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659" r:id="rId5"/>
  </p:sldMasterIdLst>
  <p:notesMasterIdLst>
    <p:notesMasterId r:id="rId76"/>
  </p:notesMasterIdLst>
  <p:sldIdLst>
    <p:sldId id="3820" r:id="rId6"/>
    <p:sldId id="3799" r:id="rId7"/>
    <p:sldId id="450" r:id="rId8"/>
    <p:sldId id="3831" r:id="rId9"/>
    <p:sldId id="3800" r:id="rId10"/>
    <p:sldId id="3824" r:id="rId11"/>
    <p:sldId id="3822" r:id="rId12"/>
    <p:sldId id="3830" r:id="rId13"/>
    <p:sldId id="512" r:id="rId14"/>
    <p:sldId id="405" r:id="rId15"/>
    <p:sldId id="527" r:id="rId16"/>
    <p:sldId id="3825" r:id="rId17"/>
    <p:sldId id="299" r:id="rId18"/>
    <p:sldId id="3829" r:id="rId19"/>
    <p:sldId id="310" r:id="rId20"/>
    <p:sldId id="304" r:id="rId21"/>
    <p:sldId id="305" r:id="rId22"/>
    <p:sldId id="306" r:id="rId23"/>
    <p:sldId id="307" r:id="rId24"/>
    <p:sldId id="311" r:id="rId25"/>
    <p:sldId id="312" r:id="rId26"/>
    <p:sldId id="3827" r:id="rId27"/>
    <p:sldId id="314" r:id="rId28"/>
    <p:sldId id="315" r:id="rId29"/>
    <p:sldId id="317" r:id="rId30"/>
    <p:sldId id="819" r:id="rId31"/>
    <p:sldId id="323" r:id="rId32"/>
    <p:sldId id="320" r:id="rId33"/>
    <p:sldId id="321" r:id="rId34"/>
    <p:sldId id="322"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08" r:id="rId55"/>
    <p:sldId id="309" r:id="rId56"/>
    <p:sldId id="300" r:id="rId57"/>
    <p:sldId id="343" r:id="rId58"/>
    <p:sldId id="822" r:id="rId59"/>
    <p:sldId id="3828" r:id="rId60"/>
    <p:sldId id="345" r:id="rId61"/>
    <p:sldId id="346" r:id="rId62"/>
    <p:sldId id="347" r:id="rId63"/>
    <p:sldId id="354" r:id="rId64"/>
    <p:sldId id="355" r:id="rId65"/>
    <p:sldId id="356" r:id="rId66"/>
    <p:sldId id="357" r:id="rId67"/>
    <p:sldId id="348" r:id="rId68"/>
    <p:sldId id="816" r:id="rId69"/>
    <p:sldId id="350" r:id="rId70"/>
    <p:sldId id="351" r:id="rId71"/>
    <p:sldId id="352" r:id="rId72"/>
    <p:sldId id="3816" r:id="rId73"/>
    <p:sldId id="283" r:id="rId74"/>
    <p:sldId id="268" r:id="rId75"/>
  </p:sldIdLst>
  <p:sldSz cx="12192000" cy="6858000"/>
  <p:notesSz cx="6797675" cy="9926638"/>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 userDrawn="1">
          <p15:clr>
            <a:srgbClr val="A4A3A4"/>
          </p15:clr>
        </p15:guide>
        <p15:guide id="2" pos="59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DCE6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752764-C38B-4E32-8BD7-4A8808568C3F}" v="1169" dt="2021-03-26T16:13:21.272"/>
    <p1510:client id="{F4C81D2C-D143-4072-8AB9-90B414FA6C7C}" v="1" dt="2021-03-26T18:24:29.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27" autoAdjust="0"/>
    <p:restoredTop sz="97197" autoAdjust="0"/>
  </p:normalViewPr>
  <p:slideViewPr>
    <p:cSldViewPr snapToGrid="0" showGuides="1">
      <p:cViewPr varScale="1">
        <p:scale>
          <a:sx n="159" d="100"/>
          <a:sy n="159" d="100"/>
        </p:scale>
        <p:origin x="186" y="144"/>
      </p:cViewPr>
      <p:guideLst>
        <p:guide orient="horz" pos="368"/>
        <p:guide pos="597"/>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showGuides="1">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hild Halvorsrud" userId="917ea340-fd63-490f-a7db-68428d24cf32" providerId="ADAL" clId="{F4C81D2C-D143-4072-8AB9-90B414FA6C7C}"/>
    <pc:docChg chg="custSel modSld">
      <pc:chgData name="Ragnhild Halvorsrud" userId="917ea340-fd63-490f-a7db-68428d24cf32" providerId="ADAL" clId="{F4C81D2C-D143-4072-8AB9-90B414FA6C7C}" dt="2021-03-26T18:16:15.820" v="7" actId="478"/>
      <pc:docMkLst>
        <pc:docMk/>
      </pc:docMkLst>
      <pc:sldChg chg="delSp mod">
        <pc:chgData name="Ragnhild Halvorsrud" userId="917ea340-fd63-490f-a7db-68428d24cf32" providerId="ADAL" clId="{F4C81D2C-D143-4072-8AB9-90B414FA6C7C}" dt="2021-03-26T18:14:36.840" v="4" actId="478"/>
        <pc:sldMkLst>
          <pc:docMk/>
          <pc:sldMk cId="1017436951" sldId="299"/>
        </pc:sldMkLst>
        <pc:spChg chg="del">
          <ac:chgData name="Ragnhild Halvorsrud" userId="917ea340-fd63-490f-a7db-68428d24cf32" providerId="ADAL" clId="{F4C81D2C-D143-4072-8AB9-90B414FA6C7C}" dt="2021-03-26T18:14:36.840" v="4" actId="478"/>
          <ac:spMkLst>
            <pc:docMk/>
            <pc:sldMk cId="1017436951" sldId="299"/>
            <ac:spMk id="46" creationId="{EBC72464-9033-45B0-AF25-6C462B419C8B}"/>
          </ac:spMkLst>
        </pc:spChg>
      </pc:sldChg>
      <pc:sldChg chg="delSp mod">
        <pc:chgData name="Ragnhild Halvorsrud" userId="917ea340-fd63-490f-a7db-68428d24cf32" providerId="ADAL" clId="{F4C81D2C-D143-4072-8AB9-90B414FA6C7C}" dt="2021-03-26T18:14:21.874" v="2" actId="478"/>
        <pc:sldMkLst>
          <pc:docMk/>
          <pc:sldMk cId="454487130" sldId="405"/>
        </pc:sldMkLst>
        <pc:spChg chg="del">
          <ac:chgData name="Ragnhild Halvorsrud" userId="917ea340-fd63-490f-a7db-68428d24cf32" providerId="ADAL" clId="{F4C81D2C-D143-4072-8AB9-90B414FA6C7C}" dt="2021-03-26T18:14:21.874" v="2" actId="478"/>
          <ac:spMkLst>
            <pc:docMk/>
            <pc:sldMk cId="454487130" sldId="405"/>
            <ac:spMk id="23" creationId="{72B5BF54-4125-4196-91BB-7ACCDAD95A05}"/>
          </ac:spMkLst>
        </pc:spChg>
      </pc:sldChg>
      <pc:sldChg chg="delSp mod">
        <pc:chgData name="Ragnhild Halvorsrud" userId="917ea340-fd63-490f-a7db-68428d24cf32" providerId="ADAL" clId="{F4C81D2C-D143-4072-8AB9-90B414FA6C7C}" dt="2021-03-26T18:16:15.820" v="7" actId="478"/>
        <pc:sldMkLst>
          <pc:docMk/>
          <pc:sldMk cId="3219094029" sldId="816"/>
        </pc:sldMkLst>
        <pc:spChg chg="del">
          <ac:chgData name="Ragnhild Halvorsrud" userId="917ea340-fd63-490f-a7db-68428d24cf32" providerId="ADAL" clId="{F4C81D2C-D143-4072-8AB9-90B414FA6C7C}" dt="2021-03-26T18:16:15.820" v="7" actId="478"/>
          <ac:spMkLst>
            <pc:docMk/>
            <pc:sldMk cId="3219094029" sldId="816"/>
            <ac:spMk id="26" creationId="{0DA99169-6055-47F7-9216-FC276D4D9012}"/>
          </ac:spMkLst>
        </pc:spChg>
      </pc:sldChg>
      <pc:sldChg chg="delSp mod">
        <pc:chgData name="Ragnhild Halvorsrud" userId="917ea340-fd63-490f-a7db-68428d24cf32" providerId="ADAL" clId="{F4C81D2C-D143-4072-8AB9-90B414FA6C7C}" dt="2021-03-26T18:14:55.053" v="6" actId="478"/>
        <pc:sldMkLst>
          <pc:docMk/>
          <pc:sldMk cId="457281138" sldId="819"/>
        </pc:sldMkLst>
        <pc:spChg chg="del">
          <ac:chgData name="Ragnhild Halvorsrud" userId="917ea340-fd63-490f-a7db-68428d24cf32" providerId="ADAL" clId="{F4C81D2C-D143-4072-8AB9-90B414FA6C7C}" dt="2021-03-26T18:14:55.053" v="6" actId="478"/>
          <ac:spMkLst>
            <pc:docMk/>
            <pc:sldMk cId="457281138" sldId="819"/>
            <ac:spMk id="75" creationId="{D5E1A046-336A-4CC2-8C4A-CFA7DA6015C8}"/>
          </ac:spMkLst>
        </pc:spChg>
      </pc:sldChg>
      <pc:sldChg chg="delSp mod">
        <pc:chgData name="Ragnhild Halvorsrud" userId="917ea340-fd63-490f-a7db-68428d24cf32" providerId="ADAL" clId="{F4C81D2C-D143-4072-8AB9-90B414FA6C7C}" dt="2021-03-26T18:14:10.736" v="0" actId="478"/>
        <pc:sldMkLst>
          <pc:docMk/>
          <pc:sldMk cId="3231100932" sldId="3800"/>
        </pc:sldMkLst>
        <pc:spChg chg="del">
          <ac:chgData name="Ragnhild Halvorsrud" userId="917ea340-fd63-490f-a7db-68428d24cf32" providerId="ADAL" clId="{F4C81D2C-D143-4072-8AB9-90B414FA6C7C}" dt="2021-03-26T18:14:10.736" v="0" actId="478"/>
          <ac:spMkLst>
            <pc:docMk/>
            <pc:sldMk cId="3231100932" sldId="3800"/>
            <ac:spMk id="9" creationId="{DC4B4716-6C97-4881-B957-C5B7F926E189}"/>
          </ac:spMkLst>
        </pc:spChg>
      </pc:sldChg>
      <pc:sldChg chg="delSp mod">
        <pc:chgData name="Ragnhild Halvorsrud" userId="917ea340-fd63-490f-a7db-68428d24cf32" providerId="ADAL" clId="{F4C81D2C-D143-4072-8AB9-90B414FA6C7C}" dt="2021-03-26T18:14:13.240" v="1" actId="478"/>
        <pc:sldMkLst>
          <pc:docMk/>
          <pc:sldMk cId="3065637940" sldId="3824"/>
        </pc:sldMkLst>
        <pc:spChg chg="del">
          <ac:chgData name="Ragnhild Halvorsrud" userId="917ea340-fd63-490f-a7db-68428d24cf32" providerId="ADAL" clId="{F4C81D2C-D143-4072-8AB9-90B414FA6C7C}" dt="2021-03-26T18:14:13.240" v="1" actId="478"/>
          <ac:spMkLst>
            <pc:docMk/>
            <pc:sldMk cId="3065637940" sldId="3824"/>
            <ac:spMk id="21" creationId="{257B502E-061A-4863-BE84-3A6472D3C5DD}"/>
          </ac:spMkLst>
        </pc:spChg>
      </pc:sldChg>
      <pc:sldChg chg="delSp mod">
        <pc:chgData name="Ragnhild Halvorsrud" userId="917ea340-fd63-490f-a7db-68428d24cf32" providerId="ADAL" clId="{F4C81D2C-D143-4072-8AB9-90B414FA6C7C}" dt="2021-03-26T18:14:29.846" v="3" actId="478"/>
        <pc:sldMkLst>
          <pc:docMk/>
          <pc:sldMk cId="2281950369" sldId="3825"/>
        </pc:sldMkLst>
        <pc:spChg chg="del">
          <ac:chgData name="Ragnhild Halvorsrud" userId="917ea340-fd63-490f-a7db-68428d24cf32" providerId="ADAL" clId="{F4C81D2C-D143-4072-8AB9-90B414FA6C7C}" dt="2021-03-26T18:14:29.846" v="3" actId="478"/>
          <ac:spMkLst>
            <pc:docMk/>
            <pc:sldMk cId="2281950369" sldId="3825"/>
            <ac:spMk id="86" creationId="{C47273B9-B2BA-457A-A2A6-16A1333AC87A}"/>
          </ac:spMkLst>
        </pc:spChg>
      </pc:sldChg>
      <pc:sldChg chg="delSp mod">
        <pc:chgData name="Ragnhild Halvorsrud" userId="917ea340-fd63-490f-a7db-68428d24cf32" providerId="ADAL" clId="{F4C81D2C-D143-4072-8AB9-90B414FA6C7C}" dt="2021-03-26T18:14:40.159" v="5" actId="478"/>
        <pc:sldMkLst>
          <pc:docMk/>
          <pc:sldMk cId="3696300358" sldId="3829"/>
        </pc:sldMkLst>
        <pc:spChg chg="del">
          <ac:chgData name="Ragnhild Halvorsrud" userId="917ea340-fd63-490f-a7db-68428d24cf32" providerId="ADAL" clId="{F4C81D2C-D143-4072-8AB9-90B414FA6C7C}" dt="2021-03-26T18:14:40.159" v="5" actId="478"/>
          <ac:spMkLst>
            <pc:docMk/>
            <pc:sldMk cId="3696300358" sldId="3829"/>
            <ac:spMk id="82" creationId="{350601F2-7CFD-4081-B489-EC195659CFF3}"/>
          </ac:spMkLst>
        </pc:spChg>
      </pc:sldChg>
    </pc:docChg>
  </pc:docChgLst>
  <pc:docChgLst>
    <pc:chgData name="Ragnhild Halvorsrud" userId="917ea340-fd63-490f-a7db-68428d24cf32" providerId="ADAL" clId="{74752764-C38B-4E32-8BD7-4A8808568C3F}"/>
    <pc:docChg chg="undo redo custSel addSld delSld modSld sldOrd modMainMaster">
      <pc:chgData name="Ragnhild Halvorsrud" userId="917ea340-fd63-490f-a7db-68428d24cf32" providerId="ADAL" clId="{74752764-C38B-4E32-8BD7-4A8808568C3F}" dt="2021-03-26T17:05:26.553" v="32335" actId="27636"/>
      <pc:docMkLst>
        <pc:docMk/>
      </pc:docMkLst>
      <pc:sldChg chg="addSp modSp add del mod modNotes">
        <pc:chgData name="Ragnhild Halvorsrud" userId="917ea340-fd63-490f-a7db-68428d24cf32" providerId="ADAL" clId="{74752764-C38B-4E32-8BD7-4A8808568C3F}" dt="2021-03-08T14:30:28.547" v="1628" actId="47"/>
        <pc:sldMkLst>
          <pc:docMk/>
          <pc:sldMk cId="3943111444" sldId="257"/>
        </pc:sldMkLst>
        <pc:spChg chg="add mod">
          <ac:chgData name="Ragnhild Halvorsrud" userId="917ea340-fd63-490f-a7db-68428d24cf32" providerId="ADAL" clId="{74752764-C38B-4E32-8BD7-4A8808568C3F}" dt="2021-03-04T16:02:56.653" v="1591" actId="207"/>
          <ac:spMkLst>
            <pc:docMk/>
            <pc:sldMk cId="3943111444" sldId="257"/>
            <ac:spMk id="2" creationId="{E99EA943-84F6-4360-A5FB-19BAFF426C90}"/>
          </ac:spMkLst>
        </pc:spChg>
        <pc:spChg chg="mod">
          <ac:chgData name="Ragnhild Halvorsrud" userId="917ea340-fd63-490f-a7db-68428d24cf32" providerId="ADAL" clId="{74752764-C38B-4E32-8BD7-4A8808568C3F}" dt="2021-03-04T16:02:03.044" v="1363" actId="790"/>
          <ac:spMkLst>
            <pc:docMk/>
            <pc:sldMk cId="3943111444" sldId="257"/>
            <ac:spMk id="99" creationId="{00000000-0000-0000-0000-000000000000}"/>
          </ac:spMkLst>
        </pc:spChg>
        <pc:spChg chg="mod">
          <ac:chgData name="Ragnhild Halvorsrud" userId="917ea340-fd63-490f-a7db-68428d24cf32" providerId="ADAL" clId="{74752764-C38B-4E32-8BD7-4A8808568C3F}" dt="2021-03-04T16:02:03.044" v="1364" actId="790"/>
          <ac:spMkLst>
            <pc:docMk/>
            <pc:sldMk cId="3943111444" sldId="257"/>
            <ac:spMk id="100" creationId="{00000000-0000-0000-0000-000000000000}"/>
          </ac:spMkLst>
        </pc:spChg>
        <pc:spChg chg="mod">
          <ac:chgData name="Ragnhild Halvorsrud" userId="917ea340-fd63-490f-a7db-68428d24cf32" providerId="ADAL" clId="{74752764-C38B-4E32-8BD7-4A8808568C3F}" dt="2021-03-04T16:02:03.044" v="1365" actId="790"/>
          <ac:spMkLst>
            <pc:docMk/>
            <pc:sldMk cId="3943111444" sldId="257"/>
            <ac:spMk id="101" creationId="{00000000-0000-0000-0000-000000000000}"/>
          </ac:spMkLst>
        </pc:spChg>
        <pc:spChg chg="mod">
          <ac:chgData name="Ragnhild Halvorsrud" userId="917ea340-fd63-490f-a7db-68428d24cf32" providerId="ADAL" clId="{74752764-C38B-4E32-8BD7-4A8808568C3F}" dt="2021-03-04T16:02:03.044" v="1366" actId="790"/>
          <ac:spMkLst>
            <pc:docMk/>
            <pc:sldMk cId="3943111444" sldId="257"/>
            <ac:spMk id="102" creationId="{00000000-0000-0000-0000-000000000000}"/>
          </ac:spMkLst>
        </pc:spChg>
        <pc:spChg chg="mod">
          <ac:chgData name="Ragnhild Halvorsrud" userId="917ea340-fd63-490f-a7db-68428d24cf32" providerId="ADAL" clId="{74752764-C38B-4E32-8BD7-4A8808568C3F}" dt="2021-03-04T16:02:03.044" v="1367" actId="790"/>
          <ac:spMkLst>
            <pc:docMk/>
            <pc:sldMk cId="3943111444" sldId="257"/>
            <ac:spMk id="105" creationId="{00000000-0000-0000-0000-000000000000}"/>
          </ac:spMkLst>
        </pc:spChg>
        <pc:spChg chg="mod">
          <ac:chgData name="Ragnhild Halvorsrud" userId="917ea340-fd63-490f-a7db-68428d24cf32" providerId="ADAL" clId="{74752764-C38B-4E32-8BD7-4A8808568C3F}" dt="2021-03-04T16:02:03.044" v="1368" actId="790"/>
          <ac:spMkLst>
            <pc:docMk/>
            <pc:sldMk cId="3943111444" sldId="257"/>
            <ac:spMk id="106" creationId="{00000000-0000-0000-0000-000000000000}"/>
          </ac:spMkLst>
        </pc:spChg>
        <pc:spChg chg="mod">
          <ac:chgData name="Ragnhild Halvorsrud" userId="917ea340-fd63-490f-a7db-68428d24cf32" providerId="ADAL" clId="{74752764-C38B-4E32-8BD7-4A8808568C3F}" dt="2021-03-04T16:02:03.044" v="1369" actId="790"/>
          <ac:spMkLst>
            <pc:docMk/>
            <pc:sldMk cId="3943111444" sldId="257"/>
            <ac:spMk id="107" creationId="{00000000-0000-0000-0000-000000000000}"/>
          </ac:spMkLst>
        </pc:spChg>
        <pc:spChg chg="mod">
          <ac:chgData name="Ragnhild Halvorsrud" userId="917ea340-fd63-490f-a7db-68428d24cf32" providerId="ADAL" clId="{74752764-C38B-4E32-8BD7-4A8808568C3F}" dt="2021-03-04T16:02:03.059" v="1370" actId="790"/>
          <ac:spMkLst>
            <pc:docMk/>
            <pc:sldMk cId="3943111444" sldId="257"/>
            <ac:spMk id="108" creationId="{00000000-0000-0000-0000-000000000000}"/>
          </ac:spMkLst>
        </pc:spChg>
        <pc:spChg chg="mod">
          <ac:chgData name="Ragnhild Halvorsrud" userId="917ea340-fd63-490f-a7db-68428d24cf32" providerId="ADAL" clId="{74752764-C38B-4E32-8BD7-4A8808568C3F}" dt="2021-03-04T16:02:03.059" v="1371" actId="790"/>
          <ac:spMkLst>
            <pc:docMk/>
            <pc:sldMk cId="3943111444" sldId="257"/>
            <ac:spMk id="109" creationId="{00000000-0000-0000-0000-000000000000}"/>
          </ac:spMkLst>
        </pc:spChg>
        <pc:spChg chg="mod">
          <ac:chgData name="Ragnhild Halvorsrud" userId="917ea340-fd63-490f-a7db-68428d24cf32" providerId="ADAL" clId="{74752764-C38B-4E32-8BD7-4A8808568C3F}" dt="2021-03-04T16:02:03.059" v="1372" actId="790"/>
          <ac:spMkLst>
            <pc:docMk/>
            <pc:sldMk cId="3943111444" sldId="257"/>
            <ac:spMk id="112" creationId="{00000000-0000-0000-0000-000000000000}"/>
          </ac:spMkLst>
        </pc:spChg>
        <pc:spChg chg="mod">
          <ac:chgData name="Ragnhild Halvorsrud" userId="917ea340-fd63-490f-a7db-68428d24cf32" providerId="ADAL" clId="{74752764-C38B-4E32-8BD7-4A8808568C3F}" dt="2021-03-04T16:02:03.059" v="1373" actId="790"/>
          <ac:spMkLst>
            <pc:docMk/>
            <pc:sldMk cId="3943111444" sldId="257"/>
            <ac:spMk id="113" creationId="{00000000-0000-0000-0000-000000000000}"/>
          </ac:spMkLst>
        </pc:spChg>
        <pc:spChg chg="mod">
          <ac:chgData name="Ragnhild Halvorsrud" userId="917ea340-fd63-490f-a7db-68428d24cf32" providerId="ADAL" clId="{74752764-C38B-4E32-8BD7-4A8808568C3F}" dt="2021-03-04T16:02:03.059" v="1374" actId="790"/>
          <ac:spMkLst>
            <pc:docMk/>
            <pc:sldMk cId="3943111444" sldId="257"/>
            <ac:spMk id="114" creationId="{00000000-0000-0000-0000-000000000000}"/>
          </ac:spMkLst>
        </pc:spChg>
        <pc:spChg chg="mod">
          <ac:chgData name="Ragnhild Halvorsrud" userId="917ea340-fd63-490f-a7db-68428d24cf32" providerId="ADAL" clId="{74752764-C38B-4E32-8BD7-4A8808568C3F}" dt="2021-03-04T16:02:03.059" v="1375" actId="790"/>
          <ac:spMkLst>
            <pc:docMk/>
            <pc:sldMk cId="3943111444" sldId="257"/>
            <ac:spMk id="115" creationId="{00000000-0000-0000-0000-000000000000}"/>
          </ac:spMkLst>
        </pc:spChg>
        <pc:spChg chg="mod">
          <ac:chgData name="Ragnhild Halvorsrud" userId="917ea340-fd63-490f-a7db-68428d24cf32" providerId="ADAL" clId="{74752764-C38B-4E32-8BD7-4A8808568C3F}" dt="2021-03-04T16:02:03.059" v="1376" actId="790"/>
          <ac:spMkLst>
            <pc:docMk/>
            <pc:sldMk cId="3943111444" sldId="257"/>
            <ac:spMk id="116" creationId="{00000000-0000-0000-0000-000000000000}"/>
          </ac:spMkLst>
        </pc:spChg>
        <pc:spChg chg="mod">
          <ac:chgData name="Ragnhild Halvorsrud" userId="917ea340-fd63-490f-a7db-68428d24cf32" providerId="ADAL" clId="{74752764-C38B-4E32-8BD7-4A8808568C3F}" dt="2021-03-04T16:02:03.059" v="1377" actId="790"/>
          <ac:spMkLst>
            <pc:docMk/>
            <pc:sldMk cId="3943111444" sldId="257"/>
            <ac:spMk id="117" creationId="{00000000-0000-0000-0000-000000000000}"/>
          </ac:spMkLst>
        </pc:spChg>
        <pc:spChg chg="mod">
          <ac:chgData name="Ragnhild Halvorsrud" userId="917ea340-fd63-490f-a7db-68428d24cf32" providerId="ADAL" clId="{74752764-C38B-4E32-8BD7-4A8808568C3F}" dt="2021-03-04T16:02:03.059" v="1378" actId="790"/>
          <ac:spMkLst>
            <pc:docMk/>
            <pc:sldMk cId="3943111444" sldId="257"/>
            <ac:spMk id="118" creationId="{00000000-0000-0000-0000-000000000000}"/>
          </ac:spMkLst>
        </pc:spChg>
        <pc:spChg chg="mod">
          <ac:chgData name="Ragnhild Halvorsrud" userId="917ea340-fd63-490f-a7db-68428d24cf32" providerId="ADAL" clId="{74752764-C38B-4E32-8BD7-4A8808568C3F}" dt="2021-03-04T16:02:03.059" v="1379" actId="790"/>
          <ac:spMkLst>
            <pc:docMk/>
            <pc:sldMk cId="3943111444" sldId="257"/>
            <ac:spMk id="119" creationId="{00000000-0000-0000-0000-000000000000}"/>
          </ac:spMkLst>
        </pc:spChg>
        <pc:spChg chg="mod">
          <ac:chgData name="Ragnhild Halvorsrud" userId="917ea340-fd63-490f-a7db-68428d24cf32" providerId="ADAL" clId="{74752764-C38B-4E32-8BD7-4A8808568C3F}" dt="2021-03-04T16:02:03.059" v="1380" actId="790"/>
          <ac:spMkLst>
            <pc:docMk/>
            <pc:sldMk cId="3943111444" sldId="257"/>
            <ac:spMk id="120" creationId="{00000000-0000-0000-0000-000000000000}"/>
          </ac:spMkLst>
        </pc:spChg>
        <pc:spChg chg="mod">
          <ac:chgData name="Ragnhild Halvorsrud" userId="917ea340-fd63-490f-a7db-68428d24cf32" providerId="ADAL" clId="{74752764-C38B-4E32-8BD7-4A8808568C3F}" dt="2021-03-04T16:02:03.059" v="1381" actId="790"/>
          <ac:spMkLst>
            <pc:docMk/>
            <pc:sldMk cId="3943111444" sldId="257"/>
            <ac:spMk id="121" creationId="{00000000-0000-0000-0000-000000000000}"/>
          </ac:spMkLst>
        </pc:spChg>
        <pc:spChg chg="mod">
          <ac:chgData name="Ragnhild Halvorsrud" userId="917ea340-fd63-490f-a7db-68428d24cf32" providerId="ADAL" clId="{74752764-C38B-4E32-8BD7-4A8808568C3F}" dt="2021-03-04T16:02:03.059" v="1382" actId="790"/>
          <ac:spMkLst>
            <pc:docMk/>
            <pc:sldMk cId="3943111444" sldId="257"/>
            <ac:spMk id="125" creationId="{00000000-0000-0000-0000-000000000000}"/>
          </ac:spMkLst>
        </pc:spChg>
        <pc:spChg chg="mod">
          <ac:chgData name="Ragnhild Halvorsrud" userId="917ea340-fd63-490f-a7db-68428d24cf32" providerId="ADAL" clId="{74752764-C38B-4E32-8BD7-4A8808568C3F}" dt="2021-03-04T16:02:03.059" v="1383" actId="790"/>
          <ac:spMkLst>
            <pc:docMk/>
            <pc:sldMk cId="3943111444" sldId="257"/>
            <ac:spMk id="128" creationId="{00000000-0000-0000-0000-000000000000}"/>
          </ac:spMkLst>
        </pc:spChg>
        <pc:spChg chg="mod">
          <ac:chgData name="Ragnhild Halvorsrud" userId="917ea340-fd63-490f-a7db-68428d24cf32" providerId="ADAL" clId="{74752764-C38B-4E32-8BD7-4A8808568C3F}" dt="2021-03-04T16:02:03.059" v="1384" actId="790"/>
          <ac:spMkLst>
            <pc:docMk/>
            <pc:sldMk cId="3943111444" sldId="257"/>
            <ac:spMk id="131" creationId="{00000000-0000-0000-0000-000000000000}"/>
          </ac:spMkLst>
        </pc:spChg>
        <pc:spChg chg="mod">
          <ac:chgData name="Ragnhild Halvorsrud" userId="917ea340-fd63-490f-a7db-68428d24cf32" providerId="ADAL" clId="{74752764-C38B-4E32-8BD7-4A8808568C3F}" dt="2021-03-04T16:02:03.059" v="1385" actId="790"/>
          <ac:spMkLst>
            <pc:docMk/>
            <pc:sldMk cId="3943111444" sldId="257"/>
            <ac:spMk id="133" creationId="{00000000-0000-0000-0000-000000000000}"/>
          </ac:spMkLst>
        </pc:spChg>
        <pc:spChg chg="mod">
          <ac:chgData name="Ragnhild Halvorsrud" userId="917ea340-fd63-490f-a7db-68428d24cf32" providerId="ADAL" clId="{74752764-C38B-4E32-8BD7-4A8808568C3F}" dt="2021-03-04T16:02:03.059" v="1386" actId="790"/>
          <ac:spMkLst>
            <pc:docMk/>
            <pc:sldMk cId="3943111444" sldId="257"/>
            <ac:spMk id="136" creationId="{00000000-0000-0000-0000-000000000000}"/>
          </ac:spMkLst>
        </pc:spChg>
        <pc:spChg chg="mod">
          <ac:chgData name="Ragnhild Halvorsrud" userId="917ea340-fd63-490f-a7db-68428d24cf32" providerId="ADAL" clId="{74752764-C38B-4E32-8BD7-4A8808568C3F}" dt="2021-03-04T16:02:03.059" v="1387" actId="790"/>
          <ac:spMkLst>
            <pc:docMk/>
            <pc:sldMk cId="3943111444" sldId="257"/>
            <ac:spMk id="138" creationId="{00000000-0000-0000-0000-000000000000}"/>
          </ac:spMkLst>
        </pc:spChg>
        <pc:spChg chg="mod">
          <ac:chgData name="Ragnhild Halvorsrud" userId="917ea340-fd63-490f-a7db-68428d24cf32" providerId="ADAL" clId="{74752764-C38B-4E32-8BD7-4A8808568C3F}" dt="2021-03-04T16:02:03.059" v="1388" actId="790"/>
          <ac:spMkLst>
            <pc:docMk/>
            <pc:sldMk cId="3943111444" sldId="257"/>
            <ac:spMk id="140" creationId="{00000000-0000-0000-0000-000000000000}"/>
          </ac:spMkLst>
        </pc:spChg>
        <pc:spChg chg="mod">
          <ac:chgData name="Ragnhild Halvorsrud" userId="917ea340-fd63-490f-a7db-68428d24cf32" providerId="ADAL" clId="{74752764-C38B-4E32-8BD7-4A8808568C3F}" dt="2021-03-04T16:02:03.059" v="1389" actId="790"/>
          <ac:spMkLst>
            <pc:docMk/>
            <pc:sldMk cId="3943111444" sldId="257"/>
            <ac:spMk id="141" creationId="{00000000-0000-0000-0000-000000000000}"/>
          </ac:spMkLst>
        </pc:spChg>
        <pc:spChg chg="mod">
          <ac:chgData name="Ragnhild Halvorsrud" userId="917ea340-fd63-490f-a7db-68428d24cf32" providerId="ADAL" clId="{74752764-C38B-4E32-8BD7-4A8808568C3F}" dt="2021-03-04T16:02:03.059" v="1390" actId="790"/>
          <ac:spMkLst>
            <pc:docMk/>
            <pc:sldMk cId="3943111444" sldId="257"/>
            <ac:spMk id="142" creationId="{00000000-0000-0000-0000-000000000000}"/>
          </ac:spMkLst>
        </pc:spChg>
        <pc:spChg chg="mod">
          <ac:chgData name="Ragnhild Halvorsrud" userId="917ea340-fd63-490f-a7db-68428d24cf32" providerId="ADAL" clId="{74752764-C38B-4E32-8BD7-4A8808568C3F}" dt="2021-03-04T16:02:03.075" v="1391" actId="790"/>
          <ac:spMkLst>
            <pc:docMk/>
            <pc:sldMk cId="3943111444" sldId="257"/>
            <ac:spMk id="143" creationId="{00000000-0000-0000-0000-000000000000}"/>
          </ac:spMkLst>
        </pc:spChg>
        <pc:spChg chg="mod">
          <ac:chgData name="Ragnhild Halvorsrud" userId="917ea340-fd63-490f-a7db-68428d24cf32" providerId="ADAL" clId="{74752764-C38B-4E32-8BD7-4A8808568C3F}" dt="2021-03-04T16:02:03.075" v="1392" actId="790"/>
          <ac:spMkLst>
            <pc:docMk/>
            <pc:sldMk cId="3943111444" sldId="257"/>
            <ac:spMk id="144" creationId="{00000000-0000-0000-0000-000000000000}"/>
          </ac:spMkLst>
        </pc:spChg>
        <pc:spChg chg="mod">
          <ac:chgData name="Ragnhild Halvorsrud" userId="917ea340-fd63-490f-a7db-68428d24cf32" providerId="ADAL" clId="{74752764-C38B-4E32-8BD7-4A8808568C3F}" dt="2021-03-04T16:02:03.075" v="1393" actId="790"/>
          <ac:spMkLst>
            <pc:docMk/>
            <pc:sldMk cId="3943111444" sldId="257"/>
            <ac:spMk id="145" creationId="{00000000-0000-0000-0000-000000000000}"/>
          </ac:spMkLst>
        </pc:spChg>
        <pc:spChg chg="mod">
          <ac:chgData name="Ragnhild Halvorsrud" userId="917ea340-fd63-490f-a7db-68428d24cf32" providerId="ADAL" clId="{74752764-C38B-4E32-8BD7-4A8808568C3F}" dt="2021-03-04T16:02:03.075" v="1394" actId="790"/>
          <ac:spMkLst>
            <pc:docMk/>
            <pc:sldMk cId="3943111444" sldId="257"/>
            <ac:spMk id="146" creationId="{00000000-0000-0000-0000-000000000000}"/>
          </ac:spMkLst>
        </pc:spChg>
      </pc:sldChg>
      <pc:sldChg chg="addSp modSp add del mod modNotes">
        <pc:chgData name="Ragnhild Halvorsrud" userId="917ea340-fd63-490f-a7db-68428d24cf32" providerId="ADAL" clId="{74752764-C38B-4E32-8BD7-4A8808568C3F}" dt="2021-03-08T14:30:28.547" v="1628" actId="47"/>
        <pc:sldMkLst>
          <pc:docMk/>
          <pc:sldMk cId="168399570" sldId="258"/>
        </pc:sldMkLst>
        <pc:spChg chg="mod">
          <ac:chgData name="Ragnhild Halvorsrud" userId="917ea340-fd63-490f-a7db-68428d24cf32" providerId="ADAL" clId="{74752764-C38B-4E32-8BD7-4A8808568C3F}" dt="2021-03-04T16:02:03.093" v="1397" actId="790"/>
          <ac:spMkLst>
            <pc:docMk/>
            <pc:sldMk cId="168399570" sldId="258"/>
            <ac:spMk id="66" creationId="{00000000-0000-0000-0000-000000000000}"/>
          </ac:spMkLst>
        </pc:spChg>
        <pc:spChg chg="mod">
          <ac:chgData name="Ragnhild Halvorsrud" userId="917ea340-fd63-490f-a7db-68428d24cf32" providerId="ADAL" clId="{74752764-C38B-4E32-8BD7-4A8808568C3F}" dt="2021-03-04T16:02:03.093" v="1398" actId="790"/>
          <ac:spMkLst>
            <pc:docMk/>
            <pc:sldMk cId="168399570" sldId="258"/>
            <ac:spMk id="67" creationId="{00000000-0000-0000-0000-000000000000}"/>
          </ac:spMkLst>
        </pc:spChg>
        <pc:spChg chg="mod">
          <ac:chgData name="Ragnhild Halvorsrud" userId="917ea340-fd63-490f-a7db-68428d24cf32" providerId="ADAL" clId="{74752764-C38B-4E32-8BD7-4A8808568C3F}" dt="2021-03-04T16:02:03.093" v="1399" actId="790"/>
          <ac:spMkLst>
            <pc:docMk/>
            <pc:sldMk cId="168399570" sldId="258"/>
            <ac:spMk id="68" creationId="{00000000-0000-0000-0000-000000000000}"/>
          </ac:spMkLst>
        </pc:spChg>
        <pc:spChg chg="mod">
          <ac:chgData name="Ragnhild Halvorsrud" userId="917ea340-fd63-490f-a7db-68428d24cf32" providerId="ADAL" clId="{74752764-C38B-4E32-8BD7-4A8808568C3F}" dt="2021-03-04T16:02:03.093" v="1400" actId="790"/>
          <ac:spMkLst>
            <pc:docMk/>
            <pc:sldMk cId="168399570" sldId="258"/>
            <ac:spMk id="69" creationId="{00000000-0000-0000-0000-000000000000}"/>
          </ac:spMkLst>
        </pc:spChg>
        <pc:spChg chg="mod">
          <ac:chgData name="Ragnhild Halvorsrud" userId="917ea340-fd63-490f-a7db-68428d24cf32" providerId="ADAL" clId="{74752764-C38B-4E32-8BD7-4A8808568C3F}" dt="2021-03-04T16:02:03.093" v="1401" actId="790"/>
          <ac:spMkLst>
            <pc:docMk/>
            <pc:sldMk cId="168399570" sldId="258"/>
            <ac:spMk id="70" creationId="{00000000-0000-0000-0000-000000000000}"/>
          </ac:spMkLst>
        </pc:spChg>
        <pc:spChg chg="mod">
          <ac:chgData name="Ragnhild Halvorsrud" userId="917ea340-fd63-490f-a7db-68428d24cf32" providerId="ADAL" clId="{74752764-C38B-4E32-8BD7-4A8808568C3F}" dt="2021-03-04T16:02:03.093" v="1402" actId="790"/>
          <ac:spMkLst>
            <pc:docMk/>
            <pc:sldMk cId="168399570" sldId="258"/>
            <ac:spMk id="73" creationId="{00000000-0000-0000-0000-000000000000}"/>
          </ac:spMkLst>
        </pc:spChg>
        <pc:spChg chg="mod">
          <ac:chgData name="Ragnhild Halvorsrud" userId="917ea340-fd63-490f-a7db-68428d24cf32" providerId="ADAL" clId="{74752764-C38B-4E32-8BD7-4A8808568C3F}" dt="2021-03-04T16:02:03.093" v="1403" actId="790"/>
          <ac:spMkLst>
            <pc:docMk/>
            <pc:sldMk cId="168399570" sldId="258"/>
            <ac:spMk id="75" creationId="{00000000-0000-0000-0000-000000000000}"/>
          </ac:spMkLst>
        </pc:spChg>
        <pc:spChg chg="mod">
          <ac:chgData name="Ragnhild Halvorsrud" userId="917ea340-fd63-490f-a7db-68428d24cf32" providerId="ADAL" clId="{74752764-C38B-4E32-8BD7-4A8808568C3F}" dt="2021-03-04T16:02:03.093" v="1404" actId="790"/>
          <ac:spMkLst>
            <pc:docMk/>
            <pc:sldMk cId="168399570" sldId="258"/>
            <ac:spMk id="77" creationId="{00000000-0000-0000-0000-000000000000}"/>
          </ac:spMkLst>
        </pc:spChg>
        <pc:spChg chg="mod">
          <ac:chgData name="Ragnhild Halvorsrud" userId="917ea340-fd63-490f-a7db-68428d24cf32" providerId="ADAL" clId="{74752764-C38B-4E32-8BD7-4A8808568C3F}" dt="2021-03-04T16:02:03.093" v="1405" actId="790"/>
          <ac:spMkLst>
            <pc:docMk/>
            <pc:sldMk cId="168399570" sldId="258"/>
            <ac:spMk id="79" creationId="{00000000-0000-0000-0000-000000000000}"/>
          </ac:spMkLst>
        </pc:spChg>
        <pc:spChg chg="mod">
          <ac:chgData name="Ragnhild Halvorsrud" userId="917ea340-fd63-490f-a7db-68428d24cf32" providerId="ADAL" clId="{74752764-C38B-4E32-8BD7-4A8808568C3F}" dt="2021-03-04T16:02:03.093" v="1406" actId="790"/>
          <ac:spMkLst>
            <pc:docMk/>
            <pc:sldMk cId="168399570" sldId="258"/>
            <ac:spMk id="81" creationId="{00000000-0000-0000-0000-000000000000}"/>
          </ac:spMkLst>
        </pc:spChg>
        <pc:spChg chg="mod">
          <ac:chgData name="Ragnhild Halvorsrud" userId="917ea340-fd63-490f-a7db-68428d24cf32" providerId="ADAL" clId="{74752764-C38B-4E32-8BD7-4A8808568C3F}" dt="2021-03-04T16:02:03.093" v="1407" actId="790"/>
          <ac:spMkLst>
            <pc:docMk/>
            <pc:sldMk cId="168399570" sldId="258"/>
            <ac:spMk id="83" creationId="{00000000-0000-0000-0000-000000000000}"/>
          </ac:spMkLst>
        </pc:spChg>
        <pc:spChg chg="mod">
          <ac:chgData name="Ragnhild Halvorsrud" userId="917ea340-fd63-490f-a7db-68428d24cf32" providerId="ADAL" clId="{74752764-C38B-4E32-8BD7-4A8808568C3F}" dt="2021-03-04T16:02:03.093" v="1408" actId="790"/>
          <ac:spMkLst>
            <pc:docMk/>
            <pc:sldMk cId="168399570" sldId="258"/>
            <ac:spMk id="87" creationId="{00000000-0000-0000-0000-000000000000}"/>
          </ac:spMkLst>
        </pc:spChg>
        <pc:spChg chg="mod">
          <ac:chgData name="Ragnhild Halvorsrud" userId="917ea340-fd63-490f-a7db-68428d24cf32" providerId="ADAL" clId="{74752764-C38B-4E32-8BD7-4A8808568C3F}" dt="2021-03-04T16:02:03.093" v="1409" actId="790"/>
          <ac:spMkLst>
            <pc:docMk/>
            <pc:sldMk cId="168399570" sldId="258"/>
            <ac:spMk id="88" creationId="{00000000-0000-0000-0000-000000000000}"/>
          </ac:spMkLst>
        </pc:spChg>
        <pc:spChg chg="mod">
          <ac:chgData name="Ragnhild Halvorsrud" userId="917ea340-fd63-490f-a7db-68428d24cf32" providerId="ADAL" clId="{74752764-C38B-4E32-8BD7-4A8808568C3F}" dt="2021-03-04T16:02:03.093" v="1410" actId="790"/>
          <ac:spMkLst>
            <pc:docMk/>
            <pc:sldMk cId="168399570" sldId="258"/>
            <ac:spMk id="89" creationId="{00000000-0000-0000-0000-000000000000}"/>
          </ac:spMkLst>
        </pc:spChg>
        <pc:spChg chg="mod">
          <ac:chgData name="Ragnhild Halvorsrud" userId="917ea340-fd63-490f-a7db-68428d24cf32" providerId="ADAL" clId="{74752764-C38B-4E32-8BD7-4A8808568C3F}" dt="2021-03-04T16:02:03.093" v="1411" actId="790"/>
          <ac:spMkLst>
            <pc:docMk/>
            <pc:sldMk cId="168399570" sldId="258"/>
            <ac:spMk id="90" creationId="{00000000-0000-0000-0000-000000000000}"/>
          </ac:spMkLst>
        </pc:spChg>
        <pc:spChg chg="mod">
          <ac:chgData name="Ragnhild Halvorsrud" userId="917ea340-fd63-490f-a7db-68428d24cf32" providerId="ADAL" clId="{74752764-C38B-4E32-8BD7-4A8808568C3F}" dt="2021-03-04T16:02:03.093" v="1412" actId="790"/>
          <ac:spMkLst>
            <pc:docMk/>
            <pc:sldMk cId="168399570" sldId="258"/>
            <ac:spMk id="91" creationId="{00000000-0000-0000-0000-000000000000}"/>
          </ac:spMkLst>
        </pc:spChg>
        <pc:spChg chg="mod">
          <ac:chgData name="Ragnhild Halvorsrud" userId="917ea340-fd63-490f-a7db-68428d24cf32" providerId="ADAL" clId="{74752764-C38B-4E32-8BD7-4A8808568C3F}" dt="2021-03-04T16:02:03.093" v="1413" actId="790"/>
          <ac:spMkLst>
            <pc:docMk/>
            <pc:sldMk cId="168399570" sldId="258"/>
            <ac:spMk id="92" creationId="{00000000-0000-0000-0000-000000000000}"/>
          </ac:spMkLst>
        </pc:spChg>
        <pc:spChg chg="mod">
          <ac:chgData name="Ragnhild Halvorsrud" userId="917ea340-fd63-490f-a7db-68428d24cf32" providerId="ADAL" clId="{74752764-C38B-4E32-8BD7-4A8808568C3F}" dt="2021-03-04T16:02:03.093" v="1414" actId="790"/>
          <ac:spMkLst>
            <pc:docMk/>
            <pc:sldMk cId="168399570" sldId="258"/>
            <ac:spMk id="93" creationId="{00000000-0000-0000-0000-000000000000}"/>
          </ac:spMkLst>
        </pc:spChg>
        <pc:spChg chg="mod">
          <ac:chgData name="Ragnhild Halvorsrud" userId="917ea340-fd63-490f-a7db-68428d24cf32" providerId="ADAL" clId="{74752764-C38B-4E32-8BD7-4A8808568C3F}" dt="2021-03-04T16:02:03.093" v="1415" actId="790"/>
          <ac:spMkLst>
            <pc:docMk/>
            <pc:sldMk cId="168399570" sldId="258"/>
            <ac:spMk id="94" creationId="{00000000-0000-0000-0000-000000000000}"/>
          </ac:spMkLst>
        </pc:spChg>
        <pc:spChg chg="mod">
          <ac:chgData name="Ragnhild Halvorsrud" userId="917ea340-fd63-490f-a7db-68428d24cf32" providerId="ADAL" clId="{74752764-C38B-4E32-8BD7-4A8808568C3F}" dt="2021-03-04T16:02:03.109" v="1416" actId="790"/>
          <ac:spMkLst>
            <pc:docMk/>
            <pc:sldMk cId="168399570" sldId="258"/>
            <ac:spMk id="95" creationId="{00000000-0000-0000-0000-000000000000}"/>
          </ac:spMkLst>
        </pc:spChg>
        <pc:spChg chg="mod">
          <ac:chgData name="Ragnhild Halvorsrud" userId="917ea340-fd63-490f-a7db-68428d24cf32" providerId="ADAL" clId="{74752764-C38B-4E32-8BD7-4A8808568C3F}" dt="2021-03-04T16:02:03.109" v="1417" actId="790"/>
          <ac:spMkLst>
            <pc:docMk/>
            <pc:sldMk cId="168399570" sldId="258"/>
            <ac:spMk id="96" creationId="{00000000-0000-0000-0000-000000000000}"/>
          </ac:spMkLst>
        </pc:spChg>
        <pc:spChg chg="mod">
          <ac:chgData name="Ragnhild Halvorsrud" userId="917ea340-fd63-490f-a7db-68428d24cf32" providerId="ADAL" clId="{74752764-C38B-4E32-8BD7-4A8808568C3F}" dt="2021-03-04T16:02:03.109" v="1418" actId="790"/>
          <ac:spMkLst>
            <pc:docMk/>
            <pc:sldMk cId="168399570" sldId="258"/>
            <ac:spMk id="98" creationId="{00000000-0000-0000-0000-000000000000}"/>
          </ac:spMkLst>
        </pc:spChg>
        <pc:spChg chg="mod">
          <ac:chgData name="Ragnhild Halvorsrud" userId="917ea340-fd63-490f-a7db-68428d24cf32" providerId="ADAL" clId="{74752764-C38B-4E32-8BD7-4A8808568C3F}" dt="2021-03-04T16:02:03.109" v="1419" actId="790"/>
          <ac:spMkLst>
            <pc:docMk/>
            <pc:sldMk cId="168399570" sldId="258"/>
            <ac:spMk id="100" creationId="{00000000-0000-0000-0000-000000000000}"/>
          </ac:spMkLst>
        </pc:spChg>
        <pc:spChg chg="mod">
          <ac:chgData name="Ragnhild Halvorsrud" userId="917ea340-fd63-490f-a7db-68428d24cf32" providerId="ADAL" clId="{74752764-C38B-4E32-8BD7-4A8808568C3F}" dt="2021-03-04T16:02:03.113" v="1420" actId="790"/>
          <ac:spMkLst>
            <pc:docMk/>
            <pc:sldMk cId="168399570" sldId="258"/>
            <ac:spMk id="101" creationId="{00000000-0000-0000-0000-000000000000}"/>
          </ac:spMkLst>
        </pc:spChg>
        <pc:spChg chg="mod">
          <ac:chgData name="Ragnhild Halvorsrud" userId="917ea340-fd63-490f-a7db-68428d24cf32" providerId="ADAL" clId="{74752764-C38B-4E32-8BD7-4A8808568C3F}" dt="2021-03-04T16:02:03.113" v="1421" actId="790"/>
          <ac:spMkLst>
            <pc:docMk/>
            <pc:sldMk cId="168399570" sldId="258"/>
            <ac:spMk id="106" creationId="{00000000-0000-0000-0000-000000000000}"/>
          </ac:spMkLst>
        </pc:spChg>
        <pc:spChg chg="mod">
          <ac:chgData name="Ragnhild Halvorsrud" userId="917ea340-fd63-490f-a7db-68428d24cf32" providerId="ADAL" clId="{74752764-C38B-4E32-8BD7-4A8808568C3F}" dt="2021-03-04T16:02:03.113" v="1422" actId="790"/>
          <ac:spMkLst>
            <pc:docMk/>
            <pc:sldMk cId="168399570" sldId="258"/>
            <ac:spMk id="107" creationId="{00000000-0000-0000-0000-000000000000}"/>
          </ac:spMkLst>
        </pc:spChg>
        <pc:spChg chg="mod">
          <ac:chgData name="Ragnhild Halvorsrud" userId="917ea340-fd63-490f-a7db-68428d24cf32" providerId="ADAL" clId="{74752764-C38B-4E32-8BD7-4A8808568C3F}" dt="2021-03-04T16:02:03.113" v="1423" actId="790"/>
          <ac:spMkLst>
            <pc:docMk/>
            <pc:sldMk cId="168399570" sldId="258"/>
            <ac:spMk id="108" creationId="{00000000-0000-0000-0000-000000000000}"/>
          </ac:spMkLst>
        </pc:spChg>
        <pc:spChg chg="mod">
          <ac:chgData name="Ragnhild Halvorsrud" userId="917ea340-fd63-490f-a7db-68428d24cf32" providerId="ADAL" clId="{74752764-C38B-4E32-8BD7-4A8808568C3F}" dt="2021-03-04T16:02:03.113" v="1424" actId="790"/>
          <ac:spMkLst>
            <pc:docMk/>
            <pc:sldMk cId="168399570" sldId="258"/>
            <ac:spMk id="109" creationId="{00000000-0000-0000-0000-000000000000}"/>
          </ac:spMkLst>
        </pc:spChg>
        <pc:spChg chg="mod">
          <ac:chgData name="Ragnhild Halvorsrud" userId="917ea340-fd63-490f-a7db-68428d24cf32" providerId="ADAL" clId="{74752764-C38B-4E32-8BD7-4A8808568C3F}" dt="2021-03-04T16:02:03.113" v="1425" actId="790"/>
          <ac:spMkLst>
            <pc:docMk/>
            <pc:sldMk cId="168399570" sldId="258"/>
            <ac:spMk id="110" creationId="{00000000-0000-0000-0000-000000000000}"/>
          </ac:spMkLst>
        </pc:spChg>
        <pc:spChg chg="mod">
          <ac:chgData name="Ragnhild Halvorsrud" userId="917ea340-fd63-490f-a7db-68428d24cf32" providerId="ADAL" clId="{74752764-C38B-4E32-8BD7-4A8808568C3F}" dt="2021-03-04T16:02:03.113" v="1426" actId="790"/>
          <ac:spMkLst>
            <pc:docMk/>
            <pc:sldMk cId="168399570" sldId="258"/>
            <ac:spMk id="111" creationId="{00000000-0000-0000-0000-000000000000}"/>
          </ac:spMkLst>
        </pc:spChg>
        <pc:spChg chg="mod">
          <ac:chgData name="Ragnhild Halvorsrud" userId="917ea340-fd63-490f-a7db-68428d24cf32" providerId="ADAL" clId="{74752764-C38B-4E32-8BD7-4A8808568C3F}" dt="2021-03-04T16:02:03.113" v="1427" actId="790"/>
          <ac:spMkLst>
            <pc:docMk/>
            <pc:sldMk cId="168399570" sldId="258"/>
            <ac:spMk id="112" creationId="{00000000-0000-0000-0000-000000000000}"/>
          </ac:spMkLst>
        </pc:spChg>
        <pc:spChg chg="mod">
          <ac:chgData name="Ragnhild Halvorsrud" userId="917ea340-fd63-490f-a7db-68428d24cf32" providerId="ADAL" clId="{74752764-C38B-4E32-8BD7-4A8808568C3F}" dt="2021-03-04T16:02:03.113" v="1428" actId="790"/>
          <ac:spMkLst>
            <pc:docMk/>
            <pc:sldMk cId="168399570" sldId="258"/>
            <ac:spMk id="113" creationId="{00000000-0000-0000-0000-000000000000}"/>
          </ac:spMkLst>
        </pc:spChg>
        <pc:spChg chg="mod">
          <ac:chgData name="Ragnhild Halvorsrud" userId="917ea340-fd63-490f-a7db-68428d24cf32" providerId="ADAL" clId="{74752764-C38B-4E32-8BD7-4A8808568C3F}" dt="2021-03-04T16:02:03.113" v="1429" actId="790"/>
          <ac:spMkLst>
            <pc:docMk/>
            <pc:sldMk cId="168399570" sldId="258"/>
            <ac:spMk id="114" creationId="{00000000-0000-0000-0000-000000000000}"/>
          </ac:spMkLst>
        </pc:spChg>
        <pc:spChg chg="mod">
          <ac:chgData name="Ragnhild Halvorsrud" userId="917ea340-fd63-490f-a7db-68428d24cf32" providerId="ADAL" clId="{74752764-C38B-4E32-8BD7-4A8808568C3F}" dt="2021-03-04T16:02:03.113" v="1430" actId="790"/>
          <ac:spMkLst>
            <pc:docMk/>
            <pc:sldMk cId="168399570" sldId="258"/>
            <ac:spMk id="115" creationId="{00000000-0000-0000-0000-000000000000}"/>
          </ac:spMkLst>
        </pc:spChg>
        <pc:spChg chg="mod">
          <ac:chgData name="Ragnhild Halvorsrud" userId="917ea340-fd63-490f-a7db-68428d24cf32" providerId="ADAL" clId="{74752764-C38B-4E32-8BD7-4A8808568C3F}" dt="2021-03-04T16:02:03.113" v="1431" actId="790"/>
          <ac:spMkLst>
            <pc:docMk/>
            <pc:sldMk cId="168399570" sldId="258"/>
            <ac:spMk id="116" creationId="{00000000-0000-0000-0000-000000000000}"/>
          </ac:spMkLst>
        </pc:spChg>
        <pc:spChg chg="mod">
          <ac:chgData name="Ragnhild Halvorsrud" userId="917ea340-fd63-490f-a7db-68428d24cf32" providerId="ADAL" clId="{74752764-C38B-4E32-8BD7-4A8808568C3F}" dt="2021-03-04T16:02:03.113" v="1432" actId="790"/>
          <ac:spMkLst>
            <pc:docMk/>
            <pc:sldMk cId="168399570" sldId="258"/>
            <ac:spMk id="117" creationId="{00000000-0000-0000-0000-000000000000}"/>
          </ac:spMkLst>
        </pc:spChg>
        <pc:spChg chg="mod">
          <ac:chgData name="Ragnhild Halvorsrud" userId="917ea340-fd63-490f-a7db-68428d24cf32" providerId="ADAL" clId="{74752764-C38B-4E32-8BD7-4A8808568C3F}" dt="2021-03-04T16:02:03.113" v="1433" actId="790"/>
          <ac:spMkLst>
            <pc:docMk/>
            <pc:sldMk cId="168399570" sldId="258"/>
            <ac:spMk id="118" creationId="{00000000-0000-0000-0000-000000000000}"/>
          </ac:spMkLst>
        </pc:spChg>
        <pc:spChg chg="mod">
          <ac:chgData name="Ragnhild Halvorsrud" userId="917ea340-fd63-490f-a7db-68428d24cf32" providerId="ADAL" clId="{74752764-C38B-4E32-8BD7-4A8808568C3F}" dt="2021-03-04T16:02:03.113" v="1434" actId="790"/>
          <ac:spMkLst>
            <pc:docMk/>
            <pc:sldMk cId="168399570" sldId="258"/>
            <ac:spMk id="119" creationId="{00000000-0000-0000-0000-000000000000}"/>
          </ac:spMkLst>
        </pc:spChg>
        <pc:spChg chg="mod">
          <ac:chgData name="Ragnhild Halvorsrud" userId="917ea340-fd63-490f-a7db-68428d24cf32" providerId="ADAL" clId="{74752764-C38B-4E32-8BD7-4A8808568C3F}" dt="2021-03-04T16:02:03.113" v="1435" actId="790"/>
          <ac:spMkLst>
            <pc:docMk/>
            <pc:sldMk cId="168399570" sldId="258"/>
            <ac:spMk id="120" creationId="{00000000-0000-0000-0000-000000000000}"/>
          </ac:spMkLst>
        </pc:spChg>
        <pc:spChg chg="mod">
          <ac:chgData name="Ragnhild Halvorsrud" userId="917ea340-fd63-490f-a7db-68428d24cf32" providerId="ADAL" clId="{74752764-C38B-4E32-8BD7-4A8808568C3F}" dt="2021-03-04T16:02:03.113" v="1436" actId="790"/>
          <ac:spMkLst>
            <pc:docMk/>
            <pc:sldMk cId="168399570" sldId="258"/>
            <ac:spMk id="121" creationId="{00000000-0000-0000-0000-000000000000}"/>
          </ac:spMkLst>
        </pc:spChg>
        <pc:spChg chg="mod">
          <ac:chgData name="Ragnhild Halvorsrud" userId="917ea340-fd63-490f-a7db-68428d24cf32" providerId="ADAL" clId="{74752764-C38B-4E32-8BD7-4A8808568C3F}" dt="2021-03-04T16:02:03.128" v="1437" actId="790"/>
          <ac:spMkLst>
            <pc:docMk/>
            <pc:sldMk cId="168399570" sldId="258"/>
            <ac:spMk id="122" creationId="{00000000-0000-0000-0000-000000000000}"/>
          </ac:spMkLst>
        </pc:spChg>
        <pc:spChg chg="mod">
          <ac:chgData name="Ragnhild Halvorsrud" userId="917ea340-fd63-490f-a7db-68428d24cf32" providerId="ADAL" clId="{74752764-C38B-4E32-8BD7-4A8808568C3F}" dt="2021-03-04T16:02:03.128" v="1438" actId="790"/>
          <ac:spMkLst>
            <pc:docMk/>
            <pc:sldMk cId="168399570" sldId="258"/>
            <ac:spMk id="123" creationId="{00000000-0000-0000-0000-000000000000}"/>
          </ac:spMkLst>
        </pc:spChg>
        <pc:spChg chg="mod">
          <ac:chgData name="Ragnhild Halvorsrud" userId="917ea340-fd63-490f-a7db-68428d24cf32" providerId="ADAL" clId="{74752764-C38B-4E32-8BD7-4A8808568C3F}" dt="2021-03-04T16:02:03.128" v="1439" actId="790"/>
          <ac:spMkLst>
            <pc:docMk/>
            <pc:sldMk cId="168399570" sldId="258"/>
            <ac:spMk id="127" creationId="{00000000-0000-0000-0000-000000000000}"/>
          </ac:spMkLst>
        </pc:spChg>
        <pc:spChg chg="mod">
          <ac:chgData name="Ragnhild Halvorsrud" userId="917ea340-fd63-490f-a7db-68428d24cf32" providerId="ADAL" clId="{74752764-C38B-4E32-8BD7-4A8808568C3F}" dt="2021-03-04T16:02:03.128" v="1440" actId="790"/>
          <ac:spMkLst>
            <pc:docMk/>
            <pc:sldMk cId="168399570" sldId="258"/>
            <ac:spMk id="128" creationId="{00000000-0000-0000-0000-000000000000}"/>
          </ac:spMkLst>
        </pc:spChg>
        <pc:spChg chg="mod">
          <ac:chgData name="Ragnhild Halvorsrud" userId="917ea340-fd63-490f-a7db-68428d24cf32" providerId="ADAL" clId="{74752764-C38B-4E32-8BD7-4A8808568C3F}" dt="2021-03-04T16:02:03.128" v="1441" actId="790"/>
          <ac:spMkLst>
            <pc:docMk/>
            <pc:sldMk cId="168399570" sldId="258"/>
            <ac:spMk id="129" creationId="{00000000-0000-0000-0000-000000000000}"/>
          </ac:spMkLst>
        </pc:spChg>
        <pc:spChg chg="mod">
          <ac:chgData name="Ragnhild Halvorsrud" userId="917ea340-fd63-490f-a7db-68428d24cf32" providerId="ADAL" clId="{74752764-C38B-4E32-8BD7-4A8808568C3F}" dt="2021-03-04T16:02:03.128" v="1442" actId="790"/>
          <ac:spMkLst>
            <pc:docMk/>
            <pc:sldMk cId="168399570" sldId="258"/>
            <ac:spMk id="130" creationId="{00000000-0000-0000-0000-000000000000}"/>
          </ac:spMkLst>
        </pc:spChg>
        <pc:spChg chg="mod">
          <ac:chgData name="Ragnhild Halvorsrud" userId="917ea340-fd63-490f-a7db-68428d24cf32" providerId="ADAL" clId="{74752764-C38B-4E32-8BD7-4A8808568C3F}" dt="2021-03-04T16:02:03.128" v="1443" actId="790"/>
          <ac:spMkLst>
            <pc:docMk/>
            <pc:sldMk cId="168399570" sldId="258"/>
            <ac:spMk id="131" creationId="{00000000-0000-0000-0000-000000000000}"/>
          </ac:spMkLst>
        </pc:spChg>
        <pc:spChg chg="add mod">
          <ac:chgData name="Ragnhild Halvorsrud" userId="917ea340-fd63-490f-a7db-68428d24cf32" providerId="ADAL" clId="{74752764-C38B-4E32-8BD7-4A8808568C3F}" dt="2021-03-04T16:03:01.299" v="1592"/>
          <ac:spMkLst>
            <pc:docMk/>
            <pc:sldMk cId="168399570" sldId="258"/>
            <ac:spMk id="132" creationId="{71B3CE74-F438-403F-BA5D-01156BB08A07}"/>
          </ac:spMkLst>
        </pc:spChg>
      </pc:sldChg>
      <pc:sldChg chg="addSp modSp add del mod modNotes">
        <pc:chgData name="Ragnhild Halvorsrud" userId="917ea340-fd63-490f-a7db-68428d24cf32" providerId="ADAL" clId="{74752764-C38B-4E32-8BD7-4A8808568C3F}" dt="2021-03-08T14:30:28.547" v="1628" actId="47"/>
        <pc:sldMkLst>
          <pc:docMk/>
          <pc:sldMk cId="1933639097" sldId="259"/>
        </pc:sldMkLst>
        <pc:spChg chg="mod">
          <ac:chgData name="Ragnhild Halvorsrud" userId="917ea340-fd63-490f-a7db-68428d24cf32" providerId="ADAL" clId="{74752764-C38B-4E32-8BD7-4A8808568C3F}" dt="2021-03-04T16:02:03.128" v="1446" actId="790"/>
          <ac:spMkLst>
            <pc:docMk/>
            <pc:sldMk cId="1933639097" sldId="259"/>
            <ac:spMk id="2" creationId="{00000000-0000-0000-0000-000000000000}"/>
          </ac:spMkLst>
        </pc:spChg>
        <pc:spChg chg="mod">
          <ac:chgData name="Ragnhild Halvorsrud" userId="917ea340-fd63-490f-a7db-68428d24cf32" providerId="ADAL" clId="{74752764-C38B-4E32-8BD7-4A8808568C3F}" dt="2021-03-04T16:02:03.128" v="1447" actId="790"/>
          <ac:spMkLst>
            <pc:docMk/>
            <pc:sldMk cId="1933639097" sldId="259"/>
            <ac:spMk id="3" creationId="{00000000-0000-0000-0000-000000000000}"/>
          </ac:spMkLst>
        </pc:spChg>
        <pc:spChg chg="mod">
          <ac:chgData name="Ragnhild Halvorsrud" userId="917ea340-fd63-490f-a7db-68428d24cf32" providerId="ADAL" clId="{74752764-C38B-4E32-8BD7-4A8808568C3F}" dt="2021-03-04T16:02:03.128" v="1448" actId="790"/>
          <ac:spMkLst>
            <pc:docMk/>
            <pc:sldMk cId="1933639097" sldId="259"/>
            <ac:spMk id="4" creationId="{00000000-0000-0000-0000-000000000000}"/>
          </ac:spMkLst>
        </pc:spChg>
        <pc:spChg chg="mod">
          <ac:chgData name="Ragnhild Halvorsrud" userId="917ea340-fd63-490f-a7db-68428d24cf32" providerId="ADAL" clId="{74752764-C38B-4E32-8BD7-4A8808568C3F}" dt="2021-03-04T16:02:03.128" v="1449" actId="790"/>
          <ac:spMkLst>
            <pc:docMk/>
            <pc:sldMk cId="1933639097" sldId="259"/>
            <ac:spMk id="5" creationId="{00000000-0000-0000-0000-000000000000}"/>
          </ac:spMkLst>
        </pc:spChg>
        <pc:spChg chg="mod">
          <ac:chgData name="Ragnhild Halvorsrud" userId="917ea340-fd63-490f-a7db-68428d24cf32" providerId="ADAL" clId="{74752764-C38B-4E32-8BD7-4A8808568C3F}" dt="2021-03-04T16:02:03.128" v="1450" actId="790"/>
          <ac:spMkLst>
            <pc:docMk/>
            <pc:sldMk cId="1933639097" sldId="259"/>
            <ac:spMk id="8" creationId="{00000000-0000-0000-0000-000000000000}"/>
          </ac:spMkLst>
        </pc:spChg>
        <pc:spChg chg="mod">
          <ac:chgData name="Ragnhild Halvorsrud" userId="917ea340-fd63-490f-a7db-68428d24cf32" providerId="ADAL" clId="{74752764-C38B-4E32-8BD7-4A8808568C3F}" dt="2021-03-04T16:02:03.128" v="1451" actId="790"/>
          <ac:spMkLst>
            <pc:docMk/>
            <pc:sldMk cId="1933639097" sldId="259"/>
            <ac:spMk id="9" creationId="{00000000-0000-0000-0000-000000000000}"/>
          </ac:spMkLst>
        </pc:spChg>
        <pc:spChg chg="mod">
          <ac:chgData name="Ragnhild Halvorsrud" userId="917ea340-fd63-490f-a7db-68428d24cf32" providerId="ADAL" clId="{74752764-C38B-4E32-8BD7-4A8808568C3F}" dt="2021-03-04T16:02:03.128" v="1452" actId="790"/>
          <ac:spMkLst>
            <pc:docMk/>
            <pc:sldMk cId="1933639097" sldId="259"/>
            <ac:spMk id="10" creationId="{00000000-0000-0000-0000-000000000000}"/>
          </ac:spMkLst>
        </pc:spChg>
        <pc:spChg chg="mod">
          <ac:chgData name="Ragnhild Halvorsrud" userId="917ea340-fd63-490f-a7db-68428d24cf32" providerId="ADAL" clId="{74752764-C38B-4E32-8BD7-4A8808568C3F}" dt="2021-03-04T16:02:03.128" v="1453" actId="790"/>
          <ac:spMkLst>
            <pc:docMk/>
            <pc:sldMk cId="1933639097" sldId="259"/>
            <ac:spMk id="11" creationId="{00000000-0000-0000-0000-000000000000}"/>
          </ac:spMkLst>
        </pc:spChg>
        <pc:spChg chg="mod">
          <ac:chgData name="Ragnhild Halvorsrud" userId="917ea340-fd63-490f-a7db-68428d24cf32" providerId="ADAL" clId="{74752764-C38B-4E32-8BD7-4A8808568C3F}" dt="2021-03-04T16:02:03.128" v="1454" actId="790"/>
          <ac:spMkLst>
            <pc:docMk/>
            <pc:sldMk cId="1933639097" sldId="259"/>
            <ac:spMk id="12" creationId="{00000000-0000-0000-0000-000000000000}"/>
          </ac:spMkLst>
        </pc:spChg>
        <pc:spChg chg="mod">
          <ac:chgData name="Ragnhild Halvorsrud" userId="917ea340-fd63-490f-a7db-68428d24cf32" providerId="ADAL" clId="{74752764-C38B-4E32-8BD7-4A8808568C3F}" dt="2021-03-04T16:02:03.144" v="1455" actId="790"/>
          <ac:spMkLst>
            <pc:docMk/>
            <pc:sldMk cId="1933639097" sldId="259"/>
            <ac:spMk id="15" creationId="{00000000-0000-0000-0000-000000000000}"/>
          </ac:spMkLst>
        </pc:spChg>
        <pc:spChg chg="mod">
          <ac:chgData name="Ragnhild Halvorsrud" userId="917ea340-fd63-490f-a7db-68428d24cf32" providerId="ADAL" clId="{74752764-C38B-4E32-8BD7-4A8808568C3F}" dt="2021-03-04T16:02:03.144" v="1456" actId="790"/>
          <ac:spMkLst>
            <pc:docMk/>
            <pc:sldMk cId="1933639097" sldId="259"/>
            <ac:spMk id="16" creationId="{00000000-0000-0000-0000-000000000000}"/>
          </ac:spMkLst>
        </pc:spChg>
        <pc:spChg chg="mod">
          <ac:chgData name="Ragnhild Halvorsrud" userId="917ea340-fd63-490f-a7db-68428d24cf32" providerId="ADAL" clId="{74752764-C38B-4E32-8BD7-4A8808568C3F}" dt="2021-03-04T16:02:03.144" v="1457" actId="790"/>
          <ac:spMkLst>
            <pc:docMk/>
            <pc:sldMk cId="1933639097" sldId="259"/>
            <ac:spMk id="17" creationId="{00000000-0000-0000-0000-000000000000}"/>
          </ac:spMkLst>
        </pc:spChg>
        <pc:spChg chg="mod">
          <ac:chgData name="Ragnhild Halvorsrud" userId="917ea340-fd63-490f-a7db-68428d24cf32" providerId="ADAL" clId="{74752764-C38B-4E32-8BD7-4A8808568C3F}" dt="2021-03-04T16:02:03.144" v="1458" actId="790"/>
          <ac:spMkLst>
            <pc:docMk/>
            <pc:sldMk cId="1933639097" sldId="259"/>
            <ac:spMk id="18" creationId="{00000000-0000-0000-0000-000000000000}"/>
          </ac:spMkLst>
        </pc:spChg>
        <pc:spChg chg="mod">
          <ac:chgData name="Ragnhild Halvorsrud" userId="917ea340-fd63-490f-a7db-68428d24cf32" providerId="ADAL" clId="{74752764-C38B-4E32-8BD7-4A8808568C3F}" dt="2021-03-04T16:02:03.144" v="1459" actId="790"/>
          <ac:spMkLst>
            <pc:docMk/>
            <pc:sldMk cId="1933639097" sldId="259"/>
            <ac:spMk id="19" creationId="{00000000-0000-0000-0000-000000000000}"/>
          </ac:spMkLst>
        </pc:spChg>
        <pc:spChg chg="mod">
          <ac:chgData name="Ragnhild Halvorsrud" userId="917ea340-fd63-490f-a7db-68428d24cf32" providerId="ADAL" clId="{74752764-C38B-4E32-8BD7-4A8808568C3F}" dt="2021-03-04T16:02:03.144" v="1460" actId="790"/>
          <ac:spMkLst>
            <pc:docMk/>
            <pc:sldMk cId="1933639097" sldId="259"/>
            <ac:spMk id="20" creationId="{00000000-0000-0000-0000-000000000000}"/>
          </ac:spMkLst>
        </pc:spChg>
        <pc:spChg chg="mod">
          <ac:chgData name="Ragnhild Halvorsrud" userId="917ea340-fd63-490f-a7db-68428d24cf32" providerId="ADAL" clId="{74752764-C38B-4E32-8BD7-4A8808568C3F}" dt="2021-03-04T16:02:03.144" v="1461" actId="790"/>
          <ac:spMkLst>
            <pc:docMk/>
            <pc:sldMk cId="1933639097" sldId="259"/>
            <ac:spMk id="21" creationId="{00000000-0000-0000-0000-000000000000}"/>
          </ac:spMkLst>
        </pc:spChg>
        <pc:spChg chg="mod">
          <ac:chgData name="Ragnhild Halvorsrud" userId="917ea340-fd63-490f-a7db-68428d24cf32" providerId="ADAL" clId="{74752764-C38B-4E32-8BD7-4A8808568C3F}" dt="2021-03-04T16:02:03.144" v="1462" actId="790"/>
          <ac:spMkLst>
            <pc:docMk/>
            <pc:sldMk cId="1933639097" sldId="259"/>
            <ac:spMk id="22" creationId="{00000000-0000-0000-0000-000000000000}"/>
          </ac:spMkLst>
        </pc:spChg>
        <pc:spChg chg="mod">
          <ac:chgData name="Ragnhild Halvorsrud" userId="917ea340-fd63-490f-a7db-68428d24cf32" providerId="ADAL" clId="{74752764-C38B-4E32-8BD7-4A8808568C3F}" dt="2021-03-04T16:02:03.144" v="1463" actId="790"/>
          <ac:spMkLst>
            <pc:docMk/>
            <pc:sldMk cId="1933639097" sldId="259"/>
            <ac:spMk id="23" creationId="{00000000-0000-0000-0000-000000000000}"/>
          </ac:spMkLst>
        </pc:spChg>
        <pc:spChg chg="mod">
          <ac:chgData name="Ragnhild Halvorsrud" userId="917ea340-fd63-490f-a7db-68428d24cf32" providerId="ADAL" clId="{74752764-C38B-4E32-8BD7-4A8808568C3F}" dt="2021-03-04T16:02:03.144" v="1464" actId="790"/>
          <ac:spMkLst>
            <pc:docMk/>
            <pc:sldMk cId="1933639097" sldId="259"/>
            <ac:spMk id="24" creationId="{00000000-0000-0000-0000-000000000000}"/>
          </ac:spMkLst>
        </pc:spChg>
        <pc:spChg chg="mod">
          <ac:chgData name="Ragnhild Halvorsrud" userId="917ea340-fd63-490f-a7db-68428d24cf32" providerId="ADAL" clId="{74752764-C38B-4E32-8BD7-4A8808568C3F}" dt="2021-03-04T16:02:03.144" v="1465" actId="790"/>
          <ac:spMkLst>
            <pc:docMk/>
            <pc:sldMk cId="1933639097" sldId="259"/>
            <ac:spMk id="52" creationId="{00000000-0000-0000-0000-000000000000}"/>
          </ac:spMkLst>
        </pc:spChg>
        <pc:spChg chg="mod">
          <ac:chgData name="Ragnhild Halvorsrud" userId="917ea340-fd63-490f-a7db-68428d24cf32" providerId="ADAL" clId="{74752764-C38B-4E32-8BD7-4A8808568C3F}" dt="2021-03-04T16:02:03.144" v="1466" actId="790"/>
          <ac:spMkLst>
            <pc:docMk/>
            <pc:sldMk cId="1933639097" sldId="259"/>
            <ac:spMk id="53" creationId="{00000000-0000-0000-0000-000000000000}"/>
          </ac:spMkLst>
        </pc:spChg>
        <pc:spChg chg="mod">
          <ac:chgData name="Ragnhild Halvorsrud" userId="917ea340-fd63-490f-a7db-68428d24cf32" providerId="ADAL" clId="{74752764-C38B-4E32-8BD7-4A8808568C3F}" dt="2021-03-04T16:02:03.144" v="1467" actId="790"/>
          <ac:spMkLst>
            <pc:docMk/>
            <pc:sldMk cId="1933639097" sldId="259"/>
            <ac:spMk id="54" creationId="{00000000-0000-0000-0000-000000000000}"/>
          </ac:spMkLst>
        </pc:spChg>
        <pc:spChg chg="mod">
          <ac:chgData name="Ragnhild Halvorsrud" userId="917ea340-fd63-490f-a7db-68428d24cf32" providerId="ADAL" clId="{74752764-C38B-4E32-8BD7-4A8808568C3F}" dt="2021-03-04T16:02:03.144" v="1468" actId="790"/>
          <ac:spMkLst>
            <pc:docMk/>
            <pc:sldMk cId="1933639097" sldId="259"/>
            <ac:spMk id="57" creationId="{00000000-0000-0000-0000-000000000000}"/>
          </ac:spMkLst>
        </pc:spChg>
        <pc:spChg chg="mod">
          <ac:chgData name="Ragnhild Halvorsrud" userId="917ea340-fd63-490f-a7db-68428d24cf32" providerId="ADAL" clId="{74752764-C38B-4E32-8BD7-4A8808568C3F}" dt="2021-03-04T16:02:03.144" v="1469" actId="790"/>
          <ac:spMkLst>
            <pc:docMk/>
            <pc:sldMk cId="1933639097" sldId="259"/>
            <ac:spMk id="59" creationId="{00000000-0000-0000-0000-000000000000}"/>
          </ac:spMkLst>
        </pc:spChg>
        <pc:spChg chg="mod">
          <ac:chgData name="Ragnhild Halvorsrud" userId="917ea340-fd63-490f-a7db-68428d24cf32" providerId="ADAL" clId="{74752764-C38B-4E32-8BD7-4A8808568C3F}" dt="2021-03-04T16:02:03.144" v="1470" actId="790"/>
          <ac:spMkLst>
            <pc:docMk/>
            <pc:sldMk cId="1933639097" sldId="259"/>
            <ac:spMk id="61" creationId="{00000000-0000-0000-0000-000000000000}"/>
          </ac:spMkLst>
        </pc:spChg>
        <pc:spChg chg="mod">
          <ac:chgData name="Ragnhild Halvorsrud" userId="917ea340-fd63-490f-a7db-68428d24cf32" providerId="ADAL" clId="{74752764-C38B-4E32-8BD7-4A8808568C3F}" dt="2021-03-04T16:02:03.144" v="1471" actId="790"/>
          <ac:spMkLst>
            <pc:docMk/>
            <pc:sldMk cId="1933639097" sldId="259"/>
            <ac:spMk id="63" creationId="{00000000-0000-0000-0000-000000000000}"/>
          </ac:spMkLst>
        </pc:spChg>
        <pc:spChg chg="add mod">
          <ac:chgData name="Ragnhild Halvorsrud" userId="917ea340-fd63-490f-a7db-68428d24cf32" providerId="ADAL" clId="{74752764-C38B-4E32-8BD7-4A8808568C3F}" dt="2021-03-04T16:03:02.819" v="1593"/>
          <ac:spMkLst>
            <pc:docMk/>
            <pc:sldMk cId="1933639097" sldId="259"/>
            <ac:spMk id="65" creationId="{FBDF28A0-F7E2-4FF2-9A09-89D51E0237AA}"/>
          </ac:spMkLst>
        </pc:spChg>
        <pc:spChg chg="mod">
          <ac:chgData name="Ragnhild Halvorsrud" userId="917ea340-fd63-490f-a7db-68428d24cf32" providerId="ADAL" clId="{74752764-C38B-4E32-8BD7-4A8808568C3F}" dt="2021-03-04T16:02:03.144" v="1472" actId="790"/>
          <ac:spMkLst>
            <pc:docMk/>
            <pc:sldMk cId="1933639097" sldId="259"/>
            <ac:spMk id="67" creationId="{00000000-0000-0000-0000-000000000000}"/>
          </ac:spMkLst>
        </pc:spChg>
        <pc:spChg chg="mod">
          <ac:chgData name="Ragnhild Halvorsrud" userId="917ea340-fd63-490f-a7db-68428d24cf32" providerId="ADAL" clId="{74752764-C38B-4E32-8BD7-4A8808568C3F}" dt="2021-03-04T16:02:03.144" v="1473" actId="790"/>
          <ac:spMkLst>
            <pc:docMk/>
            <pc:sldMk cId="1933639097" sldId="259"/>
            <ac:spMk id="71" creationId="{00000000-0000-0000-0000-000000000000}"/>
          </ac:spMkLst>
        </pc:spChg>
        <pc:spChg chg="mod">
          <ac:chgData name="Ragnhild Halvorsrud" userId="917ea340-fd63-490f-a7db-68428d24cf32" providerId="ADAL" clId="{74752764-C38B-4E32-8BD7-4A8808568C3F}" dt="2021-03-04T16:02:03.144" v="1474" actId="790"/>
          <ac:spMkLst>
            <pc:docMk/>
            <pc:sldMk cId="1933639097" sldId="259"/>
            <ac:spMk id="74" creationId="{00000000-0000-0000-0000-000000000000}"/>
          </ac:spMkLst>
        </pc:spChg>
        <pc:spChg chg="mod">
          <ac:chgData name="Ragnhild Halvorsrud" userId="917ea340-fd63-490f-a7db-68428d24cf32" providerId="ADAL" clId="{74752764-C38B-4E32-8BD7-4A8808568C3F}" dt="2021-03-04T16:02:03.160" v="1475" actId="790"/>
          <ac:spMkLst>
            <pc:docMk/>
            <pc:sldMk cId="1933639097" sldId="259"/>
            <ac:spMk id="75" creationId="{00000000-0000-0000-0000-000000000000}"/>
          </ac:spMkLst>
        </pc:spChg>
        <pc:spChg chg="mod">
          <ac:chgData name="Ragnhild Halvorsrud" userId="917ea340-fd63-490f-a7db-68428d24cf32" providerId="ADAL" clId="{74752764-C38B-4E32-8BD7-4A8808568C3F}" dt="2021-03-04T16:02:03.160" v="1476" actId="790"/>
          <ac:spMkLst>
            <pc:docMk/>
            <pc:sldMk cId="1933639097" sldId="259"/>
            <ac:spMk id="76" creationId="{00000000-0000-0000-0000-000000000000}"/>
          </ac:spMkLst>
        </pc:spChg>
        <pc:spChg chg="mod">
          <ac:chgData name="Ragnhild Halvorsrud" userId="917ea340-fd63-490f-a7db-68428d24cf32" providerId="ADAL" clId="{74752764-C38B-4E32-8BD7-4A8808568C3F}" dt="2021-03-04T16:02:03.160" v="1477" actId="790"/>
          <ac:spMkLst>
            <pc:docMk/>
            <pc:sldMk cId="1933639097" sldId="259"/>
            <ac:spMk id="77" creationId="{00000000-0000-0000-0000-000000000000}"/>
          </ac:spMkLst>
        </pc:spChg>
        <pc:spChg chg="mod">
          <ac:chgData name="Ragnhild Halvorsrud" userId="917ea340-fd63-490f-a7db-68428d24cf32" providerId="ADAL" clId="{74752764-C38B-4E32-8BD7-4A8808568C3F}" dt="2021-03-04T16:02:03.160" v="1478" actId="790"/>
          <ac:spMkLst>
            <pc:docMk/>
            <pc:sldMk cId="1933639097" sldId="259"/>
            <ac:spMk id="78" creationId="{00000000-0000-0000-0000-000000000000}"/>
          </ac:spMkLst>
        </pc:spChg>
        <pc:spChg chg="mod">
          <ac:chgData name="Ragnhild Halvorsrud" userId="917ea340-fd63-490f-a7db-68428d24cf32" providerId="ADAL" clId="{74752764-C38B-4E32-8BD7-4A8808568C3F}" dt="2021-03-04T16:02:03.160" v="1479" actId="790"/>
          <ac:spMkLst>
            <pc:docMk/>
            <pc:sldMk cId="1933639097" sldId="259"/>
            <ac:spMk id="79" creationId="{00000000-0000-0000-0000-000000000000}"/>
          </ac:spMkLst>
        </pc:spChg>
        <pc:spChg chg="mod">
          <ac:chgData name="Ragnhild Halvorsrud" userId="917ea340-fd63-490f-a7db-68428d24cf32" providerId="ADAL" clId="{74752764-C38B-4E32-8BD7-4A8808568C3F}" dt="2021-03-04T16:02:03.160" v="1480" actId="790"/>
          <ac:spMkLst>
            <pc:docMk/>
            <pc:sldMk cId="1933639097" sldId="259"/>
            <ac:spMk id="80" creationId="{00000000-0000-0000-0000-000000000000}"/>
          </ac:spMkLst>
        </pc:spChg>
        <pc:spChg chg="mod">
          <ac:chgData name="Ragnhild Halvorsrud" userId="917ea340-fd63-490f-a7db-68428d24cf32" providerId="ADAL" clId="{74752764-C38B-4E32-8BD7-4A8808568C3F}" dt="2021-03-04T16:02:03.160" v="1481" actId="790"/>
          <ac:spMkLst>
            <pc:docMk/>
            <pc:sldMk cId="1933639097" sldId="259"/>
            <ac:spMk id="82" creationId="{00000000-0000-0000-0000-000000000000}"/>
          </ac:spMkLst>
        </pc:spChg>
        <pc:spChg chg="mod">
          <ac:chgData name="Ragnhild Halvorsrud" userId="917ea340-fd63-490f-a7db-68428d24cf32" providerId="ADAL" clId="{74752764-C38B-4E32-8BD7-4A8808568C3F}" dt="2021-03-04T16:02:03.160" v="1482" actId="790"/>
          <ac:spMkLst>
            <pc:docMk/>
            <pc:sldMk cId="1933639097" sldId="259"/>
            <ac:spMk id="84" creationId="{00000000-0000-0000-0000-000000000000}"/>
          </ac:spMkLst>
        </pc:spChg>
        <pc:spChg chg="mod">
          <ac:chgData name="Ragnhild Halvorsrud" userId="917ea340-fd63-490f-a7db-68428d24cf32" providerId="ADAL" clId="{74752764-C38B-4E32-8BD7-4A8808568C3F}" dt="2021-03-04T16:02:03.160" v="1483" actId="790"/>
          <ac:spMkLst>
            <pc:docMk/>
            <pc:sldMk cId="1933639097" sldId="259"/>
            <ac:spMk id="85" creationId="{00000000-0000-0000-0000-000000000000}"/>
          </ac:spMkLst>
        </pc:spChg>
      </pc:sldChg>
      <pc:sldChg chg="addSp modSp add del mod modNotes">
        <pc:chgData name="Ragnhild Halvorsrud" userId="917ea340-fd63-490f-a7db-68428d24cf32" providerId="ADAL" clId="{74752764-C38B-4E32-8BD7-4A8808568C3F}" dt="2021-03-08T14:30:28.547" v="1628" actId="47"/>
        <pc:sldMkLst>
          <pc:docMk/>
          <pc:sldMk cId="1302359699" sldId="260"/>
        </pc:sldMkLst>
        <pc:spChg chg="mod">
          <ac:chgData name="Ragnhild Halvorsrud" userId="917ea340-fd63-490f-a7db-68428d24cf32" providerId="ADAL" clId="{74752764-C38B-4E32-8BD7-4A8808568C3F}" dt="2021-03-04T16:02:03.191" v="1519" actId="790"/>
          <ac:spMkLst>
            <pc:docMk/>
            <pc:sldMk cId="1302359699" sldId="260"/>
            <ac:spMk id="2" creationId="{00000000-0000-0000-0000-000000000000}"/>
          </ac:spMkLst>
        </pc:spChg>
        <pc:spChg chg="mod">
          <ac:chgData name="Ragnhild Halvorsrud" userId="917ea340-fd63-490f-a7db-68428d24cf32" providerId="ADAL" clId="{74752764-C38B-4E32-8BD7-4A8808568C3F}" dt="2021-03-04T16:02:03.191" v="1520" actId="790"/>
          <ac:spMkLst>
            <pc:docMk/>
            <pc:sldMk cId="1302359699" sldId="260"/>
            <ac:spMk id="3" creationId="{00000000-0000-0000-0000-000000000000}"/>
          </ac:spMkLst>
        </pc:spChg>
        <pc:spChg chg="mod">
          <ac:chgData name="Ragnhild Halvorsrud" userId="917ea340-fd63-490f-a7db-68428d24cf32" providerId="ADAL" clId="{74752764-C38B-4E32-8BD7-4A8808568C3F}" dt="2021-03-04T16:02:03.191" v="1521" actId="790"/>
          <ac:spMkLst>
            <pc:docMk/>
            <pc:sldMk cId="1302359699" sldId="260"/>
            <ac:spMk id="4" creationId="{00000000-0000-0000-0000-000000000000}"/>
          </ac:spMkLst>
        </pc:spChg>
        <pc:spChg chg="mod">
          <ac:chgData name="Ragnhild Halvorsrud" userId="917ea340-fd63-490f-a7db-68428d24cf32" providerId="ADAL" clId="{74752764-C38B-4E32-8BD7-4A8808568C3F}" dt="2021-03-04T16:02:03.191" v="1522" actId="790"/>
          <ac:spMkLst>
            <pc:docMk/>
            <pc:sldMk cId="1302359699" sldId="260"/>
            <ac:spMk id="5" creationId="{00000000-0000-0000-0000-000000000000}"/>
          </ac:spMkLst>
        </pc:spChg>
        <pc:spChg chg="mod">
          <ac:chgData name="Ragnhild Halvorsrud" userId="917ea340-fd63-490f-a7db-68428d24cf32" providerId="ADAL" clId="{74752764-C38B-4E32-8BD7-4A8808568C3F}" dt="2021-03-04T16:02:03.191" v="1523" actId="790"/>
          <ac:spMkLst>
            <pc:docMk/>
            <pc:sldMk cId="1302359699" sldId="260"/>
            <ac:spMk id="8" creationId="{00000000-0000-0000-0000-000000000000}"/>
          </ac:spMkLst>
        </pc:spChg>
        <pc:spChg chg="mod">
          <ac:chgData name="Ragnhild Halvorsrud" userId="917ea340-fd63-490f-a7db-68428d24cf32" providerId="ADAL" clId="{74752764-C38B-4E32-8BD7-4A8808568C3F}" dt="2021-03-04T16:02:03.191" v="1524" actId="790"/>
          <ac:spMkLst>
            <pc:docMk/>
            <pc:sldMk cId="1302359699" sldId="260"/>
            <ac:spMk id="9" creationId="{00000000-0000-0000-0000-000000000000}"/>
          </ac:spMkLst>
        </pc:spChg>
        <pc:spChg chg="mod">
          <ac:chgData name="Ragnhild Halvorsrud" userId="917ea340-fd63-490f-a7db-68428d24cf32" providerId="ADAL" clId="{74752764-C38B-4E32-8BD7-4A8808568C3F}" dt="2021-03-04T16:02:03.191" v="1525" actId="790"/>
          <ac:spMkLst>
            <pc:docMk/>
            <pc:sldMk cId="1302359699" sldId="260"/>
            <ac:spMk id="10" creationId="{00000000-0000-0000-0000-000000000000}"/>
          </ac:spMkLst>
        </pc:spChg>
        <pc:spChg chg="mod">
          <ac:chgData name="Ragnhild Halvorsrud" userId="917ea340-fd63-490f-a7db-68428d24cf32" providerId="ADAL" clId="{74752764-C38B-4E32-8BD7-4A8808568C3F}" dt="2021-03-04T16:02:03.191" v="1526" actId="790"/>
          <ac:spMkLst>
            <pc:docMk/>
            <pc:sldMk cId="1302359699" sldId="260"/>
            <ac:spMk id="11" creationId="{00000000-0000-0000-0000-000000000000}"/>
          </ac:spMkLst>
        </pc:spChg>
        <pc:spChg chg="mod">
          <ac:chgData name="Ragnhild Halvorsrud" userId="917ea340-fd63-490f-a7db-68428d24cf32" providerId="ADAL" clId="{74752764-C38B-4E32-8BD7-4A8808568C3F}" dt="2021-03-04T16:02:03.191" v="1527" actId="790"/>
          <ac:spMkLst>
            <pc:docMk/>
            <pc:sldMk cId="1302359699" sldId="260"/>
            <ac:spMk id="12" creationId="{00000000-0000-0000-0000-000000000000}"/>
          </ac:spMkLst>
        </pc:spChg>
        <pc:spChg chg="mod">
          <ac:chgData name="Ragnhild Halvorsrud" userId="917ea340-fd63-490f-a7db-68428d24cf32" providerId="ADAL" clId="{74752764-C38B-4E32-8BD7-4A8808568C3F}" dt="2021-03-04T16:02:03.191" v="1528" actId="790"/>
          <ac:spMkLst>
            <pc:docMk/>
            <pc:sldMk cId="1302359699" sldId="260"/>
            <ac:spMk id="15" creationId="{00000000-0000-0000-0000-000000000000}"/>
          </ac:spMkLst>
        </pc:spChg>
        <pc:spChg chg="mod">
          <ac:chgData name="Ragnhild Halvorsrud" userId="917ea340-fd63-490f-a7db-68428d24cf32" providerId="ADAL" clId="{74752764-C38B-4E32-8BD7-4A8808568C3F}" dt="2021-03-04T16:02:03.191" v="1529" actId="790"/>
          <ac:spMkLst>
            <pc:docMk/>
            <pc:sldMk cId="1302359699" sldId="260"/>
            <ac:spMk id="16" creationId="{00000000-0000-0000-0000-000000000000}"/>
          </ac:spMkLst>
        </pc:spChg>
        <pc:spChg chg="mod">
          <ac:chgData name="Ragnhild Halvorsrud" userId="917ea340-fd63-490f-a7db-68428d24cf32" providerId="ADAL" clId="{74752764-C38B-4E32-8BD7-4A8808568C3F}" dt="2021-03-04T16:02:03.191" v="1530" actId="790"/>
          <ac:spMkLst>
            <pc:docMk/>
            <pc:sldMk cId="1302359699" sldId="260"/>
            <ac:spMk id="17" creationId="{00000000-0000-0000-0000-000000000000}"/>
          </ac:spMkLst>
        </pc:spChg>
        <pc:spChg chg="mod">
          <ac:chgData name="Ragnhild Halvorsrud" userId="917ea340-fd63-490f-a7db-68428d24cf32" providerId="ADAL" clId="{74752764-C38B-4E32-8BD7-4A8808568C3F}" dt="2021-03-04T16:02:03.191" v="1531" actId="790"/>
          <ac:spMkLst>
            <pc:docMk/>
            <pc:sldMk cId="1302359699" sldId="260"/>
            <ac:spMk id="18" creationId="{00000000-0000-0000-0000-000000000000}"/>
          </ac:spMkLst>
        </pc:spChg>
        <pc:spChg chg="mod">
          <ac:chgData name="Ragnhild Halvorsrud" userId="917ea340-fd63-490f-a7db-68428d24cf32" providerId="ADAL" clId="{74752764-C38B-4E32-8BD7-4A8808568C3F}" dt="2021-03-04T16:02:03.191" v="1532" actId="790"/>
          <ac:spMkLst>
            <pc:docMk/>
            <pc:sldMk cId="1302359699" sldId="260"/>
            <ac:spMk id="19" creationId="{00000000-0000-0000-0000-000000000000}"/>
          </ac:spMkLst>
        </pc:spChg>
        <pc:spChg chg="mod">
          <ac:chgData name="Ragnhild Halvorsrud" userId="917ea340-fd63-490f-a7db-68428d24cf32" providerId="ADAL" clId="{74752764-C38B-4E32-8BD7-4A8808568C3F}" dt="2021-03-04T16:02:03.191" v="1533" actId="790"/>
          <ac:spMkLst>
            <pc:docMk/>
            <pc:sldMk cId="1302359699" sldId="260"/>
            <ac:spMk id="20" creationId="{00000000-0000-0000-0000-000000000000}"/>
          </ac:spMkLst>
        </pc:spChg>
        <pc:spChg chg="mod">
          <ac:chgData name="Ragnhild Halvorsrud" userId="917ea340-fd63-490f-a7db-68428d24cf32" providerId="ADAL" clId="{74752764-C38B-4E32-8BD7-4A8808568C3F}" dt="2021-03-04T16:02:03.206" v="1534" actId="790"/>
          <ac:spMkLst>
            <pc:docMk/>
            <pc:sldMk cId="1302359699" sldId="260"/>
            <ac:spMk id="21" creationId="{00000000-0000-0000-0000-000000000000}"/>
          </ac:spMkLst>
        </pc:spChg>
        <pc:spChg chg="mod">
          <ac:chgData name="Ragnhild Halvorsrud" userId="917ea340-fd63-490f-a7db-68428d24cf32" providerId="ADAL" clId="{74752764-C38B-4E32-8BD7-4A8808568C3F}" dt="2021-03-04T16:02:03.206" v="1535" actId="790"/>
          <ac:spMkLst>
            <pc:docMk/>
            <pc:sldMk cId="1302359699" sldId="260"/>
            <ac:spMk id="22" creationId="{00000000-0000-0000-0000-000000000000}"/>
          </ac:spMkLst>
        </pc:spChg>
        <pc:spChg chg="mod">
          <ac:chgData name="Ragnhild Halvorsrud" userId="917ea340-fd63-490f-a7db-68428d24cf32" providerId="ADAL" clId="{74752764-C38B-4E32-8BD7-4A8808568C3F}" dt="2021-03-04T16:02:03.206" v="1536" actId="790"/>
          <ac:spMkLst>
            <pc:docMk/>
            <pc:sldMk cId="1302359699" sldId="260"/>
            <ac:spMk id="23" creationId="{00000000-0000-0000-0000-000000000000}"/>
          </ac:spMkLst>
        </pc:spChg>
        <pc:spChg chg="mod">
          <ac:chgData name="Ragnhild Halvorsrud" userId="917ea340-fd63-490f-a7db-68428d24cf32" providerId="ADAL" clId="{74752764-C38B-4E32-8BD7-4A8808568C3F}" dt="2021-03-04T16:02:03.206" v="1537" actId="790"/>
          <ac:spMkLst>
            <pc:docMk/>
            <pc:sldMk cId="1302359699" sldId="260"/>
            <ac:spMk id="24" creationId="{00000000-0000-0000-0000-000000000000}"/>
          </ac:spMkLst>
        </pc:spChg>
        <pc:spChg chg="add mod">
          <ac:chgData name="Ragnhild Halvorsrud" userId="917ea340-fd63-490f-a7db-68428d24cf32" providerId="ADAL" clId="{74752764-C38B-4E32-8BD7-4A8808568C3F}" dt="2021-03-04T16:03:06.759" v="1595"/>
          <ac:spMkLst>
            <pc:docMk/>
            <pc:sldMk cId="1302359699" sldId="260"/>
            <ac:spMk id="43" creationId="{8B4F2E40-4B2B-4FEB-A187-C8A63BCD1326}"/>
          </ac:spMkLst>
        </pc:spChg>
        <pc:spChg chg="mod">
          <ac:chgData name="Ragnhild Halvorsrud" userId="917ea340-fd63-490f-a7db-68428d24cf32" providerId="ADAL" clId="{74752764-C38B-4E32-8BD7-4A8808568C3F}" dt="2021-03-04T16:02:03.206" v="1538" actId="790"/>
          <ac:spMkLst>
            <pc:docMk/>
            <pc:sldMk cId="1302359699" sldId="260"/>
            <ac:spMk id="68" creationId="{00000000-0000-0000-0000-000000000000}"/>
          </ac:spMkLst>
        </pc:spChg>
        <pc:spChg chg="mod">
          <ac:chgData name="Ragnhild Halvorsrud" userId="917ea340-fd63-490f-a7db-68428d24cf32" providerId="ADAL" clId="{74752764-C38B-4E32-8BD7-4A8808568C3F}" dt="2021-03-04T16:02:03.206" v="1539" actId="790"/>
          <ac:spMkLst>
            <pc:docMk/>
            <pc:sldMk cId="1302359699" sldId="260"/>
            <ac:spMk id="72" creationId="{00000000-0000-0000-0000-000000000000}"/>
          </ac:spMkLst>
        </pc:spChg>
        <pc:spChg chg="mod">
          <ac:chgData name="Ragnhild Halvorsrud" userId="917ea340-fd63-490f-a7db-68428d24cf32" providerId="ADAL" clId="{74752764-C38B-4E32-8BD7-4A8808568C3F}" dt="2021-03-04T16:02:03.213" v="1540" actId="790"/>
          <ac:spMkLst>
            <pc:docMk/>
            <pc:sldMk cId="1302359699" sldId="260"/>
            <ac:spMk id="95" creationId="{00000000-0000-0000-0000-000000000000}"/>
          </ac:spMkLst>
        </pc:spChg>
        <pc:spChg chg="mod">
          <ac:chgData name="Ragnhild Halvorsrud" userId="917ea340-fd63-490f-a7db-68428d24cf32" providerId="ADAL" clId="{74752764-C38B-4E32-8BD7-4A8808568C3F}" dt="2021-03-04T16:02:03.213" v="1541" actId="790"/>
          <ac:spMkLst>
            <pc:docMk/>
            <pc:sldMk cId="1302359699" sldId="260"/>
            <ac:spMk id="96" creationId="{00000000-0000-0000-0000-000000000000}"/>
          </ac:spMkLst>
        </pc:spChg>
        <pc:spChg chg="mod">
          <ac:chgData name="Ragnhild Halvorsrud" userId="917ea340-fd63-490f-a7db-68428d24cf32" providerId="ADAL" clId="{74752764-C38B-4E32-8BD7-4A8808568C3F}" dt="2021-03-04T16:02:03.213" v="1542" actId="790"/>
          <ac:spMkLst>
            <pc:docMk/>
            <pc:sldMk cId="1302359699" sldId="260"/>
            <ac:spMk id="97" creationId="{00000000-0000-0000-0000-000000000000}"/>
          </ac:spMkLst>
        </pc:spChg>
        <pc:spChg chg="mod">
          <ac:chgData name="Ragnhild Halvorsrud" userId="917ea340-fd63-490f-a7db-68428d24cf32" providerId="ADAL" clId="{74752764-C38B-4E32-8BD7-4A8808568C3F}" dt="2021-03-04T16:02:03.213" v="1543" actId="790"/>
          <ac:spMkLst>
            <pc:docMk/>
            <pc:sldMk cId="1302359699" sldId="260"/>
            <ac:spMk id="98" creationId="{00000000-0000-0000-0000-000000000000}"/>
          </ac:spMkLst>
        </pc:spChg>
        <pc:spChg chg="mod">
          <ac:chgData name="Ragnhild Halvorsrud" userId="917ea340-fd63-490f-a7db-68428d24cf32" providerId="ADAL" clId="{74752764-C38B-4E32-8BD7-4A8808568C3F}" dt="2021-03-04T16:02:03.213" v="1544" actId="790"/>
          <ac:spMkLst>
            <pc:docMk/>
            <pc:sldMk cId="1302359699" sldId="260"/>
            <ac:spMk id="99" creationId="{00000000-0000-0000-0000-000000000000}"/>
          </ac:spMkLst>
        </pc:spChg>
        <pc:spChg chg="mod">
          <ac:chgData name="Ragnhild Halvorsrud" userId="917ea340-fd63-490f-a7db-68428d24cf32" providerId="ADAL" clId="{74752764-C38B-4E32-8BD7-4A8808568C3F}" dt="2021-03-04T16:02:03.213" v="1545" actId="790"/>
          <ac:spMkLst>
            <pc:docMk/>
            <pc:sldMk cId="1302359699" sldId="260"/>
            <ac:spMk id="100" creationId="{00000000-0000-0000-0000-000000000000}"/>
          </ac:spMkLst>
        </pc:spChg>
        <pc:spChg chg="mod">
          <ac:chgData name="Ragnhild Halvorsrud" userId="917ea340-fd63-490f-a7db-68428d24cf32" providerId="ADAL" clId="{74752764-C38B-4E32-8BD7-4A8808568C3F}" dt="2021-03-04T16:02:03.213" v="1546" actId="790"/>
          <ac:spMkLst>
            <pc:docMk/>
            <pc:sldMk cId="1302359699" sldId="260"/>
            <ac:spMk id="102" creationId="{00000000-0000-0000-0000-000000000000}"/>
          </ac:spMkLst>
        </pc:spChg>
      </pc:sldChg>
      <pc:sldChg chg="addSp modSp add del mod modNotes">
        <pc:chgData name="Ragnhild Halvorsrud" userId="917ea340-fd63-490f-a7db-68428d24cf32" providerId="ADAL" clId="{74752764-C38B-4E32-8BD7-4A8808568C3F}" dt="2021-03-08T14:30:28.547" v="1628" actId="47"/>
        <pc:sldMkLst>
          <pc:docMk/>
          <pc:sldMk cId="4118356227" sldId="262"/>
        </pc:sldMkLst>
        <pc:spChg chg="mod">
          <ac:chgData name="Ragnhild Halvorsrud" userId="917ea340-fd63-490f-a7db-68428d24cf32" providerId="ADAL" clId="{74752764-C38B-4E32-8BD7-4A8808568C3F}" dt="2021-03-04T16:02:03.160" v="1486" actId="790"/>
          <ac:spMkLst>
            <pc:docMk/>
            <pc:sldMk cId="4118356227" sldId="262"/>
            <ac:spMk id="2" creationId="{00000000-0000-0000-0000-000000000000}"/>
          </ac:spMkLst>
        </pc:spChg>
        <pc:spChg chg="mod">
          <ac:chgData name="Ragnhild Halvorsrud" userId="917ea340-fd63-490f-a7db-68428d24cf32" providerId="ADAL" clId="{74752764-C38B-4E32-8BD7-4A8808568C3F}" dt="2021-03-04T16:02:03.160" v="1487" actId="790"/>
          <ac:spMkLst>
            <pc:docMk/>
            <pc:sldMk cId="4118356227" sldId="262"/>
            <ac:spMk id="3" creationId="{00000000-0000-0000-0000-000000000000}"/>
          </ac:spMkLst>
        </pc:spChg>
        <pc:spChg chg="mod">
          <ac:chgData name="Ragnhild Halvorsrud" userId="917ea340-fd63-490f-a7db-68428d24cf32" providerId="ADAL" clId="{74752764-C38B-4E32-8BD7-4A8808568C3F}" dt="2021-03-04T16:02:03.160" v="1488" actId="790"/>
          <ac:spMkLst>
            <pc:docMk/>
            <pc:sldMk cId="4118356227" sldId="262"/>
            <ac:spMk id="4" creationId="{00000000-0000-0000-0000-000000000000}"/>
          </ac:spMkLst>
        </pc:spChg>
        <pc:spChg chg="mod">
          <ac:chgData name="Ragnhild Halvorsrud" userId="917ea340-fd63-490f-a7db-68428d24cf32" providerId="ADAL" clId="{74752764-C38B-4E32-8BD7-4A8808568C3F}" dt="2021-03-04T16:02:03.160" v="1489" actId="790"/>
          <ac:spMkLst>
            <pc:docMk/>
            <pc:sldMk cId="4118356227" sldId="262"/>
            <ac:spMk id="5" creationId="{00000000-0000-0000-0000-000000000000}"/>
          </ac:spMkLst>
        </pc:spChg>
        <pc:spChg chg="mod">
          <ac:chgData name="Ragnhild Halvorsrud" userId="917ea340-fd63-490f-a7db-68428d24cf32" providerId="ADAL" clId="{74752764-C38B-4E32-8BD7-4A8808568C3F}" dt="2021-03-04T16:02:03.160" v="1490" actId="790"/>
          <ac:spMkLst>
            <pc:docMk/>
            <pc:sldMk cId="4118356227" sldId="262"/>
            <ac:spMk id="8" creationId="{00000000-0000-0000-0000-000000000000}"/>
          </ac:spMkLst>
        </pc:spChg>
        <pc:spChg chg="mod">
          <ac:chgData name="Ragnhild Halvorsrud" userId="917ea340-fd63-490f-a7db-68428d24cf32" providerId="ADAL" clId="{74752764-C38B-4E32-8BD7-4A8808568C3F}" dt="2021-03-04T16:02:03.160" v="1491" actId="790"/>
          <ac:spMkLst>
            <pc:docMk/>
            <pc:sldMk cId="4118356227" sldId="262"/>
            <ac:spMk id="9" creationId="{00000000-0000-0000-0000-000000000000}"/>
          </ac:spMkLst>
        </pc:spChg>
        <pc:spChg chg="mod">
          <ac:chgData name="Ragnhild Halvorsrud" userId="917ea340-fd63-490f-a7db-68428d24cf32" providerId="ADAL" clId="{74752764-C38B-4E32-8BD7-4A8808568C3F}" dt="2021-03-04T16:02:03.160" v="1492" actId="790"/>
          <ac:spMkLst>
            <pc:docMk/>
            <pc:sldMk cId="4118356227" sldId="262"/>
            <ac:spMk id="10" creationId="{00000000-0000-0000-0000-000000000000}"/>
          </ac:spMkLst>
        </pc:spChg>
        <pc:spChg chg="mod">
          <ac:chgData name="Ragnhild Halvorsrud" userId="917ea340-fd63-490f-a7db-68428d24cf32" providerId="ADAL" clId="{74752764-C38B-4E32-8BD7-4A8808568C3F}" dt="2021-03-04T16:02:03.160" v="1493" actId="790"/>
          <ac:spMkLst>
            <pc:docMk/>
            <pc:sldMk cId="4118356227" sldId="262"/>
            <ac:spMk id="11" creationId="{00000000-0000-0000-0000-000000000000}"/>
          </ac:spMkLst>
        </pc:spChg>
        <pc:spChg chg="mod">
          <ac:chgData name="Ragnhild Halvorsrud" userId="917ea340-fd63-490f-a7db-68428d24cf32" providerId="ADAL" clId="{74752764-C38B-4E32-8BD7-4A8808568C3F}" dt="2021-03-04T16:02:03.160" v="1494" actId="790"/>
          <ac:spMkLst>
            <pc:docMk/>
            <pc:sldMk cId="4118356227" sldId="262"/>
            <ac:spMk id="12" creationId="{00000000-0000-0000-0000-000000000000}"/>
          </ac:spMkLst>
        </pc:spChg>
        <pc:spChg chg="mod">
          <ac:chgData name="Ragnhild Halvorsrud" userId="917ea340-fd63-490f-a7db-68428d24cf32" providerId="ADAL" clId="{74752764-C38B-4E32-8BD7-4A8808568C3F}" dt="2021-03-04T16:02:03.160" v="1495" actId="790"/>
          <ac:spMkLst>
            <pc:docMk/>
            <pc:sldMk cId="4118356227" sldId="262"/>
            <ac:spMk id="15" creationId="{00000000-0000-0000-0000-000000000000}"/>
          </ac:spMkLst>
        </pc:spChg>
        <pc:spChg chg="mod">
          <ac:chgData name="Ragnhild Halvorsrud" userId="917ea340-fd63-490f-a7db-68428d24cf32" providerId="ADAL" clId="{74752764-C38B-4E32-8BD7-4A8808568C3F}" dt="2021-03-04T16:02:03.175" v="1496" actId="790"/>
          <ac:spMkLst>
            <pc:docMk/>
            <pc:sldMk cId="4118356227" sldId="262"/>
            <ac:spMk id="16" creationId="{00000000-0000-0000-0000-000000000000}"/>
          </ac:spMkLst>
        </pc:spChg>
        <pc:spChg chg="mod">
          <ac:chgData name="Ragnhild Halvorsrud" userId="917ea340-fd63-490f-a7db-68428d24cf32" providerId="ADAL" clId="{74752764-C38B-4E32-8BD7-4A8808568C3F}" dt="2021-03-04T16:02:03.175" v="1497" actId="790"/>
          <ac:spMkLst>
            <pc:docMk/>
            <pc:sldMk cId="4118356227" sldId="262"/>
            <ac:spMk id="17" creationId="{00000000-0000-0000-0000-000000000000}"/>
          </ac:spMkLst>
        </pc:spChg>
        <pc:spChg chg="mod">
          <ac:chgData name="Ragnhild Halvorsrud" userId="917ea340-fd63-490f-a7db-68428d24cf32" providerId="ADAL" clId="{74752764-C38B-4E32-8BD7-4A8808568C3F}" dt="2021-03-04T16:02:03.175" v="1498" actId="790"/>
          <ac:spMkLst>
            <pc:docMk/>
            <pc:sldMk cId="4118356227" sldId="262"/>
            <ac:spMk id="18" creationId="{00000000-0000-0000-0000-000000000000}"/>
          </ac:spMkLst>
        </pc:spChg>
        <pc:spChg chg="mod">
          <ac:chgData name="Ragnhild Halvorsrud" userId="917ea340-fd63-490f-a7db-68428d24cf32" providerId="ADAL" clId="{74752764-C38B-4E32-8BD7-4A8808568C3F}" dt="2021-03-04T16:02:03.175" v="1499" actId="790"/>
          <ac:spMkLst>
            <pc:docMk/>
            <pc:sldMk cId="4118356227" sldId="262"/>
            <ac:spMk id="19" creationId="{00000000-0000-0000-0000-000000000000}"/>
          </ac:spMkLst>
        </pc:spChg>
        <pc:spChg chg="mod">
          <ac:chgData name="Ragnhild Halvorsrud" userId="917ea340-fd63-490f-a7db-68428d24cf32" providerId="ADAL" clId="{74752764-C38B-4E32-8BD7-4A8808568C3F}" dt="2021-03-04T16:02:03.175" v="1500" actId="790"/>
          <ac:spMkLst>
            <pc:docMk/>
            <pc:sldMk cId="4118356227" sldId="262"/>
            <ac:spMk id="20" creationId="{00000000-0000-0000-0000-000000000000}"/>
          </ac:spMkLst>
        </pc:spChg>
        <pc:spChg chg="mod">
          <ac:chgData name="Ragnhild Halvorsrud" userId="917ea340-fd63-490f-a7db-68428d24cf32" providerId="ADAL" clId="{74752764-C38B-4E32-8BD7-4A8808568C3F}" dt="2021-03-04T16:02:03.175" v="1501" actId="790"/>
          <ac:spMkLst>
            <pc:docMk/>
            <pc:sldMk cId="4118356227" sldId="262"/>
            <ac:spMk id="21" creationId="{00000000-0000-0000-0000-000000000000}"/>
          </ac:spMkLst>
        </pc:spChg>
        <pc:spChg chg="mod">
          <ac:chgData name="Ragnhild Halvorsrud" userId="917ea340-fd63-490f-a7db-68428d24cf32" providerId="ADAL" clId="{74752764-C38B-4E32-8BD7-4A8808568C3F}" dt="2021-03-04T16:02:03.175" v="1502" actId="790"/>
          <ac:spMkLst>
            <pc:docMk/>
            <pc:sldMk cId="4118356227" sldId="262"/>
            <ac:spMk id="22" creationId="{00000000-0000-0000-0000-000000000000}"/>
          </ac:spMkLst>
        </pc:spChg>
        <pc:spChg chg="mod">
          <ac:chgData name="Ragnhild Halvorsrud" userId="917ea340-fd63-490f-a7db-68428d24cf32" providerId="ADAL" clId="{74752764-C38B-4E32-8BD7-4A8808568C3F}" dt="2021-03-04T16:02:03.175" v="1503" actId="790"/>
          <ac:spMkLst>
            <pc:docMk/>
            <pc:sldMk cId="4118356227" sldId="262"/>
            <ac:spMk id="23" creationId="{00000000-0000-0000-0000-000000000000}"/>
          </ac:spMkLst>
        </pc:spChg>
        <pc:spChg chg="mod">
          <ac:chgData name="Ragnhild Halvorsrud" userId="917ea340-fd63-490f-a7db-68428d24cf32" providerId="ADAL" clId="{74752764-C38B-4E32-8BD7-4A8808568C3F}" dt="2021-03-04T16:02:03.175" v="1504" actId="790"/>
          <ac:spMkLst>
            <pc:docMk/>
            <pc:sldMk cId="4118356227" sldId="262"/>
            <ac:spMk id="24" creationId="{00000000-0000-0000-0000-000000000000}"/>
          </ac:spMkLst>
        </pc:spChg>
        <pc:spChg chg="mod">
          <ac:chgData name="Ragnhild Halvorsrud" userId="917ea340-fd63-490f-a7db-68428d24cf32" providerId="ADAL" clId="{74752764-C38B-4E32-8BD7-4A8808568C3F}" dt="2021-03-04T16:02:03.175" v="1505" actId="790"/>
          <ac:spMkLst>
            <pc:docMk/>
            <pc:sldMk cId="4118356227" sldId="262"/>
            <ac:spMk id="52" creationId="{00000000-0000-0000-0000-000000000000}"/>
          </ac:spMkLst>
        </pc:spChg>
        <pc:spChg chg="mod">
          <ac:chgData name="Ragnhild Halvorsrud" userId="917ea340-fd63-490f-a7db-68428d24cf32" providerId="ADAL" clId="{74752764-C38B-4E32-8BD7-4A8808568C3F}" dt="2021-03-04T16:02:03.175" v="1506" actId="790"/>
          <ac:spMkLst>
            <pc:docMk/>
            <pc:sldMk cId="4118356227" sldId="262"/>
            <ac:spMk id="53" creationId="{00000000-0000-0000-0000-000000000000}"/>
          </ac:spMkLst>
        </pc:spChg>
        <pc:spChg chg="mod">
          <ac:chgData name="Ragnhild Halvorsrud" userId="917ea340-fd63-490f-a7db-68428d24cf32" providerId="ADAL" clId="{74752764-C38B-4E32-8BD7-4A8808568C3F}" dt="2021-03-04T16:02:03.175" v="1507" actId="790"/>
          <ac:spMkLst>
            <pc:docMk/>
            <pc:sldMk cId="4118356227" sldId="262"/>
            <ac:spMk id="54" creationId="{00000000-0000-0000-0000-000000000000}"/>
          </ac:spMkLst>
        </pc:spChg>
        <pc:spChg chg="add mod">
          <ac:chgData name="Ragnhild Halvorsrud" userId="917ea340-fd63-490f-a7db-68428d24cf32" providerId="ADAL" clId="{74752764-C38B-4E32-8BD7-4A8808568C3F}" dt="2021-03-04T16:03:04.691" v="1594"/>
          <ac:spMkLst>
            <pc:docMk/>
            <pc:sldMk cId="4118356227" sldId="262"/>
            <ac:spMk id="55" creationId="{53EB8F19-E586-4DD0-9668-3B24CBD81A7F}"/>
          </ac:spMkLst>
        </pc:spChg>
        <pc:spChg chg="mod">
          <ac:chgData name="Ragnhild Halvorsrud" userId="917ea340-fd63-490f-a7db-68428d24cf32" providerId="ADAL" clId="{74752764-C38B-4E32-8BD7-4A8808568C3F}" dt="2021-03-04T16:02:03.175" v="1508" actId="790"/>
          <ac:spMkLst>
            <pc:docMk/>
            <pc:sldMk cId="4118356227" sldId="262"/>
            <ac:spMk id="57" creationId="{00000000-0000-0000-0000-000000000000}"/>
          </ac:spMkLst>
        </pc:spChg>
        <pc:spChg chg="mod">
          <ac:chgData name="Ragnhild Halvorsrud" userId="917ea340-fd63-490f-a7db-68428d24cf32" providerId="ADAL" clId="{74752764-C38B-4E32-8BD7-4A8808568C3F}" dt="2021-03-04T16:02:03.175" v="1509" actId="790"/>
          <ac:spMkLst>
            <pc:docMk/>
            <pc:sldMk cId="4118356227" sldId="262"/>
            <ac:spMk id="59" creationId="{00000000-0000-0000-0000-000000000000}"/>
          </ac:spMkLst>
        </pc:spChg>
        <pc:spChg chg="mod">
          <ac:chgData name="Ragnhild Halvorsrud" userId="917ea340-fd63-490f-a7db-68428d24cf32" providerId="ADAL" clId="{74752764-C38B-4E32-8BD7-4A8808568C3F}" dt="2021-03-04T16:02:03.175" v="1510" actId="790"/>
          <ac:spMkLst>
            <pc:docMk/>
            <pc:sldMk cId="4118356227" sldId="262"/>
            <ac:spMk id="61" creationId="{00000000-0000-0000-0000-000000000000}"/>
          </ac:spMkLst>
        </pc:spChg>
        <pc:spChg chg="mod">
          <ac:chgData name="Ragnhild Halvorsrud" userId="917ea340-fd63-490f-a7db-68428d24cf32" providerId="ADAL" clId="{74752764-C38B-4E32-8BD7-4A8808568C3F}" dt="2021-03-04T16:02:03.175" v="1511" actId="790"/>
          <ac:spMkLst>
            <pc:docMk/>
            <pc:sldMk cId="4118356227" sldId="262"/>
            <ac:spMk id="63" creationId="{00000000-0000-0000-0000-000000000000}"/>
          </ac:spMkLst>
        </pc:spChg>
        <pc:spChg chg="mod">
          <ac:chgData name="Ragnhild Halvorsrud" userId="917ea340-fd63-490f-a7db-68428d24cf32" providerId="ADAL" clId="{74752764-C38B-4E32-8BD7-4A8808568C3F}" dt="2021-03-04T16:02:03.175" v="1512" actId="790"/>
          <ac:spMkLst>
            <pc:docMk/>
            <pc:sldMk cId="4118356227" sldId="262"/>
            <ac:spMk id="67" creationId="{00000000-0000-0000-0000-000000000000}"/>
          </ac:spMkLst>
        </pc:spChg>
        <pc:spChg chg="mod">
          <ac:chgData name="Ragnhild Halvorsrud" userId="917ea340-fd63-490f-a7db-68428d24cf32" providerId="ADAL" clId="{74752764-C38B-4E32-8BD7-4A8808568C3F}" dt="2021-03-04T16:02:03.175" v="1513" actId="790"/>
          <ac:spMkLst>
            <pc:docMk/>
            <pc:sldMk cId="4118356227" sldId="262"/>
            <ac:spMk id="71" creationId="{00000000-0000-0000-0000-000000000000}"/>
          </ac:spMkLst>
        </pc:spChg>
        <pc:spChg chg="mod">
          <ac:chgData name="Ragnhild Halvorsrud" userId="917ea340-fd63-490f-a7db-68428d24cf32" providerId="ADAL" clId="{74752764-C38B-4E32-8BD7-4A8808568C3F}" dt="2021-03-04T16:02:03.175" v="1514" actId="790"/>
          <ac:spMkLst>
            <pc:docMk/>
            <pc:sldMk cId="4118356227" sldId="262"/>
            <ac:spMk id="74" creationId="{00000000-0000-0000-0000-000000000000}"/>
          </ac:spMkLst>
        </pc:spChg>
        <pc:spChg chg="mod">
          <ac:chgData name="Ragnhild Halvorsrud" userId="917ea340-fd63-490f-a7db-68428d24cf32" providerId="ADAL" clId="{74752764-C38B-4E32-8BD7-4A8808568C3F}" dt="2021-03-04T16:02:03.191" v="1515" actId="790"/>
          <ac:spMkLst>
            <pc:docMk/>
            <pc:sldMk cId="4118356227" sldId="262"/>
            <ac:spMk id="75" creationId="{00000000-0000-0000-0000-000000000000}"/>
          </ac:spMkLst>
        </pc:spChg>
        <pc:spChg chg="mod">
          <ac:chgData name="Ragnhild Halvorsrud" userId="917ea340-fd63-490f-a7db-68428d24cf32" providerId="ADAL" clId="{74752764-C38B-4E32-8BD7-4A8808568C3F}" dt="2021-03-04T16:02:03.191" v="1516" actId="790"/>
          <ac:spMkLst>
            <pc:docMk/>
            <pc:sldMk cId="4118356227" sldId="262"/>
            <ac:spMk id="76" creationId="{00000000-0000-0000-0000-000000000000}"/>
          </ac:spMkLst>
        </pc:spChg>
      </pc:sldChg>
      <pc:sldChg chg="addSp modSp add del mod modNotes">
        <pc:chgData name="Ragnhild Halvorsrud" userId="917ea340-fd63-490f-a7db-68428d24cf32" providerId="ADAL" clId="{74752764-C38B-4E32-8BD7-4A8808568C3F}" dt="2021-03-08T14:30:28.547" v="1628" actId="47"/>
        <pc:sldMkLst>
          <pc:docMk/>
          <pc:sldMk cId="61924455" sldId="263"/>
        </pc:sldMkLst>
        <pc:spChg chg="mod">
          <ac:chgData name="Ragnhild Halvorsrud" userId="917ea340-fd63-490f-a7db-68428d24cf32" providerId="ADAL" clId="{74752764-C38B-4E32-8BD7-4A8808568C3F}" dt="2021-03-04T16:02:03.213" v="1549" actId="790"/>
          <ac:spMkLst>
            <pc:docMk/>
            <pc:sldMk cId="61924455" sldId="263"/>
            <ac:spMk id="2" creationId="{00000000-0000-0000-0000-000000000000}"/>
          </ac:spMkLst>
        </pc:spChg>
        <pc:spChg chg="mod">
          <ac:chgData name="Ragnhild Halvorsrud" userId="917ea340-fd63-490f-a7db-68428d24cf32" providerId="ADAL" clId="{74752764-C38B-4E32-8BD7-4A8808568C3F}" dt="2021-03-04T16:02:03.213" v="1550" actId="790"/>
          <ac:spMkLst>
            <pc:docMk/>
            <pc:sldMk cId="61924455" sldId="263"/>
            <ac:spMk id="3" creationId="{00000000-0000-0000-0000-000000000000}"/>
          </ac:spMkLst>
        </pc:spChg>
        <pc:spChg chg="mod">
          <ac:chgData name="Ragnhild Halvorsrud" userId="917ea340-fd63-490f-a7db-68428d24cf32" providerId="ADAL" clId="{74752764-C38B-4E32-8BD7-4A8808568C3F}" dt="2021-03-04T16:02:03.213" v="1551" actId="790"/>
          <ac:spMkLst>
            <pc:docMk/>
            <pc:sldMk cId="61924455" sldId="263"/>
            <ac:spMk id="4" creationId="{00000000-0000-0000-0000-000000000000}"/>
          </ac:spMkLst>
        </pc:spChg>
        <pc:spChg chg="mod">
          <ac:chgData name="Ragnhild Halvorsrud" userId="917ea340-fd63-490f-a7db-68428d24cf32" providerId="ADAL" clId="{74752764-C38B-4E32-8BD7-4A8808568C3F}" dt="2021-03-04T16:02:03.213" v="1552" actId="790"/>
          <ac:spMkLst>
            <pc:docMk/>
            <pc:sldMk cId="61924455" sldId="263"/>
            <ac:spMk id="5" creationId="{00000000-0000-0000-0000-000000000000}"/>
          </ac:spMkLst>
        </pc:spChg>
        <pc:spChg chg="mod">
          <ac:chgData name="Ragnhild Halvorsrud" userId="917ea340-fd63-490f-a7db-68428d24cf32" providerId="ADAL" clId="{74752764-C38B-4E32-8BD7-4A8808568C3F}" dt="2021-03-04T16:02:03.213" v="1553" actId="790"/>
          <ac:spMkLst>
            <pc:docMk/>
            <pc:sldMk cId="61924455" sldId="263"/>
            <ac:spMk id="8" creationId="{00000000-0000-0000-0000-000000000000}"/>
          </ac:spMkLst>
        </pc:spChg>
        <pc:spChg chg="mod">
          <ac:chgData name="Ragnhild Halvorsrud" userId="917ea340-fd63-490f-a7db-68428d24cf32" providerId="ADAL" clId="{74752764-C38B-4E32-8BD7-4A8808568C3F}" dt="2021-03-04T16:02:03.213" v="1554" actId="790"/>
          <ac:spMkLst>
            <pc:docMk/>
            <pc:sldMk cId="61924455" sldId="263"/>
            <ac:spMk id="9" creationId="{00000000-0000-0000-0000-000000000000}"/>
          </ac:spMkLst>
        </pc:spChg>
        <pc:spChg chg="mod">
          <ac:chgData name="Ragnhild Halvorsrud" userId="917ea340-fd63-490f-a7db-68428d24cf32" providerId="ADAL" clId="{74752764-C38B-4E32-8BD7-4A8808568C3F}" dt="2021-03-04T16:02:03.213" v="1555" actId="790"/>
          <ac:spMkLst>
            <pc:docMk/>
            <pc:sldMk cId="61924455" sldId="263"/>
            <ac:spMk id="10" creationId="{00000000-0000-0000-0000-000000000000}"/>
          </ac:spMkLst>
        </pc:spChg>
        <pc:spChg chg="mod">
          <ac:chgData name="Ragnhild Halvorsrud" userId="917ea340-fd63-490f-a7db-68428d24cf32" providerId="ADAL" clId="{74752764-C38B-4E32-8BD7-4A8808568C3F}" dt="2021-03-04T16:02:03.213" v="1556" actId="790"/>
          <ac:spMkLst>
            <pc:docMk/>
            <pc:sldMk cId="61924455" sldId="263"/>
            <ac:spMk id="11" creationId="{00000000-0000-0000-0000-000000000000}"/>
          </ac:spMkLst>
        </pc:spChg>
        <pc:spChg chg="mod">
          <ac:chgData name="Ragnhild Halvorsrud" userId="917ea340-fd63-490f-a7db-68428d24cf32" providerId="ADAL" clId="{74752764-C38B-4E32-8BD7-4A8808568C3F}" dt="2021-03-04T16:02:03.213" v="1557" actId="790"/>
          <ac:spMkLst>
            <pc:docMk/>
            <pc:sldMk cId="61924455" sldId="263"/>
            <ac:spMk id="15" creationId="{00000000-0000-0000-0000-000000000000}"/>
          </ac:spMkLst>
        </pc:spChg>
        <pc:spChg chg="mod">
          <ac:chgData name="Ragnhild Halvorsrud" userId="917ea340-fd63-490f-a7db-68428d24cf32" providerId="ADAL" clId="{74752764-C38B-4E32-8BD7-4A8808568C3F}" dt="2021-03-04T16:02:03.213" v="1558" actId="790"/>
          <ac:spMkLst>
            <pc:docMk/>
            <pc:sldMk cId="61924455" sldId="263"/>
            <ac:spMk id="16" creationId="{00000000-0000-0000-0000-000000000000}"/>
          </ac:spMkLst>
        </pc:spChg>
        <pc:spChg chg="mod">
          <ac:chgData name="Ragnhild Halvorsrud" userId="917ea340-fd63-490f-a7db-68428d24cf32" providerId="ADAL" clId="{74752764-C38B-4E32-8BD7-4A8808568C3F}" dt="2021-03-04T16:02:03.229" v="1559" actId="790"/>
          <ac:spMkLst>
            <pc:docMk/>
            <pc:sldMk cId="61924455" sldId="263"/>
            <ac:spMk id="18" creationId="{00000000-0000-0000-0000-000000000000}"/>
          </ac:spMkLst>
        </pc:spChg>
        <pc:spChg chg="mod">
          <ac:chgData name="Ragnhild Halvorsrud" userId="917ea340-fd63-490f-a7db-68428d24cf32" providerId="ADAL" clId="{74752764-C38B-4E32-8BD7-4A8808568C3F}" dt="2021-03-04T16:02:03.229" v="1560" actId="790"/>
          <ac:spMkLst>
            <pc:docMk/>
            <pc:sldMk cId="61924455" sldId="263"/>
            <ac:spMk id="19" creationId="{00000000-0000-0000-0000-000000000000}"/>
          </ac:spMkLst>
        </pc:spChg>
        <pc:spChg chg="mod">
          <ac:chgData name="Ragnhild Halvorsrud" userId="917ea340-fd63-490f-a7db-68428d24cf32" providerId="ADAL" clId="{74752764-C38B-4E32-8BD7-4A8808568C3F}" dt="2021-03-04T16:02:03.229" v="1561" actId="790"/>
          <ac:spMkLst>
            <pc:docMk/>
            <pc:sldMk cId="61924455" sldId="263"/>
            <ac:spMk id="22" creationId="{00000000-0000-0000-0000-000000000000}"/>
          </ac:spMkLst>
        </pc:spChg>
        <pc:spChg chg="mod">
          <ac:chgData name="Ragnhild Halvorsrud" userId="917ea340-fd63-490f-a7db-68428d24cf32" providerId="ADAL" clId="{74752764-C38B-4E32-8BD7-4A8808568C3F}" dt="2021-03-04T16:02:03.229" v="1562" actId="790"/>
          <ac:spMkLst>
            <pc:docMk/>
            <pc:sldMk cId="61924455" sldId="263"/>
            <ac:spMk id="23" creationId="{00000000-0000-0000-0000-000000000000}"/>
          </ac:spMkLst>
        </pc:spChg>
        <pc:spChg chg="mod">
          <ac:chgData name="Ragnhild Halvorsrud" userId="917ea340-fd63-490f-a7db-68428d24cf32" providerId="ADAL" clId="{74752764-C38B-4E32-8BD7-4A8808568C3F}" dt="2021-03-04T16:02:03.229" v="1563" actId="790"/>
          <ac:spMkLst>
            <pc:docMk/>
            <pc:sldMk cId="61924455" sldId="263"/>
            <ac:spMk id="24" creationId="{00000000-0000-0000-0000-000000000000}"/>
          </ac:spMkLst>
        </pc:spChg>
        <pc:spChg chg="add mod">
          <ac:chgData name="Ragnhild Halvorsrud" userId="917ea340-fd63-490f-a7db-68428d24cf32" providerId="ADAL" clId="{74752764-C38B-4E32-8BD7-4A8808568C3F}" dt="2021-03-04T16:03:14.236" v="1596"/>
          <ac:spMkLst>
            <pc:docMk/>
            <pc:sldMk cId="61924455" sldId="263"/>
            <ac:spMk id="39" creationId="{61F595B7-DA4C-496F-AB07-5847FCDB717D}"/>
          </ac:spMkLst>
        </pc:spChg>
        <pc:spChg chg="mod">
          <ac:chgData name="Ragnhild Halvorsrud" userId="917ea340-fd63-490f-a7db-68428d24cf32" providerId="ADAL" clId="{74752764-C38B-4E32-8BD7-4A8808568C3F}" dt="2021-03-04T16:02:03.229" v="1564" actId="790"/>
          <ac:spMkLst>
            <pc:docMk/>
            <pc:sldMk cId="61924455" sldId="263"/>
            <ac:spMk id="68" creationId="{00000000-0000-0000-0000-000000000000}"/>
          </ac:spMkLst>
        </pc:spChg>
        <pc:spChg chg="mod">
          <ac:chgData name="Ragnhild Halvorsrud" userId="917ea340-fd63-490f-a7db-68428d24cf32" providerId="ADAL" clId="{74752764-C38B-4E32-8BD7-4A8808568C3F}" dt="2021-03-04T16:02:03.229" v="1565" actId="790"/>
          <ac:spMkLst>
            <pc:docMk/>
            <pc:sldMk cId="61924455" sldId="263"/>
            <ac:spMk id="72" creationId="{00000000-0000-0000-0000-000000000000}"/>
          </ac:spMkLst>
        </pc:spChg>
        <pc:spChg chg="mod">
          <ac:chgData name="Ragnhild Halvorsrud" userId="917ea340-fd63-490f-a7db-68428d24cf32" providerId="ADAL" clId="{74752764-C38B-4E32-8BD7-4A8808568C3F}" dt="2021-03-04T16:02:03.229" v="1566" actId="790"/>
          <ac:spMkLst>
            <pc:docMk/>
            <pc:sldMk cId="61924455" sldId="263"/>
            <ac:spMk id="95" creationId="{00000000-0000-0000-0000-000000000000}"/>
          </ac:spMkLst>
        </pc:spChg>
        <pc:spChg chg="mod">
          <ac:chgData name="Ragnhild Halvorsrud" userId="917ea340-fd63-490f-a7db-68428d24cf32" providerId="ADAL" clId="{74752764-C38B-4E32-8BD7-4A8808568C3F}" dt="2021-03-04T16:02:03.229" v="1567" actId="790"/>
          <ac:spMkLst>
            <pc:docMk/>
            <pc:sldMk cId="61924455" sldId="263"/>
            <ac:spMk id="96" creationId="{00000000-0000-0000-0000-000000000000}"/>
          </ac:spMkLst>
        </pc:spChg>
        <pc:spChg chg="mod">
          <ac:chgData name="Ragnhild Halvorsrud" userId="917ea340-fd63-490f-a7db-68428d24cf32" providerId="ADAL" clId="{74752764-C38B-4E32-8BD7-4A8808568C3F}" dt="2021-03-04T16:02:03.229" v="1568" actId="790"/>
          <ac:spMkLst>
            <pc:docMk/>
            <pc:sldMk cId="61924455" sldId="263"/>
            <ac:spMk id="97" creationId="{00000000-0000-0000-0000-000000000000}"/>
          </ac:spMkLst>
        </pc:spChg>
        <pc:spChg chg="mod">
          <ac:chgData name="Ragnhild Halvorsrud" userId="917ea340-fd63-490f-a7db-68428d24cf32" providerId="ADAL" clId="{74752764-C38B-4E32-8BD7-4A8808568C3F}" dt="2021-03-04T16:02:03.229" v="1569" actId="790"/>
          <ac:spMkLst>
            <pc:docMk/>
            <pc:sldMk cId="61924455" sldId="263"/>
            <ac:spMk id="98" creationId="{00000000-0000-0000-0000-000000000000}"/>
          </ac:spMkLst>
        </pc:spChg>
        <pc:spChg chg="mod">
          <ac:chgData name="Ragnhild Halvorsrud" userId="917ea340-fd63-490f-a7db-68428d24cf32" providerId="ADAL" clId="{74752764-C38B-4E32-8BD7-4A8808568C3F}" dt="2021-03-04T16:02:03.229" v="1570" actId="790"/>
          <ac:spMkLst>
            <pc:docMk/>
            <pc:sldMk cId="61924455" sldId="263"/>
            <ac:spMk id="99" creationId="{00000000-0000-0000-0000-000000000000}"/>
          </ac:spMkLst>
        </pc:spChg>
        <pc:spChg chg="mod">
          <ac:chgData name="Ragnhild Halvorsrud" userId="917ea340-fd63-490f-a7db-68428d24cf32" providerId="ADAL" clId="{74752764-C38B-4E32-8BD7-4A8808568C3F}" dt="2021-03-04T16:02:03.229" v="1571" actId="790"/>
          <ac:spMkLst>
            <pc:docMk/>
            <pc:sldMk cId="61924455" sldId="263"/>
            <ac:spMk id="100" creationId="{00000000-0000-0000-0000-000000000000}"/>
          </ac:spMkLst>
        </pc:spChg>
        <pc:spChg chg="mod">
          <ac:chgData name="Ragnhild Halvorsrud" userId="917ea340-fd63-490f-a7db-68428d24cf32" providerId="ADAL" clId="{74752764-C38B-4E32-8BD7-4A8808568C3F}" dt="2021-03-04T16:02:03.229" v="1572" actId="790"/>
          <ac:spMkLst>
            <pc:docMk/>
            <pc:sldMk cId="61924455" sldId="263"/>
            <ac:spMk id="102" creationId="{00000000-0000-0000-0000-000000000000}"/>
          </ac:spMkLst>
        </pc:spChg>
      </pc:sldChg>
      <pc:sldChg chg="modNotes">
        <pc:chgData name="Ragnhild Halvorsrud" userId="917ea340-fd63-490f-a7db-68428d24cf32" providerId="ADAL" clId="{74752764-C38B-4E32-8BD7-4A8808568C3F}" dt="2021-03-25T12:44:18.394" v="30830" actId="790"/>
        <pc:sldMkLst>
          <pc:docMk/>
          <pc:sldMk cId="3383236736" sldId="268"/>
        </pc:sldMkLst>
      </pc:sldChg>
      <pc:sldChg chg="modSp del mod modNotes modNotesTx">
        <pc:chgData name="Ragnhild Halvorsrud" userId="917ea340-fd63-490f-a7db-68428d24cf32" providerId="ADAL" clId="{74752764-C38B-4E32-8BD7-4A8808568C3F}" dt="2021-03-17T09:11:58.904" v="1665" actId="47"/>
        <pc:sldMkLst>
          <pc:docMk/>
          <pc:sldMk cId="2355491973" sldId="273"/>
        </pc:sldMkLst>
        <pc:spChg chg="mod">
          <ac:chgData name="Ragnhild Halvorsrud" userId="917ea340-fd63-490f-a7db-68428d24cf32" providerId="ADAL" clId="{74752764-C38B-4E32-8BD7-4A8808568C3F}" dt="2021-03-01T09:58:23.322" v="618" actId="790"/>
          <ac:spMkLst>
            <pc:docMk/>
            <pc:sldMk cId="2355491973" sldId="273"/>
            <ac:spMk id="6" creationId="{00000000-0000-0000-0000-000000000000}"/>
          </ac:spMkLst>
        </pc:spChg>
        <pc:spChg chg="mod">
          <ac:chgData name="Ragnhild Halvorsrud" userId="917ea340-fd63-490f-a7db-68428d24cf32" providerId="ADAL" clId="{74752764-C38B-4E32-8BD7-4A8808568C3F}" dt="2021-03-01T09:58:23.322" v="619" actId="790"/>
          <ac:spMkLst>
            <pc:docMk/>
            <pc:sldMk cId="2355491973" sldId="273"/>
            <ac:spMk id="8" creationId="{00000000-0000-0000-0000-000000000000}"/>
          </ac:spMkLst>
        </pc:spChg>
      </pc:sldChg>
      <pc:sldChg chg="addSp modSp new del mod modNotes">
        <pc:chgData name="Ragnhild Halvorsrud" userId="917ea340-fd63-490f-a7db-68428d24cf32" providerId="ADAL" clId="{74752764-C38B-4E32-8BD7-4A8808568C3F}" dt="2021-03-21T12:00:57.543" v="7040" actId="47"/>
        <pc:sldMkLst>
          <pc:docMk/>
          <pc:sldMk cId="2792707310" sldId="274"/>
        </pc:sldMkLst>
        <pc:spChg chg="mod">
          <ac:chgData name="Ragnhild Halvorsrud" userId="917ea340-fd63-490f-a7db-68428d24cf32" providerId="ADAL" clId="{74752764-C38B-4E32-8BD7-4A8808568C3F}" dt="2021-03-21T11:44:24.442" v="5374" actId="790"/>
          <ac:spMkLst>
            <pc:docMk/>
            <pc:sldMk cId="2792707310" sldId="274"/>
            <ac:spMk id="2" creationId="{A05BC001-A746-4836-BE90-1D90485DB467}"/>
          </ac:spMkLst>
        </pc:spChg>
        <pc:spChg chg="mod">
          <ac:chgData name="Ragnhild Halvorsrud" userId="917ea340-fd63-490f-a7db-68428d24cf32" providerId="ADAL" clId="{74752764-C38B-4E32-8BD7-4A8808568C3F}" dt="2021-03-21T11:44:24.442" v="5375" actId="790"/>
          <ac:spMkLst>
            <pc:docMk/>
            <pc:sldMk cId="2792707310" sldId="274"/>
            <ac:spMk id="3" creationId="{65680502-1FAD-4807-90FD-C85A72F90FD0}"/>
          </ac:spMkLst>
        </pc:spChg>
        <pc:spChg chg="add mod">
          <ac:chgData name="Ragnhild Halvorsrud" userId="917ea340-fd63-490f-a7db-68428d24cf32" providerId="ADAL" clId="{74752764-C38B-4E32-8BD7-4A8808568C3F}" dt="2021-03-21T11:44:24.442" v="5376" actId="790"/>
          <ac:spMkLst>
            <pc:docMk/>
            <pc:sldMk cId="2792707310" sldId="274"/>
            <ac:spMk id="4" creationId="{DE313CF5-EC71-4DAA-91B0-A81DC3828C49}"/>
          </ac:spMkLst>
        </pc:spChg>
        <pc:spChg chg="add mod">
          <ac:chgData name="Ragnhild Halvorsrud" userId="917ea340-fd63-490f-a7db-68428d24cf32" providerId="ADAL" clId="{74752764-C38B-4E32-8BD7-4A8808568C3F}" dt="2021-03-21T11:44:24.442" v="5377" actId="790"/>
          <ac:spMkLst>
            <pc:docMk/>
            <pc:sldMk cId="2792707310" sldId="274"/>
            <ac:spMk id="5" creationId="{2A71B847-8550-4D36-8E4A-7793EEC9813C}"/>
          </ac:spMkLst>
        </pc:spChg>
        <pc:spChg chg="add mod">
          <ac:chgData name="Ragnhild Halvorsrud" userId="917ea340-fd63-490f-a7db-68428d24cf32" providerId="ADAL" clId="{74752764-C38B-4E32-8BD7-4A8808568C3F}" dt="2021-03-21T11:44:24.442" v="5378" actId="790"/>
          <ac:spMkLst>
            <pc:docMk/>
            <pc:sldMk cId="2792707310" sldId="274"/>
            <ac:spMk id="8" creationId="{A945DAF0-0973-4438-BF90-922BA3D55382}"/>
          </ac:spMkLst>
        </pc:spChg>
        <pc:picChg chg="add mod">
          <ac:chgData name="Ragnhild Halvorsrud" userId="917ea340-fd63-490f-a7db-68428d24cf32" providerId="ADAL" clId="{74752764-C38B-4E32-8BD7-4A8808568C3F}" dt="2021-02-27T12:24:29.395" v="49" actId="1076"/>
          <ac:picMkLst>
            <pc:docMk/>
            <pc:sldMk cId="2792707310" sldId="274"/>
            <ac:picMk id="6" creationId="{0278C550-02C4-43E9-B4E9-5FF9EAA46F07}"/>
          </ac:picMkLst>
        </pc:picChg>
        <pc:picChg chg="add mod">
          <ac:chgData name="Ragnhild Halvorsrud" userId="917ea340-fd63-490f-a7db-68428d24cf32" providerId="ADAL" clId="{74752764-C38B-4E32-8BD7-4A8808568C3F}" dt="2021-02-27T12:24:29.395" v="49" actId="1076"/>
          <ac:picMkLst>
            <pc:docMk/>
            <pc:sldMk cId="2792707310" sldId="274"/>
            <ac:picMk id="7" creationId="{6CC844D1-04CB-40BD-BB7D-C3161EC740FC}"/>
          </ac:picMkLst>
        </pc:picChg>
        <pc:picChg chg="add mod">
          <ac:chgData name="Ragnhild Halvorsrud" userId="917ea340-fd63-490f-a7db-68428d24cf32" providerId="ADAL" clId="{74752764-C38B-4E32-8BD7-4A8808568C3F}" dt="2021-02-27T12:24:29.395" v="49" actId="1076"/>
          <ac:picMkLst>
            <pc:docMk/>
            <pc:sldMk cId="2792707310" sldId="274"/>
            <ac:picMk id="9" creationId="{1A5BE48F-0767-4D59-9F52-2AC70DC05EE9}"/>
          </ac:picMkLst>
        </pc:picChg>
      </pc:sldChg>
      <pc:sldChg chg="addSp delSp modSp add del mod ord modNotes">
        <pc:chgData name="Ragnhild Halvorsrud" userId="917ea340-fd63-490f-a7db-68428d24cf32" providerId="ADAL" clId="{74752764-C38B-4E32-8BD7-4A8808568C3F}" dt="2021-03-21T12:01:11.291" v="7043" actId="47"/>
        <pc:sldMkLst>
          <pc:docMk/>
          <pc:sldMk cId="1139446310" sldId="275"/>
        </pc:sldMkLst>
        <pc:spChg chg="mod">
          <ac:chgData name="Ragnhild Halvorsrud" userId="917ea340-fd63-490f-a7db-68428d24cf32" providerId="ADAL" clId="{74752764-C38B-4E32-8BD7-4A8808568C3F}" dt="2021-03-21T11:44:24.396" v="5333" actId="790"/>
          <ac:spMkLst>
            <pc:docMk/>
            <pc:sldMk cId="1139446310" sldId="275"/>
            <ac:spMk id="2" creationId="{A05BC001-A746-4836-BE90-1D90485DB467}"/>
          </ac:spMkLst>
        </pc:spChg>
        <pc:spChg chg="mod">
          <ac:chgData name="Ragnhild Halvorsrud" userId="917ea340-fd63-490f-a7db-68428d24cf32" providerId="ADAL" clId="{74752764-C38B-4E32-8BD7-4A8808568C3F}" dt="2021-03-21T11:44:24.396" v="5334" actId="790"/>
          <ac:spMkLst>
            <pc:docMk/>
            <pc:sldMk cId="1139446310" sldId="275"/>
            <ac:spMk id="3" creationId="{65680502-1FAD-4807-90FD-C85A72F90FD0}"/>
          </ac:spMkLst>
        </pc:spChg>
        <pc:spChg chg="add del mod">
          <ac:chgData name="Ragnhild Halvorsrud" userId="917ea340-fd63-490f-a7db-68428d24cf32" providerId="ADAL" clId="{74752764-C38B-4E32-8BD7-4A8808568C3F}" dt="2021-02-27T12:25:40.489" v="61"/>
          <ac:spMkLst>
            <pc:docMk/>
            <pc:sldMk cId="1139446310" sldId="275"/>
            <ac:spMk id="4" creationId="{944CC39C-0726-4CAE-9BD5-DC85067DF8E4}"/>
          </ac:spMkLst>
        </pc:spChg>
        <pc:spChg chg="add del mod">
          <ac:chgData name="Ragnhild Halvorsrud" userId="917ea340-fd63-490f-a7db-68428d24cf32" providerId="ADAL" clId="{74752764-C38B-4E32-8BD7-4A8808568C3F}" dt="2021-02-27T12:25:40.489" v="61"/>
          <ac:spMkLst>
            <pc:docMk/>
            <pc:sldMk cId="1139446310" sldId="275"/>
            <ac:spMk id="5" creationId="{73AB95E7-C831-4410-9BDA-182065C2510E}"/>
          </ac:spMkLst>
        </pc:spChg>
        <pc:spChg chg="add del mod">
          <ac:chgData name="Ragnhild Halvorsrud" userId="917ea340-fd63-490f-a7db-68428d24cf32" providerId="ADAL" clId="{74752764-C38B-4E32-8BD7-4A8808568C3F}" dt="2021-02-27T12:25:40.489" v="61"/>
          <ac:spMkLst>
            <pc:docMk/>
            <pc:sldMk cId="1139446310" sldId="275"/>
            <ac:spMk id="7" creationId="{71A2F95C-97CA-4113-A079-2AB92F03036D}"/>
          </ac:spMkLst>
        </pc:spChg>
        <pc:spChg chg="add del mod">
          <ac:chgData name="Ragnhild Halvorsrud" userId="917ea340-fd63-490f-a7db-68428d24cf32" providerId="ADAL" clId="{74752764-C38B-4E32-8BD7-4A8808568C3F}" dt="2021-02-27T12:25:40.489" v="61"/>
          <ac:spMkLst>
            <pc:docMk/>
            <pc:sldMk cId="1139446310" sldId="275"/>
            <ac:spMk id="8" creationId="{09A192E7-C067-40B4-9811-FE5E9A42CF74}"/>
          </ac:spMkLst>
        </pc:spChg>
        <pc:spChg chg="add del mod">
          <ac:chgData name="Ragnhild Halvorsrud" userId="917ea340-fd63-490f-a7db-68428d24cf32" providerId="ADAL" clId="{74752764-C38B-4E32-8BD7-4A8808568C3F}" dt="2021-02-27T12:25:40.489" v="61"/>
          <ac:spMkLst>
            <pc:docMk/>
            <pc:sldMk cId="1139446310" sldId="275"/>
            <ac:spMk id="10" creationId="{91DC8AA8-AA75-4181-B277-9795BB7E9D96}"/>
          </ac:spMkLst>
        </pc:spChg>
        <pc:spChg chg="add del mod">
          <ac:chgData name="Ragnhild Halvorsrud" userId="917ea340-fd63-490f-a7db-68428d24cf32" providerId="ADAL" clId="{74752764-C38B-4E32-8BD7-4A8808568C3F}" dt="2021-02-27T12:25:40.489" v="61"/>
          <ac:spMkLst>
            <pc:docMk/>
            <pc:sldMk cId="1139446310" sldId="275"/>
            <ac:spMk id="12" creationId="{55888346-9F62-4DF8-B664-75B568CE2A1B}"/>
          </ac:spMkLst>
        </pc:spChg>
        <pc:spChg chg="add del mod">
          <ac:chgData name="Ragnhild Halvorsrud" userId="917ea340-fd63-490f-a7db-68428d24cf32" providerId="ADAL" clId="{74752764-C38B-4E32-8BD7-4A8808568C3F}" dt="2021-02-27T12:25:40.489" v="61"/>
          <ac:spMkLst>
            <pc:docMk/>
            <pc:sldMk cId="1139446310" sldId="275"/>
            <ac:spMk id="14" creationId="{8C9F16CC-B46C-4799-85A3-9A26B970543D}"/>
          </ac:spMkLst>
        </pc:spChg>
        <pc:spChg chg="add del mod">
          <ac:chgData name="Ragnhild Halvorsrud" userId="917ea340-fd63-490f-a7db-68428d24cf32" providerId="ADAL" clId="{74752764-C38B-4E32-8BD7-4A8808568C3F}" dt="2021-02-27T12:25:40.489" v="61"/>
          <ac:spMkLst>
            <pc:docMk/>
            <pc:sldMk cId="1139446310" sldId="275"/>
            <ac:spMk id="28" creationId="{00C36806-335D-4904-819C-028C1F5A4336}"/>
          </ac:spMkLst>
        </pc:spChg>
        <pc:spChg chg="add del mod">
          <ac:chgData name="Ragnhild Halvorsrud" userId="917ea340-fd63-490f-a7db-68428d24cf32" providerId="ADAL" clId="{74752764-C38B-4E32-8BD7-4A8808568C3F}" dt="2021-02-27T12:25:40.489" v="61"/>
          <ac:spMkLst>
            <pc:docMk/>
            <pc:sldMk cId="1139446310" sldId="275"/>
            <ac:spMk id="29" creationId="{E421DA61-D546-4362-B3FE-7F77EB6F73B9}"/>
          </ac:spMkLst>
        </pc:spChg>
        <pc:spChg chg="add del mod">
          <ac:chgData name="Ragnhild Halvorsrud" userId="917ea340-fd63-490f-a7db-68428d24cf32" providerId="ADAL" clId="{74752764-C38B-4E32-8BD7-4A8808568C3F}" dt="2021-02-27T12:25:40.489" v="61"/>
          <ac:spMkLst>
            <pc:docMk/>
            <pc:sldMk cId="1139446310" sldId="275"/>
            <ac:spMk id="30" creationId="{20413086-52DA-4605-AFB7-05D94F0503DD}"/>
          </ac:spMkLst>
        </pc:spChg>
        <pc:spChg chg="add del mod">
          <ac:chgData name="Ragnhild Halvorsrud" userId="917ea340-fd63-490f-a7db-68428d24cf32" providerId="ADAL" clId="{74752764-C38B-4E32-8BD7-4A8808568C3F}" dt="2021-02-27T12:25:40.489" v="61"/>
          <ac:spMkLst>
            <pc:docMk/>
            <pc:sldMk cId="1139446310" sldId="275"/>
            <ac:spMk id="31" creationId="{99631DB1-97CD-4747-B736-615C89445174}"/>
          </ac:spMkLst>
        </pc:spChg>
        <pc:spChg chg="add del mod">
          <ac:chgData name="Ragnhild Halvorsrud" userId="917ea340-fd63-490f-a7db-68428d24cf32" providerId="ADAL" clId="{74752764-C38B-4E32-8BD7-4A8808568C3F}" dt="2021-02-27T12:25:40.489" v="61"/>
          <ac:spMkLst>
            <pc:docMk/>
            <pc:sldMk cId="1139446310" sldId="275"/>
            <ac:spMk id="32" creationId="{D46548F1-AA5F-4B61-B18B-37ACCC999DC5}"/>
          </ac:spMkLst>
        </pc:spChg>
        <pc:spChg chg="add del mod">
          <ac:chgData name="Ragnhild Halvorsrud" userId="917ea340-fd63-490f-a7db-68428d24cf32" providerId="ADAL" clId="{74752764-C38B-4E32-8BD7-4A8808568C3F}" dt="2021-02-27T12:25:40.489" v="61"/>
          <ac:spMkLst>
            <pc:docMk/>
            <pc:sldMk cId="1139446310" sldId="275"/>
            <ac:spMk id="33" creationId="{9E142096-F244-4212-930A-909D6F98C077}"/>
          </ac:spMkLst>
        </pc:spChg>
        <pc:spChg chg="add del mod">
          <ac:chgData name="Ragnhild Halvorsrud" userId="917ea340-fd63-490f-a7db-68428d24cf32" providerId="ADAL" clId="{74752764-C38B-4E32-8BD7-4A8808568C3F}" dt="2021-02-27T12:25:40.489" v="61"/>
          <ac:spMkLst>
            <pc:docMk/>
            <pc:sldMk cId="1139446310" sldId="275"/>
            <ac:spMk id="34" creationId="{A75C456B-E7E1-4138-8D80-550156F0F083}"/>
          </ac:spMkLst>
        </pc:spChg>
        <pc:spChg chg="add del mod">
          <ac:chgData name="Ragnhild Halvorsrud" userId="917ea340-fd63-490f-a7db-68428d24cf32" providerId="ADAL" clId="{74752764-C38B-4E32-8BD7-4A8808568C3F}" dt="2021-02-27T12:25:40.489" v="61"/>
          <ac:spMkLst>
            <pc:docMk/>
            <pc:sldMk cId="1139446310" sldId="275"/>
            <ac:spMk id="35" creationId="{124895AF-623D-4D2F-89D9-4BBD856B9C65}"/>
          </ac:spMkLst>
        </pc:spChg>
        <pc:spChg chg="add del mod">
          <ac:chgData name="Ragnhild Halvorsrud" userId="917ea340-fd63-490f-a7db-68428d24cf32" providerId="ADAL" clId="{74752764-C38B-4E32-8BD7-4A8808568C3F}" dt="2021-02-27T12:25:40.489" v="61"/>
          <ac:spMkLst>
            <pc:docMk/>
            <pc:sldMk cId="1139446310" sldId="275"/>
            <ac:spMk id="36" creationId="{9DA1B775-6C63-4317-A978-FB5504CC3B95}"/>
          </ac:spMkLst>
        </pc:spChg>
        <pc:spChg chg="add del mod">
          <ac:chgData name="Ragnhild Halvorsrud" userId="917ea340-fd63-490f-a7db-68428d24cf32" providerId="ADAL" clId="{74752764-C38B-4E32-8BD7-4A8808568C3F}" dt="2021-02-27T12:25:40.489" v="61"/>
          <ac:spMkLst>
            <pc:docMk/>
            <pc:sldMk cId="1139446310" sldId="275"/>
            <ac:spMk id="37" creationId="{1A0C9CE6-BCC9-4714-B149-A81AFBE22D0C}"/>
          </ac:spMkLst>
        </pc:spChg>
        <pc:spChg chg="add del mod">
          <ac:chgData name="Ragnhild Halvorsrud" userId="917ea340-fd63-490f-a7db-68428d24cf32" providerId="ADAL" clId="{74752764-C38B-4E32-8BD7-4A8808568C3F}" dt="2021-02-27T12:25:40.489" v="61"/>
          <ac:spMkLst>
            <pc:docMk/>
            <pc:sldMk cId="1139446310" sldId="275"/>
            <ac:spMk id="40" creationId="{22005606-C850-4724-81ED-685333881CA8}"/>
          </ac:spMkLst>
        </pc:spChg>
        <pc:spChg chg="add del mod">
          <ac:chgData name="Ragnhild Halvorsrud" userId="917ea340-fd63-490f-a7db-68428d24cf32" providerId="ADAL" clId="{74752764-C38B-4E32-8BD7-4A8808568C3F}" dt="2021-02-27T12:25:40.489" v="61"/>
          <ac:spMkLst>
            <pc:docMk/>
            <pc:sldMk cId="1139446310" sldId="275"/>
            <ac:spMk id="41" creationId="{55120C27-162F-4EE6-9718-7E5D0B04C42F}"/>
          </ac:spMkLst>
        </pc:spChg>
        <pc:spChg chg="add del mod">
          <ac:chgData name="Ragnhild Halvorsrud" userId="917ea340-fd63-490f-a7db-68428d24cf32" providerId="ADAL" clId="{74752764-C38B-4E32-8BD7-4A8808568C3F}" dt="2021-02-27T12:25:40.489" v="61"/>
          <ac:spMkLst>
            <pc:docMk/>
            <pc:sldMk cId="1139446310" sldId="275"/>
            <ac:spMk id="42" creationId="{F6AA49A3-97BF-459E-84D6-6C2028057DDC}"/>
          </ac:spMkLst>
        </pc:spChg>
        <pc:spChg chg="add del mod">
          <ac:chgData name="Ragnhild Halvorsrud" userId="917ea340-fd63-490f-a7db-68428d24cf32" providerId="ADAL" clId="{74752764-C38B-4E32-8BD7-4A8808568C3F}" dt="2021-02-27T12:25:40.489" v="61"/>
          <ac:spMkLst>
            <pc:docMk/>
            <pc:sldMk cId="1139446310" sldId="275"/>
            <ac:spMk id="45" creationId="{2D83ADD6-CBDC-414F-91DB-FBE3E931711E}"/>
          </ac:spMkLst>
        </pc:spChg>
        <pc:spChg chg="add del mod">
          <ac:chgData name="Ragnhild Halvorsrud" userId="917ea340-fd63-490f-a7db-68428d24cf32" providerId="ADAL" clId="{74752764-C38B-4E32-8BD7-4A8808568C3F}" dt="2021-02-27T12:25:40.489" v="61"/>
          <ac:spMkLst>
            <pc:docMk/>
            <pc:sldMk cId="1139446310" sldId="275"/>
            <ac:spMk id="46" creationId="{90D8868F-2A53-4004-B3F8-5A3A59920B8C}"/>
          </ac:spMkLst>
        </pc:spChg>
        <pc:spChg chg="add del mod">
          <ac:chgData name="Ragnhild Halvorsrud" userId="917ea340-fd63-490f-a7db-68428d24cf32" providerId="ADAL" clId="{74752764-C38B-4E32-8BD7-4A8808568C3F}" dt="2021-02-27T12:25:40.489" v="61"/>
          <ac:spMkLst>
            <pc:docMk/>
            <pc:sldMk cId="1139446310" sldId="275"/>
            <ac:spMk id="47" creationId="{33B08960-0B3B-48C9-B1CC-BFBF0E882A97}"/>
          </ac:spMkLst>
        </pc:spChg>
        <pc:spChg chg="add mod">
          <ac:chgData name="Ragnhild Halvorsrud" userId="917ea340-fd63-490f-a7db-68428d24cf32" providerId="ADAL" clId="{74752764-C38B-4E32-8BD7-4A8808568C3F}" dt="2021-03-21T11:44:24.396" v="5335" actId="790"/>
          <ac:spMkLst>
            <pc:docMk/>
            <pc:sldMk cId="1139446310" sldId="275"/>
            <ac:spMk id="49" creationId="{F6DB5CA8-EC40-46B3-B44E-7113B5233A7A}"/>
          </ac:spMkLst>
        </pc:spChg>
        <pc:spChg chg="add mod">
          <ac:chgData name="Ragnhild Halvorsrud" userId="917ea340-fd63-490f-a7db-68428d24cf32" providerId="ADAL" clId="{74752764-C38B-4E32-8BD7-4A8808568C3F}" dt="2021-03-21T11:44:24.411" v="5336" actId="790"/>
          <ac:spMkLst>
            <pc:docMk/>
            <pc:sldMk cId="1139446310" sldId="275"/>
            <ac:spMk id="50" creationId="{7B5DBE7E-3B7F-46EB-8530-E65D3B6D5F88}"/>
          </ac:spMkLst>
        </pc:spChg>
        <pc:spChg chg="add mod">
          <ac:chgData name="Ragnhild Halvorsrud" userId="917ea340-fd63-490f-a7db-68428d24cf32" providerId="ADAL" clId="{74752764-C38B-4E32-8BD7-4A8808568C3F}" dt="2021-03-21T11:44:24.411" v="5337" actId="790"/>
          <ac:spMkLst>
            <pc:docMk/>
            <pc:sldMk cId="1139446310" sldId="275"/>
            <ac:spMk id="52" creationId="{3A34469F-B87D-4691-87BC-E214106F496D}"/>
          </ac:spMkLst>
        </pc:spChg>
        <pc:spChg chg="add mod">
          <ac:chgData name="Ragnhild Halvorsrud" userId="917ea340-fd63-490f-a7db-68428d24cf32" providerId="ADAL" clId="{74752764-C38B-4E32-8BD7-4A8808568C3F}" dt="2021-03-21T11:44:24.411" v="5338" actId="790"/>
          <ac:spMkLst>
            <pc:docMk/>
            <pc:sldMk cId="1139446310" sldId="275"/>
            <ac:spMk id="53" creationId="{79484C32-DFFB-4E8C-82E1-73D47A89395A}"/>
          </ac:spMkLst>
        </pc:spChg>
        <pc:spChg chg="add mod">
          <ac:chgData name="Ragnhild Halvorsrud" userId="917ea340-fd63-490f-a7db-68428d24cf32" providerId="ADAL" clId="{74752764-C38B-4E32-8BD7-4A8808568C3F}" dt="2021-03-21T11:44:24.411" v="5339" actId="790"/>
          <ac:spMkLst>
            <pc:docMk/>
            <pc:sldMk cId="1139446310" sldId="275"/>
            <ac:spMk id="55" creationId="{D19465AE-3D3D-4A41-9126-881CE2AA3B8C}"/>
          </ac:spMkLst>
        </pc:spChg>
        <pc:spChg chg="add mod">
          <ac:chgData name="Ragnhild Halvorsrud" userId="917ea340-fd63-490f-a7db-68428d24cf32" providerId="ADAL" clId="{74752764-C38B-4E32-8BD7-4A8808568C3F}" dt="2021-03-21T11:44:24.411" v="5340" actId="790"/>
          <ac:spMkLst>
            <pc:docMk/>
            <pc:sldMk cId="1139446310" sldId="275"/>
            <ac:spMk id="57" creationId="{B90608F6-6A6C-458F-B3D4-A519F0B06228}"/>
          </ac:spMkLst>
        </pc:spChg>
        <pc:spChg chg="add mod">
          <ac:chgData name="Ragnhild Halvorsrud" userId="917ea340-fd63-490f-a7db-68428d24cf32" providerId="ADAL" clId="{74752764-C38B-4E32-8BD7-4A8808568C3F}" dt="2021-03-21T11:44:24.411" v="5341" actId="790"/>
          <ac:spMkLst>
            <pc:docMk/>
            <pc:sldMk cId="1139446310" sldId="275"/>
            <ac:spMk id="59" creationId="{C8A43A16-AB19-4DC5-8501-0B63A3B18726}"/>
          </ac:spMkLst>
        </pc:spChg>
        <pc:spChg chg="add mod">
          <ac:chgData name="Ragnhild Halvorsrud" userId="917ea340-fd63-490f-a7db-68428d24cf32" providerId="ADAL" clId="{74752764-C38B-4E32-8BD7-4A8808568C3F}" dt="2021-03-21T11:44:24.411" v="5342" actId="790"/>
          <ac:spMkLst>
            <pc:docMk/>
            <pc:sldMk cId="1139446310" sldId="275"/>
            <ac:spMk id="73" creationId="{EBE83CA0-8DA5-4C2F-B365-597D3368F913}"/>
          </ac:spMkLst>
        </pc:spChg>
        <pc:spChg chg="add mod">
          <ac:chgData name="Ragnhild Halvorsrud" userId="917ea340-fd63-490f-a7db-68428d24cf32" providerId="ADAL" clId="{74752764-C38B-4E32-8BD7-4A8808568C3F}" dt="2021-03-21T11:44:24.411" v="5343" actId="790"/>
          <ac:spMkLst>
            <pc:docMk/>
            <pc:sldMk cId="1139446310" sldId="275"/>
            <ac:spMk id="74" creationId="{871798BC-77AE-4AF2-BB8A-1974F4A2E1E9}"/>
          </ac:spMkLst>
        </pc:spChg>
        <pc:spChg chg="add mod">
          <ac:chgData name="Ragnhild Halvorsrud" userId="917ea340-fd63-490f-a7db-68428d24cf32" providerId="ADAL" clId="{74752764-C38B-4E32-8BD7-4A8808568C3F}" dt="2021-03-21T11:44:24.411" v="5344" actId="790"/>
          <ac:spMkLst>
            <pc:docMk/>
            <pc:sldMk cId="1139446310" sldId="275"/>
            <ac:spMk id="75" creationId="{1C4B6402-F719-4664-A4C5-C3DB1B98A167}"/>
          </ac:spMkLst>
        </pc:spChg>
        <pc:spChg chg="add mod">
          <ac:chgData name="Ragnhild Halvorsrud" userId="917ea340-fd63-490f-a7db-68428d24cf32" providerId="ADAL" clId="{74752764-C38B-4E32-8BD7-4A8808568C3F}" dt="2021-03-21T11:44:24.411" v="5345" actId="790"/>
          <ac:spMkLst>
            <pc:docMk/>
            <pc:sldMk cId="1139446310" sldId="275"/>
            <ac:spMk id="76" creationId="{82B1680A-B79E-4BAD-9DDF-E6471E922355}"/>
          </ac:spMkLst>
        </pc:spChg>
        <pc:spChg chg="add mod">
          <ac:chgData name="Ragnhild Halvorsrud" userId="917ea340-fd63-490f-a7db-68428d24cf32" providerId="ADAL" clId="{74752764-C38B-4E32-8BD7-4A8808568C3F}" dt="2021-03-21T11:44:24.411" v="5346" actId="790"/>
          <ac:spMkLst>
            <pc:docMk/>
            <pc:sldMk cId="1139446310" sldId="275"/>
            <ac:spMk id="77" creationId="{AD731B10-E4D8-4721-B16F-78E92F383D84}"/>
          </ac:spMkLst>
        </pc:spChg>
        <pc:spChg chg="add mod">
          <ac:chgData name="Ragnhild Halvorsrud" userId="917ea340-fd63-490f-a7db-68428d24cf32" providerId="ADAL" clId="{74752764-C38B-4E32-8BD7-4A8808568C3F}" dt="2021-03-21T11:44:24.411" v="5347" actId="790"/>
          <ac:spMkLst>
            <pc:docMk/>
            <pc:sldMk cId="1139446310" sldId="275"/>
            <ac:spMk id="78" creationId="{B8DABEE9-8AB6-462C-ACE1-701BDE8DAC20}"/>
          </ac:spMkLst>
        </pc:spChg>
        <pc:spChg chg="add mod">
          <ac:chgData name="Ragnhild Halvorsrud" userId="917ea340-fd63-490f-a7db-68428d24cf32" providerId="ADAL" clId="{74752764-C38B-4E32-8BD7-4A8808568C3F}" dt="2021-03-21T11:44:24.411" v="5348" actId="790"/>
          <ac:spMkLst>
            <pc:docMk/>
            <pc:sldMk cId="1139446310" sldId="275"/>
            <ac:spMk id="79" creationId="{F9CBBD22-C793-43CC-8B5D-6B95DDE071B8}"/>
          </ac:spMkLst>
        </pc:spChg>
        <pc:spChg chg="add mod">
          <ac:chgData name="Ragnhild Halvorsrud" userId="917ea340-fd63-490f-a7db-68428d24cf32" providerId="ADAL" clId="{74752764-C38B-4E32-8BD7-4A8808568C3F}" dt="2021-03-21T11:44:24.411" v="5349" actId="790"/>
          <ac:spMkLst>
            <pc:docMk/>
            <pc:sldMk cId="1139446310" sldId="275"/>
            <ac:spMk id="80" creationId="{A275B144-778A-414F-9DCF-34F1884E3224}"/>
          </ac:spMkLst>
        </pc:spChg>
        <pc:spChg chg="add mod">
          <ac:chgData name="Ragnhild Halvorsrud" userId="917ea340-fd63-490f-a7db-68428d24cf32" providerId="ADAL" clId="{74752764-C38B-4E32-8BD7-4A8808568C3F}" dt="2021-03-21T11:44:24.411" v="5350" actId="790"/>
          <ac:spMkLst>
            <pc:docMk/>
            <pc:sldMk cId="1139446310" sldId="275"/>
            <ac:spMk id="81" creationId="{71DD3283-F674-4FD4-A407-ADD4D1975BAD}"/>
          </ac:spMkLst>
        </pc:spChg>
        <pc:spChg chg="add mod">
          <ac:chgData name="Ragnhild Halvorsrud" userId="917ea340-fd63-490f-a7db-68428d24cf32" providerId="ADAL" clId="{74752764-C38B-4E32-8BD7-4A8808568C3F}" dt="2021-03-21T11:44:24.411" v="5351" actId="790"/>
          <ac:spMkLst>
            <pc:docMk/>
            <pc:sldMk cId="1139446310" sldId="275"/>
            <ac:spMk id="82" creationId="{E5081606-EB3A-45F3-97BE-15417187A5D3}"/>
          </ac:spMkLst>
        </pc:spChg>
        <pc:spChg chg="add mod">
          <ac:chgData name="Ragnhild Halvorsrud" userId="917ea340-fd63-490f-a7db-68428d24cf32" providerId="ADAL" clId="{74752764-C38B-4E32-8BD7-4A8808568C3F}" dt="2021-03-21T11:44:24.411" v="5352" actId="790"/>
          <ac:spMkLst>
            <pc:docMk/>
            <pc:sldMk cId="1139446310" sldId="275"/>
            <ac:spMk id="85" creationId="{0151E0CB-C6A1-43C0-AB08-9D030F9FC901}"/>
          </ac:spMkLst>
        </pc:spChg>
        <pc:spChg chg="add mod">
          <ac:chgData name="Ragnhild Halvorsrud" userId="917ea340-fd63-490f-a7db-68428d24cf32" providerId="ADAL" clId="{74752764-C38B-4E32-8BD7-4A8808568C3F}" dt="2021-03-21T11:44:24.411" v="5353" actId="790"/>
          <ac:spMkLst>
            <pc:docMk/>
            <pc:sldMk cId="1139446310" sldId="275"/>
            <ac:spMk id="86" creationId="{048687E4-5AFB-4A5B-A783-74663F8848BA}"/>
          </ac:spMkLst>
        </pc:spChg>
        <pc:spChg chg="add mod">
          <ac:chgData name="Ragnhild Halvorsrud" userId="917ea340-fd63-490f-a7db-68428d24cf32" providerId="ADAL" clId="{74752764-C38B-4E32-8BD7-4A8808568C3F}" dt="2021-03-21T11:44:24.411" v="5354" actId="790"/>
          <ac:spMkLst>
            <pc:docMk/>
            <pc:sldMk cId="1139446310" sldId="275"/>
            <ac:spMk id="87" creationId="{5320BC72-98B6-4224-A2BE-922785398F6A}"/>
          </ac:spMkLst>
        </pc:spChg>
        <pc:spChg chg="add mod">
          <ac:chgData name="Ragnhild Halvorsrud" userId="917ea340-fd63-490f-a7db-68428d24cf32" providerId="ADAL" clId="{74752764-C38B-4E32-8BD7-4A8808568C3F}" dt="2021-03-21T11:44:24.411" v="5355" actId="790"/>
          <ac:spMkLst>
            <pc:docMk/>
            <pc:sldMk cId="1139446310" sldId="275"/>
            <ac:spMk id="90" creationId="{B200EDFF-7549-4679-A6B7-91899E127B85}"/>
          </ac:spMkLst>
        </pc:spChg>
        <pc:spChg chg="add mod">
          <ac:chgData name="Ragnhild Halvorsrud" userId="917ea340-fd63-490f-a7db-68428d24cf32" providerId="ADAL" clId="{74752764-C38B-4E32-8BD7-4A8808568C3F}" dt="2021-03-21T11:44:24.427" v="5356" actId="790"/>
          <ac:spMkLst>
            <pc:docMk/>
            <pc:sldMk cId="1139446310" sldId="275"/>
            <ac:spMk id="91" creationId="{96C8EE70-3F4B-483F-B93A-B35B7B70A8C1}"/>
          </ac:spMkLst>
        </pc:spChg>
        <pc:spChg chg="add mod">
          <ac:chgData name="Ragnhild Halvorsrud" userId="917ea340-fd63-490f-a7db-68428d24cf32" providerId="ADAL" clId="{74752764-C38B-4E32-8BD7-4A8808568C3F}" dt="2021-03-21T11:44:24.427" v="5357" actId="790"/>
          <ac:spMkLst>
            <pc:docMk/>
            <pc:sldMk cId="1139446310" sldId="275"/>
            <ac:spMk id="92" creationId="{9EEA4676-CAE6-4B52-BF7D-F84FDA769783}"/>
          </ac:spMkLst>
        </pc:spChg>
        <pc:picChg chg="add del mod">
          <ac:chgData name="Ragnhild Halvorsrud" userId="917ea340-fd63-490f-a7db-68428d24cf32" providerId="ADAL" clId="{74752764-C38B-4E32-8BD7-4A8808568C3F}" dt="2021-02-27T12:25:40.489" v="61"/>
          <ac:picMkLst>
            <pc:docMk/>
            <pc:sldMk cId="1139446310" sldId="275"/>
            <ac:picMk id="16" creationId="{1040F973-E12D-4A80-BD88-D591065CFDC9}"/>
          </ac:picMkLst>
        </pc:picChg>
        <pc:picChg chg="add del mod">
          <ac:chgData name="Ragnhild Halvorsrud" userId="917ea340-fd63-490f-a7db-68428d24cf32" providerId="ADAL" clId="{74752764-C38B-4E32-8BD7-4A8808568C3F}" dt="2021-02-27T12:25:40.489" v="61"/>
          <ac:picMkLst>
            <pc:docMk/>
            <pc:sldMk cId="1139446310" sldId="275"/>
            <ac:picMk id="20" creationId="{4C737B2C-BE52-48FD-B113-01535DCCF635}"/>
          </ac:picMkLst>
        </pc:picChg>
        <pc:picChg chg="add del mod">
          <ac:chgData name="Ragnhild Halvorsrud" userId="917ea340-fd63-490f-a7db-68428d24cf32" providerId="ADAL" clId="{74752764-C38B-4E32-8BD7-4A8808568C3F}" dt="2021-02-27T12:25:40.489" v="61"/>
          <ac:picMkLst>
            <pc:docMk/>
            <pc:sldMk cId="1139446310" sldId="275"/>
            <ac:picMk id="21" creationId="{926090BD-D46D-496A-8B04-6261D63ADB3D}"/>
          </ac:picMkLst>
        </pc:picChg>
        <pc:picChg chg="add del mod">
          <ac:chgData name="Ragnhild Halvorsrud" userId="917ea340-fd63-490f-a7db-68428d24cf32" providerId="ADAL" clId="{74752764-C38B-4E32-8BD7-4A8808568C3F}" dt="2021-02-27T12:25:40.489" v="61"/>
          <ac:picMkLst>
            <pc:docMk/>
            <pc:sldMk cId="1139446310" sldId="275"/>
            <ac:picMk id="22" creationId="{DE33B18B-C341-4F6D-8277-64B7BECF5C15}"/>
          </ac:picMkLst>
        </pc:picChg>
        <pc:picChg chg="add del mod">
          <ac:chgData name="Ragnhild Halvorsrud" userId="917ea340-fd63-490f-a7db-68428d24cf32" providerId="ADAL" clId="{74752764-C38B-4E32-8BD7-4A8808568C3F}" dt="2021-02-27T12:25:40.489" v="61"/>
          <ac:picMkLst>
            <pc:docMk/>
            <pc:sldMk cId="1139446310" sldId="275"/>
            <ac:picMk id="23" creationId="{05168C60-57EE-4F01-BCD9-DEE14F83FA97}"/>
          </ac:picMkLst>
        </pc:picChg>
        <pc:picChg chg="add del mod">
          <ac:chgData name="Ragnhild Halvorsrud" userId="917ea340-fd63-490f-a7db-68428d24cf32" providerId="ADAL" clId="{74752764-C38B-4E32-8BD7-4A8808568C3F}" dt="2021-02-27T12:25:40.489" v="61"/>
          <ac:picMkLst>
            <pc:docMk/>
            <pc:sldMk cId="1139446310" sldId="275"/>
            <ac:picMk id="24" creationId="{62333031-3FD3-4250-94E0-7EBDF02DD921}"/>
          </ac:picMkLst>
        </pc:picChg>
        <pc:picChg chg="add del mod">
          <ac:chgData name="Ragnhild Halvorsrud" userId="917ea340-fd63-490f-a7db-68428d24cf32" providerId="ADAL" clId="{74752764-C38B-4E32-8BD7-4A8808568C3F}" dt="2021-02-27T12:25:40.489" v="61"/>
          <ac:picMkLst>
            <pc:docMk/>
            <pc:sldMk cId="1139446310" sldId="275"/>
            <ac:picMk id="25" creationId="{2AD49C98-A2A7-48C6-BF97-E75C8CCE4B0C}"/>
          </ac:picMkLst>
        </pc:picChg>
        <pc:picChg chg="add del mod">
          <ac:chgData name="Ragnhild Halvorsrud" userId="917ea340-fd63-490f-a7db-68428d24cf32" providerId="ADAL" clId="{74752764-C38B-4E32-8BD7-4A8808568C3F}" dt="2021-02-27T12:25:40.489" v="61"/>
          <ac:picMkLst>
            <pc:docMk/>
            <pc:sldMk cId="1139446310" sldId="275"/>
            <ac:picMk id="26" creationId="{F5B3D354-F595-4085-BEBE-6DBEB937B20E}"/>
          </ac:picMkLst>
        </pc:picChg>
        <pc:picChg chg="add mod">
          <ac:chgData name="Ragnhild Halvorsrud" userId="917ea340-fd63-490f-a7db-68428d24cf32" providerId="ADAL" clId="{74752764-C38B-4E32-8BD7-4A8808568C3F}" dt="2021-03-01T09:47:53.968" v="138" actId="1076"/>
          <ac:picMkLst>
            <pc:docMk/>
            <pc:sldMk cId="1139446310" sldId="275"/>
            <ac:picMk id="61" creationId="{E7C220CC-7217-4BB0-8984-4A99CD181139}"/>
          </ac:picMkLst>
        </pc:picChg>
        <pc:picChg chg="add mod">
          <ac:chgData name="Ragnhild Halvorsrud" userId="917ea340-fd63-490f-a7db-68428d24cf32" providerId="ADAL" clId="{74752764-C38B-4E32-8BD7-4A8808568C3F}" dt="2021-02-27T12:32:33.646" v="69" actId="1076"/>
          <ac:picMkLst>
            <pc:docMk/>
            <pc:sldMk cId="1139446310" sldId="275"/>
            <ac:picMk id="65" creationId="{012C7A0A-F27C-47BC-A39F-E01C906A47AB}"/>
          </ac:picMkLst>
        </pc:picChg>
        <pc:picChg chg="add mod">
          <ac:chgData name="Ragnhild Halvorsrud" userId="917ea340-fd63-490f-a7db-68428d24cf32" providerId="ADAL" clId="{74752764-C38B-4E32-8BD7-4A8808568C3F}" dt="2021-02-27T12:32:33.646" v="69" actId="1076"/>
          <ac:picMkLst>
            <pc:docMk/>
            <pc:sldMk cId="1139446310" sldId="275"/>
            <ac:picMk id="66" creationId="{DAE36DE8-52BC-41F5-A8DD-5369B80F9E16}"/>
          </ac:picMkLst>
        </pc:picChg>
        <pc:picChg chg="add mod">
          <ac:chgData name="Ragnhild Halvorsrud" userId="917ea340-fd63-490f-a7db-68428d24cf32" providerId="ADAL" clId="{74752764-C38B-4E32-8BD7-4A8808568C3F}" dt="2021-02-27T12:32:33.646" v="69" actId="1076"/>
          <ac:picMkLst>
            <pc:docMk/>
            <pc:sldMk cId="1139446310" sldId="275"/>
            <ac:picMk id="67" creationId="{F40D827A-D964-4034-AC35-3120656A71F9}"/>
          </ac:picMkLst>
        </pc:picChg>
        <pc:picChg chg="add mod">
          <ac:chgData name="Ragnhild Halvorsrud" userId="917ea340-fd63-490f-a7db-68428d24cf32" providerId="ADAL" clId="{74752764-C38B-4E32-8BD7-4A8808568C3F}" dt="2021-02-27T12:32:33.646" v="69" actId="1076"/>
          <ac:picMkLst>
            <pc:docMk/>
            <pc:sldMk cId="1139446310" sldId="275"/>
            <ac:picMk id="68" creationId="{F7DE58CB-F7BD-4A23-AE55-938DC962E21D}"/>
          </ac:picMkLst>
        </pc:picChg>
        <pc:picChg chg="add mod">
          <ac:chgData name="Ragnhild Halvorsrud" userId="917ea340-fd63-490f-a7db-68428d24cf32" providerId="ADAL" clId="{74752764-C38B-4E32-8BD7-4A8808568C3F}" dt="2021-02-27T12:32:33.646" v="69" actId="1076"/>
          <ac:picMkLst>
            <pc:docMk/>
            <pc:sldMk cId="1139446310" sldId="275"/>
            <ac:picMk id="69" creationId="{669EE496-553A-4CBE-9F0A-4DA9C005CD0E}"/>
          </ac:picMkLst>
        </pc:picChg>
        <pc:picChg chg="add mod">
          <ac:chgData name="Ragnhild Halvorsrud" userId="917ea340-fd63-490f-a7db-68428d24cf32" providerId="ADAL" clId="{74752764-C38B-4E32-8BD7-4A8808568C3F}" dt="2021-02-27T12:32:33.646" v="69" actId="1076"/>
          <ac:picMkLst>
            <pc:docMk/>
            <pc:sldMk cId="1139446310" sldId="275"/>
            <ac:picMk id="70" creationId="{48A17C61-FF3B-453E-A2CC-B474E2E88205}"/>
          </ac:picMkLst>
        </pc:picChg>
        <pc:picChg chg="add mod">
          <ac:chgData name="Ragnhild Halvorsrud" userId="917ea340-fd63-490f-a7db-68428d24cf32" providerId="ADAL" clId="{74752764-C38B-4E32-8BD7-4A8808568C3F}" dt="2021-02-27T12:32:33.646" v="69" actId="1076"/>
          <ac:picMkLst>
            <pc:docMk/>
            <pc:sldMk cId="1139446310" sldId="275"/>
            <ac:picMk id="71" creationId="{486D5F0A-8B53-4C0A-8C0D-0ABB67D75EDE}"/>
          </ac:picMkLst>
        </pc:picChg>
        <pc:cxnChg chg="add del mod">
          <ac:chgData name="Ragnhild Halvorsrud" userId="917ea340-fd63-490f-a7db-68428d24cf32" providerId="ADAL" clId="{74752764-C38B-4E32-8BD7-4A8808568C3F}" dt="2021-02-27T12:25:40.489" v="61"/>
          <ac:cxnSpMkLst>
            <pc:docMk/>
            <pc:sldMk cId="1139446310" sldId="275"/>
            <ac:cxnSpMk id="6" creationId="{6FB6970F-AB4B-4185-ABF0-9A4004ADA18B}"/>
          </ac:cxnSpMkLst>
        </pc:cxnChg>
        <pc:cxnChg chg="add del mod">
          <ac:chgData name="Ragnhild Halvorsrud" userId="917ea340-fd63-490f-a7db-68428d24cf32" providerId="ADAL" clId="{74752764-C38B-4E32-8BD7-4A8808568C3F}" dt="2021-02-27T12:25:40.489" v="61"/>
          <ac:cxnSpMkLst>
            <pc:docMk/>
            <pc:sldMk cId="1139446310" sldId="275"/>
            <ac:cxnSpMk id="9" creationId="{EA45CA9C-C13E-4E81-9737-4BEB2F53E3D4}"/>
          </ac:cxnSpMkLst>
        </pc:cxnChg>
        <pc:cxnChg chg="add del mod">
          <ac:chgData name="Ragnhild Halvorsrud" userId="917ea340-fd63-490f-a7db-68428d24cf32" providerId="ADAL" clId="{74752764-C38B-4E32-8BD7-4A8808568C3F}" dt="2021-02-27T12:25:40.489" v="61"/>
          <ac:cxnSpMkLst>
            <pc:docMk/>
            <pc:sldMk cId="1139446310" sldId="275"/>
            <ac:cxnSpMk id="11" creationId="{4F934247-4906-40D0-9575-6A133C85DDEA}"/>
          </ac:cxnSpMkLst>
        </pc:cxnChg>
        <pc:cxnChg chg="add del mod">
          <ac:chgData name="Ragnhild Halvorsrud" userId="917ea340-fd63-490f-a7db-68428d24cf32" providerId="ADAL" clId="{74752764-C38B-4E32-8BD7-4A8808568C3F}" dt="2021-02-27T12:25:40.489" v="61"/>
          <ac:cxnSpMkLst>
            <pc:docMk/>
            <pc:sldMk cId="1139446310" sldId="275"/>
            <ac:cxnSpMk id="13" creationId="{1D15813D-6310-445C-9469-64E9C7B73718}"/>
          </ac:cxnSpMkLst>
        </pc:cxnChg>
        <pc:cxnChg chg="add del mod">
          <ac:chgData name="Ragnhild Halvorsrud" userId="917ea340-fd63-490f-a7db-68428d24cf32" providerId="ADAL" clId="{74752764-C38B-4E32-8BD7-4A8808568C3F}" dt="2021-02-27T12:25:40.489" v="61"/>
          <ac:cxnSpMkLst>
            <pc:docMk/>
            <pc:sldMk cId="1139446310" sldId="275"/>
            <ac:cxnSpMk id="15" creationId="{723C01F8-0210-452B-ACC6-BC12E3D301BF}"/>
          </ac:cxnSpMkLst>
        </pc:cxnChg>
        <pc:cxnChg chg="add del mod">
          <ac:chgData name="Ragnhild Halvorsrud" userId="917ea340-fd63-490f-a7db-68428d24cf32" providerId="ADAL" clId="{74752764-C38B-4E32-8BD7-4A8808568C3F}" dt="2021-02-27T12:25:40.489" v="61"/>
          <ac:cxnSpMkLst>
            <pc:docMk/>
            <pc:sldMk cId="1139446310" sldId="275"/>
            <ac:cxnSpMk id="17" creationId="{4C96B6B3-D791-49C1-81DD-3EB8721A5B45}"/>
          </ac:cxnSpMkLst>
        </pc:cxnChg>
        <pc:cxnChg chg="add del mod">
          <ac:chgData name="Ragnhild Halvorsrud" userId="917ea340-fd63-490f-a7db-68428d24cf32" providerId="ADAL" clId="{74752764-C38B-4E32-8BD7-4A8808568C3F}" dt="2021-02-27T12:25:40.489" v="61"/>
          <ac:cxnSpMkLst>
            <pc:docMk/>
            <pc:sldMk cId="1139446310" sldId="275"/>
            <ac:cxnSpMk id="18" creationId="{01BBFEE9-0229-4321-8C0E-B1DE8BB7FE6F}"/>
          </ac:cxnSpMkLst>
        </pc:cxnChg>
        <pc:cxnChg chg="add del mod">
          <ac:chgData name="Ragnhild Halvorsrud" userId="917ea340-fd63-490f-a7db-68428d24cf32" providerId="ADAL" clId="{74752764-C38B-4E32-8BD7-4A8808568C3F}" dt="2021-02-27T12:25:40.489" v="61"/>
          <ac:cxnSpMkLst>
            <pc:docMk/>
            <pc:sldMk cId="1139446310" sldId="275"/>
            <ac:cxnSpMk id="19" creationId="{94EF50AD-2194-4C4C-9355-62301E3C6769}"/>
          </ac:cxnSpMkLst>
        </pc:cxnChg>
        <pc:cxnChg chg="add del mod">
          <ac:chgData name="Ragnhild Halvorsrud" userId="917ea340-fd63-490f-a7db-68428d24cf32" providerId="ADAL" clId="{74752764-C38B-4E32-8BD7-4A8808568C3F}" dt="2021-02-27T12:25:40.489" v="61"/>
          <ac:cxnSpMkLst>
            <pc:docMk/>
            <pc:sldMk cId="1139446310" sldId="275"/>
            <ac:cxnSpMk id="27" creationId="{C3FA5967-7A33-4F7C-AC16-895904D74154}"/>
          </ac:cxnSpMkLst>
        </pc:cxnChg>
        <pc:cxnChg chg="add del mod">
          <ac:chgData name="Ragnhild Halvorsrud" userId="917ea340-fd63-490f-a7db-68428d24cf32" providerId="ADAL" clId="{74752764-C38B-4E32-8BD7-4A8808568C3F}" dt="2021-02-27T12:25:40.489" v="61"/>
          <ac:cxnSpMkLst>
            <pc:docMk/>
            <pc:sldMk cId="1139446310" sldId="275"/>
            <ac:cxnSpMk id="38" creationId="{2D21A150-C7E7-4D85-9EA1-FE9595A1D661}"/>
          </ac:cxnSpMkLst>
        </pc:cxnChg>
        <pc:cxnChg chg="add del mod">
          <ac:chgData name="Ragnhild Halvorsrud" userId="917ea340-fd63-490f-a7db-68428d24cf32" providerId="ADAL" clId="{74752764-C38B-4E32-8BD7-4A8808568C3F}" dt="2021-02-27T12:25:40.489" v="61"/>
          <ac:cxnSpMkLst>
            <pc:docMk/>
            <pc:sldMk cId="1139446310" sldId="275"/>
            <ac:cxnSpMk id="39" creationId="{D6CA0B5F-CB2A-41F1-8DCF-3D7293386CAF}"/>
          </ac:cxnSpMkLst>
        </pc:cxnChg>
        <pc:cxnChg chg="add del mod">
          <ac:chgData name="Ragnhild Halvorsrud" userId="917ea340-fd63-490f-a7db-68428d24cf32" providerId="ADAL" clId="{74752764-C38B-4E32-8BD7-4A8808568C3F}" dt="2021-02-27T12:25:40.489" v="61"/>
          <ac:cxnSpMkLst>
            <pc:docMk/>
            <pc:sldMk cId="1139446310" sldId="275"/>
            <ac:cxnSpMk id="43" creationId="{ECF62E3B-6F10-468B-8D3F-3945000D6900}"/>
          </ac:cxnSpMkLst>
        </pc:cxnChg>
        <pc:cxnChg chg="add del mod">
          <ac:chgData name="Ragnhild Halvorsrud" userId="917ea340-fd63-490f-a7db-68428d24cf32" providerId="ADAL" clId="{74752764-C38B-4E32-8BD7-4A8808568C3F}" dt="2021-02-27T12:25:40.489" v="61"/>
          <ac:cxnSpMkLst>
            <pc:docMk/>
            <pc:sldMk cId="1139446310" sldId="275"/>
            <ac:cxnSpMk id="44" creationId="{F73DD9AA-EE7F-498A-956B-338C963C1BC1}"/>
          </ac:cxnSpMkLst>
        </pc:cxnChg>
        <pc:cxnChg chg="add del mod">
          <ac:chgData name="Ragnhild Halvorsrud" userId="917ea340-fd63-490f-a7db-68428d24cf32" providerId="ADAL" clId="{74752764-C38B-4E32-8BD7-4A8808568C3F}" dt="2021-02-27T12:25:40.489" v="61"/>
          <ac:cxnSpMkLst>
            <pc:docMk/>
            <pc:sldMk cId="1139446310" sldId="275"/>
            <ac:cxnSpMk id="48" creationId="{CAD4BDB7-E047-435F-843F-57A972EFEF79}"/>
          </ac:cxnSpMkLst>
        </pc:cxnChg>
        <pc:cxnChg chg="add mod">
          <ac:chgData name="Ragnhild Halvorsrud" userId="917ea340-fd63-490f-a7db-68428d24cf32" providerId="ADAL" clId="{74752764-C38B-4E32-8BD7-4A8808568C3F}" dt="2021-02-27T12:32:33.646" v="69" actId="1076"/>
          <ac:cxnSpMkLst>
            <pc:docMk/>
            <pc:sldMk cId="1139446310" sldId="275"/>
            <ac:cxnSpMk id="51" creationId="{1AAADEB7-1D33-4AF3-9E41-368401BE5CD5}"/>
          </ac:cxnSpMkLst>
        </pc:cxnChg>
        <pc:cxnChg chg="add mod">
          <ac:chgData name="Ragnhild Halvorsrud" userId="917ea340-fd63-490f-a7db-68428d24cf32" providerId="ADAL" clId="{74752764-C38B-4E32-8BD7-4A8808568C3F}" dt="2021-02-27T12:32:33.646" v="69" actId="1076"/>
          <ac:cxnSpMkLst>
            <pc:docMk/>
            <pc:sldMk cId="1139446310" sldId="275"/>
            <ac:cxnSpMk id="54" creationId="{BB7C5CC9-C878-4A2A-9019-3061CA3B9214}"/>
          </ac:cxnSpMkLst>
        </pc:cxnChg>
        <pc:cxnChg chg="add mod">
          <ac:chgData name="Ragnhild Halvorsrud" userId="917ea340-fd63-490f-a7db-68428d24cf32" providerId="ADAL" clId="{74752764-C38B-4E32-8BD7-4A8808568C3F}" dt="2021-02-27T12:32:33.646" v="69" actId="1076"/>
          <ac:cxnSpMkLst>
            <pc:docMk/>
            <pc:sldMk cId="1139446310" sldId="275"/>
            <ac:cxnSpMk id="56" creationId="{2DD09475-A530-4E11-8523-FF23EA5DDE60}"/>
          </ac:cxnSpMkLst>
        </pc:cxnChg>
        <pc:cxnChg chg="add mod">
          <ac:chgData name="Ragnhild Halvorsrud" userId="917ea340-fd63-490f-a7db-68428d24cf32" providerId="ADAL" clId="{74752764-C38B-4E32-8BD7-4A8808568C3F}" dt="2021-02-27T12:32:33.646" v="69" actId="1076"/>
          <ac:cxnSpMkLst>
            <pc:docMk/>
            <pc:sldMk cId="1139446310" sldId="275"/>
            <ac:cxnSpMk id="58" creationId="{1D4B0FDD-2105-4671-99A7-8D527F3A9AA0}"/>
          </ac:cxnSpMkLst>
        </pc:cxnChg>
        <pc:cxnChg chg="add mod">
          <ac:chgData name="Ragnhild Halvorsrud" userId="917ea340-fd63-490f-a7db-68428d24cf32" providerId="ADAL" clId="{74752764-C38B-4E32-8BD7-4A8808568C3F}" dt="2021-02-27T12:32:33.646" v="69" actId="1076"/>
          <ac:cxnSpMkLst>
            <pc:docMk/>
            <pc:sldMk cId="1139446310" sldId="275"/>
            <ac:cxnSpMk id="60" creationId="{D2F1025F-66AD-43D1-AA7C-BB78F6972FA2}"/>
          </ac:cxnSpMkLst>
        </pc:cxnChg>
        <pc:cxnChg chg="add mod">
          <ac:chgData name="Ragnhild Halvorsrud" userId="917ea340-fd63-490f-a7db-68428d24cf32" providerId="ADAL" clId="{74752764-C38B-4E32-8BD7-4A8808568C3F}" dt="2021-02-27T12:32:33.646" v="69" actId="1076"/>
          <ac:cxnSpMkLst>
            <pc:docMk/>
            <pc:sldMk cId="1139446310" sldId="275"/>
            <ac:cxnSpMk id="62" creationId="{636EF19B-1450-4B0B-A470-E589A7DDDD2A}"/>
          </ac:cxnSpMkLst>
        </pc:cxnChg>
        <pc:cxnChg chg="add mod">
          <ac:chgData name="Ragnhild Halvorsrud" userId="917ea340-fd63-490f-a7db-68428d24cf32" providerId="ADAL" clId="{74752764-C38B-4E32-8BD7-4A8808568C3F}" dt="2021-02-27T12:32:33.646" v="69" actId="1076"/>
          <ac:cxnSpMkLst>
            <pc:docMk/>
            <pc:sldMk cId="1139446310" sldId="275"/>
            <ac:cxnSpMk id="63" creationId="{B014BCBC-EA59-4317-AA0D-CCC93A43D2FE}"/>
          </ac:cxnSpMkLst>
        </pc:cxnChg>
        <pc:cxnChg chg="add mod">
          <ac:chgData name="Ragnhild Halvorsrud" userId="917ea340-fd63-490f-a7db-68428d24cf32" providerId="ADAL" clId="{74752764-C38B-4E32-8BD7-4A8808568C3F}" dt="2021-02-27T12:32:33.646" v="69" actId="1076"/>
          <ac:cxnSpMkLst>
            <pc:docMk/>
            <pc:sldMk cId="1139446310" sldId="275"/>
            <ac:cxnSpMk id="64" creationId="{44967161-A0D9-4FDE-A857-B8294C4B0D25}"/>
          </ac:cxnSpMkLst>
        </pc:cxnChg>
        <pc:cxnChg chg="add mod">
          <ac:chgData name="Ragnhild Halvorsrud" userId="917ea340-fd63-490f-a7db-68428d24cf32" providerId="ADAL" clId="{74752764-C38B-4E32-8BD7-4A8808568C3F}" dt="2021-02-27T12:32:33.646" v="69" actId="1076"/>
          <ac:cxnSpMkLst>
            <pc:docMk/>
            <pc:sldMk cId="1139446310" sldId="275"/>
            <ac:cxnSpMk id="72" creationId="{1EE28B34-2C33-4364-BB11-7A3DBC63DFCE}"/>
          </ac:cxnSpMkLst>
        </pc:cxnChg>
        <pc:cxnChg chg="add mod">
          <ac:chgData name="Ragnhild Halvorsrud" userId="917ea340-fd63-490f-a7db-68428d24cf32" providerId="ADAL" clId="{74752764-C38B-4E32-8BD7-4A8808568C3F}" dt="2021-02-27T12:32:33.646" v="69" actId="1076"/>
          <ac:cxnSpMkLst>
            <pc:docMk/>
            <pc:sldMk cId="1139446310" sldId="275"/>
            <ac:cxnSpMk id="83" creationId="{62790137-B6B1-42D4-A8F4-F2DE7B172C7C}"/>
          </ac:cxnSpMkLst>
        </pc:cxnChg>
        <pc:cxnChg chg="add mod">
          <ac:chgData name="Ragnhild Halvorsrud" userId="917ea340-fd63-490f-a7db-68428d24cf32" providerId="ADAL" clId="{74752764-C38B-4E32-8BD7-4A8808568C3F}" dt="2021-02-27T12:32:33.646" v="69" actId="1076"/>
          <ac:cxnSpMkLst>
            <pc:docMk/>
            <pc:sldMk cId="1139446310" sldId="275"/>
            <ac:cxnSpMk id="84" creationId="{2F84BEEE-C7E3-4D46-BB54-F495E4D2E829}"/>
          </ac:cxnSpMkLst>
        </pc:cxnChg>
        <pc:cxnChg chg="add mod">
          <ac:chgData name="Ragnhild Halvorsrud" userId="917ea340-fd63-490f-a7db-68428d24cf32" providerId="ADAL" clId="{74752764-C38B-4E32-8BD7-4A8808568C3F}" dt="2021-02-27T12:32:33.646" v="69" actId="1076"/>
          <ac:cxnSpMkLst>
            <pc:docMk/>
            <pc:sldMk cId="1139446310" sldId="275"/>
            <ac:cxnSpMk id="88" creationId="{881D5976-FCBF-42B9-A0C0-E3AA79A81DA1}"/>
          </ac:cxnSpMkLst>
        </pc:cxnChg>
        <pc:cxnChg chg="add mod">
          <ac:chgData name="Ragnhild Halvorsrud" userId="917ea340-fd63-490f-a7db-68428d24cf32" providerId="ADAL" clId="{74752764-C38B-4E32-8BD7-4A8808568C3F}" dt="2021-02-27T12:32:33.646" v="69" actId="1076"/>
          <ac:cxnSpMkLst>
            <pc:docMk/>
            <pc:sldMk cId="1139446310" sldId="275"/>
            <ac:cxnSpMk id="89" creationId="{AF4D47CB-C650-44AF-9819-C1B31577807B}"/>
          </ac:cxnSpMkLst>
        </pc:cxnChg>
        <pc:cxnChg chg="add mod">
          <ac:chgData name="Ragnhild Halvorsrud" userId="917ea340-fd63-490f-a7db-68428d24cf32" providerId="ADAL" clId="{74752764-C38B-4E32-8BD7-4A8808568C3F}" dt="2021-02-27T12:32:33.646" v="69" actId="1076"/>
          <ac:cxnSpMkLst>
            <pc:docMk/>
            <pc:sldMk cId="1139446310" sldId="275"/>
            <ac:cxnSpMk id="93" creationId="{B8C846BF-2326-47C8-9E67-7065986236FD}"/>
          </ac:cxnSpMkLst>
        </pc:cxnChg>
      </pc:sldChg>
      <pc:sldChg chg="addSp modSp add del mod ord modNotes">
        <pc:chgData name="Ragnhild Halvorsrud" userId="917ea340-fd63-490f-a7db-68428d24cf32" providerId="ADAL" clId="{74752764-C38B-4E32-8BD7-4A8808568C3F}" dt="2021-03-21T12:01:00.823" v="7041" actId="47"/>
        <pc:sldMkLst>
          <pc:docMk/>
          <pc:sldMk cId="3207446769" sldId="276"/>
        </pc:sldMkLst>
        <pc:spChg chg="mod">
          <ac:chgData name="Ragnhild Halvorsrud" userId="917ea340-fd63-490f-a7db-68428d24cf32" providerId="ADAL" clId="{74752764-C38B-4E32-8BD7-4A8808568C3F}" dt="2021-03-21T11:53:44.268" v="7000" actId="20577"/>
          <ac:spMkLst>
            <pc:docMk/>
            <pc:sldMk cId="3207446769" sldId="276"/>
            <ac:spMk id="2" creationId="{A05BC001-A746-4836-BE90-1D90485DB467}"/>
          </ac:spMkLst>
        </pc:spChg>
        <pc:spChg chg="mod">
          <ac:chgData name="Ragnhild Halvorsrud" userId="917ea340-fd63-490f-a7db-68428d24cf32" providerId="ADAL" clId="{74752764-C38B-4E32-8BD7-4A8808568C3F}" dt="2021-03-21T11:44:24.427" v="5361" actId="790"/>
          <ac:spMkLst>
            <pc:docMk/>
            <pc:sldMk cId="3207446769" sldId="276"/>
            <ac:spMk id="3" creationId="{65680502-1FAD-4807-90FD-C85A72F90FD0}"/>
          </ac:spMkLst>
        </pc:spChg>
        <pc:spChg chg="add mod">
          <ac:chgData name="Ragnhild Halvorsrud" userId="917ea340-fd63-490f-a7db-68428d24cf32" providerId="ADAL" clId="{74752764-C38B-4E32-8BD7-4A8808568C3F}" dt="2021-03-21T11:44:24.427" v="5362" actId="790"/>
          <ac:spMkLst>
            <pc:docMk/>
            <pc:sldMk cId="3207446769" sldId="276"/>
            <ac:spMk id="5" creationId="{16F3F6BE-70A4-4187-BC2E-6DFDF52EAB19}"/>
          </ac:spMkLst>
        </pc:spChg>
        <pc:spChg chg="add mod">
          <ac:chgData name="Ragnhild Halvorsrud" userId="917ea340-fd63-490f-a7db-68428d24cf32" providerId="ADAL" clId="{74752764-C38B-4E32-8BD7-4A8808568C3F}" dt="2021-03-21T11:44:24.427" v="5363" actId="790"/>
          <ac:spMkLst>
            <pc:docMk/>
            <pc:sldMk cId="3207446769" sldId="276"/>
            <ac:spMk id="6" creationId="{759F202F-F6C2-4371-9D4A-78D220D2B94A}"/>
          </ac:spMkLst>
        </pc:spChg>
        <pc:spChg chg="add mod">
          <ac:chgData name="Ragnhild Halvorsrud" userId="917ea340-fd63-490f-a7db-68428d24cf32" providerId="ADAL" clId="{74752764-C38B-4E32-8BD7-4A8808568C3F}" dt="2021-03-21T11:44:24.427" v="5364" actId="790"/>
          <ac:spMkLst>
            <pc:docMk/>
            <pc:sldMk cId="3207446769" sldId="276"/>
            <ac:spMk id="7" creationId="{30D2BB70-7923-4AF9-9AFB-8803DC12B3F7}"/>
          </ac:spMkLst>
        </pc:spChg>
        <pc:spChg chg="add mod">
          <ac:chgData name="Ragnhild Halvorsrud" userId="917ea340-fd63-490f-a7db-68428d24cf32" providerId="ADAL" clId="{74752764-C38B-4E32-8BD7-4A8808568C3F}" dt="2021-03-21T11:44:24.427" v="5365" actId="790"/>
          <ac:spMkLst>
            <pc:docMk/>
            <pc:sldMk cId="3207446769" sldId="276"/>
            <ac:spMk id="8" creationId="{42CD45C8-EDDD-4FDF-87A4-78A6F558F3F1}"/>
          </ac:spMkLst>
        </pc:spChg>
        <pc:spChg chg="add mod">
          <ac:chgData name="Ragnhild Halvorsrud" userId="917ea340-fd63-490f-a7db-68428d24cf32" providerId="ADAL" clId="{74752764-C38B-4E32-8BD7-4A8808568C3F}" dt="2021-03-21T11:44:24.427" v="5366" actId="790"/>
          <ac:spMkLst>
            <pc:docMk/>
            <pc:sldMk cId="3207446769" sldId="276"/>
            <ac:spMk id="10" creationId="{3BBB1082-36A2-4D7F-AD64-16C811DC9DA7}"/>
          </ac:spMkLst>
        </pc:spChg>
        <pc:spChg chg="add mod">
          <ac:chgData name="Ragnhild Halvorsrud" userId="917ea340-fd63-490f-a7db-68428d24cf32" providerId="ADAL" clId="{74752764-C38B-4E32-8BD7-4A8808568C3F}" dt="2021-03-21T11:44:24.427" v="5367" actId="790"/>
          <ac:spMkLst>
            <pc:docMk/>
            <pc:sldMk cId="3207446769" sldId="276"/>
            <ac:spMk id="12" creationId="{8509C515-0127-4D80-BDB9-2C8C13784819}"/>
          </ac:spMkLst>
        </pc:spChg>
        <pc:spChg chg="add mod">
          <ac:chgData name="Ragnhild Halvorsrud" userId="917ea340-fd63-490f-a7db-68428d24cf32" providerId="ADAL" clId="{74752764-C38B-4E32-8BD7-4A8808568C3F}" dt="2021-03-21T11:44:24.427" v="5368" actId="790"/>
          <ac:spMkLst>
            <pc:docMk/>
            <pc:sldMk cId="3207446769" sldId="276"/>
            <ac:spMk id="18" creationId="{2A2FB3F3-CAD9-4241-8868-6409DDB8E529}"/>
          </ac:spMkLst>
        </pc:spChg>
        <pc:spChg chg="add mod">
          <ac:chgData name="Ragnhild Halvorsrud" userId="917ea340-fd63-490f-a7db-68428d24cf32" providerId="ADAL" clId="{74752764-C38B-4E32-8BD7-4A8808568C3F}" dt="2021-03-21T11:44:24.427" v="5369" actId="790"/>
          <ac:spMkLst>
            <pc:docMk/>
            <pc:sldMk cId="3207446769" sldId="276"/>
            <ac:spMk id="19" creationId="{72102AB9-CBDE-475F-AEC7-22B633965566}"/>
          </ac:spMkLst>
        </pc:spChg>
        <pc:spChg chg="add mod">
          <ac:chgData name="Ragnhild Halvorsrud" userId="917ea340-fd63-490f-a7db-68428d24cf32" providerId="ADAL" clId="{74752764-C38B-4E32-8BD7-4A8808568C3F}" dt="2021-03-21T11:44:24.427" v="5370" actId="790"/>
          <ac:spMkLst>
            <pc:docMk/>
            <pc:sldMk cId="3207446769" sldId="276"/>
            <ac:spMk id="20" creationId="{7D1C3707-A0FA-4BC8-B93D-C9A26EA87090}"/>
          </ac:spMkLst>
        </pc:spChg>
        <pc:spChg chg="add mod">
          <ac:chgData name="Ragnhild Halvorsrud" userId="917ea340-fd63-490f-a7db-68428d24cf32" providerId="ADAL" clId="{74752764-C38B-4E32-8BD7-4A8808568C3F}" dt="2021-03-21T11:44:24.442" v="5371" actId="790"/>
          <ac:spMkLst>
            <pc:docMk/>
            <pc:sldMk cId="3207446769" sldId="276"/>
            <ac:spMk id="21" creationId="{F5F8EC3E-D437-4DA0-9AC3-6165270A44E7}"/>
          </ac:spMkLst>
        </pc:spChg>
        <pc:picChg chg="add mod">
          <ac:chgData name="Ragnhild Halvorsrud" userId="917ea340-fd63-490f-a7db-68428d24cf32" providerId="ADAL" clId="{74752764-C38B-4E32-8BD7-4A8808568C3F}" dt="2021-02-27T12:15:59.863" v="45" actId="1076"/>
          <ac:picMkLst>
            <pc:docMk/>
            <pc:sldMk cId="3207446769" sldId="276"/>
            <ac:picMk id="4" creationId="{0E19056B-8F9B-4A41-94A2-4B66A7F71CF7}"/>
          </ac:picMkLst>
        </pc:picChg>
        <pc:picChg chg="add mod">
          <ac:chgData name="Ragnhild Halvorsrud" userId="917ea340-fd63-490f-a7db-68428d24cf32" providerId="ADAL" clId="{74752764-C38B-4E32-8BD7-4A8808568C3F}" dt="2021-02-27T12:15:59.863" v="45" actId="1076"/>
          <ac:picMkLst>
            <pc:docMk/>
            <pc:sldMk cId="3207446769" sldId="276"/>
            <ac:picMk id="14" creationId="{339055E1-439C-4EB9-9BAA-2D707DC436E1}"/>
          </ac:picMkLst>
        </pc:picChg>
        <pc:picChg chg="add mod">
          <ac:chgData name="Ragnhild Halvorsrud" userId="917ea340-fd63-490f-a7db-68428d24cf32" providerId="ADAL" clId="{74752764-C38B-4E32-8BD7-4A8808568C3F}" dt="2021-03-01T09:48:18.745" v="141" actId="1076"/>
          <ac:picMkLst>
            <pc:docMk/>
            <pc:sldMk cId="3207446769" sldId="276"/>
            <ac:picMk id="15" creationId="{08938A67-F713-491D-9CE8-F060EC51F85C}"/>
          </ac:picMkLst>
        </pc:picChg>
        <pc:picChg chg="add mod">
          <ac:chgData name="Ragnhild Halvorsrud" userId="917ea340-fd63-490f-a7db-68428d24cf32" providerId="ADAL" clId="{74752764-C38B-4E32-8BD7-4A8808568C3F}" dt="2021-02-27T12:15:59.863" v="45" actId="1076"/>
          <ac:picMkLst>
            <pc:docMk/>
            <pc:sldMk cId="3207446769" sldId="276"/>
            <ac:picMk id="16" creationId="{37B8B7BC-D92C-4FDE-9037-55B625630B8D}"/>
          </ac:picMkLst>
        </pc:picChg>
        <pc:picChg chg="add mod">
          <ac:chgData name="Ragnhild Halvorsrud" userId="917ea340-fd63-490f-a7db-68428d24cf32" providerId="ADAL" clId="{74752764-C38B-4E32-8BD7-4A8808568C3F}" dt="2021-02-27T12:15:59.863" v="45" actId="1076"/>
          <ac:picMkLst>
            <pc:docMk/>
            <pc:sldMk cId="3207446769" sldId="276"/>
            <ac:picMk id="17" creationId="{1DFE9C94-A9BA-40E7-92FC-27447D17520E}"/>
          </ac:picMkLst>
        </pc:picChg>
        <pc:cxnChg chg="add mod">
          <ac:chgData name="Ragnhild Halvorsrud" userId="917ea340-fd63-490f-a7db-68428d24cf32" providerId="ADAL" clId="{74752764-C38B-4E32-8BD7-4A8808568C3F}" dt="2021-02-27T12:15:59.863" v="45" actId="1076"/>
          <ac:cxnSpMkLst>
            <pc:docMk/>
            <pc:sldMk cId="3207446769" sldId="276"/>
            <ac:cxnSpMk id="9" creationId="{A5030C9A-7D2B-453C-8D74-3D9992BF2768}"/>
          </ac:cxnSpMkLst>
        </pc:cxnChg>
        <pc:cxnChg chg="add mod">
          <ac:chgData name="Ragnhild Halvorsrud" userId="917ea340-fd63-490f-a7db-68428d24cf32" providerId="ADAL" clId="{74752764-C38B-4E32-8BD7-4A8808568C3F}" dt="2021-02-27T12:15:59.863" v="45" actId="1076"/>
          <ac:cxnSpMkLst>
            <pc:docMk/>
            <pc:sldMk cId="3207446769" sldId="276"/>
            <ac:cxnSpMk id="11" creationId="{ED9729DF-F16C-4932-AB1A-25C1664CD7F0}"/>
          </ac:cxnSpMkLst>
        </pc:cxnChg>
        <pc:cxnChg chg="add mod">
          <ac:chgData name="Ragnhild Halvorsrud" userId="917ea340-fd63-490f-a7db-68428d24cf32" providerId="ADAL" clId="{74752764-C38B-4E32-8BD7-4A8808568C3F}" dt="2021-02-27T12:15:59.863" v="45" actId="1076"/>
          <ac:cxnSpMkLst>
            <pc:docMk/>
            <pc:sldMk cId="3207446769" sldId="276"/>
            <ac:cxnSpMk id="13" creationId="{0FF00DB7-1606-4B37-A6E7-0BC0EA8619E4}"/>
          </ac:cxnSpMkLst>
        </pc:cxnChg>
      </pc:sldChg>
      <pc:sldChg chg="addSp delSp modSp new del mod ord modNotes">
        <pc:chgData name="Ragnhild Halvorsrud" userId="917ea340-fd63-490f-a7db-68428d24cf32" providerId="ADAL" clId="{74752764-C38B-4E32-8BD7-4A8808568C3F}" dt="2021-03-21T12:01:03.688" v="7042" actId="47"/>
        <pc:sldMkLst>
          <pc:docMk/>
          <pc:sldMk cId="3276796602" sldId="277"/>
        </pc:sldMkLst>
        <pc:spChg chg="mod">
          <ac:chgData name="Ragnhild Halvorsrud" userId="917ea340-fd63-490f-a7db-68428d24cf32" providerId="ADAL" clId="{74752764-C38B-4E32-8BD7-4A8808568C3F}" dt="2021-03-21T11:44:24.442" v="5381" actId="790"/>
          <ac:spMkLst>
            <pc:docMk/>
            <pc:sldMk cId="3276796602" sldId="277"/>
            <ac:spMk id="2" creationId="{DA93C4BE-5E27-46F9-B4B5-B31A61970ECC}"/>
          </ac:spMkLst>
        </pc:spChg>
        <pc:spChg chg="mod">
          <ac:chgData name="Ragnhild Halvorsrud" userId="917ea340-fd63-490f-a7db-68428d24cf32" providerId="ADAL" clId="{74752764-C38B-4E32-8BD7-4A8808568C3F}" dt="2021-03-21T11:44:24.442" v="5382" actId="790"/>
          <ac:spMkLst>
            <pc:docMk/>
            <pc:sldMk cId="3276796602" sldId="277"/>
            <ac:spMk id="3" creationId="{1ACFC2A2-5AEE-4B2A-B5EE-FA12AF84328D}"/>
          </ac:spMkLst>
        </pc:spChg>
        <pc:spChg chg="add del">
          <ac:chgData name="Ragnhild Halvorsrud" userId="917ea340-fd63-490f-a7db-68428d24cf32" providerId="ADAL" clId="{74752764-C38B-4E32-8BD7-4A8808568C3F}" dt="2021-03-01T09:12:30.607" v="114" actId="22"/>
          <ac:spMkLst>
            <pc:docMk/>
            <pc:sldMk cId="3276796602" sldId="277"/>
            <ac:spMk id="5" creationId="{69355E3C-3D7D-405D-A3D5-D5E5A08EFCBB}"/>
          </ac:spMkLst>
        </pc:spChg>
        <pc:spChg chg="add mod">
          <ac:chgData name="Ragnhild Halvorsrud" userId="917ea340-fd63-490f-a7db-68428d24cf32" providerId="ADAL" clId="{74752764-C38B-4E32-8BD7-4A8808568C3F}" dt="2021-03-21T11:44:24.442" v="5383" actId="790"/>
          <ac:spMkLst>
            <pc:docMk/>
            <pc:sldMk cId="3276796602" sldId="277"/>
            <ac:spMk id="6" creationId="{6AB9EF88-C870-4974-8817-FD6597E2BCA6}"/>
          </ac:spMkLst>
        </pc:spChg>
        <pc:spChg chg="add mod">
          <ac:chgData name="Ragnhild Halvorsrud" userId="917ea340-fd63-490f-a7db-68428d24cf32" providerId="ADAL" clId="{74752764-C38B-4E32-8BD7-4A8808568C3F}" dt="2021-03-21T11:44:24.442" v="5384" actId="790"/>
          <ac:spMkLst>
            <pc:docMk/>
            <pc:sldMk cId="3276796602" sldId="277"/>
            <ac:spMk id="9" creationId="{C0E4B3D0-6C89-45B0-8F35-66FA3D9C0BCC}"/>
          </ac:spMkLst>
        </pc:spChg>
        <pc:spChg chg="add mod">
          <ac:chgData name="Ragnhild Halvorsrud" userId="917ea340-fd63-490f-a7db-68428d24cf32" providerId="ADAL" clId="{74752764-C38B-4E32-8BD7-4A8808568C3F}" dt="2021-03-21T11:44:24.442" v="5385" actId="790"/>
          <ac:spMkLst>
            <pc:docMk/>
            <pc:sldMk cId="3276796602" sldId="277"/>
            <ac:spMk id="10" creationId="{7562C5F0-2A1C-4CFE-98DF-AB51E0C166E6}"/>
          </ac:spMkLst>
        </pc:spChg>
        <pc:spChg chg="add mod">
          <ac:chgData name="Ragnhild Halvorsrud" userId="917ea340-fd63-490f-a7db-68428d24cf32" providerId="ADAL" clId="{74752764-C38B-4E32-8BD7-4A8808568C3F}" dt="2021-03-21T11:44:24.458" v="5386" actId="790"/>
          <ac:spMkLst>
            <pc:docMk/>
            <pc:sldMk cId="3276796602" sldId="277"/>
            <ac:spMk id="11" creationId="{659F4C9D-A4AF-4956-891A-028A0B242418}"/>
          </ac:spMkLst>
        </pc:spChg>
        <pc:spChg chg="add mod">
          <ac:chgData name="Ragnhild Halvorsrud" userId="917ea340-fd63-490f-a7db-68428d24cf32" providerId="ADAL" clId="{74752764-C38B-4E32-8BD7-4A8808568C3F}" dt="2021-03-21T11:44:24.458" v="5387" actId="790"/>
          <ac:spMkLst>
            <pc:docMk/>
            <pc:sldMk cId="3276796602" sldId="277"/>
            <ac:spMk id="12" creationId="{D0F1D6B0-1CA6-40E3-99C2-D9D732B619B3}"/>
          </ac:spMkLst>
        </pc:spChg>
        <pc:spChg chg="add mod">
          <ac:chgData name="Ragnhild Halvorsrud" userId="917ea340-fd63-490f-a7db-68428d24cf32" providerId="ADAL" clId="{74752764-C38B-4E32-8BD7-4A8808568C3F}" dt="2021-03-21T11:44:24.458" v="5388" actId="790"/>
          <ac:spMkLst>
            <pc:docMk/>
            <pc:sldMk cId="3276796602" sldId="277"/>
            <ac:spMk id="16" creationId="{5DBE6DF0-E8DD-485D-89DC-F2E9BD0A4FE1}"/>
          </ac:spMkLst>
        </pc:spChg>
        <pc:spChg chg="add del mod">
          <ac:chgData name="Ragnhild Halvorsrud" userId="917ea340-fd63-490f-a7db-68428d24cf32" providerId="ADAL" clId="{74752764-C38B-4E32-8BD7-4A8808568C3F}" dt="2021-03-01T09:20:18.084" v="127"/>
          <ac:spMkLst>
            <pc:docMk/>
            <pc:sldMk cId="3276796602" sldId="277"/>
            <ac:spMk id="17" creationId="{882F3F6A-BD85-497F-BDE5-073FF3E72CAC}"/>
          </ac:spMkLst>
        </pc:spChg>
        <pc:spChg chg="add del mod">
          <ac:chgData name="Ragnhild Halvorsrud" userId="917ea340-fd63-490f-a7db-68428d24cf32" providerId="ADAL" clId="{74752764-C38B-4E32-8BD7-4A8808568C3F}" dt="2021-03-01T09:20:18.084" v="127"/>
          <ac:spMkLst>
            <pc:docMk/>
            <pc:sldMk cId="3276796602" sldId="277"/>
            <ac:spMk id="18" creationId="{EB9922DB-EEF3-4382-8780-4703555B40F0}"/>
          </ac:spMkLst>
        </pc:spChg>
        <pc:spChg chg="add del mod">
          <ac:chgData name="Ragnhild Halvorsrud" userId="917ea340-fd63-490f-a7db-68428d24cf32" providerId="ADAL" clId="{74752764-C38B-4E32-8BD7-4A8808568C3F}" dt="2021-03-01T09:20:18.084" v="127"/>
          <ac:spMkLst>
            <pc:docMk/>
            <pc:sldMk cId="3276796602" sldId="277"/>
            <ac:spMk id="19" creationId="{E32F68FF-BBE2-4757-9AEC-F76A9B0C4848}"/>
          </ac:spMkLst>
        </pc:spChg>
        <pc:spChg chg="add del mod">
          <ac:chgData name="Ragnhild Halvorsrud" userId="917ea340-fd63-490f-a7db-68428d24cf32" providerId="ADAL" clId="{74752764-C38B-4E32-8BD7-4A8808568C3F}" dt="2021-03-01T09:20:18.084" v="127"/>
          <ac:spMkLst>
            <pc:docMk/>
            <pc:sldMk cId="3276796602" sldId="277"/>
            <ac:spMk id="22" creationId="{D716B9A2-6887-42DE-9929-4C23A12A5A1D}"/>
          </ac:spMkLst>
        </pc:spChg>
        <pc:spChg chg="add del mod">
          <ac:chgData name="Ragnhild Halvorsrud" userId="917ea340-fd63-490f-a7db-68428d24cf32" providerId="ADAL" clId="{74752764-C38B-4E32-8BD7-4A8808568C3F}" dt="2021-03-01T09:20:18.084" v="127"/>
          <ac:spMkLst>
            <pc:docMk/>
            <pc:sldMk cId="3276796602" sldId="277"/>
            <ac:spMk id="24" creationId="{5C6CDA47-4631-4580-B2DF-6A964F266002}"/>
          </ac:spMkLst>
        </pc:spChg>
        <pc:spChg chg="add del mod">
          <ac:chgData name="Ragnhild Halvorsrud" userId="917ea340-fd63-490f-a7db-68428d24cf32" providerId="ADAL" clId="{74752764-C38B-4E32-8BD7-4A8808568C3F}" dt="2021-03-01T09:20:18.084" v="127"/>
          <ac:spMkLst>
            <pc:docMk/>
            <pc:sldMk cId="3276796602" sldId="277"/>
            <ac:spMk id="28" creationId="{5D76D874-6877-4321-BD64-E7AE6E68CE11}"/>
          </ac:spMkLst>
        </pc:spChg>
        <pc:spChg chg="add del mod">
          <ac:chgData name="Ragnhild Halvorsrud" userId="917ea340-fd63-490f-a7db-68428d24cf32" providerId="ADAL" clId="{74752764-C38B-4E32-8BD7-4A8808568C3F}" dt="2021-03-01T09:20:18.084" v="127"/>
          <ac:spMkLst>
            <pc:docMk/>
            <pc:sldMk cId="3276796602" sldId="277"/>
            <ac:spMk id="29" creationId="{845D975C-C114-4B6C-A08A-48DB7AAE15FA}"/>
          </ac:spMkLst>
        </pc:spChg>
        <pc:spChg chg="add del mod">
          <ac:chgData name="Ragnhild Halvorsrud" userId="917ea340-fd63-490f-a7db-68428d24cf32" providerId="ADAL" clId="{74752764-C38B-4E32-8BD7-4A8808568C3F}" dt="2021-03-01T09:20:18.084" v="127"/>
          <ac:spMkLst>
            <pc:docMk/>
            <pc:sldMk cId="3276796602" sldId="277"/>
            <ac:spMk id="30" creationId="{8259FAB1-8022-4801-AA55-351A16D360F8}"/>
          </ac:spMkLst>
        </pc:spChg>
        <pc:spChg chg="add del mod">
          <ac:chgData name="Ragnhild Halvorsrud" userId="917ea340-fd63-490f-a7db-68428d24cf32" providerId="ADAL" clId="{74752764-C38B-4E32-8BD7-4A8808568C3F}" dt="2021-03-01T09:20:18.084" v="127"/>
          <ac:spMkLst>
            <pc:docMk/>
            <pc:sldMk cId="3276796602" sldId="277"/>
            <ac:spMk id="31" creationId="{44098CA0-DDB8-43EF-B65A-641B73BA4CA3}"/>
          </ac:spMkLst>
        </pc:spChg>
        <pc:spChg chg="add del mod">
          <ac:chgData name="Ragnhild Halvorsrud" userId="917ea340-fd63-490f-a7db-68428d24cf32" providerId="ADAL" clId="{74752764-C38B-4E32-8BD7-4A8808568C3F}" dt="2021-03-01T09:20:18.084" v="127"/>
          <ac:spMkLst>
            <pc:docMk/>
            <pc:sldMk cId="3276796602" sldId="277"/>
            <ac:spMk id="32" creationId="{2444EAF0-D629-4539-B65F-96D14D4D3124}"/>
          </ac:spMkLst>
        </pc:spChg>
        <pc:spChg chg="add del mod">
          <ac:chgData name="Ragnhild Halvorsrud" userId="917ea340-fd63-490f-a7db-68428d24cf32" providerId="ADAL" clId="{74752764-C38B-4E32-8BD7-4A8808568C3F}" dt="2021-03-01T09:20:18.084" v="127"/>
          <ac:spMkLst>
            <pc:docMk/>
            <pc:sldMk cId="3276796602" sldId="277"/>
            <ac:spMk id="34" creationId="{0CA3D614-7361-4743-8B06-5E024E53B972}"/>
          </ac:spMkLst>
        </pc:spChg>
        <pc:spChg chg="mod">
          <ac:chgData name="Ragnhild Halvorsrud" userId="917ea340-fd63-490f-a7db-68428d24cf32" providerId="ADAL" clId="{74752764-C38B-4E32-8BD7-4A8808568C3F}" dt="2021-03-01T09:20:15.864" v="126"/>
          <ac:spMkLst>
            <pc:docMk/>
            <pc:sldMk cId="3276796602" sldId="277"/>
            <ac:spMk id="36" creationId="{F9E1FFF9-7597-4ACD-ABF9-02496397232F}"/>
          </ac:spMkLst>
        </pc:spChg>
        <pc:spChg chg="add del mod">
          <ac:chgData name="Ragnhild Halvorsrud" userId="917ea340-fd63-490f-a7db-68428d24cf32" providerId="ADAL" clId="{74752764-C38B-4E32-8BD7-4A8808568C3F}" dt="2021-03-01T09:20:18.084" v="127"/>
          <ac:spMkLst>
            <pc:docMk/>
            <pc:sldMk cId="3276796602" sldId="277"/>
            <ac:spMk id="41" creationId="{FDAD7ADD-690F-4DE6-9C52-15D0B3D8B0F1}"/>
          </ac:spMkLst>
        </pc:spChg>
        <pc:spChg chg="add del mod">
          <ac:chgData name="Ragnhild Halvorsrud" userId="917ea340-fd63-490f-a7db-68428d24cf32" providerId="ADAL" clId="{74752764-C38B-4E32-8BD7-4A8808568C3F}" dt="2021-03-01T09:20:18.084" v="127"/>
          <ac:spMkLst>
            <pc:docMk/>
            <pc:sldMk cId="3276796602" sldId="277"/>
            <ac:spMk id="42" creationId="{0D9ADFBA-8B26-4FD6-8578-39534B265DDF}"/>
          </ac:spMkLst>
        </pc:spChg>
        <pc:spChg chg="add del mod">
          <ac:chgData name="Ragnhild Halvorsrud" userId="917ea340-fd63-490f-a7db-68428d24cf32" providerId="ADAL" clId="{74752764-C38B-4E32-8BD7-4A8808568C3F}" dt="2021-03-01T09:20:18.084" v="127"/>
          <ac:spMkLst>
            <pc:docMk/>
            <pc:sldMk cId="3276796602" sldId="277"/>
            <ac:spMk id="43" creationId="{6BDBCC07-E63B-4697-9E61-C3DBE807DF03}"/>
          </ac:spMkLst>
        </pc:spChg>
        <pc:spChg chg="add del mod">
          <ac:chgData name="Ragnhild Halvorsrud" userId="917ea340-fd63-490f-a7db-68428d24cf32" providerId="ADAL" clId="{74752764-C38B-4E32-8BD7-4A8808568C3F}" dt="2021-03-01T09:20:18.084" v="127"/>
          <ac:spMkLst>
            <pc:docMk/>
            <pc:sldMk cId="3276796602" sldId="277"/>
            <ac:spMk id="44" creationId="{53D5AFA9-5FC6-45FE-A4E1-71FF01AD864B}"/>
          </ac:spMkLst>
        </pc:spChg>
        <pc:spChg chg="add del mod">
          <ac:chgData name="Ragnhild Halvorsrud" userId="917ea340-fd63-490f-a7db-68428d24cf32" providerId="ADAL" clId="{74752764-C38B-4E32-8BD7-4A8808568C3F}" dt="2021-03-01T09:20:18.084" v="127"/>
          <ac:spMkLst>
            <pc:docMk/>
            <pc:sldMk cId="3276796602" sldId="277"/>
            <ac:spMk id="46" creationId="{3EDACF57-04F8-4996-B542-FE39A443E755}"/>
          </ac:spMkLst>
        </pc:spChg>
        <pc:spChg chg="add del mod">
          <ac:chgData name="Ragnhild Halvorsrud" userId="917ea340-fd63-490f-a7db-68428d24cf32" providerId="ADAL" clId="{74752764-C38B-4E32-8BD7-4A8808568C3F}" dt="2021-03-01T09:20:18.084" v="127"/>
          <ac:spMkLst>
            <pc:docMk/>
            <pc:sldMk cId="3276796602" sldId="277"/>
            <ac:spMk id="47" creationId="{FA0353A6-477D-463D-B885-6FAE41BB3A89}"/>
          </ac:spMkLst>
        </pc:spChg>
        <pc:spChg chg="add del mod">
          <ac:chgData name="Ragnhild Halvorsrud" userId="917ea340-fd63-490f-a7db-68428d24cf32" providerId="ADAL" clId="{74752764-C38B-4E32-8BD7-4A8808568C3F}" dt="2021-03-01T09:20:18.084" v="127"/>
          <ac:spMkLst>
            <pc:docMk/>
            <pc:sldMk cId="3276796602" sldId="277"/>
            <ac:spMk id="49" creationId="{2C5139D2-312E-4118-B292-AB37C04A5914}"/>
          </ac:spMkLst>
        </pc:spChg>
        <pc:spChg chg="add del mod">
          <ac:chgData name="Ragnhild Halvorsrud" userId="917ea340-fd63-490f-a7db-68428d24cf32" providerId="ADAL" clId="{74752764-C38B-4E32-8BD7-4A8808568C3F}" dt="2021-03-01T09:20:18.084" v="127"/>
          <ac:spMkLst>
            <pc:docMk/>
            <pc:sldMk cId="3276796602" sldId="277"/>
            <ac:spMk id="51" creationId="{1F02F69A-3CC7-4203-83F7-AAFB34F8109A}"/>
          </ac:spMkLst>
        </pc:spChg>
        <pc:spChg chg="add del mod">
          <ac:chgData name="Ragnhild Halvorsrud" userId="917ea340-fd63-490f-a7db-68428d24cf32" providerId="ADAL" clId="{74752764-C38B-4E32-8BD7-4A8808568C3F}" dt="2021-03-01T09:20:18.084" v="127"/>
          <ac:spMkLst>
            <pc:docMk/>
            <pc:sldMk cId="3276796602" sldId="277"/>
            <ac:spMk id="55" creationId="{75339723-D248-48C8-98B8-F97C663D5BC4}"/>
          </ac:spMkLst>
        </pc:spChg>
        <pc:spChg chg="add mod">
          <ac:chgData name="Ragnhild Halvorsrud" userId="917ea340-fd63-490f-a7db-68428d24cf32" providerId="ADAL" clId="{74752764-C38B-4E32-8BD7-4A8808568C3F}" dt="2021-03-21T11:44:24.458" v="5389" actId="790"/>
          <ac:spMkLst>
            <pc:docMk/>
            <pc:sldMk cId="3276796602" sldId="277"/>
            <ac:spMk id="60" creationId="{3A6B21D7-45F0-4897-94C9-7B3AC7933DE4}"/>
          </ac:spMkLst>
        </pc:spChg>
        <pc:grpChg chg="add del mod">
          <ac:chgData name="Ragnhild Halvorsrud" userId="917ea340-fd63-490f-a7db-68428d24cf32" providerId="ADAL" clId="{74752764-C38B-4E32-8BD7-4A8808568C3F}" dt="2021-03-01T09:20:18.084" v="127"/>
          <ac:grpSpMkLst>
            <pc:docMk/>
            <pc:sldMk cId="3276796602" sldId="277"/>
            <ac:grpSpMk id="35" creationId="{6E265E04-91D5-4BCB-B794-99968FABC72C}"/>
          </ac:grpSpMkLst>
        </pc:grpChg>
        <pc:picChg chg="add mod">
          <ac:chgData name="Ragnhild Halvorsrud" userId="917ea340-fd63-490f-a7db-68428d24cf32" providerId="ADAL" clId="{74752764-C38B-4E32-8BD7-4A8808568C3F}" dt="2021-03-01T09:12:43.494" v="116" actId="1076"/>
          <ac:picMkLst>
            <pc:docMk/>
            <pc:sldMk cId="3276796602" sldId="277"/>
            <ac:picMk id="7" creationId="{82921064-2871-4FA2-8E6B-748D25D4081F}"/>
          </ac:picMkLst>
        </pc:picChg>
        <pc:picChg chg="mod">
          <ac:chgData name="Ragnhild Halvorsrud" userId="917ea340-fd63-490f-a7db-68428d24cf32" providerId="ADAL" clId="{74752764-C38B-4E32-8BD7-4A8808568C3F}" dt="2021-03-01T09:20:15.864" v="126"/>
          <ac:picMkLst>
            <pc:docMk/>
            <pc:sldMk cId="3276796602" sldId="277"/>
            <ac:picMk id="37" creationId="{E2D11502-B9F5-4428-AE21-22C43F76280D}"/>
          </ac:picMkLst>
        </pc:picChg>
        <pc:picChg chg="add del mod">
          <ac:chgData name="Ragnhild Halvorsrud" userId="917ea340-fd63-490f-a7db-68428d24cf32" providerId="ADAL" clId="{74752764-C38B-4E32-8BD7-4A8808568C3F}" dt="2021-03-01T09:20:18.084" v="127"/>
          <ac:picMkLst>
            <pc:docMk/>
            <pc:sldMk cId="3276796602" sldId="277"/>
            <ac:picMk id="57" creationId="{FDF25CE7-5555-44FC-A87F-324776C2A162}"/>
          </ac:picMkLst>
        </pc:picChg>
        <pc:picChg chg="add del mod">
          <ac:chgData name="Ragnhild Halvorsrud" userId="917ea340-fd63-490f-a7db-68428d24cf32" providerId="ADAL" clId="{74752764-C38B-4E32-8BD7-4A8808568C3F}" dt="2021-03-01T09:20:18.084" v="127"/>
          <ac:picMkLst>
            <pc:docMk/>
            <pc:sldMk cId="3276796602" sldId="277"/>
            <ac:picMk id="58" creationId="{B024415F-C078-4947-ADD3-77960913AEF6}"/>
          </ac:picMkLst>
        </pc:picChg>
        <pc:picChg chg="add del mod">
          <ac:chgData name="Ragnhild Halvorsrud" userId="917ea340-fd63-490f-a7db-68428d24cf32" providerId="ADAL" clId="{74752764-C38B-4E32-8BD7-4A8808568C3F}" dt="2021-03-01T09:20:18.084" v="127"/>
          <ac:picMkLst>
            <pc:docMk/>
            <pc:sldMk cId="3276796602" sldId="277"/>
            <ac:picMk id="59" creationId="{A1712465-89D9-47E8-B0BF-24B1D4F19B4A}"/>
          </ac:picMkLst>
        </pc:picChg>
        <pc:picChg chg="add mod">
          <ac:chgData name="Ragnhild Halvorsrud" userId="917ea340-fd63-490f-a7db-68428d24cf32" providerId="ADAL" clId="{74752764-C38B-4E32-8BD7-4A8808568C3F}" dt="2021-03-01T15:37:17.880" v="1152" actId="1076"/>
          <ac:picMkLst>
            <pc:docMk/>
            <pc:sldMk cId="3276796602" sldId="277"/>
            <ac:picMk id="61" creationId="{00B24671-D451-49E8-BB0D-07E51AF0AECA}"/>
          </ac:picMkLst>
        </pc:picChg>
        <pc:cxnChg chg="add mod">
          <ac:chgData name="Ragnhild Halvorsrud" userId="917ea340-fd63-490f-a7db-68428d24cf32" providerId="ADAL" clId="{74752764-C38B-4E32-8BD7-4A8808568C3F}" dt="2021-03-01T09:12:43.494" v="116" actId="1076"/>
          <ac:cxnSpMkLst>
            <pc:docMk/>
            <pc:sldMk cId="3276796602" sldId="277"/>
            <ac:cxnSpMk id="8" creationId="{79116CB3-FB55-4CF0-B549-5B400E188D37}"/>
          </ac:cxnSpMkLst>
        </pc:cxnChg>
        <pc:cxnChg chg="add mod">
          <ac:chgData name="Ragnhild Halvorsrud" userId="917ea340-fd63-490f-a7db-68428d24cf32" providerId="ADAL" clId="{74752764-C38B-4E32-8BD7-4A8808568C3F}" dt="2021-03-01T09:12:43.494" v="116" actId="1076"/>
          <ac:cxnSpMkLst>
            <pc:docMk/>
            <pc:sldMk cId="3276796602" sldId="277"/>
            <ac:cxnSpMk id="13" creationId="{F6E4D996-1A08-4A91-9BCB-6D70A2350E02}"/>
          </ac:cxnSpMkLst>
        </pc:cxnChg>
        <pc:cxnChg chg="add mod">
          <ac:chgData name="Ragnhild Halvorsrud" userId="917ea340-fd63-490f-a7db-68428d24cf32" providerId="ADAL" clId="{74752764-C38B-4E32-8BD7-4A8808568C3F}" dt="2021-03-01T09:12:43.494" v="116" actId="1076"/>
          <ac:cxnSpMkLst>
            <pc:docMk/>
            <pc:sldMk cId="3276796602" sldId="277"/>
            <ac:cxnSpMk id="14" creationId="{697CCFD4-F1CC-4FBC-82A8-BA15B68F26D4}"/>
          </ac:cxnSpMkLst>
        </pc:cxnChg>
        <pc:cxnChg chg="add mod">
          <ac:chgData name="Ragnhild Halvorsrud" userId="917ea340-fd63-490f-a7db-68428d24cf32" providerId="ADAL" clId="{74752764-C38B-4E32-8BD7-4A8808568C3F}" dt="2021-03-01T09:12:43.494" v="116" actId="1076"/>
          <ac:cxnSpMkLst>
            <pc:docMk/>
            <pc:sldMk cId="3276796602" sldId="277"/>
            <ac:cxnSpMk id="15" creationId="{DE3FE666-6D93-44B8-9E32-36F36F811235}"/>
          </ac:cxnSpMkLst>
        </pc:cxnChg>
        <pc:cxnChg chg="add del mod">
          <ac:chgData name="Ragnhild Halvorsrud" userId="917ea340-fd63-490f-a7db-68428d24cf32" providerId="ADAL" clId="{74752764-C38B-4E32-8BD7-4A8808568C3F}" dt="2021-03-01T09:20:18.084" v="127"/>
          <ac:cxnSpMkLst>
            <pc:docMk/>
            <pc:sldMk cId="3276796602" sldId="277"/>
            <ac:cxnSpMk id="20" creationId="{84C61C2B-6A83-4790-BD20-9A215E076CBE}"/>
          </ac:cxnSpMkLst>
        </pc:cxnChg>
        <pc:cxnChg chg="add del mod">
          <ac:chgData name="Ragnhild Halvorsrud" userId="917ea340-fd63-490f-a7db-68428d24cf32" providerId="ADAL" clId="{74752764-C38B-4E32-8BD7-4A8808568C3F}" dt="2021-03-01T09:20:18.084" v="127"/>
          <ac:cxnSpMkLst>
            <pc:docMk/>
            <pc:sldMk cId="3276796602" sldId="277"/>
            <ac:cxnSpMk id="21" creationId="{1E11F079-A6AC-4149-9F2E-97C9DEC09122}"/>
          </ac:cxnSpMkLst>
        </pc:cxnChg>
        <pc:cxnChg chg="add del mod">
          <ac:chgData name="Ragnhild Halvorsrud" userId="917ea340-fd63-490f-a7db-68428d24cf32" providerId="ADAL" clId="{74752764-C38B-4E32-8BD7-4A8808568C3F}" dt="2021-03-01T09:20:18.084" v="127"/>
          <ac:cxnSpMkLst>
            <pc:docMk/>
            <pc:sldMk cId="3276796602" sldId="277"/>
            <ac:cxnSpMk id="23" creationId="{D7A2F219-CEDF-4F57-9027-A08E3B99CD25}"/>
          </ac:cxnSpMkLst>
        </pc:cxnChg>
        <pc:cxnChg chg="add del mod">
          <ac:chgData name="Ragnhild Halvorsrud" userId="917ea340-fd63-490f-a7db-68428d24cf32" providerId="ADAL" clId="{74752764-C38B-4E32-8BD7-4A8808568C3F}" dt="2021-03-01T09:20:18.084" v="127"/>
          <ac:cxnSpMkLst>
            <pc:docMk/>
            <pc:sldMk cId="3276796602" sldId="277"/>
            <ac:cxnSpMk id="25" creationId="{138DF2FF-0BCE-412C-911C-B23F942A6719}"/>
          </ac:cxnSpMkLst>
        </pc:cxnChg>
        <pc:cxnChg chg="add del mod">
          <ac:chgData name="Ragnhild Halvorsrud" userId="917ea340-fd63-490f-a7db-68428d24cf32" providerId="ADAL" clId="{74752764-C38B-4E32-8BD7-4A8808568C3F}" dt="2021-03-01T09:20:18.084" v="127"/>
          <ac:cxnSpMkLst>
            <pc:docMk/>
            <pc:sldMk cId="3276796602" sldId="277"/>
            <ac:cxnSpMk id="26" creationId="{79A3C1D3-F241-45A9-9CC6-0C609614966D}"/>
          </ac:cxnSpMkLst>
        </pc:cxnChg>
        <pc:cxnChg chg="add del mod">
          <ac:chgData name="Ragnhild Halvorsrud" userId="917ea340-fd63-490f-a7db-68428d24cf32" providerId="ADAL" clId="{74752764-C38B-4E32-8BD7-4A8808568C3F}" dt="2021-03-01T09:20:18.084" v="127"/>
          <ac:cxnSpMkLst>
            <pc:docMk/>
            <pc:sldMk cId="3276796602" sldId="277"/>
            <ac:cxnSpMk id="27" creationId="{7AD5D959-2E07-4EE7-AAA0-A2B9BE605E73}"/>
          </ac:cxnSpMkLst>
        </pc:cxnChg>
        <pc:cxnChg chg="add del mod">
          <ac:chgData name="Ragnhild Halvorsrud" userId="917ea340-fd63-490f-a7db-68428d24cf32" providerId="ADAL" clId="{74752764-C38B-4E32-8BD7-4A8808568C3F}" dt="2021-03-01T09:20:18.084" v="127"/>
          <ac:cxnSpMkLst>
            <pc:docMk/>
            <pc:sldMk cId="3276796602" sldId="277"/>
            <ac:cxnSpMk id="33" creationId="{206AC4D0-1ECA-474D-9EC5-4C97BBB3D4E0}"/>
          </ac:cxnSpMkLst>
        </pc:cxnChg>
        <pc:cxnChg chg="add del mod">
          <ac:chgData name="Ragnhild Halvorsrud" userId="917ea340-fd63-490f-a7db-68428d24cf32" providerId="ADAL" clId="{74752764-C38B-4E32-8BD7-4A8808568C3F}" dt="2021-03-01T09:20:18.084" v="127"/>
          <ac:cxnSpMkLst>
            <pc:docMk/>
            <pc:sldMk cId="3276796602" sldId="277"/>
            <ac:cxnSpMk id="38" creationId="{75B2E6A9-D68E-434F-9005-F043B8502C8C}"/>
          </ac:cxnSpMkLst>
        </pc:cxnChg>
        <pc:cxnChg chg="add del mod">
          <ac:chgData name="Ragnhild Halvorsrud" userId="917ea340-fd63-490f-a7db-68428d24cf32" providerId="ADAL" clId="{74752764-C38B-4E32-8BD7-4A8808568C3F}" dt="2021-03-01T09:20:18.084" v="127"/>
          <ac:cxnSpMkLst>
            <pc:docMk/>
            <pc:sldMk cId="3276796602" sldId="277"/>
            <ac:cxnSpMk id="39" creationId="{AEA745BD-D523-43D3-AA95-CD38EEA9934D}"/>
          </ac:cxnSpMkLst>
        </pc:cxnChg>
        <pc:cxnChg chg="add del mod">
          <ac:chgData name="Ragnhild Halvorsrud" userId="917ea340-fd63-490f-a7db-68428d24cf32" providerId="ADAL" clId="{74752764-C38B-4E32-8BD7-4A8808568C3F}" dt="2021-03-01T09:20:18.084" v="127"/>
          <ac:cxnSpMkLst>
            <pc:docMk/>
            <pc:sldMk cId="3276796602" sldId="277"/>
            <ac:cxnSpMk id="40" creationId="{01BB00FE-3E09-4519-9425-1B0B1F2A41ED}"/>
          </ac:cxnSpMkLst>
        </pc:cxnChg>
        <pc:cxnChg chg="add del mod">
          <ac:chgData name="Ragnhild Halvorsrud" userId="917ea340-fd63-490f-a7db-68428d24cf32" providerId="ADAL" clId="{74752764-C38B-4E32-8BD7-4A8808568C3F}" dt="2021-03-01T09:20:18.084" v="127"/>
          <ac:cxnSpMkLst>
            <pc:docMk/>
            <pc:sldMk cId="3276796602" sldId="277"/>
            <ac:cxnSpMk id="45" creationId="{7D85DC9F-6135-445B-A842-EDD100EAEB65}"/>
          </ac:cxnSpMkLst>
        </pc:cxnChg>
        <pc:cxnChg chg="add del mod">
          <ac:chgData name="Ragnhild Halvorsrud" userId="917ea340-fd63-490f-a7db-68428d24cf32" providerId="ADAL" clId="{74752764-C38B-4E32-8BD7-4A8808568C3F}" dt="2021-03-01T09:20:18.084" v="127"/>
          <ac:cxnSpMkLst>
            <pc:docMk/>
            <pc:sldMk cId="3276796602" sldId="277"/>
            <ac:cxnSpMk id="48" creationId="{EFEA3836-066E-4CF8-8C89-5CE13542EB48}"/>
          </ac:cxnSpMkLst>
        </pc:cxnChg>
        <pc:cxnChg chg="add del mod">
          <ac:chgData name="Ragnhild Halvorsrud" userId="917ea340-fd63-490f-a7db-68428d24cf32" providerId="ADAL" clId="{74752764-C38B-4E32-8BD7-4A8808568C3F}" dt="2021-03-01T09:20:18.084" v="127"/>
          <ac:cxnSpMkLst>
            <pc:docMk/>
            <pc:sldMk cId="3276796602" sldId="277"/>
            <ac:cxnSpMk id="50" creationId="{649E3070-8954-4C11-9C0C-1EE3ACAA824B}"/>
          </ac:cxnSpMkLst>
        </pc:cxnChg>
        <pc:cxnChg chg="add del mod">
          <ac:chgData name="Ragnhild Halvorsrud" userId="917ea340-fd63-490f-a7db-68428d24cf32" providerId="ADAL" clId="{74752764-C38B-4E32-8BD7-4A8808568C3F}" dt="2021-03-01T09:20:18.084" v="127"/>
          <ac:cxnSpMkLst>
            <pc:docMk/>
            <pc:sldMk cId="3276796602" sldId="277"/>
            <ac:cxnSpMk id="52" creationId="{751614C1-275C-4224-9C30-120ABFD05997}"/>
          </ac:cxnSpMkLst>
        </pc:cxnChg>
        <pc:cxnChg chg="add del mod">
          <ac:chgData name="Ragnhild Halvorsrud" userId="917ea340-fd63-490f-a7db-68428d24cf32" providerId="ADAL" clId="{74752764-C38B-4E32-8BD7-4A8808568C3F}" dt="2021-03-01T09:20:18.084" v="127"/>
          <ac:cxnSpMkLst>
            <pc:docMk/>
            <pc:sldMk cId="3276796602" sldId="277"/>
            <ac:cxnSpMk id="53" creationId="{0B16ADCD-A95E-49B4-962F-94CDD2DF22DA}"/>
          </ac:cxnSpMkLst>
        </pc:cxnChg>
        <pc:cxnChg chg="add del mod">
          <ac:chgData name="Ragnhild Halvorsrud" userId="917ea340-fd63-490f-a7db-68428d24cf32" providerId="ADAL" clId="{74752764-C38B-4E32-8BD7-4A8808568C3F}" dt="2021-03-01T09:20:18.084" v="127"/>
          <ac:cxnSpMkLst>
            <pc:docMk/>
            <pc:sldMk cId="3276796602" sldId="277"/>
            <ac:cxnSpMk id="54" creationId="{1D558DA3-F5EE-4EF3-B1FC-8D9DF5B973BE}"/>
          </ac:cxnSpMkLst>
        </pc:cxnChg>
        <pc:cxnChg chg="add del mod">
          <ac:chgData name="Ragnhild Halvorsrud" userId="917ea340-fd63-490f-a7db-68428d24cf32" providerId="ADAL" clId="{74752764-C38B-4E32-8BD7-4A8808568C3F}" dt="2021-03-01T09:20:18.084" v="127"/>
          <ac:cxnSpMkLst>
            <pc:docMk/>
            <pc:sldMk cId="3276796602" sldId="277"/>
            <ac:cxnSpMk id="56" creationId="{7E21DD91-F8B8-4932-8C04-C93C217BCBC5}"/>
          </ac:cxnSpMkLst>
        </pc:cxnChg>
      </pc:sldChg>
      <pc:sldChg chg="addSp delSp modSp new del mod ord modNotes">
        <pc:chgData name="Ragnhild Halvorsrud" userId="917ea340-fd63-490f-a7db-68428d24cf32" providerId="ADAL" clId="{74752764-C38B-4E32-8BD7-4A8808568C3F}" dt="2021-03-01T10:37:32.523" v="764" actId="47"/>
        <pc:sldMkLst>
          <pc:docMk/>
          <pc:sldMk cId="1606627199" sldId="278"/>
        </pc:sldMkLst>
        <pc:spChg chg="mod">
          <ac:chgData name="Ragnhild Halvorsrud" userId="917ea340-fd63-490f-a7db-68428d24cf32" providerId="ADAL" clId="{74752764-C38B-4E32-8BD7-4A8808568C3F}" dt="2021-03-01T09:58:23.351" v="636" actId="790"/>
          <ac:spMkLst>
            <pc:docMk/>
            <pc:sldMk cId="1606627199" sldId="278"/>
            <ac:spMk id="2" creationId="{A4F26D05-2E73-4294-9453-2A4770A48118}"/>
          </ac:spMkLst>
        </pc:spChg>
        <pc:spChg chg="mod">
          <ac:chgData name="Ragnhild Halvorsrud" userId="917ea340-fd63-490f-a7db-68428d24cf32" providerId="ADAL" clId="{74752764-C38B-4E32-8BD7-4A8808568C3F}" dt="2021-03-01T09:58:23.366" v="637" actId="790"/>
          <ac:spMkLst>
            <pc:docMk/>
            <pc:sldMk cId="1606627199" sldId="278"/>
            <ac:spMk id="3" creationId="{E3D24BF9-90A4-45E7-B7E2-D3B51781CBB1}"/>
          </ac:spMkLst>
        </pc:spChg>
        <pc:spChg chg="add del mod">
          <ac:chgData name="Ragnhild Halvorsrud" userId="917ea340-fd63-490f-a7db-68428d24cf32" providerId="ADAL" clId="{74752764-C38B-4E32-8BD7-4A8808568C3F}" dt="2021-03-01T09:20:30.866" v="132"/>
          <ac:spMkLst>
            <pc:docMk/>
            <pc:sldMk cId="1606627199" sldId="278"/>
            <ac:spMk id="4" creationId="{8826A10F-AE7B-465D-8A38-B924407EFDD4}"/>
          </ac:spMkLst>
        </pc:spChg>
        <pc:spChg chg="add del mod">
          <ac:chgData name="Ragnhild Halvorsrud" userId="917ea340-fd63-490f-a7db-68428d24cf32" providerId="ADAL" clId="{74752764-C38B-4E32-8BD7-4A8808568C3F}" dt="2021-03-01T09:20:30.866" v="132"/>
          <ac:spMkLst>
            <pc:docMk/>
            <pc:sldMk cId="1606627199" sldId="278"/>
            <ac:spMk id="5" creationId="{EBC80B48-9562-4E0A-B391-4DB7630EBEE5}"/>
          </ac:spMkLst>
        </pc:spChg>
        <pc:spChg chg="add del mod">
          <ac:chgData name="Ragnhild Halvorsrud" userId="917ea340-fd63-490f-a7db-68428d24cf32" providerId="ADAL" clId="{74752764-C38B-4E32-8BD7-4A8808568C3F}" dt="2021-03-01T09:20:30.866" v="132"/>
          <ac:spMkLst>
            <pc:docMk/>
            <pc:sldMk cId="1606627199" sldId="278"/>
            <ac:spMk id="6" creationId="{1B4F7ADD-852B-4C8D-A02B-17D6B8B28146}"/>
          </ac:spMkLst>
        </pc:spChg>
        <pc:spChg chg="add del mod">
          <ac:chgData name="Ragnhild Halvorsrud" userId="917ea340-fd63-490f-a7db-68428d24cf32" providerId="ADAL" clId="{74752764-C38B-4E32-8BD7-4A8808568C3F}" dt="2021-03-01T09:20:30.866" v="132"/>
          <ac:spMkLst>
            <pc:docMk/>
            <pc:sldMk cId="1606627199" sldId="278"/>
            <ac:spMk id="9" creationId="{03644532-0323-4B6F-94BA-2B7385EF6DD5}"/>
          </ac:spMkLst>
        </pc:spChg>
        <pc:spChg chg="add del mod">
          <ac:chgData name="Ragnhild Halvorsrud" userId="917ea340-fd63-490f-a7db-68428d24cf32" providerId="ADAL" clId="{74752764-C38B-4E32-8BD7-4A8808568C3F}" dt="2021-03-01T09:20:30.866" v="132"/>
          <ac:spMkLst>
            <pc:docMk/>
            <pc:sldMk cId="1606627199" sldId="278"/>
            <ac:spMk id="11" creationId="{F44A91BE-2199-41BC-BA12-D8D85AE50681}"/>
          </ac:spMkLst>
        </pc:spChg>
        <pc:spChg chg="add del mod">
          <ac:chgData name="Ragnhild Halvorsrud" userId="917ea340-fd63-490f-a7db-68428d24cf32" providerId="ADAL" clId="{74752764-C38B-4E32-8BD7-4A8808568C3F}" dt="2021-03-01T09:20:30.866" v="132"/>
          <ac:spMkLst>
            <pc:docMk/>
            <pc:sldMk cId="1606627199" sldId="278"/>
            <ac:spMk id="15" creationId="{3580CEF5-32E2-49ED-A726-F551BE45E1E5}"/>
          </ac:spMkLst>
        </pc:spChg>
        <pc:spChg chg="add del mod">
          <ac:chgData name="Ragnhild Halvorsrud" userId="917ea340-fd63-490f-a7db-68428d24cf32" providerId="ADAL" clId="{74752764-C38B-4E32-8BD7-4A8808568C3F}" dt="2021-03-01T09:20:30.866" v="132"/>
          <ac:spMkLst>
            <pc:docMk/>
            <pc:sldMk cId="1606627199" sldId="278"/>
            <ac:spMk id="16" creationId="{DF2929E0-7851-447F-9674-74FAE049B8CF}"/>
          </ac:spMkLst>
        </pc:spChg>
        <pc:spChg chg="add del mod">
          <ac:chgData name="Ragnhild Halvorsrud" userId="917ea340-fd63-490f-a7db-68428d24cf32" providerId="ADAL" clId="{74752764-C38B-4E32-8BD7-4A8808568C3F}" dt="2021-03-01T09:20:30.866" v="132"/>
          <ac:spMkLst>
            <pc:docMk/>
            <pc:sldMk cId="1606627199" sldId="278"/>
            <ac:spMk id="17" creationId="{AC687B6D-9C18-4CE3-842E-353C00DCC619}"/>
          </ac:spMkLst>
        </pc:spChg>
        <pc:spChg chg="add del mod">
          <ac:chgData name="Ragnhild Halvorsrud" userId="917ea340-fd63-490f-a7db-68428d24cf32" providerId="ADAL" clId="{74752764-C38B-4E32-8BD7-4A8808568C3F}" dt="2021-03-01T09:20:30.866" v="132"/>
          <ac:spMkLst>
            <pc:docMk/>
            <pc:sldMk cId="1606627199" sldId="278"/>
            <ac:spMk id="18" creationId="{5877DAF0-7B55-43D6-AE7F-B84E70311957}"/>
          </ac:spMkLst>
        </pc:spChg>
        <pc:spChg chg="add del mod">
          <ac:chgData name="Ragnhild Halvorsrud" userId="917ea340-fd63-490f-a7db-68428d24cf32" providerId="ADAL" clId="{74752764-C38B-4E32-8BD7-4A8808568C3F}" dt="2021-03-01T09:20:30.866" v="132"/>
          <ac:spMkLst>
            <pc:docMk/>
            <pc:sldMk cId="1606627199" sldId="278"/>
            <ac:spMk id="19" creationId="{F084C1B0-81F9-49B5-881A-F263E04A63AA}"/>
          </ac:spMkLst>
        </pc:spChg>
        <pc:spChg chg="add del mod">
          <ac:chgData name="Ragnhild Halvorsrud" userId="917ea340-fd63-490f-a7db-68428d24cf32" providerId="ADAL" clId="{74752764-C38B-4E32-8BD7-4A8808568C3F}" dt="2021-03-01T09:20:30.866" v="132"/>
          <ac:spMkLst>
            <pc:docMk/>
            <pc:sldMk cId="1606627199" sldId="278"/>
            <ac:spMk id="21" creationId="{25C43054-9FC6-4A15-B1E6-94558E2A2B75}"/>
          </ac:spMkLst>
        </pc:spChg>
        <pc:spChg chg="mod">
          <ac:chgData name="Ragnhild Halvorsrud" userId="917ea340-fd63-490f-a7db-68428d24cf32" providerId="ADAL" clId="{74752764-C38B-4E32-8BD7-4A8808568C3F}" dt="2021-03-01T09:20:23.422" v="129"/>
          <ac:spMkLst>
            <pc:docMk/>
            <pc:sldMk cId="1606627199" sldId="278"/>
            <ac:spMk id="23" creationId="{8749356C-5D55-4B9D-A62B-1EC4C03042F2}"/>
          </ac:spMkLst>
        </pc:spChg>
        <pc:spChg chg="add del mod">
          <ac:chgData name="Ragnhild Halvorsrud" userId="917ea340-fd63-490f-a7db-68428d24cf32" providerId="ADAL" clId="{74752764-C38B-4E32-8BD7-4A8808568C3F}" dt="2021-03-01T09:20:30.866" v="132"/>
          <ac:spMkLst>
            <pc:docMk/>
            <pc:sldMk cId="1606627199" sldId="278"/>
            <ac:spMk id="28" creationId="{2407345F-8BB0-4623-B080-BDEE0D16D3D1}"/>
          </ac:spMkLst>
        </pc:spChg>
        <pc:spChg chg="add del mod">
          <ac:chgData name="Ragnhild Halvorsrud" userId="917ea340-fd63-490f-a7db-68428d24cf32" providerId="ADAL" clId="{74752764-C38B-4E32-8BD7-4A8808568C3F}" dt="2021-03-01T09:20:30.866" v="132"/>
          <ac:spMkLst>
            <pc:docMk/>
            <pc:sldMk cId="1606627199" sldId="278"/>
            <ac:spMk id="29" creationId="{8675B360-D519-4E3C-B3DD-DD07C5C16448}"/>
          </ac:spMkLst>
        </pc:spChg>
        <pc:spChg chg="add del mod">
          <ac:chgData name="Ragnhild Halvorsrud" userId="917ea340-fd63-490f-a7db-68428d24cf32" providerId="ADAL" clId="{74752764-C38B-4E32-8BD7-4A8808568C3F}" dt="2021-03-01T09:20:30.866" v="132"/>
          <ac:spMkLst>
            <pc:docMk/>
            <pc:sldMk cId="1606627199" sldId="278"/>
            <ac:spMk id="30" creationId="{61DA0C14-3A8B-45D2-8F5E-D873263E3CCD}"/>
          </ac:spMkLst>
        </pc:spChg>
        <pc:spChg chg="add del mod">
          <ac:chgData name="Ragnhild Halvorsrud" userId="917ea340-fd63-490f-a7db-68428d24cf32" providerId="ADAL" clId="{74752764-C38B-4E32-8BD7-4A8808568C3F}" dt="2021-03-01T09:20:30.866" v="132"/>
          <ac:spMkLst>
            <pc:docMk/>
            <pc:sldMk cId="1606627199" sldId="278"/>
            <ac:spMk id="31" creationId="{40D81B50-7C65-4FC2-9B9F-02B267A31D8F}"/>
          </ac:spMkLst>
        </pc:spChg>
        <pc:spChg chg="add del mod">
          <ac:chgData name="Ragnhild Halvorsrud" userId="917ea340-fd63-490f-a7db-68428d24cf32" providerId="ADAL" clId="{74752764-C38B-4E32-8BD7-4A8808568C3F}" dt="2021-03-01T09:20:30.866" v="132"/>
          <ac:spMkLst>
            <pc:docMk/>
            <pc:sldMk cId="1606627199" sldId="278"/>
            <ac:spMk id="33" creationId="{79AD05B1-AA65-4289-B215-66831C5BBD81}"/>
          </ac:spMkLst>
        </pc:spChg>
        <pc:spChg chg="add del mod">
          <ac:chgData name="Ragnhild Halvorsrud" userId="917ea340-fd63-490f-a7db-68428d24cf32" providerId="ADAL" clId="{74752764-C38B-4E32-8BD7-4A8808568C3F}" dt="2021-03-01T09:20:30.866" v="132"/>
          <ac:spMkLst>
            <pc:docMk/>
            <pc:sldMk cId="1606627199" sldId="278"/>
            <ac:spMk id="34" creationId="{6D6244ED-08AF-4AEB-BDE7-75EB702FA941}"/>
          </ac:spMkLst>
        </pc:spChg>
        <pc:spChg chg="add del mod">
          <ac:chgData name="Ragnhild Halvorsrud" userId="917ea340-fd63-490f-a7db-68428d24cf32" providerId="ADAL" clId="{74752764-C38B-4E32-8BD7-4A8808568C3F}" dt="2021-03-01T09:20:30.866" v="132"/>
          <ac:spMkLst>
            <pc:docMk/>
            <pc:sldMk cId="1606627199" sldId="278"/>
            <ac:spMk id="36" creationId="{77EA1AC5-52A9-491A-A61C-E33D4DD29C74}"/>
          </ac:spMkLst>
        </pc:spChg>
        <pc:spChg chg="add del mod">
          <ac:chgData name="Ragnhild Halvorsrud" userId="917ea340-fd63-490f-a7db-68428d24cf32" providerId="ADAL" clId="{74752764-C38B-4E32-8BD7-4A8808568C3F}" dt="2021-03-01T09:20:30.866" v="132"/>
          <ac:spMkLst>
            <pc:docMk/>
            <pc:sldMk cId="1606627199" sldId="278"/>
            <ac:spMk id="38" creationId="{EF105738-D678-47EA-B9C5-FE7FAAF8FA19}"/>
          </ac:spMkLst>
        </pc:spChg>
        <pc:spChg chg="add del mod">
          <ac:chgData name="Ragnhild Halvorsrud" userId="917ea340-fd63-490f-a7db-68428d24cf32" providerId="ADAL" clId="{74752764-C38B-4E32-8BD7-4A8808568C3F}" dt="2021-03-01T09:20:30.866" v="132"/>
          <ac:spMkLst>
            <pc:docMk/>
            <pc:sldMk cId="1606627199" sldId="278"/>
            <ac:spMk id="42" creationId="{997D7914-8BDA-4900-B750-72B19F023678}"/>
          </ac:spMkLst>
        </pc:spChg>
        <pc:spChg chg="add mod">
          <ac:chgData name="Ragnhild Halvorsrud" userId="917ea340-fd63-490f-a7db-68428d24cf32" providerId="ADAL" clId="{74752764-C38B-4E32-8BD7-4A8808568C3F}" dt="2021-03-01T09:58:23.366" v="638" actId="790"/>
          <ac:spMkLst>
            <pc:docMk/>
            <pc:sldMk cId="1606627199" sldId="278"/>
            <ac:spMk id="47" creationId="{A971D00A-2A82-45E2-B923-A3C8549A7190}"/>
          </ac:spMkLst>
        </pc:spChg>
        <pc:spChg chg="add del mod">
          <ac:chgData name="Ragnhild Halvorsrud" userId="917ea340-fd63-490f-a7db-68428d24cf32" providerId="ADAL" clId="{74752764-C38B-4E32-8BD7-4A8808568C3F}" dt="2021-03-01T09:58:23.366" v="639" actId="790"/>
          <ac:spMkLst>
            <pc:docMk/>
            <pc:sldMk cId="1606627199" sldId="278"/>
            <ac:spMk id="48" creationId="{49158388-7D34-4586-ADA6-85F2505DDFC6}"/>
          </ac:spMkLst>
        </pc:spChg>
        <pc:spChg chg="add del mod">
          <ac:chgData name="Ragnhild Halvorsrud" userId="917ea340-fd63-490f-a7db-68428d24cf32" providerId="ADAL" clId="{74752764-C38B-4E32-8BD7-4A8808568C3F}" dt="2021-03-01T09:53:12.616" v="444" actId="478"/>
          <ac:spMkLst>
            <pc:docMk/>
            <pc:sldMk cId="1606627199" sldId="278"/>
            <ac:spMk id="49" creationId="{A2FCB8DA-9F31-4C79-B566-02AF2E561994}"/>
          </ac:spMkLst>
        </pc:spChg>
        <pc:spChg chg="add mod">
          <ac:chgData name="Ragnhild Halvorsrud" userId="917ea340-fd63-490f-a7db-68428d24cf32" providerId="ADAL" clId="{74752764-C38B-4E32-8BD7-4A8808568C3F}" dt="2021-03-01T09:58:23.366" v="640" actId="790"/>
          <ac:spMkLst>
            <pc:docMk/>
            <pc:sldMk cId="1606627199" sldId="278"/>
            <ac:spMk id="52" creationId="{54A3DC14-4869-4954-BAB7-53F11964F90E}"/>
          </ac:spMkLst>
        </pc:spChg>
        <pc:spChg chg="add mod">
          <ac:chgData name="Ragnhild Halvorsrud" userId="917ea340-fd63-490f-a7db-68428d24cf32" providerId="ADAL" clId="{74752764-C38B-4E32-8BD7-4A8808568C3F}" dt="2021-03-01T09:58:23.366" v="641" actId="790"/>
          <ac:spMkLst>
            <pc:docMk/>
            <pc:sldMk cId="1606627199" sldId="278"/>
            <ac:spMk id="54" creationId="{9A12EB68-8840-4F73-9DD9-76EAC8E150F4}"/>
          </ac:spMkLst>
        </pc:spChg>
        <pc:spChg chg="add del mod">
          <ac:chgData name="Ragnhild Halvorsrud" userId="917ea340-fd63-490f-a7db-68428d24cf32" providerId="ADAL" clId="{74752764-C38B-4E32-8BD7-4A8808568C3F}" dt="2021-03-01T09:56:10.688" v="461" actId="478"/>
          <ac:spMkLst>
            <pc:docMk/>
            <pc:sldMk cId="1606627199" sldId="278"/>
            <ac:spMk id="58" creationId="{DF764D93-D1E5-4274-8206-74046E8C2FE6}"/>
          </ac:spMkLst>
        </pc:spChg>
        <pc:spChg chg="add mod">
          <ac:chgData name="Ragnhild Halvorsrud" userId="917ea340-fd63-490f-a7db-68428d24cf32" providerId="ADAL" clId="{74752764-C38B-4E32-8BD7-4A8808568C3F}" dt="2021-03-01T09:58:23.366" v="642" actId="790"/>
          <ac:spMkLst>
            <pc:docMk/>
            <pc:sldMk cId="1606627199" sldId="278"/>
            <ac:spMk id="59" creationId="{8D7AA5EE-D0E7-4101-B6CC-64691908D9A6}"/>
          </ac:spMkLst>
        </pc:spChg>
        <pc:spChg chg="add del mod">
          <ac:chgData name="Ragnhild Halvorsrud" userId="917ea340-fd63-490f-a7db-68428d24cf32" providerId="ADAL" clId="{74752764-C38B-4E32-8BD7-4A8808568C3F}" dt="2021-03-01T09:56:10.688" v="461" actId="478"/>
          <ac:spMkLst>
            <pc:docMk/>
            <pc:sldMk cId="1606627199" sldId="278"/>
            <ac:spMk id="60" creationId="{DFDF335D-9B94-46C5-AF26-B933B9E3F568}"/>
          </ac:spMkLst>
        </pc:spChg>
        <pc:spChg chg="add del mod">
          <ac:chgData name="Ragnhild Halvorsrud" userId="917ea340-fd63-490f-a7db-68428d24cf32" providerId="ADAL" clId="{74752764-C38B-4E32-8BD7-4A8808568C3F}" dt="2021-03-01T09:56:10.688" v="461" actId="478"/>
          <ac:spMkLst>
            <pc:docMk/>
            <pc:sldMk cId="1606627199" sldId="278"/>
            <ac:spMk id="61" creationId="{78110A9B-1BF4-4DAA-A44B-0BE1D6E3D084}"/>
          </ac:spMkLst>
        </pc:spChg>
        <pc:spChg chg="add mod">
          <ac:chgData name="Ragnhild Halvorsrud" userId="917ea340-fd63-490f-a7db-68428d24cf32" providerId="ADAL" clId="{74752764-C38B-4E32-8BD7-4A8808568C3F}" dt="2021-03-01T09:58:23.366" v="643" actId="790"/>
          <ac:spMkLst>
            <pc:docMk/>
            <pc:sldMk cId="1606627199" sldId="278"/>
            <ac:spMk id="62" creationId="{F4F7714C-DDD0-4D61-AD5F-410F452C972F}"/>
          </ac:spMkLst>
        </pc:spChg>
        <pc:spChg chg="add mod">
          <ac:chgData name="Ragnhild Halvorsrud" userId="917ea340-fd63-490f-a7db-68428d24cf32" providerId="ADAL" clId="{74752764-C38B-4E32-8BD7-4A8808568C3F}" dt="2021-03-01T09:58:23.366" v="644" actId="790"/>
          <ac:spMkLst>
            <pc:docMk/>
            <pc:sldMk cId="1606627199" sldId="278"/>
            <ac:spMk id="64" creationId="{0C9D6462-C534-4E79-8BB1-3BD60EA41257}"/>
          </ac:spMkLst>
        </pc:spChg>
        <pc:spChg chg="mod topLvl">
          <ac:chgData name="Ragnhild Halvorsrud" userId="917ea340-fd63-490f-a7db-68428d24cf32" providerId="ADAL" clId="{74752764-C38B-4E32-8BD7-4A8808568C3F}" dt="2021-03-01T09:58:23.366" v="645" actId="790"/>
          <ac:spMkLst>
            <pc:docMk/>
            <pc:sldMk cId="1606627199" sldId="278"/>
            <ac:spMk id="66" creationId="{3184FC94-7F65-4CD8-9A70-56E039379F80}"/>
          </ac:spMkLst>
        </pc:spChg>
        <pc:spChg chg="add del mod">
          <ac:chgData name="Ragnhild Halvorsrud" userId="917ea340-fd63-490f-a7db-68428d24cf32" providerId="ADAL" clId="{74752764-C38B-4E32-8BD7-4A8808568C3F}" dt="2021-03-01T09:53:32.821" v="447" actId="478"/>
          <ac:spMkLst>
            <pc:docMk/>
            <pc:sldMk cId="1606627199" sldId="278"/>
            <ac:spMk id="71" creationId="{537DC659-1C04-419B-904B-AF0B5B4E3866}"/>
          </ac:spMkLst>
        </pc:spChg>
        <pc:spChg chg="add mod">
          <ac:chgData name="Ragnhild Halvorsrud" userId="917ea340-fd63-490f-a7db-68428d24cf32" providerId="ADAL" clId="{74752764-C38B-4E32-8BD7-4A8808568C3F}" dt="2021-03-01T09:58:23.366" v="646" actId="790"/>
          <ac:spMkLst>
            <pc:docMk/>
            <pc:sldMk cId="1606627199" sldId="278"/>
            <ac:spMk id="72" creationId="{0B21C3EB-AC33-4DA0-88F1-448D86CA941A}"/>
          </ac:spMkLst>
        </pc:spChg>
        <pc:spChg chg="add mod">
          <ac:chgData name="Ragnhild Halvorsrud" userId="917ea340-fd63-490f-a7db-68428d24cf32" providerId="ADAL" clId="{74752764-C38B-4E32-8BD7-4A8808568C3F}" dt="2021-03-01T09:58:23.366" v="647" actId="790"/>
          <ac:spMkLst>
            <pc:docMk/>
            <pc:sldMk cId="1606627199" sldId="278"/>
            <ac:spMk id="73" creationId="{BEC16137-6775-41E2-94E9-FC0E648633F9}"/>
          </ac:spMkLst>
        </pc:spChg>
        <pc:spChg chg="add mod">
          <ac:chgData name="Ragnhild Halvorsrud" userId="917ea340-fd63-490f-a7db-68428d24cf32" providerId="ADAL" clId="{74752764-C38B-4E32-8BD7-4A8808568C3F}" dt="2021-03-01T09:58:23.366" v="648" actId="790"/>
          <ac:spMkLst>
            <pc:docMk/>
            <pc:sldMk cId="1606627199" sldId="278"/>
            <ac:spMk id="74" creationId="{13DE8DB6-C229-4EE4-A796-76197C904BC3}"/>
          </ac:spMkLst>
        </pc:spChg>
        <pc:spChg chg="add del mod">
          <ac:chgData name="Ragnhild Halvorsrud" userId="917ea340-fd63-490f-a7db-68428d24cf32" providerId="ADAL" clId="{74752764-C38B-4E32-8BD7-4A8808568C3F}" dt="2021-03-01T09:51:04.687" v="412" actId="478"/>
          <ac:spMkLst>
            <pc:docMk/>
            <pc:sldMk cId="1606627199" sldId="278"/>
            <ac:spMk id="76" creationId="{DE993EE1-4806-4B07-8B44-3FDA734F05BB}"/>
          </ac:spMkLst>
        </pc:spChg>
        <pc:spChg chg="add del mod">
          <ac:chgData name="Ragnhild Halvorsrud" userId="917ea340-fd63-490f-a7db-68428d24cf32" providerId="ADAL" clId="{74752764-C38B-4E32-8BD7-4A8808568C3F}" dt="2021-03-01T09:51:04.687" v="412" actId="478"/>
          <ac:spMkLst>
            <pc:docMk/>
            <pc:sldMk cId="1606627199" sldId="278"/>
            <ac:spMk id="77" creationId="{7DA67A01-0DBE-4775-AB2F-04E2D3C5C25A}"/>
          </ac:spMkLst>
        </pc:spChg>
        <pc:spChg chg="add del mod">
          <ac:chgData name="Ragnhild Halvorsrud" userId="917ea340-fd63-490f-a7db-68428d24cf32" providerId="ADAL" clId="{74752764-C38B-4E32-8BD7-4A8808568C3F}" dt="2021-03-01T09:58:23.366" v="649" actId="790"/>
          <ac:spMkLst>
            <pc:docMk/>
            <pc:sldMk cId="1606627199" sldId="278"/>
            <ac:spMk id="79" creationId="{F2493C4C-EBEB-4CE4-AFF5-12DFE9F1C4FC}"/>
          </ac:spMkLst>
        </pc:spChg>
        <pc:spChg chg="add mod">
          <ac:chgData name="Ragnhild Halvorsrud" userId="917ea340-fd63-490f-a7db-68428d24cf32" providerId="ADAL" clId="{74752764-C38B-4E32-8BD7-4A8808568C3F}" dt="2021-03-01T09:58:23.366" v="650" actId="790"/>
          <ac:spMkLst>
            <pc:docMk/>
            <pc:sldMk cId="1606627199" sldId="278"/>
            <ac:spMk id="81" creationId="{898EE88C-47C2-4D14-B26A-BDAE2D389003}"/>
          </ac:spMkLst>
        </pc:spChg>
        <pc:spChg chg="add mod">
          <ac:chgData name="Ragnhild Halvorsrud" userId="917ea340-fd63-490f-a7db-68428d24cf32" providerId="ADAL" clId="{74752764-C38B-4E32-8BD7-4A8808568C3F}" dt="2021-03-01T09:58:23.382" v="651" actId="790"/>
          <ac:spMkLst>
            <pc:docMk/>
            <pc:sldMk cId="1606627199" sldId="278"/>
            <ac:spMk id="85" creationId="{DAD6DE77-BA12-4518-8496-4F308E65D629}"/>
          </ac:spMkLst>
        </pc:spChg>
        <pc:spChg chg="add del mod">
          <ac:chgData name="Ragnhild Halvorsrud" userId="917ea340-fd63-490f-a7db-68428d24cf32" providerId="ADAL" clId="{74752764-C38B-4E32-8BD7-4A8808568C3F}" dt="2021-03-01T09:52:30.260" v="426" actId="478"/>
          <ac:spMkLst>
            <pc:docMk/>
            <pc:sldMk cId="1606627199" sldId="278"/>
            <ac:spMk id="90" creationId="{9C07C57D-4D67-41ED-A56F-BBF98A1C1662}"/>
          </ac:spMkLst>
        </pc:spChg>
        <pc:spChg chg="add mod">
          <ac:chgData name="Ragnhild Halvorsrud" userId="917ea340-fd63-490f-a7db-68428d24cf32" providerId="ADAL" clId="{74752764-C38B-4E32-8BD7-4A8808568C3F}" dt="2021-03-01T09:58:23.382" v="652" actId="790"/>
          <ac:spMkLst>
            <pc:docMk/>
            <pc:sldMk cId="1606627199" sldId="278"/>
            <ac:spMk id="91" creationId="{F332F6B2-8630-4BDC-B7C4-8D7663DD3EE0}"/>
          </ac:spMkLst>
        </pc:spChg>
        <pc:spChg chg="add mod">
          <ac:chgData name="Ragnhild Halvorsrud" userId="917ea340-fd63-490f-a7db-68428d24cf32" providerId="ADAL" clId="{74752764-C38B-4E32-8BD7-4A8808568C3F}" dt="2021-03-01T09:58:23.382" v="653" actId="790"/>
          <ac:spMkLst>
            <pc:docMk/>
            <pc:sldMk cId="1606627199" sldId="278"/>
            <ac:spMk id="92" creationId="{23323021-7BF8-4089-B918-6B611D956963}"/>
          </ac:spMkLst>
        </pc:spChg>
        <pc:grpChg chg="add del mod">
          <ac:chgData name="Ragnhild Halvorsrud" userId="917ea340-fd63-490f-a7db-68428d24cf32" providerId="ADAL" clId="{74752764-C38B-4E32-8BD7-4A8808568C3F}" dt="2021-03-01T09:20:30.866" v="132"/>
          <ac:grpSpMkLst>
            <pc:docMk/>
            <pc:sldMk cId="1606627199" sldId="278"/>
            <ac:grpSpMk id="22" creationId="{C75044A4-09E4-464E-819A-C49FEB33D635}"/>
          </ac:grpSpMkLst>
        </pc:grpChg>
        <pc:grpChg chg="add del mod">
          <ac:chgData name="Ragnhild Halvorsrud" userId="917ea340-fd63-490f-a7db-68428d24cf32" providerId="ADAL" clId="{74752764-C38B-4E32-8BD7-4A8808568C3F}" dt="2021-03-01T09:51:50.969" v="417" actId="165"/>
          <ac:grpSpMkLst>
            <pc:docMk/>
            <pc:sldMk cId="1606627199" sldId="278"/>
            <ac:grpSpMk id="65" creationId="{0CEF0BFD-2FAA-44D7-B703-394207C6FCB0}"/>
          </ac:grpSpMkLst>
        </pc:grpChg>
        <pc:picChg chg="mod">
          <ac:chgData name="Ragnhild Halvorsrud" userId="917ea340-fd63-490f-a7db-68428d24cf32" providerId="ADAL" clId="{74752764-C38B-4E32-8BD7-4A8808568C3F}" dt="2021-03-01T09:20:23.422" v="129"/>
          <ac:picMkLst>
            <pc:docMk/>
            <pc:sldMk cId="1606627199" sldId="278"/>
            <ac:picMk id="24" creationId="{B6AAA390-9F1B-4AE9-9368-5FB5EE7A309D}"/>
          </ac:picMkLst>
        </pc:picChg>
        <pc:picChg chg="add del mod">
          <ac:chgData name="Ragnhild Halvorsrud" userId="917ea340-fd63-490f-a7db-68428d24cf32" providerId="ADAL" clId="{74752764-C38B-4E32-8BD7-4A8808568C3F}" dt="2021-03-01T09:20:30.866" v="132"/>
          <ac:picMkLst>
            <pc:docMk/>
            <pc:sldMk cId="1606627199" sldId="278"/>
            <ac:picMk id="44" creationId="{A2F94ED6-E6D9-4F55-A5DC-3726D6AAEEB0}"/>
          </ac:picMkLst>
        </pc:picChg>
        <pc:picChg chg="add del mod">
          <ac:chgData name="Ragnhild Halvorsrud" userId="917ea340-fd63-490f-a7db-68428d24cf32" providerId="ADAL" clId="{74752764-C38B-4E32-8BD7-4A8808568C3F}" dt="2021-03-01T09:20:30.866" v="132"/>
          <ac:picMkLst>
            <pc:docMk/>
            <pc:sldMk cId="1606627199" sldId="278"/>
            <ac:picMk id="45" creationId="{94B4A31E-B019-4857-82BF-3A2DFEBB7DD6}"/>
          </ac:picMkLst>
        </pc:picChg>
        <pc:picChg chg="add del mod">
          <ac:chgData name="Ragnhild Halvorsrud" userId="917ea340-fd63-490f-a7db-68428d24cf32" providerId="ADAL" clId="{74752764-C38B-4E32-8BD7-4A8808568C3F}" dt="2021-03-01T09:20:30.866" v="132"/>
          <ac:picMkLst>
            <pc:docMk/>
            <pc:sldMk cId="1606627199" sldId="278"/>
            <ac:picMk id="46" creationId="{9D8DD10C-F0A1-4435-8BE8-D6F262D7308C}"/>
          </ac:picMkLst>
        </pc:picChg>
        <pc:picChg chg="del mod topLvl">
          <ac:chgData name="Ragnhild Halvorsrud" userId="917ea340-fd63-490f-a7db-68428d24cf32" providerId="ADAL" clId="{74752764-C38B-4E32-8BD7-4A8808568C3F}" dt="2021-03-01T09:51:55.852" v="418" actId="478"/>
          <ac:picMkLst>
            <pc:docMk/>
            <pc:sldMk cId="1606627199" sldId="278"/>
            <ac:picMk id="67" creationId="{9DDBD0A2-7DEA-4735-9876-EC333890291B}"/>
          </ac:picMkLst>
        </pc:picChg>
        <pc:picChg chg="add mod">
          <ac:chgData name="Ragnhild Halvorsrud" userId="917ea340-fd63-490f-a7db-68428d24cf32" providerId="ADAL" clId="{74752764-C38B-4E32-8BD7-4A8808568C3F}" dt="2021-03-01T09:58:08.154" v="468" actId="1076"/>
          <ac:picMkLst>
            <pc:docMk/>
            <pc:sldMk cId="1606627199" sldId="278"/>
            <ac:picMk id="87" creationId="{C85666E4-D919-434E-8DF2-C616CF3FF8A4}"/>
          </ac:picMkLst>
        </pc:picChg>
        <pc:picChg chg="add del mod">
          <ac:chgData name="Ragnhild Halvorsrud" userId="917ea340-fd63-490f-a7db-68428d24cf32" providerId="ADAL" clId="{74752764-C38B-4E32-8BD7-4A8808568C3F}" dt="2021-03-01T09:53:04.646" v="440" actId="478"/>
          <ac:picMkLst>
            <pc:docMk/>
            <pc:sldMk cId="1606627199" sldId="278"/>
            <ac:picMk id="88" creationId="{D308664A-D370-4193-B185-5134A872B577}"/>
          </ac:picMkLst>
        </pc:picChg>
        <pc:picChg chg="add del mod">
          <ac:chgData name="Ragnhild Halvorsrud" userId="917ea340-fd63-490f-a7db-68428d24cf32" providerId="ADAL" clId="{74752764-C38B-4E32-8BD7-4A8808568C3F}" dt="2021-03-01T09:53:05.981" v="441" actId="478"/>
          <ac:picMkLst>
            <pc:docMk/>
            <pc:sldMk cId="1606627199" sldId="278"/>
            <ac:picMk id="89" creationId="{26546DCE-E117-445B-BA0B-B11659B3D125}"/>
          </ac:picMkLst>
        </pc:picChg>
        <pc:cxnChg chg="add del mod">
          <ac:chgData name="Ragnhild Halvorsrud" userId="917ea340-fd63-490f-a7db-68428d24cf32" providerId="ADAL" clId="{74752764-C38B-4E32-8BD7-4A8808568C3F}" dt="2021-03-01T09:20:30.866" v="132"/>
          <ac:cxnSpMkLst>
            <pc:docMk/>
            <pc:sldMk cId="1606627199" sldId="278"/>
            <ac:cxnSpMk id="7" creationId="{F8CFD3C0-1100-4CD1-B090-9E4CAFC9A68B}"/>
          </ac:cxnSpMkLst>
        </pc:cxnChg>
        <pc:cxnChg chg="add del mod">
          <ac:chgData name="Ragnhild Halvorsrud" userId="917ea340-fd63-490f-a7db-68428d24cf32" providerId="ADAL" clId="{74752764-C38B-4E32-8BD7-4A8808568C3F}" dt="2021-03-01T09:20:30.866" v="132"/>
          <ac:cxnSpMkLst>
            <pc:docMk/>
            <pc:sldMk cId="1606627199" sldId="278"/>
            <ac:cxnSpMk id="8" creationId="{70C280D5-ED47-426A-887E-67B538818903}"/>
          </ac:cxnSpMkLst>
        </pc:cxnChg>
        <pc:cxnChg chg="add del mod">
          <ac:chgData name="Ragnhild Halvorsrud" userId="917ea340-fd63-490f-a7db-68428d24cf32" providerId="ADAL" clId="{74752764-C38B-4E32-8BD7-4A8808568C3F}" dt="2021-03-01T09:20:30.866" v="132"/>
          <ac:cxnSpMkLst>
            <pc:docMk/>
            <pc:sldMk cId="1606627199" sldId="278"/>
            <ac:cxnSpMk id="10" creationId="{AF300B4E-65E4-457F-B8D0-C907BA1E4490}"/>
          </ac:cxnSpMkLst>
        </pc:cxnChg>
        <pc:cxnChg chg="add del mod">
          <ac:chgData name="Ragnhild Halvorsrud" userId="917ea340-fd63-490f-a7db-68428d24cf32" providerId="ADAL" clId="{74752764-C38B-4E32-8BD7-4A8808568C3F}" dt="2021-03-01T09:20:30.866" v="132"/>
          <ac:cxnSpMkLst>
            <pc:docMk/>
            <pc:sldMk cId="1606627199" sldId="278"/>
            <ac:cxnSpMk id="12" creationId="{22B02DF3-6299-4F67-9D36-8DF87AF84619}"/>
          </ac:cxnSpMkLst>
        </pc:cxnChg>
        <pc:cxnChg chg="add del mod">
          <ac:chgData name="Ragnhild Halvorsrud" userId="917ea340-fd63-490f-a7db-68428d24cf32" providerId="ADAL" clId="{74752764-C38B-4E32-8BD7-4A8808568C3F}" dt="2021-03-01T09:20:30.866" v="132"/>
          <ac:cxnSpMkLst>
            <pc:docMk/>
            <pc:sldMk cId="1606627199" sldId="278"/>
            <ac:cxnSpMk id="13" creationId="{2B87B985-1C60-43FD-BCEB-3B997DEC33D5}"/>
          </ac:cxnSpMkLst>
        </pc:cxnChg>
        <pc:cxnChg chg="add del mod">
          <ac:chgData name="Ragnhild Halvorsrud" userId="917ea340-fd63-490f-a7db-68428d24cf32" providerId="ADAL" clId="{74752764-C38B-4E32-8BD7-4A8808568C3F}" dt="2021-03-01T09:20:30.866" v="132"/>
          <ac:cxnSpMkLst>
            <pc:docMk/>
            <pc:sldMk cId="1606627199" sldId="278"/>
            <ac:cxnSpMk id="14" creationId="{81610FE4-B1A2-428F-A5D8-3B5348C99857}"/>
          </ac:cxnSpMkLst>
        </pc:cxnChg>
        <pc:cxnChg chg="add del mod">
          <ac:chgData name="Ragnhild Halvorsrud" userId="917ea340-fd63-490f-a7db-68428d24cf32" providerId="ADAL" clId="{74752764-C38B-4E32-8BD7-4A8808568C3F}" dt="2021-03-01T09:20:30.866" v="132"/>
          <ac:cxnSpMkLst>
            <pc:docMk/>
            <pc:sldMk cId="1606627199" sldId="278"/>
            <ac:cxnSpMk id="20" creationId="{1D9610C7-200A-4790-9BAD-85A65162A575}"/>
          </ac:cxnSpMkLst>
        </pc:cxnChg>
        <pc:cxnChg chg="add del mod">
          <ac:chgData name="Ragnhild Halvorsrud" userId="917ea340-fd63-490f-a7db-68428d24cf32" providerId="ADAL" clId="{74752764-C38B-4E32-8BD7-4A8808568C3F}" dt="2021-03-01T09:20:30.866" v="132"/>
          <ac:cxnSpMkLst>
            <pc:docMk/>
            <pc:sldMk cId="1606627199" sldId="278"/>
            <ac:cxnSpMk id="25" creationId="{F94DD5F2-B75C-4F52-B6C2-9DD3EEB550C9}"/>
          </ac:cxnSpMkLst>
        </pc:cxnChg>
        <pc:cxnChg chg="add del mod">
          <ac:chgData name="Ragnhild Halvorsrud" userId="917ea340-fd63-490f-a7db-68428d24cf32" providerId="ADAL" clId="{74752764-C38B-4E32-8BD7-4A8808568C3F}" dt="2021-03-01T09:20:30.866" v="132"/>
          <ac:cxnSpMkLst>
            <pc:docMk/>
            <pc:sldMk cId="1606627199" sldId="278"/>
            <ac:cxnSpMk id="26" creationId="{4B855C29-F94B-479B-B346-0486BCA11098}"/>
          </ac:cxnSpMkLst>
        </pc:cxnChg>
        <pc:cxnChg chg="add del mod">
          <ac:chgData name="Ragnhild Halvorsrud" userId="917ea340-fd63-490f-a7db-68428d24cf32" providerId="ADAL" clId="{74752764-C38B-4E32-8BD7-4A8808568C3F}" dt="2021-03-01T09:20:30.866" v="132"/>
          <ac:cxnSpMkLst>
            <pc:docMk/>
            <pc:sldMk cId="1606627199" sldId="278"/>
            <ac:cxnSpMk id="27" creationId="{CF41F1B7-A0CA-42A6-82E8-ABFF070F4E19}"/>
          </ac:cxnSpMkLst>
        </pc:cxnChg>
        <pc:cxnChg chg="add del mod">
          <ac:chgData name="Ragnhild Halvorsrud" userId="917ea340-fd63-490f-a7db-68428d24cf32" providerId="ADAL" clId="{74752764-C38B-4E32-8BD7-4A8808568C3F}" dt="2021-03-01T09:20:30.866" v="132"/>
          <ac:cxnSpMkLst>
            <pc:docMk/>
            <pc:sldMk cId="1606627199" sldId="278"/>
            <ac:cxnSpMk id="32" creationId="{3EF7FBB1-1A72-491C-8866-F81916DCF14C}"/>
          </ac:cxnSpMkLst>
        </pc:cxnChg>
        <pc:cxnChg chg="add del mod">
          <ac:chgData name="Ragnhild Halvorsrud" userId="917ea340-fd63-490f-a7db-68428d24cf32" providerId="ADAL" clId="{74752764-C38B-4E32-8BD7-4A8808568C3F}" dt="2021-03-01T09:20:30.866" v="132"/>
          <ac:cxnSpMkLst>
            <pc:docMk/>
            <pc:sldMk cId="1606627199" sldId="278"/>
            <ac:cxnSpMk id="35" creationId="{1CC1B44D-6B1F-4E3B-B0DC-41273FD878A7}"/>
          </ac:cxnSpMkLst>
        </pc:cxnChg>
        <pc:cxnChg chg="add del mod">
          <ac:chgData name="Ragnhild Halvorsrud" userId="917ea340-fd63-490f-a7db-68428d24cf32" providerId="ADAL" clId="{74752764-C38B-4E32-8BD7-4A8808568C3F}" dt="2021-03-01T09:20:30.866" v="132"/>
          <ac:cxnSpMkLst>
            <pc:docMk/>
            <pc:sldMk cId="1606627199" sldId="278"/>
            <ac:cxnSpMk id="37" creationId="{61F2408A-7743-4B83-9404-F91FE6680385}"/>
          </ac:cxnSpMkLst>
        </pc:cxnChg>
        <pc:cxnChg chg="add del mod">
          <ac:chgData name="Ragnhild Halvorsrud" userId="917ea340-fd63-490f-a7db-68428d24cf32" providerId="ADAL" clId="{74752764-C38B-4E32-8BD7-4A8808568C3F}" dt="2021-03-01T09:20:30.866" v="132"/>
          <ac:cxnSpMkLst>
            <pc:docMk/>
            <pc:sldMk cId="1606627199" sldId="278"/>
            <ac:cxnSpMk id="39" creationId="{EB1B36A7-6B87-4416-97AD-DA644931B9A1}"/>
          </ac:cxnSpMkLst>
        </pc:cxnChg>
        <pc:cxnChg chg="add del mod">
          <ac:chgData name="Ragnhild Halvorsrud" userId="917ea340-fd63-490f-a7db-68428d24cf32" providerId="ADAL" clId="{74752764-C38B-4E32-8BD7-4A8808568C3F}" dt="2021-03-01T09:20:30.866" v="132"/>
          <ac:cxnSpMkLst>
            <pc:docMk/>
            <pc:sldMk cId="1606627199" sldId="278"/>
            <ac:cxnSpMk id="40" creationId="{21454309-4988-4FFE-B877-1B3012C177FE}"/>
          </ac:cxnSpMkLst>
        </pc:cxnChg>
        <pc:cxnChg chg="add del mod">
          <ac:chgData name="Ragnhild Halvorsrud" userId="917ea340-fd63-490f-a7db-68428d24cf32" providerId="ADAL" clId="{74752764-C38B-4E32-8BD7-4A8808568C3F}" dt="2021-03-01T09:20:30.866" v="132"/>
          <ac:cxnSpMkLst>
            <pc:docMk/>
            <pc:sldMk cId="1606627199" sldId="278"/>
            <ac:cxnSpMk id="41" creationId="{822DC12C-C640-4715-B82A-3DCE74C7EF37}"/>
          </ac:cxnSpMkLst>
        </pc:cxnChg>
        <pc:cxnChg chg="add del mod">
          <ac:chgData name="Ragnhild Halvorsrud" userId="917ea340-fd63-490f-a7db-68428d24cf32" providerId="ADAL" clId="{74752764-C38B-4E32-8BD7-4A8808568C3F}" dt="2021-03-01T09:20:30.866" v="132"/>
          <ac:cxnSpMkLst>
            <pc:docMk/>
            <pc:sldMk cId="1606627199" sldId="278"/>
            <ac:cxnSpMk id="43" creationId="{CB13EA6F-0F0D-4B15-8C09-5DBFE6F8C18C}"/>
          </ac:cxnSpMkLst>
        </pc:cxnChg>
        <pc:cxnChg chg="add mod">
          <ac:chgData name="Ragnhild Halvorsrud" userId="917ea340-fd63-490f-a7db-68428d24cf32" providerId="ADAL" clId="{74752764-C38B-4E32-8BD7-4A8808568C3F}" dt="2021-03-01T09:58:08.154" v="468" actId="1076"/>
          <ac:cxnSpMkLst>
            <pc:docMk/>
            <pc:sldMk cId="1606627199" sldId="278"/>
            <ac:cxnSpMk id="50" creationId="{70C7CC36-2DE9-4EDC-A2DB-AA2F07B30BDC}"/>
          </ac:cxnSpMkLst>
        </pc:cxnChg>
        <pc:cxnChg chg="add mod">
          <ac:chgData name="Ragnhild Halvorsrud" userId="917ea340-fd63-490f-a7db-68428d24cf32" providerId="ADAL" clId="{74752764-C38B-4E32-8BD7-4A8808568C3F}" dt="2021-03-01T09:58:08.154" v="468" actId="1076"/>
          <ac:cxnSpMkLst>
            <pc:docMk/>
            <pc:sldMk cId="1606627199" sldId="278"/>
            <ac:cxnSpMk id="51" creationId="{A4F71F21-4865-45B4-8DD4-F1F0BEE92ED6}"/>
          </ac:cxnSpMkLst>
        </pc:cxnChg>
        <pc:cxnChg chg="add mod">
          <ac:chgData name="Ragnhild Halvorsrud" userId="917ea340-fd63-490f-a7db-68428d24cf32" providerId="ADAL" clId="{74752764-C38B-4E32-8BD7-4A8808568C3F}" dt="2021-03-01T09:58:08.154" v="468" actId="1076"/>
          <ac:cxnSpMkLst>
            <pc:docMk/>
            <pc:sldMk cId="1606627199" sldId="278"/>
            <ac:cxnSpMk id="53" creationId="{651B2F58-8043-4E62-9D2E-A26880CA6E36}"/>
          </ac:cxnSpMkLst>
        </pc:cxnChg>
        <pc:cxnChg chg="add mod">
          <ac:chgData name="Ragnhild Halvorsrud" userId="917ea340-fd63-490f-a7db-68428d24cf32" providerId="ADAL" clId="{74752764-C38B-4E32-8BD7-4A8808568C3F}" dt="2021-03-01T09:58:08.154" v="468" actId="1076"/>
          <ac:cxnSpMkLst>
            <pc:docMk/>
            <pc:sldMk cId="1606627199" sldId="278"/>
            <ac:cxnSpMk id="55" creationId="{F0FA64FB-A530-45BD-A1AB-232D1EB11B66}"/>
          </ac:cxnSpMkLst>
        </pc:cxnChg>
        <pc:cxnChg chg="add mod">
          <ac:chgData name="Ragnhild Halvorsrud" userId="917ea340-fd63-490f-a7db-68428d24cf32" providerId="ADAL" clId="{74752764-C38B-4E32-8BD7-4A8808568C3F}" dt="2021-03-01T09:58:08.154" v="468" actId="1076"/>
          <ac:cxnSpMkLst>
            <pc:docMk/>
            <pc:sldMk cId="1606627199" sldId="278"/>
            <ac:cxnSpMk id="56" creationId="{D7DE68F1-8A54-4202-8FEB-21D3D7FE3D4C}"/>
          </ac:cxnSpMkLst>
        </pc:cxnChg>
        <pc:cxnChg chg="add mod">
          <ac:chgData name="Ragnhild Halvorsrud" userId="917ea340-fd63-490f-a7db-68428d24cf32" providerId="ADAL" clId="{74752764-C38B-4E32-8BD7-4A8808568C3F}" dt="2021-03-01T09:58:08.154" v="468" actId="1076"/>
          <ac:cxnSpMkLst>
            <pc:docMk/>
            <pc:sldMk cId="1606627199" sldId="278"/>
            <ac:cxnSpMk id="57" creationId="{EDE55DAB-68EF-4637-9BA4-1C362E75695C}"/>
          </ac:cxnSpMkLst>
        </pc:cxnChg>
        <pc:cxnChg chg="add mod">
          <ac:chgData name="Ragnhild Halvorsrud" userId="917ea340-fd63-490f-a7db-68428d24cf32" providerId="ADAL" clId="{74752764-C38B-4E32-8BD7-4A8808568C3F}" dt="2021-03-01T09:58:08.154" v="468" actId="1076"/>
          <ac:cxnSpMkLst>
            <pc:docMk/>
            <pc:sldMk cId="1606627199" sldId="278"/>
            <ac:cxnSpMk id="63" creationId="{5533BBFD-CCF7-4846-8EB5-0B966D88B41C}"/>
          </ac:cxnSpMkLst>
        </pc:cxnChg>
        <pc:cxnChg chg="add mod">
          <ac:chgData name="Ragnhild Halvorsrud" userId="917ea340-fd63-490f-a7db-68428d24cf32" providerId="ADAL" clId="{74752764-C38B-4E32-8BD7-4A8808568C3F}" dt="2021-03-01T09:58:08.154" v="468" actId="1076"/>
          <ac:cxnSpMkLst>
            <pc:docMk/>
            <pc:sldMk cId="1606627199" sldId="278"/>
            <ac:cxnSpMk id="68" creationId="{AC638BD1-54F6-4E2A-AAB6-A905455AF836}"/>
          </ac:cxnSpMkLst>
        </pc:cxnChg>
        <pc:cxnChg chg="add mod">
          <ac:chgData name="Ragnhild Halvorsrud" userId="917ea340-fd63-490f-a7db-68428d24cf32" providerId="ADAL" clId="{74752764-C38B-4E32-8BD7-4A8808568C3F}" dt="2021-03-01T09:58:08.154" v="468" actId="1076"/>
          <ac:cxnSpMkLst>
            <pc:docMk/>
            <pc:sldMk cId="1606627199" sldId="278"/>
            <ac:cxnSpMk id="69" creationId="{9E947006-50FA-4F52-B351-7F3B5923C11A}"/>
          </ac:cxnSpMkLst>
        </pc:cxnChg>
        <pc:cxnChg chg="add mod">
          <ac:chgData name="Ragnhild Halvorsrud" userId="917ea340-fd63-490f-a7db-68428d24cf32" providerId="ADAL" clId="{74752764-C38B-4E32-8BD7-4A8808568C3F}" dt="2021-03-01T09:58:08.154" v="468" actId="1076"/>
          <ac:cxnSpMkLst>
            <pc:docMk/>
            <pc:sldMk cId="1606627199" sldId="278"/>
            <ac:cxnSpMk id="70" creationId="{4B91A1E3-449E-4F7B-85BA-D6820E6D961D}"/>
          </ac:cxnSpMkLst>
        </pc:cxnChg>
        <pc:cxnChg chg="add del mod">
          <ac:chgData name="Ragnhild Halvorsrud" userId="917ea340-fd63-490f-a7db-68428d24cf32" providerId="ADAL" clId="{74752764-C38B-4E32-8BD7-4A8808568C3F}" dt="2021-03-01T09:55:21.925" v="460" actId="478"/>
          <ac:cxnSpMkLst>
            <pc:docMk/>
            <pc:sldMk cId="1606627199" sldId="278"/>
            <ac:cxnSpMk id="75" creationId="{7B238AC7-137A-4D92-B154-433686303915}"/>
          </ac:cxnSpMkLst>
        </pc:cxnChg>
        <pc:cxnChg chg="add del mod">
          <ac:chgData name="Ragnhild Halvorsrud" userId="917ea340-fd63-490f-a7db-68428d24cf32" providerId="ADAL" clId="{74752764-C38B-4E32-8BD7-4A8808568C3F}" dt="2021-03-01T09:51:07.625" v="413" actId="478"/>
          <ac:cxnSpMkLst>
            <pc:docMk/>
            <pc:sldMk cId="1606627199" sldId="278"/>
            <ac:cxnSpMk id="78" creationId="{CA7AC5D1-52AB-4CBA-A113-3EBB1D5D7815}"/>
          </ac:cxnSpMkLst>
        </pc:cxnChg>
        <pc:cxnChg chg="add mod">
          <ac:chgData name="Ragnhild Halvorsrud" userId="917ea340-fd63-490f-a7db-68428d24cf32" providerId="ADAL" clId="{74752764-C38B-4E32-8BD7-4A8808568C3F}" dt="2021-03-01T09:58:08.154" v="468" actId="1076"/>
          <ac:cxnSpMkLst>
            <pc:docMk/>
            <pc:sldMk cId="1606627199" sldId="278"/>
            <ac:cxnSpMk id="80" creationId="{75BB6385-C4E4-452C-B965-3B2CA74EA3D2}"/>
          </ac:cxnSpMkLst>
        </pc:cxnChg>
        <pc:cxnChg chg="add mod">
          <ac:chgData name="Ragnhild Halvorsrud" userId="917ea340-fd63-490f-a7db-68428d24cf32" providerId="ADAL" clId="{74752764-C38B-4E32-8BD7-4A8808568C3F}" dt="2021-03-01T09:58:08.154" v="468" actId="1076"/>
          <ac:cxnSpMkLst>
            <pc:docMk/>
            <pc:sldMk cId="1606627199" sldId="278"/>
            <ac:cxnSpMk id="82" creationId="{543D6C71-2D97-4CD6-ABDF-0B04E25EC2E3}"/>
          </ac:cxnSpMkLst>
        </pc:cxnChg>
        <pc:cxnChg chg="add del mod">
          <ac:chgData name="Ragnhild Halvorsrud" userId="917ea340-fd63-490f-a7db-68428d24cf32" providerId="ADAL" clId="{74752764-C38B-4E32-8BD7-4A8808568C3F}" dt="2021-03-01T09:56:10.688" v="461" actId="478"/>
          <ac:cxnSpMkLst>
            <pc:docMk/>
            <pc:sldMk cId="1606627199" sldId="278"/>
            <ac:cxnSpMk id="83" creationId="{BF5AE2D3-A808-45A8-94AF-E84B1D97CCE4}"/>
          </ac:cxnSpMkLst>
        </pc:cxnChg>
        <pc:cxnChg chg="add mod">
          <ac:chgData name="Ragnhild Halvorsrud" userId="917ea340-fd63-490f-a7db-68428d24cf32" providerId="ADAL" clId="{74752764-C38B-4E32-8BD7-4A8808568C3F}" dt="2021-03-01T09:58:08.154" v="468" actId="1076"/>
          <ac:cxnSpMkLst>
            <pc:docMk/>
            <pc:sldMk cId="1606627199" sldId="278"/>
            <ac:cxnSpMk id="84" creationId="{E55CFB8E-14F2-4FB7-90D3-B7D6F713F66C}"/>
          </ac:cxnSpMkLst>
        </pc:cxnChg>
        <pc:cxnChg chg="add mod">
          <ac:chgData name="Ragnhild Halvorsrud" userId="917ea340-fd63-490f-a7db-68428d24cf32" providerId="ADAL" clId="{74752764-C38B-4E32-8BD7-4A8808568C3F}" dt="2021-03-01T09:58:08.154" v="468" actId="1076"/>
          <ac:cxnSpMkLst>
            <pc:docMk/>
            <pc:sldMk cId="1606627199" sldId="278"/>
            <ac:cxnSpMk id="86" creationId="{5A0EEF42-6A62-4480-8904-47D2FFC8B712}"/>
          </ac:cxnSpMkLst>
        </pc:cxnChg>
      </pc:sldChg>
      <pc:sldChg chg="addSp modSp new mod modClrScheme chgLayout modNotes">
        <pc:chgData name="Ragnhild Halvorsrud" userId="917ea340-fd63-490f-a7db-68428d24cf32" providerId="ADAL" clId="{74752764-C38B-4E32-8BD7-4A8808568C3F}" dt="2021-03-01T09:58:23.351" v="635" actId="790"/>
        <pc:sldMkLst>
          <pc:docMk/>
          <pc:sldMk cId="2284287086" sldId="279"/>
        </pc:sldMkLst>
        <pc:spChg chg="mod ord">
          <ac:chgData name="Ragnhild Halvorsrud" userId="917ea340-fd63-490f-a7db-68428d24cf32" providerId="ADAL" clId="{74752764-C38B-4E32-8BD7-4A8808568C3F}" dt="2021-03-01T09:58:23.351" v="623" actId="790"/>
          <ac:spMkLst>
            <pc:docMk/>
            <pc:sldMk cId="2284287086" sldId="279"/>
            <ac:spMk id="2" creationId="{5E906EFE-F468-474D-ABE6-FB896D673B50}"/>
          </ac:spMkLst>
        </pc:spChg>
        <pc:spChg chg="mod">
          <ac:chgData name="Ragnhild Halvorsrud" userId="917ea340-fd63-490f-a7db-68428d24cf32" providerId="ADAL" clId="{74752764-C38B-4E32-8BD7-4A8808568C3F}" dt="2021-03-01T09:58:23.351" v="624" actId="790"/>
          <ac:spMkLst>
            <pc:docMk/>
            <pc:sldMk cId="2284287086" sldId="279"/>
            <ac:spMk id="4" creationId="{7F017C66-1CB7-4475-B760-1B03AD7B3917}"/>
          </ac:spMkLst>
        </pc:spChg>
        <pc:spChg chg="mod">
          <ac:chgData name="Ragnhild Halvorsrud" userId="917ea340-fd63-490f-a7db-68428d24cf32" providerId="ADAL" clId="{74752764-C38B-4E32-8BD7-4A8808568C3F}" dt="2021-03-01T09:58:23.351" v="625" actId="790"/>
          <ac:spMkLst>
            <pc:docMk/>
            <pc:sldMk cId="2284287086" sldId="279"/>
            <ac:spMk id="5" creationId="{76AEB45E-B586-45C2-BFEF-9AEF1388A621}"/>
          </ac:spMkLst>
        </pc:spChg>
        <pc:spChg chg="mod">
          <ac:chgData name="Ragnhild Halvorsrud" userId="917ea340-fd63-490f-a7db-68428d24cf32" providerId="ADAL" clId="{74752764-C38B-4E32-8BD7-4A8808568C3F}" dt="2021-03-01T09:58:23.351" v="626" actId="790"/>
          <ac:spMkLst>
            <pc:docMk/>
            <pc:sldMk cId="2284287086" sldId="279"/>
            <ac:spMk id="6" creationId="{305B5303-815B-4F93-B9AF-F079B2C36A89}"/>
          </ac:spMkLst>
        </pc:spChg>
        <pc:spChg chg="add mod">
          <ac:chgData name="Ragnhild Halvorsrud" userId="917ea340-fd63-490f-a7db-68428d24cf32" providerId="ADAL" clId="{74752764-C38B-4E32-8BD7-4A8808568C3F}" dt="2021-03-01T09:58:23.351" v="627" actId="790"/>
          <ac:spMkLst>
            <pc:docMk/>
            <pc:sldMk cId="2284287086" sldId="279"/>
            <ac:spMk id="7" creationId="{AC256B7C-860A-4CAC-A485-8EC05A33F063}"/>
          </ac:spMkLst>
        </pc:spChg>
        <pc:spChg chg="add mod">
          <ac:chgData name="Ragnhild Halvorsrud" userId="917ea340-fd63-490f-a7db-68428d24cf32" providerId="ADAL" clId="{74752764-C38B-4E32-8BD7-4A8808568C3F}" dt="2021-03-01T09:58:23.351" v="628" actId="790"/>
          <ac:spMkLst>
            <pc:docMk/>
            <pc:sldMk cId="2284287086" sldId="279"/>
            <ac:spMk id="8" creationId="{DC071AA9-AE48-48D9-A3B4-7216E0272262}"/>
          </ac:spMkLst>
        </pc:spChg>
        <pc:spChg chg="add mod">
          <ac:chgData name="Ragnhild Halvorsrud" userId="917ea340-fd63-490f-a7db-68428d24cf32" providerId="ADAL" clId="{74752764-C38B-4E32-8BD7-4A8808568C3F}" dt="2021-03-01T09:58:23.351" v="629" actId="790"/>
          <ac:spMkLst>
            <pc:docMk/>
            <pc:sldMk cId="2284287086" sldId="279"/>
            <ac:spMk id="9" creationId="{ACA9A451-C34B-44DB-9887-843B4E1122FB}"/>
          </ac:spMkLst>
        </pc:spChg>
        <pc:spChg chg="add mod">
          <ac:chgData name="Ragnhild Halvorsrud" userId="917ea340-fd63-490f-a7db-68428d24cf32" providerId="ADAL" clId="{74752764-C38B-4E32-8BD7-4A8808568C3F}" dt="2021-03-01T09:58:23.351" v="630" actId="790"/>
          <ac:spMkLst>
            <pc:docMk/>
            <pc:sldMk cId="2284287086" sldId="279"/>
            <ac:spMk id="10" creationId="{CE625928-0BF8-46E5-BFC6-2A0635E6B017}"/>
          </ac:spMkLst>
        </pc:spChg>
        <pc:spChg chg="add mod">
          <ac:chgData name="Ragnhild Halvorsrud" userId="917ea340-fd63-490f-a7db-68428d24cf32" providerId="ADAL" clId="{74752764-C38B-4E32-8BD7-4A8808568C3F}" dt="2021-03-01T09:58:23.351" v="631" actId="790"/>
          <ac:spMkLst>
            <pc:docMk/>
            <pc:sldMk cId="2284287086" sldId="279"/>
            <ac:spMk id="11" creationId="{0B545F11-FDF4-40A7-9C1B-8D80BBBC3B96}"/>
          </ac:spMkLst>
        </pc:spChg>
        <pc:spChg chg="add mod">
          <ac:chgData name="Ragnhild Halvorsrud" userId="917ea340-fd63-490f-a7db-68428d24cf32" providerId="ADAL" clId="{74752764-C38B-4E32-8BD7-4A8808568C3F}" dt="2021-03-01T09:58:23.351" v="632" actId="790"/>
          <ac:spMkLst>
            <pc:docMk/>
            <pc:sldMk cId="2284287086" sldId="279"/>
            <ac:spMk id="12" creationId="{5D6CD9E9-BB75-4FF6-83DD-028BF4D2F5A3}"/>
          </ac:spMkLst>
        </pc:spChg>
        <pc:spChg chg="add mod">
          <ac:chgData name="Ragnhild Halvorsrud" userId="917ea340-fd63-490f-a7db-68428d24cf32" providerId="ADAL" clId="{74752764-C38B-4E32-8BD7-4A8808568C3F}" dt="2021-03-01T09:58:23.351" v="633" actId="790"/>
          <ac:spMkLst>
            <pc:docMk/>
            <pc:sldMk cId="2284287086" sldId="279"/>
            <ac:spMk id="13" creationId="{3843DDBA-C070-4860-A53D-ACF1EC60ABC1}"/>
          </ac:spMkLst>
        </pc:spChg>
        <pc:spChg chg="add mod ord">
          <ac:chgData name="Ragnhild Halvorsrud" userId="917ea340-fd63-490f-a7db-68428d24cf32" providerId="ADAL" clId="{74752764-C38B-4E32-8BD7-4A8808568C3F}" dt="2021-03-01T09:58:23.351" v="622" actId="790"/>
          <ac:spMkLst>
            <pc:docMk/>
            <pc:sldMk cId="2284287086" sldId="279"/>
            <ac:spMk id="14" creationId="{0FE0476C-F26C-4170-8DE0-8773D9EA9F0E}"/>
          </ac:spMkLst>
        </pc:spChg>
        <pc:grpChg chg="add mod">
          <ac:chgData name="Ragnhild Halvorsrud" userId="917ea340-fd63-490f-a7db-68428d24cf32" providerId="ADAL" clId="{74752764-C38B-4E32-8BD7-4A8808568C3F}" dt="2021-03-01T09:21:28.982" v="136"/>
          <ac:grpSpMkLst>
            <pc:docMk/>
            <pc:sldMk cId="2284287086" sldId="279"/>
            <ac:grpSpMk id="3" creationId="{60314FEC-AE5E-49C5-86D6-FF3D0293B353}"/>
          </ac:grpSpMkLst>
        </pc:grpChg>
      </pc:sldChg>
      <pc:sldChg chg="modSp add del mod modNotes">
        <pc:chgData name="Ragnhild Halvorsrud" userId="917ea340-fd63-490f-a7db-68428d24cf32" providerId="ADAL" clId="{74752764-C38B-4E32-8BD7-4A8808568C3F}" dt="2021-03-18T15:50:13.949" v="2041" actId="47"/>
        <pc:sldMkLst>
          <pc:docMk/>
          <pc:sldMk cId="1819374109" sldId="280"/>
        </pc:sldMkLst>
        <pc:spChg chg="mod">
          <ac:chgData name="Ragnhild Halvorsrud" userId="917ea340-fd63-490f-a7db-68428d24cf32" providerId="ADAL" clId="{74752764-C38B-4E32-8BD7-4A8808568C3F}" dt="2021-03-01T09:58:23.413" v="693" actId="790"/>
          <ac:spMkLst>
            <pc:docMk/>
            <pc:sldMk cId="1819374109" sldId="280"/>
            <ac:spMk id="2" creationId="{A4F26D05-2E73-4294-9453-2A4770A48118}"/>
          </ac:spMkLst>
        </pc:spChg>
        <pc:spChg chg="mod">
          <ac:chgData name="Ragnhild Halvorsrud" userId="917ea340-fd63-490f-a7db-68428d24cf32" providerId="ADAL" clId="{74752764-C38B-4E32-8BD7-4A8808568C3F}" dt="2021-03-01T09:58:23.413" v="694" actId="790"/>
          <ac:spMkLst>
            <pc:docMk/>
            <pc:sldMk cId="1819374109" sldId="280"/>
            <ac:spMk id="3" creationId="{E3D24BF9-90A4-45E7-B7E2-D3B51781CBB1}"/>
          </ac:spMkLst>
        </pc:spChg>
        <pc:spChg chg="mod">
          <ac:chgData name="Ragnhild Halvorsrud" userId="917ea340-fd63-490f-a7db-68428d24cf32" providerId="ADAL" clId="{74752764-C38B-4E32-8BD7-4A8808568C3F}" dt="2021-03-01T09:58:23.413" v="695" actId="790"/>
          <ac:spMkLst>
            <pc:docMk/>
            <pc:sldMk cId="1819374109" sldId="280"/>
            <ac:spMk id="47" creationId="{A971D00A-2A82-45E2-B923-A3C8549A7190}"/>
          </ac:spMkLst>
        </pc:spChg>
        <pc:spChg chg="mod">
          <ac:chgData name="Ragnhild Halvorsrud" userId="917ea340-fd63-490f-a7db-68428d24cf32" providerId="ADAL" clId="{74752764-C38B-4E32-8BD7-4A8808568C3F}" dt="2021-03-01T09:58:23.429" v="696" actId="790"/>
          <ac:spMkLst>
            <pc:docMk/>
            <pc:sldMk cId="1819374109" sldId="280"/>
            <ac:spMk id="48" creationId="{49158388-7D34-4586-ADA6-85F2505DDFC6}"/>
          </ac:spMkLst>
        </pc:spChg>
        <pc:spChg chg="mod">
          <ac:chgData name="Ragnhild Halvorsrud" userId="917ea340-fd63-490f-a7db-68428d24cf32" providerId="ADAL" clId="{74752764-C38B-4E32-8BD7-4A8808568C3F}" dt="2021-03-01T09:58:23.429" v="697" actId="790"/>
          <ac:spMkLst>
            <pc:docMk/>
            <pc:sldMk cId="1819374109" sldId="280"/>
            <ac:spMk id="49" creationId="{A2FCB8DA-9F31-4C79-B566-02AF2E561994}"/>
          </ac:spMkLst>
        </pc:spChg>
        <pc:spChg chg="mod">
          <ac:chgData name="Ragnhild Halvorsrud" userId="917ea340-fd63-490f-a7db-68428d24cf32" providerId="ADAL" clId="{74752764-C38B-4E32-8BD7-4A8808568C3F}" dt="2021-03-01T09:58:23.429" v="698" actId="790"/>
          <ac:spMkLst>
            <pc:docMk/>
            <pc:sldMk cId="1819374109" sldId="280"/>
            <ac:spMk id="52" creationId="{54A3DC14-4869-4954-BAB7-53F11964F90E}"/>
          </ac:spMkLst>
        </pc:spChg>
        <pc:spChg chg="mod">
          <ac:chgData name="Ragnhild Halvorsrud" userId="917ea340-fd63-490f-a7db-68428d24cf32" providerId="ADAL" clId="{74752764-C38B-4E32-8BD7-4A8808568C3F}" dt="2021-03-01T09:58:23.429" v="699" actId="790"/>
          <ac:spMkLst>
            <pc:docMk/>
            <pc:sldMk cId="1819374109" sldId="280"/>
            <ac:spMk id="54" creationId="{9A12EB68-8840-4F73-9DD9-76EAC8E150F4}"/>
          </ac:spMkLst>
        </pc:spChg>
        <pc:spChg chg="mod">
          <ac:chgData name="Ragnhild Halvorsrud" userId="917ea340-fd63-490f-a7db-68428d24cf32" providerId="ADAL" clId="{74752764-C38B-4E32-8BD7-4A8808568C3F}" dt="2021-03-01T09:58:23.429" v="700" actId="790"/>
          <ac:spMkLst>
            <pc:docMk/>
            <pc:sldMk cId="1819374109" sldId="280"/>
            <ac:spMk id="58" creationId="{DF764D93-D1E5-4274-8206-74046E8C2FE6}"/>
          </ac:spMkLst>
        </pc:spChg>
        <pc:spChg chg="mod">
          <ac:chgData name="Ragnhild Halvorsrud" userId="917ea340-fd63-490f-a7db-68428d24cf32" providerId="ADAL" clId="{74752764-C38B-4E32-8BD7-4A8808568C3F}" dt="2021-03-01T09:58:23.429" v="701" actId="790"/>
          <ac:spMkLst>
            <pc:docMk/>
            <pc:sldMk cId="1819374109" sldId="280"/>
            <ac:spMk id="59" creationId="{8D7AA5EE-D0E7-4101-B6CC-64691908D9A6}"/>
          </ac:spMkLst>
        </pc:spChg>
        <pc:spChg chg="mod">
          <ac:chgData name="Ragnhild Halvorsrud" userId="917ea340-fd63-490f-a7db-68428d24cf32" providerId="ADAL" clId="{74752764-C38B-4E32-8BD7-4A8808568C3F}" dt="2021-03-01T09:58:23.429" v="702" actId="790"/>
          <ac:spMkLst>
            <pc:docMk/>
            <pc:sldMk cId="1819374109" sldId="280"/>
            <ac:spMk id="60" creationId="{DFDF335D-9B94-46C5-AF26-B933B9E3F568}"/>
          </ac:spMkLst>
        </pc:spChg>
        <pc:spChg chg="mod">
          <ac:chgData name="Ragnhild Halvorsrud" userId="917ea340-fd63-490f-a7db-68428d24cf32" providerId="ADAL" clId="{74752764-C38B-4E32-8BD7-4A8808568C3F}" dt="2021-03-01T09:58:23.429" v="703" actId="790"/>
          <ac:spMkLst>
            <pc:docMk/>
            <pc:sldMk cId="1819374109" sldId="280"/>
            <ac:spMk id="61" creationId="{78110A9B-1BF4-4DAA-A44B-0BE1D6E3D084}"/>
          </ac:spMkLst>
        </pc:spChg>
        <pc:spChg chg="mod">
          <ac:chgData name="Ragnhild Halvorsrud" userId="917ea340-fd63-490f-a7db-68428d24cf32" providerId="ADAL" clId="{74752764-C38B-4E32-8BD7-4A8808568C3F}" dt="2021-03-01T09:58:23.429" v="704" actId="790"/>
          <ac:spMkLst>
            <pc:docMk/>
            <pc:sldMk cId="1819374109" sldId="280"/>
            <ac:spMk id="62" creationId="{F4F7714C-DDD0-4D61-AD5F-410F452C972F}"/>
          </ac:spMkLst>
        </pc:spChg>
        <pc:spChg chg="mod">
          <ac:chgData name="Ragnhild Halvorsrud" userId="917ea340-fd63-490f-a7db-68428d24cf32" providerId="ADAL" clId="{74752764-C38B-4E32-8BD7-4A8808568C3F}" dt="2021-03-01T09:58:23.429" v="705" actId="790"/>
          <ac:spMkLst>
            <pc:docMk/>
            <pc:sldMk cId="1819374109" sldId="280"/>
            <ac:spMk id="64" creationId="{0C9D6462-C534-4E79-8BB1-3BD60EA41257}"/>
          </ac:spMkLst>
        </pc:spChg>
        <pc:spChg chg="mod">
          <ac:chgData name="Ragnhild Halvorsrud" userId="917ea340-fd63-490f-a7db-68428d24cf32" providerId="ADAL" clId="{74752764-C38B-4E32-8BD7-4A8808568C3F}" dt="2021-03-01T09:58:23.429" v="706" actId="790"/>
          <ac:spMkLst>
            <pc:docMk/>
            <pc:sldMk cId="1819374109" sldId="280"/>
            <ac:spMk id="66" creationId="{3184FC94-7F65-4CD8-9A70-56E039379F80}"/>
          </ac:spMkLst>
        </pc:spChg>
        <pc:spChg chg="mod">
          <ac:chgData name="Ragnhild Halvorsrud" userId="917ea340-fd63-490f-a7db-68428d24cf32" providerId="ADAL" clId="{74752764-C38B-4E32-8BD7-4A8808568C3F}" dt="2021-03-01T09:58:23.429" v="707" actId="790"/>
          <ac:spMkLst>
            <pc:docMk/>
            <pc:sldMk cId="1819374109" sldId="280"/>
            <ac:spMk id="71" creationId="{537DC659-1C04-419B-904B-AF0B5B4E3866}"/>
          </ac:spMkLst>
        </pc:spChg>
        <pc:spChg chg="mod">
          <ac:chgData name="Ragnhild Halvorsrud" userId="917ea340-fd63-490f-a7db-68428d24cf32" providerId="ADAL" clId="{74752764-C38B-4E32-8BD7-4A8808568C3F}" dt="2021-03-01T09:58:23.429" v="708" actId="790"/>
          <ac:spMkLst>
            <pc:docMk/>
            <pc:sldMk cId="1819374109" sldId="280"/>
            <ac:spMk id="72" creationId="{0B21C3EB-AC33-4DA0-88F1-448D86CA941A}"/>
          </ac:spMkLst>
        </pc:spChg>
        <pc:spChg chg="mod">
          <ac:chgData name="Ragnhild Halvorsrud" userId="917ea340-fd63-490f-a7db-68428d24cf32" providerId="ADAL" clId="{74752764-C38B-4E32-8BD7-4A8808568C3F}" dt="2021-03-01T09:58:23.429" v="709" actId="790"/>
          <ac:spMkLst>
            <pc:docMk/>
            <pc:sldMk cId="1819374109" sldId="280"/>
            <ac:spMk id="73" creationId="{BEC16137-6775-41E2-94E9-FC0E648633F9}"/>
          </ac:spMkLst>
        </pc:spChg>
        <pc:spChg chg="mod">
          <ac:chgData name="Ragnhild Halvorsrud" userId="917ea340-fd63-490f-a7db-68428d24cf32" providerId="ADAL" clId="{74752764-C38B-4E32-8BD7-4A8808568C3F}" dt="2021-03-01T09:58:23.429" v="710" actId="790"/>
          <ac:spMkLst>
            <pc:docMk/>
            <pc:sldMk cId="1819374109" sldId="280"/>
            <ac:spMk id="74" creationId="{13DE8DB6-C229-4EE4-A796-76197C904BC3}"/>
          </ac:spMkLst>
        </pc:spChg>
        <pc:spChg chg="mod">
          <ac:chgData name="Ragnhild Halvorsrud" userId="917ea340-fd63-490f-a7db-68428d24cf32" providerId="ADAL" clId="{74752764-C38B-4E32-8BD7-4A8808568C3F}" dt="2021-03-01T09:58:23.429" v="711" actId="790"/>
          <ac:spMkLst>
            <pc:docMk/>
            <pc:sldMk cId="1819374109" sldId="280"/>
            <ac:spMk id="76" creationId="{DE993EE1-4806-4B07-8B44-3FDA734F05BB}"/>
          </ac:spMkLst>
        </pc:spChg>
        <pc:spChg chg="mod">
          <ac:chgData name="Ragnhild Halvorsrud" userId="917ea340-fd63-490f-a7db-68428d24cf32" providerId="ADAL" clId="{74752764-C38B-4E32-8BD7-4A8808568C3F}" dt="2021-03-01T09:58:23.429" v="712" actId="790"/>
          <ac:spMkLst>
            <pc:docMk/>
            <pc:sldMk cId="1819374109" sldId="280"/>
            <ac:spMk id="77" creationId="{7DA67A01-0DBE-4775-AB2F-04E2D3C5C25A}"/>
          </ac:spMkLst>
        </pc:spChg>
        <pc:spChg chg="mod">
          <ac:chgData name="Ragnhild Halvorsrud" userId="917ea340-fd63-490f-a7db-68428d24cf32" providerId="ADAL" clId="{74752764-C38B-4E32-8BD7-4A8808568C3F}" dt="2021-03-01T09:58:23.429" v="713" actId="790"/>
          <ac:spMkLst>
            <pc:docMk/>
            <pc:sldMk cId="1819374109" sldId="280"/>
            <ac:spMk id="79" creationId="{F2493C4C-EBEB-4CE4-AFF5-12DFE9F1C4FC}"/>
          </ac:spMkLst>
        </pc:spChg>
        <pc:spChg chg="mod">
          <ac:chgData name="Ragnhild Halvorsrud" userId="917ea340-fd63-490f-a7db-68428d24cf32" providerId="ADAL" clId="{74752764-C38B-4E32-8BD7-4A8808568C3F}" dt="2021-03-01T09:58:23.429" v="714" actId="790"/>
          <ac:spMkLst>
            <pc:docMk/>
            <pc:sldMk cId="1819374109" sldId="280"/>
            <ac:spMk id="81" creationId="{898EE88C-47C2-4D14-B26A-BDAE2D389003}"/>
          </ac:spMkLst>
        </pc:spChg>
        <pc:spChg chg="mod">
          <ac:chgData name="Ragnhild Halvorsrud" userId="917ea340-fd63-490f-a7db-68428d24cf32" providerId="ADAL" clId="{74752764-C38B-4E32-8BD7-4A8808568C3F}" dt="2021-03-01T09:58:23.444" v="715" actId="790"/>
          <ac:spMkLst>
            <pc:docMk/>
            <pc:sldMk cId="1819374109" sldId="280"/>
            <ac:spMk id="85" creationId="{DAD6DE77-BA12-4518-8496-4F308E65D629}"/>
          </ac:spMkLst>
        </pc:spChg>
      </pc:sldChg>
      <pc:sldChg chg="addSp delSp modSp add del mod modNotes">
        <pc:chgData name="Ragnhild Halvorsrud" userId="917ea340-fd63-490f-a7db-68428d24cf32" providerId="ADAL" clId="{74752764-C38B-4E32-8BD7-4A8808568C3F}" dt="2021-03-21T12:01:21.395" v="7044" actId="47"/>
        <pc:sldMkLst>
          <pc:docMk/>
          <pc:sldMk cId="1367398955" sldId="281"/>
        </pc:sldMkLst>
        <pc:spChg chg="mod">
          <ac:chgData name="Ragnhild Halvorsrud" userId="917ea340-fd63-490f-a7db-68428d24cf32" providerId="ADAL" clId="{74752764-C38B-4E32-8BD7-4A8808568C3F}" dt="2021-03-21T11:44:24.333" v="5263" actId="790"/>
          <ac:spMkLst>
            <pc:docMk/>
            <pc:sldMk cId="1367398955" sldId="281"/>
            <ac:spMk id="2" creationId="{A4F26D05-2E73-4294-9453-2A4770A48118}"/>
          </ac:spMkLst>
        </pc:spChg>
        <pc:spChg chg="mod">
          <ac:chgData name="Ragnhild Halvorsrud" userId="917ea340-fd63-490f-a7db-68428d24cf32" providerId="ADAL" clId="{74752764-C38B-4E32-8BD7-4A8808568C3F}" dt="2021-03-21T11:44:24.333" v="5264" actId="790"/>
          <ac:spMkLst>
            <pc:docMk/>
            <pc:sldMk cId="1367398955" sldId="281"/>
            <ac:spMk id="3" creationId="{E3D24BF9-90A4-45E7-B7E2-D3B51781CBB1}"/>
          </ac:spMkLst>
        </pc:spChg>
        <pc:spChg chg="add del">
          <ac:chgData name="Ragnhild Halvorsrud" userId="917ea340-fd63-490f-a7db-68428d24cf32" providerId="ADAL" clId="{74752764-C38B-4E32-8BD7-4A8808568C3F}" dt="2021-03-01T10:41:50.531" v="796" actId="478"/>
          <ac:spMkLst>
            <pc:docMk/>
            <pc:sldMk cId="1367398955" sldId="281"/>
            <ac:spMk id="8" creationId="{C7FC33FC-CA2D-4EEB-9190-AFDC8C22A68A}"/>
          </ac:spMkLst>
        </pc:spChg>
        <pc:spChg chg="add del mod">
          <ac:chgData name="Ragnhild Halvorsrud" userId="917ea340-fd63-490f-a7db-68428d24cf32" providerId="ADAL" clId="{74752764-C38B-4E32-8BD7-4A8808568C3F}" dt="2021-03-01T15:34:13.136" v="1090" actId="478"/>
          <ac:spMkLst>
            <pc:docMk/>
            <pc:sldMk cId="1367398955" sldId="281"/>
            <ac:spMk id="9" creationId="{F53523D0-3E80-4766-972D-A033AE98CB8D}"/>
          </ac:spMkLst>
        </pc:spChg>
        <pc:spChg chg="add mod">
          <ac:chgData name="Ragnhild Halvorsrud" userId="917ea340-fd63-490f-a7db-68428d24cf32" providerId="ADAL" clId="{74752764-C38B-4E32-8BD7-4A8808568C3F}" dt="2021-03-21T11:44:24.333" v="5269" actId="790"/>
          <ac:spMkLst>
            <pc:docMk/>
            <pc:sldMk cId="1367398955" sldId="281"/>
            <ac:spMk id="35" creationId="{979692AB-FEAB-4B80-A0C3-C3BB76FFE648}"/>
          </ac:spMkLst>
        </pc:spChg>
        <pc:spChg chg="add mod">
          <ac:chgData name="Ragnhild Halvorsrud" userId="917ea340-fd63-490f-a7db-68428d24cf32" providerId="ADAL" clId="{74752764-C38B-4E32-8BD7-4A8808568C3F}" dt="2021-03-21T11:44:24.333" v="5270" actId="790"/>
          <ac:spMkLst>
            <pc:docMk/>
            <pc:sldMk cId="1367398955" sldId="281"/>
            <ac:spMk id="37" creationId="{4C5DC33E-263F-4714-82D9-BF6209FB87F4}"/>
          </ac:spMkLst>
        </pc:spChg>
        <pc:spChg chg="add mod">
          <ac:chgData name="Ragnhild Halvorsrud" userId="917ea340-fd63-490f-a7db-68428d24cf32" providerId="ADAL" clId="{74752764-C38B-4E32-8BD7-4A8808568C3F}" dt="2021-03-21T11:44:24.333" v="5271" actId="790"/>
          <ac:spMkLst>
            <pc:docMk/>
            <pc:sldMk cId="1367398955" sldId="281"/>
            <ac:spMk id="42" creationId="{90966A50-FE97-4013-A324-9B9BE37C2230}"/>
          </ac:spMkLst>
        </pc:spChg>
        <pc:spChg chg="del mod">
          <ac:chgData name="Ragnhild Halvorsrud" userId="917ea340-fd63-490f-a7db-68428d24cf32" providerId="ADAL" clId="{74752764-C38B-4E32-8BD7-4A8808568C3F}" dt="2021-03-01T10:39:29.612" v="778" actId="478"/>
          <ac:spMkLst>
            <pc:docMk/>
            <pc:sldMk cId="1367398955" sldId="281"/>
            <ac:spMk id="47" creationId="{A971D00A-2A82-45E2-B923-A3C8549A7190}"/>
          </ac:spMkLst>
        </pc:spChg>
        <pc:spChg chg="del mod">
          <ac:chgData name="Ragnhild Halvorsrud" userId="917ea340-fd63-490f-a7db-68428d24cf32" providerId="ADAL" clId="{74752764-C38B-4E32-8BD7-4A8808568C3F}" dt="2021-03-01T15:33:36.830" v="1050" actId="478"/>
          <ac:spMkLst>
            <pc:docMk/>
            <pc:sldMk cId="1367398955" sldId="281"/>
            <ac:spMk id="48" creationId="{49158388-7D34-4586-ADA6-85F2505DDFC6}"/>
          </ac:spMkLst>
        </pc:spChg>
        <pc:spChg chg="add mod">
          <ac:chgData name="Ragnhild Halvorsrud" userId="917ea340-fd63-490f-a7db-68428d24cf32" providerId="ADAL" clId="{74752764-C38B-4E32-8BD7-4A8808568C3F}" dt="2021-03-21T11:44:24.333" v="5272" actId="790"/>
          <ac:spMkLst>
            <pc:docMk/>
            <pc:sldMk cId="1367398955" sldId="281"/>
            <ac:spMk id="49" creationId="{43923CA6-7484-4A1A-82F1-6D5C2E0F4DB5}"/>
          </ac:spMkLst>
        </pc:spChg>
        <pc:spChg chg="add del mod">
          <ac:chgData name="Ragnhild Halvorsrud" userId="917ea340-fd63-490f-a7db-68428d24cf32" providerId="ADAL" clId="{74752764-C38B-4E32-8BD7-4A8808568C3F}" dt="2021-03-21T11:44:24.333" v="5265" actId="790"/>
          <ac:spMkLst>
            <pc:docMk/>
            <pc:sldMk cId="1367398955" sldId="281"/>
            <ac:spMk id="52" creationId="{54A3DC14-4869-4954-BAB7-53F11964F90E}"/>
          </ac:spMkLst>
        </pc:spChg>
        <pc:spChg chg="add del mod">
          <ac:chgData name="Ragnhild Halvorsrud" userId="917ea340-fd63-490f-a7db-68428d24cf32" providerId="ADAL" clId="{74752764-C38B-4E32-8BD7-4A8808568C3F}" dt="2021-03-21T11:44:24.333" v="5266" actId="790"/>
          <ac:spMkLst>
            <pc:docMk/>
            <pc:sldMk cId="1367398955" sldId="281"/>
            <ac:spMk id="54" creationId="{9A12EB68-8840-4F73-9DD9-76EAC8E150F4}"/>
          </ac:spMkLst>
        </pc:spChg>
        <pc:spChg chg="del mod">
          <ac:chgData name="Ragnhild Halvorsrud" userId="917ea340-fd63-490f-a7db-68428d24cf32" providerId="ADAL" clId="{74752764-C38B-4E32-8BD7-4A8808568C3F}" dt="2021-03-01T10:40:01.267" v="784" actId="478"/>
          <ac:spMkLst>
            <pc:docMk/>
            <pc:sldMk cId="1367398955" sldId="281"/>
            <ac:spMk id="59" creationId="{8D7AA5EE-D0E7-4101-B6CC-64691908D9A6}"/>
          </ac:spMkLst>
        </pc:spChg>
        <pc:spChg chg="add mod">
          <ac:chgData name="Ragnhild Halvorsrud" userId="917ea340-fd63-490f-a7db-68428d24cf32" providerId="ADAL" clId="{74752764-C38B-4E32-8BD7-4A8808568C3F}" dt="2021-03-21T11:44:24.333" v="5273" actId="790"/>
          <ac:spMkLst>
            <pc:docMk/>
            <pc:sldMk cId="1367398955" sldId="281"/>
            <ac:spMk id="60" creationId="{8DD7353B-E81D-45CC-8F60-E155785E0E4E}"/>
          </ac:spMkLst>
        </pc:spChg>
        <pc:spChg chg="del mod">
          <ac:chgData name="Ragnhild Halvorsrud" userId="917ea340-fd63-490f-a7db-68428d24cf32" providerId="ADAL" clId="{74752764-C38B-4E32-8BD7-4A8808568C3F}" dt="2021-03-01T10:39:58.186" v="783" actId="478"/>
          <ac:spMkLst>
            <pc:docMk/>
            <pc:sldMk cId="1367398955" sldId="281"/>
            <ac:spMk id="62" creationId="{F4F7714C-DDD0-4D61-AD5F-410F452C972F}"/>
          </ac:spMkLst>
        </pc:spChg>
        <pc:spChg chg="del mod">
          <ac:chgData name="Ragnhild Halvorsrud" userId="917ea340-fd63-490f-a7db-68428d24cf32" providerId="ADAL" clId="{74752764-C38B-4E32-8BD7-4A8808568C3F}" dt="2021-03-01T10:41:29.809" v="794" actId="478"/>
          <ac:spMkLst>
            <pc:docMk/>
            <pc:sldMk cId="1367398955" sldId="281"/>
            <ac:spMk id="64" creationId="{0C9D6462-C534-4E79-8BB1-3BD60EA41257}"/>
          </ac:spMkLst>
        </pc:spChg>
        <pc:spChg chg="mod">
          <ac:chgData name="Ragnhild Halvorsrud" userId="917ea340-fd63-490f-a7db-68428d24cf32" providerId="ADAL" clId="{74752764-C38B-4E32-8BD7-4A8808568C3F}" dt="2021-03-21T11:44:24.333" v="5267" actId="790"/>
          <ac:spMkLst>
            <pc:docMk/>
            <pc:sldMk cId="1367398955" sldId="281"/>
            <ac:spMk id="66" creationId="{3184FC94-7F65-4CD8-9A70-56E039379F80}"/>
          </ac:spMkLst>
        </pc:spChg>
        <pc:spChg chg="del mod">
          <ac:chgData name="Ragnhild Halvorsrud" userId="917ea340-fd63-490f-a7db-68428d24cf32" providerId="ADAL" clId="{74752764-C38B-4E32-8BD7-4A8808568C3F}" dt="2021-03-01T10:45:15.477" v="881" actId="478"/>
          <ac:spMkLst>
            <pc:docMk/>
            <pc:sldMk cId="1367398955" sldId="281"/>
            <ac:spMk id="72" creationId="{0B21C3EB-AC33-4DA0-88F1-448D86CA941A}"/>
          </ac:spMkLst>
        </pc:spChg>
        <pc:spChg chg="del mod">
          <ac:chgData name="Ragnhild Halvorsrud" userId="917ea340-fd63-490f-a7db-68428d24cf32" providerId="ADAL" clId="{74752764-C38B-4E32-8BD7-4A8808568C3F}" dt="2021-03-01T10:45:15.477" v="881" actId="478"/>
          <ac:spMkLst>
            <pc:docMk/>
            <pc:sldMk cId="1367398955" sldId="281"/>
            <ac:spMk id="73" creationId="{BEC16137-6775-41E2-94E9-FC0E648633F9}"/>
          </ac:spMkLst>
        </pc:spChg>
        <pc:spChg chg="del mod">
          <ac:chgData name="Ragnhild Halvorsrud" userId="917ea340-fd63-490f-a7db-68428d24cf32" providerId="ADAL" clId="{74752764-C38B-4E32-8BD7-4A8808568C3F}" dt="2021-03-01T10:45:15.477" v="881" actId="478"/>
          <ac:spMkLst>
            <pc:docMk/>
            <pc:sldMk cId="1367398955" sldId="281"/>
            <ac:spMk id="74" creationId="{13DE8DB6-C229-4EE4-A796-76197C904BC3}"/>
          </ac:spMkLst>
        </pc:spChg>
        <pc:spChg chg="add del mod">
          <ac:chgData name="Ragnhild Halvorsrud" userId="917ea340-fd63-490f-a7db-68428d24cf32" providerId="ADAL" clId="{74752764-C38B-4E32-8BD7-4A8808568C3F}" dt="2021-03-01T10:39:06.950" v="776" actId="478"/>
          <ac:spMkLst>
            <pc:docMk/>
            <pc:sldMk cId="1367398955" sldId="281"/>
            <ac:spMk id="79" creationId="{F2493C4C-EBEB-4CE4-AFF5-12DFE9F1C4FC}"/>
          </ac:spMkLst>
        </pc:spChg>
        <pc:spChg chg="del mod">
          <ac:chgData name="Ragnhild Halvorsrud" userId="917ea340-fd63-490f-a7db-68428d24cf32" providerId="ADAL" clId="{74752764-C38B-4E32-8BD7-4A8808568C3F}" dt="2021-03-01T10:38:56.517" v="773" actId="478"/>
          <ac:spMkLst>
            <pc:docMk/>
            <pc:sldMk cId="1367398955" sldId="281"/>
            <ac:spMk id="81" creationId="{898EE88C-47C2-4D14-B26A-BDAE2D389003}"/>
          </ac:spMkLst>
        </pc:spChg>
        <pc:spChg chg="add mod">
          <ac:chgData name="Ragnhild Halvorsrud" userId="917ea340-fd63-490f-a7db-68428d24cf32" providerId="ADAL" clId="{74752764-C38B-4E32-8BD7-4A8808568C3F}" dt="2021-03-21T11:44:24.349" v="5274" actId="790"/>
          <ac:spMkLst>
            <pc:docMk/>
            <pc:sldMk cId="1367398955" sldId="281"/>
            <ac:spMk id="83" creationId="{3C99E850-00F0-4322-867E-E8211CCDC7C3}"/>
          </ac:spMkLst>
        </pc:spChg>
        <pc:spChg chg="del mod">
          <ac:chgData name="Ragnhild Halvorsrud" userId="917ea340-fd63-490f-a7db-68428d24cf32" providerId="ADAL" clId="{74752764-C38B-4E32-8BD7-4A8808568C3F}" dt="2021-03-01T10:38:54.008" v="771" actId="478"/>
          <ac:spMkLst>
            <pc:docMk/>
            <pc:sldMk cId="1367398955" sldId="281"/>
            <ac:spMk id="85" creationId="{DAD6DE77-BA12-4518-8496-4F308E65D629}"/>
          </ac:spMkLst>
        </pc:spChg>
        <pc:spChg chg="add mod">
          <ac:chgData name="Ragnhild Halvorsrud" userId="917ea340-fd63-490f-a7db-68428d24cf32" providerId="ADAL" clId="{74752764-C38B-4E32-8BD7-4A8808568C3F}" dt="2021-03-21T11:44:24.349" v="5275" actId="790"/>
          <ac:spMkLst>
            <pc:docMk/>
            <pc:sldMk cId="1367398955" sldId="281"/>
            <ac:spMk id="88" creationId="{150459E7-CC89-4F4D-88E2-4B6E322DF903}"/>
          </ac:spMkLst>
        </pc:spChg>
        <pc:spChg chg="add mod">
          <ac:chgData name="Ragnhild Halvorsrud" userId="917ea340-fd63-490f-a7db-68428d24cf32" providerId="ADAL" clId="{74752764-C38B-4E32-8BD7-4A8808568C3F}" dt="2021-03-21T11:44:24.349" v="5276" actId="790"/>
          <ac:spMkLst>
            <pc:docMk/>
            <pc:sldMk cId="1367398955" sldId="281"/>
            <ac:spMk id="89" creationId="{8FD7DC35-458E-4291-AD35-981DA36C867C}"/>
          </ac:spMkLst>
        </pc:spChg>
        <pc:spChg chg="mod">
          <ac:chgData name="Ragnhild Halvorsrud" userId="917ea340-fd63-490f-a7db-68428d24cf32" providerId="ADAL" clId="{74752764-C38B-4E32-8BD7-4A8808568C3F}" dt="2021-03-21T11:44:24.333" v="5268" actId="790"/>
          <ac:spMkLst>
            <pc:docMk/>
            <pc:sldMk cId="1367398955" sldId="281"/>
            <ac:spMk id="91" creationId="{F332F6B2-8630-4BDC-B7C4-8D7663DD3EE0}"/>
          </ac:spMkLst>
        </pc:spChg>
        <pc:spChg chg="del mod">
          <ac:chgData name="Ragnhild Halvorsrud" userId="917ea340-fd63-490f-a7db-68428d24cf32" providerId="ADAL" clId="{74752764-C38B-4E32-8BD7-4A8808568C3F}" dt="2021-03-01T10:45:15.477" v="881" actId="478"/>
          <ac:spMkLst>
            <pc:docMk/>
            <pc:sldMk cId="1367398955" sldId="281"/>
            <ac:spMk id="92" creationId="{23323021-7BF8-4089-B918-6B611D956963}"/>
          </ac:spMkLst>
        </pc:spChg>
        <pc:spChg chg="add mod">
          <ac:chgData name="Ragnhild Halvorsrud" userId="917ea340-fd63-490f-a7db-68428d24cf32" providerId="ADAL" clId="{74752764-C38B-4E32-8BD7-4A8808568C3F}" dt="2021-03-21T11:44:24.349" v="5277" actId="790"/>
          <ac:spMkLst>
            <pc:docMk/>
            <pc:sldMk cId="1367398955" sldId="281"/>
            <ac:spMk id="93" creationId="{C9F36D76-BF90-4646-8C1D-B4BD361B10B4}"/>
          </ac:spMkLst>
        </pc:spChg>
        <pc:spChg chg="add mod">
          <ac:chgData name="Ragnhild Halvorsrud" userId="917ea340-fd63-490f-a7db-68428d24cf32" providerId="ADAL" clId="{74752764-C38B-4E32-8BD7-4A8808568C3F}" dt="2021-03-21T11:44:24.349" v="5278" actId="790"/>
          <ac:spMkLst>
            <pc:docMk/>
            <pc:sldMk cId="1367398955" sldId="281"/>
            <ac:spMk id="95" creationId="{0BB2DBFE-A5B6-4D9B-B15C-DD3023D8A7F2}"/>
          </ac:spMkLst>
        </pc:spChg>
        <pc:spChg chg="add mod">
          <ac:chgData name="Ragnhild Halvorsrud" userId="917ea340-fd63-490f-a7db-68428d24cf32" providerId="ADAL" clId="{74752764-C38B-4E32-8BD7-4A8808568C3F}" dt="2021-03-21T11:44:24.349" v="5279" actId="790"/>
          <ac:spMkLst>
            <pc:docMk/>
            <pc:sldMk cId="1367398955" sldId="281"/>
            <ac:spMk id="97" creationId="{0AA3A3AE-E332-4C05-97C5-F4C32927DF5C}"/>
          </ac:spMkLst>
        </pc:spChg>
        <pc:spChg chg="add mod">
          <ac:chgData name="Ragnhild Halvorsrud" userId="917ea340-fd63-490f-a7db-68428d24cf32" providerId="ADAL" clId="{74752764-C38B-4E32-8BD7-4A8808568C3F}" dt="2021-03-21T11:44:24.349" v="5280" actId="790"/>
          <ac:spMkLst>
            <pc:docMk/>
            <pc:sldMk cId="1367398955" sldId="281"/>
            <ac:spMk id="98" creationId="{AF2437A7-4373-4C72-9402-7FE792DEE1E4}"/>
          </ac:spMkLst>
        </pc:spChg>
        <pc:spChg chg="add mod">
          <ac:chgData name="Ragnhild Halvorsrud" userId="917ea340-fd63-490f-a7db-68428d24cf32" providerId="ADAL" clId="{74752764-C38B-4E32-8BD7-4A8808568C3F}" dt="2021-03-21T11:44:24.349" v="5281" actId="790"/>
          <ac:spMkLst>
            <pc:docMk/>
            <pc:sldMk cId="1367398955" sldId="281"/>
            <ac:spMk id="99" creationId="{E6AFC0B7-3635-4545-8B36-0EC37F374014}"/>
          </ac:spMkLst>
        </pc:spChg>
        <pc:spChg chg="add mod">
          <ac:chgData name="Ragnhild Halvorsrud" userId="917ea340-fd63-490f-a7db-68428d24cf32" providerId="ADAL" clId="{74752764-C38B-4E32-8BD7-4A8808568C3F}" dt="2021-03-21T11:44:24.349" v="5282" actId="790"/>
          <ac:spMkLst>
            <pc:docMk/>
            <pc:sldMk cId="1367398955" sldId="281"/>
            <ac:spMk id="104" creationId="{FAC2568C-5248-400C-A1AC-05E92E7A4F26}"/>
          </ac:spMkLst>
        </pc:spChg>
        <pc:spChg chg="add mod">
          <ac:chgData name="Ragnhild Halvorsrud" userId="917ea340-fd63-490f-a7db-68428d24cf32" providerId="ADAL" clId="{74752764-C38B-4E32-8BD7-4A8808568C3F}" dt="2021-03-21T11:44:24.349" v="5283" actId="790"/>
          <ac:spMkLst>
            <pc:docMk/>
            <pc:sldMk cId="1367398955" sldId="281"/>
            <ac:spMk id="105" creationId="{E67C9E9F-A8DB-48A7-953A-D21408CAC34A}"/>
          </ac:spMkLst>
        </pc:spChg>
        <pc:picChg chg="add del mod">
          <ac:chgData name="Ragnhild Halvorsrud" userId="917ea340-fd63-490f-a7db-68428d24cf32" providerId="ADAL" clId="{74752764-C38B-4E32-8BD7-4A8808568C3F}" dt="2021-03-01T15:37:02.799" v="1131" actId="478"/>
          <ac:picMkLst>
            <pc:docMk/>
            <pc:sldMk cId="1367398955" sldId="281"/>
            <ac:picMk id="36" creationId="{ECCC87CA-D380-4119-872B-665844735768}"/>
          </ac:picMkLst>
        </pc:picChg>
        <pc:picChg chg="mod">
          <ac:chgData name="Ragnhild Halvorsrud" userId="917ea340-fd63-490f-a7db-68428d24cf32" providerId="ADAL" clId="{74752764-C38B-4E32-8BD7-4A8808568C3F}" dt="2021-03-01T15:37:32.101" v="1187" actId="1035"/>
          <ac:picMkLst>
            <pc:docMk/>
            <pc:sldMk cId="1367398955" sldId="281"/>
            <ac:picMk id="87" creationId="{C85666E4-D919-434E-8DF2-C616CF3FF8A4}"/>
          </ac:picMkLst>
        </pc:picChg>
        <pc:picChg chg="add del mod">
          <ac:chgData name="Ragnhild Halvorsrud" userId="917ea340-fd63-490f-a7db-68428d24cf32" providerId="ADAL" clId="{74752764-C38B-4E32-8BD7-4A8808568C3F}" dt="2021-03-01T15:36:45.290" v="1120" actId="478"/>
          <ac:picMkLst>
            <pc:docMk/>
            <pc:sldMk cId="1367398955" sldId="281"/>
            <ac:picMk id="96" creationId="{37C6D75D-579E-4E85-AF36-F0918326E3CA}"/>
          </ac:picMkLst>
        </pc:picChg>
        <pc:cxnChg chg="add mod">
          <ac:chgData name="Ragnhild Halvorsrud" userId="917ea340-fd63-490f-a7db-68428d24cf32" providerId="ADAL" clId="{74752764-C38B-4E32-8BD7-4A8808568C3F}" dt="2021-03-01T15:38:31.110" v="1191" actId="14100"/>
          <ac:cxnSpMkLst>
            <pc:docMk/>
            <pc:sldMk cId="1367398955" sldId="281"/>
            <ac:cxnSpMk id="14" creationId="{AF647D63-4230-4BAD-8D80-C8EAA55B5A63}"/>
          </ac:cxnSpMkLst>
        </pc:cxnChg>
        <pc:cxnChg chg="add mod">
          <ac:chgData name="Ragnhild Halvorsrud" userId="917ea340-fd63-490f-a7db-68428d24cf32" providerId="ADAL" clId="{74752764-C38B-4E32-8BD7-4A8808568C3F}" dt="2021-03-01T15:37:32.101" v="1187" actId="1035"/>
          <ac:cxnSpMkLst>
            <pc:docMk/>
            <pc:sldMk cId="1367398955" sldId="281"/>
            <ac:cxnSpMk id="28" creationId="{82B7FF9B-669C-4E1A-8C13-C3282F399F99}"/>
          </ac:cxnSpMkLst>
        </pc:cxnChg>
        <pc:cxnChg chg="add del mod">
          <ac:chgData name="Ragnhild Halvorsrud" userId="917ea340-fd63-490f-a7db-68428d24cf32" providerId="ADAL" clId="{74752764-C38B-4E32-8BD7-4A8808568C3F}" dt="2021-03-01T15:37:54.441" v="1189" actId="478"/>
          <ac:cxnSpMkLst>
            <pc:docMk/>
            <pc:sldMk cId="1367398955" sldId="281"/>
            <ac:cxnSpMk id="40" creationId="{A9842FDC-432A-4D1E-B6D9-CDF43BDC6460}"/>
          </ac:cxnSpMkLst>
        </pc:cxnChg>
        <pc:cxnChg chg="add del mod">
          <ac:chgData name="Ragnhild Halvorsrud" userId="917ea340-fd63-490f-a7db-68428d24cf32" providerId="ADAL" clId="{74752764-C38B-4E32-8BD7-4A8808568C3F}" dt="2021-03-01T15:37:53.708" v="1188" actId="478"/>
          <ac:cxnSpMkLst>
            <pc:docMk/>
            <pc:sldMk cId="1367398955" sldId="281"/>
            <ac:cxnSpMk id="41" creationId="{D29456FF-0D97-408E-AC23-048F04D5B1A0}"/>
          </ac:cxnSpMkLst>
        </pc:cxnChg>
        <pc:cxnChg chg="del mod">
          <ac:chgData name="Ragnhild Halvorsrud" userId="917ea340-fd63-490f-a7db-68428d24cf32" providerId="ADAL" clId="{74752764-C38B-4E32-8BD7-4A8808568C3F}" dt="2021-03-01T15:24:21.517" v="995" actId="478"/>
          <ac:cxnSpMkLst>
            <pc:docMk/>
            <pc:sldMk cId="1367398955" sldId="281"/>
            <ac:cxnSpMk id="50" creationId="{70C7CC36-2DE9-4EDC-A2DB-AA2F07B30BDC}"/>
          </ac:cxnSpMkLst>
        </pc:cxnChg>
        <pc:cxnChg chg="del mod">
          <ac:chgData name="Ragnhild Halvorsrud" userId="917ea340-fd63-490f-a7db-68428d24cf32" providerId="ADAL" clId="{74752764-C38B-4E32-8BD7-4A8808568C3F}" dt="2021-03-01T15:33:02.808" v="1005" actId="478"/>
          <ac:cxnSpMkLst>
            <pc:docMk/>
            <pc:sldMk cId="1367398955" sldId="281"/>
            <ac:cxnSpMk id="51" creationId="{A4F71F21-4865-45B4-8DD4-F1F0BEE92ED6}"/>
          </ac:cxnSpMkLst>
        </pc:cxnChg>
        <pc:cxnChg chg="add del mod">
          <ac:chgData name="Ragnhild Halvorsrud" userId="917ea340-fd63-490f-a7db-68428d24cf32" providerId="ADAL" clId="{74752764-C38B-4E32-8BD7-4A8808568C3F}" dt="2021-03-01T15:37:32.101" v="1187" actId="1035"/>
          <ac:cxnSpMkLst>
            <pc:docMk/>
            <pc:sldMk cId="1367398955" sldId="281"/>
            <ac:cxnSpMk id="53" creationId="{651B2F58-8043-4E62-9D2E-A26880CA6E36}"/>
          </ac:cxnSpMkLst>
        </pc:cxnChg>
        <pc:cxnChg chg="add del mod">
          <ac:chgData name="Ragnhild Halvorsrud" userId="917ea340-fd63-490f-a7db-68428d24cf32" providerId="ADAL" clId="{74752764-C38B-4E32-8BD7-4A8808568C3F}" dt="2021-03-01T15:37:32.101" v="1187" actId="1035"/>
          <ac:cxnSpMkLst>
            <pc:docMk/>
            <pc:sldMk cId="1367398955" sldId="281"/>
            <ac:cxnSpMk id="55" creationId="{F0FA64FB-A530-45BD-A1AB-232D1EB11B66}"/>
          </ac:cxnSpMkLst>
        </pc:cxnChg>
        <pc:cxnChg chg="mod">
          <ac:chgData name="Ragnhild Halvorsrud" userId="917ea340-fd63-490f-a7db-68428d24cf32" providerId="ADAL" clId="{74752764-C38B-4E32-8BD7-4A8808568C3F}" dt="2021-03-01T15:40:20.828" v="1274" actId="14100"/>
          <ac:cxnSpMkLst>
            <pc:docMk/>
            <pc:sldMk cId="1367398955" sldId="281"/>
            <ac:cxnSpMk id="56" creationId="{D7DE68F1-8A54-4202-8FEB-21D3D7FE3D4C}"/>
          </ac:cxnSpMkLst>
        </pc:cxnChg>
        <pc:cxnChg chg="mod">
          <ac:chgData name="Ragnhild Halvorsrud" userId="917ea340-fd63-490f-a7db-68428d24cf32" providerId="ADAL" clId="{74752764-C38B-4E32-8BD7-4A8808568C3F}" dt="2021-03-01T15:37:32.101" v="1187" actId="1035"/>
          <ac:cxnSpMkLst>
            <pc:docMk/>
            <pc:sldMk cId="1367398955" sldId="281"/>
            <ac:cxnSpMk id="57" creationId="{EDE55DAB-68EF-4637-9BA4-1C362E75695C}"/>
          </ac:cxnSpMkLst>
        </pc:cxnChg>
        <pc:cxnChg chg="add mod">
          <ac:chgData name="Ragnhild Halvorsrud" userId="917ea340-fd63-490f-a7db-68428d24cf32" providerId="ADAL" clId="{74752764-C38B-4E32-8BD7-4A8808568C3F}" dt="2021-03-01T15:40:08.242" v="1259" actId="1038"/>
          <ac:cxnSpMkLst>
            <pc:docMk/>
            <pc:sldMk cId="1367398955" sldId="281"/>
            <ac:cxnSpMk id="58" creationId="{3B492DE9-EFC3-469F-A874-F7A3A76568ED}"/>
          </ac:cxnSpMkLst>
        </pc:cxnChg>
        <pc:cxnChg chg="add mod">
          <ac:chgData name="Ragnhild Halvorsrud" userId="917ea340-fd63-490f-a7db-68428d24cf32" providerId="ADAL" clId="{74752764-C38B-4E32-8BD7-4A8808568C3F}" dt="2021-03-01T15:40:08.242" v="1259" actId="1038"/>
          <ac:cxnSpMkLst>
            <pc:docMk/>
            <pc:sldMk cId="1367398955" sldId="281"/>
            <ac:cxnSpMk id="61" creationId="{1AEFF019-7817-44C4-8FC7-7647130ED194}"/>
          </ac:cxnSpMkLst>
        </pc:cxnChg>
        <pc:cxnChg chg="del mod">
          <ac:chgData name="Ragnhild Halvorsrud" userId="917ea340-fd63-490f-a7db-68428d24cf32" providerId="ADAL" clId="{74752764-C38B-4E32-8BD7-4A8808568C3F}" dt="2021-03-01T10:45:13.218" v="880" actId="478"/>
          <ac:cxnSpMkLst>
            <pc:docMk/>
            <pc:sldMk cId="1367398955" sldId="281"/>
            <ac:cxnSpMk id="63" creationId="{5533BBFD-CCF7-4846-8EB5-0B966D88B41C}"/>
          </ac:cxnSpMkLst>
        </pc:cxnChg>
        <pc:cxnChg chg="del mod">
          <ac:chgData name="Ragnhild Halvorsrud" userId="917ea340-fd63-490f-a7db-68428d24cf32" providerId="ADAL" clId="{74752764-C38B-4E32-8BD7-4A8808568C3F}" dt="2021-03-01T10:45:15.477" v="881" actId="478"/>
          <ac:cxnSpMkLst>
            <pc:docMk/>
            <pc:sldMk cId="1367398955" sldId="281"/>
            <ac:cxnSpMk id="68" creationId="{AC638BD1-54F6-4E2A-AAB6-A905455AF836}"/>
          </ac:cxnSpMkLst>
        </pc:cxnChg>
        <pc:cxnChg chg="del mod">
          <ac:chgData name="Ragnhild Halvorsrud" userId="917ea340-fd63-490f-a7db-68428d24cf32" providerId="ADAL" clId="{74752764-C38B-4E32-8BD7-4A8808568C3F}" dt="2021-03-01T10:45:15.477" v="881" actId="478"/>
          <ac:cxnSpMkLst>
            <pc:docMk/>
            <pc:sldMk cId="1367398955" sldId="281"/>
            <ac:cxnSpMk id="69" creationId="{9E947006-50FA-4F52-B351-7F3B5923C11A}"/>
          </ac:cxnSpMkLst>
        </pc:cxnChg>
        <pc:cxnChg chg="del mod">
          <ac:chgData name="Ragnhild Halvorsrud" userId="917ea340-fd63-490f-a7db-68428d24cf32" providerId="ADAL" clId="{74752764-C38B-4E32-8BD7-4A8808568C3F}" dt="2021-03-01T10:45:15.477" v="881" actId="478"/>
          <ac:cxnSpMkLst>
            <pc:docMk/>
            <pc:sldMk cId="1367398955" sldId="281"/>
            <ac:cxnSpMk id="70" creationId="{4B91A1E3-449E-4F7B-85BA-D6820E6D961D}"/>
          </ac:cxnSpMkLst>
        </pc:cxnChg>
        <pc:cxnChg chg="add mod">
          <ac:chgData name="Ragnhild Halvorsrud" userId="917ea340-fd63-490f-a7db-68428d24cf32" providerId="ADAL" clId="{74752764-C38B-4E32-8BD7-4A8808568C3F}" dt="2021-03-01T15:37:32.101" v="1187" actId="1035"/>
          <ac:cxnSpMkLst>
            <pc:docMk/>
            <pc:sldMk cId="1367398955" sldId="281"/>
            <ac:cxnSpMk id="71" creationId="{0096E09B-0EA4-4828-8C94-73666F560475}"/>
          </ac:cxnSpMkLst>
        </pc:cxnChg>
        <pc:cxnChg chg="add mod">
          <ac:chgData name="Ragnhild Halvorsrud" userId="917ea340-fd63-490f-a7db-68428d24cf32" providerId="ADAL" clId="{74752764-C38B-4E32-8BD7-4A8808568C3F}" dt="2021-03-01T15:40:27.116" v="1277" actId="14100"/>
          <ac:cxnSpMkLst>
            <pc:docMk/>
            <pc:sldMk cId="1367398955" sldId="281"/>
            <ac:cxnSpMk id="75" creationId="{C5A0F45A-8F1F-4930-8659-03F5EBFE1D52}"/>
          </ac:cxnSpMkLst>
        </pc:cxnChg>
        <pc:cxnChg chg="add del mod">
          <ac:chgData name="Ragnhild Halvorsrud" userId="917ea340-fd63-490f-a7db-68428d24cf32" providerId="ADAL" clId="{74752764-C38B-4E32-8BD7-4A8808568C3F}" dt="2021-03-01T10:39:06.950" v="776" actId="478"/>
          <ac:cxnSpMkLst>
            <pc:docMk/>
            <pc:sldMk cId="1367398955" sldId="281"/>
            <ac:cxnSpMk id="80" creationId="{75BB6385-C4E4-452C-B965-3B2CA74EA3D2}"/>
          </ac:cxnSpMkLst>
        </pc:cxnChg>
        <pc:cxnChg chg="del mod">
          <ac:chgData name="Ragnhild Halvorsrud" userId="917ea340-fd63-490f-a7db-68428d24cf32" providerId="ADAL" clId="{74752764-C38B-4E32-8BD7-4A8808568C3F}" dt="2021-03-01T10:38:56.517" v="773" actId="478"/>
          <ac:cxnSpMkLst>
            <pc:docMk/>
            <pc:sldMk cId="1367398955" sldId="281"/>
            <ac:cxnSpMk id="82" creationId="{543D6C71-2D97-4CD6-ABDF-0B04E25EC2E3}"/>
          </ac:cxnSpMkLst>
        </pc:cxnChg>
        <pc:cxnChg chg="del">
          <ac:chgData name="Ragnhild Halvorsrud" userId="917ea340-fd63-490f-a7db-68428d24cf32" providerId="ADAL" clId="{74752764-C38B-4E32-8BD7-4A8808568C3F}" dt="2021-03-01T10:38:54.858" v="772" actId="478"/>
          <ac:cxnSpMkLst>
            <pc:docMk/>
            <pc:sldMk cId="1367398955" sldId="281"/>
            <ac:cxnSpMk id="84" creationId="{E55CFB8E-14F2-4FB7-90D3-B7D6F713F66C}"/>
          </ac:cxnSpMkLst>
        </pc:cxnChg>
        <pc:cxnChg chg="del">
          <ac:chgData name="Ragnhild Halvorsrud" userId="917ea340-fd63-490f-a7db-68428d24cf32" providerId="ADAL" clId="{74752764-C38B-4E32-8BD7-4A8808568C3F}" dt="2021-03-01T10:38:54.008" v="771" actId="478"/>
          <ac:cxnSpMkLst>
            <pc:docMk/>
            <pc:sldMk cId="1367398955" sldId="281"/>
            <ac:cxnSpMk id="86" creationId="{5A0EEF42-6A62-4480-8904-47D2FFC8B712}"/>
          </ac:cxnSpMkLst>
        </pc:cxnChg>
        <pc:cxnChg chg="add mod">
          <ac:chgData name="Ragnhild Halvorsrud" userId="917ea340-fd63-490f-a7db-68428d24cf32" providerId="ADAL" clId="{74752764-C38B-4E32-8BD7-4A8808568C3F}" dt="2021-03-01T15:37:32.101" v="1187" actId="1035"/>
          <ac:cxnSpMkLst>
            <pc:docMk/>
            <pc:sldMk cId="1367398955" sldId="281"/>
            <ac:cxnSpMk id="90" creationId="{E76E7EC3-7180-4054-B1E1-AE3FD9A9EEED}"/>
          </ac:cxnSpMkLst>
        </pc:cxnChg>
        <pc:cxnChg chg="add mod">
          <ac:chgData name="Ragnhild Halvorsrud" userId="917ea340-fd63-490f-a7db-68428d24cf32" providerId="ADAL" clId="{74752764-C38B-4E32-8BD7-4A8808568C3F}" dt="2021-03-01T15:37:32.101" v="1187" actId="1035"/>
          <ac:cxnSpMkLst>
            <pc:docMk/>
            <pc:sldMk cId="1367398955" sldId="281"/>
            <ac:cxnSpMk id="94" creationId="{F18D4AE6-D1E6-4974-A8C7-2C221ADCC20C}"/>
          </ac:cxnSpMkLst>
        </pc:cxnChg>
        <pc:cxnChg chg="add del mod">
          <ac:chgData name="Ragnhild Halvorsrud" userId="917ea340-fd63-490f-a7db-68428d24cf32" providerId="ADAL" clId="{74752764-C38B-4E32-8BD7-4A8808568C3F}" dt="2021-03-01T15:36:45.290" v="1120" actId="478"/>
          <ac:cxnSpMkLst>
            <pc:docMk/>
            <pc:sldMk cId="1367398955" sldId="281"/>
            <ac:cxnSpMk id="100" creationId="{E6FF9DBC-3692-4480-98C1-179CAF968FCB}"/>
          </ac:cxnSpMkLst>
        </pc:cxnChg>
        <pc:cxnChg chg="add mod">
          <ac:chgData name="Ragnhild Halvorsrud" userId="917ea340-fd63-490f-a7db-68428d24cf32" providerId="ADAL" clId="{74752764-C38B-4E32-8BD7-4A8808568C3F}" dt="2021-03-01T15:38:28.287" v="1190" actId="14100"/>
          <ac:cxnSpMkLst>
            <pc:docMk/>
            <pc:sldMk cId="1367398955" sldId="281"/>
            <ac:cxnSpMk id="101" creationId="{9F8887AC-7A3F-4340-BBA1-C145BF7B4A3B}"/>
          </ac:cxnSpMkLst>
        </pc:cxnChg>
        <pc:cxnChg chg="add mod">
          <ac:chgData name="Ragnhild Halvorsrud" userId="917ea340-fd63-490f-a7db-68428d24cf32" providerId="ADAL" clId="{74752764-C38B-4E32-8BD7-4A8808568C3F}" dt="2021-03-01T15:37:32.101" v="1187" actId="1035"/>
          <ac:cxnSpMkLst>
            <pc:docMk/>
            <pc:sldMk cId="1367398955" sldId="281"/>
            <ac:cxnSpMk id="102" creationId="{59E9ADCA-CDB3-4CA2-8995-371859961434}"/>
          </ac:cxnSpMkLst>
        </pc:cxnChg>
        <pc:cxnChg chg="add mod">
          <ac:chgData name="Ragnhild Halvorsrud" userId="917ea340-fd63-490f-a7db-68428d24cf32" providerId="ADAL" clId="{74752764-C38B-4E32-8BD7-4A8808568C3F}" dt="2021-03-01T15:37:32.101" v="1187" actId="1035"/>
          <ac:cxnSpMkLst>
            <pc:docMk/>
            <pc:sldMk cId="1367398955" sldId="281"/>
            <ac:cxnSpMk id="103" creationId="{D7C8D8F1-C52C-4EDF-A1C7-454866381F9F}"/>
          </ac:cxnSpMkLst>
        </pc:cxnChg>
        <pc:cxnChg chg="add mod">
          <ac:chgData name="Ragnhild Halvorsrud" userId="917ea340-fd63-490f-a7db-68428d24cf32" providerId="ADAL" clId="{74752764-C38B-4E32-8BD7-4A8808568C3F}" dt="2021-03-01T15:37:32.101" v="1187" actId="1035"/>
          <ac:cxnSpMkLst>
            <pc:docMk/>
            <pc:sldMk cId="1367398955" sldId="281"/>
            <ac:cxnSpMk id="106" creationId="{1EF934AB-BDE5-4C77-8FF0-A238C3997A3E}"/>
          </ac:cxnSpMkLst>
        </pc:cxnChg>
      </pc:sldChg>
      <pc:sldChg chg="delSp modSp add del mod modNotes">
        <pc:chgData name="Ragnhild Halvorsrud" userId="917ea340-fd63-490f-a7db-68428d24cf32" providerId="ADAL" clId="{74752764-C38B-4E32-8BD7-4A8808568C3F}" dt="2021-03-01T15:42:35.266" v="1278" actId="47"/>
        <pc:sldMkLst>
          <pc:docMk/>
          <pc:sldMk cId="3102800125" sldId="282"/>
        </pc:sldMkLst>
        <pc:spChg chg="mod">
          <ac:chgData name="Ragnhild Halvorsrud" userId="917ea340-fd63-490f-a7db-68428d24cf32" providerId="ADAL" clId="{74752764-C38B-4E32-8BD7-4A8808568C3F}" dt="2021-03-01T15:38:48.638" v="1193" actId="790"/>
          <ac:spMkLst>
            <pc:docMk/>
            <pc:sldMk cId="3102800125" sldId="282"/>
            <ac:spMk id="2" creationId="{A4F26D05-2E73-4294-9453-2A4770A48118}"/>
          </ac:spMkLst>
        </pc:spChg>
        <pc:spChg chg="mod">
          <ac:chgData name="Ragnhild Halvorsrud" userId="917ea340-fd63-490f-a7db-68428d24cf32" providerId="ADAL" clId="{74752764-C38B-4E32-8BD7-4A8808568C3F}" dt="2021-03-01T15:39:06.828" v="1219" actId="1076"/>
          <ac:spMkLst>
            <pc:docMk/>
            <pc:sldMk cId="3102800125" sldId="282"/>
            <ac:spMk id="3" creationId="{E3D24BF9-90A4-45E7-B7E2-D3B51781CBB1}"/>
          </ac:spMkLst>
        </pc:spChg>
        <pc:spChg chg="del mod">
          <ac:chgData name="Ragnhild Halvorsrud" userId="917ea340-fd63-490f-a7db-68428d24cf32" providerId="ADAL" clId="{74752764-C38B-4E32-8BD7-4A8808568C3F}" dt="2021-03-01T15:39:01.015" v="1217" actId="478"/>
          <ac:spMkLst>
            <pc:docMk/>
            <pc:sldMk cId="3102800125" sldId="282"/>
            <ac:spMk id="35" creationId="{979692AB-FEAB-4B80-A0C3-C3BB76FFE648}"/>
          </ac:spMkLst>
        </pc:spChg>
        <pc:spChg chg="mod">
          <ac:chgData name="Ragnhild Halvorsrud" userId="917ea340-fd63-490f-a7db-68428d24cf32" providerId="ADAL" clId="{74752764-C38B-4E32-8BD7-4A8808568C3F}" dt="2021-03-01T15:39:13.063" v="1220" actId="1076"/>
          <ac:spMkLst>
            <pc:docMk/>
            <pc:sldMk cId="3102800125" sldId="282"/>
            <ac:spMk id="37" creationId="{4C5DC33E-263F-4714-82D9-BF6209FB87F4}"/>
          </ac:spMkLst>
        </pc:spChg>
        <pc:spChg chg="mod">
          <ac:chgData name="Ragnhild Halvorsrud" userId="917ea340-fd63-490f-a7db-68428d24cf32" providerId="ADAL" clId="{74752764-C38B-4E32-8BD7-4A8808568C3F}" dt="2021-03-01T15:39:13.063" v="1220" actId="1076"/>
          <ac:spMkLst>
            <pc:docMk/>
            <pc:sldMk cId="3102800125" sldId="282"/>
            <ac:spMk id="42" creationId="{90966A50-FE97-4013-A324-9B9BE37C2230}"/>
          </ac:spMkLst>
        </pc:spChg>
        <pc:spChg chg="mod">
          <ac:chgData name="Ragnhild Halvorsrud" userId="917ea340-fd63-490f-a7db-68428d24cf32" providerId="ADAL" clId="{74752764-C38B-4E32-8BD7-4A8808568C3F}" dt="2021-03-01T15:39:13.063" v="1220" actId="1076"/>
          <ac:spMkLst>
            <pc:docMk/>
            <pc:sldMk cId="3102800125" sldId="282"/>
            <ac:spMk id="49" creationId="{43923CA6-7484-4A1A-82F1-6D5C2E0F4DB5}"/>
          </ac:spMkLst>
        </pc:spChg>
        <pc:spChg chg="mod">
          <ac:chgData name="Ragnhild Halvorsrud" userId="917ea340-fd63-490f-a7db-68428d24cf32" providerId="ADAL" clId="{74752764-C38B-4E32-8BD7-4A8808568C3F}" dt="2021-03-01T15:39:13.063" v="1220" actId="1076"/>
          <ac:spMkLst>
            <pc:docMk/>
            <pc:sldMk cId="3102800125" sldId="282"/>
            <ac:spMk id="52" creationId="{54A3DC14-4869-4954-BAB7-53F11964F90E}"/>
          </ac:spMkLst>
        </pc:spChg>
        <pc:spChg chg="mod">
          <ac:chgData name="Ragnhild Halvorsrud" userId="917ea340-fd63-490f-a7db-68428d24cf32" providerId="ADAL" clId="{74752764-C38B-4E32-8BD7-4A8808568C3F}" dt="2021-03-01T15:39:13.063" v="1220" actId="1076"/>
          <ac:spMkLst>
            <pc:docMk/>
            <pc:sldMk cId="3102800125" sldId="282"/>
            <ac:spMk id="54" creationId="{9A12EB68-8840-4F73-9DD9-76EAC8E150F4}"/>
          </ac:spMkLst>
        </pc:spChg>
        <pc:spChg chg="mod">
          <ac:chgData name="Ragnhild Halvorsrud" userId="917ea340-fd63-490f-a7db-68428d24cf32" providerId="ADAL" clId="{74752764-C38B-4E32-8BD7-4A8808568C3F}" dt="2021-03-01T15:39:13.063" v="1220" actId="1076"/>
          <ac:spMkLst>
            <pc:docMk/>
            <pc:sldMk cId="3102800125" sldId="282"/>
            <ac:spMk id="60" creationId="{8DD7353B-E81D-45CC-8F60-E155785E0E4E}"/>
          </ac:spMkLst>
        </pc:spChg>
        <pc:spChg chg="mod">
          <ac:chgData name="Ragnhild Halvorsrud" userId="917ea340-fd63-490f-a7db-68428d24cf32" providerId="ADAL" clId="{74752764-C38B-4E32-8BD7-4A8808568C3F}" dt="2021-03-01T15:39:13.063" v="1220" actId="1076"/>
          <ac:spMkLst>
            <pc:docMk/>
            <pc:sldMk cId="3102800125" sldId="282"/>
            <ac:spMk id="66" creationId="{3184FC94-7F65-4CD8-9A70-56E039379F80}"/>
          </ac:spMkLst>
        </pc:spChg>
        <pc:spChg chg="mod">
          <ac:chgData name="Ragnhild Halvorsrud" userId="917ea340-fd63-490f-a7db-68428d24cf32" providerId="ADAL" clId="{74752764-C38B-4E32-8BD7-4A8808568C3F}" dt="2021-03-01T15:39:13.063" v="1220" actId="1076"/>
          <ac:spMkLst>
            <pc:docMk/>
            <pc:sldMk cId="3102800125" sldId="282"/>
            <ac:spMk id="83" creationId="{3C99E850-00F0-4322-867E-E8211CCDC7C3}"/>
          </ac:spMkLst>
        </pc:spChg>
        <pc:spChg chg="mod">
          <ac:chgData name="Ragnhild Halvorsrud" userId="917ea340-fd63-490f-a7db-68428d24cf32" providerId="ADAL" clId="{74752764-C38B-4E32-8BD7-4A8808568C3F}" dt="2021-03-01T15:39:13.063" v="1220" actId="1076"/>
          <ac:spMkLst>
            <pc:docMk/>
            <pc:sldMk cId="3102800125" sldId="282"/>
            <ac:spMk id="88" creationId="{150459E7-CC89-4F4D-88E2-4B6E322DF903}"/>
          </ac:spMkLst>
        </pc:spChg>
        <pc:spChg chg="del mod">
          <ac:chgData name="Ragnhild Halvorsrud" userId="917ea340-fd63-490f-a7db-68428d24cf32" providerId="ADAL" clId="{74752764-C38B-4E32-8BD7-4A8808568C3F}" dt="2021-03-01T15:38:53.611" v="1216" actId="478"/>
          <ac:spMkLst>
            <pc:docMk/>
            <pc:sldMk cId="3102800125" sldId="282"/>
            <ac:spMk id="89" creationId="{8FD7DC35-458E-4291-AD35-981DA36C867C}"/>
          </ac:spMkLst>
        </pc:spChg>
        <pc:spChg chg="mod">
          <ac:chgData name="Ragnhild Halvorsrud" userId="917ea340-fd63-490f-a7db-68428d24cf32" providerId="ADAL" clId="{74752764-C38B-4E32-8BD7-4A8808568C3F}" dt="2021-03-01T15:39:13.063" v="1220" actId="1076"/>
          <ac:spMkLst>
            <pc:docMk/>
            <pc:sldMk cId="3102800125" sldId="282"/>
            <ac:spMk id="91" creationId="{F332F6B2-8630-4BDC-B7C4-8D7663DD3EE0}"/>
          </ac:spMkLst>
        </pc:spChg>
        <pc:spChg chg="del mod">
          <ac:chgData name="Ragnhild Halvorsrud" userId="917ea340-fd63-490f-a7db-68428d24cf32" providerId="ADAL" clId="{74752764-C38B-4E32-8BD7-4A8808568C3F}" dt="2021-03-01T15:38:53.611" v="1216" actId="478"/>
          <ac:spMkLst>
            <pc:docMk/>
            <pc:sldMk cId="3102800125" sldId="282"/>
            <ac:spMk id="93" creationId="{C9F36D76-BF90-4646-8C1D-B4BD361B10B4}"/>
          </ac:spMkLst>
        </pc:spChg>
        <pc:spChg chg="del mod">
          <ac:chgData name="Ragnhild Halvorsrud" userId="917ea340-fd63-490f-a7db-68428d24cf32" providerId="ADAL" clId="{74752764-C38B-4E32-8BD7-4A8808568C3F}" dt="2021-03-01T15:38:53.611" v="1216" actId="478"/>
          <ac:spMkLst>
            <pc:docMk/>
            <pc:sldMk cId="3102800125" sldId="282"/>
            <ac:spMk id="95" creationId="{0BB2DBFE-A5B6-4D9B-B15C-DD3023D8A7F2}"/>
          </ac:spMkLst>
        </pc:spChg>
        <pc:spChg chg="del mod">
          <ac:chgData name="Ragnhild Halvorsrud" userId="917ea340-fd63-490f-a7db-68428d24cf32" providerId="ADAL" clId="{74752764-C38B-4E32-8BD7-4A8808568C3F}" dt="2021-03-01T15:38:53.611" v="1216" actId="478"/>
          <ac:spMkLst>
            <pc:docMk/>
            <pc:sldMk cId="3102800125" sldId="282"/>
            <ac:spMk id="97" creationId="{0AA3A3AE-E332-4C05-97C5-F4C32927DF5C}"/>
          </ac:spMkLst>
        </pc:spChg>
        <pc:spChg chg="del mod">
          <ac:chgData name="Ragnhild Halvorsrud" userId="917ea340-fd63-490f-a7db-68428d24cf32" providerId="ADAL" clId="{74752764-C38B-4E32-8BD7-4A8808568C3F}" dt="2021-03-01T15:38:53.611" v="1216" actId="478"/>
          <ac:spMkLst>
            <pc:docMk/>
            <pc:sldMk cId="3102800125" sldId="282"/>
            <ac:spMk id="98" creationId="{AF2437A7-4373-4C72-9402-7FE792DEE1E4}"/>
          </ac:spMkLst>
        </pc:spChg>
        <pc:spChg chg="del mod">
          <ac:chgData name="Ragnhild Halvorsrud" userId="917ea340-fd63-490f-a7db-68428d24cf32" providerId="ADAL" clId="{74752764-C38B-4E32-8BD7-4A8808568C3F}" dt="2021-03-01T15:38:53.611" v="1216" actId="478"/>
          <ac:spMkLst>
            <pc:docMk/>
            <pc:sldMk cId="3102800125" sldId="282"/>
            <ac:spMk id="99" creationId="{E6AFC0B7-3635-4545-8B36-0EC37F374014}"/>
          </ac:spMkLst>
        </pc:spChg>
        <pc:spChg chg="del mod">
          <ac:chgData name="Ragnhild Halvorsrud" userId="917ea340-fd63-490f-a7db-68428d24cf32" providerId="ADAL" clId="{74752764-C38B-4E32-8BD7-4A8808568C3F}" dt="2021-03-01T15:38:53.611" v="1216" actId="478"/>
          <ac:spMkLst>
            <pc:docMk/>
            <pc:sldMk cId="3102800125" sldId="282"/>
            <ac:spMk id="104" creationId="{FAC2568C-5248-400C-A1AC-05E92E7A4F26}"/>
          </ac:spMkLst>
        </pc:spChg>
        <pc:spChg chg="del mod">
          <ac:chgData name="Ragnhild Halvorsrud" userId="917ea340-fd63-490f-a7db-68428d24cf32" providerId="ADAL" clId="{74752764-C38B-4E32-8BD7-4A8808568C3F}" dt="2021-03-01T15:38:53.611" v="1216" actId="478"/>
          <ac:spMkLst>
            <pc:docMk/>
            <pc:sldMk cId="3102800125" sldId="282"/>
            <ac:spMk id="105" creationId="{E67C9E9F-A8DB-48A7-953A-D21408CAC34A}"/>
          </ac:spMkLst>
        </pc:spChg>
        <pc:picChg chg="mod">
          <ac:chgData name="Ragnhild Halvorsrud" userId="917ea340-fd63-490f-a7db-68428d24cf32" providerId="ADAL" clId="{74752764-C38B-4E32-8BD7-4A8808568C3F}" dt="2021-03-01T15:39:13.063" v="1220" actId="1076"/>
          <ac:picMkLst>
            <pc:docMk/>
            <pc:sldMk cId="3102800125" sldId="282"/>
            <ac:picMk id="87" creationId="{C85666E4-D919-434E-8DF2-C616CF3FF8A4}"/>
          </ac:picMkLst>
        </pc:picChg>
        <pc:cxnChg chg="mod">
          <ac:chgData name="Ragnhild Halvorsrud" userId="917ea340-fd63-490f-a7db-68428d24cf32" providerId="ADAL" clId="{74752764-C38B-4E32-8BD7-4A8808568C3F}" dt="2021-03-01T15:39:13.063" v="1220" actId="1076"/>
          <ac:cxnSpMkLst>
            <pc:docMk/>
            <pc:sldMk cId="3102800125" sldId="282"/>
            <ac:cxnSpMk id="14" creationId="{AF647D63-4230-4BAD-8D80-C8EAA55B5A63}"/>
          </ac:cxnSpMkLst>
        </pc:cxnChg>
        <pc:cxnChg chg="mod">
          <ac:chgData name="Ragnhild Halvorsrud" userId="917ea340-fd63-490f-a7db-68428d24cf32" providerId="ADAL" clId="{74752764-C38B-4E32-8BD7-4A8808568C3F}" dt="2021-03-01T15:39:13.063" v="1220" actId="1076"/>
          <ac:cxnSpMkLst>
            <pc:docMk/>
            <pc:sldMk cId="3102800125" sldId="282"/>
            <ac:cxnSpMk id="28" creationId="{82B7FF9B-669C-4E1A-8C13-C3282F399F99}"/>
          </ac:cxnSpMkLst>
        </pc:cxnChg>
        <pc:cxnChg chg="mod">
          <ac:chgData name="Ragnhild Halvorsrud" userId="917ea340-fd63-490f-a7db-68428d24cf32" providerId="ADAL" clId="{74752764-C38B-4E32-8BD7-4A8808568C3F}" dt="2021-03-01T15:39:13.063" v="1220" actId="1076"/>
          <ac:cxnSpMkLst>
            <pc:docMk/>
            <pc:sldMk cId="3102800125" sldId="282"/>
            <ac:cxnSpMk id="53" creationId="{651B2F58-8043-4E62-9D2E-A26880CA6E36}"/>
          </ac:cxnSpMkLst>
        </pc:cxnChg>
        <pc:cxnChg chg="mod">
          <ac:chgData name="Ragnhild Halvorsrud" userId="917ea340-fd63-490f-a7db-68428d24cf32" providerId="ADAL" clId="{74752764-C38B-4E32-8BD7-4A8808568C3F}" dt="2021-03-01T15:39:13.063" v="1220" actId="1076"/>
          <ac:cxnSpMkLst>
            <pc:docMk/>
            <pc:sldMk cId="3102800125" sldId="282"/>
            <ac:cxnSpMk id="55" creationId="{F0FA64FB-A530-45BD-A1AB-232D1EB11B66}"/>
          </ac:cxnSpMkLst>
        </pc:cxnChg>
        <pc:cxnChg chg="mod">
          <ac:chgData name="Ragnhild Halvorsrud" userId="917ea340-fd63-490f-a7db-68428d24cf32" providerId="ADAL" clId="{74752764-C38B-4E32-8BD7-4A8808568C3F}" dt="2021-03-01T15:39:13.063" v="1220" actId="1076"/>
          <ac:cxnSpMkLst>
            <pc:docMk/>
            <pc:sldMk cId="3102800125" sldId="282"/>
            <ac:cxnSpMk id="56" creationId="{D7DE68F1-8A54-4202-8FEB-21D3D7FE3D4C}"/>
          </ac:cxnSpMkLst>
        </pc:cxnChg>
        <pc:cxnChg chg="mod">
          <ac:chgData name="Ragnhild Halvorsrud" userId="917ea340-fd63-490f-a7db-68428d24cf32" providerId="ADAL" clId="{74752764-C38B-4E32-8BD7-4A8808568C3F}" dt="2021-03-01T15:39:13.063" v="1220" actId="1076"/>
          <ac:cxnSpMkLst>
            <pc:docMk/>
            <pc:sldMk cId="3102800125" sldId="282"/>
            <ac:cxnSpMk id="57" creationId="{EDE55DAB-68EF-4637-9BA4-1C362E75695C}"/>
          </ac:cxnSpMkLst>
        </pc:cxnChg>
        <pc:cxnChg chg="mod">
          <ac:chgData name="Ragnhild Halvorsrud" userId="917ea340-fd63-490f-a7db-68428d24cf32" providerId="ADAL" clId="{74752764-C38B-4E32-8BD7-4A8808568C3F}" dt="2021-03-01T15:39:13.063" v="1220" actId="1076"/>
          <ac:cxnSpMkLst>
            <pc:docMk/>
            <pc:sldMk cId="3102800125" sldId="282"/>
            <ac:cxnSpMk id="58" creationId="{3B492DE9-EFC3-469F-A874-F7A3A76568ED}"/>
          </ac:cxnSpMkLst>
        </pc:cxnChg>
        <pc:cxnChg chg="mod">
          <ac:chgData name="Ragnhild Halvorsrud" userId="917ea340-fd63-490f-a7db-68428d24cf32" providerId="ADAL" clId="{74752764-C38B-4E32-8BD7-4A8808568C3F}" dt="2021-03-01T15:39:13.063" v="1220" actId="1076"/>
          <ac:cxnSpMkLst>
            <pc:docMk/>
            <pc:sldMk cId="3102800125" sldId="282"/>
            <ac:cxnSpMk id="61" creationId="{1AEFF019-7817-44C4-8FC7-7647130ED194}"/>
          </ac:cxnSpMkLst>
        </pc:cxnChg>
        <pc:cxnChg chg="mod">
          <ac:chgData name="Ragnhild Halvorsrud" userId="917ea340-fd63-490f-a7db-68428d24cf32" providerId="ADAL" clId="{74752764-C38B-4E32-8BD7-4A8808568C3F}" dt="2021-03-01T15:39:13.063" v="1220" actId="1076"/>
          <ac:cxnSpMkLst>
            <pc:docMk/>
            <pc:sldMk cId="3102800125" sldId="282"/>
            <ac:cxnSpMk id="71" creationId="{0096E09B-0EA4-4828-8C94-73666F560475}"/>
          </ac:cxnSpMkLst>
        </pc:cxnChg>
        <pc:cxnChg chg="mod">
          <ac:chgData name="Ragnhild Halvorsrud" userId="917ea340-fd63-490f-a7db-68428d24cf32" providerId="ADAL" clId="{74752764-C38B-4E32-8BD7-4A8808568C3F}" dt="2021-03-01T15:39:13.063" v="1220" actId="1076"/>
          <ac:cxnSpMkLst>
            <pc:docMk/>
            <pc:sldMk cId="3102800125" sldId="282"/>
            <ac:cxnSpMk id="75" creationId="{C5A0F45A-8F1F-4930-8659-03F5EBFE1D52}"/>
          </ac:cxnSpMkLst>
        </pc:cxnChg>
        <pc:cxnChg chg="del mod">
          <ac:chgData name="Ragnhild Halvorsrud" userId="917ea340-fd63-490f-a7db-68428d24cf32" providerId="ADAL" clId="{74752764-C38B-4E32-8BD7-4A8808568C3F}" dt="2021-03-01T15:38:53.611" v="1216" actId="478"/>
          <ac:cxnSpMkLst>
            <pc:docMk/>
            <pc:sldMk cId="3102800125" sldId="282"/>
            <ac:cxnSpMk id="90" creationId="{E76E7EC3-7180-4054-B1E1-AE3FD9A9EEED}"/>
          </ac:cxnSpMkLst>
        </pc:cxnChg>
        <pc:cxnChg chg="del mod">
          <ac:chgData name="Ragnhild Halvorsrud" userId="917ea340-fd63-490f-a7db-68428d24cf32" providerId="ADAL" clId="{74752764-C38B-4E32-8BD7-4A8808568C3F}" dt="2021-03-01T15:38:53.611" v="1216" actId="478"/>
          <ac:cxnSpMkLst>
            <pc:docMk/>
            <pc:sldMk cId="3102800125" sldId="282"/>
            <ac:cxnSpMk id="94" creationId="{F18D4AE6-D1E6-4974-A8C7-2C221ADCC20C}"/>
          </ac:cxnSpMkLst>
        </pc:cxnChg>
        <pc:cxnChg chg="del mod">
          <ac:chgData name="Ragnhild Halvorsrud" userId="917ea340-fd63-490f-a7db-68428d24cf32" providerId="ADAL" clId="{74752764-C38B-4E32-8BD7-4A8808568C3F}" dt="2021-03-01T15:38:53.611" v="1216" actId="478"/>
          <ac:cxnSpMkLst>
            <pc:docMk/>
            <pc:sldMk cId="3102800125" sldId="282"/>
            <ac:cxnSpMk id="101" creationId="{9F8887AC-7A3F-4340-BBA1-C145BF7B4A3B}"/>
          </ac:cxnSpMkLst>
        </pc:cxnChg>
        <pc:cxnChg chg="del mod">
          <ac:chgData name="Ragnhild Halvorsrud" userId="917ea340-fd63-490f-a7db-68428d24cf32" providerId="ADAL" clId="{74752764-C38B-4E32-8BD7-4A8808568C3F}" dt="2021-03-01T15:38:53.611" v="1216" actId="478"/>
          <ac:cxnSpMkLst>
            <pc:docMk/>
            <pc:sldMk cId="3102800125" sldId="282"/>
            <ac:cxnSpMk id="102" creationId="{59E9ADCA-CDB3-4CA2-8995-371859961434}"/>
          </ac:cxnSpMkLst>
        </pc:cxnChg>
        <pc:cxnChg chg="del mod">
          <ac:chgData name="Ragnhild Halvorsrud" userId="917ea340-fd63-490f-a7db-68428d24cf32" providerId="ADAL" clId="{74752764-C38B-4E32-8BD7-4A8808568C3F}" dt="2021-03-01T15:38:53.611" v="1216" actId="478"/>
          <ac:cxnSpMkLst>
            <pc:docMk/>
            <pc:sldMk cId="3102800125" sldId="282"/>
            <ac:cxnSpMk id="103" creationId="{D7C8D8F1-C52C-4EDF-A1C7-454866381F9F}"/>
          </ac:cxnSpMkLst>
        </pc:cxnChg>
        <pc:cxnChg chg="del mod">
          <ac:chgData name="Ragnhild Halvorsrud" userId="917ea340-fd63-490f-a7db-68428d24cf32" providerId="ADAL" clId="{74752764-C38B-4E32-8BD7-4A8808568C3F}" dt="2021-03-01T15:38:53.611" v="1216" actId="478"/>
          <ac:cxnSpMkLst>
            <pc:docMk/>
            <pc:sldMk cId="3102800125" sldId="282"/>
            <ac:cxnSpMk id="106" creationId="{1EF934AB-BDE5-4C77-8FF0-A238C3997A3E}"/>
          </ac:cxnSpMkLst>
        </pc:cxnChg>
      </pc:sldChg>
      <pc:sldChg chg="addSp modSp add del mod modAnim modNotes">
        <pc:chgData name="Ragnhild Halvorsrud" userId="917ea340-fd63-490f-a7db-68428d24cf32" providerId="ADAL" clId="{74752764-C38B-4E32-8BD7-4A8808568C3F}" dt="2021-03-25T13:19:31.849" v="31216"/>
        <pc:sldMkLst>
          <pc:docMk/>
          <pc:sldMk cId="283604413" sldId="283"/>
        </pc:sldMkLst>
        <pc:spChg chg="mod">
          <ac:chgData name="Ragnhild Halvorsrud" userId="917ea340-fd63-490f-a7db-68428d24cf32" providerId="ADAL" clId="{74752764-C38B-4E32-8BD7-4A8808568C3F}" dt="2021-03-25T12:44:18.371" v="30798" actId="790"/>
          <ac:spMkLst>
            <pc:docMk/>
            <pc:sldMk cId="283604413" sldId="283"/>
            <ac:spMk id="2" creationId="{61967500-53E4-4812-9685-202A83DC034B}"/>
          </ac:spMkLst>
        </pc:spChg>
        <pc:spChg chg="mod">
          <ac:chgData name="Ragnhild Halvorsrud" userId="917ea340-fd63-490f-a7db-68428d24cf32" providerId="ADAL" clId="{74752764-C38B-4E32-8BD7-4A8808568C3F}" dt="2021-03-25T12:44:18.372" v="30799" actId="790"/>
          <ac:spMkLst>
            <pc:docMk/>
            <pc:sldMk cId="283604413" sldId="283"/>
            <ac:spMk id="3" creationId="{7AF1C4BC-5597-4B01-BA44-9E29630652CC}"/>
          </ac:spMkLst>
        </pc:spChg>
        <pc:spChg chg="mod">
          <ac:chgData name="Ragnhild Halvorsrud" userId="917ea340-fd63-490f-a7db-68428d24cf32" providerId="ADAL" clId="{74752764-C38B-4E32-8BD7-4A8808568C3F}" dt="2021-03-25T12:44:18.372" v="30800" actId="790"/>
          <ac:spMkLst>
            <pc:docMk/>
            <pc:sldMk cId="283604413" sldId="283"/>
            <ac:spMk id="4" creationId="{7B22D87D-D24F-45DF-9AD0-5C381AAFE6BE}"/>
          </ac:spMkLst>
        </pc:spChg>
        <pc:spChg chg="mod">
          <ac:chgData name="Ragnhild Halvorsrud" userId="917ea340-fd63-490f-a7db-68428d24cf32" providerId="ADAL" clId="{74752764-C38B-4E32-8BD7-4A8808568C3F}" dt="2021-03-25T12:44:18.373" v="30801" actId="790"/>
          <ac:spMkLst>
            <pc:docMk/>
            <pc:sldMk cId="283604413" sldId="283"/>
            <ac:spMk id="5" creationId="{7EE0C948-CCAF-4799-8E94-1834E824A542}"/>
          </ac:spMkLst>
        </pc:spChg>
        <pc:spChg chg="mod">
          <ac:chgData name="Ragnhild Halvorsrud" userId="917ea340-fd63-490f-a7db-68428d24cf32" providerId="ADAL" clId="{74752764-C38B-4E32-8BD7-4A8808568C3F}" dt="2021-03-25T12:44:18.373" v="30802" actId="790"/>
          <ac:spMkLst>
            <pc:docMk/>
            <pc:sldMk cId="283604413" sldId="283"/>
            <ac:spMk id="6" creationId="{9EB64C2B-CF7F-4154-A04B-3EF87EE550E7}"/>
          </ac:spMkLst>
        </pc:spChg>
        <pc:spChg chg="mod">
          <ac:chgData name="Ragnhild Halvorsrud" userId="917ea340-fd63-490f-a7db-68428d24cf32" providerId="ADAL" clId="{74752764-C38B-4E32-8BD7-4A8808568C3F}" dt="2021-03-25T12:44:18.374" v="30803"/>
          <ac:spMkLst>
            <pc:docMk/>
            <pc:sldMk cId="283604413" sldId="283"/>
            <ac:spMk id="7" creationId="{5034C9DA-A1DF-4987-B8D5-E8C8D603CA91}"/>
          </ac:spMkLst>
        </pc:spChg>
        <pc:spChg chg="mod">
          <ac:chgData name="Ragnhild Halvorsrud" userId="917ea340-fd63-490f-a7db-68428d24cf32" providerId="ADAL" clId="{74752764-C38B-4E32-8BD7-4A8808568C3F}" dt="2021-03-25T12:44:18.375" v="30804"/>
          <ac:spMkLst>
            <pc:docMk/>
            <pc:sldMk cId="283604413" sldId="283"/>
            <ac:spMk id="8" creationId="{4F1C7029-38E2-4F50-AD8F-9EE92FF31C05}"/>
          </ac:spMkLst>
        </pc:spChg>
        <pc:spChg chg="mod">
          <ac:chgData name="Ragnhild Halvorsrud" userId="917ea340-fd63-490f-a7db-68428d24cf32" providerId="ADAL" clId="{74752764-C38B-4E32-8BD7-4A8808568C3F}" dt="2021-03-25T12:44:18.375" v="30805"/>
          <ac:spMkLst>
            <pc:docMk/>
            <pc:sldMk cId="283604413" sldId="283"/>
            <ac:spMk id="9" creationId="{CB13C2CC-0702-4EE7-8A72-7A728EB2B9AC}"/>
          </ac:spMkLst>
        </pc:spChg>
        <pc:spChg chg="mod">
          <ac:chgData name="Ragnhild Halvorsrud" userId="917ea340-fd63-490f-a7db-68428d24cf32" providerId="ADAL" clId="{74752764-C38B-4E32-8BD7-4A8808568C3F}" dt="2021-03-25T12:44:18.376" v="30806" actId="790"/>
          <ac:spMkLst>
            <pc:docMk/>
            <pc:sldMk cId="283604413" sldId="283"/>
            <ac:spMk id="13" creationId="{C7CF387C-1BD7-47D3-8116-9F34798B3507}"/>
          </ac:spMkLst>
        </pc:spChg>
        <pc:spChg chg="mod">
          <ac:chgData name="Ragnhild Halvorsrud" userId="917ea340-fd63-490f-a7db-68428d24cf32" providerId="ADAL" clId="{74752764-C38B-4E32-8BD7-4A8808568C3F}" dt="2021-03-25T12:44:18.377" v="30807" actId="790"/>
          <ac:spMkLst>
            <pc:docMk/>
            <pc:sldMk cId="283604413" sldId="283"/>
            <ac:spMk id="14" creationId="{B98FC469-819D-428A-AEFD-87EBE7D23641}"/>
          </ac:spMkLst>
        </pc:spChg>
        <pc:spChg chg="mod">
          <ac:chgData name="Ragnhild Halvorsrud" userId="917ea340-fd63-490f-a7db-68428d24cf32" providerId="ADAL" clId="{74752764-C38B-4E32-8BD7-4A8808568C3F}" dt="2021-03-25T12:44:18.377" v="30808" actId="790"/>
          <ac:spMkLst>
            <pc:docMk/>
            <pc:sldMk cId="283604413" sldId="283"/>
            <ac:spMk id="15" creationId="{CADAF4E4-C887-41BC-917A-9BFFACE314FF}"/>
          </ac:spMkLst>
        </pc:spChg>
        <pc:spChg chg="mod">
          <ac:chgData name="Ragnhild Halvorsrud" userId="917ea340-fd63-490f-a7db-68428d24cf32" providerId="ADAL" clId="{74752764-C38B-4E32-8BD7-4A8808568C3F}" dt="2021-03-25T12:44:18.378" v="30809" actId="790"/>
          <ac:spMkLst>
            <pc:docMk/>
            <pc:sldMk cId="283604413" sldId="283"/>
            <ac:spMk id="16" creationId="{796F2013-AC03-427F-AD07-29DE7ACD39C1}"/>
          </ac:spMkLst>
        </pc:spChg>
        <pc:spChg chg="mod">
          <ac:chgData name="Ragnhild Halvorsrud" userId="917ea340-fd63-490f-a7db-68428d24cf32" providerId="ADAL" clId="{74752764-C38B-4E32-8BD7-4A8808568C3F}" dt="2021-03-25T12:44:18.379" v="30810"/>
          <ac:spMkLst>
            <pc:docMk/>
            <pc:sldMk cId="283604413" sldId="283"/>
            <ac:spMk id="17" creationId="{12EEBA74-E2E0-42F0-A375-C90435260252}"/>
          </ac:spMkLst>
        </pc:spChg>
        <pc:spChg chg="mod">
          <ac:chgData name="Ragnhild Halvorsrud" userId="917ea340-fd63-490f-a7db-68428d24cf32" providerId="ADAL" clId="{74752764-C38B-4E32-8BD7-4A8808568C3F}" dt="2021-03-25T12:44:18.379" v="30811" actId="790"/>
          <ac:spMkLst>
            <pc:docMk/>
            <pc:sldMk cId="283604413" sldId="283"/>
            <ac:spMk id="19" creationId="{19D55371-9C01-4747-A851-2D3AEE32FA72}"/>
          </ac:spMkLst>
        </pc:spChg>
        <pc:spChg chg="mod">
          <ac:chgData name="Ragnhild Halvorsrud" userId="917ea340-fd63-490f-a7db-68428d24cf32" providerId="ADAL" clId="{74752764-C38B-4E32-8BD7-4A8808568C3F}" dt="2021-03-25T12:44:18.379" v="30812" actId="790"/>
          <ac:spMkLst>
            <pc:docMk/>
            <pc:sldMk cId="283604413" sldId="283"/>
            <ac:spMk id="21" creationId="{AEA1E669-7727-44C1-BF6E-F3E677E4F89F}"/>
          </ac:spMkLst>
        </pc:spChg>
        <pc:spChg chg="mod">
          <ac:chgData name="Ragnhild Halvorsrud" userId="917ea340-fd63-490f-a7db-68428d24cf32" providerId="ADAL" clId="{74752764-C38B-4E32-8BD7-4A8808568C3F}" dt="2021-03-25T12:44:18.380" v="30813" actId="790"/>
          <ac:spMkLst>
            <pc:docMk/>
            <pc:sldMk cId="283604413" sldId="283"/>
            <ac:spMk id="22" creationId="{BEBA17B8-8BE9-4A88-BA0B-C65DAE107BFE}"/>
          </ac:spMkLst>
        </pc:spChg>
        <pc:spChg chg="mod">
          <ac:chgData name="Ragnhild Halvorsrud" userId="917ea340-fd63-490f-a7db-68428d24cf32" providerId="ADAL" clId="{74752764-C38B-4E32-8BD7-4A8808568C3F}" dt="2021-03-25T12:44:18.381" v="30814" actId="790"/>
          <ac:spMkLst>
            <pc:docMk/>
            <pc:sldMk cId="283604413" sldId="283"/>
            <ac:spMk id="27" creationId="{7DDF3EF7-D9BE-42A8-B692-25263C4B8CDC}"/>
          </ac:spMkLst>
        </pc:spChg>
        <pc:spChg chg="mod">
          <ac:chgData name="Ragnhild Halvorsrud" userId="917ea340-fd63-490f-a7db-68428d24cf32" providerId="ADAL" clId="{74752764-C38B-4E32-8BD7-4A8808568C3F}" dt="2021-03-25T12:44:18.382" v="30815" actId="790"/>
          <ac:spMkLst>
            <pc:docMk/>
            <pc:sldMk cId="283604413" sldId="283"/>
            <ac:spMk id="28" creationId="{312DEB8C-4D3F-49AC-B345-11398C557E32}"/>
          </ac:spMkLst>
        </pc:spChg>
        <pc:spChg chg="mod">
          <ac:chgData name="Ragnhild Halvorsrud" userId="917ea340-fd63-490f-a7db-68428d24cf32" providerId="ADAL" clId="{74752764-C38B-4E32-8BD7-4A8808568C3F}" dt="2021-03-25T12:44:18.382" v="30816" actId="790"/>
          <ac:spMkLst>
            <pc:docMk/>
            <pc:sldMk cId="283604413" sldId="283"/>
            <ac:spMk id="32" creationId="{48B9D4A0-41ED-4AE3-BDB2-01A01C83B674}"/>
          </ac:spMkLst>
        </pc:spChg>
        <pc:spChg chg="mod">
          <ac:chgData name="Ragnhild Halvorsrud" userId="917ea340-fd63-490f-a7db-68428d24cf32" providerId="ADAL" clId="{74752764-C38B-4E32-8BD7-4A8808568C3F}" dt="2021-03-25T12:44:18.383" v="30817" actId="790"/>
          <ac:spMkLst>
            <pc:docMk/>
            <pc:sldMk cId="283604413" sldId="283"/>
            <ac:spMk id="33" creationId="{1A228F3A-79BF-484F-B94E-1D9B359DFE3F}"/>
          </ac:spMkLst>
        </pc:spChg>
        <pc:spChg chg="mod">
          <ac:chgData name="Ragnhild Halvorsrud" userId="917ea340-fd63-490f-a7db-68428d24cf32" providerId="ADAL" clId="{74752764-C38B-4E32-8BD7-4A8808568C3F}" dt="2021-03-25T12:44:18.384" v="30818" actId="790"/>
          <ac:spMkLst>
            <pc:docMk/>
            <pc:sldMk cId="283604413" sldId="283"/>
            <ac:spMk id="34" creationId="{198551FD-BE36-4909-8349-23CA26CBE7D9}"/>
          </ac:spMkLst>
        </pc:spChg>
        <pc:spChg chg="mod">
          <ac:chgData name="Ragnhild Halvorsrud" userId="917ea340-fd63-490f-a7db-68428d24cf32" providerId="ADAL" clId="{74752764-C38B-4E32-8BD7-4A8808568C3F}" dt="2021-03-25T12:44:18.385" v="30819" actId="790"/>
          <ac:spMkLst>
            <pc:docMk/>
            <pc:sldMk cId="283604413" sldId="283"/>
            <ac:spMk id="38" creationId="{2E98F860-CC3F-41E4-A3E9-26453DB46A6B}"/>
          </ac:spMkLst>
        </pc:spChg>
        <pc:spChg chg="mod">
          <ac:chgData name="Ragnhild Halvorsrud" userId="917ea340-fd63-490f-a7db-68428d24cf32" providerId="ADAL" clId="{74752764-C38B-4E32-8BD7-4A8808568C3F}" dt="2021-03-25T12:44:18.386" v="30820"/>
          <ac:spMkLst>
            <pc:docMk/>
            <pc:sldMk cId="283604413" sldId="283"/>
            <ac:spMk id="41" creationId="{7F8EB384-B3AB-4360-ABA5-ED3537E221A4}"/>
          </ac:spMkLst>
        </pc:spChg>
        <pc:spChg chg="mod">
          <ac:chgData name="Ragnhild Halvorsrud" userId="917ea340-fd63-490f-a7db-68428d24cf32" providerId="ADAL" clId="{74752764-C38B-4E32-8BD7-4A8808568C3F}" dt="2021-03-25T12:44:18.387" v="30821" actId="790"/>
          <ac:spMkLst>
            <pc:docMk/>
            <pc:sldMk cId="283604413" sldId="283"/>
            <ac:spMk id="44" creationId="{D0FCD7F6-EA05-4B12-BB0C-2548DCCEAC49}"/>
          </ac:spMkLst>
        </pc:spChg>
        <pc:spChg chg="mod">
          <ac:chgData name="Ragnhild Halvorsrud" userId="917ea340-fd63-490f-a7db-68428d24cf32" providerId="ADAL" clId="{74752764-C38B-4E32-8BD7-4A8808568C3F}" dt="2021-03-25T12:44:18.388" v="30822" actId="790"/>
          <ac:spMkLst>
            <pc:docMk/>
            <pc:sldMk cId="283604413" sldId="283"/>
            <ac:spMk id="46" creationId="{495458E8-1459-4A82-85D6-704D95CF401B}"/>
          </ac:spMkLst>
        </pc:spChg>
        <pc:spChg chg="mod">
          <ac:chgData name="Ragnhild Halvorsrud" userId="917ea340-fd63-490f-a7db-68428d24cf32" providerId="ADAL" clId="{74752764-C38B-4E32-8BD7-4A8808568C3F}" dt="2021-03-25T12:44:18.389" v="30823" actId="790"/>
          <ac:spMkLst>
            <pc:docMk/>
            <pc:sldMk cId="283604413" sldId="283"/>
            <ac:spMk id="48" creationId="{7664FE6D-C01E-4048-8A55-DB69F498877A}"/>
          </ac:spMkLst>
        </pc:spChg>
        <pc:spChg chg="mod">
          <ac:chgData name="Ragnhild Halvorsrud" userId="917ea340-fd63-490f-a7db-68428d24cf32" providerId="ADAL" clId="{74752764-C38B-4E32-8BD7-4A8808568C3F}" dt="2021-03-25T12:44:18.390" v="30824" actId="790"/>
          <ac:spMkLst>
            <pc:docMk/>
            <pc:sldMk cId="283604413" sldId="283"/>
            <ac:spMk id="50" creationId="{9161F0AF-0ECA-460F-894D-21441EDA1134}"/>
          </ac:spMkLst>
        </pc:spChg>
        <pc:spChg chg="mod">
          <ac:chgData name="Ragnhild Halvorsrud" userId="917ea340-fd63-490f-a7db-68428d24cf32" providerId="ADAL" clId="{74752764-C38B-4E32-8BD7-4A8808568C3F}" dt="2021-03-25T12:44:18.391" v="30825" actId="790"/>
          <ac:spMkLst>
            <pc:docMk/>
            <pc:sldMk cId="283604413" sldId="283"/>
            <ac:spMk id="54" creationId="{5832A438-A3CD-47BD-B5E5-FB1D7C4D4E09}"/>
          </ac:spMkLst>
        </pc:spChg>
        <pc:spChg chg="mod">
          <ac:chgData name="Ragnhild Halvorsrud" userId="917ea340-fd63-490f-a7db-68428d24cf32" providerId="ADAL" clId="{74752764-C38B-4E32-8BD7-4A8808568C3F}" dt="2021-03-25T12:44:18.392" v="30826" actId="790"/>
          <ac:spMkLst>
            <pc:docMk/>
            <pc:sldMk cId="283604413" sldId="283"/>
            <ac:spMk id="55" creationId="{AF87ACAF-514B-47C6-A49D-9AFE8AFC334C}"/>
          </ac:spMkLst>
        </pc:spChg>
        <pc:spChg chg="mod">
          <ac:chgData name="Ragnhild Halvorsrud" userId="917ea340-fd63-490f-a7db-68428d24cf32" providerId="ADAL" clId="{74752764-C38B-4E32-8BD7-4A8808568C3F}" dt="2021-03-25T13:19:31.849" v="31216"/>
          <ac:spMkLst>
            <pc:docMk/>
            <pc:sldMk cId="283604413" sldId="283"/>
            <ac:spMk id="58" creationId="{5E861F56-98D2-495D-95EF-FE21053B183A}"/>
          </ac:spMkLst>
        </pc:spChg>
        <pc:spChg chg="mod">
          <ac:chgData name="Ragnhild Halvorsrud" userId="917ea340-fd63-490f-a7db-68428d24cf32" providerId="ADAL" clId="{74752764-C38B-4E32-8BD7-4A8808568C3F}" dt="2021-03-25T13:19:31.849" v="31216"/>
          <ac:spMkLst>
            <pc:docMk/>
            <pc:sldMk cId="283604413" sldId="283"/>
            <ac:spMk id="59" creationId="{286976F4-B091-464D-A546-B605099F6307}"/>
          </ac:spMkLst>
        </pc:spChg>
        <pc:spChg chg="mod">
          <ac:chgData name="Ragnhild Halvorsrud" userId="917ea340-fd63-490f-a7db-68428d24cf32" providerId="ADAL" clId="{74752764-C38B-4E32-8BD7-4A8808568C3F}" dt="2021-03-25T13:19:31.849" v="31216"/>
          <ac:spMkLst>
            <pc:docMk/>
            <pc:sldMk cId="283604413" sldId="283"/>
            <ac:spMk id="60" creationId="{A194C8D8-22CF-4ED2-96B9-83C535BB6173}"/>
          </ac:spMkLst>
        </pc:spChg>
        <pc:spChg chg="mod">
          <ac:chgData name="Ragnhild Halvorsrud" userId="917ea340-fd63-490f-a7db-68428d24cf32" providerId="ADAL" clId="{74752764-C38B-4E32-8BD7-4A8808568C3F}" dt="2021-03-25T13:19:31.849" v="31216"/>
          <ac:spMkLst>
            <pc:docMk/>
            <pc:sldMk cId="283604413" sldId="283"/>
            <ac:spMk id="61" creationId="{33EFFD58-B2BA-48C6-8B3A-1BB2B4368984}"/>
          </ac:spMkLst>
        </pc:spChg>
        <pc:spChg chg="mod">
          <ac:chgData name="Ragnhild Halvorsrud" userId="917ea340-fd63-490f-a7db-68428d24cf32" providerId="ADAL" clId="{74752764-C38B-4E32-8BD7-4A8808568C3F}" dt="2021-03-25T13:19:31.849" v="31216"/>
          <ac:spMkLst>
            <pc:docMk/>
            <pc:sldMk cId="283604413" sldId="283"/>
            <ac:spMk id="62" creationId="{FC2BE3A8-B542-4560-8366-84B8E6E646B7}"/>
          </ac:spMkLst>
        </pc:spChg>
        <pc:grpChg chg="add mod">
          <ac:chgData name="Ragnhild Halvorsrud" userId="917ea340-fd63-490f-a7db-68428d24cf32" providerId="ADAL" clId="{74752764-C38B-4E32-8BD7-4A8808568C3F}" dt="2021-03-25T13:19:31.849" v="31216"/>
          <ac:grpSpMkLst>
            <pc:docMk/>
            <pc:sldMk cId="283604413" sldId="283"/>
            <ac:grpSpMk id="57" creationId="{6779758C-3805-4241-ACFE-CE070803761E}"/>
          </ac:grpSpMkLst>
        </pc:grpChg>
      </pc:sldChg>
      <pc:sldChg chg="modSp add del mod modNotes">
        <pc:chgData name="Ragnhild Halvorsrud" userId="917ea340-fd63-490f-a7db-68428d24cf32" providerId="ADAL" clId="{74752764-C38B-4E32-8BD7-4A8808568C3F}" dt="2021-03-21T12:01:21.395" v="7044" actId="47"/>
        <pc:sldMkLst>
          <pc:docMk/>
          <pc:sldMk cId="3469544851" sldId="287"/>
        </pc:sldMkLst>
        <pc:spChg chg="mod">
          <ac:chgData name="Ragnhild Halvorsrud" userId="917ea340-fd63-490f-a7db-68428d24cf32" providerId="ADAL" clId="{74752764-C38B-4E32-8BD7-4A8808568C3F}" dt="2021-03-21T11:44:24.380" v="5309" actId="790"/>
          <ac:spMkLst>
            <pc:docMk/>
            <pc:sldMk cId="3469544851" sldId="287"/>
            <ac:spMk id="60" creationId="{E9A2E287-CABC-4C0C-B9A0-D6A0C180695E}"/>
          </ac:spMkLst>
        </pc:spChg>
        <pc:spChg chg="mod">
          <ac:chgData name="Ragnhild Halvorsrud" userId="917ea340-fd63-490f-a7db-68428d24cf32" providerId="ADAL" clId="{74752764-C38B-4E32-8BD7-4A8808568C3F}" dt="2021-03-21T11:44:24.380" v="5310" actId="790"/>
          <ac:spMkLst>
            <pc:docMk/>
            <pc:sldMk cId="3469544851" sldId="287"/>
            <ac:spMk id="63" creationId="{9D8E9D91-03CF-421B-90D2-70F30B7F3CA2}"/>
          </ac:spMkLst>
        </pc:spChg>
        <pc:spChg chg="mod">
          <ac:chgData name="Ragnhild Halvorsrud" userId="917ea340-fd63-490f-a7db-68428d24cf32" providerId="ADAL" clId="{74752764-C38B-4E32-8BD7-4A8808568C3F}" dt="2021-03-21T11:44:24.380" v="5311" actId="790"/>
          <ac:spMkLst>
            <pc:docMk/>
            <pc:sldMk cId="3469544851" sldId="287"/>
            <ac:spMk id="66" creationId="{F7CD0BA6-0108-4CF2-BF6C-20FC31705D2B}"/>
          </ac:spMkLst>
        </pc:spChg>
        <pc:spChg chg="mod">
          <ac:chgData name="Ragnhild Halvorsrud" userId="917ea340-fd63-490f-a7db-68428d24cf32" providerId="ADAL" clId="{74752764-C38B-4E32-8BD7-4A8808568C3F}" dt="2021-03-21T11:44:24.380" v="5312" actId="790"/>
          <ac:spMkLst>
            <pc:docMk/>
            <pc:sldMk cId="3469544851" sldId="287"/>
            <ac:spMk id="68" creationId="{2AC923D1-FA8B-47E0-A05C-00F19B4786DB}"/>
          </ac:spMkLst>
        </pc:spChg>
        <pc:spChg chg="mod">
          <ac:chgData name="Ragnhild Halvorsrud" userId="917ea340-fd63-490f-a7db-68428d24cf32" providerId="ADAL" clId="{74752764-C38B-4E32-8BD7-4A8808568C3F}" dt="2021-03-21T11:44:24.380" v="5313" actId="790"/>
          <ac:spMkLst>
            <pc:docMk/>
            <pc:sldMk cId="3469544851" sldId="287"/>
            <ac:spMk id="70" creationId="{4B9643C8-D63A-439C-9CA0-964106CAA37C}"/>
          </ac:spMkLst>
        </pc:spChg>
        <pc:spChg chg="mod">
          <ac:chgData name="Ragnhild Halvorsrud" userId="917ea340-fd63-490f-a7db-68428d24cf32" providerId="ADAL" clId="{74752764-C38B-4E32-8BD7-4A8808568C3F}" dt="2021-03-21T11:44:24.380" v="5314" actId="790"/>
          <ac:spMkLst>
            <pc:docMk/>
            <pc:sldMk cId="3469544851" sldId="287"/>
            <ac:spMk id="71" creationId="{C15DA3EF-0456-4F3F-9739-77170AA9B43E}"/>
          </ac:spMkLst>
        </pc:spChg>
        <pc:spChg chg="mod">
          <ac:chgData name="Ragnhild Halvorsrud" userId="917ea340-fd63-490f-a7db-68428d24cf32" providerId="ADAL" clId="{74752764-C38B-4E32-8BD7-4A8808568C3F}" dt="2021-03-21T11:44:24.380" v="5315" actId="790"/>
          <ac:spMkLst>
            <pc:docMk/>
            <pc:sldMk cId="3469544851" sldId="287"/>
            <ac:spMk id="72" creationId="{B68A0788-54C0-4511-A806-280EDBEC9B72}"/>
          </ac:spMkLst>
        </pc:spChg>
        <pc:spChg chg="mod">
          <ac:chgData name="Ragnhild Halvorsrud" userId="917ea340-fd63-490f-a7db-68428d24cf32" providerId="ADAL" clId="{74752764-C38B-4E32-8BD7-4A8808568C3F}" dt="2021-03-21T11:44:24.380" v="5316" actId="790"/>
          <ac:spMkLst>
            <pc:docMk/>
            <pc:sldMk cId="3469544851" sldId="287"/>
            <ac:spMk id="73" creationId="{E234B1AB-2BC6-4363-9E4B-BF253036CEF6}"/>
          </ac:spMkLst>
        </pc:spChg>
        <pc:spChg chg="mod">
          <ac:chgData name="Ragnhild Halvorsrud" userId="917ea340-fd63-490f-a7db-68428d24cf32" providerId="ADAL" clId="{74752764-C38B-4E32-8BD7-4A8808568C3F}" dt="2021-03-21T11:44:24.380" v="5317" actId="790"/>
          <ac:spMkLst>
            <pc:docMk/>
            <pc:sldMk cId="3469544851" sldId="287"/>
            <ac:spMk id="74" creationId="{D63DEDDC-80E5-4331-8653-063E090C7C72}"/>
          </ac:spMkLst>
        </pc:spChg>
        <pc:spChg chg="mod">
          <ac:chgData name="Ragnhild Halvorsrud" userId="917ea340-fd63-490f-a7db-68428d24cf32" providerId="ADAL" clId="{74752764-C38B-4E32-8BD7-4A8808568C3F}" dt="2021-03-21T11:44:24.380" v="5318" actId="790"/>
          <ac:spMkLst>
            <pc:docMk/>
            <pc:sldMk cId="3469544851" sldId="287"/>
            <ac:spMk id="75" creationId="{67D667D6-E03C-44EE-A15D-6A16FBC6F722}"/>
          </ac:spMkLst>
        </pc:spChg>
        <pc:spChg chg="mod">
          <ac:chgData name="Ragnhild Halvorsrud" userId="917ea340-fd63-490f-a7db-68428d24cf32" providerId="ADAL" clId="{74752764-C38B-4E32-8BD7-4A8808568C3F}" dt="2021-03-21T11:44:24.380" v="5319" actId="790"/>
          <ac:spMkLst>
            <pc:docMk/>
            <pc:sldMk cId="3469544851" sldId="287"/>
            <ac:spMk id="83" creationId="{EB3275DB-4DAF-4496-AF76-4D81F516EC23}"/>
          </ac:spMkLst>
        </pc:spChg>
        <pc:spChg chg="mod">
          <ac:chgData name="Ragnhild Halvorsrud" userId="917ea340-fd63-490f-a7db-68428d24cf32" providerId="ADAL" clId="{74752764-C38B-4E32-8BD7-4A8808568C3F}" dt="2021-03-21T11:44:24.380" v="5320" actId="790"/>
          <ac:spMkLst>
            <pc:docMk/>
            <pc:sldMk cId="3469544851" sldId="287"/>
            <ac:spMk id="86" creationId="{495C59B6-E024-41E2-868D-261BEA425598}"/>
          </ac:spMkLst>
        </pc:spChg>
        <pc:spChg chg="mod">
          <ac:chgData name="Ragnhild Halvorsrud" userId="917ea340-fd63-490f-a7db-68428d24cf32" providerId="ADAL" clId="{74752764-C38B-4E32-8BD7-4A8808568C3F}" dt="2021-03-21T11:44:24.380" v="5321" actId="790"/>
          <ac:spMkLst>
            <pc:docMk/>
            <pc:sldMk cId="3469544851" sldId="287"/>
            <ac:spMk id="89" creationId="{19A9D4DD-47EF-475B-9031-826303C37BA2}"/>
          </ac:spMkLst>
        </pc:spChg>
        <pc:spChg chg="mod">
          <ac:chgData name="Ragnhild Halvorsrud" userId="917ea340-fd63-490f-a7db-68428d24cf32" providerId="ADAL" clId="{74752764-C38B-4E32-8BD7-4A8808568C3F}" dt="2021-03-21T11:44:24.396" v="5322" actId="790"/>
          <ac:spMkLst>
            <pc:docMk/>
            <pc:sldMk cId="3469544851" sldId="287"/>
            <ac:spMk id="91" creationId="{3AE9DB77-ADD5-421D-B0A2-FBF411A62E79}"/>
          </ac:spMkLst>
        </pc:spChg>
        <pc:spChg chg="mod">
          <ac:chgData name="Ragnhild Halvorsrud" userId="917ea340-fd63-490f-a7db-68428d24cf32" providerId="ADAL" clId="{74752764-C38B-4E32-8BD7-4A8808568C3F}" dt="2021-03-21T11:44:24.396" v="5323" actId="790"/>
          <ac:spMkLst>
            <pc:docMk/>
            <pc:sldMk cId="3469544851" sldId="287"/>
            <ac:spMk id="93" creationId="{182CDCA5-02FC-450A-898C-73BDDD495292}"/>
          </ac:spMkLst>
        </pc:spChg>
        <pc:spChg chg="mod">
          <ac:chgData name="Ragnhild Halvorsrud" userId="917ea340-fd63-490f-a7db-68428d24cf32" providerId="ADAL" clId="{74752764-C38B-4E32-8BD7-4A8808568C3F}" dt="2021-03-21T11:44:24.396" v="5324" actId="790"/>
          <ac:spMkLst>
            <pc:docMk/>
            <pc:sldMk cId="3469544851" sldId="287"/>
            <ac:spMk id="94" creationId="{13CA46F2-BE88-4B4C-B0E6-3BCB1D420195}"/>
          </ac:spMkLst>
        </pc:spChg>
        <pc:spChg chg="mod">
          <ac:chgData name="Ragnhild Halvorsrud" userId="917ea340-fd63-490f-a7db-68428d24cf32" providerId="ADAL" clId="{74752764-C38B-4E32-8BD7-4A8808568C3F}" dt="2021-03-21T11:44:24.396" v="5325" actId="790"/>
          <ac:spMkLst>
            <pc:docMk/>
            <pc:sldMk cId="3469544851" sldId="287"/>
            <ac:spMk id="95" creationId="{CC27D8E5-A1E1-4EA2-8822-2A90C7C9BE63}"/>
          </ac:spMkLst>
        </pc:spChg>
        <pc:spChg chg="mod">
          <ac:chgData name="Ragnhild Halvorsrud" userId="917ea340-fd63-490f-a7db-68428d24cf32" providerId="ADAL" clId="{74752764-C38B-4E32-8BD7-4A8808568C3F}" dt="2021-03-21T11:44:24.396" v="5326" actId="790"/>
          <ac:spMkLst>
            <pc:docMk/>
            <pc:sldMk cId="3469544851" sldId="287"/>
            <ac:spMk id="97" creationId="{DE09632E-521D-4294-9E7F-DBC0D65BABAE}"/>
          </ac:spMkLst>
        </pc:spChg>
        <pc:spChg chg="mod">
          <ac:chgData name="Ragnhild Halvorsrud" userId="917ea340-fd63-490f-a7db-68428d24cf32" providerId="ADAL" clId="{74752764-C38B-4E32-8BD7-4A8808568C3F}" dt="2021-03-21T11:44:24.396" v="5327" actId="790"/>
          <ac:spMkLst>
            <pc:docMk/>
            <pc:sldMk cId="3469544851" sldId="287"/>
            <ac:spMk id="100" creationId="{4395FEC6-6283-4F8F-9999-C48FB101C18D}"/>
          </ac:spMkLst>
        </pc:spChg>
        <pc:spChg chg="mod">
          <ac:chgData name="Ragnhild Halvorsrud" userId="917ea340-fd63-490f-a7db-68428d24cf32" providerId="ADAL" clId="{74752764-C38B-4E32-8BD7-4A8808568C3F}" dt="2021-03-21T11:44:24.396" v="5328" actId="790"/>
          <ac:spMkLst>
            <pc:docMk/>
            <pc:sldMk cId="3469544851" sldId="287"/>
            <ac:spMk id="101" creationId="{CF954E0C-A6CE-4183-9571-BB67D19B8F88}"/>
          </ac:spMkLst>
        </pc:spChg>
        <pc:spChg chg="mod">
          <ac:chgData name="Ragnhild Halvorsrud" userId="917ea340-fd63-490f-a7db-68428d24cf32" providerId="ADAL" clId="{74752764-C38B-4E32-8BD7-4A8808568C3F}" dt="2021-03-21T11:44:24.396" v="5329" actId="790"/>
          <ac:spMkLst>
            <pc:docMk/>
            <pc:sldMk cId="3469544851" sldId="287"/>
            <ac:spMk id="102" creationId="{03809B41-C8E3-4898-A1E5-000DB04E1B2B}"/>
          </ac:spMkLst>
        </pc:spChg>
        <pc:spChg chg="mod">
          <ac:chgData name="Ragnhild Halvorsrud" userId="917ea340-fd63-490f-a7db-68428d24cf32" providerId="ADAL" clId="{74752764-C38B-4E32-8BD7-4A8808568C3F}" dt="2021-03-21T11:44:24.396" v="5330" actId="790"/>
          <ac:spMkLst>
            <pc:docMk/>
            <pc:sldMk cId="3469544851" sldId="287"/>
            <ac:spMk id="103" creationId="{D622A4EE-3280-4435-B6DD-2AD78EFA9D86}"/>
          </ac:spMkLst>
        </pc:spChg>
      </pc:sldChg>
      <pc:sldChg chg="addSp delSp modSp add del mod modNotes">
        <pc:chgData name="Ragnhild Halvorsrud" userId="917ea340-fd63-490f-a7db-68428d24cf32" providerId="ADAL" clId="{74752764-C38B-4E32-8BD7-4A8808568C3F}" dt="2021-03-21T12:01:21.395" v="7044" actId="47"/>
        <pc:sldMkLst>
          <pc:docMk/>
          <pc:sldMk cId="3542679842" sldId="288"/>
        </pc:sldMkLst>
        <pc:spChg chg="mod">
          <ac:chgData name="Ragnhild Halvorsrud" userId="917ea340-fd63-490f-a7db-68428d24cf32" providerId="ADAL" clId="{74752764-C38B-4E32-8BD7-4A8808568C3F}" dt="2021-03-21T11:44:24.349" v="5286" actId="790"/>
          <ac:spMkLst>
            <pc:docMk/>
            <pc:sldMk cId="3542679842" sldId="288"/>
            <ac:spMk id="2" creationId="{A4F26D05-2E73-4294-9453-2A4770A48118}"/>
          </ac:spMkLst>
        </pc:spChg>
        <pc:spChg chg="mod">
          <ac:chgData name="Ragnhild Halvorsrud" userId="917ea340-fd63-490f-a7db-68428d24cf32" providerId="ADAL" clId="{74752764-C38B-4E32-8BD7-4A8808568C3F}" dt="2021-03-21T11:44:24.349" v="5287" actId="790"/>
          <ac:spMkLst>
            <pc:docMk/>
            <pc:sldMk cId="3542679842" sldId="288"/>
            <ac:spMk id="3" creationId="{E3D24BF9-90A4-45E7-B7E2-D3B51781CBB1}"/>
          </ac:spMkLst>
        </pc:spChg>
        <pc:spChg chg="mod">
          <ac:chgData name="Ragnhild Halvorsrud" userId="917ea340-fd63-490f-a7db-68428d24cf32" providerId="ADAL" clId="{74752764-C38B-4E32-8BD7-4A8808568C3F}" dt="2021-03-21T11:44:24.364" v="5292" actId="790"/>
          <ac:spMkLst>
            <pc:docMk/>
            <pc:sldMk cId="3542679842" sldId="288"/>
            <ac:spMk id="35" creationId="{979692AB-FEAB-4B80-A0C3-C3BB76FFE648}"/>
          </ac:spMkLst>
        </pc:spChg>
        <pc:spChg chg="mod">
          <ac:chgData name="Ragnhild Halvorsrud" userId="917ea340-fd63-490f-a7db-68428d24cf32" providerId="ADAL" clId="{74752764-C38B-4E32-8BD7-4A8808568C3F}" dt="2021-03-21T11:44:24.364" v="5293" actId="790"/>
          <ac:spMkLst>
            <pc:docMk/>
            <pc:sldMk cId="3542679842" sldId="288"/>
            <ac:spMk id="37" creationId="{4C5DC33E-263F-4714-82D9-BF6209FB87F4}"/>
          </ac:spMkLst>
        </pc:spChg>
        <pc:spChg chg="add mod">
          <ac:chgData name="Ragnhild Halvorsrud" userId="917ea340-fd63-490f-a7db-68428d24cf32" providerId="ADAL" clId="{74752764-C38B-4E32-8BD7-4A8808568C3F}" dt="2021-03-21T11:44:24.364" v="5305" actId="790"/>
          <ac:spMkLst>
            <pc:docMk/>
            <pc:sldMk cId="3542679842" sldId="288"/>
            <ac:spMk id="40" creationId="{91284CC4-E51C-4168-B32E-13EF17F6F2AC}"/>
          </ac:spMkLst>
        </pc:spChg>
        <pc:spChg chg="add mod">
          <ac:chgData name="Ragnhild Halvorsrud" userId="917ea340-fd63-490f-a7db-68428d24cf32" providerId="ADAL" clId="{74752764-C38B-4E32-8BD7-4A8808568C3F}" dt="2021-03-21T11:44:24.364" v="5306" actId="790"/>
          <ac:spMkLst>
            <pc:docMk/>
            <pc:sldMk cId="3542679842" sldId="288"/>
            <ac:spMk id="41" creationId="{016D72DA-8605-4965-B0EF-74815C33D033}"/>
          </ac:spMkLst>
        </pc:spChg>
        <pc:spChg chg="mod">
          <ac:chgData name="Ragnhild Halvorsrud" userId="917ea340-fd63-490f-a7db-68428d24cf32" providerId="ADAL" clId="{74752764-C38B-4E32-8BD7-4A8808568C3F}" dt="2021-03-21T11:44:24.364" v="5294" actId="790"/>
          <ac:spMkLst>
            <pc:docMk/>
            <pc:sldMk cId="3542679842" sldId="288"/>
            <ac:spMk id="42" creationId="{90966A50-FE97-4013-A324-9B9BE37C2230}"/>
          </ac:spMkLst>
        </pc:spChg>
        <pc:spChg chg="mod">
          <ac:chgData name="Ragnhild Halvorsrud" userId="917ea340-fd63-490f-a7db-68428d24cf32" providerId="ADAL" clId="{74752764-C38B-4E32-8BD7-4A8808568C3F}" dt="2021-03-21T11:44:24.364" v="5295" actId="790"/>
          <ac:spMkLst>
            <pc:docMk/>
            <pc:sldMk cId="3542679842" sldId="288"/>
            <ac:spMk id="49" creationId="{43923CA6-7484-4A1A-82F1-6D5C2E0F4DB5}"/>
          </ac:spMkLst>
        </pc:spChg>
        <pc:spChg chg="mod">
          <ac:chgData name="Ragnhild Halvorsrud" userId="917ea340-fd63-490f-a7db-68428d24cf32" providerId="ADAL" clId="{74752764-C38B-4E32-8BD7-4A8808568C3F}" dt="2021-03-21T11:44:24.349" v="5288" actId="790"/>
          <ac:spMkLst>
            <pc:docMk/>
            <pc:sldMk cId="3542679842" sldId="288"/>
            <ac:spMk id="52" creationId="{54A3DC14-4869-4954-BAB7-53F11964F90E}"/>
          </ac:spMkLst>
        </pc:spChg>
        <pc:spChg chg="mod">
          <ac:chgData name="Ragnhild Halvorsrud" userId="917ea340-fd63-490f-a7db-68428d24cf32" providerId="ADAL" clId="{74752764-C38B-4E32-8BD7-4A8808568C3F}" dt="2021-03-21T11:44:24.349" v="5289" actId="790"/>
          <ac:spMkLst>
            <pc:docMk/>
            <pc:sldMk cId="3542679842" sldId="288"/>
            <ac:spMk id="54" creationId="{9A12EB68-8840-4F73-9DD9-76EAC8E150F4}"/>
          </ac:spMkLst>
        </pc:spChg>
        <pc:spChg chg="mod">
          <ac:chgData name="Ragnhild Halvorsrud" userId="917ea340-fd63-490f-a7db-68428d24cf32" providerId="ADAL" clId="{74752764-C38B-4E32-8BD7-4A8808568C3F}" dt="2021-03-21T11:44:24.364" v="5296" actId="790"/>
          <ac:spMkLst>
            <pc:docMk/>
            <pc:sldMk cId="3542679842" sldId="288"/>
            <ac:spMk id="60" creationId="{8DD7353B-E81D-45CC-8F60-E155785E0E4E}"/>
          </ac:spMkLst>
        </pc:spChg>
        <pc:spChg chg="mod">
          <ac:chgData name="Ragnhild Halvorsrud" userId="917ea340-fd63-490f-a7db-68428d24cf32" providerId="ADAL" clId="{74752764-C38B-4E32-8BD7-4A8808568C3F}" dt="2021-03-21T11:44:24.364" v="5290" actId="790"/>
          <ac:spMkLst>
            <pc:docMk/>
            <pc:sldMk cId="3542679842" sldId="288"/>
            <ac:spMk id="66" creationId="{3184FC94-7F65-4CD8-9A70-56E039379F80}"/>
          </ac:spMkLst>
        </pc:spChg>
        <pc:spChg chg="mod">
          <ac:chgData name="Ragnhild Halvorsrud" userId="917ea340-fd63-490f-a7db-68428d24cf32" providerId="ADAL" clId="{74752764-C38B-4E32-8BD7-4A8808568C3F}" dt="2021-03-21T11:44:24.364" v="5297" actId="790"/>
          <ac:spMkLst>
            <pc:docMk/>
            <pc:sldMk cId="3542679842" sldId="288"/>
            <ac:spMk id="83" creationId="{3C99E850-00F0-4322-867E-E8211CCDC7C3}"/>
          </ac:spMkLst>
        </pc:spChg>
        <pc:spChg chg="del mod">
          <ac:chgData name="Ragnhild Halvorsrud" userId="917ea340-fd63-490f-a7db-68428d24cf32" providerId="ADAL" clId="{74752764-C38B-4E32-8BD7-4A8808568C3F}" dt="2021-03-04T12:49:05.224" v="1305" actId="478"/>
          <ac:spMkLst>
            <pc:docMk/>
            <pc:sldMk cId="3542679842" sldId="288"/>
            <ac:spMk id="88" creationId="{150459E7-CC89-4F4D-88E2-4B6E322DF903}"/>
          </ac:spMkLst>
        </pc:spChg>
        <pc:spChg chg="mod">
          <ac:chgData name="Ragnhild Halvorsrud" userId="917ea340-fd63-490f-a7db-68428d24cf32" providerId="ADAL" clId="{74752764-C38B-4E32-8BD7-4A8808568C3F}" dt="2021-03-21T11:44:24.364" v="5298" actId="790"/>
          <ac:spMkLst>
            <pc:docMk/>
            <pc:sldMk cId="3542679842" sldId="288"/>
            <ac:spMk id="89" creationId="{8FD7DC35-458E-4291-AD35-981DA36C867C}"/>
          </ac:spMkLst>
        </pc:spChg>
        <pc:spChg chg="mod">
          <ac:chgData name="Ragnhild Halvorsrud" userId="917ea340-fd63-490f-a7db-68428d24cf32" providerId="ADAL" clId="{74752764-C38B-4E32-8BD7-4A8808568C3F}" dt="2021-03-21T11:44:24.364" v="5291" actId="790"/>
          <ac:spMkLst>
            <pc:docMk/>
            <pc:sldMk cId="3542679842" sldId="288"/>
            <ac:spMk id="91" creationId="{F332F6B2-8630-4BDC-B7C4-8D7663DD3EE0}"/>
          </ac:spMkLst>
        </pc:spChg>
        <pc:spChg chg="mod">
          <ac:chgData name="Ragnhild Halvorsrud" userId="917ea340-fd63-490f-a7db-68428d24cf32" providerId="ADAL" clId="{74752764-C38B-4E32-8BD7-4A8808568C3F}" dt="2021-03-21T11:44:24.364" v="5299" actId="790"/>
          <ac:spMkLst>
            <pc:docMk/>
            <pc:sldMk cId="3542679842" sldId="288"/>
            <ac:spMk id="93" creationId="{C9F36D76-BF90-4646-8C1D-B4BD361B10B4}"/>
          </ac:spMkLst>
        </pc:spChg>
        <pc:spChg chg="mod">
          <ac:chgData name="Ragnhild Halvorsrud" userId="917ea340-fd63-490f-a7db-68428d24cf32" providerId="ADAL" clId="{74752764-C38B-4E32-8BD7-4A8808568C3F}" dt="2021-03-21T11:44:24.364" v="5300" actId="790"/>
          <ac:spMkLst>
            <pc:docMk/>
            <pc:sldMk cId="3542679842" sldId="288"/>
            <ac:spMk id="95" creationId="{0BB2DBFE-A5B6-4D9B-B15C-DD3023D8A7F2}"/>
          </ac:spMkLst>
        </pc:spChg>
        <pc:spChg chg="mod">
          <ac:chgData name="Ragnhild Halvorsrud" userId="917ea340-fd63-490f-a7db-68428d24cf32" providerId="ADAL" clId="{74752764-C38B-4E32-8BD7-4A8808568C3F}" dt="2021-03-21T11:44:24.364" v="5301" actId="790"/>
          <ac:spMkLst>
            <pc:docMk/>
            <pc:sldMk cId="3542679842" sldId="288"/>
            <ac:spMk id="97" creationId="{0AA3A3AE-E332-4C05-97C5-F4C32927DF5C}"/>
          </ac:spMkLst>
        </pc:spChg>
        <pc:spChg chg="mod">
          <ac:chgData name="Ragnhild Halvorsrud" userId="917ea340-fd63-490f-a7db-68428d24cf32" providerId="ADAL" clId="{74752764-C38B-4E32-8BD7-4A8808568C3F}" dt="2021-03-21T11:44:24.364" v="5302" actId="790"/>
          <ac:spMkLst>
            <pc:docMk/>
            <pc:sldMk cId="3542679842" sldId="288"/>
            <ac:spMk id="98" creationId="{AF2437A7-4373-4C72-9402-7FE792DEE1E4}"/>
          </ac:spMkLst>
        </pc:spChg>
        <pc:spChg chg="mod">
          <ac:chgData name="Ragnhild Halvorsrud" userId="917ea340-fd63-490f-a7db-68428d24cf32" providerId="ADAL" clId="{74752764-C38B-4E32-8BD7-4A8808568C3F}" dt="2021-03-21T11:44:24.364" v="5303" actId="790"/>
          <ac:spMkLst>
            <pc:docMk/>
            <pc:sldMk cId="3542679842" sldId="288"/>
            <ac:spMk id="99" creationId="{E6AFC0B7-3635-4545-8B36-0EC37F374014}"/>
          </ac:spMkLst>
        </pc:spChg>
        <pc:spChg chg="mod">
          <ac:chgData name="Ragnhild Halvorsrud" userId="917ea340-fd63-490f-a7db-68428d24cf32" providerId="ADAL" clId="{74752764-C38B-4E32-8BD7-4A8808568C3F}" dt="2021-03-21T11:44:24.364" v="5304" actId="790"/>
          <ac:spMkLst>
            <pc:docMk/>
            <pc:sldMk cId="3542679842" sldId="288"/>
            <ac:spMk id="104" creationId="{FAC2568C-5248-400C-A1AC-05E92E7A4F26}"/>
          </ac:spMkLst>
        </pc:spChg>
        <pc:spChg chg="del mod">
          <ac:chgData name="Ragnhild Halvorsrud" userId="917ea340-fd63-490f-a7db-68428d24cf32" providerId="ADAL" clId="{74752764-C38B-4E32-8BD7-4A8808568C3F}" dt="2021-03-04T12:49:04.255" v="1304" actId="478"/>
          <ac:spMkLst>
            <pc:docMk/>
            <pc:sldMk cId="3542679842" sldId="288"/>
            <ac:spMk id="105" creationId="{E67C9E9F-A8DB-48A7-953A-D21408CAC34A}"/>
          </ac:spMkLst>
        </pc:spChg>
        <pc:cxnChg chg="add del mod">
          <ac:chgData name="Ragnhild Halvorsrud" userId="917ea340-fd63-490f-a7db-68428d24cf32" providerId="ADAL" clId="{74752764-C38B-4E32-8BD7-4A8808568C3F}" dt="2021-03-04T12:49:37.486" v="1314" actId="478"/>
          <ac:cxnSpMkLst>
            <pc:docMk/>
            <pc:sldMk cId="3542679842" sldId="288"/>
            <ac:cxnSpMk id="43" creationId="{9291F05D-FAA3-4806-8C6C-077270BE46B8}"/>
          </ac:cxnSpMkLst>
        </pc:cxnChg>
        <pc:cxnChg chg="mod">
          <ac:chgData name="Ragnhild Halvorsrud" userId="917ea340-fd63-490f-a7db-68428d24cf32" providerId="ADAL" clId="{74752764-C38B-4E32-8BD7-4A8808568C3F}" dt="2021-03-04T12:50:08.945" v="1316" actId="1076"/>
          <ac:cxnSpMkLst>
            <pc:docMk/>
            <pc:sldMk cId="3542679842" sldId="288"/>
            <ac:cxnSpMk id="53" creationId="{651B2F58-8043-4E62-9D2E-A26880CA6E36}"/>
          </ac:cxnSpMkLst>
        </pc:cxnChg>
        <pc:cxnChg chg="mod">
          <ac:chgData name="Ragnhild Halvorsrud" userId="917ea340-fd63-490f-a7db-68428d24cf32" providerId="ADAL" clId="{74752764-C38B-4E32-8BD7-4A8808568C3F}" dt="2021-03-04T12:50:47.254" v="1330" actId="14100"/>
          <ac:cxnSpMkLst>
            <pc:docMk/>
            <pc:sldMk cId="3542679842" sldId="288"/>
            <ac:cxnSpMk id="56" creationId="{D7DE68F1-8A54-4202-8FEB-21D3D7FE3D4C}"/>
          </ac:cxnSpMkLst>
        </pc:cxnChg>
        <pc:cxnChg chg="mod">
          <ac:chgData name="Ragnhild Halvorsrud" userId="917ea340-fd63-490f-a7db-68428d24cf32" providerId="ADAL" clId="{74752764-C38B-4E32-8BD7-4A8808568C3F}" dt="2021-03-04T12:49:59.772" v="1315" actId="14100"/>
          <ac:cxnSpMkLst>
            <pc:docMk/>
            <pc:sldMk cId="3542679842" sldId="288"/>
            <ac:cxnSpMk id="57" creationId="{EDE55DAB-68EF-4637-9BA4-1C362E75695C}"/>
          </ac:cxnSpMkLst>
        </pc:cxnChg>
        <pc:cxnChg chg="mod">
          <ac:chgData name="Ragnhild Halvorsrud" userId="917ea340-fd63-490f-a7db-68428d24cf32" providerId="ADAL" clId="{74752764-C38B-4E32-8BD7-4A8808568C3F}" dt="2021-03-04T12:50:08.945" v="1316" actId="1076"/>
          <ac:cxnSpMkLst>
            <pc:docMk/>
            <pc:sldMk cId="3542679842" sldId="288"/>
            <ac:cxnSpMk id="71" creationId="{0096E09B-0EA4-4828-8C94-73666F560475}"/>
          </ac:cxnSpMkLst>
        </pc:cxnChg>
        <pc:cxnChg chg="mod">
          <ac:chgData name="Ragnhild Halvorsrud" userId="917ea340-fd63-490f-a7db-68428d24cf32" providerId="ADAL" clId="{74752764-C38B-4E32-8BD7-4A8808568C3F}" dt="2021-03-04T12:50:08.945" v="1316" actId="1076"/>
          <ac:cxnSpMkLst>
            <pc:docMk/>
            <pc:sldMk cId="3542679842" sldId="288"/>
            <ac:cxnSpMk id="90" creationId="{E76E7EC3-7180-4054-B1E1-AE3FD9A9EEED}"/>
          </ac:cxnSpMkLst>
        </pc:cxnChg>
        <pc:cxnChg chg="mod">
          <ac:chgData name="Ragnhild Halvorsrud" userId="917ea340-fd63-490f-a7db-68428d24cf32" providerId="ADAL" clId="{74752764-C38B-4E32-8BD7-4A8808568C3F}" dt="2021-03-04T12:50:08.945" v="1316" actId="1076"/>
          <ac:cxnSpMkLst>
            <pc:docMk/>
            <pc:sldMk cId="3542679842" sldId="288"/>
            <ac:cxnSpMk id="103" creationId="{D7C8D8F1-C52C-4EDF-A1C7-454866381F9F}"/>
          </ac:cxnSpMkLst>
        </pc:cxnChg>
        <pc:cxnChg chg="mod">
          <ac:chgData name="Ragnhild Halvorsrud" userId="917ea340-fd63-490f-a7db-68428d24cf32" providerId="ADAL" clId="{74752764-C38B-4E32-8BD7-4A8808568C3F}" dt="2021-03-04T12:49:04.255" v="1304" actId="478"/>
          <ac:cxnSpMkLst>
            <pc:docMk/>
            <pc:sldMk cId="3542679842" sldId="288"/>
            <ac:cxnSpMk id="106" creationId="{1EF934AB-BDE5-4C77-8FF0-A238C3997A3E}"/>
          </ac:cxnSpMkLst>
        </pc:cxnChg>
      </pc:sldChg>
      <pc:sldChg chg="addSp modSp new del mod modNotes">
        <pc:chgData name="Ragnhild Halvorsrud" userId="917ea340-fd63-490f-a7db-68428d24cf32" providerId="ADAL" clId="{74752764-C38B-4E32-8BD7-4A8808568C3F}" dt="2021-03-21T12:01:42.526" v="7047" actId="47"/>
        <pc:sldMkLst>
          <pc:docMk/>
          <pc:sldMk cId="3541027453" sldId="289"/>
        </pc:sldMkLst>
        <pc:spChg chg="mod">
          <ac:chgData name="Ragnhild Halvorsrud" userId="917ea340-fd63-490f-a7db-68428d24cf32" providerId="ADAL" clId="{74752764-C38B-4E32-8BD7-4A8808568C3F}" dt="2021-03-21T11:44:24.458" v="5392" actId="790"/>
          <ac:spMkLst>
            <pc:docMk/>
            <pc:sldMk cId="3541027453" sldId="289"/>
            <ac:spMk id="2" creationId="{EBC85B74-C103-425C-B207-E8EAF3FC861F}"/>
          </ac:spMkLst>
        </pc:spChg>
        <pc:spChg chg="add mod">
          <ac:chgData name="Ragnhild Halvorsrud" userId="917ea340-fd63-490f-a7db-68428d24cf32" providerId="ADAL" clId="{74752764-C38B-4E32-8BD7-4A8808568C3F}" dt="2021-03-21T11:44:24.458" v="5393" actId="790"/>
          <ac:spMkLst>
            <pc:docMk/>
            <pc:sldMk cId="3541027453" sldId="289"/>
            <ac:spMk id="3" creationId="{FD3F88E0-45F9-43DC-9AB8-575B30C03091}"/>
          </ac:spMkLst>
        </pc:spChg>
      </pc:sldChg>
      <pc:sldChg chg="modSp del mod ord modNotes">
        <pc:chgData name="Ragnhild Halvorsrud" userId="917ea340-fd63-490f-a7db-68428d24cf32" providerId="ADAL" clId="{74752764-C38B-4E32-8BD7-4A8808568C3F}" dt="2021-03-24T18:53:49.519" v="16445" actId="47"/>
        <pc:sldMkLst>
          <pc:docMk/>
          <pc:sldMk cId="3416486131" sldId="290"/>
        </pc:sldMkLst>
        <pc:spChg chg="mod">
          <ac:chgData name="Ragnhild Halvorsrud" userId="917ea340-fd63-490f-a7db-68428d24cf32" providerId="ADAL" clId="{74752764-C38B-4E32-8BD7-4A8808568C3F}" dt="2021-03-24T08:21:08.832" v="12926" actId="790"/>
          <ac:spMkLst>
            <pc:docMk/>
            <pc:sldMk cId="3416486131" sldId="290"/>
            <ac:spMk id="2" creationId="{DA93C4BE-5E27-46F9-B4B5-B31A61970ECC}"/>
          </ac:spMkLst>
        </pc:spChg>
        <pc:spChg chg="mod">
          <ac:chgData name="Ragnhild Halvorsrud" userId="917ea340-fd63-490f-a7db-68428d24cf32" providerId="ADAL" clId="{74752764-C38B-4E32-8BD7-4A8808568C3F}" dt="2021-03-24T08:21:08.832" v="12927" actId="790"/>
          <ac:spMkLst>
            <pc:docMk/>
            <pc:sldMk cId="3416486131" sldId="290"/>
            <ac:spMk id="3" creationId="{1ACFC2A2-5AEE-4B2A-B5EE-FA12AF84328D}"/>
          </ac:spMkLst>
        </pc:spChg>
        <pc:spChg chg="mod">
          <ac:chgData name="Ragnhild Halvorsrud" userId="917ea340-fd63-490f-a7db-68428d24cf32" providerId="ADAL" clId="{74752764-C38B-4E32-8BD7-4A8808568C3F}" dt="2021-03-24T18:49:43.907" v="16358" actId="20577"/>
          <ac:spMkLst>
            <pc:docMk/>
            <pc:sldMk cId="3416486131" sldId="290"/>
            <ac:spMk id="17" creationId="{E062BF41-5E48-43C5-8A68-4D7B25BFF235}"/>
          </ac:spMkLst>
        </pc:spChg>
        <pc:spChg chg="mod">
          <ac:chgData name="Ragnhild Halvorsrud" userId="917ea340-fd63-490f-a7db-68428d24cf32" providerId="ADAL" clId="{74752764-C38B-4E32-8BD7-4A8808568C3F}" dt="2021-03-24T18:49:36.367" v="16356" actId="6549"/>
          <ac:spMkLst>
            <pc:docMk/>
            <pc:sldMk cId="3416486131" sldId="290"/>
            <ac:spMk id="18" creationId="{D69AFA1C-0CC4-4D8D-B31F-3C76308D09F4}"/>
          </ac:spMkLst>
        </pc:spChg>
      </pc:sldChg>
      <pc:sldChg chg="del">
        <pc:chgData name="Ragnhild Halvorsrud" userId="917ea340-fd63-490f-a7db-68428d24cf32" providerId="ADAL" clId="{74752764-C38B-4E32-8BD7-4A8808568C3F}" dt="2021-03-17T09:22:20.560" v="1698" actId="47"/>
        <pc:sldMkLst>
          <pc:docMk/>
          <pc:sldMk cId="2540228746" sldId="291"/>
        </pc:sldMkLst>
      </pc:sldChg>
      <pc:sldChg chg="addSp delSp modSp del mod ord modClrScheme chgLayout modNotes">
        <pc:chgData name="Ragnhild Halvorsrud" userId="917ea340-fd63-490f-a7db-68428d24cf32" providerId="ADAL" clId="{74752764-C38B-4E32-8BD7-4A8808568C3F}" dt="2021-03-24T08:25:16.420" v="14555" actId="47"/>
        <pc:sldMkLst>
          <pc:docMk/>
          <pc:sldMk cId="2346308122" sldId="293"/>
        </pc:sldMkLst>
        <pc:spChg chg="mod ord">
          <ac:chgData name="Ragnhild Halvorsrud" userId="917ea340-fd63-490f-a7db-68428d24cf32" providerId="ADAL" clId="{74752764-C38B-4E32-8BD7-4A8808568C3F}" dt="2021-03-24T08:25:07.256" v="14553" actId="21"/>
          <ac:spMkLst>
            <pc:docMk/>
            <pc:sldMk cId="2346308122" sldId="293"/>
            <ac:spMk id="2" creationId="{DA93C4BE-5E27-46F9-B4B5-B31A61970ECC}"/>
          </ac:spMkLst>
        </pc:spChg>
        <pc:spChg chg="mod ord">
          <ac:chgData name="Ragnhild Halvorsrud" userId="917ea340-fd63-490f-a7db-68428d24cf32" providerId="ADAL" clId="{74752764-C38B-4E32-8BD7-4A8808568C3F}" dt="2021-03-24T08:21:08.879" v="12955" actId="790"/>
          <ac:spMkLst>
            <pc:docMk/>
            <pc:sldMk cId="2346308122" sldId="293"/>
            <ac:spMk id="3" creationId="{1ACFC2A2-5AEE-4B2A-B5EE-FA12AF84328D}"/>
          </ac:spMkLst>
        </pc:spChg>
        <pc:spChg chg="add mod ord">
          <ac:chgData name="Ragnhild Halvorsrud" userId="917ea340-fd63-490f-a7db-68428d24cf32" providerId="ADAL" clId="{74752764-C38B-4E32-8BD7-4A8808568C3F}" dt="2021-03-24T08:21:08.879" v="12954" actId="790"/>
          <ac:spMkLst>
            <pc:docMk/>
            <pc:sldMk cId="2346308122" sldId="293"/>
            <ac:spMk id="4" creationId="{08E392BD-E04E-4B31-B278-E23F916D9D05}"/>
          </ac:spMkLst>
        </pc:spChg>
        <pc:spChg chg="mod">
          <ac:chgData name="Ragnhild Halvorsrud" userId="917ea340-fd63-490f-a7db-68428d24cf32" providerId="ADAL" clId="{74752764-C38B-4E32-8BD7-4A8808568C3F}" dt="2021-03-24T08:21:08.879" v="12956" actId="790"/>
          <ac:spMkLst>
            <pc:docMk/>
            <pc:sldMk cId="2346308122" sldId="293"/>
            <ac:spMk id="5" creationId="{439A6607-0E88-434E-BFD1-2355FAFD1BC4}"/>
          </ac:spMkLst>
        </pc:spChg>
        <pc:spChg chg="mod">
          <ac:chgData name="Ragnhild Halvorsrud" userId="917ea340-fd63-490f-a7db-68428d24cf32" providerId="ADAL" clId="{74752764-C38B-4E32-8BD7-4A8808568C3F}" dt="2021-03-24T08:21:08.879" v="12957" actId="790"/>
          <ac:spMkLst>
            <pc:docMk/>
            <pc:sldMk cId="2346308122" sldId="293"/>
            <ac:spMk id="6" creationId="{E817B072-E5CA-46BA-99E1-883E542F745B}"/>
          </ac:spMkLst>
        </pc:spChg>
        <pc:spChg chg="del mod">
          <ac:chgData name="Ragnhild Halvorsrud" userId="917ea340-fd63-490f-a7db-68428d24cf32" providerId="ADAL" clId="{74752764-C38B-4E32-8BD7-4A8808568C3F}" dt="2021-03-23T16:56:20.444" v="11845" actId="478"/>
          <ac:spMkLst>
            <pc:docMk/>
            <pc:sldMk cId="2346308122" sldId="293"/>
            <ac:spMk id="7" creationId="{2C146D7B-9F99-4B1A-8EC2-86AC96F2728A}"/>
          </ac:spMkLst>
        </pc:spChg>
        <pc:spChg chg="add del mod">
          <ac:chgData name="Ragnhild Halvorsrud" userId="917ea340-fd63-490f-a7db-68428d24cf32" providerId="ADAL" clId="{74752764-C38B-4E32-8BD7-4A8808568C3F}" dt="2021-03-23T16:54:19.398" v="11806" actId="478"/>
          <ac:spMkLst>
            <pc:docMk/>
            <pc:sldMk cId="2346308122" sldId="293"/>
            <ac:spMk id="15" creationId="{E5F1D48A-65BD-4599-8962-BB8773097E42}"/>
          </ac:spMkLst>
        </pc:spChg>
        <pc:spChg chg="add mod">
          <ac:chgData name="Ragnhild Halvorsrud" userId="917ea340-fd63-490f-a7db-68428d24cf32" providerId="ADAL" clId="{74752764-C38B-4E32-8BD7-4A8808568C3F}" dt="2021-03-24T08:21:08.879" v="12958" actId="790"/>
          <ac:spMkLst>
            <pc:docMk/>
            <pc:sldMk cId="2346308122" sldId="293"/>
            <ac:spMk id="27" creationId="{E4FD5E09-96D4-4D6B-821E-33CCF58522E9}"/>
          </ac:spMkLst>
        </pc:spChg>
        <pc:spChg chg="add mod">
          <ac:chgData name="Ragnhild Halvorsrud" userId="917ea340-fd63-490f-a7db-68428d24cf32" providerId="ADAL" clId="{74752764-C38B-4E32-8BD7-4A8808568C3F}" dt="2021-03-24T08:21:08.879" v="12959" actId="790"/>
          <ac:spMkLst>
            <pc:docMk/>
            <pc:sldMk cId="2346308122" sldId="293"/>
            <ac:spMk id="28" creationId="{A3AB91D9-F1A9-46A4-99AF-91A65B6FAADC}"/>
          </ac:spMkLst>
        </pc:spChg>
        <pc:spChg chg="mod">
          <ac:chgData name="Ragnhild Halvorsrud" userId="917ea340-fd63-490f-a7db-68428d24cf32" providerId="ADAL" clId="{74752764-C38B-4E32-8BD7-4A8808568C3F}" dt="2021-03-24T08:21:08.879" v="12960" actId="790"/>
          <ac:spMkLst>
            <pc:docMk/>
            <pc:sldMk cId="2346308122" sldId="293"/>
            <ac:spMk id="34" creationId="{9CD13CE5-6E48-44A5-A1E0-7DD3ED7655A7}"/>
          </ac:spMkLst>
        </pc:spChg>
        <pc:spChg chg="mod">
          <ac:chgData name="Ragnhild Halvorsrud" userId="917ea340-fd63-490f-a7db-68428d24cf32" providerId="ADAL" clId="{74752764-C38B-4E32-8BD7-4A8808568C3F}" dt="2021-03-24T08:21:08.879" v="12961" actId="790"/>
          <ac:spMkLst>
            <pc:docMk/>
            <pc:sldMk cId="2346308122" sldId="293"/>
            <ac:spMk id="35" creationId="{5BBE1D7F-002D-423E-8F51-EDA5B14FB2E6}"/>
          </ac:spMkLst>
        </pc:spChg>
        <pc:spChg chg="mod">
          <ac:chgData name="Ragnhild Halvorsrud" userId="917ea340-fd63-490f-a7db-68428d24cf32" providerId="ADAL" clId="{74752764-C38B-4E32-8BD7-4A8808568C3F}" dt="2021-03-24T08:21:08.879" v="12962" actId="790"/>
          <ac:spMkLst>
            <pc:docMk/>
            <pc:sldMk cId="2346308122" sldId="293"/>
            <ac:spMk id="36" creationId="{0EFA899D-0686-4E86-9822-340D7C9BFA7B}"/>
          </ac:spMkLst>
        </pc:spChg>
        <pc:spChg chg="mod">
          <ac:chgData name="Ragnhild Halvorsrud" userId="917ea340-fd63-490f-a7db-68428d24cf32" providerId="ADAL" clId="{74752764-C38B-4E32-8BD7-4A8808568C3F}" dt="2021-03-21T12:52:51.471" v="10261" actId="790"/>
          <ac:spMkLst>
            <pc:docMk/>
            <pc:sldMk cId="2346308122" sldId="293"/>
            <ac:spMk id="38" creationId="{FF3ACB26-3415-4F78-B2C0-100D37D91DA3}"/>
          </ac:spMkLst>
        </pc:spChg>
        <pc:spChg chg="mod">
          <ac:chgData name="Ragnhild Halvorsrud" userId="917ea340-fd63-490f-a7db-68428d24cf32" providerId="ADAL" clId="{74752764-C38B-4E32-8BD7-4A8808568C3F}" dt="2021-03-21T12:52:51.471" v="10262" actId="790"/>
          <ac:spMkLst>
            <pc:docMk/>
            <pc:sldMk cId="2346308122" sldId="293"/>
            <ac:spMk id="39" creationId="{74A86E6A-2F94-4F08-9E65-755346B0861F}"/>
          </ac:spMkLst>
        </pc:spChg>
        <pc:spChg chg="mod">
          <ac:chgData name="Ragnhild Halvorsrud" userId="917ea340-fd63-490f-a7db-68428d24cf32" providerId="ADAL" clId="{74752764-C38B-4E32-8BD7-4A8808568C3F}" dt="2021-03-21T12:52:51.471" v="10263" actId="790"/>
          <ac:spMkLst>
            <pc:docMk/>
            <pc:sldMk cId="2346308122" sldId="293"/>
            <ac:spMk id="40" creationId="{3A68505B-C58D-40F8-9E69-BA5EDE2395F9}"/>
          </ac:spMkLst>
        </pc:spChg>
        <pc:spChg chg="del mod">
          <ac:chgData name="Ragnhild Halvorsrud" userId="917ea340-fd63-490f-a7db-68428d24cf32" providerId="ADAL" clId="{74752764-C38B-4E32-8BD7-4A8808568C3F}" dt="2021-03-23T16:54:15.758" v="11805" actId="478"/>
          <ac:spMkLst>
            <pc:docMk/>
            <pc:sldMk cId="2346308122" sldId="293"/>
            <ac:spMk id="41" creationId="{9D3C9202-24B3-42CC-9814-D913B57F02FD}"/>
          </ac:spMkLst>
        </pc:spChg>
        <pc:spChg chg="del mod">
          <ac:chgData name="Ragnhild Halvorsrud" userId="917ea340-fd63-490f-a7db-68428d24cf32" providerId="ADAL" clId="{74752764-C38B-4E32-8BD7-4A8808568C3F}" dt="2021-03-23T16:54:15.758" v="11805" actId="478"/>
          <ac:spMkLst>
            <pc:docMk/>
            <pc:sldMk cId="2346308122" sldId="293"/>
            <ac:spMk id="42" creationId="{87922EBC-B74C-4AF3-8550-D60E8F62225E}"/>
          </ac:spMkLst>
        </pc:spChg>
        <pc:spChg chg="del mod">
          <ac:chgData name="Ragnhild Halvorsrud" userId="917ea340-fd63-490f-a7db-68428d24cf32" providerId="ADAL" clId="{74752764-C38B-4E32-8BD7-4A8808568C3F}" dt="2021-03-23T16:54:15.758" v="11805" actId="478"/>
          <ac:spMkLst>
            <pc:docMk/>
            <pc:sldMk cId="2346308122" sldId="293"/>
            <ac:spMk id="43" creationId="{BCC8E724-605D-4195-AB78-61CDB07831F4}"/>
          </ac:spMkLst>
        </pc:spChg>
        <pc:spChg chg="del mod">
          <ac:chgData name="Ragnhild Halvorsrud" userId="917ea340-fd63-490f-a7db-68428d24cf32" providerId="ADAL" clId="{74752764-C38B-4E32-8BD7-4A8808568C3F}" dt="2021-03-23T16:54:15.758" v="11805" actId="478"/>
          <ac:spMkLst>
            <pc:docMk/>
            <pc:sldMk cId="2346308122" sldId="293"/>
            <ac:spMk id="44" creationId="{1DD8286D-E27D-4878-B3B1-5E2C5CC45E77}"/>
          </ac:spMkLst>
        </pc:spChg>
        <pc:spChg chg="del mod">
          <ac:chgData name="Ragnhild Halvorsrud" userId="917ea340-fd63-490f-a7db-68428d24cf32" providerId="ADAL" clId="{74752764-C38B-4E32-8BD7-4A8808568C3F}" dt="2021-03-23T16:54:15.758" v="11805" actId="478"/>
          <ac:spMkLst>
            <pc:docMk/>
            <pc:sldMk cId="2346308122" sldId="293"/>
            <ac:spMk id="45" creationId="{4FE3BB12-AEC2-4D3B-A9AE-2E6F363F5D04}"/>
          </ac:spMkLst>
        </pc:spChg>
        <pc:spChg chg="del mod">
          <ac:chgData name="Ragnhild Halvorsrud" userId="917ea340-fd63-490f-a7db-68428d24cf32" providerId="ADAL" clId="{74752764-C38B-4E32-8BD7-4A8808568C3F}" dt="2021-03-23T16:54:15.758" v="11805" actId="478"/>
          <ac:spMkLst>
            <pc:docMk/>
            <pc:sldMk cId="2346308122" sldId="293"/>
            <ac:spMk id="46" creationId="{E41C166B-FFC0-4EE1-B442-22BB86B4165B}"/>
          </ac:spMkLst>
        </pc:spChg>
        <pc:spChg chg="del mod">
          <ac:chgData name="Ragnhild Halvorsrud" userId="917ea340-fd63-490f-a7db-68428d24cf32" providerId="ADAL" clId="{74752764-C38B-4E32-8BD7-4A8808568C3F}" dt="2021-03-23T16:54:15.758" v="11805" actId="478"/>
          <ac:spMkLst>
            <pc:docMk/>
            <pc:sldMk cId="2346308122" sldId="293"/>
            <ac:spMk id="47" creationId="{F01099B9-3789-44CA-A797-EB93192DEFF2}"/>
          </ac:spMkLst>
        </pc:spChg>
        <pc:spChg chg="add mod">
          <ac:chgData name="Ragnhild Halvorsrud" userId="917ea340-fd63-490f-a7db-68428d24cf32" providerId="ADAL" clId="{74752764-C38B-4E32-8BD7-4A8808568C3F}" dt="2021-03-24T08:21:08.879" v="12963" actId="790"/>
          <ac:spMkLst>
            <pc:docMk/>
            <pc:sldMk cId="2346308122" sldId="293"/>
            <ac:spMk id="48" creationId="{EFF0B7F6-FAF7-4D86-A8A9-1930E4A07764}"/>
          </ac:spMkLst>
        </pc:spChg>
        <pc:spChg chg="add mod">
          <ac:chgData name="Ragnhild Halvorsrud" userId="917ea340-fd63-490f-a7db-68428d24cf32" providerId="ADAL" clId="{74752764-C38B-4E32-8BD7-4A8808568C3F}" dt="2021-03-24T08:21:08.879" v="12964" actId="790"/>
          <ac:spMkLst>
            <pc:docMk/>
            <pc:sldMk cId="2346308122" sldId="293"/>
            <ac:spMk id="49" creationId="{DC4FAF33-D86B-4009-89C5-1CA6D4E6A43D}"/>
          </ac:spMkLst>
        </pc:spChg>
        <pc:spChg chg="add mod">
          <ac:chgData name="Ragnhild Halvorsrud" userId="917ea340-fd63-490f-a7db-68428d24cf32" providerId="ADAL" clId="{74752764-C38B-4E32-8BD7-4A8808568C3F}" dt="2021-03-24T08:21:08.879" v="12965" actId="790"/>
          <ac:spMkLst>
            <pc:docMk/>
            <pc:sldMk cId="2346308122" sldId="293"/>
            <ac:spMk id="50" creationId="{78748617-17BC-432D-BF4D-4489B2BB0F93}"/>
          </ac:spMkLst>
        </pc:spChg>
        <pc:spChg chg="add mod">
          <ac:chgData name="Ragnhild Halvorsrud" userId="917ea340-fd63-490f-a7db-68428d24cf32" providerId="ADAL" clId="{74752764-C38B-4E32-8BD7-4A8808568C3F}" dt="2021-03-24T08:21:08.879" v="12966" actId="790"/>
          <ac:spMkLst>
            <pc:docMk/>
            <pc:sldMk cId="2346308122" sldId="293"/>
            <ac:spMk id="51" creationId="{4C023729-B471-4483-B144-7E1348EAB078}"/>
          </ac:spMkLst>
        </pc:spChg>
        <pc:spChg chg="add mod">
          <ac:chgData name="Ragnhild Halvorsrud" userId="917ea340-fd63-490f-a7db-68428d24cf32" providerId="ADAL" clId="{74752764-C38B-4E32-8BD7-4A8808568C3F}" dt="2021-03-24T08:21:08.879" v="12967" actId="790"/>
          <ac:spMkLst>
            <pc:docMk/>
            <pc:sldMk cId="2346308122" sldId="293"/>
            <ac:spMk id="52" creationId="{4A8E924A-8667-443E-9001-8E3289B8299F}"/>
          </ac:spMkLst>
        </pc:spChg>
        <pc:spChg chg="add mod">
          <ac:chgData name="Ragnhild Halvorsrud" userId="917ea340-fd63-490f-a7db-68428d24cf32" providerId="ADAL" clId="{74752764-C38B-4E32-8BD7-4A8808568C3F}" dt="2021-03-24T08:21:08.879" v="12968" actId="790"/>
          <ac:spMkLst>
            <pc:docMk/>
            <pc:sldMk cId="2346308122" sldId="293"/>
            <ac:spMk id="53" creationId="{FE36FB70-24D6-4CCD-B3C4-02E14517963C}"/>
          </ac:spMkLst>
        </pc:spChg>
        <pc:spChg chg="add mod">
          <ac:chgData name="Ragnhild Halvorsrud" userId="917ea340-fd63-490f-a7db-68428d24cf32" providerId="ADAL" clId="{74752764-C38B-4E32-8BD7-4A8808568C3F}" dt="2021-03-24T08:21:08.894" v="12969" actId="790"/>
          <ac:spMkLst>
            <pc:docMk/>
            <pc:sldMk cId="2346308122" sldId="293"/>
            <ac:spMk id="54" creationId="{79D8B360-4A20-4701-8510-346EE21CC04C}"/>
          </ac:spMkLst>
        </pc:spChg>
        <pc:grpChg chg="add mod">
          <ac:chgData name="Ragnhild Halvorsrud" userId="917ea340-fd63-490f-a7db-68428d24cf32" providerId="ADAL" clId="{74752764-C38B-4E32-8BD7-4A8808568C3F}" dt="2021-03-23T17:24:04.284" v="12460"/>
          <ac:grpSpMkLst>
            <pc:docMk/>
            <pc:sldMk cId="2346308122" sldId="293"/>
            <ac:grpSpMk id="33" creationId="{1BB04589-12BF-428C-AFC7-B31CA8290D02}"/>
          </ac:grpSpMkLst>
        </pc:grpChg>
        <pc:grpChg chg="del">
          <ac:chgData name="Ragnhild Halvorsrud" userId="917ea340-fd63-490f-a7db-68428d24cf32" providerId="ADAL" clId="{74752764-C38B-4E32-8BD7-4A8808568C3F}" dt="2021-03-23T16:54:15.758" v="11805" actId="478"/>
          <ac:grpSpMkLst>
            <pc:docMk/>
            <pc:sldMk cId="2346308122" sldId="293"/>
            <ac:grpSpMk id="37" creationId="{D340D931-FF4F-4F7B-9B25-ED00C0F8C0A5}"/>
          </ac:grpSpMkLst>
        </pc:grpChg>
        <pc:picChg chg="del mod">
          <ac:chgData name="Ragnhild Halvorsrud" userId="917ea340-fd63-490f-a7db-68428d24cf32" providerId="ADAL" clId="{74752764-C38B-4E32-8BD7-4A8808568C3F}" dt="2021-03-23T16:56:20.444" v="11845" actId="478"/>
          <ac:picMkLst>
            <pc:docMk/>
            <pc:sldMk cId="2346308122" sldId="293"/>
            <ac:picMk id="14" creationId="{EECB654B-F3DD-41AC-8648-44AD16A9F49A}"/>
          </ac:picMkLst>
        </pc:picChg>
        <pc:picChg chg="add mod">
          <ac:chgData name="Ragnhild Halvorsrud" userId="917ea340-fd63-490f-a7db-68428d24cf32" providerId="ADAL" clId="{74752764-C38B-4E32-8BD7-4A8808568C3F}" dt="2021-03-23T17:24:24.084" v="12501" actId="1035"/>
          <ac:picMkLst>
            <pc:docMk/>
            <pc:sldMk cId="2346308122" sldId="293"/>
            <ac:picMk id="31" creationId="{8AB811C2-66BB-434D-9559-3DEE5374FB66}"/>
          </ac:picMkLst>
        </pc:picChg>
        <pc:cxnChg chg="del mod">
          <ac:chgData name="Ragnhild Halvorsrud" userId="917ea340-fd63-490f-a7db-68428d24cf32" providerId="ADAL" clId="{74752764-C38B-4E32-8BD7-4A8808568C3F}" dt="2021-03-23T16:56:20.444" v="11845" actId="478"/>
          <ac:cxnSpMkLst>
            <pc:docMk/>
            <pc:sldMk cId="2346308122" sldId="293"/>
            <ac:cxnSpMk id="8" creationId="{3155D263-F714-4B37-8D3B-2DA89D7BC9C6}"/>
          </ac:cxnSpMkLst>
        </pc:cxnChg>
        <pc:cxnChg chg="del mod">
          <ac:chgData name="Ragnhild Halvorsrud" userId="917ea340-fd63-490f-a7db-68428d24cf32" providerId="ADAL" clId="{74752764-C38B-4E32-8BD7-4A8808568C3F}" dt="2021-03-23T16:56:20.444" v="11845" actId="478"/>
          <ac:cxnSpMkLst>
            <pc:docMk/>
            <pc:sldMk cId="2346308122" sldId="293"/>
            <ac:cxnSpMk id="9" creationId="{BFB93A44-3E4B-49FC-B976-45A017054F33}"/>
          </ac:cxnSpMkLst>
        </pc:cxnChg>
        <pc:cxnChg chg="del mod">
          <ac:chgData name="Ragnhild Halvorsrud" userId="917ea340-fd63-490f-a7db-68428d24cf32" providerId="ADAL" clId="{74752764-C38B-4E32-8BD7-4A8808568C3F}" dt="2021-03-23T16:56:20.444" v="11845" actId="478"/>
          <ac:cxnSpMkLst>
            <pc:docMk/>
            <pc:sldMk cId="2346308122" sldId="293"/>
            <ac:cxnSpMk id="10" creationId="{4803665C-0D17-416E-AF90-1AB2A17BFF33}"/>
          </ac:cxnSpMkLst>
        </pc:cxnChg>
        <pc:cxnChg chg="del mod">
          <ac:chgData name="Ragnhild Halvorsrud" userId="917ea340-fd63-490f-a7db-68428d24cf32" providerId="ADAL" clId="{74752764-C38B-4E32-8BD7-4A8808568C3F}" dt="2021-03-23T16:56:20.444" v="11845" actId="478"/>
          <ac:cxnSpMkLst>
            <pc:docMk/>
            <pc:sldMk cId="2346308122" sldId="293"/>
            <ac:cxnSpMk id="11" creationId="{3CC8BA95-5314-466B-9DC0-EE9C0590B7FA}"/>
          </ac:cxnSpMkLst>
        </pc:cxnChg>
        <pc:cxnChg chg="del mod">
          <ac:chgData name="Ragnhild Halvorsrud" userId="917ea340-fd63-490f-a7db-68428d24cf32" providerId="ADAL" clId="{74752764-C38B-4E32-8BD7-4A8808568C3F}" dt="2021-03-23T16:56:20.444" v="11845" actId="478"/>
          <ac:cxnSpMkLst>
            <pc:docMk/>
            <pc:sldMk cId="2346308122" sldId="293"/>
            <ac:cxnSpMk id="12" creationId="{0C61EDA4-BDF3-417D-A6C9-EBCA6ABF890A}"/>
          </ac:cxnSpMkLst>
        </pc:cxnChg>
        <pc:cxnChg chg="del mod">
          <ac:chgData name="Ragnhild Halvorsrud" userId="917ea340-fd63-490f-a7db-68428d24cf32" providerId="ADAL" clId="{74752764-C38B-4E32-8BD7-4A8808568C3F}" dt="2021-03-23T16:56:20.444" v="11845" actId="478"/>
          <ac:cxnSpMkLst>
            <pc:docMk/>
            <pc:sldMk cId="2346308122" sldId="293"/>
            <ac:cxnSpMk id="13" creationId="{ACC41468-9C26-4889-98C1-2C285839B691}"/>
          </ac:cxnSpMkLst>
        </pc:cxnChg>
        <pc:cxnChg chg="add mod">
          <ac:chgData name="Ragnhild Halvorsrud" userId="917ea340-fd63-490f-a7db-68428d24cf32" providerId="ADAL" clId="{74752764-C38B-4E32-8BD7-4A8808568C3F}" dt="2021-03-23T17:24:24.084" v="12501" actId="1035"/>
          <ac:cxnSpMkLst>
            <pc:docMk/>
            <pc:sldMk cId="2346308122" sldId="293"/>
            <ac:cxnSpMk id="29" creationId="{CE38E78C-C9B4-42BD-820C-953B8821E107}"/>
          </ac:cxnSpMkLst>
        </pc:cxnChg>
        <pc:cxnChg chg="add del mod">
          <ac:chgData name="Ragnhild Halvorsrud" userId="917ea340-fd63-490f-a7db-68428d24cf32" providerId="ADAL" clId="{74752764-C38B-4E32-8BD7-4A8808568C3F}" dt="2021-03-23T16:57:30.852" v="11864" actId="478"/>
          <ac:cxnSpMkLst>
            <pc:docMk/>
            <pc:sldMk cId="2346308122" sldId="293"/>
            <ac:cxnSpMk id="30" creationId="{BC2CDD1F-E4DB-4AA7-B09C-37DB8747B044}"/>
          </ac:cxnSpMkLst>
        </pc:cxnChg>
        <pc:cxnChg chg="add mod">
          <ac:chgData name="Ragnhild Halvorsrud" userId="917ea340-fd63-490f-a7db-68428d24cf32" providerId="ADAL" clId="{74752764-C38B-4E32-8BD7-4A8808568C3F}" dt="2021-03-23T17:24:24.084" v="12501" actId="1035"/>
          <ac:cxnSpMkLst>
            <pc:docMk/>
            <pc:sldMk cId="2346308122" sldId="293"/>
            <ac:cxnSpMk id="32" creationId="{A12EE0FD-1D98-4293-9357-A010A1F2BB96}"/>
          </ac:cxnSpMkLst>
        </pc:cxnChg>
      </pc:sldChg>
      <pc:sldChg chg="addSp delSp modSp del mod ord chgLayout modNotes">
        <pc:chgData name="Ragnhild Halvorsrud" userId="917ea340-fd63-490f-a7db-68428d24cf32" providerId="ADAL" clId="{74752764-C38B-4E32-8BD7-4A8808568C3F}" dt="2021-03-23T17:09:51.369" v="12216" actId="47"/>
        <pc:sldMkLst>
          <pc:docMk/>
          <pc:sldMk cId="1151890028" sldId="294"/>
        </pc:sldMkLst>
        <pc:spChg chg="mod ord">
          <ac:chgData name="Ragnhild Halvorsrud" userId="917ea340-fd63-490f-a7db-68428d24cf32" providerId="ADAL" clId="{74752764-C38B-4E32-8BD7-4A8808568C3F}" dt="2021-03-21T12:52:51.502" v="10305" actId="790"/>
          <ac:spMkLst>
            <pc:docMk/>
            <pc:sldMk cId="1151890028" sldId="294"/>
            <ac:spMk id="2" creationId="{DA93C4BE-5E27-46F9-B4B5-B31A61970ECC}"/>
          </ac:spMkLst>
        </pc:spChg>
        <pc:spChg chg="mod ord">
          <ac:chgData name="Ragnhild Halvorsrud" userId="917ea340-fd63-490f-a7db-68428d24cf32" providerId="ADAL" clId="{74752764-C38B-4E32-8BD7-4A8808568C3F}" dt="2021-03-21T12:52:51.502" v="10306" actId="790"/>
          <ac:spMkLst>
            <pc:docMk/>
            <pc:sldMk cId="1151890028" sldId="294"/>
            <ac:spMk id="3" creationId="{1ACFC2A2-5AEE-4B2A-B5EE-FA12AF84328D}"/>
          </ac:spMkLst>
        </pc:spChg>
        <pc:spChg chg="add del mod">
          <ac:chgData name="Ragnhild Halvorsrud" userId="917ea340-fd63-490f-a7db-68428d24cf32" providerId="ADAL" clId="{74752764-C38B-4E32-8BD7-4A8808568C3F}" dt="2021-03-17T09:17:48.216" v="1697" actId="6264"/>
          <ac:spMkLst>
            <pc:docMk/>
            <pc:sldMk cId="1151890028" sldId="294"/>
            <ac:spMk id="4" creationId="{DC9F8092-1762-405F-ABEF-701E719F3A81}"/>
          </ac:spMkLst>
        </pc:spChg>
        <pc:spChg chg="add del mod">
          <ac:chgData name="Ragnhild Halvorsrud" userId="917ea340-fd63-490f-a7db-68428d24cf32" providerId="ADAL" clId="{74752764-C38B-4E32-8BD7-4A8808568C3F}" dt="2021-03-17T09:17:48.216" v="1697" actId="6264"/>
          <ac:spMkLst>
            <pc:docMk/>
            <pc:sldMk cId="1151890028" sldId="294"/>
            <ac:spMk id="5" creationId="{6A72EA94-11B6-44FD-8F89-B06652B08593}"/>
          </ac:spMkLst>
        </pc:spChg>
        <pc:spChg chg="mod">
          <ac:chgData name="Ragnhild Halvorsrud" userId="917ea340-fd63-490f-a7db-68428d24cf32" providerId="ADAL" clId="{74752764-C38B-4E32-8BD7-4A8808568C3F}" dt="2021-03-21T12:52:51.502" v="10307" actId="790"/>
          <ac:spMkLst>
            <pc:docMk/>
            <pc:sldMk cId="1151890028" sldId="294"/>
            <ac:spMk id="9" creationId="{D6AE5EEE-5AE2-4B4A-92C5-AB2112E45999}"/>
          </ac:spMkLst>
        </pc:spChg>
        <pc:spChg chg="mod">
          <ac:chgData name="Ragnhild Halvorsrud" userId="917ea340-fd63-490f-a7db-68428d24cf32" providerId="ADAL" clId="{74752764-C38B-4E32-8BD7-4A8808568C3F}" dt="2021-03-21T12:52:51.502" v="10308" actId="790"/>
          <ac:spMkLst>
            <pc:docMk/>
            <pc:sldMk cId="1151890028" sldId="294"/>
            <ac:spMk id="10" creationId="{827D5385-6A63-450E-9679-E1E6DAEE821A}"/>
          </ac:spMkLst>
        </pc:spChg>
        <pc:spChg chg="mod">
          <ac:chgData name="Ragnhild Halvorsrud" userId="917ea340-fd63-490f-a7db-68428d24cf32" providerId="ADAL" clId="{74752764-C38B-4E32-8BD7-4A8808568C3F}" dt="2021-03-21T12:52:51.519" v="10309" actId="790"/>
          <ac:spMkLst>
            <pc:docMk/>
            <pc:sldMk cId="1151890028" sldId="294"/>
            <ac:spMk id="15" creationId="{1225E8A6-56F8-42B6-99CD-63FC58A8EA40}"/>
          </ac:spMkLst>
        </pc:spChg>
        <pc:spChg chg="mod">
          <ac:chgData name="Ragnhild Halvorsrud" userId="917ea340-fd63-490f-a7db-68428d24cf32" providerId="ADAL" clId="{74752764-C38B-4E32-8BD7-4A8808568C3F}" dt="2021-03-21T12:52:51.519" v="10310" actId="790"/>
          <ac:spMkLst>
            <pc:docMk/>
            <pc:sldMk cId="1151890028" sldId="294"/>
            <ac:spMk id="16" creationId="{C13A29D9-AD90-40C7-ADE4-540C9715FE76}"/>
          </ac:spMkLst>
        </pc:spChg>
        <pc:spChg chg="mod">
          <ac:chgData name="Ragnhild Halvorsrud" userId="917ea340-fd63-490f-a7db-68428d24cf32" providerId="ADAL" clId="{74752764-C38B-4E32-8BD7-4A8808568C3F}" dt="2021-03-21T12:52:51.520" v="10311" actId="790"/>
          <ac:spMkLst>
            <pc:docMk/>
            <pc:sldMk cId="1151890028" sldId="294"/>
            <ac:spMk id="17" creationId="{225CED30-BF83-4BDC-90C0-17721B971992}"/>
          </ac:spMkLst>
        </pc:spChg>
        <pc:spChg chg="mod">
          <ac:chgData name="Ragnhild Halvorsrud" userId="917ea340-fd63-490f-a7db-68428d24cf32" providerId="ADAL" clId="{74752764-C38B-4E32-8BD7-4A8808568C3F}" dt="2021-03-21T12:52:51.521" v="10312" actId="790"/>
          <ac:spMkLst>
            <pc:docMk/>
            <pc:sldMk cId="1151890028" sldId="294"/>
            <ac:spMk id="18" creationId="{DBDC0092-2822-4F0A-940B-88F4123F3922}"/>
          </ac:spMkLst>
        </pc:spChg>
        <pc:spChg chg="mod">
          <ac:chgData name="Ragnhild Halvorsrud" userId="917ea340-fd63-490f-a7db-68428d24cf32" providerId="ADAL" clId="{74752764-C38B-4E32-8BD7-4A8808568C3F}" dt="2021-03-21T12:52:51.522" v="10313" actId="790"/>
          <ac:spMkLst>
            <pc:docMk/>
            <pc:sldMk cId="1151890028" sldId="294"/>
            <ac:spMk id="19" creationId="{DFF65808-C4E2-4BCD-8EBD-22812A86B3F2}"/>
          </ac:spMkLst>
        </pc:spChg>
        <pc:spChg chg="mod">
          <ac:chgData name="Ragnhild Halvorsrud" userId="917ea340-fd63-490f-a7db-68428d24cf32" providerId="ADAL" clId="{74752764-C38B-4E32-8BD7-4A8808568C3F}" dt="2021-03-21T12:52:51.522" v="10314" actId="790"/>
          <ac:spMkLst>
            <pc:docMk/>
            <pc:sldMk cId="1151890028" sldId="294"/>
            <ac:spMk id="20" creationId="{A1BE5196-4F13-4F8F-9083-6C84FBD6634F}"/>
          </ac:spMkLst>
        </pc:spChg>
        <pc:spChg chg="mod">
          <ac:chgData name="Ragnhild Halvorsrud" userId="917ea340-fd63-490f-a7db-68428d24cf32" providerId="ADAL" clId="{74752764-C38B-4E32-8BD7-4A8808568C3F}" dt="2021-03-21T12:52:51.523" v="10315" actId="790"/>
          <ac:spMkLst>
            <pc:docMk/>
            <pc:sldMk cId="1151890028" sldId="294"/>
            <ac:spMk id="21" creationId="{3D35D782-EED1-4081-878B-949A725E6ADB}"/>
          </ac:spMkLst>
        </pc:spChg>
        <pc:spChg chg="mod">
          <ac:chgData name="Ragnhild Halvorsrud" userId="917ea340-fd63-490f-a7db-68428d24cf32" providerId="ADAL" clId="{74752764-C38B-4E32-8BD7-4A8808568C3F}" dt="2021-03-21T12:52:51.524" v="10316" actId="790"/>
          <ac:spMkLst>
            <pc:docMk/>
            <pc:sldMk cId="1151890028" sldId="294"/>
            <ac:spMk id="22" creationId="{4AED1D3A-4CA1-4875-A8AC-429B41C986FC}"/>
          </ac:spMkLst>
        </pc:spChg>
        <pc:spChg chg="mod">
          <ac:chgData name="Ragnhild Halvorsrud" userId="917ea340-fd63-490f-a7db-68428d24cf32" providerId="ADAL" clId="{74752764-C38B-4E32-8BD7-4A8808568C3F}" dt="2021-03-21T12:52:51.525" v="10317" actId="790"/>
          <ac:spMkLst>
            <pc:docMk/>
            <pc:sldMk cId="1151890028" sldId="294"/>
            <ac:spMk id="23" creationId="{3A6C8049-B02E-41AB-BFD8-2AF00AF4B9E7}"/>
          </ac:spMkLst>
        </pc:spChg>
        <pc:spChg chg="mod">
          <ac:chgData name="Ragnhild Halvorsrud" userId="917ea340-fd63-490f-a7db-68428d24cf32" providerId="ADAL" clId="{74752764-C38B-4E32-8BD7-4A8808568C3F}" dt="2021-03-21T12:52:51.526" v="10318" actId="790"/>
          <ac:spMkLst>
            <pc:docMk/>
            <pc:sldMk cId="1151890028" sldId="294"/>
            <ac:spMk id="24" creationId="{28549689-7EEB-4B04-B5BA-9F16AE1C6FEB}"/>
          </ac:spMkLst>
        </pc:spChg>
        <pc:spChg chg="add del mod">
          <ac:chgData name="Ragnhild Halvorsrud" userId="917ea340-fd63-490f-a7db-68428d24cf32" providerId="ADAL" clId="{74752764-C38B-4E32-8BD7-4A8808568C3F}" dt="2021-03-23T17:01:17.077" v="11998" actId="478"/>
          <ac:spMkLst>
            <pc:docMk/>
            <pc:sldMk cId="1151890028" sldId="294"/>
            <ac:spMk id="25" creationId="{63164F49-4B9F-40AF-BD8A-1F6BB8F55D3D}"/>
          </ac:spMkLst>
        </pc:spChg>
        <pc:spChg chg="add mod">
          <ac:chgData name="Ragnhild Halvorsrud" userId="917ea340-fd63-490f-a7db-68428d24cf32" providerId="ADAL" clId="{74752764-C38B-4E32-8BD7-4A8808568C3F}" dt="2021-03-23T17:01:15.120" v="11997"/>
          <ac:spMkLst>
            <pc:docMk/>
            <pc:sldMk cId="1151890028" sldId="294"/>
            <ac:spMk id="26" creationId="{A15B05C5-1D68-4393-93CB-9B66F8D9FDED}"/>
          </ac:spMkLst>
        </pc:spChg>
      </pc:sldChg>
      <pc:sldChg chg="addSp modSp del mod modNotes">
        <pc:chgData name="Ragnhild Halvorsrud" userId="917ea340-fd63-490f-a7db-68428d24cf32" providerId="ADAL" clId="{74752764-C38B-4E32-8BD7-4A8808568C3F}" dt="2021-03-21T12:23:49.386" v="9514" actId="47"/>
        <pc:sldMkLst>
          <pc:docMk/>
          <pc:sldMk cId="3608002297" sldId="297"/>
        </pc:sldMkLst>
        <pc:spChg chg="mod">
          <ac:chgData name="Ragnhild Halvorsrud" userId="917ea340-fd63-490f-a7db-68428d24cf32" providerId="ADAL" clId="{74752764-C38B-4E32-8BD7-4A8808568C3F}" dt="2021-03-21T12:06:29.168" v="7424" actId="790"/>
          <ac:spMkLst>
            <pc:docMk/>
            <pc:sldMk cId="3608002297" sldId="297"/>
            <ac:spMk id="2" creationId="{DA93C4BE-5E27-46F9-B4B5-B31A61970ECC}"/>
          </ac:spMkLst>
        </pc:spChg>
        <pc:spChg chg="mod">
          <ac:chgData name="Ragnhild Halvorsrud" userId="917ea340-fd63-490f-a7db-68428d24cf32" providerId="ADAL" clId="{74752764-C38B-4E32-8BD7-4A8808568C3F}" dt="2021-03-21T12:06:29.168" v="7425" actId="790"/>
          <ac:spMkLst>
            <pc:docMk/>
            <pc:sldMk cId="3608002297" sldId="297"/>
            <ac:spMk id="3" creationId="{1ACFC2A2-5AEE-4B2A-B5EE-FA12AF84328D}"/>
          </ac:spMkLst>
        </pc:spChg>
        <pc:spChg chg="mod">
          <ac:chgData name="Ragnhild Halvorsrud" userId="917ea340-fd63-490f-a7db-68428d24cf32" providerId="ADAL" clId="{74752764-C38B-4E32-8BD7-4A8808568C3F}" dt="2021-03-21T12:06:29.168" v="7426" actId="790"/>
          <ac:spMkLst>
            <pc:docMk/>
            <pc:sldMk cId="3608002297" sldId="297"/>
            <ac:spMk id="37" creationId="{9F5E5595-A2BE-4438-A1B1-177FA185CAC1}"/>
          </ac:spMkLst>
        </pc:spChg>
        <pc:spChg chg="mod">
          <ac:chgData name="Ragnhild Halvorsrud" userId="917ea340-fd63-490f-a7db-68428d24cf32" providerId="ADAL" clId="{74752764-C38B-4E32-8BD7-4A8808568C3F}" dt="2021-03-21T12:06:29.168" v="7427" actId="790"/>
          <ac:spMkLst>
            <pc:docMk/>
            <pc:sldMk cId="3608002297" sldId="297"/>
            <ac:spMk id="38" creationId="{BC11BBE6-8949-4F6C-9BCD-95A31E76CD96}"/>
          </ac:spMkLst>
        </pc:spChg>
        <pc:spChg chg="mod">
          <ac:chgData name="Ragnhild Halvorsrud" userId="917ea340-fd63-490f-a7db-68428d24cf32" providerId="ADAL" clId="{74752764-C38B-4E32-8BD7-4A8808568C3F}" dt="2021-03-21T12:06:29.168" v="7428" actId="790"/>
          <ac:spMkLst>
            <pc:docMk/>
            <pc:sldMk cId="3608002297" sldId="297"/>
            <ac:spMk id="39" creationId="{9ECE0AEF-2BC8-4BE2-892C-0F020F68DAB5}"/>
          </ac:spMkLst>
        </pc:spChg>
        <pc:spChg chg="mod">
          <ac:chgData name="Ragnhild Halvorsrud" userId="917ea340-fd63-490f-a7db-68428d24cf32" providerId="ADAL" clId="{74752764-C38B-4E32-8BD7-4A8808568C3F}" dt="2021-03-21T12:06:29.168" v="7429" actId="790"/>
          <ac:spMkLst>
            <pc:docMk/>
            <pc:sldMk cId="3608002297" sldId="297"/>
            <ac:spMk id="40" creationId="{6D71499A-93F6-4AFB-BEA9-1BE752E2EE0C}"/>
          </ac:spMkLst>
        </pc:spChg>
        <pc:spChg chg="mod">
          <ac:chgData name="Ragnhild Halvorsrud" userId="917ea340-fd63-490f-a7db-68428d24cf32" providerId="ADAL" clId="{74752764-C38B-4E32-8BD7-4A8808568C3F}" dt="2021-03-21T12:06:29.168" v="7430" actId="790"/>
          <ac:spMkLst>
            <pc:docMk/>
            <pc:sldMk cId="3608002297" sldId="297"/>
            <ac:spMk id="41" creationId="{63A0198F-79A8-4EFC-AC71-19B27027F23C}"/>
          </ac:spMkLst>
        </pc:spChg>
        <pc:spChg chg="mod">
          <ac:chgData name="Ragnhild Halvorsrud" userId="917ea340-fd63-490f-a7db-68428d24cf32" providerId="ADAL" clId="{74752764-C38B-4E32-8BD7-4A8808568C3F}" dt="2021-03-21T12:06:29.168" v="7431" actId="790"/>
          <ac:spMkLst>
            <pc:docMk/>
            <pc:sldMk cId="3608002297" sldId="297"/>
            <ac:spMk id="42" creationId="{CA3AC403-8FFD-4651-B2D0-F18E51B3ECB8}"/>
          </ac:spMkLst>
        </pc:spChg>
        <pc:spChg chg="mod">
          <ac:chgData name="Ragnhild Halvorsrud" userId="917ea340-fd63-490f-a7db-68428d24cf32" providerId="ADAL" clId="{74752764-C38B-4E32-8BD7-4A8808568C3F}" dt="2021-03-21T12:06:29.168" v="7432" actId="790"/>
          <ac:spMkLst>
            <pc:docMk/>
            <pc:sldMk cId="3608002297" sldId="297"/>
            <ac:spMk id="43" creationId="{EA33C15E-CD9C-4C22-A5E6-6BDF296BF5E9}"/>
          </ac:spMkLst>
        </pc:spChg>
        <pc:spChg chg="mod">
          <ac:chgData name="Ragnhild Halvorsrud" userId="917ea340-fd63-490f-a7db-68428d24cf32" providerId="ADAL" clId="{74752764-C38B-4E32-8BD7-4A8808568C3F}" dt="2021-03-21T12:06:29.168" v="7433" actId="790"/>
          <ac:spMkLst>
            <pc:docMk/>
            <pc:sldMk cId="3608002297" sldId="297"/>
            <ac:spMk id="44" creationId="{D00F73DB-27E8-4DBF-B1AA-0D9A7244C2B9}"/>
          </ac:spMkLst>
        </pc:spChg>
        <pc:spChg chg="mod">
          <ac:chgData name="Ragnhild Halvorsrud" userId="917ea340-fd63-490f-a7db-68428d24cf32" providerId="ADAL" clId="{74752764-C38B-4E32-8BD7-4A8808568C3F}" dt="2021-03-21T12:06:29.168" v="7434" actId="790"/>
          <ac:spMkLst>
            <pc:docMk/>
            <pc:sldMk cId="3608002297" sldId="297"/>
            <ac:spMk id="45" creationId="{ADF2C4F4-3B2B-44B4-94E8-F41D355171E3}"/>
          </ac:spMkLst>
        </pc:spChg>
        <pc:spChg chg="mod">
          <ac:chgData name="Ragnhild Halvorsrud" userId="917ea340-fd63-490f-a7db-68428d24cf32" providerId="ADAL" clId="{74752764-C38B-4E32-8BD7-4A8808568C3F}" dt="2021-03-21T12:06:29.168" v="7435" actId="790"/>
          <ac:spMkLst>
            <pc:docMk/>
            <pc:sldMk cId="3608002297" sldId="297"/>
            <ac:spMk id="46" creationId="{46D432E4-58BE-47EF-BB30-6D31CD10B247}"/>
          </ac:spMkLst>
        </pc:spChg>
        <pc:spChg chg="add mod">
          <ac:chgData name="Ragnhild Halvorsrud" userId="917ea340-fd63-490f-a7db-68428d24cf32" providerId="ADAL" clId="{74752764-C38B-4E32-8BD7-4A8808568C3F}" dt="2021-03-21T12:06:29.199" v="7464" actId="790"/>
          <ac:spMkLst>
            <pc:docMk/>
            <pc:sldMk cId="3608002297" sldId="297"/>
            <ac:spMk id="47" creationId="{B259F0A1-A933-40A5-A391-4B1594239805}"/>
          </ac:spMkLst>
        </pc:spChg>
        <pc:spChg chg="mod">
          <ac:chgData name="Ragnhild Halvorsrud" userId="917ea340-fd63-490f-a7db-68428d24cf32" providerId="ADAL" clId="{74752764-C38B-4E32-8BD7-4A8808568C3F}" dt="2021-03-21T12:06:29.184" v="7436" actId="790"/>
          <ac:spMkLst>
            <pc:docMk/>
            <pc:sldMk cId="3608002297" sldId="297"/>
            <ac:spMk id="48" creationId="{681DE4D2-2ACC-4B79-8FE0-F74604666549}"/>
          </ac:spMkLst>
        </pc:spChg>
        <pc:spChg chg="mod">
          <ac:chgData name="Ragnhild Halvorsrud" userId="917ea340-fd63-490f-a7db-68428d24cf32" providerId="ADAL" clId="{74752764-C38B-4E32-8BD7-4A8808568C3F}" dt="2021-03-21T12:06:29.184" v="7437" actId="790"/>
          <ac:spMkLst>
            <pc:docMk/>
            <pc:sldMk cId="3608002297" sldId="297"/>
            <ac:spMk id="49" creationId="{35CCE051-FC20-4974-BEFA-B8F077B0B845}"/>
          </ac:spMkLst>
        </pc:spChg>
        <pc:spChg chg="mod">
          <ac:chgData name="Ragnhild Halvorsrud" userId="917ea340-fd63-490f-a7db-68428d24cf32" providerId="ADAL" clId="{74752764-C38B-4E32-8BD7-4A8808568C3F}" dt="2021-03-21T12:06:29.184" v="7438" actId="790"/>
          <ac:spMkLst>
            <pc:docMk/>
            <pc:sldMk cId="3608002297" sldId="297"/>
            <ac:spMk id="50" creationId="{267CE4D2-7F28-4353-9BEC-9ADE0427355A}"/>
          </ac:spMkLst>
        </pc:spChg>
        <pc:spChg chg="mod">
          <ac:chgData name="Ragnhild Halvorsrud" userId="917ea340-fd63-490f-a7db-68428d24cf32" providerId="ADAL" clId="{74752764-C38B-4E32-8BD7-4A8808568C3F}" dt="2021-03-21T12:06:29.184" v="7439" actId="790"/>
          <ac:spMkLst>
            <pc:docMk/>
            <pc:sldMk cId="3608002297" sldId="297"/>
            <ac:spMk id="51" creationId="{378436ED-B77D-403E-BC00-D778BF8D4BE2}"/>
          </ac:spMkLst>
        </pc:spChg>
        <pc:spChg chg="mod">
          <ac:chgData name="Ragnhild Halvorsrud" userId="917ea340-fd63-490f-a7db-68428d24cf32" providerId="ADAL" clId="{74752764-C38B-4E32-8BD7-4A8808568C3F}" dt="2021-03-21T12:06:29.184" v="7440" actId="790"/>
          <ac:spMkLst>
            <pc:docMk/>
            <pc:sldMk cId="3608002297" sldId="297"/>
            <ac:spMk id="52" creationId="{5A84723B-3C2C-4779-A78D-A928C8938FC0}"/>
          </ac:spMkLst>
        </pc:spChg>
        <pc:spChg chg="mod">
          <ac:chgData name="Ragnhild Halvorsrud" userId="917ea340-fd63-490f-a7db-68428d24cf32" providerId="ADAL" clId="{74752764-C38B-4E32-8BD7-4A8808568C3F}" dt="2021-03-21T12:06:29.184" v="7441" actId="790"/>
          <ac:spMkLst>
            <pc:docMk/>
            <pc:sldMk cId="3608002297" sldId="297"/>
            <ac:spMk id="53" creationId="{7DFC80D6-4B5B-429B-A1CD-71BF8AC89AF0}"/>
          </ac:spMkLst>
        </pc:spChg>
        <pc:spChg chg="mod">
          <ac:chgData name="Ragnhild Halvorsrud" userId="917ea340-fd63-490f-a7db-68428d24cf32" providerId="ADAL" clId="{74752764-C38B-4E32-8BD7-4A8808568C3F}" dt="2021-03-21T12:06:29.184" v="7442" actId="790"/>
          <ac:spMkLst>
            <pc:docMk/>
            <pc:sldMk cId="3608002297" sldId="297"/>
            <ac:spMk id="54" creationId="{DA10B27A-5138-4DDE-B2E6-899D8A44DF33}"/>
          </ac:spMkLst>
        </pc:spChg>
        <pc:spChg chg="mod">
          <ac:chgData name="Ragnhild Halvorsrud" userId="917ea340-fd63-490f-a7db-68428d24cf32" providerId="ADAL" clId="{74752764-C38B-4E32-8BD7-4A8808568C3F}" dt="2021-03-21T12:06:29.184" v="7443" actId="790"/>
          <ac:spMkLst>
            <pc:docMk/>
            <pc:sldMk cId="3608002297" sldId="297"/>
            <ac:spMk id="55" creationId="{787EF055-FFB7-4601-A079-64D04B6815B2}"/>
          </ac:spMkLst>
        </pc:spChg>
        <pc:spChg chg="mod">
          <ac:chgData name="Ragnhild Halvorsrud" userId="917ea340-fd63-490f-a7db-68428d24cf32" providerId="ADAL" clId="{74752764-C38B-4E32-8BD7-4A8808568C3F}" dt="2021-03-21T12:06:29.184" v="7444" actId="790"/>
          <ac:spMkLst>
            <pc:docMk/>
            <pc:sldMk cId="3608002297" sldId="297"/>
            <ac:spMk id="56" creationId="{C85492A0-6851-4511-B597-CDA901041F3B}"/>
          </ac:spMkLst>
        </pc:spChg>
        <pc:spChg chg="mod">
          <ac:chgData name="Ragnhild Halvorsrud" userId="917ea340-fd63-490f-a7db-68428d24cf32" providerId="ADAL" clId="{74752764-C38B-4E32-8BD7-4A8808568C3F}" dt="2021-03-21T12:06:29.184" v="7445" actId="790"/>
          <ac:spMkLst>
            <pc:docMk/>
            <pc:sldMk cId="3608002297" sldId="297"/>
            <ac:spMk id="57" creationId="{3DB849F3-8CF7-45BF-86C7-98233CB62D64}"/>
          </ac:spMkLst>
        </pc:spChg>
        <pc:spChg chg="mod">
          <ac:chgData name="Ragnhild Halvorsrud" userId="917ea340-fd63-490f-a7db-68428d24cf32" providerId="ADAL" clId="{74752764-C38B-4E32-8BD7-4A8808568C3F}" dt="2021-03-21T12:06:29.184" v="7446" actId="790"/>
          <ac:spMkLst>
            <pc:docMk/>
            <pc:sldMk cId="3608002297" sldId="297"/>
            <ac:spMk id="59" creationId="{F937064D-F3BF-408C-9DC9-4F7B0A180DE9}"/>
          </ac:spMkLst>
        </pc:spChg>
        <pc:spChg chg="mod">
          <ac:chgData name="Ragnhild Halvorsrud" userId="917ea340-fd63-490f-a7db-68428d24cf32" providerId="ADAL" clId="{74752764-C38B-4E32-8BD7-4A8808568C3F}" dt="2021-03-21T12:06:29.184" v="7447" actId="790"/>
          <ac:spMkLst>
            <pc:docMk/>
            <pc:sldMk cId="3608002297" sldId="297"/>
            <ac:spMk id="61" creationId="{67663090-ED56-4FE8-8734-CCF4809A7BFD}"/>
          </ac:spMkLst>
        </pc:spChg>
        <pc:spChg chg="mod">
          <ac:chgData name="Ragnhild Halvorsrud" userId="917ea340-fd63-490f-a7db-68428d24cf32" providerId="ADAL" clId="{74752764-C38B-4E32-8BD7-4A8808568C3F}" dt="2021-03-21T12:06:29.184" v="7448" actId="790"/>
          <ac:spMkLst>
            <pc:docMk/>
            <pc:sldMk cId="3608002297" sldId="297"/>
            <ac:spMk id="62" creationId="{D4095C26-1A1B-4D2F-96C5-606EB14BE093}"/>
          </ac:spMkLst>
        </pc:spChg>
        <pc:spChg chg="mod">
          <ac:chgData name="Ragnhild Halvorsrud" userId="917ea340-fd63-490f-a7db-68428d24cf32" providerId="ADAL" clId="{74752764-C38B-4E32-8BD7-4A8808568C3F}" dt="2021-03-21T12:06:29.184" v="7449" actId="790"/>
          <ac:spMkLst>
            <pc:docMk/>
            <pc:sldMk cId="3608002297" sldId="297"/>
            <ac:spMk id="63" creationId="{C975F3F2-92CE-410E-8B78-861F41CE000F}"/>
          </ac:spMkLst>
        </pc:spChg>
        <pc:spChg chg="mod">
          <ac:chgData name="Ragnhild Halvorsrud" userId="917ea340-fd63-490f-a7db-68428d24cf32" providerId="ADAL" clId="{74752764-C38B-4E32-8BD7-4A8808568C3F}" dt="2021-03-21T12:06:29.184" v="7450" actId="790"/>
          <ac:spMkLst>
            <pc:docMk/>
            <pc:sldMk cId="3608002297" sldId="297"/>
            <ac:spMk id="64" creationId="{1441B236-A368-47D8-A731-35C0D6B8F3DF}"/>
          </ac:spMkLst>
        </pc:spChg>
        <pc:spChg chg="mod">
          <ac:chgData name="Ragnhild Halvorsrud" userId="917ea340-fd63-490f-a7db-68428d24cf32" providerId="ADAL" clId="{74752764-C38B-4E32-8BD7-4A8808568C3F}" dt="2021-03-21T12:06:29.184" v="7451" actId="790"/>
          <ac:spMkLst>
            <pc:docMk/>
            <pc:sldMk cId="3608002297" sldId="297"/>
            <ac:spMk id="65" creationId="{E30A5F89-D0F8-4627-8679-11BBC514D35C}"/>
          </ac:spMkLst>
        </pc:spChg>
        <pc:spChg chg="mod">
          <ac:chgData name="Ragnhild Halvorsrud" userId="917ea340-fd63-490f-a7db-68428d24cf32" providerId="ADAL" clId="{74752764-C38B-4E32-8BD7-4A8808568C3F}" dt="2021-03-21T12:06:29.184" v="7452" actId="790"/>
          <ac:spMkLst>
            <pc:docMk/>
            <pc:sldMk cId="3608002297" sldId="297"/>
            <ac:spMk id="66" creationId="{2B7636E9-DD8D-4F9A-AEE7-9AFDAC7AFC24}"/>
          </ac:spMkLst>
        </pc:spChg>
        <pc:spChg chg="mod">
          <ac:chgData name="Ragnhild Halvorsrud" userId="917ea340-fd63-490f-a7db-68428d24cf32" providerId="ADAL" clId="{74752764-C38B-4E32-8BD7-4A8808568C3F}" dt="2021-03-21T12:06:29.184" v="7453" actId="790"/>
          <ac:spMkLst>
            <pc:docMk/>
            <pc:sldMk cId="3608002297" sldId="297"/>
            <ac:spMk id="68" creationId="{6A8D9947-8822-4CD3-9DB3-BE589DE36447}"/>
          </ac:spMkLst>
        </pc:spChg>
        <pc:spChg chg="mod">
          <ac:chgData name="Ragnhild Halvorsrud" userId="917ea340-fd63-490f-a7db-68428d24cf32" providerId="ADAL" clId="{74752764-C38B-4E32-8BD7-4A8808568C3F}" dt="2021-03-21T12:06:29.184" v="7454" actId="790"/>
          <ac:spMkLst>
            <pc:docMk/>
            <pc:sldMk cId="3608002297" sldId="297"/>
            <ac:spMk id="70" creationId="{1E02335F-7A02-46BA-B97D-C5AAB2D1A194}"/>
          </ac:spMkLst>
        </pc:spChg>
        <pc:spChg chg="mod">
          <ac:chgData name="Ragnhild Halvorsrud" userId="917ea340-fd63-490f-a7db-68428d24cf32" providerId="ADAL" clId="{74752764-C38B-4E32-8BD7-4A8808568C3F}" dt="2021-03-21T12:06:29.184" v="7455" actId="790"/>
          <ac:spMkLst>
            <pc:docMk/>
            <pc:sldMk cId="3608002297" sldId="297"/>
            <ac:spMk id="71" creationId="{880AD802-8E3C-42BE-BD90-13846C765070}"/>
          </ac:spMkLst>
        </pc:spChg>
        <pc:spChg chg="mod">
          <ac:chgData name="Ragnhild Halvorsrud" userId="917ea340-fd63-490f-a7db-68428d24cf32" providerId="ADAL" clId="{74752764-C38B-4E32-8BD7-4A8808568C3F}" dt="2021-03-21T12:06:29.184" v="7456" actId="790"/>
          <ac:spMkLst>
            <pc:docMk/>
            <pc:sldMk cId="3608002297" sldId="297"/>
            <ac:spMk id="72" creationId="{358895A1-B3D0-4507-8E7A-9C991B0441BE}"/>
          </ac:spMkLst>
        </pc:spChg>
        <pc:spChg chg="mod">
          <ac:chgData name="Ragnhild Halvorsrud" userId="917ea340-fd63-490f-a7db-68428d24cf32" providerId="ADAL" clId="{74752764-C38B-4E32-8BD7-4A8808568C3F}" dt="2021-03-21T12:06:29.199" v="7457" actId="790"/>
          <ac:spMkLst>
            <pc:docMk/>
            <pc:sldMk cId="3608002297" sldId="297"/>
            <ac:spMk id="73" creationId="{2066ABC3-35D6-46D7-B84F-5FAD265B4508}"/>
          </ac:spMkLst>
        </pc:spChg>
        <pc:spChg chg="mod">
          <ac:chgData name="Ragnhild Halvorsrud" userId="917ea340-fd63-490f-a7db-68428d24cf32" providerId="ADAL" clId="{74752764-C38B-4E32-8BD7-4A8808568C3F}" dt="2021-03-21T12:06:29.199" v="7458" actId="790"/>
          <ac:spMkLst>
            <pc:docMk/>
            <pc:sldMk cId="3608002297" sldId="297"/>
            <ac:spMk id="74" creationId="{E888FD17-D68B-4AD1-8BB7-48C541D68198}"/>
          </ac:spMkLst>
        </pc:spChg>
        <pc:spChg chg="mod">
          <ac:chgData name="Ragnhild Halvorsrud" userId="917ea340-fd63-490f-a7db-68428d24cf32" providerId="ADAL" clId="{74752764-C38B-4E32-8BD7-4A8808568C3F}" dt="2021-03-21T12:06:29.199" v="7459" actId="790"/>
          <ac:spMkLst>
            <pc:docMk/>
            <pc:sldMk cId="3608002297" sldId="297"/>
            <ac:spMk id="75" creationId="{10B73D0D-695F-4466-9EEF-C66E755E3107}"/>
          </ac:spMkLst>
        </pc:spChg>
        <pc:spChg chg="mod">
          <ac:chgData name="Ragnhild Halvorsrud" userId="917ea340-fd63-490f-a7db-68428d24cf32" providerId="ADAL" clId="{74752764-C38B-4E32-8BD7-4A8808568C3F}" dt="2021-03-21T12:06:29.199" v="7460" actId="790"/>
          <ac:spMkLst>
            <pc:docMk/>
            <pc:sldMk cId="3608002297" sldId="297"/>
            <ac:spMk id="76" creationId="{99F21F21-35C4-4235-82DE-84112AF7BA76}"/>
          </ac:spMkLst>
        </pc:spChg>
        <pc:spChg chg="mod">
          <ac:chgData name="Ragnhild Halvorsrud" userId="917ea340-fd63-490f-a7db-68428d24cf32" providerId="ADAL" clId="{74752764-C38B-4E32-8BD7-4A8808568C3F}" dt="2021-03-21T12:06:29.199" v="7461" actId="790"/>
          <ac:spMkLst>
            <pc:docMk/>
            <pc:sldMk cId="3608002297" sldId="297"/>
            <ac:spMk id="77" creationId="{346DDF0E-324E-465C-9212-66C8B8F18C6F}"/>
          </ac:spMkLst>
        </pc:spChg>
        <pc:spChg chg="mod">
          <ac:chgData name="Ragnhild Halvorsrud" userId="917ea340-fd63-490f-a7db-68428d24cf32" providerId="ADAL" clId="{74752764-C38B-4E32-8BD7-4A8808568C3F}" dt="2021-03-21T12:06:29.199" v="7462" actId="790"/>
          <ac:spMkLst>
            <pc:docMk/>
            <pc:sldMk cId="3608002297" sldId="297"/>
            <ac:spMk id="78" creationId="{211DE3AE-3F75-48D8-8E65-1866899CFB49}"/>
          </ac:spMkLst>
        </pc:spChg>
        <pc:spChg chg="mod">
          <ac:chgData name="Ragnhild Halvorsrud" userId="917ea340-fd63-490f-a7db-68428d24cf32" providerId="ADAL" clId="{74752764-C38B-4E32-8BD7-4A8808568C3F}" dt="2021-03-21T12:06:29.199" v="7463" actId="790"/>
          <ac:spMkLst>
            <pc:docMk/>
            <pc:sldMk cId="3608002297" sldId="297"/>
            <ac:spMk id="79" creationId="{C376BD85-5886-4F11-A3BD-B3749B142ABB}"/>
          </ac:spMkLst>
        </pc:spChg>
      </pc:sldChg>
      <pc:sldChg chg="addSp delSp modSp mod ord chgLayout modNotes">
        <pc:chgData name="Ragnhild Halvorsrud" userId="917ea340-fd63-490f-a7db-68428d24cf32" providerId="ADAL" clId="{74752764-C38B-4E32-8BD7-4A8808568C3F}" dt="2021-03-26T16:07:08.897" v="31696"/>
        <pc:sldMkLst>
          <pc:docMk/>
          <pc:sldMk cId="1017436951" sldId="299"/>
        </pc:sldMkLst>
        <pc:spChg chg="mod ord">
          <ac:chgData name="Ragnhild Halvorsrud" userId="917ea340-fd63-490f-a7db-68428d24cf32" providerId="ADAL" clId="{74752764-C38B-4E32-8BD7-4A8808568C3F}" dt="2021-03-25T12:44:17.339" v="29391" actId="790"/>
          <ac:spMkLst>
            <pc:docMk/>
            <pc:sldMk cId="1017436951" sldId="299"/>
            <ac:spMk id="2" creationId="{DA93C4BE-5E27-46F9-B4B5-B31A61970ECC}"/>
          </ac:spMkLst>
        </pc:spChg>
        <pc:spChg chg="mod ord">
          <ac:chgData name="Ragnhild Halvorsrud" userId="917ea340-fd63-490f-a7db-68428d24cf32" providerId="ADAL" clId="{74752764-C38B-4E32-8BD7-4A8808568C3F}" dt="2021-03-25T12:44:17.339" v="29392" actId="790"/>
          <ac:spMkLst>
            <pc:docMk/>
            <pc:sldMk cId="1017436951" sldId="299"/>
            <ac:spMk id="3" creationId="{1ACFC2A2-5AEE-4B2A-B5EE-FA12AF84328D}"/>
          </ac:spMkLst>
        </pc:spChg>
        <pc:spChg chg="mod">
          <ac:chgData name="Ragnhild Halvorsrud" userId="917ea340-fd63-490f-a7db-68428d24cf32" providerId="ADAL" clId="{74752764-C38B-4E32-8BD7-4A8808568C3F}" dt="2021-03-24T08:21:08.963" v="13073" actId="790"/>
          <ac:spMkLst>
            <pc:docMk/>
            <pc:sldMk cId="1017436951" sldId="299"/>
            <ac:spMk id="5" creationId="{F7557F03-6789-4E18-BBC3-72B4DEE6D0F4}"/>
          </ac:spMkLst>
        </pc:spChg>
        <pc:spChg chg="mod">
          <ac:chgData name="Ragnhild Halvorsrud" userId="917ea340-fd63-490f-a7db-68428d24cf32" providerId="ADAL" clId="{74752764-C38B-4E32-8BD7-4A8808568C3F}" dt="2021-03-24T08:21:08.963" v="13074" actId="790"/>
          <ac:spMkLst>
            <pc:docMk/>
            <pc:sldMk cId="1017436951" sldId="299"/>
            <ac:spMk id="6" creationId="{90741D90-CEBE-481D-AE3A-0F1BC484B4B6}"/>
          </ac:spMkLst>
        </pc:spChg>
        <pc:spChg chg="mod">
          <ac:chgData name="Ragnhild Halvorsrud" userId="917ea340-fd63-490f-a7db-68428d24cf32" providerId="ADAL" clId="{74752764-C38B-4E32-8BD7-4A8808568C3F}" dt="2021-03-24T08:21:08.963" v="13075" actId="790"/>
          <ac:spMkLst>
            <pc:docMk/>
            <pc:sldMk cId="1017436951" sldId="299"/>
            <ac:spMk id="7" creationId="{DF8D10C7-920D-493A-AD2B-06FA0749266E}"/>
          </ac:spMkLst>
        </pc:spChg>
        <pc:spChg chg="del mod">
          <ac:chgData name="Ragnhild Halvorsrud" userId="917ea340-fd63-490f-a7db-68428d24cf32" providerId="ADAL" clId="{74752764-C38B-4E32-8BD7-4A8808568C3F}" dt="2021-03-25T07:26:56.365" v="20548" actId="478"/>
          <ac:spMkLst>
            <pc:docMk/>
            <pc:sldMk cId="1017436951" sldId="299"/>
            <ac:spMk id="8" creationId="{1DCDC8CC-1548-42AD-B9C0-A3F75D4C1675}"/>
          </ac:spMkLst>
        </pc:spChg>
        <pc:spChg chg="del mod">
          <ac:chgData name="Ragnhild Halvorsrud" userId="917ea340-fd63-490f-a7db-68428d24cf32" providerId="ADAL" clId="{74752764-C38B-4E32-8BD7-4A8808568C3F}" dt="2021-03-25T07:26:56.365" v="20548" actId="478"/>
          <ac:spMkLst>
            <pc:docMk/>
            <pc:sldMk cId="1017436951" sldId="299"/>
            <ac:spMk id="9" creationId="{73267C18-EA16-49BD-8B5F-5199E34B2119}"/>
          </ac:spMkLst>
        </pc:spChg>
        <pc:spChg chg="del mod">
          <ac:chgData name="Ragnhild Halvorsrud" userId="917ea340-fd63-490f-a7db-68428d24cf32" providerId="ADAL" clId="{74752764-C38B-4E32-8BD7-4A8808568C3F}" dt="2021-03-25T07:26:56.365" v="20548" actId="478"/>
          <ac:spMkLst>
            <pc:docMk/>
            <pc:sldMk cId="1017436951" sldId="299"/>
            <ac:spMk id="10" creationId="{2394E215-C932-42F5-A695-44BD3405F340}"/>
          </ac:spMkLst>
        </pc:spChg>
        <pc:spChg chg="del mod">
          <ac:chgData name="Ragnhild Halvorsrud" userId="917ea340-fd63-490f-a7db-68428d24cf32" providerId="ADAL" clId="{74752764-C38B-4E32-8BD7-4A8808568C3F}" dt="2021-03-25T07:26:56.365" v="20548" actId="478"/>
          <ac:spMkLst>
            <pc:docMk/>
            <pc:sldMk cId="1017436951" sldId="299"/>
            <ac:spMk id="11" creationId="{F1E32138-27D8-4CF4-B61E-14C732CCA4D4}"/>
          </ac:spMkLst>
        </pc:spChg>
        <pc:spChg chg="del mod">
          <ac:chgData name="Ragnhild Halvorsrud" userId="917ea340-fd63-490f-a7db-68428d24cf32" providerId="ADAL" clId="{74752764-C38B-4E32-8BD7-4A8808568C3F}" dt="2021-03-25T07:26:56.365" v="20548" actId="478"/>
          <ac:spMkLst>
            <pc:docMk/>
            <pc:sldMk cId="1017436951" sldId="299"/>
            <ac:spMk id="12" creationId="{E4B37706-8555-4578-A5E9-FBAF7DFBAFF2}"/>
          </ac:spMkLst>
        </pc:spChg>
        <pc:spChg chg="del mod">
          <ac:chgData name="Ragnhild Halvorsrud" userId="917ea340-fd63-490f-a7db-68428d24cf32" providerId="ADAL" clId="{74752764-C38B-4E32-8BD7-4A8808568C3F}" dt="2021-03-25T07:26:56.365" v="20548" actId="478"/>
          <ac:spMkLst>
            <pc:docMk/>
            <pc:sldMk cId="1017436951" sldId="299"/>
            <ac:spMk id="13" creationId="{357DB7B3-7549-4B9B-96DD-1E8648EB1791}"/>
          </ac:spMkLst>
        </pc:spChg>
        <pc:spChg chg="del mod">
          <ac:chgData name="Ragnhild Halvorsrud" userId="917ea340-fd63-490f-a7db-68428d24cf32" providerId="ADAL" clId="{74752764-C38B-4E32-8BD7-4A8808568C3F}" dt="2021-03-25T07:26:56.365" v="20548" actId="478"/>
          <ac:spMkLst>
            <pc:docMk/>
            <pc:sldMk cId="1017436951" sldId="299"/>
            <ac:spMk id="14" creationId="{BAC4685D-6125-47E5-AA81-8C3ACFA44272}"/>
          </ac:spMkLst>
        </pc:spChg>
        <pc:spChg chg="del mod">
          <ac:chgData name="Ragnhild Halvorsrud" userId="917ea340-fd63-490f-a7db-68428d24cf32" providerId="ADAL" clId="{74752764-C38B-4E32-8BD7-4A8808568C3F}" dt="2021-03-26T16:04:20.136" v="31634" actId="478"/>
          <ac:spMkLst>
            <pc:docMk/>
            <pc:sldMk cId="1017436951" sldId="299"/>
            <ac:spMk id="15" creationId="{C7C796F9-1486-46CA-861C-D2501DE10BD3}"/>
          </ac:spMkLst>
        </pc:spChg>
        <pc:spChg chg="del mod">
          <ac:chgData name="Ragnhild Halvorsrud" userId="917ea340-fd63-490f-a7db-68428d24cf32" providerId="ADAL" clId="{74752764-C38B-4E32-8BD7-4A8808568C3F}" dt="2021-03-26T16:04:20.136" v="31634" actId="478"/>
          <ac:spMkLst>
            <pc:docMk/>
            <pc:sldMk cId="1017436951" sldId="299"/>
            <ac:spMk id="16" creationId="{E6E80B26-587F-4C94-8AD7-BEC698D7FF0F}"/>
          </ac:spMkLst>
        </pc:spChg>
        <pc:spChg chg="del mod">
          <ac:chgData name="Ragnhild Halvorsrud" userId="917ea340-fd63-490f-a7db-68428d24cf32" providerId="ADAL" clId="{74752764-C38B-4E32-8BD7-4A8808568C3F}" dt="2021-03-26T16:04:20.136" v="31634" actId="478"/>
          <ac:spMkLst>
            <pc:docMk/>
            <pc:sldMk cId="1017436951" sldId="299"/>
            <ac:spMk id="17" creationId="{04C6970B-08E6-44B9-94F4-1CA6BF44B612}"/>
          </ac:spMkLst>
        </pc:spChg>
        <pc:spChg chg="del mod">
          <ac:chgData name="Ragnhild Halvorsrud" userId="917ea340-fd63-490f-a7db-68428d24cf32" providerId="ADAL" clId="{74752764-C38B-4E32-8BD7-4A8808568C3F}" dt="2021-03-26T16:04:20.136" v="31634" actId="478"/>
          <ac:spMkLst>
            <pc:docMk/>
            <pc:sldMk cId="1017436951" sldId="299"/>
            <ac:spMk id="19" creationId="{7D36B225-88E8-4920-8F50-629F2D09A78F}"/>
          </ac:spMkLst>
        </pc:spChg>
        <pc:spChg chg="del mod">
          <ac:chgData name="Ragnhild Halvorsrud" userId="917ea340-fd63-490f-a7db-68428d24cf32" providerId="ADAL" clId="{74752764-C38B-4E32-8BD7-4A8808568C3F}" dt="2021-03-26T16:04:20.136" v="31634" actId="478"/>
          <ac:spMkLst>
            <pc:docMk/>
            <pc:sldMk cId="1017436951" sldId="299"/>
            <ac:spMk id="20" creationId="{2AE28407-44EB-4206-A5EE-43ACF7A78436}"/>
          </ac:spMkLst>
        </pc:spChg>
        <pc:spChg chg="del mod">
          <ac:chgData name="Ragnhild Halvorsrud" userId="917ea340-fd63-490f-a7db-68428d24cf32" providerId="ADAL" clId="{74752764-C38B-4E32-8BD7-4A8808568C3F}" dt="2021-03-26T16:04:24.623" v="31635" actId="478"/>
          <ac:spMkLst>
            <pc:docMk/>
            <pc:sldMk cId="1017436951" sldId="299"/>
            <ac:spMk id="21" creationId="{D4AFB6FB-A588-4B42-AC11-AC4E6C4FDF9D}"/>
          </ac:spMkLst>
        </pc:spChg>
        <pc:spChg chg="del mod">
          <ac:chgData name="Ragnhild Halvorsrud" userId="917ea340-fd63-490f-a7db-68428d24cf32" providerId="ADAL" clId="{74752764-C38B-4E32-8BD7-4A8808568C3F}" dt="2021-03-23T17:12:53.793" v="12229" actId="478"/>
          <ac:spMkLst>
            <pc:docMk/>
            <pc:sldMk cId="1017436951" sldId="299"/>
            <ac:spMk id="26" creationId="{24CC9328-2FB8-425B-B340-10265426FF1D}"/>
          </ac:spMkLst>
        </pc:spChg>
        <pc:spChg chg="add mod">
          <ac:chgData name="Ragnhild Halvorsrud" userId="917ea340-fd63-490f-a7db-68428d24cf32" providerId="ADAL" clId="{74752764-C38B-4E32-8BD7-4A8808568C3F}" dt="2021-03-26T16:05:47.739" v="31682"/>
          <ac:spMkLst>
            <pc:docMk/>
            <pc:sldMk cId="1017436951" sldId="299"/>
            <ac:spMk id="26" creationId="{51C95816-6F41-4733-B775-1BF5759CC563}"/>
          </ac:spMkLst>
        </pc:spChg>
        <pc:spChg chg="add del mod">
          <ac:chgData name="Ragnhild Halvorsrud" userId="917ea340-fd63-490f-a7db-68428d24cf32" providerId="ADAL" clId="{74752764-C38B-4E32-8BD7-4A8808568C3F}" dt="2021-03-17T09:17:39.505" v="1696" actId="6264"/>
          <ac:spMkLst>
            <pc:docMk/>
            <pc:sldMk cId="1017436951" sldId="299"/>
            <ac:spMk id="27" creationId="{4BAC4893-6C49-455E-91FC-A5093A040758}"/>
          </ac:spMkLst>
        </pc:spChg>
        <pc:spChg chg="add mod">
          <ac:chgData name="Ragnhild Halvorsrud" userId="917ea340-fd63-490f-a7db-68428d24cf32" providerId="ADAL" clId="{74752764-C38B-4E32-8BD7-4A8808568C3F}" dt="2021-03-26T16:05:47.739" v="31682"/>
          <ac:spMkLst>
            <pc:docMk/>
            <pc:sldMk cId="1017436951" sldId="299"/>
            <ac:spMk id="27" creationId="{B5BC2679-7187-4753-BF70-F444B0115DD5}"/>
          </ac:spMkLst>
        </pc:spChg>
        <pc:spChg chg="mod">
          <ac:chgData name="Ragnhild Halvorsrud" userId="917ea340-fd63-490f-a7db-68428d24cf32" providerId="ADAL" clId="{74752764-C38B-4E32-8BD7-4A8808568C3F}" dt="2021-03-25T07:27:55.606" v="20558"/>
          <ac:spMkLst>
            <pc:docMk/>
            <pc:sldMk cId="1017436951" sldId="299"/>
            <ac:spMk id="27" creationId="{BA4B98C4-E28F-487E-A2DD-8D04D2501AAA}"/>
          </ac:spMkLst>
        </pc:spChg>
        <pc:spChg chg="add mod">
          <ac:chgData name="Ragnhild Halvorsrud" userId="917ea340-fd63-490f-a7db-68428d24cf32" providerId="ADAL" clId="{74752764-C38B-4E32-8BD7-4A8808568C3F}" dt="2021-03-26T16:05:47.739" v="31682"/>
          <ac:spMkLst>
            <pc:docMk/>
            <pc:sldMk cId="1017436951" sldId="299"/>
            <ac:spMk id="28" creationId="{117F74FC-FA02-47E3-9D7F-F5CBC97CE4A4}"/>
          </ac:spMkLst>
        </pc:spChg>
        <pc:spChg chg="mod">
          <ac:chgData name="Ragnhild Halvorsrud" userId="917ea340-fd63-490f-a7db-68428d24cf32" providerId="ADAL" clId="{74752764-C38B-4E32-8BD7-4A8808568C3F}" dt="2021-03-25T07:27:55.606" v="20558"/>
          <ac:spMkLst>
            <pc:docMk/>
            <pc:sldMk cId="1017436951" sldId="299"/>
            <ac:spMk id="28" creationId="{5CD2EFFC-E7EB-4F31-90C7-DF42C4C786D8}"/>
          </ac:spMkLst>
        </pc:spChg>
        <pc:spChg chg="add del mod">
          <ac:chgData name="Ragnhild Halvorsrud" userId="917ea340-fd63-490f-a7db-68428d24cf32" providerId="ADAL" clId="{74752764-C38B-4E32-8BD7-4A8808568C3F}" dt="2021-03-17T09:17:39.505" v="1696" actId="6264"/>
          <ac:spMkLst>
            <pc:docMk/>
            <pc:sldMk cId="1017436951" sldId="299"/>
            <ac:spMk id="28" creationId="{EC8D06D1-4BFE-4B79-A494-20BF02B42213}"/>
          </ac:spMkLst>
        </pc:spChg>
        <pc:spChg chg="add mod">
          <ac:chgData name="Ragnhild Halvorsrud" userId="917ea340-fd63-490f-a7db-68428d24cf32" providerId="ADAL" clId="{74752764-C38B-4E32-8BD7-4A8808568C3F}" dt="2021-03-26T16:05:47.739" v="31682"/>
          <ac:spMkLst>
            <pc:docMk/>
            <pc:sldMk cId="1017436951" sldId="299"/>
            <ac:spMk id="29" creationId="{45A0F1D6-E1A1-4114-BCBB-4A3DD5326AF7}"/>
          </ac:spMkLst>
        </pc:spChg>
        <pc:spChg chg="mod">
          <ac:chgData name="Ragnhild Halvorsrud" userId="917ea340-fd63-490f-a7db-68428d24cf32" providerId="ADAL" clId="{74752764-C38B-4E32-8BD7-4A8808568C3F}" dt="2021-03-25T07:27:55.606" v="20558"/>
          <ac:spMkLst>
            <pc:docMk/>
            <pc:sldMk cId="1017436951" sldId="299"/>
            <ac:spMk id="29" creationId="{9D77E363-51BA-4D71-91D1-7F7DF9F94EC5}"/>
          </ac:spMkLst>
        </pc:spChg>
        <pc:spChg chg="add del mod">
          <ac:chgData name="Ragnhild Halvorsrud" userId="917ea340-fd63-490f-a7db-68428d24cf32" providerId="ADAL" clId="{74752764-C38B-4E32-8BD7-4A8808568C3F}" dt="2021-03-25T08:19:31.015" v="20671" actId="478"/>
          <ac:spMkLst>
            <pc:docMk/>
            <pc:sldMk cId="1017436951" sldId="299"/>
            <ac:spMk id="30" creationId="{881F93FD-B0F8-429C-9CB1-32365144529F}"/>
          </ac:spMkLst>
        </pc:spChg>
        <pc:spChg chg="add del mod">
          <ac:chgData name="Ragnhild Halvorsrud" userId="917ea340-fd63-490f-a7db-68428d24cf32" providerId="ADAL" clId="{74752764-C38B-4E32-8BD7-4A8808568C3F}" dt="2021-03-25T08:19:31.015" v="20671" actId="478"/>
          <ac:spMkLst>
            <pc:docMk/>
            <pc:sldMk cId="1017436951" sldId="299"/>
            <ac:spMk id="31" creationId="{14DDA886-7B8A-43F3-8DF1-85025EC3F3DF}"/>
          </ac:spMkLst>
        </pc:spChg>
        <pc:spChg chg="add mod">
          <ac:chgData name="Ragnhild Halvorsrud" userId="917ea340-fd63-490f-a7db-68428d24cf32" providerId="ADAL" clId="{74752764-C38B-4E32-8BD7-4A8808568C3F}" dt="2021-03-26T16:05:47.739" v="31682"/>
          <ac:spMkLst>
            <pc:docMk/>
            <pc:sldMk cId="1017436951" sldId="299"/>
            <ac:spMk id="32" creationId="{0C09108B-8C68-49CC-B8E0-30A55CD106BC}"/>
          </ac:spMkLst>
        </pc:spChg>
        <pc:spChg chg="add del mod">
          <ac:chgData name="Ragnhild Halvorsrud" userId="917ea340-fd63-490f-a7db-68428d24cf32" providerId="ADAL" clId="{74752764-C38B-4E32-8BD7-4A8808568C3F}" dt="2021-03-25T08:19:31.015" v="20671" actId="478"/>
          <ac:spMkLst>
            <pc:docMk/>
            <pc:sldMk cId="1017436951" sldId="299"/>
            <ac:spMk id="32" creationId="{40D484BE-9151-4E83-AA2A-E0C8175B342E}"/>
          </ac:spMkLst>
        </pc:spChg>
        <pc:spChg chg="add del mod">
          <ac:chgData name="Ragnhild Halvorsrud" userId="917ea340-fd63-490f-a7db-68428d24cf32" providerId="ADAL" clId="{74752764-C38B-4E32-8BD7-4A8808568C3F}" dt="2021-03-25T08:19:31.015" v="20671" actId="478"/>
          <ac:spMkLst>
            <pc:docMk/>
            <pc:sldMk cId="1017436951" sldId="299"/>
            <ac:spMk id="33" creationId="{E1873A14-4C55-46FD-A7EF-990406F4585D}"/>
          </ac:spMkLst>
        </pc:spChg>
        <pc:spChg chg="add del mod">
          <ac:chgData name="Ragnhild Halvorsrud" userId="917ea340-fd63-490f-a7db-68428d24cf32" providerId="ADAL" clId="{74752764-C38B-4E32-8BD7-4A8808568C3F}" dt="2021-03-25T08:19:31.015" v="20671" actId="478"/>
          <ac:spMkLst>
            <pc:docMk/>
            <pc:sldMk cId="1017436951" sldId="299"/>
            <ac:spMk id="34" creationId="{17ADCDFD-C5B6-496C-A288-217322C1DFDF}"/>
          </ac:spMkLst>
        </pc:spChg>
        <pc:spChg chg="add del mod">
          <ac:chgData name="Ragnhild Halvorsrud" userId="917ea340-fd63-490f-a7db-68428d24cf32" providerId="ADAL" clId="{74752764-C38B-4E32-8BD7-4A8808568C3F}" dt="2021-03-25T08:19:31.015" v="20671" actId="478"/>
          <ac:spMkLst>
            <pc:docMk/>
            <pc:sldMk cId="1017436951" sldId="299"/>
            <ac:spMk id="35" creationId="{793D9BD7-9223-4A56-8129-EBB86EFD36F3}"/>
          </ac:spMkLst>
        </pc:spChg>
        <pc:spChg chg="add mod">
          <ac:chgData name="Ragnhild Halvorsrud" userId="917ea340-fd63-490f-a7db-68428d24cf32" providerId="ADAL" clId="{74752764-C38B-4E32-8BD7-4A8808568C3F}" dt="2021-03-26T16:05:47.739" v="31682"/>
          <ac:spMkLst>
            <pc:docMk/>
            <pc:sldMk cId="1017436951" sldId="299"/>
            <ac:spMk id="35" creationId="{D2AB5091-121A-4138-902D-87AA725CB50E}"/>
          </ac:spMkLst>
        </pc:spChg>
        <pc:spChg chg="add mod">
          <ac:chgData name="Ragnhild Halvorsrud" userId="917ea340-fd63-490f-a7db-68428d24cf32" providerId="ADAL" clId="{74752764-C38B-4E32-8BD7-4A8808568C3F}" dt="2021-03-26T16:05:47.739" v="31682"/>
          <ac:spMkLst>
            <pc:docMk/>
            <pc:sldMk cId="1017436951" sldId="299"/>
            <ac:spMk id="36" creationId="{A945569F-FED0-49DD-A068-A26AB19D6062}"/>
          </ac:spMkLst>
        </pc:spChg>
        <pc:spChg chg="add del mod">
          <ac:chgData name="Ragnhild Halvorsrud" userId="917ea340-fd63-490f-a7db-68428d24cf32" providerId="ADAL" clId="{74752764-C38B-4E32-8BD7-4A8808568C3F}" dt="2021-03-25T08:19:31.015" v="20671" actId="478"/>
          <ac:spMkLst>
            <pc:docMk/>
            <pc:sldMk cId="1017436951" sldId="299"/>
            <ac:spMk id="36" creationId="{DB01BA4C-B14E-4E53-B93E-8D9A08E70A91}"/>
          </ac:spMkLst>
        </pc:spChg>
        <pc:spChg chg="add mod">
          <ac:chgData name="Ragnhild Halvorsrud" userId="917ea340-fd63-490f-a7db-68428d24cf32" providerId="ADAL" clId="{74752764-C38B-4E32-8BD7-4A8808568C3F}" dt="2021-03-25T12:44:17.345" v="29399" actId="790"/>
          <ac:spMkLst>
            <pc:docMk/>
            <pc:sldMk cId="1017436951" sldId="299"/>
            <ac:spMk id="37" creationId="{546A0972-B5B0-4E86-BC81-51ECF3DB9F25}"/>
          </ac:spMkLst>
        </pc:spChg>
        <pc:spChg chg="add mod">
          <ac:chgData name="Ragnhild Halvorsrud" userId="917ea340-fd63-490f-a7db-68428d24cf32" providerId="ADAL" clId="{74752764-C38B-4E32-8BD7-4A8808568C3F}" dt="2021-03-25T12:44:17.345" v="29400" actId="790"/>
          <ac:spMkLst>
            <pc:docMk/>
            <pc:sldMk cId="1017436951" sldId="299"/>
            <ac:spMk id="38" creationId="{826CEA4C-7099-4ECC-AFAB-9367D6821625}"/>
          </ac:spMkLst>
        </pc:spChg>
        <pc:spChg chg="add mod">
          <ac:chgData name="Ragnhild Halvorsrud" userId="917ea340-fd63-490f-a7db-68428d24cf32" providerId="ADAL" clId="{74752764-C38B-4E32-8BD7-4A8808568C3F}" dt="2021-03-25T12:44:17.346" v="29401" actId="790"/>
          <ac:spMkLst>
            <pc:docMk/>
            <pc:sldMk cId="1017436951" sldId="299"/>
            <ac:spMk id="39" creationId="{6F8FB387-8C39-4A8A-8587-A2DFA8E93C2B}"/>
          </ac:spMkLst>
        </pc:spChg>
        <pc:spChg chg="add mod">
          <ac:chgData name="Ragnhild Halvorsrud" userId="917ea340-fd63-490f-a7db-68428d24cf32" providerId="ADAL" clId="{74752764-C38B-4E32-8BD7-4A8808568C3F}" dt="2021-03-25T12:44:17.347" v="29402" actId="790"/>
          <ac:spMkLst>
            <pc:docMk/>
            <pc:sldMk cId="1017436951" sldId="299"/>
            <ac:spMk id="40" creationId="{E71F1334-312C-4537-B226-FAECA45C3AB4}"/>
          </ac:spMkLst>
        </pc:spChg>
        <pc:spChg chg="add mod">
          <ac:chgData name="Ragnhild Halvorsrud" userId="917ea340-fd63-490f-a7db-68428d24cf32" providerId="ADAL" clId="{74752764-C38B-4E32-8BD7-4A8808568C3F}" dt="2021-03-25T12:44:17.347" v="29403" actId="790"/>
          <ac:spMkLst>
            <pc:docMk/>
            <pc:sldMk cId="1017436951" sldId="299"/>
            <ac:spMk id="41" creationId="{EAE13267-8684-47B5-9DDF-24DDCA57F964}"/>
          </ac:spMkLst>
        </pc:spChg>
        <pc:spChg chg="add mod">
          <ac:chgData name="Ragnhild Halvorsrud" userId="917ea340-fd63-490f-a7db-68428d24cf32" providerId="ADAL" clId="{74752764-C38B-4E32-8BD7-4A8808568C3F}" dt="2021-03-26T16:05:47.739" v="31682"/>
          <ac:spMkLst>
            <pc:docMk/>
            <pc:sldMk cId="1017436951" sldId="299"/>
            <ac:spMk id="43" creationId="{0E911240-0FC1-4F5F-A16A-59C608A1336D}"/>
          </ac:spMkLst>
        </pc:spChg>
        <pc:spChg chg="add mod">
          <ac:chgData name="Ragnhild Halvorsrud" userId="917ea340-fd63-490f-a7db-68428d24cf32" providerId="ADAL" clId="{74752764-C38B-4E32-8BD7-4A8808568C3F}" dt="2021-03-26T16:05:47.739" v="31682"/>
          <ac:spMkLst>
            <pc:docMk/>
            <pc:sldMk cId="1017436951" sldId="299"/>
            <ac:spMk id="44" creationId="{A4D9E747-6238-453E-95B9-BBEBB1F7F0F5}"/>
          </ac:spMkLst>
        </pc:spChg>
        <pc:spChg chg="add mod">
          <ac:chgData name="Ragnhild Halvorsrud" userId="917ea340-fd63-490f-a7db-68428d24cf32" providerId="ADAL" clId="{74752764-C38B-4E32-8BD7-4A8808568C3F}" dt="2021-03-26T16:07:08.897" v="31696"/>
          <ac:spMkLst>
            <pc:docMk/>
            <pc:sldMk cId="1017436951" sldId="299"/>
            <ac:spMk id="46" creationId="{EBC72464-9033-45B0-AF25-6C462B419C8B}"/>
          </ac:spMkLst>
        </pc:spChg>
        <pc:grpChg chg="del">
          <ac:chgData name="Ragnhild Halvorsrud" userId="917ea340-fd63-490f-a7db-68428d24cf32" providerId="ADAL" clId="{74752764-C38B-4E32-8BD7-4A8808568C3F}" dt="2021-03-25T07:26:56.365" v="20548" actId="478"/>
          <ac:grpSpMkLst>
            <pc:docMk/>
            <pc:sldMk cId="1017436951" sldId="299"/>
            <ac:grpSpMk id="4" creationId="{64EB6F7B-AE6D-4DB6-831D-45BC76FE0979}"/>
          </ac:grpSpMkLst>
        </pc:grpChg>
        <pc:grpChg chg="add mod">
          <ac:chgData name="Ragnhild Halvorsrud" userId="917ea340-fd63-490f-a7db-68428d24cf32" providerId="ADAL" clId="{74752764-C38B-4E32-8BD7-4A8808568C3F}" dt="2021-03-25T08:21:58.958" v="20694" actId="164"/>
          <ac:grpSpMkLst>
            <pc:docMk/>
            <pc:sldMk cId="1017436951" sldId="299"/>
            <ac:grpSpMk id="23" creationId="{8560AFA6-4ADB-4A22-9FA6-A46F0B27C7F9}"/>
          </ac:grpSpMkLst>
        </pc:grpChg>
        <pc:grpChg chg="add del mod">
          <ac:chgData name="Ragnhild Halvorsrud" userId="917ea340-fd63-490f-a7db-68428d24cf32" providerId="ADAL" clId="{74752764-C38B-4E32-8BD7-4A8808568C3F}" dt="2021-03-25T08:19:31.015" v="20671" actId="478"/>
          <ac:grpSpMkLst>
            <pc:docMk/>
            <pc:sldMk cId="1017436951" sldId="299"/>
            <ac:grpSpMk id="26" creationId="{B88B9B43-420F-405E-90A7-6CC3DA92BFC7}"/>
          </ac:grpSpMkLst>
        </pc:grpChg>
        <pc:picChg chg="del mod">
          <ac:chgData name="Ragnhild Halvorsrud" userId="917ea340-fd63-490f-a7db-68428d24cf32" providerId="ADAL" clId="{74752764-C38B-4E32-8BD7-4A8808568C3F}" dt="2021-03-26T16:04:20.136" v="31634" actId="478"/>
          <ac:picMkLst>
            <pc:docMk/>
            <pc:sldMk cId="1017436951" sldId="299"/>
            <ac:picMk id="18" creationId="{4A1040C4-4A9C-487E-8C46-9A3F06F66FFD}"/>
          </ac:picMkLst>
        </pc:picChg>
        <pc:picChg chg="del mod">
          <ac:chgData name="Ragnhild Halvorsrud" userId="917ea340-fd63-490f-a7db-68428d24cf32" providerId="ADAL" clId="{74752764-C38B-4E32-8BD7-4A8808568C3F}" dt="2021-03-26T16:04:20.136" v="31634" actId="478"/>
          <ac:picMkLst>
            <pc:docMk/>
            <pc:sldMk cId="1017436951" sldId="299"/>
            <ac:picMk id="22" creationId="{0353B1FA-F844-43D1-84B5-8A782E402B64}"/>
          </ac:picMkLst>
        </pc:picChg>
        <pc:picChg chg="del mod">
          <ac:chgData name="Ragnhild Halvorsrud" userId="917ea340-fd63-490f-a7db-68428d24cf32" providerId="ADAL" clId="{74752764-C38B-4E32-8BD7-4A8808568C3F}" dt="2021-03-26T16:04:20.136" v="31634" actId="478"/>
          <ac:picMkLst>
            <pc:docMk/>
            <pc:sldMk cId="1017436951" sldId="299"/>
            <ac:picMk id="24" creationId="{93F29B0B-FCF6-42F1-A7A5-310C78F2F5FD}"/>
          </ac:picMkLst>
        </pc:picChg>
        <pc:picChg chg="del mod">
          <ac:chgData name="Ragnhild Halvorsrud" userId="917ea340-fd63-490f-a7db-68428d24cf32" providerId="ADAL" clId="{74752764-C38B-4E32-8BD7-4A8808568C3F}" dt="2021-03-26T16:04:20.136" v="31634" actId="478"/>
          <ac:picMkLst>
            <pc:docMk/>
            <pc:sldMk cId="1017436951" sldId="299"/>
            <ac:picMk id="25" creationId="{DC8A6458-FA0C-4FF8-A596-0743970E2F63}"/>
          </ac:picMkLst>
        </pc:picChg>
        <pc:picChg chg="add mod">
          <ac:chgData name="Ragnhild Halvorsrud" userId="917ea340-fd63-490f-a7db-68428d24cf32" providerId="ADAL" clId="{74752764-C38B-4E32-8BD7-4A8808568C3F}" dt="2021-03-26T16:05:47.739" v="31682"/>
          <ac:picMkLst>
            <pc:docMk/>
            <pc:sldMk cId="1017436951" sldId="299"/>
            <ac:picMk id="30" creationId="{ADECFE60-BF11-4B02-82FB-8671E626B125}"/>
          </ac:picMkLst>
        </pc:picChg>
        <pc:picChg chg="add mod">
          <ac:chgData name="Ragnhild Halvorsrud" userId="917ea340-fd63-490f-a7db-68428d24cf32" providerId="ADAL" clId="{74752764-C38B-4E32-8BD7-4A8808568C3F}" dt="2021-03-26T16:05:47.739" v="31682"/>
          <ac:picMkLst>
            <pc:docMk/>
            <pc:sldMk cId="1017436951" sldId="299"/>
            <ac:picMk id="31" creationId="{C2D218FE-414E-49D8-A807-43FEC5E2AB04}"/>
          </ac:picMkLst>
        </pc:picChg>
        <pc:picChg chg="add mod">
          <ac:chgData name="Ragnhild Halvorsrud" userId="917ea340-fd63-490f-a7db-68428d24cf32" providerId="ADAL" clId="{74752764-C38B-4E32-8BD7-4A8808568C3F}" dt="2021-03-26T16:05:47.739" v="31682"/>
          <ac:picMkLst>
            <pc:docMk/>
            <pc:sldMk cId="1017436951" sldId="299"/>
            <ac:picMk id="33" creationId="{AB4DDB1C-9FC3-424C-88CD-E6C01DDA0B52}"/>
          </ac:picMkLst>
        </pc:picChg>
        <pc:picChg chg="add mod">
          <ac:chgData name="Ragnhild Halvorsrud" userId="917ea340-fd63-490f-a7db-68428d24cf32" providerId="ADAL" clId="{74752764-C38B-4E32-8BD7-4A8808568C3F}" dt="2021-03-26T16:05:47.739" v="31682"/>
          <ac:picMkLst>
            <pc:docMk/>
            <pc:sldMk cId="1017436951" sldId="299"/>
            <ac:picMk id="45" creationId="{59DA5F7C-C005-4079-A7C8-19BFB1DFB9BE}"/>
          </ac:picMkLst>
        </pc:picChg>
        <pc:cxnChg chg="del">
          <ac:chgData name="Ragnhild Halvorsrud" userId="917ea340-fd63-490f-a7db-68428d24cf32" providerId="ADAL" clId="{74752764-C38B-4E32-8BD7-4A8808568C3F}" dt="2021-03-23T17:13:44.048" v="12230" actId="478"/>
          <ac:cxnSpMkLst>
            <pc:docMk/>
            <pc:sldMk cId="1017436951" sldId="299"/>
            <ac:cxnSpMk id="23" creationId="{C121DEEE-FDDC-4417-96CD-8A51F4BB3943}"/>
          </ac:cxnSpMkLst>
        </pc:cxnChg>
        <pc:cxnChg chg="add mod">
          <ac:chgData name="Ragnhild Halvorsrud" userId="917ea340-fd63-490f-a7db-68428d24cf32" providerId="ADAL" clId="{74752764-C38B-4E32-8BD7-4A8808568C3F}" dt="2021-03-26T16:05:47.739" v="31682"/>
          <ac:cxnSpMkLst>
            <pc:docMk/>
            <pc:sldMk cId="1017436951" sldId="299"/>
            <ac:cxnSpMk id="34" creationId="{60A1644A-F96A-42F2-B057-45C7AAD70534}"/>
          </ac:cxnSpMkLst>
        </pc:cxnChg>
        <pc:cxnChg chg="add mod">
          <ac:chgData name="Ragnhild Halvorsrud" userId="917ea340-fd63-490f-a7db-68428d24cf32" providerId="ADAL" clId="{74752764-C38B-4E32-8BD7-4A8808568C3F}" dt="2021-03-26T16:05:47.739" v="31682"/>
          <ac:cxnSpMkLst>
            <pc:docMk/>
            <pc:sldMk cId="1017436951" sldId="299"/>
            <ac:cxnSpMk id="42" creationId="{59D0DBC4-08F3-4BF4-BF58-9EEC1BCD35B6}"/>
          </ac:cxnSpMkLst>
        </pc:cxnChg>
      </pc:sldChg>
      <pc:sldChg chg="addSp modSp mod ord modClrScheme chgLayout modNotes">
        <pc:chgData name="Ragnhild Halvorsrud" userId="917ea340-fd63-490f-a7db-68428d24cf32" providerId="ADAL" clId="{74752764-C38B-4E32-8BD7-4A8808568C3F}" dt="2021-03-25T12:44:18.014" v="30328" actId="790"/>
        <pc:sldMkLst>
          <pc:docMk/>
          <pc:sldMk cId="116154479" sldId="300"/>
        </pc:sldMkLst>
        <pc:spChg chg="mod ord">
          <ac:chgData name="Ragnhild Halvorsrud" userId="917ea340-fd63-490f-a7db-68428d24cf32" providerId="ADAL" clId="{74752764-C38B-4E32-8BD7-4A8808568C3F}" dt="2021-03-25T12:44:18.011" v="30324" actId="790"/>
          <ac:spMkLst>
            <pc:docMk/>
            <pc:sldMk cId="116154479" sldId="300"/>
            <ac:spMk id="2" creationId="{DA93C4BE-5E27-46F9-B4B5-B31A61970ECC}"/>
          </ac:spMkLst>
        </pc:spChg>
        <pc:spChg chg="mod ord">
          <ac:chgData name="Ragnhild Halvorsrud" userId="917ea340-fd63-490f-a7db-68428d24cf32" providerId="ADAL" clId="{74752764-C38B-4E32-8BD7-4A8808568C3F}" dt="2021-03-25T12:44:18.013" v="30326" actId="790"/>
          <ac:spMkLst>
            <pc:docMk/>
            <pc:sldMk cId="116154479" sldId="300"/>
            <ac:spMk id="3" creationId="{1ACFC2A2-5AEE-4B2A-B5EE-FA12AF84328D}"/>
          </ac:spMkLst>
        </pc:spChg>
        <pc:spChg chg="add mod ord">
          <ac:chgData name="Ragnhild Halvorsrud" userId="917ea340-fd63-490f-a7db-68428d24cf32" providerId="ADAL" clId="{74752764-C38B-4E32-8BD7-4A8808568C3F}" dt="2021-03-25T12:44:18.012" v="30325" actId="790"/>
          <ac:spMkLst>
            <pc:docMk/>
            <pc:sldMk cId="116154479" sldId="300"/>
            <ac:spMk id="4" creationId="{96799E5B-9AB8-4B13-BA10-1660AF9882BD}"/>
          </ac:spMkLst>
        </pc:spChg>
      </pc:sldChg>
      <pc:sldChg chg="addSp delSp modSp del mod chgLayout modNotes">
        <pc:chgData name="Ragnhild Halvorsrud" userId="917ea340-fd63-490f-a7db-68428d24cf32" providerId="ADAL" clId="{74752764-C38B-4E32-8BD7-4A8808568C3F}" dt="2021-03-23T17:22:19.403" v="12440" actId="47"/>
        <pc:sldMkLst>
          <pc:docMk/>
          <pc:sldMk cId="1403896893" sldId="303"/>
        </pc:sldMkLst>
        <pc:spChg chg="mod ord">
          <ac:chgData name="Ragnhild Halvorsrud" userId="917ea340-fd63-490f-a7db-68428d24cf32" providerId="ADAL" clId="{74752764-C38B-4E32-8BD7-4A8808568C3F}" dt="2021-03-21T12:52:51.528" v="10343" actId="790"/>
          <ac:spMkLst>
            <pc:docMk/>
            <pc:sldMk cId="1403896893" sldId="303"/>
            <ac:spMk id="2" creationId="{DA93C4BE-5E27-46F9-B4B5-B31A61970ECC}"/>
          </ac:spMkLst>
        </pc:spChg>
        <pc:spChg chg="mod ord">
          <ac:chgData name="Ragnhild Halvorsrud" userId="917ea340-fd63-490f-a7db-68428d24cf32" providerId="ADAL" clId="{74752764-C38B-4E32-8BD7-4A8808568C3F}" dt="2021-03-21T12:52:51.543" v="10344" actId="790"/>
          <ac:spMkLst>
            <pc:docMk/>
            <pc:sldMk cId="1403896893" sldId="303"/>
            <ac:spMk id="3" creationId="{1ACFC2A2-5AEE-4B2A-B5EE-FA12AF84328D}"/>
          </ac:spMkLst>
        </pc:spChg>
        <pc:spChg chg="mod">
          <ac:chgData name="Ragnhild Halvorsrud" userId="917ea340-fd63-490f-a7db-68428d24cf32" providerId="ADAL" clId="{74752764-C38B-4E32-8BD7-4A8808568C3F}" dt="2021-03-21T12:52:51.543" v="10345" actId="790"/>
          <ac:spMkLst>
            <pc:docMk/>
            <pc:sldMk cId="1403896893" sldId="303"/>
            <ac:spMk id="4" creationId="{572470BB-3D1F-43F6-AAB6-9F7454EE7A77}"/>
          </ac:spMkLst>
        </pc:spChg>
        <pc:spChg chg="mod">
          <ac:chgData name="Ragnhild Halvorsrud" userId="917ea340-fd63-490f-a7db-68428d24cf32" providerId="ADAL" clId="{74752764-C38B-4E32-8BD7-4A8808568C3F}" dt="2021-03-21T12:52:51.543" v="10346" actId="790"/>
          <ac:spMkLst>
            <pc:docMk/>
            <pc:sldMk cId="1403896893" sldId="303"/>
            <ac:spMk id="6" creationId="{E0B601C9-6E82-4850-BDFA-61C6FCB74B56}"/>
          </ac:spMkLst>
        </pc:spChg>
        <pc:spChg chg="mod">
          <ac:chgData name="Ragnhild Halvorsrud" userId="917ea340-fd63-490f-a7db-68428d24cf32" providerId="ADAL" clId="{74752764-C38B-4E32-8BD7-4A8808568C3F}" dt="2021-03-21T12:52:51.543" v="10347" actId="790"/>
          <ac:spMkLst>
            <pc:docMk/>
            <pc:sldMk cId="1403896893" sldId="303"/>
            <ac:spMk id="7" creationId="{6D9D65BF-E8F8-4069-BBC1-59FA2C96A8A1}"/>
          </ac:spMkLst>
        </pc:spChg>
        <pc:spChg chg="mod">
          <ac:chgData name="Ragnhild Halvorsrud" userId="917ea340-fd63-490f-a7db-68428d24cf32" providerId="ADAL" clId="{74752764-C38B-4E32-8BD7-4A8808568C3F}" dt="2021-03-21T12:52:51.543" v="10348" actId="790"/>
          <ac:spMkLst>
            <pc:docMk/>
            <pc:sldMk cId="1403896893" sldId="303"/>
            <ac:spMk id="8" creationId="{5155FAE9-FF89-4AD3-9BCD-ABD74D2F23B4}"/>
          </ac:spMkLst>
        </pc:spChg>
        <pc:spChg chg="mod">
          <ac:chgData name="Ragnhild Halvorsrud" userId="917ea340-fd63-490f-a7db-68428d24cf32" providerId="ADAL" clId="{74752764-C38B-4E32-8BD7-4A8808568C3F}" dt="2021-03-21T12:52:51.543" v="10349" actId="790"/>
          <ac:spMkLst>
            <pc:docMk/>
            <pc:sldMk cId="1403896893" sldId="303"/>
            <ac:spMk id="9" creationId="{0C1C7D6C-BB50-484A-9FCF-A7536DE65DD2}"/>
          </ac:spMkLst>
        </pc:spChg>
        <pc:spChg chg="mod">
          <ac:chgData name="Ragnhild Halvorsrud" userId="917ea340-fd63-490f-a7db-68428d24cf32" providerId="ADAL" clId="{74752764-C38B-4E32-8BD7-4A8808568C3F}" dt="2021-03-21T12:52:51.543" v="10350" actId="790"/>
          <ac:spMkLst>
            <pc:docMk/>
            <pc:sldMk cId="1403896893" sldId="303"/>
            <ac:spMk id="10" creationId="{B3AD2432-9483-48B6-ABCE-8400FF7FF556}"/>
          </ac:spMkLst>
        </pc:spChg>
        <pc:spChg chg="mod">
          <ac:chgData name="Ragnhild Halvorsrud" userId="917ea340-fd63-490f-a7db-68428d24cf32" providerId="ADAL" clId="{74752764-C38B-4E32-8BD7-4A8808568C3F}" dt="2021-03-21T12:52:51.543" v="10351" actId="790"/>
          <ac:spMkLst>
            <pc:docMk/>
            <pc:sldMk cId="1403896893" sldId="303"/>
            <ac:spMk id="11" creationId="{A4CFB5B9-5FDB-412C-BA46-64F8954F0F1F}"/>
          </ac:spMkLst>
        </pc:spChg>
        <pc:spChg chg="mod">
          <ac:chgData name="Ragnhild Halvorsrud" userId="917ea340-fd63-490f-a7db-68428d24cf32" providerId="ADAL" clId="{74752764-C38B-4E32-8BD7-4A8808568C3F}" dt="2021-03-21T12:52:51.543" v="10352" actId="790"/>
          <ac:spMkLst>
            <pc:docMk/>
            <pc:sldMk cId="1403896893" sldId="303"/>
            <ac:spMk id="12" creationId="{F53D73AA-0EEB-47B2-88BF-584D206B6619}"/>
          </ac:spMkLst>
        </pc:spChg>
        <pc:spChg chg="mod">
          <ac:chgData name="Ragnhild Halvorsrud" userId="917ea340-fd63-490f-a7db-68428d24cf32" providerId="ADAL" clId="{74752764-C38B-4E32-8BD7-4A8808568C3F}" dt="2021-03-21T12:52:51.543" v="10353" actId="790"/>
          <ac:spMkLst>
            <pc:docMk/>
            <pc:sldMk cId="1403896893" sldId="303"/>
            <ac:spMk id="13" creationId="{56C0AB2E-8871-4C9F-82FA-A1DEB23A725B}"/>
          </ac:spMkLst>
        </pc:spChg>
        <pc:spChg chg="mod">
          <ac:chgData name="Ragnhild Halvorsrud" userId="917ea340-fd63-490f-a7db-68428d24cf32" providerId="ADAL" clId="{74752764-C38B-4E32-8BD7-4A8808568C3F}" dt="2021-03-21T12:52:51.543" v="10354" actId="790"/>
          <ac:spMkLst>
            <pc:docMk/>
            <pc:sldMk cId="1403896893" sldId="303"/>
            <ac:spMk id="14" creationId="{C5C13774-5529-4114-AD57-8A6408D2C2AD}"/>
          </ac:spMkLst>
        </pc:spChg>
        <pc:spChg chg="mod">
          <ac:chgData name="Ragnhild Halvorsrud" userId="917ea340-fd63-490f-a7db-68428d24cf32" providerId="ADAL" clId="{74752764-C38B-4E32-8BD7-4A8808568C3F}" dt="2021-03-21T12:52:51.543" v="10355" actId="790"/>
          <ac:spMkLst>
            <pc:docMk/>
            <pc:sldMk cId="1403896893" sldId="303"/>
            <ac:spMk id="15" creationId="{12D1B58C-2509-49EE-9597-6A5DCE2C44E2}"/>
          </ac:spMkLst>
        </pc:spChg>
        <pc:spChg chg="mod">
          <ac:chgData name="Ragnhild Halvorsrud" userId="917ea340-fd63-490f-a7db-68428d24cf32" providerId="ADAL" clId="{74752764-C38B-4E32-8BD7-4A8808568C3F}" dt="2021-03-21T12:52:51.543" v="10356" actId="790"/>
          <ac:spMkLst>
            <pc:docMk/>
            <pc:sldMk cId="1403896893" sldId="303"/>
            <ac:spMk id="16" creationId="{F0A33182-56D9-4687-9D50-4F826940B1B7}"/>
          </ac:spMkLst>
        </pc:spChg>
        <pc:spChg chg="add del mod">
          <ac:chgData name="Ragnhild Halvorsrud" userId="917ea340-fd63-490f-a7db-68428d24cf32" providerId="ADAL" clId="{74752764-C38B-4E32-8BD7-4A8808568C3F}" dt="2021-03-17T09:17:33.454" v="1695" actId="6264"/>
          <ac:spMkLst>
            <pc:docMk/>
            <pc:sldMk cId="1403896893" sldId="303"/>
            <ac:spMk id="17" creationId="{654C5584-C46F-4766-816D-F28A73B5DB62}"/>
          </ac:spMkLst>
        </pc:spChg>
        <pc:spChg chg="add del mod">
          <ac:chgData name="Ragnhild Halvorsrud" userId="917ea340-fd63-490f-a7db-68428d24cf32" providerId="ADAL" clId="{74752764-C38B-4E32-8BD7-4A8808568C3F}" dt="2021-03-17T09:17:33.454" v="1695" actId="6264"/>
          <ac:spMkLst>
            <pc:docMk/>
            <pc:sldMk cId="1403896893" sldId="303"/>
            <ac:spMk id="18" creationId="{F7CBCFC4-6B86-4D51-9674-A560A1C50C7F}"/>
          </ac:spMkLst>
        </pc:spChg>
      </pc:sldChg>
      <pc:sldChg chg="addSp delSp modSp mod modClrScheme chgLayout modNotes">
        <pc:chgData name="Ragnhild Halvorsrud" userId="917ea340-fd63-490f-a7db-68428d24cf32" providerId="ADAL" clId="{74752764-C38B-4E32-8BD7-4A8808568C3F}" dt="2021-03-25T12:44:17.361" v="29420" actId="790"/>
        <pc:sldMkLst>
          <pc:docMk/>
          <pc:sldMk cId="415108088" sldId="304"/>
        </pc:sldMkLst>
        <pc:spChg chg="mod ord">
          <ac:chgData name="Ragnhild Halvorsrud" userId="917ea340-fd63-490f-a7db-68428d24cf32" providerId="ADAL" clId="{74752764-C38B-4E32-8BD7-4A8808568C3F}" dt="2021-03-25T12:44:17.353" v="29411" actId="790"/>
          <ac:spMkLst>
            <pc:docMk/>
            <pc:sldMk cId="415108088" sldId="304"/>
            <ac:spMk id="2" creationId="{DA93C4BE-5E27-46F9-B4B5-B31A61970ECC}"/>
          </ac:spMkLst>
        </pc:spChg>
        <pc:spChg chg="mod ord">
          <ac:chgData name="Ragnhild Halvorsrud" userId="917ea340-fd63-490f-a7db-68428d24cf32" providerId="ADAL" clId="{74752764-C38B-4E32-8BD7-4A8808568C3F}" dt="2021-03-25T12:44:17.356" v="29413" actId="790"/>
          <ac:spMkLst>
            <pc:docMk/>
            <pc:sldMk cId="415108088" sldId="304"/>
            <ac:spMk id="3" creationId="{1ACFC2A2-5AEE-4B2A-B5EE-FA12AF84328D}"/>
          </ac:spMkLst>
        </pc:spChg>
        <pc:spChg chg="mod">
          <ac:chgData name="Ragnhild Halvorsrud" userId="917ea340-fd63-490f-a7db-68428d24cf32" providerId="ADAL" clId="{74752764-C38B-4E32-8BD7-4A8808568C3F}" dt="2021-03-24T08:21:08.979" v="13099" actId="790"/>
          <ac:spMkLst>
            <pc:docMk/>
            <pc:sldMk cId="415108088" sldId="304"/>
            <ac:spMk id="5" creationId="{7DBA6757-E4ED-4357-B5CC-DFFF4C698C08}"/>
          </ac:spMkLst>
        </pc:spChg>
        <pc:spChg chg="mod">
          <ac:chgData name="Ragnhild Halvorsrud" userId="917ea340-fd63-490f-a7db-68428d24cf32" providerId="ADAL" clId="{74752764-C38B-4E32-8BD7-4A8808568C3F}" dt="2021-03-24T08:21:08.979" v="13100" actId="790"/>
          <ac:spMkLst>
            <pc:docMk/>
            <pc:sldMk cId="415108088" sldId="304"/>
            <ac:spMk id="6" creationId="{7CEBCDBC-1086-445A-8D19-9FE706FB1A68}"/>
          </ac:spMkLst>
        </pc:spChg>
        <pc:spChg chg="mod">
          <ac:chgData name="Ragnhild Halvorsrud" userId="917ea340-fd63-490f-a7db-68428d24cf32" providerId="ADAL" clId="{74752764-C38B-4E32-8BD7-4A8808568C3F}" dt="2021-03-24T08:21:08.979" v="13101" actId="790"/>
          <ac:spMkLst>
            <pc:docMk/>
            <pc:sldMk cId="415108088" sldId="304"/>
            <ac:spMk id="7" creationId="{3EEB6BEE-43FD-4D42-93EE-0AC25CD9AD4D}"/>
          </ac:spMkLst>
        </pc:spChg>
        <pc:spChg chg="del mod">
          <ac:chgData name="Ragnhild Halvorsrud" userId="917ea340-fd63-490f-a7db-68428d24cf32" providerId="ADAL" clId="{74752764-C38B-4E32-8BD7-4A8808568C3F}" dt="2021-03-25T07:29:14.254" v="20605" actId="478"/>
          <ac:spMkLst>
            <pc:docMk/>
            <pc:sldMk cId="415108088" sldId="304"/>
            <ac:spMk id="8" creationId="{AEC645F8-A51C-4F22-826B-36708E13B1CD}"/>
          </ac:spMkLst>
        </pc:spChg>
        <pc:spChg chg="del mod">
          <ac:chgData name="Ragnhild Halvorsrud" userId="917ea340-fd63-490f-a7db-68428d24cf32" providerId="ADAL" clId="{74752764-C38B-4E32-8BD7-4A8808568C3F}" dt="2021-03-25T07:29:14.254" v="20605" actId="478"/>
          <ac:spMkLst>
            <pc:docMk/>
            <pc:sldMk cId="415108088" sldId="304"/>
            <ac:spMk id="9" creationId="{F67C24F2-E33E-45EF-87FE-886044313A38}"/>
          </ac:spMkLst>
        </pc:spChg>
        <pc:spChg chg="del mod">
          <ac:chgData name="Ragnhild Halvorsrud" userId="917ea340-fd63-490f-a7db-68428d24cf32" providerId="ADAL" clId="{74752764-C38B-4E32-8BD7-4A8808568C3F}" dt="2021-03-25T07:29:14.254" v="20605" actId="478"/>
          <ac:spMkLst>
            <pc:docMk/>
            <pc:sldMk cId="415108088" sldId="304"/>
            <ac:spMk id="10" creationId="{BF062584-FEA9-41E8-B609-3CDFF949D7AC}"/>
          </ac:spMkLst>
        </pc:spChg>
        <pc:spChg chg="del mod">
          <ac:chgData name="Ragnhild Halvorsrud" userId="917ea340-fd63-490f-a7db-68428d24cf32" providerId="ADAL" clId="{74752764-C38B-4E32-8BD7-4A8808568C3F}" dt="2021-03-25T07:29:14.254" v="20605" actId="478"/>
          <ac:spMkLst>
            <pc:docMk/>
            <pc:sldMk cId="415108088" sldId="304"/>
            <ac:spMk id="11" creationId="{DD495AD8-11A6-41BE-AD64-EFC212EA08D9}"/>
          </ac:spMkLst>
        </pc:spChg>
        <pc:spChg chg="del mod">
          <ac:chgData name="Ragnhild Halvorsrud" userId="917ea340-fd63-490f-a7db-68428d24cf32" providerId="ADAL" clId="{74752764-C38B-4E32-8BD7-4A8808568C3F}" dt="2021-03-25T07:29:14.254" v="20605" actId="478"/>
          <ac:spMkLst>
            <pc:docMk/>
            <pc:sldMk cId="415108088" sldId="304"/>
            <ac:spMk id="12" creationId="{9E7E9046-76AB-44C0-89F4-BC03128AB9A5}"/>
          </ac:spMkLst>
        </pc:spChg>
        <pc:spChg chg="del mod">
          <ac:chgData name="Ragnhild Halvorsrud" userId="917ea340-fd63-490f-a7db-68428d24cf32" providerId="ADAL" clId="{74752764-C38B-4E32-8BD7-4A8808568C3F}" dt="2021-03-25T07:29:14.254" v="20605" actId="478"/>
          <ac:spMkLst>
            <pc:docMk/>
            <pc:sldMk cId="415108088" sldId="304"/>
            <ac:spMk id="13" creationId="{8799F5F6-9E83-40BC-9A1A-725534B71DFA}"/>
          </ac:spMkLst>
        </pc:spChg>
        <pc:spChg chg="del mod">
          <ac:chgData name="Ragnhild Halvorsrud" userId="917ea340-fd63-490f-a7db-68428d24cf32" providerId="ADAL" clId="{74752764-C38B-4E32-8BD7-4A8808568C3F}" dt="2021-03-25T07:29:14.254" v="20605" actId="478"/>
          <ac:spMkLst>
            <pc:docMk/>
            <pc:sldMk cId="415108088" sldId="304"/>
            <ac:spMk id="14" creationId="{3C225FBE-C95B-45B5-AFB6-7AEEC8779420}"/>
          </ac:spMkLst>
        </pc:spChg>
        <pc:spChg chg="del mod">
          <ac:chgData name="Ragnhild Halvorsrud" userId="917ea340-fd63-490f-a7db-68428d24cf32" providerId="ADAL" clId="{74752764-C38B-4E32-8BD7-4A8808568C3F}" dt="2021-03-21T12:07:36.875" v="8920" actId="478"/>
          <ac:spMkLst>
            <pc:docMk/>
            <pc:sldMk cId="415108088" sldId="304"/>
            <ac:spMk id="15" creationId="{33FB4036-2A06-4906-9B37-02EF3582B4FB}"/>
          </ac:spMkLst>
        </pc:spChg>
        <pc:spChg chg="add del mod">
          <ac:chgData name="Ragnhild Halvorsrud" userId="917ea340-fd63-490f-a7db-68428d24cf32" providerId="ADAL" clId="{74752764-C38B-4E32-8BD7-4A8808568C3F}" dt="2021-03-21T12:06:45.419" v="8911" actId="6264"/>
          <ac:spMkLst>
            <pc:docMk/>
            <pc:sldMk cId="415108088" sldId="304"/>
            <ac:spMk id="16" creationId="{1A5871DF-1637-43BB-8F94-259FDC41F163}"/>
          </ac:spMkLst>
        </pc:spChg>
        <pc:spChg chg="mod">
          <ac:chgData name="Ragnhild Halvorsrud" userId="917ea340-fd63-490f-a7db-68428d24cf32" providerId="ADAL" clId="{74752764-C38B-4E32-8BD7-4A8808568C3F}" dt="2021-03-25T07:28:10.390" v="20559"/>
          <ac:spMkLst>
            <pc:docMk/>
            <pc:sldMk cId="415108088" sldId="304"/>
            <ac:spMk id="17" creationId="{02F47566-F970-41DF-A626-E2F3A521B07E}"/>
          </ac:spMkLst>
        </pc:spChg>
        <pc:spChg chg="add del mod">
          <ac:chgData name="Ragnhild Halvorsrud" userId="917ea340-fd63-490f-a7db-68428d24cf32" providerId="ADAL" clId="{74752764-C38B-4E32-8BD7-4A8808568C3F}" dt="2021-03-21T12:06:45.419" v="8911" actId="6264"/>
          <ac:spMkLst>
            <pc:docMk/>
            <pc:sldMk cId="415108088" sldId="304"/>
            <ac:spMk id="17" creationId="{7173391C-9404-4AD5-BFBC-6271C01BAB2E}"/>
          </ac:spMkLst>
        </pc:spChg>
        <pc:spChg chg="add del mod">
          <ac:chgData name="Ragnhild Halvorsrud" userId="917ea340-fd63-490f-a7db-68428d24cf32" providerId="ADAL" clId="{74752764-C38B-4E32-8BD7-4A8808568C3F}" dt="2021-03-21T12:06:49.930" v="8912" actId="6264"/>
          <ac:spMkLst>
            <pc:docMk/>
            <pc:sldMk cId="415108088" sldId="304"/>
            <ac:spMk id="18" creationId="{35BEBA75-C8A9-4E3E-97F4-012263DCA360}"/>
          </ac:spMkLst>
        </pc:spChg>
        <pc:spChg chg="mod">
          <ac:chgData name="Ragnhild Halvorsrud" userId="917ea340-fd63-490f-a7db-68428d24cf32" providerId="ADAL" clId="{74752764-C38B-4E32-8BD7-4A8808568C3F}" dt="2021-03-25T07:28:10.390" v="20559"/>
          <ac:spMkLst>
            <pc:docMk/>
            <pc:sldMk cId="415108088" sldId="304"/>
            <ac:spMk id="18" creationId="{9F522DF0-1A60-480B-B282-D9B301697CA3}"/>
          </ac:spMkLst>
        </pc:spChg>
        <pc:spChg chg="add del mod">
          <ac:chgData name="Ragnhild Halvorsrud" userId="917ea340-fd63-490f-a7db-68428d24cf32" providerId="ADAL" clId="{74752764-C38B-4E32-8BD7-4A8808568C3F}" dt="2021-03-21T12:06:49.930" v="8912" actId="6264"/>
          <ac:spMkLst>
            <pc:docMk/>
            <pc:sldMk cId="415108088" sldId="304"/>
            <ac:spMk id="19" creationId="{BFB30B4B-93D9-4627-A417-9306F80A2028}"/>
          </ac:spMkLst>
        </pc:spChg>
        <pc:spChg chg="mod">
          <ac:chgData name="Ragnhild Halvorsrud" userId="917ea340-fd63-490f-a7db-68428d24cf32" providerId="ADAL" clId="{74752764-C38B-4E32-8BD7-4A8808568C3F}" dt="2021-03-25T07:28:10.390" v="20559"/>
          <ac:spMkLst>
            <pc:docMk/>
            <pc:sldMk cId="415108088" sldId="304"/>
            <ac:spMk id="19" creationId="{EB18D920-6DC1-4B75-93D7-AFDA2DFE068F}"/>
          </ac:spMkLst>
        </pc:spChg>
        <pc:spChg chg="add mod ord">
          <ac:chgData name="Ragnhild Halvorsrud" userId="917ea340-fd63-490f-a7db-68428d24cf32" providerId="ADAL" clId="{74752764-C38B-4E32-8BD7-4A8808568C3F}" dt="2021-03-25T12:44:17.356" v="29412" actId="790"/>
          <ac:spMkLst>
            <pc:docMk/>
            <pc:sldMk cId="415108088" sldId="304"/>
            <ac:spMk id="20" creationId="{9BD93D3B-F923-4C88-A15B-8D85323B8D04}"/>
          </ac:spMkLst>
        </pc:spChg>
        <pc:spChg chg="add del mod">
          <ac:chgData name="Ragnhild Halvorsrud" userId="917ea340-fd63-490f-a7db-68428d24cf32" providerId="ADAL" clId="{74752764-C38B-4E32-8BD7-4A8808568C3F}" dt="2021-03-25T07:28:13.483" v="20560" actId="21"/>
          <ac:spMkLst>
            <pc:docMk/>
            <pc:sldMk cId="415108088" sldId="304"/>
            <ac:spMk id="21" creationId="{DED93693-62AC-4C03-8141-F10CC31D4856}"/>
          </ac:spMkLst>
        </pc:spChg>
        <pc:spChg chg="add del mod">
          <ac:chgData name="Ragnhild Halvorsrud" userId="917ea340-fd63-490f-a7db-68428d24cf32" providerId="ADAL" clId="{74752764-C38B-4E32-8BD7-4A8808568C3F}" dt="2021-03-25T07:28:13.483" v="20560" actId="21"/>
          <ac:spMkLst>
            <pc:docMk/>
            <pc:sldMk cId="415108088" sldId="304"/>
            <ac:spMk id="22" creationId="{6200CFD1-D49B-4EBE-8D94-4C7689FEB7AB}"/>
          </ac:spMkLst>
        </pc:spChg>
        <pc:spChg chg="add del mod">
          <ac:chgData name="Ragnhild Halvorsrud" userId="917ea340-fd63-490f-a7db-68428d24cf32" providerId="ADAL" clId="{74752764-C38B-4E32-8BD7-4A8808568C3F}" dt="2021-03-25T07:28:13.483" v="20560" actId="21"/>
          <ac:spMkLst>
            <pc:docMk/>
            <pc:sldMk cId="415108088" sldId="304"/>
            <ac:spMk id="23" creationId="{3BFF98DD-D10E-402C-9B5B-8E628358A9FD}"/>
          </ac:spMkLst>
        </pc:spChg>
        <pc:spChg chg="add del mod">
          <ac:chgData name="Ragnhild Halvorsrud" userId="917ea340-fd63-490f-a7db-68428d24cf32" providerId="ADAL" clId="{74752764-C38B-4E32-8BD7-4A8808568C3F}" dt="2021-03-25T07:28:13.483" v="20560" actId="21"/>
          <ac:spMkLst>
            <pc:docMk/>
            <pc:sldMk cId="415108088" sldId="304"/>
            <ac:spMk id="24" creationId="{AFC88B70-08EC-4A3D-92D7-78FDB459D862}"/>
          </ac:spMkLst>
        </pc:spChg>
        <pc:spChg chg="add del mod">
          <ac:chgData name="Ragnhild Halvorsrud" userId="917ea340-fd63-490f-a7db-68428d24cf32" providerId="ADAL" clId="{74752764-C38B-4E32-8BD7-4A8808568C3F}" dt="2021-03-25T07:28:13.483" v="20560" actId="21"/>
          <ac:spMkLst>
            <pc:docMk/>
            <pc:sldMk cId="415108088" sldId="304"/>
            <ac:spMk id="25" creationId="{51E205B5-FC35-4A84-9E63-188F3360009E}"/>
          </ac:spMkLst>
        </pc:spChg>
        <pc:spChg chg="add del mod">
          <ac:chgData name="Ragnhild Halvorsrud" userId="917ea340-fd63-490f-a7db-68428d24cf32" providerId="ADAL" clId="{74752764-C38B-4E32-8BD7-4A8808568C3F}" dt="2021-03-25T07:28:13.483" v="20560" actId="21"/>
          <ac:spMkLst>
            <pc:docMk/>
            <pc:sldMk cId="415108088" sldId="304"/>
            <ac:spMk id="26" creationId="{81D7CCE6-1EBA-437A-A386-AAB604B3CDAE}"/>
          </ac:spMkLst>
        </pc:spChg>
        <pc:spChg chg="add del mod">
          <ac:chgData name="Ragnhild Halvorsrud" userId="917ea340-fd63-490f-a7db-68428d24cf32" providerId="ADAL" clId="{74752764-C38B-4E32-8BD7-4A8808568C3F}" dt="2021-03-25T07:28:13.483" v="20560" actId="21"/>
          <ac:spMkLst>
            <pc:docMk/>
            <pc:sldMk cId="415108088" sldId="304"/>
            <ac:spMk id="27" creationId="{7368993F-C57A-4876-890F-4E6A8D61C603}"/>
          </ac:spMkLst>
        </pc:spChg>
        <pc:spChg chg="del mod topLvl">
          <ac:chgData name="Ragnhild Halvorsrud" userId="917ea340-fd63-490f-a7db-68428d24cf32" providerId="ADAL" clId="{74752764-C38B-4E32-8BD7-4A8808568C3F}" dt="2021-03-25T08:20:37.068" v="20679" actId="478"/>
          <ac:spMkLst>
            <pc:docMk/>
            <pc:sldMk cId="415108088" sldId="304"/>
            <ac:spMk id="29" creationId="{B4879C37-777E-4603-81EF-13CFB740C03C}"/>
          </ac:spMkLst>
        </pc:spChg>
        <pc:spChg chg="del mod topLvl">
          <ac:chgData name="Ragnhild Halvorsrud" userId="917ea340-fd63-490f-a7db-68428d24cf32" providerId="ADAL" clId="{74752764-C38B-4E32-8BD7-4A8808568C3F}" dt="2021-03-25T08:20:37.068" v="20679" actId="478"/>
          <ac:spMkLst>
            <pc:docMk/>
            <pc:sldMk cId="415108088" sldId="304"/>
            <ac:spMk id="30" creationId="{8466567B-E91D-42C2-9D34-FD3BA63B915F}"/>
          </ac:spMkLst>
        </pc:spChg>
        <pc:spChg chg="del mod topLvl">
          <ac:chgData name="Ragnhild Halvorsrud" userId="917ea340-fd63-490f-a7db-68428d24cf32" providerId="ADAL" clId="{74752764-C38B-4E32-8BD7-4A8808568C3F}" dt="2021-03-25T08:20:37.068" v="20679" actId="478"/>
          <ac:spMkLst>
            <pc:docMk/>
            <pc:sldMk cId="415108088" sldId="304"/>
            <ac:spMk id="31" creationId="{01919B32-936C-4440-A02C-E6A36F79C8BB}"/>
          </ac:spMkLst>
        </pc:spChg>
        <pc:spChg chg="add del mod topLvl">
          <ac:chgData name="Ragnhild Halvorsrud" userId="917ea340-fd63-490f-a7db-68428d24cf32" providerId="ADAL" clId="{74752764-C38B-4E32-8BD7-4A8808568C3F}" dt="2021-03-25T08:20:37.068" v="20679" actId="478"/>
          <ac:spMkLst>
            <pc:docMk/>
            <pc:sldMk cId="415108088" sldId="304"/>
            <ac:spMk id="32" creationId="{2A800790-1591-4226-BF3D-16E65B3F597B}"/>
          </ac:spMkLst>
        </pc:spChg>
        <pc:spChg chg="add del mod topLvl">
          <ac:chgData name="Ragnhild Halvorsrud" userId="917ea340-fd63-490f-a7db-68428d24cf32" providerId="ADAL" clId="{74752764-C38B-4E32-8BD7-4A8808568C3F}" dt="2021-03-25T08:20:37.068" v="20679" actId="478"/>
          <ac:spMkLst>
            <pc:docMk/>
            <pc:sldMk cId="415108088" sldId="304"/>
            <ac:spMk id="33" creationId="{7659C192-EAF3-4145-B268-EF437E3AE43B}"/>
          </ac:spMkLst>
        </pc:spChg>
        <pc:spChg chg="add del mod topLvl">
          <ac:chgData name="Ragnhild Halvorsrud" userId="917ea340-fd63-490f-a7db-68428d24cf32" providerId="ADAL" clId="{74752764-C38B-4E32-8BD7-4A8808568C3F}" dt="2021-03-25T08:20:37.068" v="20679" actId="478"/>
          <ac:spMkLst>
            <pc:docMk/>
            <pc:sldMk cId="415108088" sldId="304"/>
            <ac:spMk id="34" creationId="{CFB7AD81-EEED-478A-96BD-1C9629E710A1}"/>
          </ac:spMkLst>
        </pc:spChg>
        <pc:spChg chg="add del mod topLvl">
          <ac:chgData name="Ragnhild Halvorsrud" userId="917ea340-fd63-490f-a7db-68428d24cf32" providerId="ADAL" clId="{74752764-C38B-4E32-8BD7-4A8808568C3F}" dt="2021-03-25T08:20:37.068" v="20679" actId="478"/>
          <ac:spMkLst>
            <pc:docMk/>
            <pc:sldMk cId="415108088" sldId="304"/>
            <ac:spMk id="35" creationId="{8633FFB2-EF52-4618-9A4F-422C261B0EAC}"/>
          </ac:spMkLst>
        </pc:spChg>
        <pc:spChg chg="add del mod topLvl">
          <ac:chgData name="Ragnhild Halvorsrud" userId="917ea340-fd63-490f-a7db-68428d24cf32" providerId="ADAL" clId="{74752764-C38B-4E32-8BD7-4A8808568C3F}" dt="2021-03-25T08:20:37.068" v="20679" actId="478"/>
          <ac:spMkLst>
            <pc:docMk/>
            <pc:sldMk cId="415108088" sldId="304"/>
            <ac:spMk id="36" creationId="{70B1C345-4458-45B3-BBA1-9646789EEDA0}"/>
          </ac:spMkLst>
        </pc:spChg>
        <pc:spChg chg="add del mod topLvl">
          <ac:chgData name="Ragnhild Halvorsrud" userId="917ea340-fd63-490f-a7db-68428d24cf32" providerId="ADAL" clId="{74752764-C38B-4E32-8BD7-4A8808568C3F}" dt="2021-03-25T08:20:37.068" v="20679" actId="478"/>
          <ac:spMkLst>
            <pc:docMk/>
            <pc:sldMk cId="415108088" sldId="304"/>
            <ac:spMk id="37" creationId="{1B1898F7-F910-467B-AE2C-1358AF477ADF}"/>
          </ac:spMkLst>
        </pc:spChg>
        <pc:spChg chg="add del mod topLvl">
          <ac:chgData name="Ragnhild Halvorsrud" userId="917ea340-fd63-490f-a7db-68428d24cf32" providerId="ADAL" clId="{74752764-C38B-4E32-8BD7-4A8808568C3F}" dt="2021-03-25T08:20:37.068" v="20679" actId="478"/>
          <ac:spMkLst>
            <pc:docMk/>
            <pc:sldMk cId="415108088" sldId="304"/>
            <ac:spMk id="38" creationId="{E639F1E9-5B24-4A18-8347-DC1C2F3CB319}"/>
          </ac:spMkLst>
        </pc:spChg>
        <pc:spChg chg="add del mod">
          <ac:chgData name="Ragnhild Halvorsrud" userId="917ea340-fd63-490f-a7db-68428d24cf32" providerId="ADAL" clId="{74752764-C38B-4E32-8BD7-4A8808568C3F}" dt="2021-03-25T08:20:33.348" v="20678"/>
          <ac:spMkLst>
            <pc:docMk/>
            <pc:sldMk cId="415108088" sldId="304"/>
            <ac:spMk id="39" creationId="{37D31F12-31E7-420E-A060-01D654684129}"/>
          </ac:spMkLst>
        </pc:spChg>
        <pc:spChg chg="add del mod">
          <ac:chgData name="Ragnhild Halvorsrud" userId="917ea340-fd63-490f-a7db-68428d24cf32" providerId="ADAL" clId="{74752764-C38B-4E32-8BD7-4A8808568C3F}" dt="2021-03-25T08:20:33.348" v="20678"/>
          <ac:spMkLst>
            <pc:docMk/>
            <pc:sldMk cId="415108088" sldId="304"/>
            <ac:spMk id="40" creationId="{F4FCBDA1-69CD-41A6-8D17-014D7FCB106B}"/>
          </ac:spMkLst>
        </pc:spChg>
        <pc:spChg chg="add del mod">
          <ac:chgData name="Ragnhild Halvorsrud" userId="917ea340-fd63-490f-a7db-68428d24cf32" providerId="ADAL" clId="{74752764-C38B-4E32-8BD7-4A8808568C3F}" dt="2021-03-25T08:20:33.348" v="20678"/>
          <ac:spMkLst>
            <pc:docMk/>
            <pc:sldMk cId="415108088" sldId="304"/>
            <ac:spMk id="41" creationId="{15F911EB-709F-4C30-86BF-0C3BF8EC977A}"/>
          </ac:spMkLst>
        </pc:spChg>
        <pc:spChg chg="add del mod">
          <ac:chgData name="Ragnhild Halvorsrud" userId="917ea340-fd63-490f-a7db-68428d24cf32" providerId="ADAL" clId="{74752764-C38B-4E32-8BD7-4A8808568C3F}" dt="2021-03-25T08:20:33.348" v="20678"/>
          <ac:spMkLst>
            <pc:docMk/>
            <pc:sldMk cId="415108088" sldId="304"/>
            <ac:spMk id="42" creationId="{0EBF85DF-C988-4572-B129-7CB54771CEA3}"/>
          </ac:spMkLst>
        </pc:spChg>
        <pc:spChg chg="add del mod">
          <ac:chgData name="Ragnhild Halvorsrud" userId="917ea340-fd63-490f-a7db-68428d24cf32" providerId="ADAL" clId="{74752764-C38B-4E32-8BD7-4A8808568C3F}" dt="2021-03-25T08:20:33.348" v="20678"/>
          <ac:spMkLst>
            <pc:docMk/>
            <pc:sldMk cId="415108088" sldId="304"/>
            <ac:spMk id="43" creationId="{4C66CD30-DC68-4631-858D-EFBBCF224EE8}"/>
          </ac:spMkLst>
        </pc:spChg>
        <pc:spChg chg="add mod">
          <ac:chgData name="Ragnhild Halvorsrud" userId="917ea340-fd63-490f-a7db-68428d24cf32" providerId="ADAL" clId="{74752764-C38B-4E32-8BD7-4A8808568C3F}" dt="2021-03-25T12:44:17.357" v="29414" actId="790"/>
          <ac:spMkLst>
            <pc:docMk/>
            <pc:sldMk cId="415108088" sldId="304"/>
            <ac:spMk id="44" creationId="{9498150A-F9B8-4F6A-AE11-DA824B0DF0A5}"/>
          </ac:spMkLst>
        </pc:spChg>
        <pc:spChg chg="add mod">
          <ac:chgData name="Ragnhild Halvorsrud" userId="917ea340-fd63-490f-a7db-68428d24cf32" providerId="ADAL" clId="{74752764-C38B-4E32-8BD7-4A8808568C3F}" dt="2021-03-25T12:44:17.358" v="29415" actId="790"/>
          <ac:spMkLst>
            <pc:docMk/>
            <pc:sldMk cId="415108088" sldId="304"/>
            <ac:spMk id="45" creationId="{FE63502C-50AB-4151-9A4E-5F6E55D3E90B}"/>
          </ac:spMkLst>
        </pc:spChg>
        <pc:spChg chg="add mod">
          <ac:chgData name="Ragnhild Halvorsrud" userId="917ea340-fd63-490f-a7db-68428d24cf32" providerId="ADAL" clId="{74752764-C38B-4E32-8BD7-4A8808568C3F}" dt="2021-03-25T12:44:17.358" v="29416" actId="790"/>
          <ac:spMkLst>
            <pc:docMk/>
            <pc:sldMk cId="415108088" sldId="304"/>
            <ac:spMk id="46" creationId="{7A6261B3-04BA-4F0A-AB92-77259E8805EE}"/>
          </ac:spMkLst>
        </pc:spChg>
        <pc:spChg chg="add mod">
          <ac:chgData name="Ragnhild Halvorsrud" userId="917ea340-fd63-490f-a7db-68428d24cf32" providerId="ADAL" clId="{74752764-C38B-4E32-8BD7-4A8808568C3F}" dt="2021-03-25T12:44:17.359" v="29417" actId="790"/>
          <ac:spMkLst>
            <pc:docMk/>
            <pc:sldMk cId="415108088" sldId="304"/>
            <ac:spMk id="47" creationId="{370695B5-138A-4E30-8B57-FCD86C88CA4B}"/>
          </ac:spMkLst>
        </pc:spChg>
        <pc:spChg chg="add mod">
          <ac:chgData name="Ragnhild Halvorsrud" userId="917ea340-fd63-490f-a7db-68428d24cf32" providerId="ADAL" clId="{74752764-C38B-4E32-8BD7-4A8808568C3F}" dt="2021-03-25T12:44:17.359" v="29418" actId="790"/>
          <ac:spMkLst>
            <pc:docMk/>
            <pc:sldMk cId="415108088" sldId="304"/>
            <ac:spMk id="48" creationId="{C3B49C87-1EAC-45A3-BBB8-89D16A127FCE}"/>
          </ac:spMkLst>
        </pc:spChg>
        <pc:grpChg chg="del mod">
          <ac:chgData name="Ragnhild Halvorsrud" userId="917ea340-fd63-490f-a7db-68428d24cf32" providerId="ADAL" clId="{74752764-C38B-4E32-8BD7-4A8808568C3F}" dt="2021-03-25T07:29:14.254" v="20605" actId="478"/>
          <ac:grpSpMkLst>
            <pc:docMk/>
            <pc:sldMk cId="415108088" sldId="304"/>
            <ac:grpSpMk id="4" creationId="{48CB3E97-3186-43A1-889F-0FEA42C833EB}"/>
          </ac:grpSpMkLst>
        </pc:grpChg>
        <pc:grpChg chg="add del mod">
          <ac:chgData name="Ragnhild Halvorsrud" userId="917ea340-fd63-490f-a7db-68428d24cf32" providerId="ADAL" clId="{74752764-C38B-4E32-8BD7-4A8808568C3F}" dt="2021-03-25T07:30:29.374" v="20612" actId="165"/>
          <ac:grpSpMkLst>
            <pc:docMk/>
            <pc:sldMk cId="415108088" sldId="304"/>
            <ac:grpSpMk id="15" creationId="{CF15E5A4-1351-42A6-8B53-8972D8524B48}"/>
          </ac:grpSpMkLst>
        </pc:grpChg>
        <pc:grpChg chg="add del mod">
          <ac:chgData name="Ragnhild Halvorsrud" userId="917ea340-fd63-490f-a7db-68428d24cf32" providerId="ADAL" clId="{74752764-C38B-4E32-8BD7-4A8808568C3F}" dt="2021-03-25T07:28:13.483" v="20560" actId="21"/>
          <ac:grpSpMkLst>
            <pc:docMk/>
            <pc:sldMk cId="415108088" sldId="304"/>
            <ac:grpSpMk id="16" creationId="{3637845F-77EF-4A3B-B645-275F7D4CC7FA}"/>
          </ac:grpSpMkLst>
        </pc:grpChg>
        <pc:grpChg chg="add del mod">
          <ac:chgData name="Ragnhild Halvorsrud" userId="917ea340-fd63-490f-a7db-68428d24cf32" providerId="ADAL" clId="{74752764-C38B-4E32-8BD7-4A8808568C3F}" dt="2021-03-25T07:28:52.157" v="20602" actId="165"/>
          <ac:grpSpMkLst>
            <pc:docMk/>
            <pc:sldMk cId="415108088" sldId="304"/>
            <ac:grpSpMk id="28" creationId="{6E5E4939-B5F0-48B9-9F48-69AD651D5304}"/>
          </ac:grpSpMkLst>
        </pc:grpChg>
        <pc:grpChg chg="add mod">
          <ac:chgData name="Ragnhild Halvorsrud" userId="917ea340-fd63-490f-a7db-68428d24cf32" providerId="ADAL" clId="{74752764-C38B-4E32-8BD7-4A8808568C3F}" dt="2021-03-25T08:21:52.391" v="20693" actId="164"/>
          <ac:grpSpMkLst>
            <pc:docMk/>
            <pc:sldMk cId="415108088" sldId="304"/>
            <ac:grpSpMk id="49" creationId="{C0700A4D-CB46-40A3-8542-F39F0A418097}"/>
          </ac:grpSpMkLst>
        </pc:grpChg>
      </pc:sldChg>
      <pc:sldChg chg="addSp delSp modSp mod chgLayout modNotes">
        <pc:chgData name="Ragnhild Halvorsrud" userId="917ea340-fd63-490f-a7db-68428d24cf32" providerId="ADAL" clId="{74752764-C38B-4E32-8BD7-4A8808568C3F}" dt="2021-03-25T12:44:17.377" v="29439" actId="790"/>
        <pc:sldMkLst>
          <pc:docMk/>
          <pc:sldMk cId="326961242" sldId="305"/>
        </pc:sldMkLst>
        <pc:spChg chg="mod ord">
          <ac:chgData name="Ragnhild Halvorsrud" userId="917ea340-fd63-490f-a7db-68428d24cf32" providerId="ADAL" clId="{74752764-C38B-4E32-8BD7-4A8808568C3F}" dt="2021-03-25T12:44:17.361" v="29421" actId="790"/>
          <ac:spMkLst>
            <pc:docMk/>
            <pc:sldMk cId="326961242" sldId="305"/>
            <ac:spMk id="2" creationId="{DA93C4BE-5E27-46F9-B4B5-B31A61970ECC}"/>
          </ac:spMkLst>
        </pc:spChg>
        <pc:spChg chg="mod ord">
          <ac:chgData name="Ragnhild Halvorsrud" userId="917ea340-fd63-490f-a7db-68428d24cf32" providerId="ADAL" clId="{74752764-C38B-4E32-8BD7-4A8808568C3F}" dt="2021-03-25T12:44:17.362" v="29422" actId="790"/>
          <ac:spMkLst>
            <pc:docMk/>
            <pc:sldMk cId="326961242" sldId="305"/>
            <ac:spMk id="3" creationId="{1ACFC2A2-5AEE-4B2A-B5EE-FA12AF84328D}"/>
          </ac:spMkLst>
        </pc:spChg>
        <pc:spChg chg="mod">
          <ac:chgData name="Ragnhild Halvorsrud" userId="917ea340-fd63-490f-a7db-68428d24cf32" providerId="ADAL" clId="{74752764-C38B-4E32-8BD7-4A8808568C3F}" dt="2021-03-24T08:21:08.979" v="13113" actId="790"/>
          <ac:spMkLst>
            <pc:docMk/>
            <pc:sldMk cId="326961242" sldId="305"/>
            <ac:spMk id="5" creationId="{21D15764-B091-49A8-8DF7-64735DE21AA5}"/>
          </ac:spMkLst>
        </pc:spChg>
        <pc:spChg chg="mod">
          <ac:chgData name="Ragnhild Halvorsrud" userId="917ea340-fd63-490f-a7db-68428d24cf32" providerId="ADAL" clId="{74752764-C38B-4E32-8BD7-4A8808568C3F}" dt="2021-03-24T08:21:08.979" v="13114" actId="790"/>
          <ac:spMkLst>
            <pc:docMk/>
            <pc:sldMk cId="326961242" sldId="305"/>
            <ac:spMk id="6" creationId="{9EAB99B9-1801-4781-91F2-BF83C5CC6FF8}"/>
          </ac:spMkLst>
        </pc:spChg>
        <pc:spChg chg="mod">
          <ac:chgData name="Ragnhild Halvorsrud" userId="917ea340-fd63-490f-a7db-68428d24cf32" providerId="ADAL" clId="{74752764-C38B-4E32-8BD7-4A8808568C3F}" dt="2021-03-24T08:21:08.979" v="13115" actId="790"/>
          <ac:spMkLst>
            <pc:docMk/>
            <pc:sldMk cId="326961242" sldId="305"/>
            <ac:spMk id="7" creationId="{52584D60-4C44-4739-8C4F-C171EF8E50C0}"/>
          </ac:spMkLst>
        </pc:spChg>
        <pc:spChg chg="del mod">
          <ac:chgData name="Ragnhild Halvorsrud" userId="917ea340-fd63-490f-a7db-68428d24cf32" providerId="ADAL" clId="{74752764-C38B-4E32-8BD7-4A8808568C3F}" dt="2021-03-25T07:29:25.525" v="20606" actId="478"/>
          <ac:spMkLst>
            <pc:docMk/>
            <pc:sldMk cId="326961242" sldId="305"/>
            <ac:spMk id="8" creationId="{A57FCF40-97CE-4359-97F8-0B525DFB1D24}"/>
          </ac:spMkLst>
        </pc:spChg>
        <pc:spChg chg="del mod">
          <ac:chgData name="Ragnhild Halvorsrud" userId="917ea340-fd63-490f-a7db-68428d24cf32" providerId="ADAL" clId="{74752764-C38B-4E32-8BD7-4A8808568C3F}" dt="2021-03-25T07:29:25.525" v="20606" actId="478"/>
          <ac:spMkLst>
            <pc:docMk/>
            <pc:sldMk cId="326961242" sldId="305"/>
            <ac:spMk id="9" creationId="{B5F8829B-C061-4576-9475-AC727623DDB9}"/>
          </ac:spMkLst>
        </pc:spChg>
        <pc:spChg chg="del mod">
          <ac:chgData name="Ragnhild Halvorsrud" userId="917ea340-fd63-490f-a7db-68428d24cf32" providerId="ADAL" clId="{74752764-C38B-4E32-8BD7-4A8808568C3F}" dt="2021-03-25T07:29:25.525" v="20606" actId="478"/>
          <ac:spMkLst>
            <pc:docMk/>
            <pc:sldMk cId="326961242" sldId="305"/>
            <ac:spMk id="10" creationId="{D7C1D21D-D27E-4A17-BB9F-E6F798F1C671}"/>
          </ac:spMkLst>
        </pc:spChg>
        <pc:spChg chg="del mod">
          <ac:chgData name="Ragnhild Halvorsrud" userId="917ea340-fd63-490f-a7db-68428d24cf32" providerId="ADAL" clId="{74752764-C38B-4E32-8BD7-4A8808568C3F}" dt="2021-03-25T07:29:25.525" v="20606" actId="478"/>
          <ac:spMkLst>
            <pc:docMk/>
            <pc:sldMk cId="326961242" sldId="305"/>
            <ac:spMk id="11" creationId="{6F7014CC-6CC9-406D-85DF-2A175048BCDC}"/>
          </ac:spMkLst>
        </pc:spChg>
        <pc:spChg chg="del mod">
          <ac:chgData name="Ragnhild Halvorsrud" userId="917ea340-fd63-490f-a7db-68428d24cf32" providerId="ADAL" clId="{74752764-C38B-4E32-8BD7-4A8808568C3F}" dt="2021-03-25T07:29:25.525" v="20606" actId="478"/>
          <ac:spMkLst>
            <pc:docMk/>
            <pc:sldMk cId="326961242" sldId="305"/>
            <ac:spMk id="12" creationId="{8439B890-8845-4480-BD2C-0425E3F5214A}"/>
          </ac:spMkLst>
        </pc:spChg>
        <pc:spChg chg="del mod">
          <ac:chgData name="Ragnhild Halvorsrud" userId="917ea340-fd63-490f-a7db-68428d24cf32" providerId="ADAL" clId="{74752764-C38B-4E32-8BD7-4A8808568C3F}" dt="2021-03-25T07:29:25.525" v="20606" actId="478"/>
          <ac:spMkLst>
            <pc:docMk/>
            <pc:sldMk cId="326961242" sldId="305"/>
            <ac:spMk id="13" creationId="{A37420C1-C94A-42E0-871D-E246DA4A7F4E}"/>
          </ac:spMkLst>
        </pc:spChg>
        <pc:spChg chg="del mod">
          <ac:chgData name="Ragnhild Halvorsrud" userId="917ea340-fd63-490f-a7db-68428d24cf32" providerId="ADAL" clId="{74752764-C38B-4E32-8BD7-4A8808568C3F}" dt="2021-03-25T07:29:25.525" v="20606" actId="478"/>
          <ac:spMkLst>
            <pc:docMk/>
            <pc:sldMk cId="326961242" sldId="305"/>
            <ac:spMk id="14" creationId="{86843134-77D9-4136-B3F6-153A9BEAA06D}"/>
          </ac:spMkLst>
        </pc:spChg>
        <pc:spChg chg="mod">
          <ac:chgData name="Ragnhild Halvorsrud" userId="917ea340-fd63-490f-a7db-68428d24cf32" providerId="ADAL" clId="{74752764-C38B-4E32-8BD7-4A8808568C3F}" dt="2021-03-25T12:44:17.367" v="29423" actId="790"/>
          <ac:spMkLst>
            <pc:docMk/>
            <pc:sldMk cId="326961242" sldId="305"/>
            <ac:spMk id="153" creationId="{7CEE368B-CA7E-4030-B5AA-446B5BA6FF7D}"/>
          </ac:spMkLst>
        </pc:spChg>
        <pc:spChg chg="mod">
          <ac:chgData name="Ragnhild Halvorsrud" userId="917ea340-fd63-490f-a7db-68428d24cf32" providerId="ADAL" clId="{74752764-C38B-4E32-8BD7-4A8808568C3F}" dt="2021-03-25T12:44:17.367" v="29424" actId="790"/>
          <ac:spMkLst>
            <pc:docMk/>
            <pc:sldMk cId="326961242" sldId="305"/>
            <ac:spMk id="154" creationId="{00A1E8B9-2E44-4DEC-A29C-98DBA8DE981C}"/>
          </ac:spMkLst>
        </pc:spChg>
        <pc:spChg chg="mod">
          <ac:chgData name="Ragnhild Halvorsrud" userId="917ea340-fd63-490f-a7db-68428d24cf32" providerId="ADAL" clId="{74752764-C38B-4E32-8BD7-4A8808568C3F}" dt="2021-03-25T12:44:17.368" v="29425" actId="790"/>
          <ac:spMkLst>
            <pc:docMk/>
            <pc:sldMk cId="326961242" sldId="305"/>
            <ac:spMk id="155" creationId="{941506B8-6310-4990-861B-AEC12CFA3BAC}"/>
          </ac:spMkLst>
        </pc:spChg>
        <pc:spChg chg="mod">
          <ac:chgData name="Ragnhild Halvorsrud" userId="917ea340-fd63-490f-a7db-68428d24cf32" providerId="ADAL" clId="{74752764-C38B-4E32-8BD7-4A8808568C3F}" dt="2021-03-25T12:44:17.369" v="29426" actId="790"/>
          <ac:spMkLst>
            <pc:docMk/>
            <pc:sldMk cId="326961242" sldId="305"/>
            <ac:spMk id="156" creationId="{27B71223-81C3-4808-9CCA-93DCF08540FA}"/>
          </ac:spMkLst>
        </pc:spChg>
        <pc:spChg chg="mod">
          <ac:chgData name="Ragnhild Halvorsrud" userId="917ea340-fd63-490f-a7db-68428d24cf32" providerId="ADAL" clId="{74752764-C38B-4E32-8BD7-4A8808568C3F}" dt="2021-03-25T12:44:17.370" v="29427" actId="790"/>
          <ac:spMkLst>
            <pc:docMk/>
            <pc:sldMk cId="326961242" sldId="305"/>
            <ac:spMk id="157" creationId="{45293BE9-B28F-4EF7-B0DA-34822031D1EB}"/>
          </ac:spMkLst>
        </pc:spChg>
        <pc:spChg chg="mod">
          <ac:chgData name="Ragnhild Halvorsrud" userId="917ea340-fd63-490f-a7db-68428d24cf32" providerId="ADAL" clId="{74752764-C38B-4E32-8BD7-4A8808568C3F}" dt="2021-03-25T12:44:17.370" v="29428" actId="790"/>
          <ac:spMkLst>
            <pc:docMk/>
            <pc:sldMk cId="326961242" sldId="305"/>
            <ac:spMk id="158" creationId="{6BC123E8-0BCC-43BC-AAF4-C2A9D2E9C539}"/>
          </ac:spMkLst>
        </pc:spChg>
        <pc:spChg chg="mod">
          <ac:chgData name="Ragnhild Halvorsrud" userId="917ea340-fd63-490f-a7db-68428d24cf32" providerId="ADAL" clId="{74752764-C38B-4E32-8BD7-4A8808568C3F}" dt="2021-03-25T12:44:17.371" v="29429" actId="790"/>
          <ac:spMkLst>
            <pc:docMk/>
            <pc:sldMk cId="326961242" sldId="305"/>
            <ac:spMk id="159" creationId="{DB1E28AF-38C9-4703-BB76-7A80F0BBBC85}"/>
          </ac:spMkLst>
        </pc:spChg>
        <pc:spChg chg="mod">
          <ac:chgData name="Ragnhild Halvorsrud" userId="917ea340-fd63-490f-a7db-68428d24cf32" providerId="ADAL" clId="{74752764-C38B-4E32-8BD7-4A8808568C3F}" dt="2021-03-25T12:44:17.371" v="29430" actId="790"/>
          <ac:spMkLst>
            <pc:docMk/>
            <pc:sldMk cId="326961242" sldId="305"/>
            <ac:spMk id="160" creationId="{E415B283-6D0E-431C-BA6E-8A456B1971A7}"/>
          </ac:spMkLst>
        </pc:spChg>
        <pc:spChg chg="mod">
          <ac:chgData name="Ragnhild Halvorsrud" userId="917ea340-fd63-490f-a7db-68428d24cf32" providerId="ADAL" clId="{74752764-C38B-4E32-8BD7-4A8808568C3F}" dt="2021-03-25T12:44:17.372" v="29431" actId="790"/>
          <ac:spMkLst>
            <pc:docMk/>
            <pc:sldMk cId="326961242" sldId="305"/>
            <ac:spMk id="166" creationId="{2B736900-0438-48E3-9865-CE17CF2E4E47}"/>
          </ac:spMkLst>
        </pc:spChg>
        <pc:spChg chg="mod">
          <ac:chgData name="Ragnhild Halvorsrud" userId="917ea340-fd63-490f-a7db-68428d24cf32" providerId="ADAL" clId="{74752764-C38B-4E32-8BD7-4A8808568C3F}" dt="2021-03-25T12:44:17.373" v="29432" actId="790"/>
          <ac:spMkLst>
            <pc:docMk/>
            <pc:sldMk cId="326961242" sldId="305"/>
            <ac:spMk id="167" creationId="{77C3EE82-2B08-4BAC-BB56-927B6F976A5F}"/>
          </ac:spMkLst>
        </pc:spChg>
        <pc:spChg chg="add del mod">
          <ac:chgData name="Ragnhild Halvorsrud" userId="917ea340-fd63-490f-a7db-68428d24cf32" providerId="ADAL" clId="{74752764-C38B-4E32-8BD7-4A8808568C3F}" dt="2021-03-21T12:14:41.316" v="9227" actId="6264"/>
          <ac:spMkLst>
            <pc:docMk/>
            <pc:sldMk cId="326961242" sldId="305"/>
            <ac:spMk id="180" creationId="{83458CCA-F593-49D9-AF46-691FA43570D8}"/>
          </ac:spMkLst>
        </pc:spChg>
        <pc:spChg chg="add del mod">
          <ac:chgData name="Ragnhild Halvorsrud" userId="917ea340-fd63-490f-a7db-68428d24cf32" providerId="ADAL" clId="{74752764-C38B-4E32-8BD7-4A8808568C3F}" dt="2021-03-21T12:14:41.316" v="9227" actId="6264"/>
          <ac:spMkLst>
            <pc:docMk/>
            <pc:sldMk cId="326961242" sldId="305"/>
            <ac:spMk id="181" creationId="{B36D4FDF-9419-4B9F-9F2A-1E265271843F}"/>
          </ac:spMkLst>
        </pc:spChg>
        <pc:spChg chg="add mod">
          <ac:chgData name="Ragnhild Halvorsrud" userId="917ea340-fd63-490f-a7db-68428d24cf32" providerId="ADAL" clId="{74752764-C38B-4E32-8BD7-4A8808568C3F}" dt="2021-03-25T12:44:17.374" v="29433" actId="790"/>
          <ac:spMkLst>
            <pc:docMk/>
            <pc:sldMk cId="326961242" sldId="305"/>
            <ac:spMk id="181" creationId="{DB1FDA88-BCB1-4A0E-9A77-F6A939BC1842}"/>
          </ac:spMkLst>
        </pc:spChg>
        <pc:spChg chg="add mod">
          <ac:chgData name="Ragnhild Halvorsrud" userId="917ea340-fd63-490f-a7db-68428d24cf32" providerId="ADAL" clId="{74752764-C38B-4E32-8BD7-4A8808568C3F}" dt="2021-03-25T12:44:17.374" v="29434" actId="790"/>
          <ac:spMkLst>
            <pc:docMk/>
            <pc:sldMk cId="326961242" sldId="305"/>
            <ac:spMk id="183" creationId="{D1C96FFE-358B-4BE7-8B78-EE00CE680E0E}"/>
          </ac:spMkLst>
        </pc:spChg>
        <pc:spChg chg="add mod">
          <ac:chgData name="Ragnhild Halvorsrud" userId="917ea340-fd63-490f-a7db-68428d24cf32" providerId="ADAL" clId="{74752764-C38B-4E32-8BD7-4A8808568C3F}" dt="2021-03-25T12:44:17.375" v="29435" actId="790"/>
          <ac:spMkLst>
            <pc:docMk/>
            <pc:sldMk cId="326961242" sldId="305"/>
            <ac:spMk id="184" creationId="{BC43B95F-C9E8-4AA8-AD65-D99B3550BE92}"/>
          </ac:spMkLst>
        </pc:spChg>
        <pc:spChg chg="add mod">
          <ac:chgData name="Ragnhild Halvorsrud" userId="917ea340-fd63-490f-a7db-68428d24cf32" providerId="ADAL" clId="{74752764-C38B-4E32-8BD7-4A8808568C3F}" dt="2021-03-25T12:44:17.376" v="29436" actId="790"/>
          <ac:spMkLst>
            <pc:docMk/>
            <pc:sldMk cId="326961242" sldId="305"/>
            <ac:spMk id="185" creationId="{86CF6379-5956-4A6A-BF6E-800700687322}"/>
          </ac:spMkLst>
        </pc:spChg>
        <pc:spChg chg="add mod">
          <ac:chgData name="Ragnhild Halvorsrud" userId="917ea340-fd63-490f-a7db-68428d24cf32" providerId="ADAL" clId="{74752764-C38B-4E32-8BD7-4A8808568C3F}" dt="2021-03-25T12:44:17.376" v="29437" actId="790"/>
          <ac:spMkLst>
            <pc:docMk/>
            <pc:sldMk cId="326961242" sldId="305"/>
            <ac:spMk id="186" creationId="{D17FC6E1-3AC2-4FC5-BB85-99303A0ED207}"/>
          </ac:spMkLst>
        </pc:spChg>
        <pc:grpChg chg="del">
          <ac:chgData name="Ragnhild Halvorsrud" userId="917ea340-fd63-490f-a7db-68428d24cf32" providerId="ADAL" clId="{74752764-C38B-4E32-8BD7-4A8808568C3F}" dt="2021-03-25T07:29:25.525" v="20606" actId="478"/>
          <ac:grpSpMkLst>
            <pc:docMk/>
            <pc:sldMk cId="326961242" sldId="305"/>
            <ac:grpSpMk id="4" creationId="{687C99DB-AED7-4306-9883-81CF38C1E95C}"/>
          </ac:grpSpMkLst>
        </pc:grpChg>
        <pc:grpChg chg="add mod">
          <ac:chgData name="Ragnhild Halvorsrud" userId="917ea340-fd63-490f-a7db-68428d24cf32" providerId="ADAL" clId="{74752764-C38B-4E32-8BD7-4A8808568C3F}" dt="2021-03-25T08:21:48.281" v="20692" actId="164"/>
          <ac:grpSpMkLst>
            <pc:docMk/>
            <pc:sldMk cId="326961242" sldId="305"/>
            <ac:grpSpMk id="180" creationId="{113713D9-8B71-400B-85F1-455A97DB3EBF}"/>
          </ac:grpSpMkLst>
        </pc:grpChg>
        <pc:picChg chg="mod">
          <ac:chgData name="Ragnhild Halvorsrud" userId="917ea340-fd63-490f-a7db-68428d24cf32" providerId="ADAL" clId="{74752764-C38B-4E32-8BD7-4A8808568C3F}" dt="2021-03-21T12:15:05.081" v="9265" actId="1036"/>
          <ac:picMkLst>
            <pc:docMk/>
            <pc:sldMk cId="326961242" sldId="305"/>
            <ac:picMk id="15" creationId="{A8B68152-4F55-4172-9706-BA1B15BF8B37}"/>
          </ac:picMkLst>
        </pc:picChg>
        <pc:picChg chg="mod">
          <ac:chgData name="Ragnhild Halvorsrud" userId="917ea340-fd63-490f-a7db-68428d24cf32" providerId="ADAL" clId="{74752764-C38B-4E32-8BD7-4A8808568C3F}" dt="2021-03-21T12:15:05.081" v="9265" actId="1036"/>
          <ac:picMkLst>
            <pc:docMk/>
            <pc:sldMk cId="326961242" sldId="305"/>
            <ac:picMk id="16" creationId="{CF1B979A-83BD-4DF7-8FDA-01D543C3324B}"/>
          </ac:picMkLst>
        </pc:picChg>
        <pc:picChg chg="mod">
          <ac:chgData name="Ragnhild Halvorsrud" userId="917ea340-fd63-490f-a7db-68428d24cf32" providerId="ADAL" clId="{74752764-C38B-4E32-8BD7-4A8808568C3F}" dt="2021-03-21T12:15:05.081" v="9265" actId="1036"/>
          <ac:picMkLst>
            <pc:docMk/>
            <pc:sldMk cId="326961242" sldId="305"/>
            <ac:picMk id="17" creationId="{705734B3-CB01-4323-BB35-AEE94B252AF1}"/>
          </ac:picMkLst>
        </pc:picChg>
        <pc:picChg chg="mod">
          <ac:chgData name="Ragnhild Halvorsrud" userId="917ea340-fd63-490f-a7db-68428d24cf32" providerId="ADAL" clId="{74752764-C38B-4E32-8BD7-4A8808568C3F}" dt="2021-03-21T12:15:05.081" v="9265" actId="1036"/>
          <ac:picMkLst>
            <pc:docMk/>
            <pc:sldMk cId="326961242" sldId="305"/>
            <ac:picMk id="18" creationId="{C458C524-CD20-4BFB-ADCA-76C119EBA6FC}"/>
          </ac:picMkLst>
        </pc:picChg>
        <pc:picChg chg="mod">
          <ac:chgData name="Ragnhild Halvorsrud" userId="917ea340-fd63-490f-a7db-68428d24cf32" providerId="ADAL" clId="{74752764-C38B-4E32-8BD7-4A8808568C3F}" dt="2021-03-21T12:15:05.081" v="9265" actId="1036"/>
          <ac:picMkLst>
            <pc:docMk/>
            <pc:sldMk cId="326961242" sldId="305"/>
            <ac:picMk id="19" creationId="{A2379F8E-1E1F-46D7-9759-AB871C226068}"/>
          </ac:picMkLst>
        </pc:picChg>
        <pc:picChg chg="mod">
          <ac:chgData name="Ragnhild Halvorsrud" userId="917ea340-fd63-490f-a7db-68428d24cf32" providerId="ADAL" clId="{74752764-C38B-4E32-8BD7-4A8808568C3F}" dt="2021-03-21T12:15:05.081" v="9265" actId="1036"/>
          <ac:picMkLst>
            <pc:docMk/>
            <pc:sldMk cId="326961242" sldId="305"/>
            <ac:picMk id="20" creationId="{80DB8F7D-31AF-438B-9BAF-7F583BD650AC}"/>
          </ac:picMkLst>
        </pc:picChg>
        <pc:picChg chg="mod">
          <ac:chgData name="Ragnhild Halvorsrud" userId="917ea340-fd63-490f-a7db-68428d24cf32" providerId="ADAL" clId="{74752764-C38B-4E32-8BD7-4A8808568C3F}" dt="2021-03-21T12:15:05.081" v="9265" actId="1036"/>
          <ac:picMkLst>
            <pc:docMk/>
            <pc:sldMk cId="326961242" sldId="305"/>
            <ac:picMk id="21" creationId="{2B1BE396-4DD4-4DAE-8D8C-B07CF7FC7A22}"/>
          </ac:picMkLst>
        </pc:picChg>
        <pc:picChg chg="mod">
          <ac:chgData name="Ragnhild Halvorsrud" userId="917ea340-fd63-490f-a7db-68428d24cf32" providerId="ADAL" clId="{74752764-C38B-4E32-8BD7-4A8808568C3F}" dt="2021-03-21T12:15:05.081" v="9265" actId="1036"/>
          <ac:picMkLst>
            <pc:docMk/>
            <pc:sldMk cId="326961242" sldId="305"/>
            <ac:picMk id="22" creationId="{AA20AED6-1F97-497C-9584-423BAC8528B4}"/>
          </ac:picMkLst>
        </pc:picChg>
        <pc:picChg chg="mod">
          <ac:chgData name="Ragnhild Halvorsrud" userId="917ea340-fd63-490f-a7db-68428d24cf32" providerId="ADAL" clId="{74752764-C38B-4E32-8BD7-4A8808568C3F}" dt="2021-03-21T12:15:05.081" v="9265" actId="1036"/>
          <ac:picMkLst>
            <pc:docMk/>
            <pc:sldMk cId="326961242" sldId="305"/>
            <ac:picMk id="23" creationId="{D04D54BB-48FA-4FAD-889E-83692B4184E3}"/>
          </ac:picMkLst>
        </pc:picChg>
        <pc:picChg chg="mod">
          <ac:chgData name="Ragnhild Halvorsrud" userId="917ea340-fd63-490f-a7db-68428d24cf32" providerId="ADAL" clId="{74752764-C38B-4E32-8BD7-4A8808568C3F}" dt="2021-03-21T12:15:05.081" v="9265" actId="1036"/>
          <ac:picMkLst>
            <pc:docMk/>
            <pc:sldMk cId="326961242" sldId="305"/>
            <ac:picMk id="24" creationId="{F4072A5E-73D1-4CB6-B8A5-7FB2EE21DEBB}"/>
          </ac:picMkLst>
        </pc:picChg>
        <pc:picChg chg="mod">
          <ac:chgData name="Ragnhild Halvorsrud" userId="917ea340-fd63-490f-a7db-68428d24cf32" providerId="ADAL" clId="{74752764-C38B-4E32-8BD7-4A8808568C3F}" dt="2021-03-21T12:15:05.081" v="9265" actId="1036"/>
          <ac:picMkLst>
            <pc:docMk/>
            <pc:sldMk cId="326961242" sldId="305"/>
            <ac:picMk id="25" creationId="{C6D212DA-0769-40FA-9A3C-76E2F175D98B}"/>
          </ac:picMkLst>
        </pc:picChg>
        <pc:picChg chg="mod">
          <ac:chgData name="Ragnhild Halvorsrud" userId="917ea340-fd63-490f-a7db-68428d24cf32" providerId="ADAL" clId="{74752764-C38B-4E32-8BD7-4A8808568C3F}" dt="2021-03-21T12:15:05.081" v="9265" actId="1036"/>
          <ac:picMkLst>
            <pc:docMk/>
            <pc:sldMk cId="326961242" sldId="305"/>
            <ac:picMk id="26" creationId="{AF6DDB87-F3A3-4622-8C91-054282D5DC1C}"/>
          </ac:picMkLst>
        </pc:picChg>
        <pc:picChg chg="mod">
          <ac:chgData name="Ragnhild Halvorsrud" userId="917ea340-fd63-490f-a7db-68428d24cf32" providerId="ADAL" clId="{74752764-C38B-4E32-8BD7-4A8808568C3F}" dt="2021-03-21T12:15:05.081" v="9265" actId="1036"/>
          <ac:picMkLst>
            <pc:docMk/>
            <pc:sldMk cId="326961242" sldId="305"/>
            <ac:picMk id="27" creationId="{5D1EEDA9-25F2-464C-97ED-A8B9D8BB8596}"/>
          </ac:picMkLst>
        </pc:picChg>
        <pc:picChg chg="mod">
          <ac:chgData name="Ragnhild Halvorsrud" userId="917ea340-fd63-490f-a7db-68428d24cf32" providerId="ADAL" clId="{74752764-C38B-4E32-8BD7-4A8808568C3F}" dt="2021-03-21T12:15:05.081" v="9265" actId="1036"/>
          <ac:picMkLst>
            <pc:docMk/>
            <pc:sldMk cId="326961242" sldId="305"/>
            <ac:picMk id="28" creationId="{7D0380AE-ADD0-48F4-80A2-18F161FD3AA2}"/>
          </ac:picMkLst>
        </pc:picChg>
        <pc:picChg chg="mod">
          <ac:chgData name="Ragnhild Halvorsrud" userId="917ea340-fd63-490f-a7db-68428d24cf32" providerId="ADAL" clId="{74752764-C38B-4E32-8BD7-4A8808568C3F}" dt="2021-03-21T12:15:05.081" v="9265" actId="1036"/>
          <ac:picMkLst>
            <pc:docMk/>
            <pc:sldMk cId="326961242" sldId="305"/>
            <ac:picMk id="29" creationId="{BE401A8F-25CE-482D-8CAD-14930F0A616E}"/>
          </ac:picMkLst>
        </pc:picChg>
        <pc:picChg chg="mod">
          <ac:chgData name="Ragnhild Halvorsrud" userId="917ea340-fd63-490f-a7db-68428d24cf32" providerId="ADAL" clId="{74752764-C38B-4E32-8BD7-4A8808568C3F}" dt="2021-03-21T12:15:05.081" v="9265" actId="1036"/>
          <ac:picMkLst>
            <pc:docMk/>
            <pc:sldMk cId="326961242" sldId="305"/>
            <ac:picMk id="30" creationId="{88FD3CE4-09D2-45C9-9D84-9A4A67E04C80}"/>
          </ac:picMkLst>
        </pc:picChg>
        <pc:picChg chg="mod">
          <ac:chgData name="Ragnhild Halvorsrud" userId="917ea340-fd63-490f-a7db-68428d24cf32" providerId="ADAL" clId="{74752764-C38B-4E32-8BD7-4A8808568C3F}" dt="2021-03-21T12:15:05.081" v="9265" actId="1036"/>
          <ac:picMkLst>
            <pc:docMk/>
            <pc:sldMk cId="326961242" sldId="305"/>
            <ac:picMk id="31" creationId="{3A2BDE07-BA6C-4CA0-80A9-7DEAB957EECB}"/>
          </ac:picMkLst>
        </pc:picChg>
        <pc:picChg chg="mod">
          <ac:chgData name="Ragnhild Halvorsrud" userId="917ea340-fd63-490f-a7db-68428d24cf32" providerId="ADAL" clId="{74752764-C38B-4E32-8BD7-4A8808568C3F}" dt="2021-03-21T12:15:05.081" v="9265" actId="1036"/>
          <ac:picMkLst>
            <pc:docMk/>
            <pc:sldMk cId="326961242" sldId="305"/>
            <ac:picMk id="32" creationId="{5B82C25B-0B06-4D9D-A23A-86E9BD2644A1}"/>
          </ac:picMkLst>
        </pc:picChg>
        <pc:picChg chg="mod">
          <ac:chgData name="Ragnhild Halvorsrud" userId="917ea340-fd63-490f-a7db-68428d24cf32" providerId="ADAL" clId="{74752764-C38B-4E32-8BD7-4A8808568C3F}" dt="2021-03-21T12:15:05.081" v="9265" actId="1036"/>
          <ac:picMkLst>
            <pc:docMk/>
            <pc:sldMk cId="326961242" sldId="305"/>
            <ac:picMk id="33" creationId="{E46021E5-C986-45A7-BD87-9F305A34C8C8}"/>
          </ac:picMkLst>
        </pc:picChg>
        <pc:picChg chg="mod">
          <ac:chgData name="Ragnhild Halvorsrud" userId="917ea340-fd63-490f-a7db-68428d24cf32" providerId="ADAL" clId="{74752764-C38B-4E32-8BD7-4A8808568C3F}" dt="2021-03-21T12:15:05.081" v="9265" actId="1036"/>
          <ac:picMkLst>
            <pc:docMk/>
            <pc:sldMk cId="326961242" sldId="305"/>
            <ac:picMk id="34" creationId="{C440B1D3-FB55-48CA-8AEB-5BA440575B00}"/>
          </ac:picMkLst>
        </pc:picChg>
        <pc:picChg chg="mod">
          <ac:chgData name="Ragnhild Halvorsrud" userId="917ea340-fd63-490f-a7db-68428d24cf32" providerId="ADAL" clId="{74752764-C38B-4E32-8BD7-4A8808568C3F}" dt="2021-03-21T12:15:05.081" v="9265" actId="1036"/>
          <ac:picMkLst>
            <pc:docMk/>
            <pc:sldMk cId="326961242" sldId="305"/>
            <ac:picMk id="35" creationId="{5B048165-48A6-473F-ACF2-496566618F48}"/>
          </ac:picMkLst>
        </pc:picChg>
        <pc:picChg chg="mod">
          <ac:chgData name="Ragnhild Halvorsrud" userId="917ea340-fd63-490f-a7db-68428d24cf32" providerId="ADAL" clId="{74752764-C38B-4E32-8BD7-4A8808568C3F}" dt="2021-03-21T12:15:05.081" v="9265" actId="1036"/>
          <ac:picMkLst>
            <pc:docMk/>
            <pc:sldMk cId="326961242" sldId="305"/>
            <ac:picMk id="36" creationId="{6B89CE40-C0CB-4306-92D1-FADEBA20B6B4}"/>
          </ac:picMkLst>
        </pc:picChg>
        <pc:picChg chg="mod">
          <ac:chgData name="Ragnhild Halvorsrud" userId="917ea340-fd63-490f-a7db-68428d24cf32" providerId="ADAL" clId="{74752764-C38B-4E32-8BD7-4A8808568C3F}" dt="2021-03-21T12:15:05.081" v="9265" actId="1036"/>
          <ac:picMkLst>
            <pc:docMk/>
            <pc:sldMk cId="326961242" sldId="305"/>
            <ac:picMk id="37" creationId="{67BA555B-8EE7-418A-9658-B9FE4A8CAE8D}"/>
          </ac:picMkLst>
        </pc:picChg>
        <pc:picChg chg="mod">
          <ac:chgData name="Ragnhild Halvorsrud" userId="917ea340-fd63-490f-a7db-68428d24cf32" providerId="ADAL" clId="{74752764-C38B-4E32-8BD7-4A8808568C3F}" dt="2021-03-21T12:15:05.081" v="9265" actId="1036"/>
          <ac:picMkLst>
            <pc:docMk/>
            <pc:sldMk cId="326961242" sldId="305"/>
            <ac:picMk id="38" creationId="{D35EFAC3-F17C-4B89-B629-DB7F4201928A}"/>
          </ac:picMkLst>
        </pc:picChg>
        <pc:picChg chg="mod">
          <ac:chgData name="Ragnhild Halvorsrud" userId="917ea340-fd63-490f-a7db-68428d24cf32" providerId="ADAL" clId="{74752764-C38B-4E32-8BD7-4A8808568C3F}" dt="2021-03-21T12:15:05.081" v="9265" actId="1036"/>
          <ac:picMkLst>
            <pc:docMk/>
            <pc:sldMk cId="326961242" sldId="305"/>
            <ac:picMk id="39" creationId="{59A9E141-D85D-4886-A724-4D6CF529078C}"/>
          </ac:picMkLst>
        </pc:picChg>
        <pc:picChg chg="mod">
          <ac:chgData name="Ragnhild Halvorsrud" userId="917ea340-fd63-490f-a7db-68428d24cf32" providerId="ADAL" clId="{74752764-C38B-4E32-8BD7-4A8808568C3F}" dt="2021-03-21T12:15:05.081" v="9265" actId="1036"/>
          <ac:picMkLst>
            <pc:docMk/>
            <pc:sldMk cId="326961242" sldId="305"/>
            <ac:picMk id="40" creationId="{99DB078D-9971-4CA1-A260-3C57F26C8DDF}"/>
          </ac:picMkLst>
        </pc:picChg>
        <pc:picChg chg="mod">
          <ac:chgData name="Ragnhild Halvorsrud" userId="917ea340-fd63-490f-a7db-68428d24cf32" providerId="ADAL" clId="{74752764-C38B-4E32-8BD7-4A8808568C3F}" dt="2021-03-21T12:15:05.081" v="9265" actId="1036"/>
          <ac:picMkLst>
            <pc:docMk/>
            <pc:sldMk cId="326961242" sldId="305"/>
            <ac:picMk id="41" creationId="{E88B885A-AF88-4AC2-A556-DBCA3713334C}"/>
          </ac:picMkLst>
        </pc:picChg>
        <pc:picChg chg="mod">
          <ac:chgData name="Ragnhild Halvorsrud" userId="917ea340-fd63-490f-a7db-68428d24cf32" providerId="ADAL" clId="{74752764-C38B-4E32-8BD7-4A8808568C3F}" dt="2021-03-21T12:15:05.081" v="9265" actId="1036"/>
          <ac:picMkLst>
            <pc:docMk/>
            <pc:sldMk cId="326961242" sldId="305"/>
            <ac:picMk id="42" creationId="{303E3C39-B624-4AC3-86CC-42A73D8DB77D}"/>
          </ac:picMkLst>
        </pc:picChg>
        <pc:picChg chg="mod">
          <ac:chgData name="Ragnhild Halvorsrud" userId="917ea340-fd63-490f-a7db-68428d24cf32" providerId="ADAL" clId="{74752764-C38B-4E32-8BD7-4A8808568C3F}" dt="2021-03-21T12:15:05.081" v="9265" actId="1036"/>
          <ac:picMkLst>
            <pc:docMk/>
            <pc:sldMk cId="326961242" sldId="305"/>
            <ac:picMk id="43" creationId="{E0B3BEE3-A44F-4FF1-936A-4DC750B200FB}"/>
          </ac:picMkLst>
        </pc:picChg>
        <pc:picChg chg="mod">
          <ac:chgData name="Ragnhild Halvorsrud" userId="917ea340-fd63-490f-a7db-68428d24cf32" providerId="ADAL" clId="{74752764-C38B-4E32-8BD7-4A8808568C3F}" dt="2021-03-21T12:15:05.081" v="9265" actId="1036"/>
          <ac:picMkLst>
            <pc:docMk/>
            <pc:sldMk cId="326961242" sldId="305"/>
            <ac:picMk id="44" creationId="{59434AF4-8241-460C-A541-4C6C0F2D6C15}"/>
          </ac:picMkLst>
        </pc:picChg>
        <pc:picChg chg="mod">
          <ac:chgData name="Ragnhild Halvorsrud" userId="917ea340-fd63-490f-a7db-68428d24cf32" providerId="ADAL" clId="{74752764-C38B-4E32-8BD7-4A8808568C3F}" dt="2021-03-21T12:15:05.081" v="9265" actId="1036"/>
          <ac:picMkLst>
            <pc:docMk/>
            <pc:sldMk cId="326961242" sldId="305"/>
            <ac:picMk id="45" creationId="{AB7AEC2B-B3D1-4261-A580-A10AA132CBD6}"/>
          </ac:picMkLst>
        </pc:picChg>
        <pc:picChg chg="mod">
          <ac:chgData name="Ragnhild Halvorsrud" userId="917ea340-fd63-490f-a7db-68428d24cf32" providerId="ADAL" clId="{74752764-C38B-4E32-8BD7-4A8808568C3F}" dt="2021-03-21T12:15:05.081" v="9265" actId="1036"/>
          <ac:picMkLst>
            <pc:docMk/>
            <pc:sldMk cId="326961242" sldId="305"/>
            <ac:picMk id="46" creationId="{C051C235-C216-4FB3-B6B5-E268FDCE057A}"/>
          </ac:picMkLst>
        </pc:picChg>
        <pc:picChg chg="mod">
          <ac:chgData name="Ragnhild Halvorsrud" userId="917ea340-fd63-490f-a7db-68428d24cf32" providerId="ADAL" clId="{74752764-C38B-4E32-8BD7-4A8808568C3F}" dt="2021-03-21T12:15:05.081" v="9265" actId="1036"/>
          <ac:picMkLst>
            <pc:docMk/>
            <pc:sldMk cId="326961242" sldId="305"/>
            <ac:picMk id="47" creationId="{BC8A4380-AECE-4470-8B6B-6FA1C52ED616}"/>
          </ac:picMkLst>
        </pc:picChg>
        <pc:picChg chg="mod">
          <ac:chgData name="Ragnhild Halvorsrud" userId="917ea340-fd63-490f-a7db-68428d24cf32" providerId="ADAL" clId="{74752764-C38B-4E32-8BD7-4A8808568C3F}" dt="2021-03-21T12:15:05.081" v="9265" actId="1036"/>
          <ac:picMkLst>
            <pc:docMk/>
            <pc:sldMk cId="326961242" sldId="305"/>
            <ac:picMk id="48" creationId="{F3594AB9-8919-4508-AB45-AC7839779DEE}"/>
          </ac:picMkLst>
        </pc:picChg>
        <pc:picChg chg="mod">
          <ac:chgData name="Ragnhild Halvorsrud" userId="917ea340-fd63-490f-a7db-68428d24cf32" providerId="ADAL" clId="{74752764-C38B-4E32-8BD7-4A8808568C3F}" dt="2021-03-21T12:15:05.081" v="9265" actId="1036"/>
          <ac:picMkLst>
            <pc:docMk/>
            <pc:sldMk cId="326961242" sldId="305"/>
            <ac:picMk id="49" creationId="{4B2126E0-B689-45BC-9666-6E78C9198736}"/>
          </ac:picMkLst>
        </pc:picChg>
        <pc:picChg chg="mod">
          <ac:chgData name="Ragnhild Halvorsrud" userId="917ea340-fd63-490f-a7db-68428d24cf32" providerId="ADAL" clId="{74752764-C38B-4E32-8BD7-4A8808568C3F}" dt="2021-03-21T12:15:05.081" v="9265" actId="1036"/>
          <ac:picMkLst>
            <pc:docMk/>
            <pc:sldMk cId="326961242" sldId="305"/>
            <ac:picMk id="50" creationId="{618C278C-E293-4818-A1F3-AB7E8F1D1330}"/>
          </ac:picMkLst>
        </pc:picChg>
        <pc:picChg chg="mod">
          <ac:chgData name="Ragnhild Halvorsrud" userId="917ea340-fd63-490f-a7db-68428d24cf32" providerId="ADAL" clId="{74752764-C38B-4E32-8BD7-4A8808568C3F}" dt="2021-03-21T12:15:05.081" v="9265" actId="1036"/>
          <ac:picMkLst>
            <pc:docMk/>
            <pc:sldMk cId="326961242" sldId="305"/>
            <ac:picMk id="51" creationId="{B7C7F992-0DE6-4DDB-B807-604D658C860C}"/>
          </ac:picMkLst>
        </pc:picChg>
        <pc:picChg chg="mod">
          <ac:chgData name="Ragnhild Halvorsrud" userId="917ea340-fd63-490f-a7db-68428d24cf32" providerId="ADAL" clId="{74752764-C38B-4E32-8BD7-4A8808568C3F}" dt="2021-03-21T12:15:05.081" v="9265" actId="1036"/>
          <ac:picMkLst>
            <pc:docMk/>
            <pc:sldMk cId="326961242" sldId="305"/>
            <ac:picMk id="52" creationId="{A2735F54-7943-48E7-BEEE-889E8F64E6E0}"/>
          </ac:picMkLst>
        </pc:picChg>
        <pc:picChg chg="mod">
          <ac:chgData name="Ragnhild Halvorsrud" userId="917ea340-fd63-490f-a7db-68428d24cf32" providerId="ADAL" clId="{74752764-C38B-4E32-8BD7-4A8808568C3F}" dt="2021-03-21T12:15:05.081" v="9265" actId="1036"/>
          <ac:picMkLst>
            <pc:docMk/>
            <pc:sldMk cId="326961242" sldId="305"/>
            <ac:picMk id="53" creationId="{73570A93-4A37-48C1-BB5F-0D65DA26F825}"/>
          </ac:picMkLst>
        </pc:picChg>
        <pc:picChg chg="mod">
          <ac:chgData name="Ragnhild Halvorsrud" userId="917ea340-fd63-490f-a7db-68428d24cf32" providerId="ADAL" clId="{74752764-C38B-4E32-8BD7-4A8808568C3F}" dt="2021-03-21T12:15:05.081" v="9265" actId="1036"/>
          <ac:picMkLst>
            <pc:docMk/>
            <pc:sldMk cId="326961242" sldId="305"/>
            <ac:picMk id="54" creationId="{25788C16-B0C4-4801-8C9D-C413D4E24A73}"/>
          </ac:picMkLst>
        </pc:picChg>
        <pc:picChg chg="mod">
          <ac:chgData name="Ragnhild Halvorsrud" userId="917ea340-fd63-490f-a7db-68428d24cf32" providerId="ADAL" clId="{74752764-C38B-4E32-8BD7-4A8808568C3F}" dt="2021-03-21T12:15:05.081" v="9265" actId="1036"/>
          <ac:picMkLst>
            <pc:docMk/>
            <pc:sldMk cId="326961242" sldId="305"/>
            <ac:picMk id="55" creationId="{ED7E6A45-734D-4301-B6F1-C1346C719E19}"/>
          </ac:picMkLst>
        </pc:picChg>
        <pc:picChg chg="mod">
          <ac:chgData name="Ragnhild Halvorsrud" userId="917ea340-fd63-490f-a7db-68428d24cf32" providerId="ADAL" clId="{74752764-C38B-4E32-8BD7-4A8808568C3F}" dt="2021-03-21T12:15:05.081" v="9265" actId="1036"/>
          <ac:picMkLst>
            <pc:docMk/>
            <pc:sldMk cId="326961242" sldId="305"/>
            <ac:picMk id="56" creationId="{003DABE0-7FC5-4321-A30D-254C46DF9636}"/>
          </ac:picMkLst>
        </pc:picChg>
        <pc:picChg chg="mod">
          <ac:chgData name="Ragnhild Halvorsrud" userId="917ea340-fd63-490f-a7db-68428d24cf32" providerId="ADAL" clId="{74752764-C38B-4E32-8BD7-4A8808568C3F}" dt="2021-03-21T12:15:05.081" v="9265" actId="1036"/>
          <ac:picMkLst>
            <pc:docMk/>
            <pc:sldMk cId="326961242" sldId="305"/>
            <ac:picMk id="57" creationId="{C682E644-D5CC-48A4-AF86-23D517E24447}"/>
          </ac:picMkLst>
        </pc:picChg>
        <pc:picChg chg="mod">
          <ac:chgData name="Ragnhild Halvorsrud" userId="917ea340-fd63-490f-a7db-68428d24cf32" providerId="ADAL" clId="{74752764-C38B-4E32-8BD7-4A8808568C3F}" dt="2021-03-21T12:15:05.081" v="9265" actId="1036"/>
          <ac:picMkLst>
            <pc:docMk/>
            <pc:sldMk cId="326961242" sldId="305"/>
            <ac:picMk id="58" creationId="{E5318A66-17B7-4B76-BA98-B1E7B6F514F9}"/>
          </ac:picMkLst>
        </pc:picChg>
        <pc:picChg chg="mod">
          <ac:chgData name="Ragnhild Halvorsrud" userId="917ea340-fd63-490f-a7db-68428d24cf32" providerId="ADAL" clId="{74752764-C38B-4E32-8BD7-4A8808568C3F}" dt="2021-03-21T12:15:05.081" v="9265" actId="1036"/>
          <ac:picMkLst>
            <pc:docMk/>
            <pc:sldMk cId="326961242" sldId="305"/>
            <ac:picMk id="59" creationId="{EB9D7B76-BBBE-4021-A19D-1AAC29C101FD}"/>
          </ac:picMkLst>
        </pc:picChg>
        <pc:picChg chg="mod">
          <ac:chgData name="Ragnhild Halvorsrud" userId="917ea340-fd63-490f-a7db-68428d24cf32" providerId="ADAL" clId="{74752764-C38B-4E32-8BD7-4A8808568C3F}" dt="2021-03-21T12:15:05.081" v="9265" actId="1036"/>
          <ac:picMkLst>
            <pc:docMk/>
            <pc:sldMk cId="326961242" sldId="305"/>
            <ac:picMk id="60" creationId="{80C2BE09-8E98-41B8-A7E7-45035CBA7AB9}"/>
          </ac:picMkLst>
        </pc:picChg>
        <pc:picChg chg="mod">
          <ac:chgData name="Ragnhild Halvorsrud" userId="917ea340-fd63-490f-a7db-68428d24cf32" providerId="ADAL" clId="{74752764-C38B-4E32-8BD7-4A8808568C3F}" dt="2021-03-21T12:15:05.081" v="9265" actId="1036"/>
          <ac:picMkLst>
            <pc:docMk/>
            <pc:sldMk cId="326961242" sldId="305"/>
            <ac:picMk id="61" creationId="{1FAA5142-2AC8-4FD3-85F5-D72A447D2978}"/>
          </ac:picMkLst>
        </pc:picChg>
        <pc:picChg chg="mod">
          <ac:chgData name="Ragnhild Halvorsrud" userId="917ea340-fd63-490f-a7db-68428d24cf32" providerId="ADAL" clId="{74752764-C38B-4E32-8BD7-4A8808568C3F}" dt="2021-03-21T12:15:05.081" v="9265" actId="1036"/>
          <ac:picMkLst>
            <pc:docMk/>
            <pc:sldMk cId="326961242" sldId="305"/>
            <ac:picMk id="62" creationId="{710CFC91-C8E4-4486-A886-64E1CD6D538A}"/>
          </ac:picMkLst>
        </pc:picChg>
        <pc:picChg chg="mod">
          <ac:chgData name="Ragnhild Halvorsrud" userId="917ea340-fd63-490f-a7db-68428d24cf32" providerId="ADAL" clId="{74752764-C38B-4E32-8BD7-4A8808568C3F}" dt="2021-03-21T12:15:05.081" v="9265" actId="1036"/>
          <ac:picMkLst>
            <pc:docMk/>
            <pc:sldMk cId="326961242" sldId="305"/>
            <ac:picMk id="63" creationId="{AFA9B91E-7066-4682-9859-D1C096D3B066}"/>
          </ac:picMkLst>
        </pc:picChg>
        <pc:picChg chg="mod">
          <ac:chgData name="Ragnhild Halvorsrud" userId="917ea340-fd63-490f-a7db-68428d24cf32" providerId="ADAL" clId="{74752764-C38B-4E32-8BD7-4A8808568C3F}" dt="2021-03-21T12:15:05.081" v="9265" actId="1036"/>
          <ac:picMkLst>
            <pc:docMk/>
            <pc:sldMk cId="326961242" sldId="305"/>
            <ac:picMk id="64" creationId="{A8566C8B-EC5B-4F43-A86B-F30B2BC4E749}"/>
          </ac:picMkLst>
        </pc:picChg>
        <pc:picChg chg="mod">
          <ac:chgData name="Ragnhild Halvorsrud" userId="917ea340-fd63-490f-a7db-68428d24cf32" providerId="ADAL" clId="{74752764-C38B-4E32-8BD7-4A8808568C3F}" dt="2021-03-21T12:15:05.081" v="9265" actId="1036"/>
          <ac:picMkLst>
            <pc:docMk/>
            <pc:sldMk cId="326961242" sldId="305"/>
            <ac:picMk id="65" creationId="{B355C258-12FB-44AA-A498-42E218CCE407}"/>
          </ac:picMkLst>
        </pc:picChg>
        <pc:picChg chg="mod">
          <ac:chgData name="Ragnhild Halvorsrud" userId="917ea340-fd63-490f-a7db-68428d24cf32" providerId="ADAL" clId="{74752764-C38B-4E32-8BD7-4A8808568C3F}" dt="2021-03-21T12:15:05.081" v="9265" actId="1036"/>
          <ac:picMkLst>
            <pc:docMk/>
            <pc:sldMk cId="326961242" sldId="305"/>
            <ac:picMk id="66" creationId="{2079BE79-8DED-4123-ACA5-099A9FBA1196}"/>
          </ac:picMkLst>
        </pc:picChg>
        <pc:picChg chg="mod">
          <ac:chgData name="Ragnhild Halvorsrud" userId="917ea340-fd63-490f-a7db-68428d24cf32" providerId="ADAL" clId="{74752764-C38B-4E32-8BD7-4A8808568C3F}" dt="2021-03-21T12:15:05.081" v="9265" actId="1036"/>
          <ac:picMkLst>
            <pc:docMk/>
            <pc:sldMk cId="326961242" sldId="305"/>
            <ac:picMk id="67" creationId="{3111EC63-65D0-4558-BB1D-39767B56ACEB}"/>
          </ac:picMkLst>
        </pc:picChg>
        <pc:picChg chg="mod">
          <ac:chgData name="Ragnhild Halvorsrud" userId="917ea340-fd63-490f-a7db-68428d24cf32" providerId="ADAL" clId="{74752764-C38B-4E32-8BD7-4A8808568C3F}" dt="2021-03-21T12:15:05.081" v="9265" actId="1036"/>
          <ac:picMkLst>
            <pc:docMk/>
            <pc:sldMk cId="326961242" sldId="305"/>
            <ac:picMk id="68" creationId="{169B0604-A8E4-4168-B950-F18502682E94}"/>
          </ac:picMkLst>
        </pc:picChg>
        <pc:picChg chg="mod">
          <ac:chgData name="Ragnhild Halvorsrud" userId="917ea340-fd63-490f-a7db-68428d24cf32" providerId="ADAL" clId="{74752764-C38B-4E32-8BD7-4A8808568C3F}" dt="2021-03-21T12:15:05.081" v="9265" actId="1036"/>
          <ac:picMkLst>
            <pc:docMk/>
            <pc:sldMk cId="326961242" sldId="305"/>
            <ac:picMk id="69" creationId="{2A752484-45CE-4928-8D6B-FF7E95739646}"/>
          </ac:picMkLst>
        </pc:picChg>
        <pc:picChg chg="mod">
          <ac:chgData name="Ragnhild Halvorsrud" userId="917ea340-fd63-490f-a7db-68428d24cf32" providerId="ADAL" clId="{74752764-C38B-4E32-8BD7-4A8808568C3F}" dt="2021-03-21T12:15:05.081" v="9265" actId="1036"/>
          <ac:picMkLst>
            <pc:docMk/>
            <pc:sldMk cId="326961242" sldId="305"/>
            <ac:picMk id="70" creationId="{17A2AF53-B73A-442D-AF40-53BA6A93C95A}"/>
          </ac:picMkLst>
        </pc:picChg>
        <pc:picChg chg="mod">
          <ac:chgData name="Ragnhild Halvorsrud" userId="917ea340-fd63-490f-a7db-68428d24cf32" providerId="ADAL" clId="{74752764-C38B-4E32-8BD7-4A8808568C3F}" dt="2021-03-21T12:15:05.081" v="9265" actId="1036"/>
          <ac:picMkLst>
            <pc:docMk/>
            <pc:sldMk cId="326961242" sldId="305"/>
            <ac:picMk id="71" creationId="{FBCD0148-D542-420B-95B6-741503A7DD45}"/>
          </ac:picMkLst>
        </pc:picChg>
        <pc:picChg chg="mod">
          <ac:chgData name="Ragnhild Halvorsrud" userId="917ea340-fd63-490f-a7db-68428d24cf32" providerId="ADAL" clId="{74752764-C38B-4E32-8BD7-4A8808568C3F}" dt="2021-03-21T12:15:05.081" v="9265" actId="1036"/>
          <ac:picMkLst>
            <pc:docMk/>
            <pc:sldMk cId="326961242" sldId="305"/>
            <ac:picMk id="72" creationId="{C77E56F0-C4B8-4C6E-9B19-5A9AD248F65C}"/>
          </ac:picMkLst>
        </pc:picChg>
        <pc:picChg chg="mod">
          <ac:chgData name="Ragnhild Halvorsrud" userId="917ea340-fd63-490f-a7db-68428d24cf32" providerId="ADAL" clId="{74752764-C38B-4E32-8BD7-4A8808568C3F}" dt="2021-03-21T12:15:05.081" v="9265" actId="1036"/>
          <ac:picMkLst>
            <pc:docMk/>
            <pc:sldMk cId="326961242" sldId="305"/>
            <ac:picMk id="73" creationId="{BCAB5C71-EEF6-464D-8305-5CCF34FBBF72}"/>
          </ac:picMkLst>
        </pc:picChg>
        <pc:picChg chg="mod">
          <ac:chgData name="Ragnhild Halvorsrud" userId="917ea340-fd63-490f-a7db-68428d24cf32" providerId="ADAL" clId="{74752764-C38B-4E32-8BD7-4A8808568C3F}" dt="2021-03-21T12:15:05.081" v="9265" actId="1036"/>
          <ac:picMkLst>
            <pc:docMk/>
            <pc:sldMk cId="326961242" sldId="305"/>
            <ac:picMk id="74" creationId="{DB9AEE39-003C-46B4-9B9D-FAD9907521D2}"/>
          </ac:picMkLst>
        </pc:picChg>
        <pc:picChg chg="mod">
          <ac:chgData name="Ragnhild Halvorsrud" userId="917ea340-fd63-490f-a7db-68428d24cf32" providerId="ADAL" clId="{74752764-C38B-4E32-8BD7-4A8808568C3F}" dt="2021-03-21T12:15:05.081" v="9265" actId="1036"/>
          <ac:picMkLst>
            <pc:docMk/>
            <pc:sldMk cId="326961242" sldId="305"/>
            <ac:picMk id="75" creationId="{9CE02A4E-3C37-42CA-B7F9-432EA24A71CA}"/>
          </ac:picMkLst>
        </pc:picChg>
        <pc:picChg chg="mod">
          <ac:chgData name="Ragnhild Halvorsrud" userId="917ea340-fd63-490f-a7db-68428d24cf32" providerId="ADAL" clId="{74752764-C38B-4E32-8BD7-4A8808568C3F}" dt="2021-03-21T12:15:05.081" v="9265" actId="1036"/>
          <ac:picMkLst>
            <pc:docMk/>
            <pc:sldMk cId="326961242" sldId="305"/>
            <ac:picMk id="76" creationId="{7ECAB6CA-4EC4-46E7-98FA-F4E2D7E8A7FB}"/>
          </ac:picMkLst>
        </pc:picChg>
        <pc:picChg chg="mod">
          <ac:chgData name="Ragnhild Halvorsrud" userId="917ea340-fd63-490f-a7db-68428d24cf32" providerId="ADAL" clId="{74752764-C38B-4E32-8BD7-4A8808568C3F}" dt="2021-03-21T12:15:05.081" v="9265" actId="1036"/>
          <ac:picMkLst>
            <pc:docMk/>
            <pc:sldMk cId="326961242" sldId="305"/>
            <ac:picMk id="77" creationId="{829D6807-9D76-47E5-897D-44F3A1DAC900}"/>
          </ac:picMkLst>
        </pc:picChg>
        <pc:picChg chg="mod">
          <ac:chgData name="Ragnhild Halvorsrud" userId="917ea340-fd63-490f-a7db-68428d24cf32" providerId="ADAL" clId="{74752764-C38B-4E32-8BD7-4A8808568C3F}" dt="2021-03-21T12:15:05.081" v="9265" actId="1036"/>
          <ac:picMkLst>
            <pc:docMk/>
            <pc:sldMk cId="326961242" sldId="305"/>
            <ac:picMk id="78" creationId="{1880D14E-4D43-4654-BE4E-3E0C99D7DA4D}"/>
          </ac:picMkLst>
        </pc:picChg>
        <pc:picChg chg="mod">
          <ac:chgData name="Ragnhild Halvorsrud" userId="917ea340-fd63-490f-a7db-68428d24cf32" providerId="ADAL" clId="{74752764-C38B-4E32-8BD7-4A8808568C3F}" dt="2021-03-21T12:15:05.081" v="9265" actId="1036"/>
          <ac:picMkLst>
            <pc:docMk/>
            <pc:sldMk cId="326961242" sldId="305"/>
            <ac:picMk id="79" creationId="{EB006325-1EE4-452C-AF03-3503DC9F6D2B}"/>
          </ac:picMkLst>
        </pc:picChg>
        <pc:picChg chg="mod">
          <ac:chgData name="Ragnhild Halvorsrud" userId="917ea340-fd63-490f-a7db-68428d24cf32" providerId="ADAL" clId="{74752764-C38B-4E32-8BD7-4A8808568C3F}" dt="2021-03-21T12:15:05.081" v="9265" actId="1036"/>
          <ac:picMkLst>
            <pc:docMk/>
            <pc:sldMk cId="326961242" sldId="305"/>
            <ac:picMk id="80" creationId="{4026818C-DC35-4D85-AB3D-513DBA99393A}"/>
          </ac:picMkLst>
        </pc:picChg>
        <pc:picChg chg="mod">
          <ac:chgData name="Ragnhild Halvorsrud" userId="917ea340-fd63-490f-a7db-68428d24cf32" providerId="ADAL" clId="{74752764-C38B-4E32-8BD7-4A8808568C3F}" dt="2021-03-21T12:15:05.081" v="9265" actId="1036"/>
          <ac:picMkLst>
            <pc:docMk/>
            <pc:sldMk cId="326961242" sldId="305"/>
            <ac:picMk id="81" creationId="{CFADF9AE-D0F5-48AF-8EB8-BCEE7315B26A}"/>
          </ac:picMkLst>
        </pc:picChg>
        <pc:picChg chg="mod">
          <ac:chgData name="Ragnhild Halvorsrud" userId="917ea340-fd63-490f-a7db-68428d24cf32" providerId="ADAL" clId="{74752764-C38B-4E32-8BD7-4A8808568C3F}" dt="2021-03-21T12:15:05.081" v="9265" actId="1036"/>
          <ac:picMkLst>
            <pc:docMk/>
            <pc:sldMk cId="326961242" sldId="305"/>
            <ac:picMk id="82" creationId="{E478040D-E0EE-4789-A3B1-DF7DF3150822}"/>
          </ac:picMkLst>
        </pc:picChg>
        <pc:picChg chg="mod">
          <ac:chgData name="Ragnhild Halvorsrud" userId="917ea340-fd63-490f-a7db-68428d24cf32" providerId="ADAL" clId="{74752764-C38B-4E32-8BD7-4A8808568C3F}" dt="2021-03-21T12:15:05.081" v="9265" actId="1036"/>
          <ac:picMkLst>
            <pc:docMk/>
            <pc:sldMk cId="326961242" sldId="305"/>
            <ac:picMk id="83" creationId="{BA71BEE1-6238-4E68-B6E3-F58F5DE9BFE4}"/>
          </ac:picMkLst>
        </pc:picChg>
        <pc:picChg chg="mod">
          <ac:chgData name="Ragnhild Halvorsrud" userId="917ea340-fd63-490f-a7db-68428d24cf32" providerId="ADAL" clId="{74752764-C38B-4E32-8BD7-4A8808568C3F}" dt="2021-03-21T12:15:05.081" v="9265" actId="1036"/>
          <ac:picMkLst>
            <pc:docMk/>
            <pc:sldMk cId="326961242" sldId="305"/>
            <ac:picMk id="84" creationId="{3285BD16-A14F-4F29-83E4-88BE9C7B1B59}"/>
          </ac:picMkLst>
        </pc:picChg>
        <pc:picChg chg="mod">
          <ac:chgData name="Ragnhild Halvorsrud" userId="917ea340-fd63-490f-a7db-68428d24cf32" providerId="ADAL" clId="{74752764-C38B-4E32-8BD7-4A8808568C3F}" dt="2021-03-21T12:15:05.081" v="9265" actId="1036"/>
          <ac:picMkLst>
            <pc:docMk/>
            <pc:sldMk cId="326961242" sldId="305"/>
            <ac:picMk id="85" creationId="{FF94BC93-0EA2-439A-A037-E1888F5E0C94}"/>
          </ac:picMkLst>
        </pc:picChg>
        <pc:picChg chg="mod">
          <ac:chgData name="Ragnhild Halvorsrud" userId="917ea340-fd63-490f-a7db-68428d24cf32" providerId="ADAL" clId="{74752764-C38B-4E32-8BD7-4A8808568C3F}" dt="2021-03-21T12:15:05.081" v="9265" actId="1036"/>
          <ac:picMkLst>
            <pc:docMk/>
            <pc:sldMk cId="326961242" sldId="305"/>
            <ac:picMk id="86" creationId="{78889A1A-129B-4088-9978-0B44B3FA39B3}"/>
          </ac:picMkLst>
        </pc:picChg>
        <pc:picChg chg="mod">
          <ac:chgData name="Ragnhild Halvorsrud" userId="917ea340-fd63-490f-a7db-68428d24cf32" providerId="ADAL" clId="{74752764-C38B-4E32-8BD7-4A8808568C3F}" dt="2021-03-21T12:15:05.081" v="9265" actId="1036"/>
          <ac:picMkLst>
            <pc:docMk/>
            <pc:sldMk cId="326961242" sldId="305"/>
            <ac:picMk id="87" creationId="{755BBAC1-B0B7-44DE-8A64-4DED48AC902F}"/>
          </ac:picMkLst>
        </pc:picChg>
        <pc:picChg chg="mod">
          <ac:chgData name="Ragnhild Halvorsrud" userId="917ea340-fd63-490f-a7db-68428d24cf32" providerId="ADAL" clId="{74752764-C38B-4E32-8BD7-4A8808568C3F}" dt="2021-03-21T12:15:05.081" v="9265" actId="1036"/>
          <ac:picMkLst>
            <pc:docMk/>
            <pc:sldMk cId="326961242" sldId="305"/>
            <ac:picMk id="88" creationId="{ADFB481C-B16E-4F89-9FA5-1CA1048BF2E6}"/>
          </ac:picMkLst>
        </pc:picChg>
        <pc:picChg chg="mod">
          <ac:chgData name="Ragnhild Halvorsrud" userId="917ea340-fd63-490f-a7db-68428d24cf32" providerId="ADAL" clId="{74752764-C38B-4E32-8BD7-4A8808568C3F}" dt="2021-03-21T12:15:05.081" v="9265" actId="1036"/>
          <ac:picMkLst>
            <pc:docMk/>
            <pc:sldMk cId="326961242" sldId="305"/>
            <ac:picMk id="89" creationId="{0EC105FF-3B57-473F-93CF-47D10CD3D03F}"/>
          </ac:picMkLst>
        </pc:picChg>
        <pc:picChg chg="mod">
          <ac:chgData name="Ragnhild Halvorsrud" userId="917ea340-fd63-490f-a7db-68428d24cf32" providerId="ADAL" clId="{74752764-C38B-4E32-8BD7-4A8808568C3F}" dt="2021-03-21T12:15:05.081" v="9265" actId="1036"/>
          <ac:picMkLst>
            <pc:docMk/>
            <pc:sldMk cId="326961242" sldId="305"/>
            <ac:picMk id="90" creationId="{0D277EDA-D9D7-4E54-8222-6BEC3C8A4B64}"/>
          </ac:picMkLst>
        </pc:picChg>
        <pc:picChg chg="mod">
          <ac:chgData name="Ragnhild Halvorsrud" userId="917ea340-fd63-490f-a7db-68428d24cf32" providerId="ADAL" clId="{74752764-C38B-4E32-8BD7-4A8808568C3F}" dt="2021-03-21T12:15:05.081" v="9265" actId="1036"/>
          <ac:picMkLst>
            <pc:docMk/>
            <pc:sldMk cId="326961242" sldId="305"/>
            <ac:picMk id="91" creationId="{853C34A8-6127-46F5-AAE5-A4795D6133A3}"/>
          </ac:picMkLst>
        </pc:picChg>
        <pc:picChg chg="mod">
          <ac:chgData name="Ragnhild Halvorsrud" userId="917ea340-fd63-490f-a7db-68428d24cf32" providerId="ADAL" clId="{74752764-C38B-4E32-8BD7-4A8808568C3F}" dt="2021-03-21T12:15:05.081" v="9265" actId="1036"/>
          <ac:picMkLst>
            <pc:docMk/>
            <pc:sldMk cId="326961242" sldId="305"/>
            <ac:picMk id="92" creationId="{28765A9B-BB93-4B4C-B2AB-469E36D21D44}"/>
          </ac:picMkLst>
        </pc:picChg>
        <pc:picChg chg="mod">
          <ac:chgData name="Ragnhild Halvorsrud" userId="917ea340-fd63-490f-a7db-68428d24cf32" providerId="ADAL" clId="{74752764-C38B-4E32-8BD7-4A8808568C3F}" dt="2021-03-21T12:15:05.081" v="9265" actId="1036"/>
          <ac:picMkLst>
            <pc:docMk/>
            <pc:sldMk cId="326961242" sldId="305"/>
            <ac:picMk id="93" creationId="{08643EE6-20C2-4D5F-BF70-4F89DDFC3D15}"/>
          </ac:picMkLst>
        </pc:picChg>
        <pc:picChg chg="mod">
          <ac:chgData name="Ragnhild Halvorsrud" userId="917ea340-fd63-490f-a7db-68428d24cf32" providerId="ADAL" clId="{74752764-C38B-4E32-8BD7-4A8808568C3F}" dt="2021-03-21T12:15:05.081" v="9265" actId="1036"/>
          <ac:picMkLst>
            <pc:docMk/>
            <pc:sldMk cId="326961242" sldId="305"/>
            <ac:picMk id="94" creationId="{50AB4080-321B-420D-9EB8-2EC69F3A145A}"/>
          </ac:picMkLst>
        </pc:picChg>
        <pc:picChg chg="mod">
          <ac:chgData name="Ragnhild Halvorsrud" userId="917ea340-fd63-490f-a7db-68428d24cf32" providerId="ADAL" clId="{74752764-C38B-4E32-8BD7-4A8808568C3F}" dt="2021-03-21T12:15:05.081" v="9265" actId="1036"/>
          <ac:picMkLst>
            <pc:docMk/>
            <pc:sldMk cId="326961242" sldId="305"/>
            <ac:picMk id="95" creationId="{6DE56678-EDD9-49D8-B01F-429D503FEA57}"/>
          </ac:picMkLst>
        </pc:picChg>
        <pc:picChg chg="mod">
          <ac:chgData name="Ragnhild Halvorsrud" userId="917ea340-fd63-490f-a7db-68428d24cf32" providerId="ADAL" clId="{74752764-C38B-4E32-8BD7-4A8808568C3F}" dt="2021-03-21T12:15:05.081" v="9265" actId="1036"/>
          <ac:picMkLst>
            <pc:docMk/>
            <pc:sldMk cId="326961242" sldId="305"/>
            <ac:picMk id="96" creationId="{063077A2-E930-472F-AE39-640CBC4716FF}"/>
          </ac:picMkLst>
        </pc:picChg>
        <pc:picChg chg="mod">
          <ac:chgData name="Ragnhild Halvorsrud" userId="917ea340-fd63-490f-a7db-68428d24cf32" providerId="ADAL" clId="{74752764-C38B-4E32-8BD7-4A8808568C3F}" dt="2021-03-21T12:15:05.081" v="9265" actId="1036"/>
          <ac:picMkLst>
            <pc:docMk/>
            <pc:sldMk cId="326961242" sldId="305"/>
            <ac:picMk id="97" creationId="{8F9FD41C-D833-419F-931C-4233DB66F506}"/>
          </ac:picMkLst>
        </pc:picChg>
        <pc:picChg chg="mod">
          <ac:chgData name="Ragnhild Halvorsrud" userId="917ea340-fd63-490f-a7db-68428d24cf32" providerId="ADAL" clId="{74752764-C38B-4E32-8BD7-4A8808568C3F}" dt="2021-03-21T12:15:05.081" v="9265" actId="1036"/>
          <ac:picMkLst>
            <pc:docMk/>
            <pc:sldMk cId="326961242" sldId="305"/>
            <ac:picMk id="98" creationId="{1359B9F1-9D96-4983-83C5-FE076222C12F}"/>
          </ac:picMkLst>
        </pc:picChg>
        <pc:picChg chg="mod">
          <ac:chgData name="Ragnhild Halvorsrud" userId="917ea340-fd63-490f-a7db-68428d24cf32" providerId="ADAL" clId="{74752764-C38B-4E32-8BD7-4A8808568C3F}" dt="2021-03-21T12:15:05.081" v="9265" actId="1036"/>
          <ac:picMkLst>
            <pc:docMk/>
            <pc:sldMk cId="326961242" sldId="305"/>
            <ac:picMk id="99" creationId="{6D267460-A84B-46A4-A646-5FB5036B4A05}"/>
          </ac:picMkLst>
        </pc:picChg>
        <pc:picChg chg="mod">
          <ac:chgData name="Ragnhild Halvorsrud" userId="917ea340-fd63-490f-a7db-68428d24cf32" providerId="ADAL" clId="{74752764-C38B-4E32-8BD7-4A8808568C3F}" dt="2021-03-21T12:15:05.081" v="9265" actId="1036"/>
          <ac:picMkLst>
            <pc:docMk/>
            <pc:sldMk cId="326961242" sldId="305"/>
            <ac:picMk id="100" creationId="{4D10DFE6-0CEF-4717-B553-7165D17CFA8D}"/>
          </ac:picMkLst>
        </pc:picChg>
        <pc:picChg chg="mod">
          <ac:chgData name="Ragnhild Halvorsrud" userId="917ea340-fd63-490f-a7db-68428d24cf32" providerId="ADAL" clId="{74752764-C38B-4E32-8BD7-4A8808568C3F}" dt="2021-03-21T12:15:05.081" v="9265" actId="1036"/>
          <ac:picMkLst>
            <pc:docMk/>
            <pc:sldMk cId="326961242" sldId="305"/>
            <ac:picMk id="101" creationId="{6419B575-6252-4E78-A505-955588A80F6D}"/>
          </ac:picMkLst>
        </pc:picChg>
        <pc:picChg chg="mod">
          <ac:chgData name="Ragnhild Halvorsrud" userId="917ea340-fd63-490f-a7db-68428d24cf32" providerId="ADAL" clId="{74752764-C38B-4E32-8BD7-4A8808568C3F}" dt="2021-03-21T12:15:05.081" v="9265" actId="1036"/>
          <ac:picMkLst>
            <pc:docMk/>
            <pc:sldMk cId="326961242" sldId="305"/>
            <ac:picMk id="102" creationId="{A35DC58E-B91B-4BBA-BA83-5E00906AFCE4}"/>
          </ac:picMkLst>
        </pc:picChg>
        <pc:picChg chg="mod">
          <ac:chgData name="Ragnhild Halvorsrud" userId="917ea340-fd63-490f-a7db-68428d24cf32" providerId="ADAL" clId="{74752764-C38B-4E32-8BD7-4A8808568C3F}" dt="2021-03-21T12:15:05.081" v="9265" actId="1036"/>
          <ac:picMkLst>
            <pc:docMk/>
            <pc:sldMk cId="326961242" sldId="305"/>
            <ac:picMk id="103" creationId="{20673BE6-138D-42A5-A539-AFA95AED1646}"/>
          </ac:picMkLst>
        </pc:picChg>
        <pc:picChg chg="mod">
          <ac:chgData name="Ragnhild Halvorsrud" userId="917ea340-fd63-490f-a7db-68428d24cf32" providerId="ADAL" clId="{74752764-C38B-4E32-8BD7-4A8808568C3F}" dt="2021-03-21T12:15:05.081" v="9265" actId="1036"/>
          <ac:picMkLst>
            <pc:docMk/>
            <pc:sldMk cId="326961242" sldId="305"/>
            <ac:picMk id="104" creationId="{EA2CEBB1-8ECB-4ACF-A6DE-9B80FCC75452}"/>
          </ac:picMkLst>
        </pc:picChg>
        <pc:picChg chg="mod">
          <ac:chgData name="Ragnhild Halvorsrud" userId="917ea340-fd63-490f-a7db-68428d24cf32" providerId="ADAL" clId="{74752764-C38B-4E32-8BD7-4A8808568C3F}" dt="2021-03-21T12:15:05.081" v="9265" actId="1036"/>
          <ac:picMkLst>
            <pc:docMk/>
            <pc:sldMk cId="326961242" sldId="305"/>
            <ac:picMk id="105" creationId="{3356F849-3631-4431-8170-207552995570}"/>
          </ac:picMkLst>
        </pc:picChg>
        <pc:picChg chg="mod">
          <ac:chgData name="Ragnhild Halvorsrud" userId="917ea340-fd63-490f-a7db-68428d24cf32" providerId="ADAL" clId="{74752764-C38B-4E32-8BD7-4A8808568C3F}" dt="2021-03-21T12:15:05.081" v="9265" actId="1036"/>
          <ac:picMkLst>
            <pc:docMk/>
            <pc:sldMk cId="326961242" sldId="305"/>
            <ac:picMk id="106" creationId="{2BE33B3C-13B7-4E78-B422-020DDA583466}"/>
          </ac:picMkLst>
        </pc:picChg>
        <pc:picChg chg="mod">
          <ac:chgData name="Ragnhild Halvorsrud" userId="917ea340-fd63-490f-a7db-68428d24cf32" providerId="ADAL" clId="{74752764-C38B-4E32-8BD7-4A8808568C3F}" dt="2021-03-21T12:15:05.081" v="9265" actId="1036"/>
          <ac:picMkLst>
            <pc:docMk/>
            <pc:sldMk cId="326961242" sldId="305"/>
            <ac:picMk id="107" creationId="{DEB432E2-4330-4FE8-85EA-2B9837AAA8D3}"/>
          </ac:picMkLst>
        </pc:picChg>
        <pc:picChg chg="mod">
          <ac:chgData name="Ragnhild Halvorsrud" userId="917ea340-fd63-490f-a7db-68428d24cf32" providerId="ADAL" clId="{74752764-C38B-4E32-8BD7-4A8808568C3F}" dt="2021-03-21T12:15:05.081" v="9265" actId="1036"/>
          <ac:picMkLst>
            <pc:docMk/>
            <pc:sldMk cId="326961242" sldId="305"/>
            <ac:picMk id="108" creationId="{55818CF3-DA6C-4C14-92C2-2FEEF08D48BE}"/>
          </ac:picMkLst>
        </pc:picChg>
        <pc:picChg chg="mod">
          <ac:chgData name="Ragnhild Halvorsrud" userId="917ea340-fd63-490f-a7db-68428d24cf32" providerId="ADAL" clId="{74752764-C38B-4E32-8BD7-4A8808568C3F}" dt="2021-03-21T12:15:05.081" v="9265" actId="1036"/>
          <ac:picMkLst>
            <pc:docMk/>
            <pc:sldMk cId="326961242" sldId="305"/>
            <ac:picMk id="109" creationId="{28E6710A-BCF3-43BD-AA68-A88A53215063}"/>
          </ac:picMkLst>
        </pc:picChg>
        <pc:picChg chg="mod">
          <ac:chgData name="Ragnhild Halvorsrud" userId="917ea340-fd63-490f-a7db-68428d24cf32" providerId="ADAL" clId="{74752764-C38B-4E32-8BD7-4A8808568C3F}" dt="2021-03-21T12:15:05.081" v="9265" actId="1036"/>
          <ac:picMkLst>
            <pc:docMk/>
            <pc:sldMk cId="326961242" sldId="305"/>
            <ac:picMk id="110" creationId="{9D36E216-66D9-4537-B586-D0B523B0E520}"/>
          </ac:picMkLst>
        </pc:picChg>
        <pc:picChg chg="mod">
          <ac:chgData name="Ragnhild Halvorsrud" userId="917ea340-fd63-490f-a7db-68428d24cf32" providerId="ADAL" clId="{74752764-C38B-4E32-8BD7-4A8808568C3F}" dt="2021-03-21T12:15:05.081" v="9265" actId="1036"/>
          <ac:picMkLst>
            <pc:docMk/>
            <pc:sldMk cId="326961242" sldId="305"/>
            <ac:picMk id="111" creationId="{573609D0-531B-4250-B023-1A5ECC0D6C22}"/>
          </ac:picMkLst>
        </pc:picChg>
        <pc:picChg chg="mod">
          <ac:chgData name="Ragnhild Halvorsrud" userId="917ea340-fd63-490f-a7db-68428d24cf32" providerId="ADAL" clId="{74752764-C38B-4E32-8BD7-4A8808568C3F}" dt="2021-03-21T12:15:05.081" v="9265" actId="1036"/>
          <ac:picMkLst>
            <pc:docMk/>
            <pc:sldMk cId="326961242" sldId="305"/>
            <ac:picMk id="112" creationId="{6B78B46D-B7AB-4F9A-AB5C-06B316637176}"/>
          </ac:picMkLst>
        </pc:picChg>
        <pc:picChg chg="mod">
          <ac:chgData name="Ragnhild Halvorsrud" userId="917ea340-fd63-490f-a7db-68428d24cf32" providerId="ADAL" clId="{74752764-C38B-4E32-8BD7-4A8808568C3F}" dt="2021-03-21T12:15:05.081" v="9265" actId="1036"/>
          <ac:picMkLst>
            <pc:docMk/>
            <pc:sldMk cId="326961242" sldId="305"/>
            <ac:picMk id="113" creationId="{4E5FDDDE-912B-48CE-BB6A-E5783DC6B45E}"/>
          </ac:picMkLst>
        </pc:picChg>
        <pc:picChg chg="mod">
          <ac:chgData name="Ragnhild Halvorsrud" userId="917ea340-fd63-490f-a7db-68428d24cf32" providerId="ADAL" clId="{74752764-C38B-4E32-8BD7-4A8808568C3F}" dt="2021-03-21T12:15:05.081" v="9265" actId="1036"/>
          <ac:picMkLst>
            <pc:docMk/>
            <pc:sldMk cId="326961242" sldId="305"/>
            <ac:picMk id="114" creationId="{74B3D506-6A4E-4375-84FB-9636797CC2F3}"/>
          </ac:picMkLst>
        </pc:picChg>
        <pc:picChg chg="mod">
          <ac:chgData name="Ragnhild Halvorsrud" userId="917ea340-fd63-490f-a7db-68428d24cf32" providerId="ADAL" clId="{74752764-C38B-4E32-8BD7-4A8808568C3F}" dt="2021-03-21T12:15:05.081" v="9265" actId="1036"/>
          <ac:picMkLst>
            <pc:docMk/>
            <pc:sldMk cId="326961242" sldId="305"/>
            <ac:picMk id="115" creationId="{84BF525B-8569-4ECD-A825-F6A9A0BE9C04}"/>
          </ac:picMkLst>
        </pc:picChg>
        <pc:picChg chg="mod">
          <ac:chgData name="Ragnhild Halvorsrud" userId="917ea340-fd63-490f-a7db-68428d24cf32" providerId="ADAL" clId="{74752764-C38B-4E32-8BD7-4A8808568C3F}" dt="2021-03-21T12:15:05.081" v="9265" actId="1036"/>
          <ac:picMkLst>
            <pc:docMk/>
            <pc:sldMk cId="326961242" sldId="305"/>
            <ac:picMk id="116" creationId="{BF25E76E-9419-4158-89B4-E13F45649D33}"/>
          </ac:picMkLst>
        </pc:picChg>
        <pc:picChg chg="mod">
          <ac:chgData name="Ragnhild Halvorsrud" userId="917ea340-fd63-490f-a7db-68428d24cf32" providerId="ADAL" clId="{74752764-C38B-4E32-8BD7-4A8808568C3F}" dt="2021-03-21T12:15:05.081" v="9265" actId="1036"/>
          <ac:picMkLst>
            <pc:docMk/>
            <pc:sldMk cId="326961242" sldId="305"/>
            <ac:picMk id="117" creationId="{FEF69281-1DF2-45BA-930E-0084897B71B9}"/>
          </ac:picMkLst>
        </pc:picChg>
        <pc:picChg chg="mod">
          <ac:chgData name="Ragnhild Halvorsrud" userId="917ea340-fd63-490f-a7db-68428d24cf32" providerId="ADAL" clId="{74752764-C38B-4E32-8BD7-4A8808568C3F}" dt="2021-03-21T12:15:05.081" v="9265" actId="1036"/>
          <ac:picMkLst>
            <pc:docMk/>
            <pc:sldMk cId="326961242" sldId="305"/>
            <ac:picMk id="118" creationId="{E9BFF4FC-7F98-45E7-B08B-39BA94FE7647}"/>
          </ac:picMkLst>
        </pc:picChg>
        <pc:picChg chg="mod">
          <ac:chgData name="Ragnhild Halvorsrud" userId="917ea340-fd63-490f-a7db-68428d24cf32" providerId="ADAL" clId="{74752764-C38B-4E32-8BD7-4A8808568C3F}" dt="2021-03-21T12:15:05.081" v="9265" actId="1036"/>
          <ac:picMkLst>
            <pc:docMk/>
            <pc:sldMk cId="326961242" sldId="305"/>
            <ac:picMk id="119" creationId="{6CF24067-37FF-42B5-BE68-0A5580C91474}"/>
          </ac:picMkLst>
        </pc:picChg>
        <pc:picChg chg="mod">
          <ac:chgData name="Ragnhild Halvorsrud" userId="917ea340-fd63-490f-a7db-68428d24cf32" providerId="ADAL" clId="{74752764-C38B-4E32-8BD7-4A8808568C3F}" dt="2021-03-21T12:15:05.081" v="9265" actId="1036"/>
          <ac:picMkLst>
            <pc:docMk/>
            <pc:sldMk cId="326961242" sldId="305"/>
            <ac:picMk id="120" creationId="{01DB8C3D-2068-487D-8057-AEB73D8B11C1}"/>
          </ac:picMkLst>
        </pc:picChg>
        <pc:picChg chg="mod">
          <ac:chgData name="Ragnhild Halvorsrud" userId="917ea340-fd63-490f-a7db-68428d24cf32" providerId="ADAL" clId="{74752764-C38B-4E32-8BD7-4A8808568C3F}" dt="2021-03-21T12:15:05.081" v="9265" actId="1036"/>
          <ac:picMkLst>
            <pc:docMk/>
            <pc:sldMk cId="326961242" sldId="305"/>
            <ac:picMk id="121" creationId="{131F8CAE-A604-4F25-AC32-0B89FAF7DB42}"/>
          </ac:picMkLst>
        </pc:picChg>
        <pc:picChg chg="mod">
          <ac:chgData name="Ragnhild Halvorsrud" userId="917ea340-fd63-490f-a7db-68428d24cf32" providerId="ADAL" clId="{74752764-C38B-4E32-8BD7-4A8808568C3F}" dt="2021-03-21T12:15:05.081" v="9265" actId="1036"/>
          <ac:picMkLst>
            <pc:docMk/>
            <pc:sldMk cId="326961242" sldId="305"/>
            <ac:picMk id="122" creationId="{901854D6-2A58-4234-B001-F7EA28336BA0}"/>
          </ac:picMkLst>
        </pc:picChg>
        <pc:picChg chg="mod">
          <ac:chgData name="Ragnhild Halvorsrud" userId="917ea340-fd63-490f-a7db-68428d24cf32" providerId="ADAL" clId="{74752764-C38B-4E32-8BD7-4A8808568C3F}" dt="2021-03-21T12:15:05.081" v="9265" actId="1036"/>
          <ac:picMkLst>
            <pc:docMk/>
            <pc:sldMk cId="326961242" sldId="305"/>
            <ac:picMk id="123" creationId="{65850409-9B56-430D-B766-1D3619B2D0C6}"/>
          </ac:picMkLst>
        </pc:picChg>
        <pc:picChg chg="mod">
          <ac:chgData name="Ragnhild Halvorsrud" userId="917ea340-fd63-490f-a7db-68428d24cf32" providerId="ADAL" clId="{74752764-C38B-4E32-8BD7-4A8808568C3F}" dt="2021-03-21T12:15:05.081" v="9265" actId="1036"/>
          <ac:picMkLst>
            <pc:docMk/>
            <pc:sldMk cId="326961242" sldId="305"/>
            <ac:picMk id="124" creationId="{A9DF57E6-07D9-4403-AC77-ED88A856C23B}"/>
          </ac:picMkLst>
        </pc:picChg>
        <pc:picChg chg="mod">
          <ac:chgData name="Ragnhild Halvorsrud" userId="917ea340-fd63-490f-a7db-68428d24cf32" providerId="ADAL" clId="{74752764-C38B-4E32-8BD7-4A8808568C3F}" dt="2021-03-21T12:15:05.081" v="9265" actId="1036"/>
          <ac:picMkLst>
            <pc:docMk/>
            <pc:sldMk cId="326961242" sldId="305"/>
            <ac:picMk id="125" creationId="{9F664D54-9D84-4724-BF02-29B332CE8A0B}"/>
          </ac:picMkLst>
        </pc:picChg>
        <pc:picChg chg="mod">
          <ac:chgData name="Ragnhild Halvorsrud" userId="917ea340-fd63-490f-a7db-68428d24cf32" providerId="ADAL" clId="{74752764-C38B-4E32-8BD7-4A8808568C3F}" dt="2021-03-21T12:15:05.081" v="9265" actId="1036"/>
          <ac:picMkLst>
            <pc:docMk/>
            <pc:sldMk cId="326961242" sldId="305"/>
            <ac:picMk id="126" creationId="{BFCBC3B9-095E-44A0-B101-C055652D9702}"/>
          </ac:picMkLst>
        </pc:picChg>
        <pc:picChg chg="mod">
          <ac:chgData name="Ragnhild Halvorsrud" userId="917ea340-fd63-490f-a7db-68428d24cf32" providerId="ADAL" clId="{74752764-C38B-4E32-8BD7-4A8808568C3F}" dt="2021-03-21T12:15:05.081" v="9265" actId="1036"/>
          <ac:picMkLst>
            <pc:docMk/>
            <pc:sldMk cId="326961242" sldId="305"/>
            <ac:picMk id="127" creationId="{81717A47-EB35-4DFD-9AFF-D4C7E4EAFDD0}"/>
          </ac:picMkLst>
        </pc:picChg>
        <pc:picChg chg="mod">
          <ac:chgData name="Ragnhild Halvorsrud" userId="917ea340-fd63-490f-a7db-68428d24cf32" providerId="ADAL" clId="{74752764-C38B-4E32-8BD7-4A8808568C3F}" dt="2021-03-21T12:15:05.081" v="9265" actId="1036"/>
          <ac:picMkLst>
            <pc:docMk/>
            <pc:sldMk cId="326961242" sldId="305"/>
            <ac:picMk id="128" creationId="{D8D00388-6AC2-4D79-9769-337AA85D9A3E}"/>
          </ac:picMkLst>
        </pc:picChg>
        <pc:picChg chg="mod">
          <ac:chgData name="Ragnhild Halvorsrud" userId="917ea340-fd63-490f-a7db-68428d24cf32" providerId="ADAL" clId="{74752764-C38B-4E32-8BD7-4A8808568C3F}" dt="2021-03-21T12:15:05.081" v="9265" actId="1036"/>
          <ac:picMkLst>
            <pc:docMk/>
            <pc:sldMk cId="326961242" sldId="305"/>
            <ac:picMk id="129" creationId="{6D6C9929-A042-497B-806E-B35C75A8F769}"/>
          </ac:picMkLst>
        </pc:picChg>
        <pc:picChg chg="mod">
          <ac:chgData name="Ragnhild Halvorsrud" userId="917ea340-fd63-490f-a7db-68428d24cf32" providerId="ADAL" clId="{74752764-C38B-4E32-8BD7-4A8808568C3F}" dt="2021-03-21T12:15:05.081" v="9265" actId="1036"/>
          <ac:picMkLst>
            <pc:docMk/>
            <pc:sldMk cId="326961242" sldId="305"/>
            <ac:picMk id="130" creationId="{7978560E-6676-4117-9075-740592C445B6}"/>
          </ac:picMkLst>
        </pc:picChg>
        <pc:picChg chg="mod">
          <ac:chgData name="Ragnhild Halvorsrud" userId="917ea340-fd63-490f-a7db-68428d24cf32" providerId="ADAL" clId="{74752764-C38B-4E32-8BD7-4A8808568C3F}" dt="2021-03-21T12:15:05.081" v="9265" actId="1036"/>
          <ac:picMkLst>
            <pc:docMk/>
            <pc:sldMk cId="326961242" sldId="305"/>
            <ac:picMk id="131" creationId="{A5D7BEEA-D4E8-4775-8A91-BD6F44D2BDEC}"/>
          </ac:picMkLst>
        </pc:picChg>
        <pc:picChg chg="mod">
          <ac:chgData name="Ragnhild Halvorsrud" userId="917ea340-fd63-490f-a7db-68428d24cf32" providerId="ADAL" clId="{74752764-C38B-4E32-8BD7-4A8808568C3F}" dt="2021-03-21T12:15:05.081" v="9265" actId="1036"/>
          <ac:picMkLst>
            <pc:docMk/>
            <pc:sldMk cId="326961242" sldId="305"/>
            <ac:picMk id="132" creationId="{25277682-5BD9-4A47-9AE5-13D3DDFC2038}"/>
          </ac:picMkLst>
        </pc:picChg>
        <pc:picChg chg="mod">
          <ac:chgData name="Ragnhild Halvorsrud" userId="917ea340-fd63-490f-a7db-68428d24cf32" providerId="ADAL" clId="{74752764-C38B-4E32-8BD7-4A8808568C3F}" dt="2021-03-21T12:15:05.081" v="9265" actId="1036"/>
          <ac:picMkLst>
            <pc:docMk/>
            <pc:sldMk cId="326961242" sldId="305"/>
            <ac:picMk id="133" creationId="{F63C497C-A357-4A85-99BD-659BAA2D8117}"/>
          </ac:picMkLst>
        </pc:picChg>
        <pc:picChg chg="mod">
          <ac:chgData name="Ragnhild Halvorsrud" userId="917ea340-fd63-490f-a7db-68428d24cf32" providerId="ADAL" clId="{74752764-C38B-4E32-8BD7-4A8808568C3F}" dt="2021-03-21T12:15:05.081" v="9265" actId="1036"/>
          <ac:picMkLst>
            <pc:docMk/>
            <pc:sldMk cId="326961242" sldId="305"/>
            <ac:picMk id="134" creationId="{F70C6950-8EFA-4E4B-B991-1BF823F7F018}"/>
          </ac:picMkLst>
        </pc:picChg>
        <pc:picChg chg="mod">
          <ac:chgData name="Ragnhild Halvorsrud" userId="917ea340-fd63-490f-a7db-68428d24cf32" providerId="ADAL" clId="{74752764-C38B-4E32-8BD7-4A8808568C3F}" dt="2021-03-21T12:15:05.081" v="9265" actId="1036"/>
          <ac:picMkLst>
            <pc:docMk/>
            <pc:sldMk cId="326961242" sldId="305"/>
            <ac:picMk id="135" creationId="{B0117958-3FDB-46E7-945C-4BBA23461435}"/>
          </ac:picMkLst>
        </pc:picChg>
        <pc:picChg chg="mod">
          <ac:chgData name="Ragnhild Halvorsrud" userId="917ea340-fd63-490f-a7db-68428d24cf32" providerId="ADAL" clId="{74752764-C38B-4E32-8BD7-4A8808568C3F}" dt="2021-03-21T12:15:05.081" v="9265" actId="1036"/>
          <ac:picMkLst>
            <pc:docMk/>
            <pc:sldMk cId="326961242" sldId="305"/>
            <ac:picMk id="136" creationId="{40A2E439-38AC-4BF9-8F6B-3F532F3AAE13}"/>
          </ac:picMkLst>
        </pc:picChg>
        <pc:picChg chg="mod">
          <ac:chgData name="Ragnhild Halvorsrud" userId="917ea340-fd63-490f-a7db-68428d24cf32" providerId="ADAL" clId="{74752764-C38B-4E32-8BD7-4A8808568C3F}" dt="2021-03-21T12:15:05.081" v="9265" actId="1036"/>
          <ac:picMkLst>
            <pc:docMk/>
            <pc:sldMk cId="326961242" sldId="305"/>
            <ac:picMk id="137" creationId="{0ACB4275-E8DB-4E8C-A210-54505BE64C13}"/>
          </ac:picMkLst>
        </pc:picChg>
        <pc:picChg chg="mod">
          <ac:chgData name="Ragnhild Halvorsrud" userId="917ea340-fd63-490f-a7db-68428d24cf32" providerId="ADAL" clId="{74752764-C38B-4E32-8BD7-4A8808568C3F}" dt="2021-03-21T12:15:05.081" v="9265" actId="1036"/>
          <ac:picMkLst>
            <pc:docMk/>
            <pc:sldMk cId="326961242" sldId="305"/>
            <ac:picMk id="138" creationId="{A1CE4330-C74B-49A3-846B-ACB0F5D6814B}"/>
          </ac:picMkLst>
        </pc:picChg>
        <pc:picChg chg="mod">
          <ac:chgData name="Ragnhild Halvorsrud" userId="917ea340-fd63-490f-a7db-68428d24cf32" providerId="ADAL" clId="{74752764-C38B-4E32-8BD7-4A8808568C3F}" dt="2021-03-21T12:15:05.081" v="9265" actId="1036"/>
          <ac:picMkLst>
            <pc:docMk/>
            <pc:sldMk cId="326961242" sldId="305"/>
            <ac:picMk id="139" creationId="{BF8C111F-BE88-43EE-9579-2F2591D22E01}"/>
          </ac:picMkLst>
        </pc:picChg>
        <pc:picChg chg="mod">
          <ac:chgData name="Ragnhild Halvorsrud" userId="917ea340-fd63-490f-a7db-68428d24cf32" providerId="ADAL" clId="{74752764-C38B-4E32-8BD7-4A8808568C3F}" dt="2021-03-21T12:15:05.081" v="9265" actId="1036"/>
          <ac:picMkLst>
            <pc:docMk/>
            <pc:sldMk cId="326961242" sldId="305"/>
            <ac:picMk id="140" creationId="{BE059EF1-849E-4BFD-AD77-7318DDEEED3A}"/>
          </ac:picMkLst>
        </pc:picChg>
        <pc:picChg chg="mod">
          <ac:chgData name="Ragnhild Halvorsrud" userId="917ea340-fd63-490f-a7db-68428d24cf32" providerId="ADAL" clId="{74752764-C38B-4E32-8BD7-4A8808568C3F}" dt="2021-03-21T12:15:05.081" v="9265" actId="1036"/>
          <ac:picMkLst>
            <pc:docMk/>
            <pc:sldMk cId="326961242" sldId="305"/>
            <ac:picMk id="141" creationId="{71DE39D8-93B9-438D-803B-8C127E8CCFCC}"/>
          </ac:picMkLst>
        </pc:picChg>
        <pc:picChg chg="mod">
          <ac:chgData name="Ragnhild Halvorsrud" userId="917ea340-fd63-490f-a7db-68428d24cf32" providerId="ADAL" clId="{74752764-C38B-4E32-8BD7-4A8808568C3F}" dt="2021-03-21T12:15:05.081" v="9265" actId="1036"/>
          <ac:picMkLst>
            <pc:docMk/>
            <pc:sldMk cId="326961242" sldId="305"/>
            <ac:picMk id="142" creationId="{F2466F49-725C-4BA8-85EE-D357FDA9B1B4}"/>
          </ac:picMkLst>
        </pc:picChg>
        <pc:picChg chg="mod">
          <ac:chgData name="Ragnhild Halvorsrud" userId="917ea340-fd63-490f-a7db-68428d24cf32" providerId="ADAL" clId="{74752764-C38B-4E32-8BD7-4A8808568C3F}" dt="2021-03-21T12:15:05.081" v="9265" actId="1036"/>
          <ac:picMkLst>
            <pc:docMk/>
            <pc:sldMk cId="326961242" sldId="305"/>
            <ac:picMk id="143" creationId="{909F9FB0-25DB-4E22-8BDA-511B68AC2969}"/>
          </ac:picMkLst>
        </pc:picChg>
        <pc:picChg chg="mod">
          <ac:chgData name="Ragnhild Halvorsrud" userId="917ea340-fd63-490f-a7db-68428d24cf32" providerId="ADAL" clId="{74752764-C38B-4E32-8BD7-4A8808568C3F}" dt="2021-03-21T12:15:05.081" v="9265" actId="1036"/>
          <ac:picMkLst>
            <pc:docMk/>
            <pc:sldMk cId="326961242" sldId="305"/>
            <ac:picMk id="144" creationId="{63BAC2D6-A3D4-4B19-9CF3-9F1AEC64B988}"/>
          </ac:picMkLst>
        </pc:picChg>
        <pc:picChg chg="mod">
          <ac:chgData name="Ragnhild Halvorsrud" userId="917ea340-fd63-490f-a7db-68428d24cf32" providerId="ADAL" clId="{74752764-C38B-4E32-8BD7-4A8808568C3F}" dt="2021-03-21T12:15:05.081" v="9265" actId="1036"/>
          <ac:picMkLst>
            <pc:docMk/>
            <pc:sldMk cId="326961242" sldId="305"/>
            <ac:picMk id="145" creationId="{D9D142F4-478E-44AE-BAA1-33429B2B8CB7}"/>
          </ac:picMkLst>
        </pc:picChg>
        <pc:picChg chg="mod">
          <ac:chgData name="Ragnhild Halvorsrud" userId="917ea340-fd63-490f-a7db-68428d24cf32" providerId="ADAL" clId="{74752764-C38B-4E32-8BD7-4A8808568C3F}" dt="2021-03-21T12:15:05.081" v="9265" actId="1036"/>
          <ac:picMkLst>
            <pc:docMk/>
            <pc:sldMk cId="326961242" sldId="305"/>
            <ac:picMk id="146" creationId="{CD1D6FC8-77D3-4F39-B4C6-86C22931B296}"/>
          </ac:picMkLst>
        </pc:picChg>
        <pc:picChg chg="mod">
          <ac:chgData name="Ragnhild Halvorsrud" userId="917ea340-fd63-490f-a7db-68428d24cf32" providerId="ADAL" clId="{74752764-C38B-4E32-8BD7-4A8808568C3F}" dt="2021-03-21T12:15:05.081" v="9265" actId="1036"/>
          <ac:picMkLst>
            <pc:docMk/>
            <pc:sldMk cId="326961242" sldId="305"/>
            <ac:picMk id="147" creationId="{B6C8735D-EEEA-49C9-90E4-5FF1BCF44D3C}"/>
          </ac:picMkLst>
        </pc:picChg>
        <pc:picChg chg="mod">
          <ac:chgData name="Ragnhild Halvorsrud" userId="917ea340-fd63-490f-a7db-68428d24cf32" providerId="ADAL" clId="{74752764-C38B-4E32-8BD7-4A8808568C3F}" dt="2021-03-21T12:15:05.081" v="9265" actId="1036"/>
          <ac:picMkLst>
            <pc:docMk/>
            <pc:sldMk cId="326961242" sldId="305"/>
            <ac:picMk id="148" creationId="{A51B0B93-DABF-44EA-8469-E57A83C8F667}"/>
          </ac:picMkLst>
        </pc:picChg>
        <pc:picChg chg="mod">
          <ac:chgData name="Ragnhild Halvorsrud" userId="917ea340-fd63-490f-a7db-68428d24cf32" providerId="ADAL" clId="{74752764-C38B-4E32-8BD7-4A8808568C3F}" dt="2021-03-21T12:15:05.081" v="9265" actId="1036"/>
          <ac:picMkLst>
            <pc:docMk/>
            <pc:sldMk cId="326961242" sldId="305"/>
            <ac:picMk id="149" creationId="{4A0762F2-2314-4AC6-AD52-49368D5157D2}"/>
          </ac:picMkLst>
        </pc:picChg>
        <pc:picChg chg="mod">
          <ac:chgData name="Ragnhild Halvorsrud" userId="917ea340-fd63-490f-a7db-68428d24cf32" providerId="ADAL" clId="{74752764-C38B-4E32-8BD7-4A8808568C3F}" dt="2021-03-21T12:15:05.081" v="9265" actId="1036"/>
          <ac:picMkLst>
            <pc:docMk/>
            <pc:sldMk cId="326961242" sldId="305"/>
            <ac:picMk id="150" creationId="{E0E2B08C-6E58-488B-B315-000A325A03BC}"/>
          </ac:picMkLst>
        </pc:picChg>
        <pc:picChg chg="mod">
          <ac:chgData name="Ragnhild Halvorsrud" userId="917ea340-fd63-490f-a7db-68428d24cf32" providerId="ADAL" clId="{74752764-C38B-4E32-8BD7-4A8808568C3F}" dt="2021-03-21T12:15:05.081" v="9265" actId="1036"/>
          <ac:picMkLst>
            <pc:docMk/>
            <pc:sldMk cId="326961242" sldId="305"/>
            <ac:picMk id="151" creationId="{D6699972-48EA-4646-8ED8-3100400ED4D9}"/>
          </ac:picMkLst>
        </pc:picChg>
        <pc:picChg chg="mod">
          <ac:chgData name="Ragnhild Halvorsrud" userId="917ea340-fd63-490f-a7db-68428d24cf32" providerId="ADAL" clId="{74752764-C38B-4E32-8BD7-4A8808568C3F}" dt="2021-03-21T12:15:05.081" v="9265" actId="1036"/>
          <ac:picMkLst>
            <pc:docMk/>
            <pc:sldMk cId="326961242" sldId="305"/>
            <ac:picMk id="152" creationId="{84015BD9-3684-4AEB-9C04-3328CD90E073}"/>
          </ac:picMkLst>
        </pc:picChg>
        <pc:picChg chg="mod">
          <ac:chgData name="Ragnhild Halvorsrud" userId="917ea340-fd63-490f-a7db-68428d24cf32" providerId="ADAL" clId="{74752764-C38B-4E32-8BD7-4A8808568C3F}" dt="2021-03-21T12:15:05.081" v="9265" actId="1036"/>
          <ac:picMkLst>
            <pc:docMk/>
            <pc:sldMk cId="326961242" sldId="305"/>
            <ac:picMk id="161" creationId="{83AAAF7C-9AB3-46E2-9F75-4D994C0D2D66}"/>
          </ac:picMkLst>
        </pc:picChg>
        <pc:picChg chg="mod">
          <ac:chgData name="Ragnhild Halvorsrud" userId="917ea340-fd63-490f-a7db-68428d24cf32" providerId="ADAL" clId="{74752764-C38B-4E32-8BD7-4A8808568C3F}" dt="2021-03-21T12:15:05.081" v="9265" actId="1036"/>
          <ac:picMkLst>
            <pc:docMk/>
            <pc:sldMk cId="326961242" sldId="305"/>
            <ac:picMk id="162" creationId="{8373B6F3-5EAC-4472-A373-5467F38CFF86}"/>
          </ac:picMkLst>
        </pc:picChg>
        <pc:picChg chg="mod">
          <ac:chgData name="Ragnhild Halvorsrud" userId="917ea340-fd63-490f-a7db-68428d24cf32" providerId="ADAL" clId="{74752764-C38B-4E32-8BD7-4A8808568C3F}" dt="2021-03-21T12:15:05.081" v="9265" actId="1036"/>
          <ac:picMkLst>
            <pc:docMk/>
            <pc:sldMk cId="326961242" sldId="305"/>
            <ac:picMk id="163" creationId="{FF89408B-D601-48E8-949C-F25B11DBC93A}"/>
          </ac:picMkLst>
        </pc:picChg>
        <pc:picChg chg="mod">
          <ac:chgData name="Ragnhild Halvorsrud" userId="917ea340-fd63-490f-a7db-68428d24cf32" providerId="ADAL" clId="{74752764-C38B-4E32-8BD7-4A8808568C3F}" dt="2021-03-21T12:15:05.081" v="9265" actId="1036"/>
          <ac:picMkLst>
            <pc:docMk/>
            <pc:sldMk cId="326961242" sldId="305"/>
            <ac:picMk id="164" creationId="{B407E6CB-B921-4782-89CC-EBA396977874}"/>
          </ac:picMkLst>
        </pc:picChg>
        <pc:picChg chg="mod">
          <ac:chgData name="Ragnhild Halvorsrud" userId="917ea340-fd63-490f-a7db-68428d24cf32" providerId="ADAL" clId="{74752764-C38B-4E32-8BD7-4A8808568C3F}" dt="2021-03-21T12:15:05.081" v="9265" actId="1036"/>
          <ac:picMkLst>
            <pc:docMk/>
            <pc:sldMk cId="326961242" sldId="305"/>
            <ac:picMk id="165" creationId="{CB01118F-1D56-411A-BD86-CF1A9CD981BB}"/>
          </ac:picMkLst>
        </pc:picChg>
        <pc:picChg chg="mod">
          <ac:chgData name="Ragnhild Halvorsrud" userId="917ea340-fd63-490f-a7db-68428d24cf32" providerId="ADAL" clId="{74752764-C38B-4E32-8BD7-4A8808568C3F}" dt="2021-03-21T12:15:05.081" v="9265" actId="1036"/>
          <ac:picMkLst>
            <pc:docMk/>
            <pc:sldMk cId="326961242" sldId="305"/>
            <ac:picMk id="168" creationId="{804B9552-ED2B-4C95-9639-388EA697BA11}"/>
          </ac:picMkLst>
        </pc:picChg>
        <pc:picChg chg="mod">
          <ac:chgData name="Ragnhild Halvorsrud" userId="917ea340-fd63-490f-a7db-68428d24cf32" providerId="ADAL" clId="{74752764-C38B-4E32-8BD7-4A8808568C3F}" dt="2021-03-21T12:15:05.081" v="9265" actId="1036"/>
          <ac:picMkLst>
            <pc:docMk/>
            <pc:sldMk cId="326961242" sldId="305"/>
            <ac:picMk id="169" creationId="{41A17709-8171-4E41-9681-A452613038F2}"/>
          </ac:picMkLst>
        </pc:picChg>
        <pc:picChg chg="mod">
          <ac:chgData name="Ragnhild Halvorsrud" userId="917ea340-fd63-490f-a7db-68428d24cf32" providerId="ADAL" clId="{74752764-C38B-4E32-8BD7-4A8808568C3F}" dt="2021-03-21T12:15:05.081" v="9265" actId="1036"/>
          <ac:picMkLst>
            <pc:docMk/>
            <pc:sldMk cId="326961242" sldId="305"/>
            <ac:picMk id="170" creationId="{6EC2048A-B8BE-4E74-8EA4-12217E469C4E}"/>
          </ac:picMkLst>
        </pc:picChg>
        <pc:picChg chg="mod">
          <ac:chgData name="Ragnhild Halvorsrud" userId="917ea340-fd63-490f-a7db-68428d24cf32" providerId="ADAL" clId="{74752764-C38B-4E32-8BD7-4A8808568C3F}" dt="2021-03-21T12:15:05.081" v="9265" actId="1036"/>
          <ac:picMkLst>
            <pc:docMk/>
            <pc:sldMk cId="326961242" sldId="305"/>
            <ac:picMk id="171" creationId="{D6ACA120-907C-40E2-B610-B584CED93E81}"/>
          </ac:picMkLst>
        </pc:picChg>
        <pc:picChg chg="mod">
          <ac:chgData name="Ragnhild Halvorsrud" userId="917ea340-fd63-490f-a7db-68428d24cf32" providerId="ADAL" clId="{74752764-C38B-4E32-8BD7-4A8808568C3F}" dt="2021-03-21T12:15:05.081" v="9265" actId="1036"/>
          <ac:picMkLst>
            <pc:docMk/>
            <pc:sldMk cId="326961242" sldId="305"/>
            <ac:picMk id="172" creationId="{C7F7A0A9-CBE6-45A0-8588-7983C3EADF2D}"/>
          </ac:picMkLst>
        </pc:picChg>
        <pc:picChg chg="mod">
          <ac:chgData name="Ragnhild Halvorsrud" userId="917ea340-fd63-490f-a7db-68428d24cf32" providerId="ADAL" clId="{74752764-C38B-4E32-8BD7-4A8808568C3F}" dt="2021-03-21T12:15:05.081" v="9265" actId="1036"/>
          <ac:picMkLst>
            <pc:docMk/>
            <pc:sldMk cId="326961242" sldId="305"/>
            <ac:picMk id="173" creationId="{A2276338-9871-485F-8771-5019F14FA169}"/>
          </ac:picMkLst>
        </pc:picChg>
        <pc:picChg chg="mod">
          <ac:chgData name="Ragnhild Halvorsrud" userId="917ea340-fd63-490f-a7db-68428d24cf32" providerId="ADAL" clId="{74752764-C38B-4E32-8BD7-4A8808568C3F}" dt="2021-03-21T12:15:05.081" v="9265" actId="1036"/>
          <ac:picMkLst>
            <pc:docMk/>
            <pc:sldMk cId="326961242" sldId="305"/>
            <ac:picMk id="174" creationId="{3D6434CC-1CA0-4FCD-B9B6-B07377754131}"/>
          </ac:picMkLst>
        </pc:picChg>
        <pc:picChg chg="mod">
          <ac:chgData name="Ragnhild Halvorsrud" userId="917ea340-fd63-490f-a7db-68428d24cf32" providerId="ADAL" clId="{74752764-C38B-4E32-8BD7-4A8808568C3F}" dt="2021-03-21T12:15:05.081" v="9265" actId="1036"/>
          <ac:picMkLst>
            <pc:docMk/>
            <pc:sldMk cId="326961242" sldId="305"/>
            <ac:picMk id="175" creationId="{7EFCA1ED-733F-4C0A-A9A0-7FDFDACA0244}"/>
          </ac:picMkLst>
        </pc:picChg>
        <pc:picChg chg="mod">
          <ac:chgData name="Ragnhild Halvorsrud" userId="917ea340-fd63-490f-a7db-68428d24cf32" providerId="ADAL" clId="{74752764-C38B-4E32-8BD7-4A8808568C3F}" dt="2021-03-21T12:15:05.081" v="9265" actId="1036"/>
          <ac:picMkLst>
            <pc:docMk/>
            <pc:sldMk cId="326961242" sldId="305"/>
            <ac:picMk id="176" creationId="{3911E4AB-72AA-45D6-B7AC-956A914FD4D0}"/>
          </ac:picMkLst>
        </pc:picChg>
        <pc:picChg chg="mod">
          <ac:chgData name="Ragnhild Halvorsrud" userId="917ea340-fd63-490f-a7db-68428d24cf32" providerId="ADAL" clId="{74752764-C38B-4E32-8BD7-4A8808568C3F}" dt="2021-03-21T12:15:05.081" v="9265" actId="1036"/>
          <ac:picMkLst>
            <pc:docMk/>
            <pc:sldMk cId="326961242" sldId="305"/>
            <ac:picMk id="177" creationId="{560362BD-7482-4018-97BF-1C9C063051F2}"/>
          </ac:picMkLst>
        </pc:picChg>
        <pc:picChg chg="mod">
          <ac:chgData name="Ragnhild Halvorsrud" userId="917ea340-fd63-490f-a7db-68428d24cf32" providerId="ADAL" clId="{74752764-C38B-4E32-8BD7-4A8808568C3F}" dt="2021-03-21T12:15:05.081" v="9265" actId="1036"/>
          <ac:picMkLst>
            <pc:docMk/>
            <pc:sldMk cId="326961242" sldId="305"/>
            <ac:picMk id="178" creationId="{2C1498EA-F89E-4C74-AB8A-EA597ECDE1CC}"/>
          </ac:picMkLst>
        </pc:picChg>
        <pc:picChg chg="mod">
          <ac:chgData name="Ragnhild Halvorsrud" userId="917ea340-fd63-490f-a7db-68428d24cf32" providerId="ADAL" clId="{74752764-C38B-4E32-8BD7-4A8808568C3F}" dt="2021-03-21T12:15:05.081" v="9265" actId="1036"/>
          <ac:picMkLst>
            <pc:docMk/>
            <pc:sldMk cId="326961242" sldId="305"/>
            <ac:picMk id="179" creationId="{DAFDF10A-0C2A-4B3C-B1BC-E94AFAF135EB}"/>
          </ac:picMkLst>
        </pc:picChg>
        <pc:picChg chg="add mod">
          <ac:chgData name="Ragnhild Halvorsrud" userId="917ea340-fd63-490f-a7db-68428d24cf32" providerId="ADAL" clId="{74752764-C38B-4E32-8BD7-4A8808568C3F}" dt="2021-03-21T12:18:27.933" v="9370" actId="1076"/>
          <ac:picMkLst>
            <pc:docMk/>
            <pc:sldMk cId="326961242" sldId="305"/>
            <ac:picMk id="182" creationId="{1B23DD0B-801E-40E5-8E44-F55ACD103105}"/>
          </ac:picMkLst>
        </pc:picChg>
      </pc:sldChg>
      <pc:sldChg chg="addSp delSp modSp mod chgLayout modNotes">
        <pc:chgData name="Ragnhild Halvorsrud" userId="917ea340-fd63-490f-a7db-68428d24cf32" providerId="ADAL" clId="{74752764-C38B-4E32-8BD7-4A8808568C3F}" dt="2021-03-25T12:44:17.415" v="29494" actId="790"/>
        <pc:sldMkLst>
          <pc:docMk/>
          <pc:sldMk cId="2899641985" sldId="306"/>
        </pc:sldMkLst>
        <pc:spChg chg="mod ord">
          <ac:chgData name="Ragnhild Halvorsrud" userId="917ea340-fd63-490f-a7db-68428d24cf32" providerId="ADAL" clId="{74752764-C38B-4E32-8BD7-4A8808568C3F}" dt="2021-03-25T12:44:17.378" v="29440" actId="790"/>
          <ac:spMkLst>
            <pc:docMk/>
            <pc:sldMk cId="2899641985" sldId="306"/>
            <ac:spMk id="2" creationId="{DA93C4BE-5E27-46F9-B4B5-B31A61970ECC}"/>
          </ac:spMkLst>
        </pc:spChg>
        <pc:spChg chg="mod ord">
          <ac:chgData name="Ragnhild Halvorsrud" userId="917ea340-fd63-490f-a7db-68428d24cf32" providerId="ADAL" clId="{74752764-C38B-4E32-8BD7-4A8808568C3F}" dt="2021-03-25T12:44:17.379" v="29441" actId="790"/>
          <ac:spMkLst>
            <pc:docMk/>
            <pc:sldMk cId="2899641985" sldId="306"/>
            <ac:spMk id="3" creationId="{1ACFC2A2-5AEE-4B2A-B5EE-FA12AF84328D}"/>
          </ac:spMkLst>
        </pc:spChg>
        <pc:spChg chg="mod">
          <ac:chgData name="Ragnhild Halvorsrud" userId="917ea340-fd63-490f-a7db-68428d24cf32" providerId="ADAL" clId="{74752764-C38B-4E32-8BD7-4A8808568C3F}" dt="2021-03-24T08:21:09.010" v="13137" actId="790"/>
          <ac:spMkLst>
            <pc:docMk/>
            <pc:sldMk cId="2899641985" sldId="306"/>
            <ac:spMk id="5" creationId="{834A2F7F-BAEF-4C11-9600-154B09B5BE93}"/>
          </ac:spMkLst>
        </pc:spChg>
        <pc:spChg chg="mod">
          <ac:chgData name="Ragnhild Halvorsrud" userId="917ea340-fd63-490f-a7db-68428d24cf32" providerId="ADAL" clId="{74752764-C38B-4E32-8BD7-4A8808568C3F}" dt="2021-03-24T08:21:09.010" v="13138" actId="790"/>
          <ac:spMkLst>
            <pc:docMk/>
            <pc:sldMk cId="2899641985" sldId="306"/>
            <ac:spMk id="6" creationId="{24132C14-808F-4443-ADDA-33602270ACD2}"/>
          </ac:spMkLst>
        </pc:spChg>
        <pc:spChg chg="mod">
          <ac:chgData name="Ragnhild Halvorsrud" userId="917ea340-fd63-490f-a7db-68428d24cf32" providerId="ADAL" clId="{74752764-C38B-4E32-8BD7-4A8808568C3F}" dt="2021-03-24T08:21:09.010" v="13139" actId="790"/>
          <ac:spMkLst>
            <pc:docMk/>
            <pc:sldMk cId="2899641985" sldId="306"/>
            <ac:spMk id="7" creationId="{5BD85560-93C3-4F16-9220-8C1A76898CC7}"/>
          </ac:spMkLst>
        </pc:spChg>
        <pc:spChg chg="del mod">
          <ac:chgData name="Ragnhild Halvorsrud" userId="917ea340-fd63-490f-a7db-68428d24cf32" providerId="ADAL" clId="{74752764-C38B-4E32-8BD7-4A8808568C3F}" dt="2021-03-25T07:29:29.320" v="20607" actId="478"/>
          <ac:spMkLst>
            <pc:docMk/>
            <pc:sldMk cId="2899641985" sldId="306"/>
            <ac:spMk id="8" creationId="{F465B9F8-5E3A-47BE-A599-7576F25296FC}"/>
          </ac:spMkLst>
        </pc:spChg>
        <pc:spChg chg="del mod">
          <ac:chgData name="Ragnhild Halvorsrud" userId="917ea340-fd63-490f-a7db-68428d24cf32" providerId="ADAL" clId="{74752764-C38B-4E32-8BD7-4A8808568C3F}" dt="2021-03-25T07:29:29.320" v="20607" actId="478"/>
          <ac:spMkLst>
            <pc:docMk/>
            <pc:sldMk cId="2899641985" sldId="306"/>
            <ac:spMk id="9" creationId="{65A8E5CE-3F44-4AA3-B263-7EBF372AF2F3}"/>
          </ac:spMkLst>
        </pc:spChg>
        <pc:spChg chg="del mod">
          <ac:chgData name="Ragnhild Halvorsrud" userId="917ea340-fd63-490f-a7db-68428d24cf32" providerId="ADAL" clId="{74752764-C38B-4E32-8BD7-4A8808568C3F}" dt="2021-03-25T07:29:29.320" v="20607" actId="478"/>
          <ac:spMkLst>
            <pc:docMk/>
            <pc:sldMk cId="2899641985" sldId="306"/>
            <ac:spMk id="10" creationId="{B957B267-3C3B-45AD-B9E5-D73914D22571}"/>
          </ac:spMkLst>
        </pc:spChg>
        <pc:spChg chg="del mod">
          <ac:chgData name="Ragnhild Halvorsrud" userId="917ea340-fd63-490f-a7db-68428d24cf32" providerId="ADAL" clId="{74752764-C38B-4E32-8BD7-4A8808568C3F}" dt="2021-03-25T07:29:29.320" v="20607" actId="478"/>
          <ac:spMkLst>
            <pc:docMk/>
            <pc:sldMk cId="2899641985" sldId="306"/>
            <ac:spMk id="11" creationId="{7DDF4FDE-9EAC-43F8-9037-906D89F3AFB0}"/>
          </ac:spMkLst>
        </pc:spChg>
        <pc:spChg chg="del mod">
          <ac:chgData name="Ragnhild Halvorsrud" userId="917ea340-fd63-490f-a7db-68428d24cf32" providerId="ADAL" clId="{74752764-C38B-4E32-8BD7-4A8808568C3F}" dt="2021-03-25T07:29:29.320" v="20607" actId="478"/>
          <ac:spMkLst>
            <pc:docMk/>
            <pc:sldMk cId="2899641985" sldId="306"/>
            <ac:spMk id="12" creationId="{1E154059-3AB7-49F3-A78A-08A8B2820BBA}"/>
          </ac:spMkLst>
        </pc:spChg>
        <pc:spChg chg="del mod">
          <ac:chgData name="Ragnhild Halvorsrud" userId="917ea340-fd63-490f-a7db-68428d24cf32" providerId="ADAL" clId="{74752764-C38B-4E32-8BD7-4A8808568C3F}" dt="2021-03-25T07:29:29.320" v="20607" actId="478"/>
          <ac:spMkLst>
            <pc:docMk/>
            <pc:sldMk cId="2899641985" sldId="306"/>
            <ac:spMk id="13" creationId="{FDEF082E-E85F-475F-8793-355477EB9996}"/>
          </ac:spMkLst>
        </pc:spChg>
        <pc:spChg chg="del mod">
          <ac:chgData name="Ragnhild Halvorsrud" userId="917ea340-fd63-490f-a7db-68428d24cf32" providerId="ADAL" clId="{74752764-C38B-4E32-8BD7-4A8808568C3F}" dt="2021-03-25T07:29:29.320" v="20607" actId="478"/>
          <ac:spMkLst>
            <pc:docMk/>
            <pc:sldMk cId="2899641985" sldId="306"/>
            <ac:spMk id="14" creationId="{AF7CC969-CFD0-4ECD-B0E8-36562FD9B5AE}"/>
          </ac:spMkLst>
        </pc:spChg>
        <pc:spChg chg="mod">
          <ac:chgData name="Ragnhild Halvorsrud" userId="917ea340-fd63-490f-a7db-68428d24cf32" providerId="ADAL" clId="{74752764-C38B-4E32-8BD7-4A8808568C3F}" dt="2021-03-25T12:44:17.380" v="29442" actId="790"/>
          <ac:spMkLst>
            <pc:docMk/>
            <pc:sldMk cId="2899641985" sldId="306"/>
            <ac:spMk id="15" creationId="{63AF3BD3-32E0-442B-90BB-86C050109AAB}"/>
          </ac:spMkLst>
        </pc:spChg>
        <pc:spChg chg="mod">
          <ac:chgData name="Ragnhild Halvorsrud" userId="917ea340-fd63-490f-a7db-68428d24cf32" providerId="ADAL" clId="{74752764-C38B-4E32-8BD7-4A8808568C3F}" dt="2021-03-25T12:44:17.380" v="29443" actId="790"/>
          <ac:spMkLst>
            <pc:docMk/>
            <pc:sldMk cId="2899641985" sldId="306"/>
            <ac:spMk id="16" creationId="{07800C17-B8BC-4CCD-B8C1-A04B20B9AC4C}"/>
          </ac:spMkLst>
        </pc:spChg>
        <pc:spChg chg="mod">
          <ac:chgData name="Ragnhild Halvorsrud" userId="917ea340-fd63-490f-a7db-68428d24cf32" providerId="ADAL" clId="{74752764-C38B-4E32-8BD7-4A8808568C3F}" dt="2021-03-25T12:44:17.381" v="29444" actId="790"/>
          <ac:spMkLst>
            <pc:docMk/>
            <pc:sldMk cId="2899641985" sldId="306"/>
            <ac:spMk id="17" creationId="{B14D1CF4-389F-4A0E-B556-B9C82B95E81A}"/>
          </ac:spMkLst>
        </pc:spChg>
        <pc:spChg chg="mod">
          <ac:chgData name="Ragnhild Halvorsrud" userId="917ea340-fd63-490f-a7db-68428d24cf32" providerId="ADAL" clId="{74752764-C38B-4E32-8BD7-4A8808568C3F}" dt="2021-03-25T12:44:17.382" v="29445" actId="790"/>
          <ac:spMkLst>
            <pc:docMk/>
            <pc:sldMk cId="2899641985" sldId="306"/>
            <ac:spMk id="18" creationId="{2E09D123-D962-4F4F-9B26-E738C49FBE53}"/>
          </ac:spMkLst>
        </pc:spChg>
        <pc:spChg chg="mod">
          <ac:chgData name="Ragnhild Halvorsrud" userId="917ea340-fd63-490f-a7db-68428d24cf32" providerId="ADAL" clId="{74752764-C38B-4E32-8BD7-4A8808568C3F}" dt="2021-03-25T12:44:17.383" v="29446" actId="790"/>
          <ac:spMkLst>
            <pc:docMk/>
            <pc:sldMk cId="2899641985" sldId="306"/>
            <ac:spMk id="19" creationId="{DE0F3314-8B5C-4AEC-9D64-9CD26D86BAA6}"/>
          </ac:spMkLst>
        </pc:spChg>
        <pc:spChg chg="mod">
          <ac:chgData name="Ragnhild Halvorsrud" userId="917ea340-fd63-490f-a7db-68428d24cf32" providerId="ADAL" clId="{74752764-C38B-4E32-8BD7-4A8808568C3F}" dt="2021-03-25T12:44:17.384" v="29447" actId="790"/>
          <ac:spMkLst>
            <pc:docMk/>
            <pc:sldMk cId="2899641985" sldId="306"/>
            <ac:spMk id="20" creationId="{7CF3DAFB-51E6-4B2E-A1C1-1115D729AC6D}"/>
          </ac:spMkLst>
        </pc:spChg>
        <pc:spChg chg="mod">
          <ac:chgData name="Ragnhild Halvorsrud" userId="917ea340-fd63-490f-a7db-68428d24cf32" providerId="ADAL" clId="{74752764-C38B-4E32-8BD7-4A8808568C3F}" dt="2021-03-25T12:44:17.384" v="29448" actId="790"/>
          <ac:spMkLst>
            <pc:docMk/>
            <pc:sldMk cId="2899641985" sldId="306"/>
            <ac:spMk id="21" creationId="{F501CBFA-C280-46CB-BE7E-4C9C60E0CE22}"/>
          </ac:spMkLst>
        </pc:spChg>
        <pc:spChg chg="mod">
          <ac:chgData name="Ragnhild Halvorsrud" userId="917ea340-fd63-490f-a7db-68428d24cf32" providerId="ADAL" clId="{74752764-C38B-4E32-8BD7-4A8808568C3F}" dt="2021-03-25T12:44:17.385" v="29449" actId="790"/>
          <ac:spMkLst>
            <pc:docMk/>
            <pc:sldMk cId="2899641985" sldId="306"/>
            <ac:spMk id="22" creationId="{2019B161-2AAF-4F62-931F-F5993F92A35F}"/>
          </ac:spMkLst>
        </pc:spChg>
        <pc:spChg chg="mod">
          <ac:chgData name="Ragnhild Halvorsrud" userId="917ea340-fd63-490f-a7db-68428d24cf32" providerId="ADAL" clId="{74752764-C38B-4E32-8BD7-4A8808568C3F}" dt="2021-03-25T12:44:17.386" v="29450" actId="790"/>
          <ac:spMkLst>
            <pc:docMk/>
            <pc:sldMk cId="2899641985" sldId="306"/>
            <ac:spMk id="23" creationId="{FB88B68D-AE48-447F-90BF-F33DEE767140}"/>
          </ac:spMkLst>
        </pc:spChg>
        <pc:spChg chg="mod">
          <ac:chgData name="Ragnhild Halvorsrud" userId="917ea340-fd63-490f-a7db-68428d24cf32" providerId="ADAL" clId="{74752764-C38B-4E32-8BD7-4A8808568C3F}" dt="2021-03-25T12:44:17.387" v="29451" actId="790"/>
          <ac:spMkLst>
            <pc:docMk/>
            <pc:sldMk cId="2899641985" sldId="306"/>
            <ac:spMk id="24" creationId="{CFD77A9C-C1F9-45E3-81C9-65CB23E7F2FA}"/>
          </ac:spMkLst>
        </pc:spChg>
        <pc:spChg chg="mod">
          <ac:chgData name="Ragnhild Halvorsrud" userId="917ea340-fd63-490f-a7db-68428d24cf32" providerId="ADAL" clId="{74752764-C38B-4E32-8BD7-4A8808568C3F}" dt="2021-03-25T12:44:17.388" v="29452" actId="790"/>
          <ac:spMkLst>
            <pc:docMk/>
            <pc:sldMk cId="2899641985" sldId="306"/>
            <ac:spMk id="30" creationId="{152AA6BC-6F89-4092-8FC4-0777EA91848D}"/>
          </ac:spMkLst>
        </pc:spChg>
        <pc:spChg chg="mod">
          <ac:chgData name="Ragnhild Halvorsrud" userId="917ea340-fd63-490f-a7db-68428d24cf32" providerId="ADAL" clId="{74752764-C38B-4E32-8BD7-4A8808568C3F}" dt="2021-03-25T12:44:17.389" v="29453" actId="790"/>
          <ac:spMkLst>
            <pc:docMk/>
            <pc:sldMk cId="2899641985" sldId="306"/>
            <ac:spMk id="31" creationId="{3486268C-66C2-4722-A35D-01A098E95AAD}"/>
          </ac:spMkLst>
        </pc:spChg>
        <pc:spChg chg="mod">
          <ac:chgData name="Ragnhild Halvorsrud" userId="917ea340-fd63-490f-a7db-68428d24cf32" providerId="ADAL" clId="{74752764-C38B-4E32-8BD7-4A8808568C3F}" dt="2021-03-25T12:44:17.390" v="29454" actId="790"/>
          <ac:spMkLst>
            <pc:docMk/>
            <pc:sldMk cId="2899641985" sldId="306"/>
            <ac:spMk id="37" creationId="{85539617-AAA5-4D6D-B749-59853CD2563C}"/>
          </ac:spMkLst>
        </pc:spChg>
        <pc:spChg chg="mod">
          <ac:chgData name="Ragnhild Halvorsrud" userId="917ea340-fd63-490f-a7db-68428d24cf32" providerId="ADAL" clId="{74752764-C38B-4E32-8BD7-4A8808568C3F}" dt="2021-03-25T12:44:17.390" v="29455" actId="790"/>
          <ac:spMkLst>
            <pc:docMk/>
            <pc:sldMk cId="2899641985" sldId="306"/>
            <ac:spMk id="38" creationId="{CE1E8C1C-5500-4EC4-818B-280843BFF4CF}"/>
          </ac:spMkLst>
        </pc:spChg>
        <pc:spChg chg="mod">
          <ac:chgData name="Ragnhild Halvorsrud" userId="917ea340-fd63-490f-a7db-68428d24cf32" providerId="ADAL" clId="{74752764-C38B-4E32-8BD7-4A8808568C3F}" dt="2021-03-25T12:44:17.391" v="29456" actId="790"/>
          <ac:spMkLst>
            <pc:docMk/>
            <pc:sldMk cId="2899641985" sldId="306"/>
            <ac:spMk id="39" creationId="{DE67DEFE-5442-4882-9AD3-BBCA2F8717B3}"/>
          </ac:spMkLst>
        </pc:spChg>
        <pc:spChg chg="mod">
          <ac:chgData name="Ragnhild Halvorsrud" userId="917ea340-fd63-490f-a7db-68428d24cf32" providerId="ADAL" clId="{74752764-C38B-4E32-8BD7-4A8808568C3F}" dt="2021-03-25T12:44:17.391" v="29457" actId="790"/>
          <ac:spMkLst>
            <pc:docMk/>
            <pc:sldMk cId="2899641985" sldId="306"/>
            <ac:spMk id="43" creationId="{CBC59644-E3A7-4142-B097-869A474886DA}"/>
          </ac:spMkLst>
        </pc:spChg>
        <pc:spChg chg="mod">
          <ac:chgData name="Ragnhild Halvorsrud" userId="917ea340-fd63-490f-a7db-68428d24cf32" providerId="ADAL" clId="{74752764-C38B-4E32-8BD7-4A8808568C3F}" dt="2021-03-25T12:44:17.392" v="29458" actId="790"/>
          <ac:spMkLst>
            <pc:docMk/>
            <pc:sldMk cId="2899641985" sldId="306"/>
            <ac:spMk id="44" creationId="{1DA161BC-B4CC-4FC4-A29C-805770CD1202}"/>
          </ac:spMkLst>
        </pc:spChg>
        <pc:spChg chg="mod">
          <ac:chgData name="Ragnhild Halvorsrud" userId="917ea340-fd63-490f-a7db-68428d24cf32" providerId="ADAL" clId="{74752764-C38B-4E32-8BD7-4A8808568C3F}" dt="2021-03-25T12:44:17.393" v="29459" actId="790"/>
          <ac:spMkLst>
            <pc:docMk/>
            <pc:sldMk cId="2899641985" sldId="306"/>
            <ac:spMk id="45" creationId="{A1ED833C-C534-442A-9342-A537489F195A}"/>
          </ac:spMkLst>
        </pc:spChg>
        <pc:spChg chg="mod">
          <ac:chgData name="Ragnhild Halvorsrud" userId="917ea340-fd63-490f-a7db-68428d24cf32" providerId="ADAL" clId="{74752764-C38B-4E32-8BD7-4A8808568C3F}" dt="2021-03-25T12:44:17.393" v="29460" actId="790"/>
          <ac:spMkLst>
            <pc:docMk/>
            <pc:sldMk cId="2899641985" sldId="306"/>
            <ac:spMk id="46" creationId="{F30B72B9-9F5A-4900-B7E8-3241031C0BA6}"/>
          </ac:spMkLst>
        </pc:spChg>
        <pc:spChg chg="mod">
          <ac:chgData name="Ragnhild Halvorsrud" userId="917ea340-fd63-490f-a7db-68428d24cf32" providerId="ADAL" clId="{74752764-C38B-4E32-8BD7-4A8808568C3F}" dt="2021-03-25T12:44:17.394" v="29461" actId="790"/>
          <ac:spMkLst>
            <pc:docMk/>
            <pc:sldMk cId="2899641985" sldId="306"/>
            <ac:spMk id="47" creationId="{2230B047-A59A-4042-A8B9-C48E1CB97A5C}"/>
          </ac:spMkLst>
        </pc:spChg>
        <pc:spChg chg="mod">
          <ac:chgData name="Ragnhild Halvorsrud" userId="917ea340-fd63-490f-a7db-68428d24cf32" providerId="ADAL" clId="{74752764-C38B-4E32-8BD7-4A8808568C3F}" dt="2021-03-25T12:44:17.395" v="29462" actId="790"/>
          <ac:spMkLst>
            <pc:docMk/>
            <pc:sldMk cId="2899641985" sldId="306"/>
            <ac:spMk id="48" creationId="{F0ECF02A-2C4D-42C1-BBE3-18250E5F3D99}"/>
          </ac:spMkLst>
        </pc:spChg>
        <pc:spChg chg="mod">
          <ac:chgData name="Ragnhild Halvorsrud" userId="917ea340-fd63-490f-a7db-68428d24cf32" providerId="ADAL" clId="{74752764-C38B-4E32-8BD7-4A8808568C3F}" dt="2021-03-25T12:44:17.395" v="29463" actId="790"/>
          <ac:spMkLst>
            <pc:docMk/>
            <pc:sldMk cId="2899641985" sldId="306"/>
            <ac:spMk id="49" creationId="{6615C78C-0775-4906-8084-A733AFA13194}"/>
          </ac:spMkLst>
        </pc:spChg>
        <pc:spChg chg="mod">
          <ac:chgData name="Ragnhild Halvorsrud" userId="917ea340-fd63-490f-a7db-68428d24cf32" providerId="ADAL" clId="{74752764-C38B-4E32-8BD7-4A8808568C3F}" dt="2021-03-25T12:44:17.396" v="29464" actId="790"/>
          <ac:spMkLst>
            <pc:docMk/>
            <pc:sldMk cId="2899641985" sldId="306"/>
            <ac:spMk id="64" creationId="{A194733A-FBE3-4072-AC25-B236E870E8B6}"/>
          </ac:spMkLst>
        </pc:spChg>
        <pc:spChg chg="mod">
          <ac:chgData name="Ragnhild Halvorsrud" userId="917ea340-fd63-490f-a7db-68428d24cf32" providerId="ADAL" clId="{74752764-C38B-4E32-8BD7-4A8808568C3F}" dt="2021-03-25T12:44:17.397" v="29465" actId="790"/>
          <ac:spMkLst>
            <pc:docMk/>
            <pc:sldMk cId="2899641985" sldId="306"/>
            <ac:spMk id="65" creationId="{9342A953-0EAA-4B18-BEBA-FC9186CF258D}"/>
          </ac:spMkLst>
        </pc:spChg>
        <pc:spChg chg="mod">
          <ac:chgData name="Ragnhild Halvorsrud" userId="917ea340-fd63-490f-a7db-68428d24cf32" providerId="ADAL" clId="{74752764-C38B-4E32-8BD7-4A8808568C3F}" dt="2021-03-25T12:44:17.398" v="29466" actId="790"/>
          <ac:spMkLst>
            <pc:docMk/>
            <pc:sldMk cId="2899641985" sldId="306"/>
            <ac:spMk id="66" creationId="{C3C28AAC-A588-47D3-A68C-8C109B2A69BB}"/>
          </ac:spMkLst>
        </pc:spChg>
        <pc:spChg chg="mod">
          <ac:chgData name="Ragnhild Halvorsrud" userId="917ea340-fd63-490f-a7db-68428d24cf32" providerId="ADAL" clId="{74752764-C38B-4E32-8BD7-4A8808568C3F}" dt="2021-03-25T12:44:17.398" v="29467" actId="790"/>
          <ac:spMkLst>
            <pc:docMk/>
            <pc:sldMk cId="2899641985" sldId="306"/>
            <ac:spMk id="67" creationId="{F94CD0A3-6333-49C3-A889-9ACA061C7D08}"/>
          </ac:spMkLst>
        </pc:spChg>
        <pc:spChg chg="mod">
          <ac:chgData name="Ragnhild Halvorsrud" userId="917ea340-fd63-490f-a7db-68428d24cf32" providerId="ADAL" clId="{74752764-C38B-4E32-8BD7-4A8808568C3F}" dt="2021-03-25T12:44:17.399" v="29468" actId="790"/>
          <ac:spMkLst>
            <pc:docMk/>
            <pc:sldMk cId="2899641985" sldId="306"/>
            <ac:spMk id="68" creationId="{B99398DB-664B-43FB-9698-EEFBB6325898}"/>
          </ac:spMkLst>
        </pc:spChg>
        <pc:spChg chg="mod">
          <ac:chgData name="Ragnhild Halvorsrud" userId="917ea340-fd63-490f-a7db-68428d24cf32" providerId="ADAL" clId="{74752764-C38B-4E32-8BD7-4A8808568C3F}" dt="2021-03-25T12:44:17.400" v="29469" actId="790"/>
          <ac:spMkLst>
            <pc:docMk/>
            <pc:sldMk cId="2899641985" sldId="306"/>
            <ac:spMk id="69" creationId="{BDC17B46-6AAA-4D87-A2A3-B8E90AD0E0D8}"/>
          </ac:spMkLst>
        </pc:spChg>
        <pc:spChg chg="mod">
          <ac:chgData name="Ragnhild Halvorsrud" userId="917ea340-fd63-490f-a7db-68428d24cf32" providerId="ADAL" clId="{74752764-C38B-4E32-8BD7-4A8808568C3F}" dt="2021-03-25T12:44:17.400" v="29470" actId="790"/>
          <ac:spMkLst>
            <pc:docMk/>
            <pc:sldMk cId="2899641985" sldId="306"/>
            <ac:spMk id="70" creationId="{E283C6D4-9962-4298-8102-1D2D6A08564A}"/>
          </ac:spMkLst>
        </pc:spChg>
        <pc:spChg chg="mod">
          <ac:chgData name="Ragnhild Halvorsrud" userId="917ea340-fd63-490f-a7db-68428d24cf32" providerId="ADAL" clId="{74752764-C38B-4E32-8BD7-4A8808568C3F}" dt="2021-03-25T12:44:17.401" v="29471" actId="790"/>
          <ac:spMkLst>
            <pc:docMk/>
            <pc:sldMk cId="2899641985" sldId="306"/>
            <ac:spMk id="71" creationId="{E7EA2538-D8AA-4017-BFFA-594C1527C5A7}"/>
          </ac:spMkLst>
        </pc:spChg>
        <pc:spChg chg="mod">
          <ac:chgData name="Ragnhild Halvorsrud" userId="917ea340-fd63-490f-a7db-68428d24cf32" providerId="ADAL" clId="{74752764-C38B-4E32-8BD7-4A8808568C3F}" dt="2021-03-25T12:44:17.401" v="29472" actId="790"/>
          <ac:spMkLst>
            <pc:docMk/>
            <pc:sldMk cId="2899641985" sldId="306"/>
            <ac:spMk id="72" creationId="{097433AC-11CB-406C-B6A4-B3A98B2E7FD6}"/>
          </ac:spMkLst>
        </pc:spChg>
        <pc:spChg chg="mod">
          <ac:chgData name="Ragnhild Halvorsrud" userId="917ea340-fd63-490f-a7db-68428d24cf32" providerId="ADAL" clId="{74752764-C38B-4E32-8BD7-4A8808568C3F}" dt="2021-03-25T12:44:17.402" v="29473" actId="790"/>
          <ac:spMkLst>
            <pc:docMk/>
            <pc:sldMk cId="2899641985" sldId="306"/>
            <ac:spMk id="73" creationId="{8E9B8D74-7C43-4644-80FC-0C12F048194F}"/>
          </ac:spMkLst>
        </pc:spChg>
        <pc:spChg chg="mod">
          <ac:chgData name="Ragnhild Halvorsrud" userId="917ea340-fd63-490f-a7db-68428d24cf32" providerId="ADAL" clId="{74752764-C38B-4E32-8BD7-4A8808568C3F}" dt="2021-03-25T12:44:17.403" v="29474" actId="790"/>
          <ac:spMkLst>
            <pc:docMk/>
            <pc:sldMk cId="2899641985" sldId="306"/>
            <ac:spMk id="79" creationId="{67438D39-0944-4B0C-B2D4-8ED9C319EF45}"/>
          </ac:spMkLst>
        </pc:spChg>
        <pc:spChg chg="mod">
          <ac:chgData name="Ragnhild Halvorsrud" userId="917ea340-fd63-490f-a7db-68428d24cf32" providerId="ADAL" clId="{74752764-C38B-4E32-8BD7-4A8808568C3F}" dt="2021-03-25T12:44:17.403" v="29475" actId="790"/>
          <ac:spMkLst>
            <pc:docMk/>
            <pc:sldMk cId="2899641985" sldId="306"/>
            <ac:spMk id="80" creationId="{265F7720-6F3C-4906-8AFA-E024B537FBDC}"/>
          </ac:spMkLst>
        </pc:spChg>
        <pc:spChg chg="mod">
          <ac:chgData name="Ragnhild Halvorsrud" userId="917ea340-fd63-490f-a7db-68428d24cf32" providerId="ADAL" clId="{74752764-C38B-4E32-8BD7-4A8808568C3F}" dt="2021-03-25T12:44:17.404" v="29476" actId="790"/>
          <ac:spMkLst>
            <pc:docMk/>
            <pc:sldMk cId="2899641985" sldId="306"/>
            <ac:spMk id="83" creationId="{8534C212-5060-4A47-A88E-68B42ABE625B}"/>
          </ac:spMkLst>
        </pc:spChg>
        <pc:spChg chg="mod">
          <ac:chgData name="Ragnhild Halvorsrud" userId="917ea340-fd63-490f-a7db-68428d24cf32" providerId="ADAL" clId="{74752764-C38B-4E32-8BD7-4A8808568C3F}" dt="2021-03-25T12:44:17.405" v="29477" actId="790"/>
          <ac:spMkLst>
            <pc:docMk/>
            <pc:sldMk cId="2899641985" sldId="306"/>
            <ac:spMk id="84" creationId="{3193C4D4-2CF4-43FC-8286-0EA069B475A7}"/>
          </ac:spMkLst>
        </pc:spChg>
        <pc:spChg chg="mod">
          <ac:chgData name="Ragnhild Halvorsrud" userId="917ea340-fd63-490f-a7db-68428d24cf32" providerId="ADAL" clId="{74752764-C38B-4E32-8BD7-4A8808568C3F}" dt="2021-03-25T12:44:17.405" v="29478" actId="790"/>
          <ac:spMkLst>
            <pc:docMk/>
            <pc:sldMk cId="2899641985" sldId="306"/>
            <ac:spMk id="85" creationId="{EC3E1D13-4BFC-459F-9F99-FAB3F915179A}"/>
          </ac:spMkLst>
        </pc:spChg>
        <pc:spChg chg="mod">
          <ac:chgData name="Ragnhild Halvorsrud" userId="917ea340-fd63-490f-a7db-68428d24cf32" providerId="ADAL" clId="{74752764-C38B-4E32-8BD7-4A8808568C3F}" dt="2021-03-25T12:44:17.406" v="29479" actId="790"/>
          <ac:spMkLst>
            <pc:docMk/>
            <pc:sldMk cId="2899641985" sldId="306"/>
            <ac:spMk id="86" creationId="{6BD64EDD-665F-4C38-A303-2518DA4C6B9B}"/>
          </ac:spMkLst>
        </pc:spChg>
        <pc:spChg chg="mod">
          <ac:chgData name="Ragnhild Halvorsrud" userId="917ea340-fd63-490f-a7db-68428d24cf32" providerId="ADAL" clId="{74752764-C38B-4E32-8BD7-4A8808568C3F}" dt="2021-03-25T12:44:17.406" v="29480" actId="790"/>
          <ac:spMkLst>
            <pc:docMk/>
            <pc:sldMk cId="2899641985" sldId="306"/>
            <ac:spMk id="87" creationId="{BE4F00EA-205E-42E3-9721-69C70C5D5E73}"/>
          </ac:spMkLst>
        </pc:spChg>
        <pc:spChg chg="mod">
          <ac:chgData name="Ragnhild Halvorsrud" userId="917ea340-fd63-490f-a7db-68428d24cf32" providerId="ADAL" clId="{74752764-C38B-4E32-8BD7-4A8808568C3F}" dt="2021-03-25T12:44:17.407" v="29481" actId="790"/>
          <ac:spMkLst>
            <pc:docMk/>
            <pc:sldMk cId="2899641985" sldId="306"/>
            <ac:spMk id="88" creationId="{39530004-8E3F-4221-B4E5-5F655FEBDA98}"/>
          </ac:spMkLst>
        </pc:spChg>
        <pc:spChg chg="mod">
          <ac:chgData name="Ragnhild Halvorsrud" userId="917ea340-fd63-490f-a7db-68428d24cf32" providerId="ADAL" clId="{74752764-C38B-4E32-8BD7-4A8808568C3F}" dt="2021-03-25T12:44:17.407" v="29482" actId="790"/>
          <ac:spMkLst>
            <pc:docMk/>
            <pc:sldMk cId="2899641985" sldId="306"/>
            <ac:spMk id="89" creationId="{F1350F82-FAF9-4D46-B8EF-1E88A3E63441}"/>
          </ac:spMkLst>
        </pc:spChg>
        <pc:spChg chg="mod">
          <ac:chgData name="Ragnhild Halvorsrud" userId="917ea340-fd63-490f-a7db-68428d24cf32" providerId="ADAL" clId="{74752764-C38B-4E32-8BD7-4A8808568C3F}" dt="2021-03-25T12:44:17.408" v="29483" actId="790"/>
          <ac:spMkLst>
            <pc:docMk/>
            <pc:sldMk cId="2899641985" sldId="306"/>
            <ac:spMk id="90" creationId="{4457369E-B711-4F52-B3B0-3D988933BD2F}"/>
          </ac:spMkLst>
        </pc:spChg>
        <pc:spChg chg="mod">
          <ac:chgData name="Ragnhild Halvorsrud" userId="917ea340-fd63-490f-a7db-68428d24cf32" providerId="ADAL" clId="{74752764-C38B-4E32-8BD7-4A8808568C3F}" dt="2021-03-25T12:44:17.409" v="29484" actId="790"/>
          <ac:spMkLst>
            <pc:docMk/>
            <pc:sldMk cId="2899641985" sldId="306"/>
            <ac:spMk id="91" creationId="{D35EC831-8ED9-47D6-9FD2-11F818F9BE2B}"/>
          </ac:spMkLst>
        </pc:spChg>
        <pc:spChg chg="mod">
          <ac:chgData name="Ragnhild Halvorsrud" userId="917ea340-fd63-490f-a7db-68428d24cf32" providerId="ADAL" clId="{74752764-C38B-4E32-8BD7-4A8808568C3F}" dt="2021-03-25T12:44:17.409" v="29485" actId="790"/>
          <ac:spMkLst>
            <pc:docMk/>
            <pc:sldMk cId="2899641985" sldId="306"/>
            <ac:spMk id="92" creationId="{469396D0-AC2A-46BC-8743-57EA8CDAB479}"/>
          </ac:spMkLst>
        </pc:spChg>
        <pc:spChg chg="mod">
          <ac:chgData name="Ragnhild Halvorsrud" userId="917ea340-fd63-490f-a7db-68428d24cf32" providerId="ADAL" clId="{74752764-C38B-4E32-8BD7-4A8808568C3F}" dt="2021-03-25T12:44:17.410" v="29486" actId="790"/>
          <ac:spMkLst>
            <pc:docMk/>
            <pc:sldMk cId="2899641985" sldId="306"/>
            <ac:spMk id="93" creationId="{756169A8-E77D-4EA1-A61E-E61FE40C8537}"/>
          </ac:spMkLst>
        </pc:spChg>
        <pc:spChg chg="mod">
          <ac:chgData name="Ragnhild Halvorsrud" userId="917ea340-fd63-490f-a7db-68428d24cf32" providerId="ADAL" clId="{74752764-C38B-4E32-8BD7-4A8808568C3F}" dt="2021-03-25T12:44:17.411" v="29487" actId="790"/>
          <ac:spMkLst>
            <pc:docMk/>
            <pc:sldMk cId="2899641985" sldId="306"/>
            <ac:spMk id="94" creationId="{1DF87F31-A36B-43A6-BDD2-6D4FF7460F81}"/>
          </ac:spMkLst>
        </pc:spChg>
        <pc:spChg chg="add mod">
          <ac:chgData name="Ragnhild Halvorsrud" userId="917ea340-fd63-490f-a7db-68428d24cf32" providerId="ADAL" clId="{74752764-C38B-4E32-8BD7-4A8808568C3F}" dt="2021-03-25T12:44:17.411" v="29488" actId="790"/>
          <ac:spMkLst>
            <pc:docMk/>
            <pc:sldMk cId="2899641985" sldId="306"/>
            <ac:spMk id="95" creationId="{3EB18C6E-F7B8-4375-B638-036CF5481474}"/>
          </ac:spMkLst>
        </pc:spChg>
        <pc:spChg chg="add del mod">
          <ac:chgData name="Ragnhild Halvorsrud" userId="917ea340-fd63-490f-a7db-68428d24cf32" providerId="ADAL" clId="{74752764-C38B-4E32-8BD7-4A8808568C3F}" dt="2021-03-21T12:15:48.854" v="9283" actId="6264"/>
          <ac:spMkLst>
            <pc:docMk/>
            <pc:sldMk cId="2899641985" sldId="306"/>
            <ac:spMk id="95" creationId="{EA847E49-45C2-4375-94EA-9E024343E2F0}"/>
          </ac:spMkLst>
        </pc:spChg>
        <pc:spChg chg="add mod">
          <ac:chgData name="Ragnhild Halvorsrud" userId="917ea340-fd63-490f-a7db-68428d24cf32" providerId="ADAL" clId="{74752764-C38B-4E32-8BD7-4A8808568C3F}" dt="2021-03-25T12:44:17.412" v="29489" actId="790"/>
          <ac:spMkLst>
            <pc:docMk/>
            <pc:sldMk cId="2899641985" sldId="306"/>
            <ac:spMk id="96" creationId="{C49C44EC-C6A3-4B4B-B432-040DD25A1D53}"/>
          </ac:spMkLst>
        </pc:spChg>
        <pc:spChg chg="add del mod">
          <ac:chgData name="Ragnhild Halvorsrud" userId="917ea340-fd63-490f-a7db-68428d24cf32" providerId="ADAL" clId="{74752764-C38B-4E32-8BD7-4A8808568C3F}" dt="2021-03-21T12:15:48.854" v="9283" actId="6264"/>
          <ac:spMkLst>
            <pc:docMk/>
            <pc:sldMk cId="2899641985" sldId="306"/>
            <ac:spMk id="96" creationId="{F853AFB7-C6D4-4DA8-9238-3320217309B9}"/>
          </ac:spMkLst>
        </pc:spChg>
        <pc:spChg chg="add mod">
          <ac:chgData name="Ragnhild Halvorsrud" userId="917ea340-fd63-490f-a7db-68428d24cf32" providerId="ADAL" clId="{74752764-C38B-4E32-8BD7-4A8808568C3F}" dt="2021-03-25T12:44:17.413" v="29490" actId="790"/>
          <ac:spMkLst>
            <pc:docMk/>
            <pc:sldMk cId="2899641985" sldId="306"/>
            <ac:spMk id="97" creationId="{DA826681-66CD-4A67-BC0B-692F18323E00}"/>
          </ac:spMkLst>
        </pc:spChg>
        <pc:spChg chg="add mod">
          <ac:chgData name="Ragnhild Halvorsrud" userId="917ea340-fd63-490f-a7db-68428d24cf32" providerId="ADAL" clId="{74752764-C38B-4E32-8BD7-4A8808568C3F}" dt="2021-03-25T12:44:17.414" v="29491" actId="790"/>
          <ac:spMkLst>
            <pc:docMk/>
            <pc:sldMk cId="2899641985" sldId="306"/>
            <ac:spMk id="98" creationId="{8DE8DB76-9BCA-4B11-8040-7606A793070B}"/>
          </ac:spMkLst>
        </pc:spChg>
        <pc:spChg chg="add mod">
          <ac:chgData name="Ragnhild Halvorsrud" userId="917ea340-fd63-490f-a7db-68428d24cf32" providerId="ADAL" clId="{74752764-C38B-4E32-8BD7-4A8808568C3F}" dt="2021-03-25T12:44:17.414" v="29492" actId="790"/>
          <ac:spMkLst>
            <pc:docMk/>
            <pc:sldMk cId="2899641985" sldId="306"/>
            <ac:spMk id="99" creationId="{CB29E1E4-DC5F-4A80-9432-27C139664A2B}"/>
          </ac:spMkLst>
        </pc:spChg>
        <pc:grpChg chg="del">
          <ac:chgData name="Ragnhild Halvorsrud" userId="917ea340-fd63-490f-a7db-68428d24cf32" providerId="ADAL" clId="{74752764-C38B-4E32-8BD7-4A8808568C3F}" dt="2021-03-25T07:29:29.320" v="20607" actId="478"/>
          <ac:grpSpMkLst>
            <pc:docMk/>
            <pc:sldMk cId="2899641985" sldId="306"/>
            <ac:grpSpMk id="4" creationId="{04A767FC-73EB-4B54-92B5-4C720A05882C}"/>
          </ac:grpSpMkLst>
        </pc:grpChg>
        <pc:grpChg chg="add mod">
          <ac:chgData name="Ragnhild Halvorsrud" userId="917ea340-fd63-490f-a7db-68428d24cf32" providerId="ADAL" clId="{74752764-C38B-4E32-8BD7-4A8808568C3F}" dt="2021-03-25T08:21:41.233" v="20690" actId="164"/>
          <ac:grpSpMkLst>
            <pc:docMk/>
            <pc:sldMk cId="2899641985" sldId="306"/>
            <ac:grpSpMk id="100" creationId="{2CD24482-4804-4544-8A58-5246581F7B73}"/>
          </ac:grpSpMkLst>
        </pc:grpChg>
        <pc:grpChg chg="add mod">
          <ac:chgData name="Ragnhild Halvorsrud" userId="917ea340-fd63-490f-a7db-68428d24cf32" providerId="ADAL" clId="{74752764-C38B-4E32-8BD7-4A8808568C3F}" dt="2021-03-25T08:21:44.812" v="20691" actId="164"/>
          <ac:grpSpMkLst>
            <pc:docMk/>
            <pc:sldMk cId="2899641985" sldId="306"/>
            <ac:grpSpMk id="101" creationId="{F7744689-234A-4ECC-9D8D-B2CE6ABBB6FC}"/>
          </ac:grpSpMkLst>
        </pc:grpChg>
        <pc:picChg chg="mod">
          <ac:chgData name="Ragnhild Halvorsrud" userId="917ea340-fd63-490f-a7db-68428d24cf32" providerId="ADAL" clId="{74752764-C38B-4E32-8BD7-4A8808568C3F}" dt="2021-03-21T12:16:13.774" v="9315" actId="1036"/>
          <ac:picMkLst>
            <pc:docMk/>
            <pc:sldMk cId="2899641985" sldId="306"/>
            <ac:picMk id="25" creationId="{4818312D-430A-4E0C-B541-06D86F8E5C5E}"/>
          </ac:picMkLst>
        </pc:picChg>
        <pc:picChg chg="mod">
          <ac:chgData name="Ragnhild Halvorsrud" userId="917ea340-fd63-490f-a7db-68428d24cf32" providerId="ADAL" clId="{74752764-C38B-4E32-8BD7-4A8808568C3F}" dt="2021-03-21T12:16:13.774" v="9315" actId="1036"/>
          <ac:picMkLst>
            <pc:docMk/>
            <pc:sldMk cId="2899641985" sldId="306"/>
            <ac:picMk id="26" creationId="{319DA649-0EDE-449A-9729-07FCB1C637BD}"/>
          </ac:picMkLst>
        </pc:picChg>
        <pc:picChg chg="mod">
          <ac:chgData name="Ragnhild Halvorsrud" userId="917ea340-fd63-490f-a7db-68428d24cf32" providerId="ADAL" clId="{74752764-C38B-4E32-8BD7-4A8808568C3F}" dt="2021-03-21T12:16:13.774" v="9315" actId="1036"/>
          <ac:picMkLst>
            <pc:docMk/>
            <pc:sldMk cId="2899641985" sldId="306"/>
            <ac:picMk id="27" creationId="{B930857F-0F12-4980-8FCC-8B10A4FD5747}"/>
          </ac:picMkLst>
        </pc:picChg>
        <pc:picChg chg="mod">
          <ac:chgData name="Ragnhild Halvorsrud" userId="917ea340-fd63-490f-a7db-68428d24cf32" providerId="ADAL" clId="{74752764-C38B-4E32-8BD7-4A8808568C3F}" dt="2021-03-21T12:16:13.774" v="9315" actId="1036"/>
          <ac:picMkLst>
            <pc:docMk/>
            <pc:sldMk cId="2899641985" sldId="306"/>
            <ac:picMk id="28" creationId="{24602FB1-2856-40E5-9A1A-829EFE2F6F55}"/>
          </ac:picMkLst>
        </pc:picChg>
        <pc:picChg chg="mod">
          <ac:chgData name="Ragnhild Halvorsrud" userId="917ea340-fd63-490f-a7db-68428d24cf32" providerId="ADAL" clId="{74752764-C38B-4E32-8BD7-4A8808568C3F}" dt="2021-03-21T12:16:13.774" v="9315" actId="1036"/>
          <ac:picMkLst>
            <pc:docMk/>
            <pc:sldMk cId="2899641985" sldId="306"/>
            <ac:picMk id="29" creationId="{4112A61D-EC00-42D9-8B57-82B4FCD51F75}"/>
          </ac:picMkLst>
        </pc:picChg>
        <pc:picChg chg="mod">
          <ac:chgData name="Ragnhild Halvorsrud" userId="917ea340-fd63-490f-a7db-68428d24cf32" providerId="ADAL" clId="{74752764-C38B-4E32-8BD7-4A8808568C3F}" dt="2021-03-21T12:16:13.774" v="9315" actId="1036"/>
          <ac:picMkLst>
            <pc:docMk/>
            <pc:sldMk cId="2899641985" sldId="306"/>
            <ac:picMk id="32" creationId="{A6D3F1D9-5F6C-4443-8B25-F8352EA57C14}"/>
          </ac:picMkLst>
        </pc:picChg>
        <pc:picChg chg="mod">
          <ac:chgData name="Ragnhild Halvorsrud" userId="917ea340-fd63-490f-a7db-68428d24cf32" providerId="ADAL" clId="{74752764-C38B-4E32-8BD7-4A8808568C3F}" dt="2021-03-21T12:16:13.774" v="9315" actId="1036"/>
          <ac:picMkLst>
            <pc:docMk/>
            <pc:sldMk cId="2899641985" sldId="306"/>
            <ac:picMk id="33" creationId="{7265250C-5613-4446-9D63-050234D3CEF2}"/>
          </ac:picMkLst>
        </pc:picChg>
        <pc:picChg chg="mod">
          <ac:chgData name="Ragnhild Halvorsrud" userId="917ea340-fd63-490f-a7db-68428d24cf32" providerId="ADAL" clId="{74752764-C38B-4E32-8BD7-4A8808568C3F}" dt="2021-03-21T12:16:13.774" v="9315" actId="1036"/>
          <ac:picMkLst>
            <pc:docMk/>
            <pc:sldMk cId="2899641985" sldId="306"/>
            <ac:picMk id="34" creationId="{29F4A259-9A74-4F92-812A-87B91896FE70}"/>
          </ac:picMkLst>
        </pc:picChg>
        <pc:picChg chg="mod">
          <ac:chgData name="Ragnhild Halvorsrud" userId="917ea340-fd63-490f-a7db-68428d24cf32" providerId="ADAL" clId="{74752764-C38B-4E32-8BD7-4A8808568C3F}" dt="2021-03-21T12:16:13.774" v="9315" actId="1036"/>
          <ac:picMkLst>
            <pc:docMk/>
            <pc:sldMk cId="2899641985" sldId="306"/>
            <ac:picMk id="35" creationId="{7D94A5E2-2C24-4F84-915B-A950F591C505}"/>
          </ac:picMkLst>
        </pc:picChg>
        <pc:picChg chg="mod">
          <ac:chgData name="Ragnhild Halvorsrud" userId="917ea340-fd63-490f-a7db-68428d24cf32" providerId="ADAL" clId="{74752764-C38B-4E32-8BD7-4A8808568C3F}" dt="2021-03-21T12:16:13.774" v="9315" actId="1036"/>
          <ac:picMkLst>
            <pc:docMk/>
            <pc:sldMk cId="2899641985" sldId="306"/>
            <ac:picMk id="36" creationId="{EF59326A-8EF0-48D1-A74D-C11BC10CE86D}"/>
          </ac:picMkLst>
        </pc:picChg>
        <pc:picChg chg="mod">
          <ac:chgData name="Ragnhild Halvorsrud" userId="917ea340-fd63-490f-a7db-68428d24cf32" providerId="ADAL" clId="{74752764-C38B-4E32-8BD7-4A8808568C3F}" dt="2021-03-21T12:16:13.774" v="9315" actId="1036"/>
          <ac:picMkLst>
            <pc:docMk/>
            <pc:sldMk cId="2899641985" sldId="306"/>
            <ac:picMk id="40" creationId="{7FF5F775-7A3B-4C8E-B79C-3E7617B530DC}"/>
          </ac:picMkLst>
        </pc:picChg>
        <pc:picChg chg="mod">
          <ac:chgData name="Ragnhild Halvorsrud" userId="917ea340-fd63-490f-a7db-68428d24cf32" providerId="ADAL" clId="{74752764-C38B-4E32-8BD7-4A8808568C3F}" dt="2021-03-21T12:16:13.774" v="9315" actId="1036"/>
          <ac:picMkLst>
            <pc:docMk/>
            <pc:sldMk cId="2899641985" sldId="306"/>
            <ac:picMk id="41" creationId="{DBC17F4A-F213-4FA0-95F2-CD047EA6B9FD}"/>
          </ac:picMkLst>
        </pc:picChg>
        <pc:picChg chg="mod">
          <ac:chgData name="Ragnhild Halvorsrud" userId="917ea340-fd63-490f-a7db-68428d24cf32" providerId="ADAL" clId="{74752764-C38B-4E32-8BD7-4A8808568C3F}" dt="2021-03-21T12:16:13.774" v="9315" actId="1036"/>
          <ac:picMkLst>
            <pc:docMk/>
            <pc:sldMk cId="2899641985" sldId="306"/>
            <ac:picMk id="42" creationId="{5B8C9115-EF94-4BF8-AEE8-D91962D9846C}"/>
          </ac:picMkLst>
        </pc:picChg>
        <pc:picChg chg="mod">
          <ac:chgData name="Ragnhild Halvorsrud" userId="917ea340-fd63-490f-a7db-68428d24cf32" providerId="ADAL" clId="{74752764-C38B-4E32-8BD7-4A8808568C3F}" dt="2021-03-21T12:16:13.774" v="9315" actId="1036"/>
          <ac:picMkLst>
            <pc:docMk/>
            <pc:sldMk cId="2899641985" sldId="306"/>
            <ac:picMk id="50" creationId="{66344A73-A245-4CB2-BF2A-FA6CE4BE681E}"/>
          </ac:picMkLst>
        </pc:picChg>
        <pc:picChg chg="mod">
          <ac:chgData name="Ragnhild Halvorsrud" userId="917ea340-fd63-490f-a7db-68428d24cf32" providerId="ADAL" clId="{74752764-C38B-4E32-8BD7-4A8808568C3F}" dt="2021-03-21T12:16:13.774" v="9315" actId="1036"/>
          <ac:picMkLst>
            <pc:docMk/>
            <pc:sldMk cId="2899641985" sldId="306"/>
            <ac:picMk id="51" creationId="{E9949458-0D71-4897-BB78-CBBB73186CFC}"/>
          </ac:picMkLst>
        </pc:picChg>
        <pc:picChg chg="mod">
          <ac:chgData name="Ragnhild Halvorsrud" userId="917ea340-fd63-490f-a7db-68428d24cf32" providerId="ADAL" clId="{74752764-C38B-4E32-8BD7-4A8808568C3F}" dt="2021-03-21T12:16:13.774" v="9315" actId="1036"/>
          <ac:picMkLst>
            <pc:docMk/>
            <pc:sldMk cId="2899641985" sldId="306"/>
            <ac:picMk id="52" creationId="{6D45496D-4CA1-4E50-B6A8-DFA66F2D4779}"/>
          </ac:picMkLst>
        </pc:picChg>
        <pc:picChg chg="mod">
          <ac:chgData name="Ragnhild Halvorsrud" userId="917ea340-fd63-490f-a7db-68428d24cf32" providerId="ADAL" clId="{74752764-C38B-4E32-8BD7-4A8808568C3F}" dt="2021-03-21T12:16:13.774" v="9315" actId="1036"/>
          <ac:picMkLst>
            <pc:docMk/>
            <pc:sldMk cId="2899641985" sldId="306"/>
            <ac:picMk id="53" creationId="{FE822B9B-1F71-4E62-96CA-3F9860D32D8A}"/>
          </ac:picMkLst>
        </pc:picChg>
        <pc:picChg chg="mod">
          <ac:chgData name="Ragnhild Halvorsrud" userId="917ea340-fd63-490f-a7db-68428d24cf32" providerId="ADAL" clId="{74752764-C38B-4E32-8BD7-4A8808568C3F}" dt="2021-03-21T12:16:13.774" v="9315" actId="1036"/>
          <ac:picMkLst>
            <pc:docMk/>
            <pc:sldMk cId="2899641985" sldId="306"/>
            <ac:picMk id="54" creationId="{A7EDB931-DDBA-42FE-979C-C1FD8392186C}"/>
          </ac:picMkLst>
        </pc:picChg>
        <pc:picChg chg="mod">
          <ac:chgData name="Ragnhild Halvorsrud" userId="917ea340-fd63-490f-a7db-68428d24cf32" providerId="ADAL" clId="{74752764-C38B-4E32-8BD7-4A8808568C3F}" dt="2021-03-21T12:16:13.774" v="9315" actId="1036"/>
          <ac:picMkLst>
            <pc:docMk/>
            <pc:sldMk cId="2899641985" sldId="306"/>
            <ac:picMk id="55" creationId="{2D2B3FE5-DB5D-48A9-BA9A-BC0BFEF4688F}"/>
          </ac:picMkLst>
        </pc:picChg>
        <pc:picChg chg="mod">
          <ac:chgData name="Ragnhild Halvorsrud" userId="917ea340-fd63-490f-a7db-68428d24cf32" providerId="ADAL" clId="{74752764-C38B-4E32-8BD7-4A8808568C3F}" dt="2021-03-21T12:16:13.774" v="9315" actId="1036"/>
          <ac:picMkLst>
            <pc:docMk/>
            <pc:sldMk cId="2899641985" sldId="306"/>
            <ac:picMk id="56" creationId="{D4E0FE63-77C1-4C92-8D46-C21CFD4359F0}"/>
          </ac:picMkLst>
        </pc:picChg>
        <pc:picChg chg="mod">
          <ac:chgData name="Ragnhild Halvorsrud" userId="917ea340-fd63-490f-a7db-68428d24cf32" providerId="ADAL" clId="{74752764-C38B-4E32-8BD7-4A8808568C3F}" dt="2021-03-21T12:16:13.774" v="9315" actId="1036"/>
          <ac:picMkLst>
            <pc:docMk/>
            <pc:sldMk cId="2899641985" sldId="306"/>
            <ac:picMk id="57" creationId="{8EF6426D-DC8A-4C3F-A256-02FFB7CF25F5}"/>
          </ac:picMkLst>
        </pc:picChg>
        <pc:picChg chg="mod">
          <ac:chgData name="Ragnhild Halvorsrud" userId="917ea340-fd63-490f-a7db-68428d24cf32" providerId="ADAL" clId="{74752764-C38B-4E32-8BD7-4A8808568C3F}" dt="2021-03-21T12:16:13.774" v="9315" actId="1036"/>
          <ac:picMkLst>
            <pc:docMk/>
            <pc:sldMk cId="2899641985" sldId="306"/>
            <ac:picMk id="58" creationId="{732BEE91-9469-4606-A99F-E8D05FFD1610}"/>
          </ac:picMkLst>
        </pc:picChg>
        <pc:picChg chg="mod">
          <ac:chgData name="Ragnhild Halvorsrud" userId="917ea340-fd63-490f-a7db-68428d24cf32" providerId="ADAL" clId="{74752764-C38B-4E32-8BD7-4A8808568C3F}" dt="2021-03-21T12:16:13.774" v="9315" actId="1036"/>
          <ac:picMkLst>
            <pc:docMk/>
            <pc:sldMk cId="2899641985" sldId="306"/>
            <ac:picMk id="59" creationId="{BCE23404-3734-4FB1-8B41-B33D41E13430}"/>
          </ac:picMkLst>
        </pc:picChg>
        <pc:picChg chg="mod">
          <ac:chgData name="Ragnhild Halvorsrud" userId="917ea340-fd63-490f-a7db-68428d24cf32" providerId="ADAL" clId="{74752764-C38B-4E32-8BD7-4A8808568C3F}" dt="2021-03-21T12:16:13.774" v="9315" actId="1036"/>
          <ac:picMkLst>
            <pc:docMk/>
            <pc:sldMk cId="2899641985" sldId="306"/>
            <ac:picMk id="60" creationId="{69F8B889-A1C0-4D84-9E37-9A6373326BF5}"/>
          </ac:picMkLst>
        </pc:picChg>
        <pc:picChg chg="mod">
          <ac:chgData name="Ragnhild Halvorsrud" userId="917ea340-fd63-490f-a7db-68428d24cf32" providerId="ADAL" clId="{74752764-C38B-4E32-8BD7-4A8808568C3F}" dt="2021-03-21T12:16:13.774" v="9315" actId="1036"/>
          <ac:picMkLst>
            <pc:docMk/>
            <pc:sldMk cId="2899641985" sldId="306"/>
            <ac:picMk id="61" creationId="{AF6E3DCA-EB79-4196-B353-B59032474C41}"/>
          </ac:picMkLst>
        </pc:picChg>
        <pc:picChg chg="mod">
          <ac:chgData name="Ragnhild Halvorsrud" userId="917ea340-fd63-490f-a7db-68428d24cf32" providerId="ADAL" clId="{74752764-C38B-4E32-8BD7-4A8808568C3F}" dt="2021-03-21T12:16:13.774" v="9315" actId="1036"/>
          <ac:picMkLst>
            <pc:docMk/>
            <pc:sldMk cId="2899641985" sldId="306"/>
            <ac:picMk id="62" creationId="{13F7ECB6-E133-49D3-9A89-12506CAD7DFA}"/>
          </ac:picMkLst>
        </pc:picChg>
        <pc:picChg chg="mod">
          <ac:chgData name="Ragnhild Halvorsrud" userId="917ea340-fd63-490f-a7db-68428d24cf32" providerId="ADAL" clId="{74752764-C38B-4E32-8BD7-4A8808568C3F}" dt="2021-03-21T12:16:13.774" v="9315" actId="1036"/>
          <ac:picMkLst>
            <pc:docMk/>
            <pc:sldMk cId="2899641985" sldId="306"/>
            <ac:picMk id="63" creationId="{82A2B9FB-786B-4B25-A6CA-D84D1AD5DD59}"/>
          </ac:picMkLst>
        </pc:picChg>
        <pc:picChg chg="mod">
          <ac:chgData name="Ragnhild Halvorsrud" userId="917ea340-fd63-490f-a7db-68428d24cf32" providerId="ADAL" clId="{74752764-C38B-4E32-8BD7-4A8808568C3F}" dt="2021-03-21T12:16:13.774" v="9315" actId="1036"/>
          <ac:picMkLst>
            <pc:docMk/>
            <pc:sldMk cId="2899641985" sldId="306"/>
            <ac:picMk id="74" creationId="{E04565BB-4DBA-4E07-8E71-F8685E8BBD6B}"/>
          </ac:picMkLst>
        </pc:picChg>
        <pc:picChg chg="mod">
          <ac:chgData name="Ragnhild Halvorsrud" userId="917ea340-fd63-490f-a7db-68428d24cf32" providerId="ADAL" clId="{74752764-C38B-4E32-8BD7-4A8808568C3F}" dt="2021-03-21T12:16:13.774" v="9315" actId="1036"/>
          <ac:picMkLst>
            <pc:docMk/>
            <pc:sldMk cId="2899641985" sldId="306"/>
            <ac:picMk id="75" creationId="{A0C1BA1E-0F4A-4815-8FBA-3BD90112F2B5}"/>
          </ac:picMkLst>
        </pc:picChg>
        <pc:picChg chg="mod">
          <ac:chgData name="Ragnhild Halvorsrud" userId="917ea340-fd63-490f-a7db-68428d24cf32" providerId="ADAL" clId="{74752764-C38B-4E32-8BD7-4A8808568C3F}" dt="2021-03-21T12:16:13.774" v="9315" actId="1036"/>
          <ac:picMkLst>
            <pc:docMk/>
            <pc:sldMk cId="2899641985" sldId="306"/>
            <ac:picMk id="76" creationId="{347F49D4-4275-46AA-AFF9-CCBCE1ACF639}"/>
          </ac:picMkLst>
        </pc:picChg>
        <pc:picChg chg="mod">
          <ac:chgData name="Ragnhild Halvorsrud" userId="917ea340-fd63-490f-a7db-68428d24cf32" providerId="ADAL" clId="{74752764-C38B-4E32-8BD7-4A8808568C3F}" dt="2021-03-21T12:16:13.774" v="9315" actId="1036"/>
          <ac:picMkLst>
            <pc:docMk/>
            <pc:sldMk cId="2899641985" sldId="306"/>
            <ac:picMk id="77" creationId="{97793B84-A382-4356-8606-5534A9DF016E}"/>
          </ac:picMkLst>
        </pc:picChg>
        <pc:picChg chg="mod">
          <ac:chgData name="Ragnhild Halvorsrud" userId="917ea340-fd63-490f-a7db-68428d24cf32" providerId="ADAL" clId="{74752764-C38B-4E32-8BD7-4A8808568C3F}" dt="2021-03-21T12:16:13.774" v="9315" actId="1036"/>
          <ac:picMkLst>
            <pc:docMk/>
            <pc:sldMk cId="2899641985" sldId="306"/>
            <ac:picMk id="78" creationId="{65DFC867-440E-4AEE-A414-8F063DF1F189}"/>
          </ac:picMkLst>
        </pc:picChg>
        <pc:picChg chg="mod">
          <ac:chgData name="Ragnhild Halvorsrud" userId="917ea340-fd63-490f-a7db-68428d24cf32" providerId="ADAL" clId="{74752764-C38B-4E32-8BD7-4A8808568C3F}" dt="2021-03-21T12:16:13.774" v="9315" actId="1036"/>
          <ac:picMkLst>
            <pc:docMk/>
            <pc:sldMk cId="2899641985" sldId="306"/>
            <ac:picMk id="81" creationId="{85E9EA32-2D68-47C7-BBE6-296B1EB4E38D}"/>
          </ac:picMkLst>
        </pc:picChg>
        <pc:picChg chg="mod">
          <ac:chgData name="Ragnhild Halvorsrud" userId="917ea340-fd63-490f-a7db-68428d24cf32" providerId="ADAL" clId="{74752764-C38B-4E32-8BD7-4A8808568C3F}" dt="2021-03-21T12:16:13.774" v="9315" actId="1036"/>
          <ac:picMkLst>
            <pc:docMk/>
            <pc:sldMk cId="2899641985" sldId="306"/>
            <ac:picMk id="82" creationId="{878BF5EF-7475-4BD1-BBE6-5F389D49960B}"/>
          </ac:picMkLst>
        </pc:picChg>
      </pc:sldChg>
      <pc:sldChg chg="addSp delSp modSp mod chgLayout modNotes">
        <pc:chgData name="Ragnhild Halvorsrud" userId="917ea340-fd63-490f-a7db-68428d24cf32" providerId="ADAL" clId="{74752764-C38B-4E32-8BD7-4A8808568C3F}" dt="2021-03-25T12:44:17.457" v="29551" actId="790"/>
        <pc:sldMkLst>
          <pc:docMk/>
          <pc:sldMk cId="411183421" sldId="307"/>
        </pc:sldMkLst>
        <pc:spChg chg="mod ord">
          <ac:chgData name="Ragnhild Halvorsrud" userId="917ea340-fd63-490f-a7db-68428d24cf32" providerId="ADAL" clId="{74752764-C38B-4E32-8BD7-4A8808568C3F}" dt="2021-03-25T12:44:17.416" v="29495" actId="790"/>
          <ac:spMkLst>
            <pc:docMk/>
            <pc:sldMk cId="411183421" sldId="307"/>
            <ac:spMk id="2" creationId="{DA93C4BE-5E27-46F9-B4B5-B31A61970ECC}"/>
          </ac:spMkLst>
        </pc:spChg>
        <pc:spChg chg="mod ord">
          <ac:chgData name="Ragnhild Halvorsrud" userId="917ea340-fd63-490f-a7db-68428d24cf32" providerId="ADAL" clId="{74752764-C38B-4E32-8BD7-4A8808568C3F}" dt="2021-03-25T12:44:17.417" v="29496" actId="790"/>
          <ac:spMkLst>
            <pc:docMk/>
            <pc:sldMk cId="411183421" sldId="307"/>
            <ac:spMk id="3" creationId="{1ACFC2A2-5AEE-4B2A-B5EE-FA12AF84328D}"/>
          </ac:spMkLst>
        </pc:spChg>
        <pc:spChg chg="mod">
          <ac:chgData name="Ragnhild Halvorsrud" userId="917ea340-fd63-490f-a7db-68428d24cf32" providerId="ADAL" clId="{74752764-C38B-4E32-8BD7-4A8808568C3F}" dt="2021-03-24T08:21:09.032" v="13197" actId="790"/>
          <ac:spMkLst>
            <pc:docMk/>
            <pc:sldMk cId="411183421" sldId="307"/>
            <ac:spMk id="5" creationId="{9AA30DFF-5F00-4511-B629-5755C7CA3900}"/>
          </ac:spMkLst>
        </pc:spChg>
        <pc:spChg chg="mod">
          <ac:chgData name="Ragnhild Halvorsrud" userId="917ea340-fd63-490f-a7db-68428d24cf32" providerId="ADAL" clId="{74752764-C38B-4E32-8BD7-4A8808568C3F}" dt="2021-03-24T08:21:09.048" v="13198" actId="790"/>
          <ac:spMkLst>
            <pc:docMk/>
            <pc:sldMk cId="411183421" sldId="307"/>
            <ac:spMk id="6" creationId="{5BDE083D-1F92-440C-941F-7422DD3BE8CF}"/>
          </ac:spMkLst>
        </pc:spChg>
        <pc:spChg chg="mod">
          <ac:chgData name="Ragnhild Halvorsrud" userId="917ea340-fd63-490f-a7db-68428d24cf32" providerId="ADAL" clId="{74752764-C38B-4E32-8BD7-4A8808568C3F}" dt="2021-03-24T08:21:09.048" v="13199" actId="790"/>
          <ac:spMkLst>
            <pc:docMk/>
            <pc:sldMk cId="411183421" sldId="307"/>
            <ac:spMk id="7" creationId="{AA496048-4427-4CFA-83DC-A4AEDEDE7C20}"/>
          </ac:spMkLst>
        </pc:spChg>
        <pc:spChg chg="del mod">
          <ac:chgData name="Ragnhild Halvorsrud" userId="917ea340-fd63-490f-a7db-68428d24cf32" providerId="ADAL" clId="{74752764-C38B-4E32-8BD7-4A8808568C3F}" dt="2021-03-25T07:29:32.662" v="20608" actId="478"/>
          <ac:spMkLst>
            <pc:docMk/>
            <pc:sldMk cId="411183421" sldId="307"/>
            <ac:spMk id="8" creationId="{92E0FF6F-519E-4730-94A7-47D4504CB927}"/>
          </ac:spMkLst>
        </pc:spChg>
        <pc:spChg chg="del mod">
          <ac:chgData name="Ragnhild Halvorsrud" userId="917ea340-fd63-490f-a7db-68428d24cf32" providerId="ADAL" clId="{74752764-C38B-4E32-8BD7-4A8808568C3F}" dt="2021-03-25T07:29:32.662" v="20608" actId="478"/>
          <ac:spMkLst>
            <pc:docMk/>
            <pc:sldMk cId="411183421" sldId="307"/>
            <ac:spMk id="9" creationId="{2E228394-6D11-4750-89D2-256813622CF1}"/>
          </ac:spMkLst>
        </pc:spChg>
        <pc:spChg chg="del mod">
          <ac:chgData name="Ragnhild Halvorsrud" userId="917ea340-fd63-490f-a7db-68428d24cf32" providerId="ADAL" clId="{74752764-C38B-4E32-8BD7-4A8808568C3F}" dt="2021-03-25T07:29:32.662" v="20608" actId="478"/>
          <ac:spMkLst>
            <pc:docMk/>
            <pc:sldMk cId="411183421" sldId="307"/>
            <ac:spMk id="10" creationId="{6F4C1E2F-28BB-4FE1-AA7D-54F1AFCA2D85}"/>
          </ac:spMkLst>
        </pc:spChg>
        <pc:spChg chg="del mod">
          <ac:chgData name="Ragnhild Halvorsrud" userId="917ea340-fd63-490f-a7db-68428d24cf32" providerId="ADAL" clId="{74752764-C38B-4E32-8BD7-4A8808568C3F}" dt="2021-03-25T07:29:32.662" v="20608" actId="478"/>
          <ac:spMkLst>
            <pc:docMk/>
            <pc:sldMk cId="411183421" sldId="307"/>
            <ac:spMk id="11" creationId="{4900F386-2F05-4EDF-9661-93C17E1B91D5}"/>
          </ac:spMkLst>
        </pc:spChg>
        <pc:spChg chg="del mod">
          <ac:chgData name="Ragnhild Halvorsrud" userId="917ea340-fd63-490f-a7db-68428d24cf32" providerId="ADAL" clId="{74752764-C38B-4E32-8BD7-4A8808568C3F}" dt="2021-03-25T07:29:32.662" v="20608" actId="478"/>
          <ac:spMkLst>
            <pc:docMk/>
            <pc:sldMk cId="411183421" sldId="307"/>
            <ac:spMk id="12" creationId="{A476163F-782E-4845-96BE-41D7B0FE3808}"/>
          </ac:spMkLst>
        </pc:spChg>
        <pc:spChg chg="del mod">
          <ac:chgData name="Ragnhild Halvorsrud" userId="917ea340-fd63-490f-a7db-68428d24cf32" providerId="ADAL" clId="{74752764-C38B-4E32-8BD7-4A8808568C3F}" dt="2021-03-25T07:29:32.662" v="20608" actId="478"/>
          <ac:spMkLst>
            <pc:docMk/>
            <pc:sldMk cId="411183421" sldId="307"/>
            <ac:spMk id="13" creationId="{96E8A493-4F8C-498B-AC46-558AB62B8221}"/>
          </ac:spMkLst>
        </pc:spChg>
        <pc:spChg chg="del mod">
          <ac:chgData name="Ragnhild Halvorsrud" userId="917ea340-fd63-490f-a7db-68428d24cf32" providerId="ADAL" clId="{74752764-C38B-4E32-8BD7-4A8808568C3F}" dt="2021-03-25T07:29:32.662" v="20608" actId="478"/>
          <ac:spMkLst>
            <pc:docMk/>
            <pc:sldMk cId="411183421" sldId="307"/>
            <ac:spMk id="14" creationId="{B1E0427B-46AC-4FA7-A7C9-F4783495CB61}"/>
          </ac:spMkLst>
        </pc:spChg>
        <pc:spChg chg="mod">
          <ac:chgData name="Ragnhild Halvorsrud" userId="917ea340-fd63-490f-a7db-68428d24cf32" providerId="ADAL" clId="{74752764-C38B-4E32-8BD7-4A8808568C3F}" dt="2021-03-25T12:44:17.417" v="29497" actId="790"/>
          <ac:spMkLst>
            <pc:docMk/>
            <pc:sldMk cId="411183421" sldId="307"/>
            <ac:spMk id="15" creationId="{EEFA45C9-4A22-4A75-9D36-E544C3C63917}"/>
          </ac:spMkLst>
        </pc:spChg>
        <pc:spChg chg="mod">
          <ac:chgData name="Ragnhild Halvorsrud" userId="917ea340-fd63-490f-a7db-68428d24cf32" providerId="ADAL" clId="{74752764-C38B-4E32-8BD7-4A8808568C3F}" dt="2021-03-25T12:44:17.418" v="29498" actId="790"/>
          <ac:spMkLst>
            <pc:docMk/>
            <pc:sldMk cId="411183421" sldId="307"/>
            <ac:spMk id="16" creationId="{446BC8E3-2EB3-4F1E-BFAE-C6992358C406}"/>
          </ac:spMkLst>
        </pc:spChg>
        <pc:spChg chg="mod">
          <ac:chgData name="Ragnhild Halvorsrud" userId="917ea340-fd63-490f-a7db-68428d24cf32" providerId="ADAL" clId="{74752764-C38B-4E32-8BD7-4A8808568C3F}" dt="2021-03-25T12:44:17.419" v="29499" actId="790"/>
          <ac:spMkLst>
            <pc:docMk/>
            <pc:sldMk cId="411183421" sldId="307"/>
            <ac:spMk id="17" creationId="{81E56BF0-4B8D-4BC2-975C-078B29D811C6}"/>
          </ac:spMkLst>
        </pc:spChg>
        <pc:spChg chg="mod">
          <ac:chgData name="Ragnhild Halvorsrud" userId="917ea340-fd63-490f-a7db-68428d24cf32" providerId="ADAL" clId="{74752764-C38B-4E32-8BD7-4A8808568C3F}" dt="2021-03-25T12:44:17.419" v="29500" actId="790"/>
          <ac:spMkLst>
            <pc:docMk/>
            <pc:sldMk cId="411183421" sldId="307"/>
            <ac:spMk id="18" creationId="{F8A0FC67-8C0F-4377-9284-F82B686B4A3B}"/>
          </ac:spMkLst>
        </pc:spChg>
        <pc:spChg chg="mod">
          <ac:chgData name="Ragnhild Halvorsrud" userId="917ea340-fd63-490f-a7db-68428d24cf32" providerId="ADAL" clId="{74752764-C38B-4E32-8BD7-4A8808568C3F}" dt="2021-03-25T12:44:17.420" v="29501" actId="790"/>
          <ac:spMkLst>
            <pc:docMk/>
            <pc:sldMk cId="411183421" sldId="307"/>
            <ac:spMk id="19" creationId="{45607C8B-5A02-4510-AC5A-3BDB03F52D9C}"/>
          </ac:spMkLst>
        </pc:spChg>
        <pc:spChg chg="mod">
          <ac:chgData name="Ragnhild Halvorsrud" userId="917ea340-fd63-490f-a7db-68428d24cf32" providerId="ADAL" clId="{74752764-C38B-4E32-8BD7-4A8808568C3F}" dt="2021-03-25T12:44:17.421" v="29502" actId="790"/>
          <ac:spMkLst>
            <pc:docMk/>
            <pc:sldMk cId="411183421" sldId="307"/>
            <ac:spMk id="20" creationId="{5BECAFED-3917-41FC-951E-65A52F5D4619}"/>
          </ac:spMkLst>
        </pc:spChg>
        <pc:spChg chg="mod">
          <ac:chgData name="Ragnhild Halvorsrud" userId="917ea340-fd63-490f-a7db-68428d24cf32" providerId="ADAL" clId="{74752764-C38B-4E32-8BD7-4A8808568C3F}" dt="2021-03-25T12:44:17.421" v="29503" actId="790"/>
          <ac:spMkLst>
            <pc:docMk/>
            <pc:sldMk cId="411183421" sldId="307"/>
            <ac:spMk id="21" creationId="{94199836-E6B5-4ADF-A13B-AD0004F68BA7}"/>
          </ac:spMkLst>
        </pc:spChg>
        <pc:spChg chg="mod">
          <ac:chgData name="Ragnhild Halvorsrud" userId="917ea340-fd63-490f-a7db-68428d24cf32" providerId="ADAL" clId="{74752764-C38B-4E32-8BD7-4A8808568C3F}" dt="2021-03-25T12:44:17.422" v="29504" actId="790"/>
          <ac:spMkLst>
            <pc:docMk/>
            <pc:sldMk cId="411183421" sldId="307"/>
            <ac:spMk id="22" creationId="{FA6576EA-EB95-4B1C-8987-929D04954064}"/>
          </ac:spMkLst>
        </pc:spChg>
        <pc:spChg chg="mod">
          <ac:chgData name="Ragnhild Halvorsrud" userId="917ea340-fd63-490f-a7db-68428d24cf32" providerId="ADAL" clId="{74752764-C38B-4E32-8BD7-4A8808568C3F}" dt="2021-03-25T12:44:17.422" v="29505" actId="790"/>
          <ac:spMkLst>
            <pc:docMk/>
            <pc:sldMk cId="411183421" sldId="307"/>
            <ac:spMk id="23" creationId="{E100DB53-D097-418A-9113-7878E2E0B2B1}"/>
          </ac:spMkLst>
        </pc:spChg>
        <pc:spChg chg="mod">
          <ac:chgData name="Ragnhild Halvorsrud" userId="917ea340-fd63-490f-a7db-68428d24cf32" providerId="ADAL" clId="{74752764-C38B-4E32-8BD7-4A8808568C3F}" dt="2021-03-25T12:44:17.423" v="29506" actId="790"/>
          <ac:spMkLst>
            <pc:docMk/>
            <pc:sldMk cId="411183421" sldId="307"/>
            <ac:spMk id="24" creationId="{A26379B6-A272-4E7C-9920-EFC4B59B921C}"/>
          </ac:spMkLst>
        </pc:spChg>
        <pc:spChg chg="mod">
          <ac:chgData name="Ragnhild Halvorsrud" userId="917ea340-fd63-490f-a7db-68428d24cf32" providerId="ADAL" clId="{74752764-C38B-4E32-8BD7-4A8808568C3F}" dt="2021-03-25T12:44:17.424" v="29507" actId="790"/>
          <ac:spMkLst>
            <pc:docMk/>
            <pc:sldMk cId="411183421" sldId="307"/>
            <ac:spMk id="25" creationId="{33B7C064-3B2A-45AA-B1AD-3E6ADD36D468}"/>
          </ac:spMkLst>
        </pc:spChg>
        <pc:spChg chg="mod">
          <ac:chgData name="Ragnhild Halvorsrud" userId="917ea340-fd63-490f-a7db-68428d24cf32" providerId="ADAL" clId="{74752764-C38B-4E32-8BD7-4A8808568C3F}" dt="2021-03-25T12:44:17.424" v="29508" actId="790"/>
          <ac:spMkLst>
            <pc:docMk/>
            <pc:sldMk cId="411183421" sldId="307"/>
            <ac:spMk id="26" creationId="{6EA5ABA2-1E46-4496-80AD-0ECC04C1DE75}"/>
          </ac:spMkLst>
        </pc:spChg>
        <pc:spChg chg="mod">
          <ac:chgData name="Ragnhild Halvorsrud" userId="917ea340-fd63-490f-a7db-68428d24cf32" providerId="ADAL" clId="{74752764-C38B-4E32-8BD7-4A8808568C3F}" dt="2021-03-25T12:44:17.425" v="29509" actId="790"/>
          <ac:spMkLst>
            <pc:docMk/>
            <pc:sldMk cId="411183421" sldId="307"/>
            <ac:spMk id="27" creationId="{F66C22F7-3B0E-4840-ADE0-FD150BB0C9A0}"/>
          </ac:spMkLst>
        </pc:spChg>
        <pc:spChg chg="mod">
          <ac:chgData name="Ragnhild Halvorsrud" userId="917ea340-fd63-490f-a7db-68428d24cf32" providerId="ADAL" clId="{74752764-C38B-4E32-8BD7-4A8808568C3F}" dt="2021-03-25T12:44:17.426" v="29510" actId="790"/>
          <ac:spMkLst>
            <pc:docMk/>
            <pc:sldMk cId="411183421" sldId="307"/>
            <ac:spMk id="28" creationId="{C64ACA30-219D-4DC9-B987-B1AA5DE4FEAF}"/>
          </ac:spMkLst>
        </pc:spChg>
        <pc:spChg chg="mod">
          <ac:chgData name="Ragnhild Halvorsrud" userId="917ea340-fd63-490f-a7db-68428d24cf32" providerId="ADAL" clId="{74752764-C38B-4E32-8BD7-4A8808568C3F}" dt="2021-03-25T12:44:17.426" v="29511" actId="790"/>
          <ac:spMkLst>
            <pc:docMk/>
            <pc:sldMk cId="411183421" sldId="307"/>
            <ac:spMk id="29" creationId="{6F4AF7B9-7DCD-40FC-BAD5-7CB3F95BC682}"/>
          </ac:spMkLst>
        </pc:spChg>
        <pc:spChg chg="mod">
          <ac:chgData name="Ragnhild Halvorsrud" userId="917ea340-fd63-490f-a7db-68428d24cf32" providerId="ADAL" clId="{74752764-C38B-4E32-8BD7-4A8808568C3F}" dt="2021-03-25T12:44:17.427" v="29512" actId="790"/>
          <ac:spMkLst>
            <pc:docMk/>
            <pc:sldMk cId="411183421" sldId="307"/>
            <ac:spMk id="30" creationId="{C602E6AF-EAF1-4F57-B187-B0EABBD9B9A3}"/>
          </ac:spMkLst>
        </pc:spChg>
        <pc:spChg chg="mod">
          <ac:chgData name="Ragnhild Halvorsrud" userId="917ea340-fd63-490f-a7db-68428d24cf32" providerId="ADAL" clId="{74752764-C38B-4E32-8BD7-4A8808568C3F}" dt="2021-03-25T12:44:17.427" v="29513" actId="790"/>
          <ac:spMkLst>
            <pc:docMk/>
            <pc:sldMk cId="411183421" sldId="307"/>
            <ac:spMk id="31" creationId="{F4C33819-3F3A-4F72-B87D-58600B9D1A48}"/>
          </ac:spMkLst>
        </pc:spChg>
        <pc:spChg chg="mod">
          <ac:chgData name="Ragnhild Halvorsrud" userId="917ea340-fd63-490f-a7db-68428d24cf32" providerId="ADAL" clId="{74752764-C38B-4E32-8BD7-4A8808568C3F}" dt="2021-03-25T12:44:17.428" v="29514" actId="790"/>
          <ac:spMkLst>
            <pc:docMk/>
            <pc:sldMk cId="411183421" sldId="307"/>
            <ac:spMk id="32" creationId="{1541594E-E6C1-4EB9-A12B-A19667B58ECB}"/>
          </ac:spMkLst>
        </pc:spChg>
        <pc:spChg chg="mod">
          <ac:chgData name="Ragnhild Halvorsrud" userId="917ea340-fd63-490f-a7db-68428d24cf32" providerId="ADAL" clId="{74752764-C38B-4E32-8BD7-4A8808568C3F}" dt="2021-03-25T12:44:17.429" v="29515" actId="790"/>
          <ac:spMkLst>
            <pc:docMk/>
            <pc:sldMk cId="411183421" sldId="307"/>
            <ac:spMk id="33" creationId="{79C5C25F-F886-4068-B35D-596F9886B617}"/>
          </ac:spMkLst>
        </pc:spChg>
        <pc:spChg chg="mod">
          <ac:chgData name="Ragnhild Halvorsrud" userId="917ea340-fd63-490f-a7db-68428d24cf32" providerId="ADAL" clId="{74752764-C38B-4E32-8BD7-4A8808568C3F}" dt="2021-03-25T12:44:17.430" v="29516" actId="790"/>
          <ac:spMkLst>
            <pc:docMk/>
            <pc:sldMk cId="411183421" sldId="307"/>
            <ac:spMk id="34" creationId="{A2A640E8-9BEA-413B-9883-08F5AC478779}"/>
          </ac:spMkLst>
        </pc:spChg>
        <pc:spChg chg="mod">
          <ac:chgData name="Ragnhild Halvorsrud" userId="917ea340-fd63-490f-a7db-68428d24cf32" providerId="ADAL" clId="{74752764-C38B-4E32-8BD7-4A8808568C3F}" dt="2021-03-25T12:44:17.431" v="29517" actId="790"/>
          <ac:spMkLst>
            <pc:docMk/>
            <pc:sldMk cId="411183421" sldId="307"/>
            <ac:spMk id="35" creationId="{C9384F69-8D5E-40B2-9895-EE82A09B0593}"/>
          </ac:spMkLst>
        </pc:spChg>
        <pc:spChg chg="mod">
          <ac:chgData name="Ragnhild Halvorsrud" userId="917ea340-fd63-490f-a7db-68428d24cf32" providerId="ADAL" clId="{74752764-C38B-4E32-8BD7-4A8808568C3F}" dt="2021-03-25T12:44:17.432" v="29518" actId="790"/>
          <ac:spMkLst>
            <pc:docMk/>
            <pc:sldMk cId="411183421" sldId="307"/>
            <ac:spMk id="47" creationId="{443D177E-3873-4AFB-898A-1B01913B85B6}"/>
          </ac:spMkLst>
        </pc:spChg>
        <pc:spChg chg="mod">
          <ac:chgData name="Ragnhild Halvorsrud" userId="917ea340-fd63-490f-a7db-68428d24cf32" providerId="ADAL" clId="{74752764-C38B-4E32-8BD7-4A8808568C3F}" dt="2021-03-25T12:44:17.434" v="29519" actId="790"/>
          <ac:spMkLst>
            <pc:docMk/>
            <pc:sldMk cId="411183421" sldId="307"/>
            <ac:spMk id="63" creationId="{A36CA2C5-7F0A-4BE5-BFB6-3E94215791B4}"/>
          </ac:spMkLst>
        </pc:spChg>
        <pc:spChg chg="mod">
          <ac:chgData name="Ragnhild Halvorsrud" userId="917ea340-fd63-490f-a7db-68428d24cf32" providerId="ADAL" clId="{74752764-C38B-4E32-8BD7-4A8808568C3F}" dt="2021-03-25T12:44:17.435" v="29520" actId="790"/>
          <ac:spMkLst>
            <pc:docMk/>
            <pc:sldMk cId="411183421" sldId="307"/>
            <ac:spMk id="64" creationId="{14179AAF-727B-4153-98FE-72EC3A2C539E}"/>
          </ac:spMkLst>
        </pc:spChg>
        <pc:spChg chg="mod">
          <ac:chgData name="Ragnhild Halvorsrud" userId="917ea340-fd63-490f-a7db-68428d24cf32" providerId="ADAL" clId="{74752764-C38B-4E32-8BD7-4A8808568C3F}" dt="2021-03-25T12:44:17.436" v="29521" actId="790"/>
          <ac:spMkLst>
            <pc:docMk/>
            <pc:sldMk cId="411183421" sldId="307"/>
            <ac:spMk id="65" creationId="{46139D80-D491-4323-B7E3-5E4F421675F7}"/>
          </ac:spMkLst>
        </pc:spChg>
        <pc:spChg chg="mod">
          <ac:chgData name="Ragnhild Halvorsrud" userId="917ea340-fd63-490f-a7db-68428d24cf32" providerId="ADAL" clId="{74752764-C38B-4E32-8BD7-4A8808568C3F}" dt="2021-03-25T12:44:17.437" v="29522" actId="790"/>
          <ac:spMkLst>
            <pc:docMk/>
            <pc:sldMk cId="411183421" sldId="307"/>
            <ac:spMk id="68" creationId="{850EC42D-B7A6-4CE2-BFBE-9825E64ECEB2}"/>
          </ac:spMkLst>
        </pc:spChg>
        <pc:spChg chg="mod">
          <ac:chgData name="Ragnhild Halvorsrud" userId="917ea340-fd63-490f-a7db-68428d24cf32" providerId="ADAL" clId="{74752764-C38B-4E32-8BD7-4A8808568C3F}" dt="2021-03-25T12:44:17.438" v="29523" actId="790"/>
          <ac:spMkLst>
            <pc:docMk/>
            <pc:sldMk cId="411183421" sldId="307"/>
            <ac:spMk id="69" creationId="{5062B6E2-9C1E-4AC3-A34B-4FD918A7A483}"/>
          </ac:spMkLst>
        </pc:spChg>
        <pc:spChg chg="mod">
          <ac:chgData name="Ragnhild Halvorsrud" userId="917ea340-fd63-490f-a7db-68428d24cf32" providerId="ADAL" clId="{74752764-C38B-4E32-8BD7-4A8808568C3F}" dt="2021-03-25T12:44:17.439" v="29524" actId="790"/>
          <ac:spMkLst>
            <pc:docMk/>
            <pc:sldMk cId="411183421" sldId="307"/>
            <ac:spMk id="70" creationId="{0601D478-9146-4CC0-98E8-C2986BD61934}"/>
          </ac:spMkLst>
        </pc:spChg>
        <pc:spChg chg="mod">
          <ac:chgData name="Ragnhild Halvorsrud" userId="917ea340-fd63-490f-a7db-68428d24cf32" providerId="ADAL" clId="{74752764-C38B-4E32-8BD7-4A8808568C3F}" dt="2021-03-25T12:44:17.440" v="29525" actId="790"/>
          <ac:spMkLst>
            <pc:docMk/>
            <pc:sldMk cId="411183421" sldId="307"/>
            <ac:spMk id="71" creationId="{4A7C2706-9F33-4D26-B01B-01907D4AF8DB}"/>
          </ac:spMkLst>
        </pc:spChg>
        <pc:spChg chg="mod">
          <ac:chgData name="Ragnhild Halvorsrud" userId="917ea340-fd63-490f-a7db-68428d24cf32" providerId="ADAL" clId="{74752764-C38B-4E32-8BD7-4A8808568C3F}" dt="2021-03-25T12:44:17.441" v="29526" actId="790"/>
          <ac:spMkLst>
            <pc:docMk/>
            <pc:sldMk cId="411183421" sldId="307"/>
            <ac:spMk id="72" creationId="{D490341F-7F18-494B-BF69-C1CAFC8378C0}"/>
          </ac:spMkLst>
        </pc:spChg>
        <pc:spChg chg="mod">
          <ac:chgData name="Ragnhild Halvorsrud" userId="917ea340-fd63-490f-a7db-68428d24cf32" providerId="ADAL" clId="{74752764-C38B-4E32-8BD7-4A8808568C3F}" dt="2021-03-25T12:44:17.442" v="29527" actId="790"/>
          <ac:spMkLst>
            <pc:docMk/>
            <pc:sldMk cId="411183421" sldId="307"/>
            <ac:spMk id="73" creationId="{4A4EECC1-1538-4BA3-9C93-0395039C22E1}"/>
          </ac:spMkLst>
        </pc:spChg>
        <pc:spChg chg="mod">
          <ac:chgData name="Ragnhild Halvorsrud" userId="917ea340-fd63-490f-a7db-68428d24cf32" providerId="ADAL" clId="{74752764-C38B-4E32-8BD7-4A8808568C3F}" dt="2021-03-25T12:44:17.443" v="29528" actId="790"/>
          <ac:spMkLst>
            <pc:docMk/>
            <pc:sldMk cId="411183421" sldId="307"/>
            <ac:spMk id="74" creationId="{E865C214-4713-41E2-8052-94D59AE56C81}"/>
          </ac:spMkLst>
        </pc:spChg>
        <pc:spChg chg="mod">
          <ac:chgData name="Ragnhild Halvorsrud" userId="917ea340-fd63-490f-a7db-68428d24cf32" providerId="ADAL" clId="{74752764-C38B-4E32-8BD7-4A8808568C3F}" dt="2021-03-25T12:44:17.444" v="29529" actId="790"/>
          <ac:spMkLst>
            <pc:docMk/>
            <pc:sldMk cId="411183421" sldId="307"/>
            <ac:spMk id="75" creationId="{00167CB2-BD25-4B43-894D-8F29ACEA6DE1}"/>
          </ac:spMkLst>
        </pc:spChg>
        <pc:spChg chg="mod">
          <ac:chgData name="Ragnhild Halvorsrud" userId="917ea340-fd63-490f-a7db-68428d24cf32" providerId="ADAL" clId="{74752764-C38B-4E32-8BD7-4A8808568C3F}" dt="2021-03-25T12:44:17.444" v="29530" actId="790"/>
          <ac:spMkLst>
            <pc:docMk/>
            <pc:sldMk cId="411183421" sldId="307"/>
            <ac:spMk id="76" creationId="{BA853E2E-521D-40D5-885F-0FE5A474AA00}"/>
          </ac:spMkLst>
        </pc:spChg>
        <pc:spChg chg="mod">
          <ac:chgData name="Ragnhild Halvorsrud" userId="917ea340-fd63-490f-a7db-68428d24cf32" providerId="ADAL" clId="{74752764-C38B-4E32-8BD7-4A8808568C3F}" dt="2021-03-25T12:44:17.445" v="29531" actId="790"/>
          <ac:spMkLst>
            <pc:docMk/>
            <pc:sldMk cId="411183421" sldId="307"/>
            <ac:spMk id="77" creationId="{330B401F-4F05-49CB-AD82-237082487CF3}"/>
          </ac:spMkLst>
        </pc:spChg>
        <pc:spChg chg="mod">
          <ac:chgData name="Ragnhild Halvorsrud" userId="917ea340-fd63-490f-a7db-68428d24cf32" providerId="ADAL" clId="{74752764-C38B-4E32-8BD7-4A8808568C3F}" dt="2021-03-25T12:44:17.446" v="29532" actId="790"/>
          <ac:spMkLst>
            <pc:docMk/>
            <pc:sldMk cId="411183421" sldId="307"/>
            <ac:spMk id="78" creationId="{C15399B8-262E-4DE2-B367-9817BB553AE8}"/>
          </ac:spMkLst>
        </pc:spChg>
        <pc:spChg chg="mod">
          <ac:chgData name="Ragnhild Halvorsrud" userId="917ea340-fd63-490f-a7db-68428d24cf32" providerId="ADAL" clId="{74752764-C38B-4E32-8BD7-4A8808568C3F}" dt="2021-03-25T12:44:17.446" v="29533" actId="790"/>
          <ac:spMkLst>
            <pc:docMk/>
            <pc:sldMk cId="411183421" sldId="307"/>
            <ac:spMk id="79" creationId="{9A86A62F-3CB7-4BD6-804D-189FBF361657}"/>
          </ac:spMkLst>
        </pc:spChg>
        <pc:spChg chg="mod">
          <ac:chgData name="Ragnhild Halvorsrud" userId="917ea340-fd63-490f-a7db-68428d24cf32" providerId="ADAL" clId="{74752764-C38B-4E32-8BD7-4A8808568C3F}" dt="2021-03-25T12:44:17.447" v="29534" actId="790"/>
          <ac:spMkLst>
            <pc:docMk/>
            <pc:sldMk cId="411183421" sldId="307"/>
            <ac:spMk id="80" creationId="{9033AED9-E2BD-4DDB-95AF-52FCCF607543}"/>
          </ac:spMkLst>
        </pc:spChg>
        <pc:spChg chg="mod">
          <ac:chgData name="Ragnhild Halvorsrud" userId="917ea340-fd63-490f-a7db-68428d24cf32" providerId="ADAL" clId="{74752764-C38B-4E32-8BD7-4A8808568C3F}" dt="2021-03-25T12:44:17.448" v="29535" actId="790"/>
          <ac:spMkLst>
            <pc:docMk/>
            <pc:sldMk cId="411183421" sldId="307"/>
            <ac:spMk id="81" creationId="{E3D260EE-4AD1-4038-AAEB-773012935785}"/>
          </ac:spMkLst>
        </pc:spChg>
        <pc:spChg chg="mod">
          <ac:chgData name="Ragnhild Halvorsrud" userId="917ea340-fd63-490f-a7db-68428d24cf32" providerId="ADAL" clId="{74752764-C38B-4E32-8BD7-4A8808568C3F}" dt="2021-03-25T12:44:17.448" v="29536" actId="790"/>
          <ac:spMkLst>
            <pc:docMk/>
            <pc:sldMk cId="411183421" sldId="307"/>
            <ac:spMk id="82" creationId="{9FF1F921-73A1-46B7-9BC3-1334B07CDEBF}"/>
          </ac:spMkLst>
        </pc:spChg>
        <pc:spChg chg="mod">
          <ac:chgData name="Ragnhild Halvorsrud" userId="917ea340-fd63-490f-a7db-68428d24cf32" providerId="ADAL" clId="{74752764-C38B-4E32-8BD7-4A8808568C3F}" dt="2021-03-25T12:44:17.449" v="29537" actId="790"/>
          <ac:spMkLst>
            <pc:docMk/>
            <pc:sldMk cId="411183421" sldId="307"/>
            <ac:spMk id="83" creationId="{6AE8F679-EC04-4C3F-85A4-4DC3436B6D7C}"/>
          </ac:spMkLst>
        </pc:spChg>
        <pc:spChg chg="mod">
          <ac:chgData name="Ragnhild Halvorsrud" userId="917ea340-fd63-490f-a7db-68428d24cf32" providerId="ADAL" clId="{74752764-C38B-4E32-8BD7-4A8808568C3F}" dt="2021-03-25T12:44:17.450" v="29538" actId="790"/>
          <ac:spMkLst>
            <pc:docMk/>
            <pc:sldMk cId="411183421" sldId="307"/>
            <ac:spMk id="84" creationId="{922CC281-EE01-4B19-B1DB-F72A3E5790DF}"/>
          </ac:spMkLst>
        </pc:spChg>
        <pc:spChg chg="mod">
          <ac:chgData name="Ragnhild Halvorsrud" userId="917ea340-fd63-490f-a7db-68428d24cf32" providerId="ADAL" clId="{74752764-C38B-4E32-8BD7-4A8808568C3F}" dt="2021-03-25T12:44:17.450" v="29539" actId="790"/>
          <ac:spMkLst>
            <pc:docMk/>
            <pc:sldMk cId="411183421" sldId="307"/>
            <ac:spMk id="85" creationId="{FB8AD2DD-6F2E-4E80-84CC-52C5BABAB84C}"/>
          </ac:spMkLst>
        </pc:spChg>
        <pc:spChg chg="mod">
          <ac:chgData name="Ragnhild Halvorsrud" userId="917ea340-fd63-490f-a7db-68428d24cf32" providerId="ADAL" clId="{74752764-C38B-4E32-8BD7-4A8808568C3F}" dt="2021-03-25T12:44:17.451" v="29540" actId="790"/>
          <ac:spMkLst>
            <pc:docMk/>
            <pc:sldMk cId="411183421" sldId="307"/>
            <ac:spMk id="86" creationId="{AF140BF2-A9B0-4EA9-88F9-E305967EC0DE}"/>
          </ac:spMkLst>
        </pc:spChg>
        <pc:spChg chg="mod">
          <ac:chgData name="Ragnhild Halvorsrud" userId="917ea340-fd63-490f-a7db-68428d24cf32" providerId="ADAL" clId="{74752764-C38B-4E32-8BD7-4A8808568C3F}" dt="2021-03-25T12:44:17.451" v="29541" actId="790"/>
          <ac:spMkLst>
            <pc:docMk/>
            <pc:sldMk cId="411183421" sldId="307"/>
            <ac:spMk id="87" creationId="{69223870-0876-45B7-BE1A-325FCD34156E}"/>
          </ac:spMkLst>
        </pc:spChg>
        <pc:spChg chg="mod">
          <ac:chgData name="Ragnhild Halvorsrud" userId="917ea340-fd63-490f-a7db-68428d24cf32" providerId="ADAL" clId="{74752764-C38B-4E32-8BD7-4A8808568C3F}" dt="2021-03-25T12:44:17.452" v="29542" actId="790"/>
          <ac:spMkLst>
            <pc:docMk/>
            <pc:sldMk cId="411183421" sldId="307"/>
            <ac:spMk id="88" creationId="{B116DB78-ECD2-48C4-8F56-1D606C347D00}"/>
          </ac:spMkLst>
        </pc:spChg>
        <pc:spChg chg="mod">
          <ac:chgData name="Ragnhild Halvorsrud" userId="917ea340-fd63-490f-a7db-68428d24cf32" providerId="ADAL" clId="{74752764-C38B-4E32-8BD7-4A8808568C3F}" dt="2021-03-25T12:44:17.452" v="29543" actId="790"/>
          <ac:spMkLst>
            <pc:docMk/>
            <pc:sldMk cId="411183421" sldId="307"/>
            <ac:spMk id="89" creationId="{52326E17-DE50-4062-865A-D6D1580D3974}"/>
          </ac:spMkLst>
        </pc:spChg>
        <pc:spChg chg="mod">
          <ac:chgData name="Ragnhild Halvorsrud" userId="917ea340-fd63-490f-a7db-68428d24cf32" providerId="ADAL" clId="{74752764-C38B-4E32-8BD7-4A8808568C3F}" dt="2021-03-25T12:44:17.453" v="29544" actId="790"/>
          <ac:spMkLst>
            <pc:docMk/>
            <pc:sldMk cId="411183421" sldId="307"/>
            <ac:spMk id="90" creationId="{2228C1FD-F576-4A91-BC32-748187FDF6E5}"/>
          </ac:spMkLst>
        </pc:spChg>
        <pc:spChg chg="add mod">
          <ac:chgData name="Ragnhild Halvorsrud" userId="917ea340-fd63-490f-a7db-68428d24cf32" providerId="ADAL" clId="{74752764-C38B-4E32-8BD7-4A8808568C3F}" dt="2021-03-25T12:44:17.454" v="29545" actId="790"/>
          <ac:spMkLst>
            <pc:docMk/>
            <pc:sldMk cId="411183421" sldId="307"/>
            <ac:spMk id="91" creationId="{281EE20D-3375-4910-AB39-A749B8A6F064}"/>
          </ac:spMkLst>
        </pc:spChg>
        <pc:spChg chg="add del mod">
          <ac:chgData name="Ragnhild Halvorsrud" userId="917ea340-fd63-490f-a7db-68428d24cf32" providerId="ADAL" clId="{74752764-C38B-4E32-8BD7-4A8808568C3F}" dt="2021-03-21T12:15:55.666" v="9284" actId="6264"/>
          <ac:spMkLst>
            <pc:docMk/>
            <pc:sldMk cId="411183421" sldId="307"/>
            <ac:spMk id="91" creationId="{8412934D-E1F9-4211-B9F7-4D1DDA9E82ED}"/>
          </ac:spMkLst>
        </pc:spChg>
        <pc:spChg chg="add mod">
          <ac:chgData name="Ragnhild Halvorsrud" userId="917ea340-fd63-490f-a7db-68428d24cf32" providerId="ADAL" clId="{74752764-C38B-4E32-8BD7-4A8808568C3F}" dt="2021-03-25T12:44:17.454" v="29546" actId="790"/>
          <ac:spMkLst>
            <pc:docMk/>
            <pc:sldMk cId="411183421" sldId="307"/>
            <ac:spMk id="92" creationId="{9B23812F-EE1A-4261-B391-7C4C455D9AC2}"/>
          </ac:spMkLst>
        </pc:spChg>
        <pc:spChg chg="add del mod">
          <ac:chgData name="Ragnhild Halvorsrud" userId="917ea340-fd63-490f-a7db-68428d24cf32" providerId="ADAL" clId="{74752764-C38B-4E32-8BD7-4A8808568C3F}" dt="2021-03-21T12:15:55.666" v="9284" actId="6264"/>
          <ac:spMkLst>
            <pc:docMk/>
            <pc:sldMk cId="411183421" sldId="307"/>
            <ac:spMk id="92" creationId="{B02E2BEC-8064-474A-98A5-60F1F7AF3C31}"/>
          </ac:spMkLst>
        </pc:spChg>
        <pc:spChg chg="add mod">
          <ac:chgData name="Ragnhild Halvorsrud" userId="917ea340-fd63-490f-a7db-68428d24cf32" providerId="ADAL" clId="{74752764-C38B-4E32-8BD7-4A8808568C3F}" dt="2021-03-25T12:44:17.455" v="29547" actId="790"/>
          <ac:spMkLst>
            <pc:docMk/>
            <pc:sldMk cId="411183421" sldId="307"/>
            <ac:spMk id="93" creationId="{7C0A8BFE-651C-4862-A833-52D81D1DCB93}"/>
          </ac:spMkLst>
        </pc:spChg>
        <pc:spChg chg="add mod">
          <ac:chgData name="Ragnhild Halvorsrud" userId="917ea340-fd63-490f-a7db-68428d24cf32" providerId="ADAL" clId="{74752764-C38B-4E32-8BD7-4A8808568C3F}" dt="2021-03-25T12:44:17.456" v="29548" actId="790"/>
          <ac:spMkLst>
            <pc:docMk/>
            <pc:sldMk cId="411183421" sldId="307"/>
            <ac:spMk id="94" creationId="{DFE29A55-388E-414F-994A-FFD1583A9CC0}"/>
          </ac:spMkLst>
        </pc:spChg>
        <pc:spChg chg="add mod">
          <ac:chgData name="Ragnhild Halvorsrud" userId="917ea340-fd63-490f-a7db-68428d24cf32" providerId="ADAL" clId="{74752764-C38B-4E32-8BD7-4A8808568C3F}" dt="2021-03-25T12:44:17.456" v="29549" actId="790"/>
          <ac:spMkLst>
            <pc:docMk/>
            <pc:sldMk cId="411183421" sldId="307"/>
            <ac:spMk id="95" creationId="{5BBFE276-980B-44F1-87FD-CB21EF85A792}"/>
          </ac:spMkLst>
        </pc:spChg>
        <pc:grpChg chg="del">
          <ac:chgData name="Ragnhild Halvorsrud" userId="917ea340-fd63-490f-a7db-68428d24cf32" providerId="ADAL" clId="{74752764-C38B-4E32-8BD7-4A8808568C3F}" dt="2021-03-25T07:29:32.662" v="20608" actId="478"/>
          <ac:grpSpMkLst>
            <pc:docMk/>
            <pc:sldMk cId="411183421" sldId="307"/>
            <ac:grpSpMk id="4" creationId="{628E8282-09EC-4078-9457-49225B195C39}"/>
          </ac:grpSpMkLst>
        </pc:grpChg>
        <pc:grpChg chg="add mod">
          <ac:chgData name="Ragnhild Halvorsrud" userId="917ea340-fd63-490f-a7db-68428d24cf32" providerId="ADAL" clId="{74752764-C38B-4E32-8BD7-4A8808568C3F}" dt="2021-03-25T08:21:36.069" v="20688" actId="164"/>
          <ac:grpSpMkLst>
            <pc:docMk/>
            <pc:sldMk cId="411183421" sldId="307"/>
            <ac:grpSpMk id="96" creationId="{FAAFB6FE-981F-4FA9-93AD-88D06B6F5A6A}"/>
          </ac:grpSpMkLst>
        </pc:grpChg>
        <pc:picChg chg="mod">
          <ac:chgData name="Ragnhild Halvorsrud" userId="917ea340-fd63-490f-a7db-68428d24cf32" providerId="ADAL" clId="{74752764-C38B-4E32-8BD7-4A8808568C3F}" dt="2021-03-21T12:16:04.987" v="9306" actId="1036"/>
          <ac:picMkLst>
            <pc:docMk/>
            <pc:sldMk cId="411183421" sldId="307"/>
            <ac:picMk id="36" creationId="{E3993A03-B2FE-49A3-A159-08B94488C15C}"/>
          </ac:picMkLst>
        </pc:picChg>
        <pc:picChg chg="mod">
          <ac:chgData name="Ragnhild Halvorsrud" userId="917ea340-fd63-490f-a7db-68428d24cf32" providerId="ADAL" clId="{74752764-C38B-4E32-8BD7-4A8808568C3F}" dt="2021-03-21T12:16:04.987" v="9306" actId="1036"/>
          <ac:picMkLst>
            <pc:docMk/>
            <pc:sldMk cId="411183421" sldId="307"/>
            <ac:picMk id="37" creationId="{3226ADDC-7A03-4976-8C8E-80E491A599E9}"/>
          </ac:picMkLst>
        </pc:picChg>
        <pc:picChg chg="mod">
          <ac:chgData name="Ragnhild Halvorsrud" userId="917ea340-fd63-490f-a7db-68428d24cf32" providerId="ADAL" clId="{74752764-C38B-4E32-8BD7-4A8808568C3F}" dt="2021-03-21T12:16:04.987" v="9306" actId="1036"/>
          <ac:picMkLst>
            <pc:docMk/>
            <pc:sldMk cId="411183421" sldId="307"/>
            <ac:picMk id="38" creationId="{0DDD4459-97AB-4249-8985-EDFECD4EF213}"/>
          </ac:picMkLst>
        </pc:picChg>
        <pc:picChg chg="mod">
          <ac:chgData name="Ragnhild Halvorsrud" userId="917ea340-fd63-490f-a7db-68428d24cf32" providerId="ADAL" clId="{74752764-C38B-4E32-8BD7-4A8808568C3F}" dt="2021-03-21T12:16:04.987" v="9306" actId="1036"/>
          <ac:picMkLst>
            <pc:docMk/>
            <pc:sldMk cId="411183421" sldId="307"/>
            <ac:picMk id="39" creationId="{FD68DD16-6568-4BD8-AAC2-036738D3D17A}"/>
          </ac:picMkLst>
        </pc:picChg>
        <pc:picChg chg="mod">
          <ac:chgData name="Ragnhild Halvorsrud" userId="917ea340-fd63-490f-a7db-68428d24cf32" providerId="ADAL" clId="{74752764-C38B-4E32-8BD7-4A8808568C3F}" dt="2021-03-21T12:16:04.987" v="9306" actId="1036"/>
          <ac:picMkLst>
            <pc:docMk/>
            <pc:sldMk cId="411183421" sldId="307"/>
            <ac:picMk id="40" creationId="{C0630FC5-7110-49D8-9A94-7C2636644080}"/>
          </ac:picMkLst>
        </pc:picChg>
        <pc:picChg chg="mod">
          <ac:chgData name="Ragnhild Halvorsrud" userId="917ea340-fd63-490f-a7db-68428d24cf32" providerId="ADAL" clId="{74752764-C38B-4E32-8BD7-4A8808568C3F}" dt="2021-03-21T12:16:04.987" v="9306" actId="1036"/>
          <ac:picMkLst>
            <pc:docMk/>
            <pc:sldMk cId="411183421" sldId="307"/>
            <ac:picMk id="41" creationId="{2CB64FFE-C071-44AB-87C6-B360D0AF7217}"/>
          </ac:picMkLst>
        </pc:picChg>
        <pc:picChg chg="mod">
          <ac:chgData name="Ragnhild Halvorsrud" userId="917ea340-fd63-490f-a7db-68428d24cf32" providerId="ADAL" clId="{74752764-C38B-4E32-8BD7-4A8808568C3F}" dt="2021-03-21T12:16:04.987" v="9306" actId="1036"/>
          <ac:picMkLst>
            <pc:docMk/>
            <pc:sldMk cId="411183421" sldId="307"/>
            <ac:picMk id="42" creationId="{E81FB9C5-E249-42CB-B49E-289580082510}"/>
          </ac:picMkLst>
        </pc:picChg>
        <pc:picChg chg="mod">
          <ac:chgData name="Ragnhild Halvorsrud" userId="917ea340-fd63-490f-a7db-68428d24cf32" providerId="ADAL" clId="{74752764-C38B-4E32-8BD7-4A8808568C3F}" dt="2021-03-21T12:16:04.987" v="9306" actId="1036"/>
          <ac:picMkLst>
            <pc:docMk/>
            <pc:sldMk cId="411183421" sldId="307"/>
            <ac:picMk id="43" creationId="{639EA0EF-5734-4B2C-BDDB-4DE07220354A}"/>
          </ac:picMkLst>
        </pc:picChg>
        <pc:picChg chg="mod">
          <ac:chgData name="Ragnhild Halvorsrud" userId="917ea340-fd63-490f-a7db-68428d24cf32" providerId="ADAL" clId="{74752764-C38B-4E32-8BD7-4A8808568C3F}" dt="2021-03-21T12:16:04.987" v="9306" actId="1036"/>
          <ac:picMkLst>
            <pc:docMk/>
            <pc:sldMk cId="411183421" sldId="307"/>
            <ac:picMk id="44" creationId="{FB90A5C4-9AC5-420B-83FD-F0716BC44A0A}"/>
          </ac:picMkLst>
        </pc:picChg>
        <pc:picChg chg="mod">
          <ac:chgData name="Ragnhild Halvorsrud" userId="917ea340-fd63-490f-a7db-68428d24cf32" providerId="ADAL" clId="{74752764-C38B-4E32-8BD7-4A8808568C3F}" dt="2021-03-21T12:16:04.987" v="9306" actId="1036"/>
          <ac:picMkLst>
            <pc:docMk/>
            <pc:sldMk cId="411183421" sldId="307"/>
            <ac:picMk id="45" creationId="{EF8A5D9D-70DE-405D-9975-84DE89BD6D56}"/>
          </ac:picMkLst>
        </pc:picChg>
        <pc:picChg chg="mod">
          <ac:chgData name="Ragnhild Halvorsrud" userId="917ea340-fd63-490f-a7db-68428d24cf32" providerId="ADAL" clId="{74752764-C38B-4E32-8BD7-4A8808568C3F}" dt="2021-03-21T12:16:04.987" v="9306" actId="1036"/>
          <ac:picMkLst>
            <pc:docMk/>
            <pc:sldMk cId="411183421" sldId="307"/>
            <ac:picMk id="46" creationId="{9D1070BF-C67E-4F4F-8C0D-53F3C00C8AB2}"/>
          </ac:picMkLst>
        </pc:picChg>
        <pc:picChg chg="mod">
          <ac:chgData name="Ragnhild Halvorsrud" userId="917ea340-fd63-490f-a7db-68428d24cf32" providerId="ADAL" clId="{74752764-C38B-4E32-8BD7-4A8808568C3F}" dt="2021-03-21T12:16:04.987" v="9306" actId="1036"/>
          <ac:picMkLst>
            <pc:docMk/>
            <pc:sldMk cId="411183421" sldId="307"/>
            <ac:picMk id="48" creationId="{07434B00-ECED-4974-B789-F85DFB312710}"/>
          </ac:picMkLst>
        </pc:picChg>
        <pc:picChg chg="mod">
          <ac:chgData name="Ragnhild Halvorsrud" userId="917ea340-fd63-490f-a7db-68428d24cf32" providerId="ADAL" clId="{74752764-C38B-4E32-8BD7-4A8808568C3F}" dt="2021-03-21T12:16:04.987" v="9306" actId="1036"/>
          <ac:picMkLst>
            <pc:docMk/>
            <pc:sldMk cId="411183421" sldId="307"/>
            <ac:picMk id="49" creationId="{7E3828FE-81F1-499B-93A1-FC9B819CA790}"/>
          </ac:picMkLst>
        </pc:picChg>
        <pc:picChg chg="mod">
          <ac:chgData name="Ragnhild Halvorsrud" userId="917ea340-fd63-490f-a7db-68428d24cf32" providerId="ADAL" clId="{74752764-C38B-4E32-8BD7-4A8808568C3F}" dt="2021-03-21T12:16:04.987" v="9306" actId="1036"/>
          <ac:picMkLst>
            <pc:docMk/>
            <pc:sldMk cId="411183421" sldId="307"/>
            <ac:picMk id="50" creationId="{C2A4016F-398B-43DA-8787-AF06B884C01C}"/>
          </ac:picMkLst>
        </pc:picChg>
        <pc:picChg chg="mod">
          <ac:chgData name="Ragnhild Halvorsrud" userId="917ea340-fd63-490f-a7db-68428d24cf32" providerId="ADAL" clId="{74752764-C38B-4E32-8BD7-4A8808568C3F}" dt="2021-03-21T12:16:04.987" v="9306" actId="1036"/>
          <ac:picMkLst>
            <pc:docMk/>
            <pc:sldMk cId="411183421" sldId="307"/>
            <ac:picMk id="51" creationId="{4FD9EBCE-FA1B-431C-BE02-EE6C0D30E5CE}"/>
          </ac:picMkLst>
        </pc:picChg>
        <pc:picChg chg="mod">
          <ac:chgData name="Ragnhild Halvorsrud" userId="917ea340-fd63-490f-a7db-68428d24cf32" providerId="ADAL" clId="{74752764-C38B-4E32-8BD7-4A8808568C3F}" dt="2021-03-21T12:16:04.987" v="9306" actId="1036"/>
          <ac:picMkLst>
            <pc:docMk/>
            <pc:sldMk cId="411183421" sldId="307"/>
            <ac:picMk id="52" creationId="{9F492975-5431-48F2-8266-795EC85BF571}"/>
          </ac:picMkLst>
        </pc:picChg>
        <pc:picChg chg="mod">
          <ac:chgData name="Ragnhild Halvorsrud" userId="917ea340-fd63-490f-a7db-68428d24cf32" providerId="ADAL" clId="{74752764-C38B-4E32-8BD7-4A8808568C3F}" dt="2021-03-21T12:16:04.987" v="9306" actId="1036"/>
          <ac:picMkLst>
            <pc:docMk/>
            <pc:sldMk cId="411183421" sldId="307"/>
            <ac:picMk id="53" creationId="{1AA9FCE7-CD66-4184-AC7D-348FDB11209B}"/>
          </ac:picMkLst>
        </pc:picChg>
        <pc:picChg chg="mod">
          <ac:chgData name="Ragnhild Halvorsrud" userId="917ea340-fd63-490f-a7db-68428d24cf32" providerId="ADAL" clId="{74752764-C38B-4E32-8BD7-4A8808568C3F}" dt="2021-03-21T12:16:04.987" v="9306" actId="1036"/>
          <ac:picMkLst>
            <pc:docMk/>
            <pc:sldMk cId="411183421" sldId="307"/>
            <ac:picMk id="54" creationId="{2A5F868A-3A0A-4E37-878A-2BF1147A5EE5}"/>
          </ac:picMkLst>
        </pc:picChg>
        <pc:picChg chg="mod">
          <ac:chgData name="Ragnhild Halvorsrud" userId="917ea340-fd63-490f-a7db-68428d24cf32" providerId="ADAL" clId="{74752764-C38B-4E32-8BD7-4A8808568C3F}" dt="2021-03-21T12:16:04.987" v="9306" actId="1036"/>
          <ac:picMkLst>
            <pc:docMk/>
            <pc:sldMk cId="411183421" sldId="307"/>
            <ac:picMk id="55" creationId="{AE9B48F7-26C7-4A51-A9C2-D90A2AAA753A}"/>
          </ac:picMkLst>
        </pc:picChg>
        <pc:picChg chg="mod">
          <ac:chgData name="Ragnhild Halvorsrud" userId="917ea340-fd63-490f-a7db-68428d24cf32" providerId="ADAL" clId="{74752764-C38B-4E32-8BD7-4A8808568C3F}" dt="2021-03-21T12:16:04.987" v="9306" actId="1036"/>
          <ac:picMkLst>
            <pc:docMk/>
            <pc:sldMk cId="411183421" sldId="307"/>
            <ac:picMk id="56" creationId="{58EBA0F0-75E9-42FD-8AC6-64B015827C3E}"/>
          </ac:picMkLst>
        </pc:picChg>
        <pc:picChg chg="mod">
          <ac:chgData name="Ragnhild Halvorsrud" userId="917ea340-fd63-490f-a7db-68428d24cf32" providerId="ADAL" clId="{74752764-C38B-4E32-8BD7-4A8808568C3F}" dt="2021-03-21T12:16:04.987" v="9306" actId="1036"/>
          <ac:picMkLst>
            <pc:docMk/>
            <pc:sldMk cId="411183421" sldId="307"/>
            <ac:picMk id="57" creationId="{092D78FB-CE3B-4890-B329-5BDF1282D43C}"/>
          </ac:picMkLst>
        </pc:picChg>
        <pc:picChg chg="mod">
          <ac:chgData name="Ragnhild Halvorsrud" userId="917ea340-fd63-490f-a7db-68428d24cf32" providerId="ADAL" clId="{74752764-C38B-4E32-8BD7-4A8808568C3F}" dt="2021-03-21T12:16:04.987" v="9306" actId="1036"/>
          <ac:picMkLst>
            <pc:docMk/>
            <pc:sldMk cId="411183421" sldId="307"/>
            <ac:picMk id="58" creationId="{6AB87D35-E924-4A93-A01A-062CC16D8498}"/>
          </ac:picMkLst>
        </pc:picChg>
        <pc:picChg chg="mod">
          <ac:chgData name="Ragnhild Halvorsrud" userId="917ea340-fd63-490f-a7db-68428d24cf32" providerId="ADAL" clId="{74752764-C38B-4E32-8BD7-4A8808568C3F}" dt="2021-03-21T12:16:04.987" v="9306" actId="1036"/>
          <ac:picMkLst>
            <pc:docMk/>
            <pc:sldMk cId="411183421" sldId="307"/>
            <ac:picMk id="59" creationId="{759548D0-8458-436D-9D1F-680C6470023E}"/>
          </ac:picMkLst>
        </pc:picChg>
        <pc:picChg chg="mod">
          <ac:chgData name="Ragnhild Halvorsrud" userId="917ea340-fd63-490f-a7db-68428d24cf32" providerId="ADAL" clId="{74752764-C38B-4E32-8BD7-4A8808568C3F}" dt="2021-03-21T12:16:04.987" v="9306" actId="1036"/>
          <ac:picMkLst>
            <pc:docMk/>
            <pc:sldMk cId="411183421" sldId="307"/>
            <ac:picMk id="60" creationId="{81E94097-407C-4FAB-9D30-664FF2A37574}"/>
          </ac:picMkLst>
        </pc:picChg>
        <pc:picChg chg="mod">
          <ac:chgData name="Ragnhild Halvorsrud" userId="917ea340-fd63-490f-a7db-68428d24cf32" providerId="ADAL" clId="{74752764-C38B-4E32-8BD7-4A8808568C3F}" dt="2021-03-21T12:16:04.987" v="9306" actId="1036"/>
          <ac:picMkLst>
            <pc:docMk/>
            <pc:sldMk cId="411183421" sldId="307"/>
            <ac:picMk id="61" creationId="{A9E631D2-76DA-42EC-8C3E-AE45C90EE416}"/>
          </ac:picMkLst>
        </pc:picChg>
        <pc:picChg chg="mod">
          <ac:chgData name="Ragnhild Halvorsrud" userId="917ea340-fd63-490f-a7db-68428d24cf32" providerId="ADAL" clId="{74752764-C38B-4E32-8BD7-4A8808568C3F}" dt="2021-03-21T12:16:04.987" v="9306" actId="1036"/>
          <ac:picMkLst>
            <pc:docMk/>
            <pc:sldMk cId="411183421" sldId="307"/>
            <ac:picMk id="62" creationId="{4383F66D-FB38-4BBA-A6FB-2DD8E2E83C4C}"/>
          </ac:picMkLst>
        </pc:picChg>
        <pc:picChg chg="mod">
          <ac:chgData name="Ragnhild Halvorsrud" userId="917ea340-fd63-490f-a7db-68428d24cf32" providerId="ADAL" clId="{74752764-C38B-4E32-8BD7-4A8808568C3F}" dt="2021-03-21T12:16:04.987" v="9306" actId="1036"/>
          <ac:picMkLst>
            <pc:docMk/>
            <pc:sldMk cId="411183421" sldId="307"/>
            <ac:picMk id="66" creationId="{A4E95CF9-68CC-4CE9-9E8D-F14A675F75CF}"/>
          </ac:picMkLst>
        </pc:picChg>
        <pc:picChg chg="mod">
          <ac:chgData name="Ragnhild Halvorsrud" userId="917ea340-fd63-490f-a7db-68428d24cf32" providerId="ADAL" clId="{74752764-C38B-4E32-8BD7-4A8808568C3F}" dt="2021-03-21T12:16:04.987" v="9306" actId="1036"/>
          <ac:picMkLst>
            <pc:docMk/>
            <pc:sldMk cId="411183421" sldId="307"/>
            <ac:picMk id="67" creationId="{1FB5867F-7913-425A-BD5F-FF965D672774}"/>
          </ac:picMkLst>
        </pc:picChg>
      </pc:sldChg>
      <pc:sldChg chg="del">
        <pc:chgData name="Ragnhild Halvorsrud" userId="917ea340-fd63-490f-a7db-68428d24cf32" providerId="ADAL" clId="{74752764-C38B-4E32-8BD7-4A8808568C3F}" dt="2021-02-27T12:15:11.272" v="30" actId="47"/>
        <pc:sldMkLst>
          <pc:docMk/>
          <pc:sldMk cId="1775291750" sldId="308"/>
        </pc:sldMkLst>
      </pc:sldChg>
      <pc:sldChg chg="addSp delSp modSp mod chgLayout modNotes">
        <pc:chgData name="Ragnhild Halvorsrud" userId="917ea340-fd63-490f-a7db-68428d24cf32" providerId="ADAL" clId="{74752764-C38B-4E32-8BD7-4A8808568C3F}" dt="2021-03-25T12:44:17.999" v="30307" actId="790"/>
        <pc:sldMkLst>
          <pc:docMk/>
          <pc:sldMk cId="3254915029" sldId="308"/>
        </pc:sldMkLst>
        <pc:spChg chg="mod ord">
          <ac:chgData name="Ragnhild Halvorsrud" userId="917ea340-fd63-490f-a7db-68428d24cf32" providerId="ADAL" clId="{74752764-C38B-4E32-8BD7-4A8808568C3F}" dt="2021-03-25T12:44:17.988" v="30292" actId="790"/>
          <ac:spMkLst>
            <pc:docMk/>
            <pc:sldMk cId="3254915029" sldId="308"/>
            <ac:spMk id="2" creationId="{DA93C4BE-5E27-46F9-B4B5-B31A61970ECC}"/>
          </ac:spMkLst>
        </pc:spChg>
        <pc:spChg chg="mod ord">
          <ac:chgData name="Ragnhild Halvorsrud" userId="917ea340-fd63-490f-a7db-68428d24cf32" providerId="ADAL" clId="{74752764-C38B-4E32-8BD7-4A8808568C3F}" dt="2021-03-25T12:44:17.989" v="30293" actId="790"/>
          <ac:spMkLst>
            <pc:docMk/>
            <pc:sldMk cId="3254915029" sldId="308"/>
            <ac:spMk id="3" creationId="{1ACFC2A2-5AEE-4B2A-B5EE-FA12AF84328D}"/>
          </ac:spMkLst>
        </pc:spChg>
        <pc:spChg chg="mod">
          <ac:chgData name="Ragnhild Halvorsrud" userId="917ea340-fd63-490f-a7db-68428d24cf32" providerId="ADAL" clId="{74752764-C38B-4E32-8BD7-4A8808568C3F}" dt="2021-03-24T08:21:09.604" v="13994" actId="790"/>
          <ac:spMkLst>
            <pc:docMk/>
            <pc:sldMk cId="3254915029" sldId="308"/>
            <ac:spMk id="5" creationId="{FC8A630F-7478-46DD-9087-202F8E53BD7B}"/>
          </ac:spMkLst>
        </pc:spChg>
        <pc:spChg chg="mod">
          <ac:chgData name="Ragnhild Halvorsrud" userId="917ea340-fd63-490f-a7db-68428d24cf32" providerId="ADAL" clId="{74752764-C38B-4E32-8BD7-4A8808568C3F}" dt="2021-03-24T08:21:09.604" v="13995" actId="790"/>
          <ac:spMkLst>
            <pc:docMk/>
            <pc:sldMk cId="3254915029" sldId="308"/>
            <ac:spMk id="6" creationId="{3880F963-AFBD-4535-B1AE-2913127A8BA3}"/>
          </ac:spMkLst>
        </pc:spChg>
        <pc:spChg chg="mod">
          <ac:chgData name="Ragnhild Halvorsrud" userId="917ea340-fd63-490f-a7db-68428d24cf32" providerId="ADAL" clId="{74752764-C38B-4E32-8BD7-4A8808568C3F}" dt="2021-03-24T08:21:09.604" v="13996" actId="790"/>
          <ac:spMkLst>
            <pc:docMk/>
            <pc:sldMk cId="3254915029" sldId="308"/>
            <ac:spMk id="7" creationId="{1B84D5A6-E776-4C79-ACD6-B6C1FE4E4739}"/>
          </ac:spMkLst>
        </pc:spChg>
        <pc:spChg chg="del mod">
          <ac:chgData name="Ragnhild Halvorsrud" userId="917ea340-fd63-490f-a7db-68428d24cf32" providerId="ADAL" clId="{74752764-C38B-4E32-8BD7-4A8808568C3F}" dt="2021-03-25T08:30:48.046" v="20897" actId="478"/>
          <ac:spMkLst>
            <pc:docMk/>
            <pc:sldMk cId="3254915029" sldId="308"/>
            <ac:spMk id="8" creationId="{214AC4BD-7FA0-444B-9194-31DB8149A91E}"/>
          </ac:spMkLst>
        </pc:spChg>
        <pc:spChg chg="del mod">
          <ac:chgData name="Ragnhild Halvorsrud" userId="917ea340-fd63-490f-a7db-68428d24cf32" providerId="ADAL" clId="{74752764-C38B-4E32-8BD7-4A8808568C3F}" dt="2021-03-25T08:30:48.046" v="20897" actId="478"/>
          <ac:spMkLst>
            <pc:docMk/>
            <pc:sldMk cId="3254915029" sldId="308"/>
            <ac:spMk id="9" creationId="{9B225B72-D63B-4C6F-9698-2F535C81C2B7}"/>
          </ac:spMkLst>
        </pc:spChg>
        <pc:spChg chg="del mod">
          <ac:chgData name="Ragnhild Halvorsrud" userId="917ea340-fd63-490f-a7db-68428d24cf32" providerId="ADAL" clId="{74752764-C38B-4E32-8BD7-4A8808568C3F}" dt="2021-03-25T08:30:48.046" v="20897" actId="478"/>
          <ac:spMkLst>
            <pc:docMk/>
            <pc:sldMk cId="3254915029" sldId="308"/>
            <ac:spMk id="10" creationId="{EF028B73-DADD-43BF-8B61-408B4D040FC3}"/>
          </ac:spMkLst>
        </pc:spChg>
        <pc:spChg chg="del mod">
          <ac:chgData name="Ragnhild Halvorsrud" userId="917ea340-fd63-490f-a7db-68428d24cf32" providerId="ADAL" clId="{74752764-C38B-4E32-8BD7-4A8808568C3F}" dt="2021-03-25T08:30:48.046" v="20897" actId="478"/>
          <ac:spMkLst>
            <pc:docMk/>
            <pc:sldMk cId="3254915029" sldId="308"/>
            <ac:spMk id="11" creationId="{17BCB208-F83A-457B-92BD-71FD9E95E7B7}"/>
          </ac:spMkLst>
        </pc:spChg>
        <pc:spChg chg="del mod">
          <ac:chgData name="Ragnhild Halvorsrud" userId="917ea340-fd63-490f-a7db-68428d24cf32" providerId="ADAL" clId="{74752764-C38B-4E32-8BD7-4A8808568C3F}" dt="2021-03-25T08:30:48.046" v="20897" actId="478"/>
          <ac:spMkLst>
            <pc:docMk/>
            <pc:sldMk cId="3254915029" sldId="308"/>
            <ac:spMk id="12" creationId="{815F606D-049F-47F6-990F-8CF693AE1894}"/>
          </ac:spMkLst>
        </pc:spChg>
        <pc:spChg chg="del mod">
          <ac:chgData name="Ragnhild Halvorsrud" userId="917ea340-fd63-490f-a7db-68428d24cf32" providerId="ADAL" clId="{74752764-C38B-4E32-8BD7-4A8808568C3F}" dt="2021-03-25T08:30:48.046" v="20897" actId="478"/>
          <ac:spMkLst>
            <pc:docMk/>
            <pc:sldMk cId="3254915029" sldId="308"/>
            <ac:spMk id="13" creationId="{E2A17CAC-FBFF-4FA7-A1D2-9D445905C3FB}"/>
          </ac:spMkLst>
        </pc:spChg>
        <pc:spChg chg="del mod">
          <ac:chgData name="Ragnhild Halvorsrud" userId="917ea340-fd63-490f-a7db-68428d24cf32" providerId="ADAL" clId="{74752764-C38B-4E32-8BD7-4A8808568C3F}" dt="2021-03-25T08:30:48.046" v="20897" actId="478"/>
          <ac:spMkLst>
            <pc:docMk/>
            <pc:sldMk cId="3254915029" sldId="308"/>
            <ac:spMk id="14" creationId="{E4DBF4FE-FB8A-4E00-8DD7-0A0D3C1440B9}"/>
          </ac:spMkLst>
        </pc:spChg>
        <pc:spChg chg="mod">
          <ac:chgData name="Ragnhild Halvorsrud" userId="917ea340-fd63-490f-a7db-68428d24cf32" providerId="ADAL" clId="{74752764-C38B-4E32-8BD7-4A8808568C3F}" dt="2021-03-25T12:44:17.990" v="30294" actId="790"/>
          <ac:spMkLst>
            <pc:docMk/>
            <pc:sldMk cId="3254915029" sldId="308"/>
            <ac:spMk id="15" creationId="{3BA81B46-4BC0-45A5-8B61-32337C8386CD}"/>
          </ac:spMkLst>
        </pc:spChg>
        <pc:spChg chg="mod">
          <ac:chgData name="Ragnhild Halvorsrud" userId="917ea340-fd63-490f-a7db-68428d24cf32" providerId="ADAL" clId="{74752764-C38B-4E32-8BD7-4A8808568C3F}" dt="2021-03-25T12:44:17.991" v="30295" actId="790"/>
          <ac:spMkLst>
            <pc:docMk/>
            <pc:sldMk cId="3254915029" sldId="308"/>
            <ac:spMk id="17" creationId="{DB2DFC9E-F353-426B-8F21-E2D5821BC0B8}"/>
          </ac:spMkLst>
        </pc:spChg>
        <pc:spChg chg="add del mod">
          <ac:chgData name="Ragnhild Halvorsrud" userId="917ea340-fd63-490f-a7db-68428d24cf32" providerId="ADAL" clId="{74752764-C38B-4E32-8BD7-4A8808568C3F}" dt="2021-03-24T20:14:11.095" v="19267" actId="6264"/>
          <ac:spMkLst>
            <pc:docMk/>
            <pc:sldMk cId="3254915029" sldId="308"/>
            <ac:spMk id="19" creationId="{1DCFEDA0-1C08-4D90-B396-DCAAA6A62584}"/>
          </ac:spMkLst>
        </pc:spChg>
        <pc:spChg chg="add del mod">
          <ac:chgData name="Ragnhild Halvorsrud" userId="917ea340-fd63-490f-a7db-68428d24cf32" providerId="ADAL" clId="{74752764-C38B-4E32-8BD7-4A8808568C3F}" dt="2021-03-24T20:14:11.095" v="19267" actId="6264"/>
          <ac:spMkLst>
            <pc:docMk/>
            <pc:sldMk cId="3254915029" sldId="308"/>
            <ac:spMk id="20" creationId="{75EAB049-B67B-459D-849F-007C19B3DEA4}"/>
          </ac:spMkLst>
        </pc:spChg>
        <pc:spChg chg="add del mod">
          <ac:chgData name="Ragnhild Halvorsrud" userId="917ea340-fd63-490f-a7db-68428d24cf32" providerId="ADAL" clId="{74752764-C38B-4E32-8BD7-4A8808568C3F}" dt="2021-03-24T20:18:10.920" v="19507" actId="6264"/>
          <ac:spMkLst>
            <pc:docMk/>
            <pc:sldMk cId="3254915029" sldId="308"/>
            <ac:spMk id="21" creationId="{9BDAB02F-5A23-49BE-8620-ED0B278BD952}"/>
          </ac:spMkLst>
        </pc:spChg>
        <pc:spChg chg="add del mod">
          <ac:chgData name="Ragnhild Halvorsrud" userId="917ea340-fd63-490f-a7db-68428d24cf32" providerId="ADAL" clId="{74752764-C38B-4E32-8BD7-4A8808568C3F}" dt="2021-03-24T20:18:10.920" v="19507" actId="6264"/>
          <ac:spMkLst>
            <pc:docMk/>
            <pc:sldMk cId="3254915029" sldId="308"/>
            <ac:spMk id="22" creationId="{8A5B336A-F47F-49F7-9A33-C72F3E677FB7}"/>
          </ac:spMkLst>
        </pc:spChg>
        <pc:spChg chg="mod">
          <ac:chgData name="Ragnhild Halvorsrud" userId="917ea340-fd63-490f-a7db-68428d24cf32" providerId="ADAL" clId="{74752764-C38B-4E32-8BD7-4A8808568C3F}" dt="2021-03-25T09:58:52.520" v="21065"/>
          <ac:spMkLst>
            <pc:docMk/>
            <pc:sldMk cId="3254915029" sldId="308"/>
            <ac:spMk id="24" creationId="{49CFE2F7-A75E-4E6B-B7AF-B04DDCE9E417}"/>
          </ac:spMkLst>
        </pc:spChg>
        <pc:spChg chg="mod">
          <ac:chgData name="Ragnhild Halvorsrud" userId="917ea340-fd63-490f-a7db-68428d24cf32" providerId="ADAL" clId="{74752764-C38B-4E32-8BD7-4A8808568C3F}" dt="2021-03-25T09:58:52.520" v="21065"/>
          <ac:spMkLst>
            <pc:docMk/>
            <pc:sldMk cId="3254915029" sldId="308"/>
            <ac:spMk id="25" creationId="{53AACC8F-3796-4889-ACB0-188B15D70B9C}"/>
          </ac:spMkLst>
        </pc:spChg>
        <pc:spChg chg="mod">
          <ac:chgData name="Ragnhild Halvorsrud" userId="917ea340-fd63-490f-a7db-68428d24cf32" providerId="ADAL" clId="{74752764-C38B-4E32-8BD7-4A8808568C3F}" dt="2021-03-25T09:58:52.520" v="21065"/>
          <ac:spMkLst>
            <pc:docMk/>
            <pc:sldMk cId="3254915029" sldId="308"/>
            <ac:spMk id="26" creationId="{C3243C83-6060-4FD5-9995-49856D6C54E3}"/>
          </ac:spMkLst>
        </pc:spChg>
        <pc:spChg chg="mod">
          <ac:chgData name="Ragnhild Halvorsrud" userId="917ea340-fd63-490f-a7db-68428d24cf32" providerId="ADAL" clId="{74752764-C38B-4E32-8BD7-4A8808568C3F}" dt="2021-03-25T09:58:52.520" v="21065"/>
          <ac:spMkLst>
            <pc:docMk/>
            <pc:sldMk cId="3254915029" sldId="308"/>
            <ac:spMk id="27" creationId="{362E7E66-C3E5-40AA-BDCE-5F8F4AA77F61}"/>
          </ac:spMkLst>
        </pc:spChg>
        <pc:spChg chg="mod">
          <ac:chgData name="Ragnhild Halvorsrud" userId="917ea340-fd63-490f-a7db-68428d24cf32" providerId="ADAL" clId="{74752764-C38B-4E32-8BD7-4A8808568C3F}" dt="2021-03-25T09:58:52.520" v="21065"/>
          <ac:spMkLst>
            <pc:docMk/>
            <pc:sldMk cId="3254915029" sldId="308"/>
            <ac:spMk id="28" creationId="{C2BC9250-F5E5-4927-B768-1D2839F8DD10}"/>
          </ac:spMkLst>
        </pc:spChg>
        <pc:spChg chg="mod">
          <ac:chgData name="Ragnhild Halvorsrud" userId="917ea340-fd63-490f-a7db-68428d24cf32" providerId="ADAL" clId="{74752764-C38B-4E32-8BD7-4A8808568C3F}" dt="2021-03-25T09:58:52.520" v="21065"/>
          <ac:spMkLst>
            <pc:docMk/>
            <pc:sldMk cId="3254915029" sldId="308"/>
            <ac:spMk id="29" creationId="{F3407455-BC1A-4F59-8646-C6730CD59D46}"/>
          </ac:spMkLst>
        </pc:spChg>
        <pc:spChg chg="mod">
          <ac:chgData name="Ragnhild Halvorsrud" userId="917ea340-fd63-490f-a7db-68428d24cf32" providerId="ADAL" clId="{74752764-C38B-4E32-8BD7-4A8808568C3F}" dt="2021-03-25T09:58:52.520" v="21065"/>
          <ac:spMkLst>
            <pc:docMk/>
            <pc:sldMk cId="3254915029" sldId="308"/>
            <ac:spMk id="30" creationId="{CD0A2898-65C3-4709-B353-FC44B0A41519}"/>
          </ac:spMkLst>
        </pc:spChg>
        <pc:spChg chg="mod">
          <ac:chgData name="Ragnhild Halvorsrud" userId="917ea340-fd63-490f-a7db-68428d24cf32" providerId="ADAL" clId="{74752764-C38B-4E32-8BD7-4A8808568C3F}" dt="2021-03-25T09:58:52.520" v="21065"/>
          <ac:spMkLst>
            <pc:docMk/>
            <pc:sldMk cId="3254915029" sldId="308"/>
            <ac:spMk id="31" creationId="{0CED471B-E8B4-4E27-8C2B-3D6490866B23}"/>
          </ac:spMkLst>
        </pc:spChg>
        <pc:spChg chg="mod">
          <ac:chgData name="Ragnhild Halvorsrud" userId="917ea340-fd63-490f-a7db-68428d24cf32" providerId="ADAL" clId="{74752764-C38B-4E32-8BD7-4A8808568C3F}" dt="2021-03-25T09:58:52.520" v="21065"/>
          <ac:spMkLst>
            <pc:docMk/>
            <pc:sldMk cId="3254915029" sldId="308"/>
            <ac:spMk id="32" creationId="{BC5C8AFC-42C1-4352-B8BC-413FFE929C87}"/>
          </ac:spMkLst>
        </pc:spChg>
        <pc:spChg chg="mod">
          <ac:chgData name="Ragnhild Halvorsrud" userId="917ea340-fd63-490f-a7db-68428d24cf32" providerId="ADAL" clId="{74752764-C38B-4E32-8BD7-4A8808568C3F}" dt="2021-03-25T09:58:52.520" v="21065"/>
          <ac:spMkLst>
            <pc:docMk/>
            <pc:sldMk cId="3254915029" sldId="308"/>
            <ac:spMk id="33" creationId="{1A326265-BBC4-446B-8085-E04275725D74}"/>
          </ac:spMkLst>
        </pc:spChg>
        <pc:spChg chg="mod">
          <ac:chgData name="Ragnhild Halvorsrud" userId="917ea340-fd63-490f-a7db-68428d24cf32" providerId="ADAL" clId="{74752764-C38B-4E32-8BD7-4A8808568C3F}" dt="2021-03-25T12:44:17.992" v="30296" actId="790"/>
          <ac:spMkLst>
            <pc:docMk/>
            <pc:sldMk cId="3254915029" sldId="308"/>
            <ac:spMk id="35" creationId="{3CAF7C83-AE19-479A-BBC7-60F12A2F33D2}"/>
          </ac:spMkLst>
        </pc:spChg>
        <pc:spChg chg="mod">
          <ac:chgData name="Ragnhild Halvorsrud" userId="917ea340-fd63-490f-a7db-68428d24cf32" providerId="ADAL" clId="{74752764-C38B-4E32-8BD7-4A8808568C3F}" dt="2021-03-25T12:44:17.992" v="30297" actId="790"/>
          <ac:spMkLst>
            <pc:docMk/>
            <pc:sldMk cId="3254915029" sldId="308"/>
            <ac:spMk id="36" creationId="{BA83A344-EEED-4A33-B715-0257FC5F4E99}"/>
          </ac:spMkLst>
        </pc:spChg>
        <pc:spChg chg="mod">
          <ac:chgData name="Ragnhild Halvorsrud" userId="917ea340-fd63-490f-a7db-68428d24cf32" providerId="ADAL" clId="{74752764-C38B-4E32-8BD7-4A8808568C3F}" dt="2021-03-25T12:44:17.993" v="30298" actId="790"/>
          <ac:spMkLst>
            <pc:docMk/>
            <pc:sldMk cId="3254915029" sldId="308"/>
            <ac:spMk id="37" creationId="{4AF37AF8-7DBF-49E8-BDA0-45B58B63A80C}"/>
          </ac:spMkLst>
        </pc:spChg>
        <pc:spChg chg="mod">
          <ac:chgData name="Ragnhild Halvorsrud" userId="917ea340-fd63-490f-a7db-68428d24cf32" providerId="ADAL" clId="{74752764-C38B-4E32-8BD7-4A8808568C3F}" dt="2021-03-25T12:44:17.993" v="30299" actId="790"/>
          <ac:spMkLst>
            <pc:docMk/>
            <pc:sldMk cId="3254915029" sldId="308"/>
            <ac:spMk id="38" creationId="{65441F85-83EA-4230-9A0C-B8587C64779D}"/>
          </ac:spMkLst>
        </pc:spChg>
        <pc:spChg chg="mod">
          <ac:chgData name="Ragnhild Halvorsrud" userId="917ea340-fd63-490f-a7db-68428d24cf32" providerId="ADAL" clId="{74752764-C38B-4E32-8BD7-4A8808568C3F}" dt="2021-03-25T12:44:17.994" v="30300" actId="790"/>
          <ac:spMkLst>
            <pc:docMk/>
            <pc:sldMk cId="3254915029" sldId="308"/>
            <ac:spMk id="39" creationId="{5CFC0E23-83A8-4150-80C5-AFCE28EAC326}"/>
          </ac:spMkLst>
        </pc:spChg>
        <pc:spChg chg="mod">
          <ac:chgData name="Ragnhild Halvorsrud" userId="917ea340-fd63-490f-a7db-68428d24cf32" providerId="ADAL" clId="{74752764-C38B-4E32-8BD7-4A8808568C3F}" dt="2021-03-25T12:44:17.995" v="30301" actId="790"/>
          <ac:spMkLst>
            <pc:docMk/>
            <pc:sldMk cId="3254915029" sldId="308"/>
            <ac:spMk id="40" creationId="{F34E868F-BE7C-4CD3-BDC9-22F85C0D7A55}"/>
          </ac:spMkLst>
        </pc:spChg>
        <pc:spChg chg="mod">
          <ac:chgData name="Ragnhild Halvorsrud" userId="917ea340-fd63-490f-a7db-68428d24cf32" providerId="ADAL" clId="{74752764-C38B-4E32-8BD7-4A8808568C3F}" dt="2021-03-25T12:44:17.995" v="30302" actId="790"/>
          <ac:spMkLst>
            <pc:docMk/>
            <pc:sldMk cId="3254915029" sldId="308"/>
            <ac:spMk id="41" creationId="{CC13EB77-3521-45B0-9345-2FC0475C366E}"/>
          </ac:spMkLst>
        </pc:spChg>
        <pc:spChg chg="mod">
          <ac:chgData name="Ragnhild Halvorsrud" userId="917ea340-fd63-490f-a7db-68428d24cf32" providerId="ADAL" clId="{74752764-C38B-4E32-8BD7-4A8808568C3F}" dt="2021-03-25T12:44:17.996" v="30303" actId="790"/>
          <ac:spMkLst>
            <pc:docMk/>
            <pc:sldMk cId="3254915029" sldId="308"/>
            <ac:spMk id="42" creationId="{86E3D6C0-5F33-47BD-A94A-8092A0A7EA07}"/>
          </ac:spMkLst>
        </pc:spChg>
        <pc:spChg chg="mod">
          <ac:chgData name="Ragnhild Halvorsrud" userId="917ea340-fd63-490f-a7db-68428d24cf32" providerId="ADAL" clId="{74752764-C38B-4E32-8BD7-4A8808568C3F}" dt="2021-03-25T12:44:17.997" v="30304" actId="790"/>
          <ac:spMkLst>
            <pc:docMk/>
            <pc:sldMk cId="3254915029" sldId="308"/>
            <ac:spMk id="43" creationId="{A2DA2433-F5CD-4149-93C1-B2B492130AF6}"/>
          </ac:spMkLst>
        </pc:spChg>
        <pc:spChg chg="mod">
          <ac:chgData name="Ragnhild Halvorsrud" userId="917ea340-fd63-490f-a7db-68428d24cf32" providerId="ADAL" clId="{74752764-C38B-4E32-8BD7-4A8808568C3F}" dt="2021-03-25T12:44:17.997" v="30305" actId="790"/>
          <ac:spMkLst>
            <pc:docMk/>
            <pc:sldMk cId="3254915029" sldId="308"/>
            <ac:spMk id="44" creationId="{68C17289-C8A8-4D54-A5C5-409437938671}"/>
          </ac:spMkLst>
        </pc:spChg>
        <pc:grpChg chg="del">
          <ac:chgData name="Ragnhild Halvorsrud" userId="917ea340-fd63-490f-a7db-68428d24cf32" providerId="ADAL" clId="{74752764-C38B-4E32-8BD7-4A8808568C3F}" dt="2021-03-25T08:30:48.046" v="20897" actId="478"/>
          <ac:grpSpMkLst>
            <pc:docMk/>
            <pc:sldMk cId="3254915029" sldId="308"/>
            <ac:grpSpMk id="4" creationId="{A0218485-1828-480C-8C12-9280019D9ACB}"/>
          </ac:grpSpMkLst>
        </pc:grpChg>
        <pc:grpChg chg="add del mod">
          <ac:chgData name="Ragnhild Halvorsrud" userId="917ea340-fd63-490f-a7db-68428d24cf32" providerId="ADAL" clId="{74752764-C38B-4E32-8BD7-4A8808568C3F}" dt="2021-03-25T10:03:46.116" v="21109" actId="478"/>
          <ac:grpSpMkLst>
            <pc:docMk/>
            <pc:sldMk cId="3254915029" sldId="308"/>
            <ac:grpSpMk id="23" creationId="{5AADDD5E-715A-4ABB-9339-5DC472E6C96A}"/>
          </ac:grpSpMkLst>
        </pc:grpChg>
        <pc:grpChg chg="add mod">
          <ac:chgData name="Ragnhild Halvorsrud" userId="917ea340-fd63-490f-a7db-68428d24cf32" providerId="ADAL" clId="{74752764-C38B-4E32-8BD7-4A8808568C3F}" dt="2021-03-25T10:05:09.406" v="21126"/>
          <ac:grpSpMkLst>
            <pc:docMk/>
            <pc:sldMk cId="3254915029" sldId="308"/>
            <ac:grpSpMk id="34" creationId="{FB5F0029-FCD7-441A-BF44-A0FED8AF7DF2}"/>
          </ac:grpSpMkLst>
        </pc:grpChg>
        <pc:picChg chg="mod">
          <ac:chgData name="Ragnhild Halvorsrud" userId="917ea340-fd63-490f-a7db-68428d24cf32" providerId="ADAL" clId="{74752764-C38B-4E32-8BD7-4A8808568C3F}" dt="2021-03-24T20:16:06.811" v="19380" actId="1076"/>
          <ac:picMkLst>
            <pc:docMk/>
            <pc:sldMk cId="3254915029" sldId="308"/>
            <ac:picMk id="16" creationId="{35D36061-46FE-4C5A-86E5-25BD5F09155D}"/>
          </ac:picMkLst>
        </pc:picChg>
        <pc:picChg chg="mod">
          <ac:chgData name="Ragnhild Halvorsrud" userId="917ea340-fd63-490f-a7db-68428d24cf32" providerId="ADAL" clId="{74752764-C38B-4E32-8BD7-4A8808568C3F}" dt="2021-03-24T20:16:06.811" v="19380" actId="1076"/>
          <ac:picMkLst>
            <pc:docMk/>
            <pc:sldMk cId="3254915029" sldId="308"/>
            <ac:picMk id="18" creationId="{F8398906-940A-426B-A35E-9D28697918E9}"/>
          </ac:picMkLst>
        </pc:picChg>
      </pc:sldChg>
      <pc:sldChg chg="addSp delSp modSp mod modNotes">
        <pc:chgData name="Ragnhild Halvorsrud" userId="917ea340-fd63-490f-a7db-68428d24cf32" providerId="ADAL" clId="{74752764-C38B-4E32-8BD7-4A8808568C3F}" dt="2021-03-25T12:44:18.010" v="30323" actId="790"/>
        <pc:sldMkLst>
          <pc:docMk/>
          <pc:sldMk cId="1368193645" sldId="309"/>
        </pc:sldMkLst>
        <pc:spChg chg="mod">
          <ac:chgData name="Ragnhild Halvorsrud" userId="917ea340-fd63-490f-a7db-68428d24cf32" providerId="ADAL" clId="{74752764-C38B-4E32-8BD7-4A8808568C3F}" dt="2021-03-25T12:44:18" v="30308" actId="790"/>
          <ac:spMkLst>
            <pc:docMk/>
            <pc:sldMk cId="1368193645" sldId="309"/>
            <ac:spMk id="2" creationId="{DA93C4BE-5E27-46F9-B4B5-B31A61970ECC}"/>
          </ac:spMkLst>
        </pc:spChg>
        <pc:spChg chg="mod">
          <ac:chgData name="Ragnhild Halvorsrud" userId="917ea340-fd63-490f-a7db-68428d24cf32" providerId="ADAL" clId="{74752764-C38B-4E32-8BD7-4A8808568C3F}" dt="2021-03-25T12:44:18" v="30309" actId="790"/>
          <ac:spMkLst>
            <pc:docMk/>
            <pc:sldMk cId="1368193645" sldId="309"/>
            <ac:spMk id="3" creationId="{1ACFC2A2-5AEE-4B2A-B5EE-FA12AF84328D}"/>
          </ac:spMkLst>
        </pc:spChg>
        <pc:spChg chg="mod">
          <ac:chgData name="Ragnhild Halvorsrud" userId="917ea340-fd63-490f-a7db-68428d24cf32" providerId="ADAL" clId="{74752764-C38B-4E32-8BD7-4A8808568C3F}" dt="2021-03-24T08:21:09.620" v="14010" actId="790"/>
          <ac:spMkLst>
            <pc:docMk/>
            <pc:sldMk cId="1368193645" sldId="309"/>
            <ac:spMk id="5" creationId="{1B798192-36D5-4C83-931D-C75D09A3FBAD}"/>
          </ac:spMkLst>
        </pc:spChg>
        <pc:spChg chg="mod">
          <ac:chgData name="Ragnhild Halvorsrud" userId="917ea340-fd63-490f-a7db-68428d24cf32" providerId="ADAL" clId="{74752764-C38B-4E32-8BD7-4A8808568C3F}" dt="2021-03-24T08:21:09.620" v="14011" actId="790"/>
          <ac:spMkLst>
            <pc:docMk/>
            <pc:sldMk cId="1368193645" sldId="309"/>
            <ac:spMk id="6" creationId="{02A54A70-10E8-424A-AB3D-1825179136A9}"/>
          </ac:spMkLst>
        </pc:spChg>
        <pc:spChg chg="mod">
          <ac:chgData name="Ragnhild Halvorsrud" userId="917ea340-fd63-490f-a7db-68428d24cf32" providerId="ADAL" clId="{74752764-C38B-4E32-8BD7-4A8808568C3F}" dt="2021-03-24T08:21:09.620" v="14012" actId="790"/>
          <ac:spMkLst>
            <pc:docMk/>
            <pc:sldMk cId="1368193645" sldId="309"/>
            <ac:spMk id="7" creationId="{37896F34-DE76-4F9B-869D-052ECC29823F}"/>
          </ac:spMkLst>
        </pc:spChg>
        <pc:spChg chg="del mod">
          <ac:chgData name="Ragnhild Halvorsrud" userId="917ea340-fd63-490f-a7db-68428d24cf32" providerId="ADAL" clId="{74752764-C38B-4E32-8BD7-4A8808568C3F}" dt="2021-03-25T08:30:44.149" v="20896" actId="478"/>
          <ac:spMkLst>
            <pc:docMk/>
            <pc:sldMk cId="1368193645" sldId="309"/>
            <ac:spMk id="8" creationId="{C0FF0827-C8BE-479F-B221-4686A6ECC15C}"/>
          </ac:spMkLst>
        </pc:spChg>
        <pc:spChg chg="del mod">
          <ac:chgData name="Ragnhild Halvorsrud" userId="917ea340-fd63-490f-a7db-68428d24cf32" providerId="ADAL" clId="{74752764-C38B-4E32-8BD7-4A8808568C3F}" dt="2021-03-25T08:30:44.149" v="20896" actId="478"/>
          <ac:spMkLst>
            <pc:docMk/>
            <pc:sldMk cId="1368193645" sldId="309"/>
            <ac:spMk id="9" creationId="{AAE49962-326B-4065-A83A-92D3D3B38785}"/>
          </ac:spMkLst>
        </pc:spChg>
        <pc:spChg chg="del mod">
          <ac:chgData name="Ragnhild Halvorsrud" userId="917ea340-fd63-490f-a7db-68428d24cf32" providerId="ADAL" clId="{74752764-C38B-4E32-8BD7-4A8808568C3F}" dt="2021-03-25T08:30:44.149" v="20896" actId="478"/>
          <ac:spMkLst>
            <pc:docMk/>
            <pc:sldMk cId="1368193645" sldId="309"/>
            <ac:spMk id="10" creationId="{2340D26C-F680-49F3-B1E8-5FF1376793C5}"/>
          </ac:spMkLst>
        </pc:spChg>
        <pc:spChg chg="del mod">
          <ac:chgData name="Ragnhild Halvorsrud" userId="917ea340-fd63-490f-a7db-68428d24cf32" providerId="ADAL" clId="{74752764-C38B-4E32-8BD7-4A8808568C3F}" dt="2021-03-25T08:30:44.149" v="20896" actId="478"/>
          <ac:spMkLst>
            <pc:docMk/>
            <pc:sldMk cId="1368193645" sldId="309"/>
            <ac:spMk id="11" creationId="{53EE613F-726F-47D3-946F-EC289662A3F3}"/>
          </ac:spMkLst>
        </pc:spChg>
        <pc:spChg chg="del mod">
          <ac:chgData name="Ragnhild Halvorsrud" userId="917ea340-fd63-490f-a7db-68428d24cf32" providerId="ADAL" clId="{74752764-C38B-4E32-8BD7-4A8808568C3F}" dt="2021-03-25T08:30:44.149" v="20896" actId="478"/>
          <ac:spMkLst>
            <pc:docMk/>
            <pc:sldMk cId="1368193645" sldId="309"/>
            <ac:spMk id="12" creationId="{75D639DD-92A1-4C94-94CA-100A0AA66A03}"/>
          </ac:spMkLst>
        </pc:spChg>
        <pc:spChg chg="del mod">
          <ac:chgData name="Ragnhild Halvorsrud" userId="917ea340-fd63-490f-a7db-68428d24cf32" providerId="ADAL" clId="{74752764-C38B-4E32-8BD7-4A8808568C3F}" dt="2021-03-25T08:30:44.149" v="20896" actId="478"/>
          <ac:spMkLst>
            <pc:docMk/>
            <pc:sldMk cId="1368193645" sldId="309"/>
            <ac:spMk id="13" creationId="{BD46FE94-B328-4B8B-8693-A63BAD942631}"/>
          </ac:spMkLst>
        </pc:spChg>
        <pc:spChg chg="del mod">
          <ac:chgData name="Ragnhild Halvorsrud" userId="917ea340-fd63-490f-a7db-68428d24cf32" providerId="ADAL" clId="{74752764-C38B-4E32-8BD7-4A8808568C3F}" dt="2021-03-25T08:30:44.149" v="20896" actId="478"/>
          <ac:spMkLst>
            <pc:docMk/>
            <pc:sldMk cId="1368193645" sldId="309"/>
            <ac:spMk id="14" creationId="{134BC42E-CF48-43C5-96BE-BA6B2F07F45C}"/>
          </ac:spMkLst>
        </pc:spChg>
        <pc:spChg chg="mod">
          <ac:chgData name="Ragnhild Halvorsrud" userId="917ea340-fd63-490f-a7db-68428d24cf32" providerId="ADAL" clId="{74752764-C38B-4E32-8BD7-4A8808568C3F}" dt="2021-03-25T12:44:18.001" v="30310" actId="790"/>
          <ac:spMkLst>
            <pc:docMk/>
            <pc:sldMk cId="1368193645" sldId="309"/>
            <ac:spMk id="15" creationId="{F5B47C66-481B-4528-AFA9-189912A4FF52}"/>
          </ac:spMkLst>
        </pc:spChg>
        <pc:spChg chg="mod">
          <ac:chgData name="Ragnhild Halvorsrud" userId="917ea340-fd63-490f-a7db-68428d24cf32" providerId="ADAL" clId="{74752764-C38B-4E32-8BD7-4A8808568C3F}" dt="2021-03-25T12:44:18.001" v="30311" actId="790"/>
          <ac:spMkLst>
            <pc:docMk/>
            <pc:sldMk cId="1368193645" sldId="309"/>
            <ac:spMk id="17" creationId="{2E448151-D376-4A64-AA6E-EF1D31E8D06D}"/>
          </ac:spMkLst>
        </pc:spChg>
        <pc:spChg chg="mod">
          <ac:chgData name="Ragnhild Halvorsrud" userId="917ea340-fd63-490f-a7db-68428d24cf32" providerId="ADAL" clId="{74752764-C38B-4E32-8BD7-4A8808568C3F}" dt="2021-03-25T09:58:55.064" v="21066"/>
          <ac:spMkLst>
            <pc:docMk/>
            <pc:sldMk cId="1368193645" sldId="309"/>
            <ac:spMk id="20" creationId="{66ABC509-4A25-45E7-8DFB-1B57DB2827F1}"/>
          </ac:spMkLst>
        </pc:spChg>
        <pc:spChg chg="mod">
          <ac:chgData name="Ragnhild Halvorsrud" userId="917ea340-fd63-490f-a7db-68428d24cf32" providerId="ADAL" clId="{74752764-C38B-4E32-8BD7-4A8808568C3F}" dt="2021-03-25T09:58:55.064" v="21066"/>
          <ac:spMkLst>
            <pc:docMk/>
            <pc:sldMk cId="1368193645" sldId="309"/>
            <ac:spMk id="21" creationId="{5FD4FC23-9AC1-4498-8A3F-A099A47FBEB0}"/>
          </ac:spMkLst>
        </pc:spChg>
        <pc:spChg chg="mod">
          <ac:chgData name="Ragnhild Halvorsrud" userId="917ea340-fd63-490f-a7db-68428d24cf32" providerId="ADAL" clId="{74752764-C38B-4E32-8BD7-4A8808568C3F}" dt="2021-03-25T09:58:55.064" v="21066"/>
          <ac:spMkLst>
            <pc:docMk/>
            <pc:sldMk cId="1368193645" sldId="309"/>
            <ac:spMk id="22" creationId="{9361D565-0575-4E32-ABCF-7184499B6C7D}"/>
          </ac:spMkLst>
        </pc:spChg>
        <pc:spChg chg="mod">
          <ac:chgData name="Ragnhild Halvorsrud" userId="917ea340-fd63-490f-a7db-68428d24cf32" providerId="ADAL" clId="{74752764-C38B-4E32-8BD7-4A8808568C3F}" dt="2021-03-25T09:58:55.064" v="21066"/>
          <ac:spMkLst>
            <pc:docMk/>
            <pc:sldMk cId="1368193645" sldId="309"/>
            <ac:spMk id="23" creationId="{F6929CAA-F35A-40C6-94A4-7308B32B71DE}"/>
          </ac:spMkLst>
        </pc:spChg>
        <pc:spChg chg="mod">
          <ac:chgData name="Ragnhild Halvorsrud" userId="917ea340-fd63-490f-a7db-68428d24cf32" providerId="ADAL" clId="{74752764-C38B-4E32-8BD7-4A8808568C3F}" dt="2021-03-25T09:58:55.064" v="21066"/>
          <ac:spMkLst>
            <pc:docMk/>
            <pc:sldMk cId="1368193645" sldId="309"/>
            <ac:spMk id="24" creationId="{C6F0642C-36F0-4F4E-A787-CB220C06B2FF}"/>
          </ac:spMkLst>
        </pc:spChg>
        <pc:spChg chg="mod">
          <ac:chgData name="Ragnhild Halvorsrud" userId="917ea340-fd63-490f-a7db-68428d24cf32" providerId="ADAL" clId="{74752764-C38B-4E32-8BD7-4A8808568C3F}" dt="2021-03-25T09:58:55.064" v="21066"/>
          <ac:spMkLst>
            <pc:docMk/>
            <pc:sldMk cId="1368193645" sldId="309"/>
            <ac:spMk id="25" creationId="{93710A8A-1E3E-410E-8479-107D08AC1BBD}"/>
          </ac:spMkLst>
        </pc:spChg>
        <pc:spChg chg="mod">
          <ac:chgData name="Ragnhild Halvorsrud" userId="917ea340-fd63-490f-a7db-68428d24cf32" providerId="ADAL" clId="{74752764-C38B-4E32-8BD7-4A8808568C3F}" dt="2021-03-25T09:58:55.064" v="21066"/>
          <ac:spMkLst>
            <pc:docMk/>
            <pc:sldMk cId="1368193645" sldId="309"/>
            <ac:spMk id="26" creationId="{1D3C0268-45F0-46B5-A583-62C8D31581A0}"/>
          </ac:spMkLst>
        </pc:spChg>
        <pc:spChg chg="mod">
          <ac:chgData name="Ragnhild Halvorsrud" userId="917ea340-fd63-490f-a7db-68428d24cf32" providerId="ADAL" clId="{74752764-C38B-4E32-8BD7-4A8808568C3F}" dt="2021-03-25T09:58:55.064" v="21066"/>
          <ac:spMkLst>
            <pc:docMk/>
            <pc:sldMk cId="1368193645" sldId="309"/>
            <ac:spMk id="27" creationId="{C117CB8C-B659-4361-A733-D858B69A8381}"/>
          </ac:spMkLst>
        </pc:spChg>
        <pc:spChg chg="mod">
          <ac:chgData name="Ragnhild Halvorsrud" userId="917ea340-fd63-490f-a7db-68428d24cf32" providerId="ADAL" clId="{74752764-C38B-4E32-8BD7-4A8808568C3F}" dt="2021-03-25T09:58:55.064" v="21066"/>
          <ac:spMkLst>
            <pc:docMk/>
            <pc:sldMk cId="1368193645" sldId="309"/>
            <ac:spMk id="28" creationId="{F927F7A2-D99D-40D2-9328-A5ECC9C9E336}"/>
          </ac:spMkLst>
        </pc:spChg>
        <pc:spChg chg="mod">
          <ac:chgData name="Ragnhild Halvorsrud" userId="917ea340-fd63-490f-a7db-68428d24cf32" providerId="ADAL" clId="{74752764-C38B-4E32-8BD7-4A8808568C3F}" dt="2021-03-25T09:58:55.064" v="21066"/>
          <ac:spMkLst>
            <pc:docMk/>
            <pc:sldMk cId="1368193645" sldId="309"/>
            <ac:spMk id="29" creationId="{097B3BD0-C289-4B2F-8FEB-36A94C6BF959}"/>
          </ac:spMkLst>
        </pc:spChg>
        <pc:spChg chg="mod">
          <ac:chgData name="Ragnhild Halvorsrud" userId="917ea340-fd63-490f-a7db-68428d24cf32" providerId="ADAL" clId="{74752764-C38B-4E32-8BD7-4A8808568C3F}" dt="2021-03-25T12:44:18.002" v="30312" actId="790"/>
          <ac:spMkLst>
            <pc:docMk/>
            <pc:sldMk cId="1368193645" sldId="309"/>
            <ac:spMk id="31" creationId="{8EE56D63-37B3-4E2B-96F8-85352D6501E1}"/>
          </ac:spMkLst>
        </pc:spChg>
        <pc:spChg chg="mod">
          <ac:chgData name="Ragnhild Halvorsrud" userId="917ea340-fd63-490f-a7db-68428d24cf32" providerId="ADAL" clId="{74752764-C38B-4E32-8BD7-4A8808568C3F}" dt="2021-03-25T12:44:18.003" v="30313" actId="790"/>
          <ac:spMkLst>
            <pc:docMk/>
            <pc:sldMk cId="1368193645" sldId="309"/>
            <ac:spMk id="32" creationId="{1BF7C293-EE3D-4FFC-95C5-941F306779F8}"/>
          </ac:spMkLst>
        </pc:spChg>
        <pc:spChg chg="mod">
          <ac:chgData name="Ragnhild Halvorsrud" userId="917ea340-fd63-490f-a7db-68428d24cf32" providerId="ADAL" clId="{74752764-C38B-4E32-8BD7-4A8808568C3F}" dt="2021-03-25T12:44:18.004" v="30314" actId="790"/>
          <ac:spMkLst>
            <pc:docMk/>
            <pc:sldMk cId="1368193645" sldId="309"/>
            <ac:spMk id="33" creationId="{48450608-4BD5-4659-BDC7-0A5F4823155D}"/>
          </ac:spMkLst>
        </pc:spChg>
        <pc:spChg chg="mod">
          <ac:chgData name="Ragnhild Halvorsrud" userId="917ea340-fd63-490f-a7db-68428d24cf32" providerId="ADAL" clId="{74752764-C38B-4E32-8BD7-4A8808568C3F}" dt="2021-03-25T12:44:18.005" v="30315" actId="790"/>
          <ac:spMkLst>
            <pc:docMk/>
            <pc:sldMk cId="1368193645" sldId="309"/>
            <ac:spMk id="34" creationId="{801300DB-5196-42DB-AB57-E1EA6D01A4BB}"/>
          </ac:spMkLst>
        </pc:spChg>
        <pc:spChg chg="mod">
          <ac:chgData name="Ragnhild Halvorsrud" userId="917ea340-fd63-490f-a7db-68428d24cf32" providerId="ADAL" clId="{74752764-C38B-4E32-8BD7-4A8808568C3F}" dt="2021-03-25T12:44:18.006" v="30316" actId="790"/>
          <ac:spMkLst>
            <pc:docMk/>
            <pc:sldMk cId="1368193645" sldId="309"/>
            <ac:spMk id="35" creationId="{C5E54FA3-771F-4B3B-8523-F7C4BC52D9D2}"/>
          </ac:spMkLst>
        </pc:spChg>
        <pc:spChg chg="mod">
          <ac:chgData name="Ragnhild Halvorsrud" userId="917ea340-fd63-490f-a7db-68428d24cf32" providerId="ADAL" clId="{74752764-C38B-4E32-8BD7-4A8808568C3F}" dt="2021-03-25T12:44:18.007" v="30317" actId="790"/>
          <ac:spMkLst>
            <pc:docMk/>
            <pc:sldMk cId="1368193645" sldId="309"/>
            <ac:spMk id="36" creationId="{459002A6-6A45-4987-BEC8-69E1BF762C82}"/>
          </ac:spMkLst>
        </pc:spChg>
        <pc:spChg chg="mod">
          <ac:chgData name="Ragnhild Halvorsrud" userId="917ea340-fd63-490f-a7db-68428d24cf32" providerId="ADAL" clId="{74752764-C38B-4E32-8BD7-4A8808568C3F}" dt="2021-03-25T12:44:18.007" v="30318" actId="790"/>
          <ac:spMkLst>
            <pc:docMk/>
            <pc:sldMk cId="1368193645" sldId="309"/>
            <ac:spMk id="37" creationId="{F4F0B83D-B5DD-432E-B231-13AD56E16C55}"/>
          </ac:spMkLst>
        </pc:spChg>
        <pc:spChg chg="mod">
          <ac:chgData name="Ragnhild Halvorsrud" userId="917ea340-fd63-490f-a7db-68428d24cf32" providerId="ADAL" clId="{74752764-C38B-4E32-8BD7-4A8808568C3F}" dt="2021-03-25T12:44:18.008" v="30319" actId="790"/>
          <ac:spMkLst>
            <pc:docMk/>
            <pc:sldMk cId="1368193645" sldId="309"/>
            <ac:spMk id="38" creationId="{5476D7F3-8D0D-47AC-A76B-396009F13EB8}"/>
          </ac:spMkLst>
        </pc:spChg>
        <pc:spChg chg="mod">
          <ac:chgData name="Ragnhild Halvorsrud" userId="917ea340-fd63-490f-a7db-68428d24cf32" providerId="ADAL" clId="{74752764-C38B-4E32-8BD7-4A8808568C3F}" dt="2021-03-25T12:44:18.009" v="30320" actId="790"/>
          <ac:spMkLst>
            <pc:docMk/>
            <pc:sldMk cId="1368193645" sldId="309"/>
            <ac:spMk id="39" creationId="{5098FD5A-A382-4A5C-9F37-A9F6F0641CBD}"/>
          </ac:spMkLst>
        </pc:spChg>
        <pc:spChg chg="mod">
          <ac:chgData name="Ragnhild Halvorsrud" userId="917ea340-fd63-490f-a7db-68428d24cf32" providerId="ADAL" clId="{74752764-C38B-4E32-8BD7-4A8808568C3F}" dt="2021-03-25T12:44:18.009" v="30321" actId="790"/>
          <ac:spMkLst>
            <pc:docMk/>
            <pc:sldMk cId="1368193645" sldId="309"/>
            <ac:spMk id="40" creationId="{B8745198-B2EC-4C93-92C8-CD1B8605406A}"/>
          </ac:spMkLst>
        </pc:spChg>
        <pc:grpChg chg="del">
          <ac:chgData name="Ragnhild Halvorsrud" userId="917ea340-fd63-490f-a7db-68428d24cf32" providerId="ADAL" clId="{74752764-C38B-4E32-8BD7-4A8808568C3F}" dt="2021-03-25T08:30:44.149" v="20896" actId="478"/>
          <ac:grpSpMkLst>
            <pc:docMk/>
            <pc:sldMk cId="1368193645" sldId="309"/>
            <ac:grpSpMk id="4" creationId="{D2A306D1-84DA-4810-9A11-2D3186EEB262}"/>
          </ac:grpSpMkLst>
        </pc:grpChg>
        <pc:grpChg chg="add del mod">
          <ac:chgData name="Ragnhild Halvorsrud" userId="917ea340-fd63-490f-a7db-68428d24cf32" providerId="ADAL" clId="{74752764-C38B-4E32-8BD7-4A8808568C3F}" dt="2021-03-25T10:03:49.963" v="21110" actId="478"/>
          <ac:grpSpMkLst>
            <pc:docMk/>
            <pc:sldMk cId="1368193645" sldId="309"/>
            <ac:grpSpMk id="19" creationId="{38A34B3E-A222-4FDC-A0E8-2BE0E16FEA8F}"/>
          </ac:grpSpMkLst>
        </pc:grpChg>
        <pc:grpChg chg="add mod">
          <ac:chgData name="Ragnhild Halvorsrud" userId="917ea340-fd63-490f-a7db-68428d24cf32" providerId="ADAL" clId="{74752764-C38B-4E32-8BD7-4A8808568C3F}" dt="2021-03-25T10:05:11.574" v="21127"/>
          <ac:grpSpMkLst>
            <pc:docMk/>
            <pc:sldMk cId="1368193645" sldId="309"/>
            <ac:grpSpMk id="30" creationId="{F61C25CF-54B2-4A1C-BD44-6B9946E95CA6}"/>
          </ac:grpSpMkLst>
        </pc:grpChg>
      </pc:sldChg>
      <pc:sldChg chg="addSp delSp modSp mod modClrScheme chgLayout modNotes">
        <pc:chgData name="Ragnhild Halvorsrud" userId="917ea340-fd63-490f-a7db-68428d24cf32" providerId="ADAL" clId="{74752764-C38B-4E32-8BD7-4A8808568C3F}" dt="2021-03-26T16:11:16.111" v="31773" actId="6549"/>
        <pc:sldMkLst>
          <pc:docMk/>
          <pc:sldMk cId="539407029" sldId="310"/>
        </pc:sldMkLst>
        <pc:spChg chg="mod ord">
          <ac:chgData name="Ragnhild Halvorsrud" userId="917ea340-fd63-490f-a7db-68428d24cf32" providerId="ADAL" clId="{74752764-C38B-4E32-8BD7-4A8808568C3F}" dt="2021-03-25T12:44:17.349" v="29406" actId="790"/>
          <ac:spMkLst>
            <pc:docMk/>
            <pc:sldMk cId="539407029" sldId="310"/>
            <ac:spMk id="2" creationId="{1DB6C2B6-D87E-46E1-8A26-8A696C22A97A}"/>
          </ac:spMkLst>
        </pc:spChg>
        <pc:spChg chg="mod ord">
          <ac:chgData name="Ragnhild Halvorsrud" userId="917ea340-fd63-490f-a7db-68428d24cf32" providerId="ADAL" clId="{74752764-C38B-4E32-8BD7-4A8808568C3F}" dt="2021-03-25T12:44:17.351" v="29408" actId="790"/>
          <ac:spMkLst>
            <pc:docMk/>
            <pc:sldMk cId="539407029" sldId="310"/>
            <ac:spMk id="3" creationId="{1D9ED2FB-A65B-4170-A3FD-6FC2DFC727BF}"/>
          </ac:spMkLst>
        </pc:spChg>
        <pc:spChg chg="add mod ord">
          <ac:chgData name="Ragnhild Halvorsrud" userId="917ea340-fd63-490f-a7db-68428d24cf32" providerId="ADAL" clId="{74752764-C38B-4E32-8BD7-4A8808568C3F}" dt="2021-03-26T16:11:16.111" v="31773" actId="6549"/>
          <ac:spMkLst>
            <pc:docMk/>
            <pc:sldMk cId="539407029" sldId="310"/>
            <ac:spMk id="4" creationId="{EF49F2F3-83FB-426D-B0BA-49F4B23DEE54}"/>
          </ac:spMkLst>
        </pc:spChg>
        <pc:spChg chg="add del mod">
          <ac:chgData name="Ragnhild Halvorsrud" userId="917ea340-fd63-490f-a7db-68428d24cf32" providerId="ADAL" clId="{74752764-C38B-4E32-8BD7-4A8808568C3F}" dt="2021-03-23T17:25:43.486" v="12510"/>
          <ac:spMkLst>
            <pc:docMk/>
            <pc:sldMk cId="539407029" sldId="310"/>
            <ac:spMk id="5" creationId="{3868F335-A2B6-49A3-9947-78D7F1CFDD52}"/>
          </ac:spMkLst>
        </pc:spChg>
        <pc:spChg chg="add del mod">
          <ac:chgData name="Ragnhild Halvorsrud" userId="917ea340-fd63-490f-a7db-68428d24cf32" providerId="ADAL" clId="{74752764-C38B-4E32-8BD7-4A8808568C3F}" dt="2021-03-23T17:25:56.382" v="12541" actId="6264"/>
          <ac:spMkLst>
            <pc:docMk/>
            <pc:sldMk cId="539407029" sldId="310"/>
            <ac:spMk id="7" creationId="{F1CDF536-FB70-4129-B22C-76CA485DA636}"/>
          </ac:spMkLst>
        </pc:spChg>
        <pc:spChg chg="add del mod">
          <ac:chgData name="Ragnhild Halvorsrud" userId="917ea340-fd63-490f-a7db-68428d24cf32" providerId="ADAL" clId="{74752764-C38B-4E32-8BD7-4A8808568C3F}" dt="2021-03-23T17:25:56.382" v="12541" actId="6264"/>
          <ac:spMkLst>
            <pc:docMk/>
            <pc:sldMk cId="539407029" sldId="310"/>
            <ac:spMk id="8" creationId="{C6681B8A-FB85-429E-957A-68D20A24D287}"/>
          </ac:spMkLst>
        </pc:spChg>
        <pc:spChg chg="add del mod">
          <ac:chgData name="Ragnhild Halvorsrud" userId="917ea340-fd63-490f-a7db-68428d24cf32" providerId="ADAL" clId="{74752764-C38B-4E32-8BD7-4A8808568C3F}" dt="2021-03-23T17:26:10.767" v="12543" actId="6264"/>
          <ac:spMkLst>
            <pc:docMk/>
            <pc:sldMk cId="539407029" sldId="310"/>
            <ac:spMk id="9" creationId="{FEFC8D7B-D09D-4135-A1A2-91E73077A044}"/>
          </ac:spMkLst>
        </pc:spChg>
        <pc:spChg chg="add del mod">
          <ac:chgData name="Ragnhild Halvorsrud" userId="917ea340-fd63-490f-a7db-68428d24cf32" providerId="ADAL" clId="{74752764-C38B-4E32-8BD7-4A8808568C3F}" dt="2021-03-23T17:26:10.767" v="12543" actId="6264"/>
          <ac:spMkLst>
            <pc:docMk/>
            <pc:sldMk cId="539407029" sldId="310"/>
            <ac:spMk id="10" creationId="{CF0D8636-6312-4970-BC41-626B7670F84B}"/>
          </ac:spMkLst>
        </pc:spChg>
        <pc:picChg chg="add del">
          <ac:chgData name="Ragnhild Halvorsrud" userId="917ea340-fd63-490f-a7db-68428d24cf32" providerId="ADAL" clId="{74752764-C38B-4E32-8BD7-4A8808568C3F}" dt="2021-03-23T17:25:45.121" v="12512" actId="478"/>
          <ac:picMkLst>
            <pc:docMk/>
            <pc:sldMk cId="539407029" sldId="310"/>
            <ac:picMk id="6" creationId="{72A4C385-0E5D-4BD0-9990-B2F31213CE42}"/>
          </ac:picMkLst>
        </pc:picChg>
      </pc:sldChg>
      <pc:sldChg chg="addSp delSp modSp mod chgLayout modNotes">
        <pc:chgData name="Ragnhild Halvorsrud" userId="917ea340-fd63-490f-a7db-68428d24cf32" providerId="ADAL" clId="{74752764-C38B-4E32-8BD7-4A8808568C3F}" dt="2021-03-25T12:44:17.468" v="29562" actId="790"/>
        <pc:sldMkLst>
          <pc:docMk/>
          <pc:sldMk cId="39303471" sldId="311"/>
        </pc:sldMkLst>
        <pc:spChg chg="mod ord">
          <ac:chgData name="Ragnhild Halvorsrud" userId="917ea340-fd63-490f-a7db-68428d24cf32" providerId="ADAL" clId="{74752764-C38B-4E32-8BD7-4A8808568C3F}" dt="2021-03-25T12:44:17.458" v="29552" actId="790"/>
          <ac:spMkLst>
            <pc:docMk/>
            <pc:sldMk cId="39303471" sldId="311"/>
            <ac:spMk id="2" creationId="{DA93C4BE-5E27-46F9-B4B5-B31A61970ECC}"/>
          </ac:spMkLst>
        </pc:spChg>
        <pc:spChg chg="mod ord">
          <ac:chgData name="Ragnhild Halvorsrud" userId="917ea340-fd63-490f-a7db-68428d24cf32" providerId="ADAL" clId="{74752764-C38B-4E32-8BD7-4A8808568C3F}" dt="2021-03-25T12:44:17.459" v="29553" actId="790"/>
          <ac:spMkLst>
            <pc:docMk/>
            <pc:sldMk cId="39303471" sldId="311"/>
            <ac:spMk id="3" creationId="{1ACFC2A2-5AEE-4B2A-B5EE-FA12AF84328D}"/>
          </ac:spMkLst>
        </pc:spChg>
        <pc:spChg chg="mod">
          <ac:chgData name="Ragnhild Halvorsrud" userId="917ea340-fd63-490f-a7db-68428d24cf32" providerId="ADAL" clId="{74752764-C38B-4E32-8BD7-4A8808568C3F}" dt="2021-03-24T08:21:09.079" v="13259" actId="790"/>
          <ac:spMkLst>
            <pc:docMk/>
            <pc:sldMk cId="39303471" sldId="311"/>
            <ac:spMk id="5" creationId="{90C4E25D-5D67-49CF-B128-01882C334693}"/>
          </ac:spMkLst>
        </pc:spChg>
        <pc:spChg chg="mod">
          <ac:chgData name="Ragnhild Halvorsrud" userId="917ea340-fd63-490f-a7db-68428d24cf32" providerId="ADAL" clId="{74752764-C38B-4E32-8BD7-4A8808568C3F}" dt="2021-03-24T08:21:09.079" v="13260" actId="790"/>
          <ac:spMkLst>
            <pc:docMk/>
            <pc:sldMk cId="39303471" sldId="311"/>
            <ac:spMk id="6" creationId="{78C43C4C-8CAA-4DF7-BF02-934153892547}"/>
          </ac:spMkLst>
        </pc:spChg>
        <pc:spChg chg="mod">
          <ac:chgData name="Ragnhild Halvorsrud" userId="917ea340-fd63-490f-a7db-68428d24cf32" providerId="ADAL" clId="{74752764-C38B-4E32-8BD7-4A8808568C3F}" dt="2021-03-24T08:21:09.079" v="13261" actId="790"/>
          <ac:spMkLst>
            <pc:docMk/>
            <pc:sldMk cId="39303471" sldId="311"/>
            <ac:spMk id="7" creationId="{221D6B8D-DC4F-4891-B30C-209904B3DAB1}"/>
          </ac:spMkLst>
        </pc:spChg>
        <pc:spChg chg="del mod">
          <ac:chgData name="Ragnhild Halvorsrud" userId="917ea340-fd63-490f-a7db-68428d24cf32" providerId="ADAL" clId="{74752764-C38B-4E32-8BD7-4A8808568C3F}" dt="2021-03-25T07:29:35.960" v="20609" actId="478"/>
          <ac:spMkLst>
            <pc:docMk/>
            <pc:sldMk cId="39303471" sldId="311"/>
            <ac:spMk id="8" creationId="{D460DB00-FFE5-45D2-8804-27C02D3E4359}"/>
          </ac:spMkLst>
        </pc:spChg>
        <pc:spChg chg="del mod">
          <ac:chgData name="Ragnhild Halvorsrud" userId="917ea340-fd63-490f-a7db-68428d24cf32" providerId="ADAL" clId="{74752764-C38B-4E32-8BD7-4A8808568C3F}" dt="2021-03-25T07:29:35.960" v="20609" actId="478"/>
          <ac:spMkLst>
            <pc:docMk/>
            <pc:sldMk cId="39303471" sldId="311"/>
            <ac:spMk id="9" creationId="{A3C17154-E0AC-4611-920F-4ED9F5C154E7}"/>
          </ac:spMkLst>
        </pc:spChg>
        <pc:spChg chg="del mod">
          <ac:chgData name="Ragnhild Halvorsrud" userId="917ea340-fd63-490f-a7db-68428d24cf32" providerId="ADAL" clId="{74752764-C38B-4E32-8BD7-4A8808568C3F}" dt="2021-03-25T07:29:35.960" v="20609" actId="478"/>
          <ac:spMkLst>
            <pc:docMk/>
            <pc:sldMk cId="39303471" sldId="311"/>
            <ac:spMk id="10" creationId="{52990B19-A08F-41E2-8A41-400C50C3B922}"/>
          </ac:spMkLst>
        </pc:spChg>
        <pc:spChg chg="del mod">
          <ac:chgData name="Ragnhild Halvorsrud" userId="917ea340-fd63-490f-a7db-68428d24cf32" providerId="ADAL" clId="{74752764-C38B-4E32-8BD7-4A8808568C3F}" dt="2021-03-25T07:29:35.960" v="20609" actId="478"/>
          <ac:spMkLst>
            <pc:docMk/>
            <pc:sldMk cId="39303471" sldId="311"/>
            <ac:spMk id="11" creationId="{9BE91ED7-6BF2-4A8D-9FF8-DC201A4C8FBB}"/>
          </ac:spMkLst>
        </pc:spChg>
        <pc:spChg chg="del mod">
          <ac:chgData name="Ragnhild Halvorsrud" userId="917ea340-fd63-490f-a7db-68428d24cf32" providerId="ADAL" clId="{74752764-C38B-4E32-8BD7-4A8808568C3F}" dt="2021-03-25T07:29:35.960" v="20609" actId="478"/>
          <ac:spMkLst>
            <pc:docMk/>
            <pc:sldMk cId="39303471" sldId="311"/>
            <ac:spMk id="12" creationId="{1ED296EB-0CC4-4C4F-880F-B21EC6B5AD2D}"/>
          </ac:spMkLst>
        </pc:spChg>
        <pc:spChg chg="del mod">
          <ac:chgData name="Ragnhild Halvorsrud" userId="917ea340-fd63-490f-a7db-68428d24cf32" providerId="ADAL" clId="{74752764-C38B-4E32-8BD7-4A8808568C3F}" dt="2021-03-25T07:29:35.960" v="20609" actId="478"/>
          <ac:spMkLst>
            <pc:docMk/>
            <pc:sldMk cId="39303471" sldId="311"/>
            <ac:spMk id="13" creationId="{99AB4444-E716-4891-87F6-6FF9883047C7}"/>
          </ac:spMkLst>
        </pc:spChg>
        <pc:spChg chg="del mod">
          <ac:chgData name="Ragnhild Halvorsrud" userId="917ea340-fd63-490f-a7db-68428d24cf32" providerId="ADAL" clId="{74752764-C38B-4E32-8BD7-4A8808568C3F}" dt="2021-03-25T07:29:35.960" v="20609" actId="478"/>
          <ac:spMkLst>
            <pc:docMk/>
            <pc:sldMk cId="39303471" sldId="311"/>
            <ac:spMk id="14" creationId="{EE6FF93C-1ECF-49E2-94D9-B02D23F33291}"/>
          </ac:spMkLst>
        </pc:spChg>
        <pc:spChg chg="del mod">
          <ac:chgData name="Ragnhild Halvorsrud" userId="917ea340-fd63-490f-a7db-68428d24cf32" providerId="ADAL" clId="{74752764-C38B-4E32-8BD7-4A8808568C3F}" dt="2021-03-21T12:16:41.828" v="9316" actId="478"/>
          <ac:spMkLst>
            <pc:docMk/>
            <pc:sldMk cId="39303471" sldId="311"/>
            <ac:spMk id="15" creationId="{3A1CDA26-A023-4DF8-AEF8-FC04E17E6650}"/>
          </ac:spMkLst>
        </pc:spChg>
        <pc:spChg chg="mod">
          <ac:chgData name="Ragnhild Halvorsrud" userId="917ea340-fd63-490f-a7db-68428d24cf32" providerId="ADAL" clId="{74752764-C38B-4E32-8BD7-4A8808568C3F}" dt="2021-03-25T12:44:17.461" v="29554" actId="790"/>
          <ac:spMkLst>
            <pc:docMk/>
            <pc:sldMk cId="39303471" sldId="311"/>
            <ac:spMk id="16" creationId="{6FC98359-4AF2-43EC-B598-B9D7A407D244}"/>
          </ac:spMkLst>
        </pc:spChg>
        <pc:spChg chg="mod">
          <ac:chgData name="Ragnhild Halvorsrud" userId="917ea340-fd63-490f-a7db-68428d24cf32" providerId="ADAL" clId="{74752764-C38B-4E32-8BD7-4A8808568C3F}" dt="2021-03-25T12:44:17.464" v="29555" actId="790"/>
          <ac:spMkLst>
            <pc:docMk/>
            <pc:sldMk cId="39303471" sldId="311"/>
            <ac:spMk id="38" creationId="{41A61F6D-F9AE-4C9B-AD2F-AE8E64751383}"/>
          </ac:spMkLst>
        </pc:spChg>
        <pc:spChg chg="add del mod">
          <ac:chgData name="Ragnhild Halvorsrud" userId="917ea340-fd63-490f-a7db-68428d24cf32" providerId="ADAL" clId="{74752764-C38B-4E32-8BD7-4A8808568C3F}" dt="2021-03-21T12:19:34.268" v="9371" actId="6264"/>
          <ac:spMkLst>
            <pc:docMk/>
            <pc:sldMk cId="39303471" sldId="311"/>
            <ac:spMk id="52" creationId="{0657153B-8881-4956-BD79-4140FC343B1E}"/>
          </ac:spMkLst>
        </pc:spChg>
        <pc:spChg chg="add mod">
          <ac:chgData name="Ragnhild Halvorsrud" userId="917ea340-fd63-490f-a7db-68428d24cf32" providerId="ADAL" clId="{74752764-C38B-4E32-8BD7-4A8808568C3F}" dt="2021-03-25T12:44:17.465" v="29556" actId="790"/>
          <ac:spMkLst>
            <pc:docMk/>
            <pc:sldMk cId="39303471" sldId="311"/>
            <ac:spMk id="52" creationId="{D55DFD49-6035-4A87-BAFC-2B96583FE13E}"/>
          </ac:spMkLst>
        </pc:spChg>
        <pc:spChg chg="add del mod">
          <ac:chgData name="Ragnhild Halvorsrud" userId="917ea340-fd63-490f-a7db-68428d24cf32" providerId="ADAL" clId="{74752764-C38B-4E32-8BD7-4A8808568C3F}" dt="2021-03-21T12:19:34.268" v="9371" actId="6264"/>
          <ac:spMkLst>
            <pc:docMk/>
            <pc:sldMk cId="39303471" sldId="311"/>
            <ac:spMk id="53" creationId="{6B021F50-0EBC-4C2A-A6AA-03B361EE0B89}"/>
          </ac:spMkLst>
        </pc:spChg>
        <pc:spChg chg="add mod">
          <ac:chgData name="Ragnhild Halvorsrud" userId="917ea340-fd63-490f-a7db-68428d24cf32" providerId="ADAL" clId="{74752764-C38B-4E32-8BD7-4A8808568C3F}" dt="2021-03-25T12:44:17.465" v="29557" actId="790"/>
          <ac:spMkLst>
            <pc:docMk/>
            <pc:sldMk cId="39303471" sldId="311"/>
            <ac:spMk id="53" creationId="{D77426AA-C235-4D08-BC5F-68C0400B7E32}"/>
          </ac:spMkLst>
        </pc:spChg>
        <pc:spChg chg="add mod">
          <ac:chgData name="Ragnhild Halvorsrud" userId="917ea340-fd63-490f-a7db-68428d24cf32" providerId="ADAL" clId="{74752764-C38B-4E32-8BD7-4A8808568C3F}" dt="2021-03-25T12:44:17.466" v="29558" actId="790"/>
          <ac:spMkLst>
            <pc:docMk/>
            <pc:sldMk cId="39303471" sldId="311"/>
            <ac:spMk id="54" creationId="{22AB3D19-B308-49A9-8CF1-D7B55D14C50D}"/>
          </ac:spMkLst>
        </pc:spChg>
        <pc:spChg chg="add mod">
          <ac:chgData name="Ragnhild Halvorsrud" userId="917ea340-fd63-490f-a7db-68428d24cf32" providerId="ADAL" clId="{74752764-C38B-4E32-8BD7-4A8808568C3F}" dt="2021-03-25T12:44:17.466" v="29559" actId="790"/>
          <ac:spMkLst>
            <pc:docMk/>
            <pc:sldMk cId="39303471" sldId="311"/>
            <ac:spMk id="55" creationId="{0122F84C-DBA7-4AA8-BF61-C3E3D43BFEA9}"/>
          </ac:spMkLst>
        </pc:spChg>
        <pc:spChg chg="add mod">
          <ac:chgData name="Ragnhild Halvorsrud" userId="917ea340-fd63-490f-a7db-68428d24cf32" providerId="ADAL" clId="{74752764-C38B-4E32-8BD7-4A8808568C3F}" dt="2021-03-25T12:44:17.467" v="29560" actId="790"/>
          <ac:spMkLst>
            <pc:docMk/>
            <pc:sldMk cId="39303471" sldId="311"/>
            <ac:spMk id="56" creationId="{5FD7A958-E791-4DC1-AA1E-6F4359A44D74}"/>
          </ac:spMkLst>
        </pc:spChg>
        <pc:grpChg chg="del">
          <ac:chgData name="Ragnhild Halvorsrud" userId="917ea340-fd63-490f-a7db-68428d24cf32" providerId="ADAL" clId="{74752764-C38B-4E32-8BD7-4A8808568C3F}" dt="2021-03-25T07:29:35.960" v="20609" actId="478"/>
          <ac:grpSpMkLst>
            <pc:docMk/>
            <pc:sldMk cId="39303471" sldId="311"/>
            <ac:grpSpMk id="4" creationId="{CFD73DC0-B6D9-40F8-A774-5F6CB6B3C918}"/>
          </ac:grpSpMkLst>
        </pc:grpChg>
        <pc:grpChg chg="add mod">
          <ac:chgData name="Ragnhild Halvorsrud" userId="917ea340-fd63-490f-a7db-68428d24cf32" providerId="ADAL" clId="{74752764-C38B-4E32-8BD7-4A8808568C3F}" dt="2021-03-25T08:21:33.154" v="20687" actId="164"/>
          <ac:grpSpMkLst>
            <pc:docMk/>
            <pc:sldMk cId="39303471" sldId="311"/>
            <ac:grpSpMk id="15" creationId="{2E428E0D-0389-49AB-BC26-1236CA873F26}"/>
          </ac:grpSpMkLst>
        </pc:grpChg>
      </pc:sldChg>
      <pc:sldChg chg="addSp delSp modSp mod chgLayout modNotes">
        <pc:chgData name="Ragnhild Halvorsrud" userId="917ea340-fd63-490f-a7db-68428d24cf32" providerId="ADAL" clId="{74752764-C38B-4E32-8BD7-4A8808568C3F}" dt="2021-03-25T12:44:17.479" v="29573" actId="790"/>
        <pc:sldMkLst>
          <pc:docMk/>
          <pc:sldMk cId="3390318106" sldId="312"/>
        </pc:sldMkLst>
        <pc:spChg chg="mod ord">
          <ac:chgData name="Ragnhild Halvorsrud" userId="917ea340-fd63-490f-a7db-68428d24cf32" providerId="ADAL" clId="{74752764-C38B-4E32-8BD7-4A8808568C3F}" dt="2021-03-25T12:44:17.469" v="29563" actId="790"/>
          <ac:spMkLst>
            <pc:docMk/>
            <pc:sldMk cId="3390318106" sldId="312"/>
            <ac:spMk id="2" creationId="{DA93C4BE-5E27-46F9-B4B5-B31A61970ECC}"/>
          </ac:spMkLst>
        </pc:spChg>
        <pc:spChg chg="mod ord">
          <ac:chgData name="Ragnhild Halvorsrud" userId="917ea340-fd63-490f-a7db-68428d24cf32" providerId="ADAL" clId="{74752764-C38B-4E32-8BD7-4A8808568C3F}" dt="2021-03-25T12:44:17.469" v="29564" actId="790"/>
          <ac:spMkLst>
            <pc:docMk/>
            <pc:sldMk cId="3390318106" sldId="312"/>
            <ac:spMk id="3" creationId="{1ACFC2A2-5AEE-4B2A-B5EE-FA12AF84328D}"/>
          </ac:spMkLst>
        </pc:spChg>
        <pc:spChg chg="mod">
          <ac:chgData name="Ragnhild Halvorsrud" userId="917ea340-fd63-490f-a7db-68428d24cf32" providerId="ADAL" clId="{74752764-C38B-4E32-8BD7-4A8808568C3F}" dt="2021-03-24T08:21:09.095" v="13275" actId="790"/>
          <ac:spMkLst>
            <pc:docMk/>
            <pc:sldMk cId="3390318106" sldId="312"/>
            <ac:spMk id="5" creationId="{C36DE259-51A5-4F5C-8365-1CF5FA2B19F3}"/>
          </ac:spMkLst>
        </pc:spChg>
        <pc:spChg chg="mod">
          <ac:chgData name="Ragnhild Halvorsrud" userId="917ea340-fd63-490f-a7db-68428d24cf32" providerId="ADAL" clId="{74752764-C38B-4E32-8BD7-4A8808568C3F}" dt="2021-03-24T08:21:09.095" v="13276" actId="790"/>
          <ac:spMkLst>
            <pc:docMk/>
            <pc:sldMk cId="3390318106" sldId="312"/>
            <ac:spMk id="6" creationId="{9471EA95-84DB-42A9-8199-61C450877136}"/>
          </ac:spMkLst>
        </pc:spChg>
        <pc:spChg chg="mod">
          <ac:chgData name="Ragnhild Halvorsrud" userId="917ea340-fd63-490f-a7db-68428d24cf32" providerId="ADAL" clId="{74752764-C38B-4E32-8BD7-4A8808568C3F}" dt="2021-03-24T08:21:09.095" v="13277" actId="790"/>
          <ac:spMkLst>
            <pc:docMk/>
            <pc:sldMk cId="3390318106" sldId="312"/>
            <ac:spMk id="7" creationId="{120E8FE4-A6DD-4F49-9FEE-A3319FD1ECED}"/>
          </ac:spMkLst>
        </pc:spChg>
        <pc:spChg chg="del mod">
          <ac:chgData name="Ragnhild Halvorsrud" userId="917ea340-fd63-490f-a7db-68428d24cf32" providerId="ADAL" clId="{74752764-C38B-4E32-8BD7-4A8808568C3F}" dt="2021-03-25T07:29:39.721" v="20610" actId="478"/>
          <ac:spMkLst>
            <pc:docMk/>
            <pc:sldMk cId="3390318106" sldId="312"/>
            <ac:spMk id="8" creationId="{9CE54612-E0C9-4CD2-9F43-3795926A3221}"/>
          </ac:spMkLst>
        </pc:spChg>
        <pc:spChg chg="del mod">
          <ac:chgData name="Ragnhild Halvorsrud" userId="917ea340-fd63-490f-a7db-68428d24cf32" providerId="ADAL" clId="{74752764-C38B-4E32-8BD7-4A8808568C3F}" dt="2021-03-25T07:29:39.721" v="20610" actId="478"/>
          <ac:spMkLst>
            <pc:docMk/>
            <pc:sldMk cId="3390318106" sldId="312"/>
            <ac:spMk id="9" creationId="{456CF1EC-8745-4140-BC6E-E8DC2B210E60}"/>
          </ac:spMkLst>
        </pc:spChg>
        <pc:spChg chg="del mod">
          <ac:chgData name="Ragnhild Halvorsrud" userId="917ea340-fd63-490f-a7db-68428d24cf32" providerId="ADAL" clId="{74752764-C38B-4E32-8BD7-4A8808568C3F}" dt="2021-03-25T07:29:39.721" v="20610" actId="478"/>
          <ac:spMkLst>
            <pc:docMk/>
            <pc:sldMk cId="3390318106" sldId="312"/>
            <ac:spMk id="10" creationId="{9723CC29-CC26-4EAB-9F01-0D43D6DC62CC}"/>
          </ac:spMkLst>
        </pc:spChg>
        <pc:spChg chg="del mod">
          <ac:chgData name="Ragnhild Halvorsrud" userId="917ea340-fd63-490f-a7db-68428d24cf32" providerId="ADAL" clId="{74752764-C38B-4E32-8BD7-4A8808568C3F}" dt="2021-03-25T07:29:39.721" v="20610" actId="478"/>
          <ac:spMkLst>
            <pc:docMk/>
            <pc:sldMk cId="3390318106" sldId="312"/>
            <ac:spMk id="11" creationId="{82090143-0A38-481A-AC69-55CE70F42063}"/>
          </ac:spMkLst>
        </pc:spChg>
        <pc:spChg chg="del mod">
          <ac:chgData name="Ragnhild Halvorsrud" userId="917ea340-fd63-490f-a7db-68428d24cf32" providerId="ADAL" clId="{74752764-C38B-4E32-8BD7-4A8808568C3F}" dt="2021-03-25T07:29:39.721" v="20610" actId="478"/>
          <ac:spMkLst>
            <pc:docMk/>
            <pc:sldMk cId="3390318106" sldId="312"/>
            <ac:spMk id="12" creationId="{8AF346BA-C035-408B-A9C5-1BB64B6EF8A9}"/>
          </ac:spMkLst>
        </pc:spChg>
        <pc:spChg chg="del mod">
          <ac:chgData name="Ragnhild Halvorsrud" userId="917ea340-fd63-490f-a7db-68428d24cf32" providerId="ADAL" clId="{74752764-C38B-4E32-8BD7-4A8808568C3F}" dt="2021-03-25T07:29:39.721" v="20610" actId="478"/>
          <ac:spMkLst>
            <pc:docMk/>
            <pc:sldMk cId="3390318106" sldId="312"/>
            <ac:spMk id="13" creationId="{E9219AE8-A59F-42C5-9DE0-2832CC3FEF6B}"/>
          </ac:spMkLst>
        </pc:spChg>
        <pc:spChg chg="del mod">
          <ac:chgData name="Ragnhild Halvorsrud" userId="917ea340-fd63-490f-a7db-68428d24cf32" providerId="ADAL" clId="{74752764-C38B-4E32-8BD7-4A8808568C3F}" dt="2021-03-25T07:29:39.721" v="20610" actId="478"/>
          <ac:spMkLst>
            <pc:docMk/>
            <pc:sldMk cId="3390318106" sldId="312"/>
            <ac:spMk id="14" creationId="{58E1780E-1D0B-4E23-8CB1-6347D9213EC9}"/>
          </ac:spMkLst>
        </pc:spChg>
        <pc:spChg chg="add del mod">
          <ac:chgData name="Ragnhild Halvorsrud" userId="917ea340-fd63-490f-a7db-68428d24cf32" providerId="ADAL" clId="{74752764-C38B-4E32-8BD7-4A8808568C3F}" dt="2021-03-21T12:20:07.753" v="9383" actId="478"/>
          <ac:spMkLst>
            <pc:docMk/>
            <pc:sldMk cId="3390318106" sldId="312"/>
            <ac:spMk id="15" creationId="{88AB84CE-F89C-477E-BD05-9711882F3781}"/>
          </ac:spMkLst>
        </pc:spChg>
        <pc:spChg chg="mod">
          <ac:chgData name="Ragnhild Halvorsrud" userId="917ea340-fd63-490f-a7db-68428d24cf32" providerId="ADAL" clId="{74752764-C38B-4E32-8BD7-4A8808568C3F}" dt="2021-03-25T12:44:17.472" v="29565" actId="790"/>
          <ac:spMkLst>
            <pc:docMk/>
            <pc:sldMk cId="3390318106" sldId="312"/>
            <ac:spMk id="37" creationId="{5ECBEE95-928B-4E09-B5AF-568704AEBF2A}"/>
          </ac:spMkLst>
        </pc:spChg>
        <pc:spChg chg="mod">
          <ac:chgData name="Ragnhild Halvorsrud" userId="917ea340-fd63-490f-a7db-68428d24cf32" providerId="ADAL" clId="{74752764-C38B-4E32-8BD7-4A8808568C3F}" dt="2021-03-25T12:44:17.474" v="29566" actId="790"/>
          <ac:spMkLst>
            <pc:docMk/>
            <pc:sldMk cId="3390318106" sldId="312"/>
            <ac:spMk id="38" creationId="{DCA7E6DB-2C1D-427E-8EC9-96053446B25C}"/>
          </ac:spMkLst>
        </pc:spChg>
        <pc:spChg chg="add del mod">
          <ac:chgData name="Ragnhild Halvorsrud" userId="917ea340-fd63-490f-a7db-68428d24cf32" providerId="ADAL" clId="{74752764-C38B-4E32-8BD7-4A8808568C3F}" dt="2021-03-21T12:19:43.051" v="9372" actId="6264"/>
          <ac:spMkLst>
            <pc:docMk/>
            <pc:sldMk cId="3390318106" sldId="312"/>
            <ac:spMk id="74" creationId="{6DE8F92D-8A9C-4D90-9C74-ABB5F24509F6}"/>
          </ac:spMkLst>
        </pc:spChg>
        <pc:spChg chg="add mod">
          <ac:chgData name="Ragnhild Halvorsrud" userId="917ea340-fd63-490f-a7db-68428d24cf32" providerId="ADAL" clId="{74752764-C38B-4E32-8BD7-4A8808568C3F}" dt="2021-03-25T12:44:17.475" v="29567" actId="790"/>
          <ac:spMkLst>
            <pc:docMk/>
            <pc:sldMk cId="3390318106" sldId="312"/>
            <ac:spMk id="74" creationId="{76942ECF-B0A3-48E0-A54C-EDB9B55B1B20}"/>
          </ac:spMkLst>
        </pc:spChg>
        <pc:spChg chg="add mod">
          <ac:chgData name="Ragnhild Halvorsrud" userId="917ea340-fd63-490f-a7db-68428d24cf32" providerId="ADAL" clId="{74752764-C38B-4E32-8BD7-4A8808568C3F}" dt="2021-03-25T12:44:17.475" v="29568" actId="790"/>
          <ac:spMkLst>
            <pc:docMk/>
            <pc:sldMk cId="3390318106" sldId="312"/>
            <ac:spMk id="75" creationId="{110FE9AB-02DB-4B3A-8D45-56BD26B7E454}"/>
          </ac:spMkLst>
        </pc:spChg>
        <pc:spChg chg="add del mod">
          <ac:chgData name="Ragnhild Halvorsrud" userId="917ea340-fd63-490f-a7db-68428d24cf32" providerId="ADAL" clId="{74752764-C38B-4E32-8BD7-4A8808568C3F}" dt="2021-03-21T12:19:43.051" v="9372" actId="6264"/>
          <ac:spMkLst>
            <pc:docMk/>
            <pc:sldMk cId="3390318106" sldId="312"/>
            <ac:spMk id="75" creationId="{455C93F0-E445-43A4-9D05-F746AE893C4A}"/>
          </ac:spMkLst>
        </pc:spChg>
        <pc:spChg chg="add mod">
          <ac:chgData name="Ragnhild Halvorsrud" userId="917ea340-fd63-490f-a7db-68428d24cf32" providerId="ADAL" clId="{74752764-C38B-4E32-8BD7-4A8808568C3F}" dt="2021-03-25T12:44:17.476" v="29569" actId="790"/>
          <ac:spMkLst>
            <pc:docMk/>
            <pc:sldMk cId="3390318106" sldId="312"/>
            <ac:spMk id="76" creationId="{044D22BB-DB0B-461B-8BD0-A7A90875105B}"/>
          </ac:spMkLst>
        </pc:spChg>
        <pc:spChg chg="add mod">
          <ac:chgData name="Ragnhild Halvorsrud" userId="917ea340-fd63-490f-a7db-68428d24cf32" providerId="ADAL" clId="{74752764-C38B-4E32-8BD7-4A8808568C3F}" dt="2021-03-25T12:44:17.477" v="29570" actId="790"/>
          <ac:spMkLst>
            <pc:docMk/>
            <pc:sldMk cId="3390318106" sldId="312"/>
            <ac:spMk id="77" creationId="{4E2F2560-912C-42CF-9BB4-881D81749BE6}"/>
          </ac:spMkLst>
        </pc:spChg>
        <pc:spChg chg="add mod">
          <ac:chgData name="Ragnhild Halvorsrud" userId="917ea340-fd63-490f-a7db-68428d24cf32" providerId="ADAL" clId="{74752764-C38B-4E32-8BD7-4A8808568C3F}" dt="2021-03-25T12:44:17.477" v="29571" actId="790"/>
          <ac:spMkLst>
            <pc:docMk/>
            <pc:sldMk cId="3390318106" sldId="312"/>
            <ac:spMk id="78" creationId="{9FC07C98-1C15-44B1-996C-8C2642A5FDD6}"/>
          </ac:spMkLst>
        </pc:spChg>
        <pc:grpChg chg="del">
          <ac:chgData name="Ragnhild Halvorsrud" userId="917ea340-fd63-490f-a7db-68428d24cf32" providerId="ADAL" clId="{74752764-C38B-4E32-8BD7-4A8808568C3F}" dt="2021-03-25T07:29:39.721" v="20610" actId="478"/>
          <ac:grpSpMkLst>
            <pc:docMk/>
            <pc:sldMk cId="3390318106" sldId="312"/>
            <ac:grpSpMk id="4" creationId="{222298D0-0DA0-48CF-8779-8259E263E83E}"/>
          </ac:grpSpMkLst>
        </pc:grpChg>
        <pc:grpChg chg="add mod">
          <ac:chgData name="Ragnhild Halvorsrud" userId="917ea340-fd63-490f-a7db-68428d24cf32" providerId="ADAL" clId="{74752764-C38B-4E32-8BD7-4A8808568C3F}" dt="2021-03-25T08:21:29.421" v="20686" actId="164"/>
          <ac:grpSpMkLst>
            <pc:docMk/>
            <pc:sldMk cId="3390318106" sldId="312"/>
            <ac:grpSpMk id="15" creationId="{6B4567BB-6728-4323-B039-412265F46724}"/>
          </ac:grpSpMkLst>
        </pc:grpChg>
        <pc:picChg chg="mod">
          <ac:chgData name="Ragnhild Halvorsrud" userId="917ea340-fd63-490f-a7db-68428d24cf32" providerId="ADAL" clId="{74752764-C38B-4E32-8BD7-4A8808568C3F}" dt="2021-03-21T12:20:13.819" v="9389" actId="1036"/>
          <ac:picMkLst>
            <pc:docMk/>
            <pc:sldMk cId="3390318106" sldId="312"/>
            <ac:picMk id="16" creationId="{8BFDD2D9-D506-4137-8B1D-8BB41A48D72A}"/>
          </ac:picMkLst>
        </pc:picChg>
        <pc:picChg chg="mod">
          <ac:chgData name="Ragnhild Halvorsrud" userId="917ea340-fd63-490f-a7db-68428d24cf32" providerId="ADAL" clId="{74752764-C38B-4E32-8BD7-4A8808568C3F}" dt="2021-03-21T12:20:13.819" v="9389" actId="1036"/>
          <ac:picMkLst>
            <pc:docMk/>
            <pc:sldMk cId="3390318106" sldId="312"/>
            <ac:picMk id="17" creationId="{BBE6DCCC-D988-448F-9FB0-1940422FFC05}"/>
          </ac:picMkLst>
        </pc:picChg>
        <pc:picChg chg="mod">
          <ac:chgData name="Ragnhild Halvorsrud" userId="917ea340-fd63-490f-a7db-68428d24cf32" providerId="ADAL" clId="{74752764-C38B-4E32-8BD7-4A8808568C3F}" dt="2021-03-21T12:20:13.819" v="9389" actId="1036"/>
          <ac:picMkLst>
            <pc:docMk/>
            <pc:sldMk cId="3390318106" sldId="312"/>
            <ac:picMk id="18" creationId="{9147FF98-0EDC-4BFF-ACE3-A9FBAFC869E3}"/>
          </ac:picMkLst>
        </pc:picChg>
        <pc:picChg chg="mod">
          <ac:chgData name="Ragnhild Halvorsrud" userId="917ea340-fd63-490f-a7db-68428d24cf32" providerId="ADAL" clId="{74752764-C38B-4E32-8BD7-4A8808568C3F}" dt="2021-03-21T12:20:13.819" v="9389" actId="1036"/>
          <ac:picMkLst>
            <pc:docMk/>
            <pc:sldMk cId="3390318106" sldId="312"/>
            <ac:picMk id="19" creationId="{C382ACFC-FD74-41C5-8E86-2746B3D1616D}"/>
          </ac:picMkLst>
        </pc:picChg>
        <pc:picChg chg="mod">
          <ac:chgData name="Ragnhild Halvorsrud" userId="917ea340-fd63-490f-a7db-68428d24cf32" providerId="ADAL" clId="{74752764-C38B-4E32-8BD7-4A8808568C3F}" dt="2021-03-21T12:20:13.819" v="9389" actId="1036"/>
          <ac:picMkLst>
            <pc:docMk/>
            <pc:sldMk cId="3390318106" sldId="312"/>
            <ac:picMk id="20" creationId="{E7BD42AE-6189-4278-9313-3C0B59F7DBE6}"/>
          </ac:picMkLst>
        </pc:picChg>
        <pc:picChg chg="mod">
          <ac:chgData name="Ragnhild Halvorsrud" userId="917ea340-fd63-490f-a7db-68428d24cf32" providerId="ADAL" clId="{74752764-C38B-4E32-8BD7-4A8808568C3F}" dt="2021-03-21T12:20:13.819" v="9389" actId="1036"/>
          <ac:picMkLst>
            <pc:docMk/>
            <pc:sldMk cId="3390318106" sldId="312"/>
            <ac:picMk id="21" creationId="{0CC24A9B-FC42-4D3C-AC90-B3C06A56496F}"/>
          </ac:picMkLst>
        </pc:picChg>
        <pc:picChg chg="mod">
          <ac:chgData name="Ragnhild Halvorsrud" userId="917ea340-fd63-490f-a7db-68428d24cf32" providerId="ADAL" clId="{74752764-C38B-4E32-8BD7-4A8808568C3F}" dt="2021-03-21T12:20:13.819" v="9389" actId="1036"/>
          <ac:picMkLst>
            <pc:docMk/>
            <pc:sldMk cId="3390318106" sldId="312"/>
            <ac:picMk id="22" creationId="{FC0E235D-A8E1-434B-8A44-861F4F3685DB}"/>
          </ac:picMkLst>
        </pc:picChg>
        <pc:picChg chg="mod">
          <ac:chgData name="Ragnhild Halvorsrud" userId="917ea340-fd63-490f-a7db-68428d24cf32" providerId="ADAL" clId="{74752764-C38B-4E32-8BD7-4A8808568C3F}" dt="2021-03-21T12:20:13.819" v="9389" actId="1036"/>
          <ac:picMkLst>
            <pc:docMk/>
            <pc:sldMk cId="3390318106" sldId="312"/>
            <ac:picMk id="23" creationId="{D3D164DF-D874-4DB9-9098-D597C960C9CF}"/>
          </ac:picMkLst>
        </pc:picChg>
        <pc:picChg chg="mod">
          <ac:chgData name="Ragnhild Halvorsrud" userId="917ea340-fd63-490f-a7db-68428d24cf32" providerId="ADAL" clId="{74752764-C38B-4E32-8BD7-4A8808568C3F}" dt="2021-03-21T12:20:13.819" v="9389" actId="1036"/>
          <ac:picMkLst>
            <pc:docMk/>
            <pc:sldMk cId="3390318106" sldId="312"/>
            <ac:picMk id="24" creationId="{E9B43DC1-50F5-4776-BA86-E7F49D5B95A1}"/>
          </ac:picMkLst>
        </pc:picChg>
        <pc:picChg chg="mod">
          <ac:chgData name="Ragnhild Halvorsrud" userId="917ea340-fd63-490f-a7db-68428d24cf32" providerId="ADAL" clId="{74752764-C38B-4E32-8BD7-4A8808568C3F}" dt="2021-03-21T12:20:13.819" v="9389" actId="1036"/>
          <ac:picMkLst>
            <pc:docMk/>
            <pc:sldMk cId="3390318106" sldId="312"/>
            <ac:picMk id="25" creationId="{C6C61B1E-B505-41F8-8C7C-69CA1A9ADF1E}"/>
          </ac:picMkLst>
        </pc:picChg>
        <pc:picChg chg="mod">
          <ac:chgData name="Ragnhild Halvorsrud" userId="917ea340-fd63-490f-a7db-68428d24cf32" providerId="ADAL" clId="{74752764-C38B-4E32-8BD7-4A8808568C3F}" dt="2021-03-21T12:20:13.819" v="9389" actId="1036"/>
          <ac:picMkLst>
            <pc:docMk/>
            <pc:sldMk cId="3390318106" sldId="312"/>
            <ac:picMk id="26" creationId="{A5DAD7F4-CC4F-4BC0-A487-A8E6C90F7521}"/>
          </ac:picMkLst>
        </pc:picChg>
        <pc:picChg chg="mod">
          <ac:chgData name="Ragnhild Halvorsrud" userId="917ea340-fd63-490f-a7db-68428d24cf32" providerId="ADAL" clId="{74752764-C38B-4E32-8BD7-4A8808568C3F}" dt="2021-03-21T12:20:13.819" v="9389" actId="1036"/>
          <ac:picMkLst>
            <pc:docMk/>
            <pc:sldMk cId="3390318106" sldId="312"/>
            <ac:picMk id="27" creationId="{C6D09C5F-B382-44EA-AA17-25DD0C8C196C}"/>
          </ac:picMkLst>
        </pc:picChg>
        <pc:picChg chg="mod">
          <ac:chgData name="Ragnhild Halvorsrud" userId="917ea340-fd63-490f-a7db-68428d24cf32" providerId="ADAL" clId="{74752764-C38B-4E32-8BD7-4A8808568C3F}" dt="2021-03-21T12:20:13.819" v="9389" actId="1036"/>
          <ac:picMkLst>
            <pc:docMk/>
            <pc:sldMk cId="3390318106" sldId="312"/>
            <ac:picMk id="28" creationId="{D55CEF73-6247-4693-881A-FB97967E5A00}"/>
          </ac:picMkLst>
        </pc:picChg>
        <pc:picChg chg="mod">
          <ac:chgData name="Ragnhild Halvorsrud" userId="917ea340-fd63-490f-a7db-68428d24cf32" providerId="ADAL" clId="{74752764-C38B-4E32-8BD7-4A8808568C3F}" dt="2021-03-21T12:20:13.819" v="9389" actId="1036"/>
          <ac:picMkLst>
            <pc:docMk/>
            <pc:sldMk cId="3390318106" sldId="312"/>
            <ac:picMk id="29" creationId="{213B7B46-9E04-449D-B4F3-D6324B4D74A4}"/>
          </ac:picMkLst>
        </pc:picChg>
        <pc:picChg chg="mod">
          <ac:chgData name="Ragnhild Halvorsrud" userId="917ea340-fd63-490f-a7db-68428d24cf32" providerId="ADAL" clId="{74752764-C38B-4E32-8BD7-4A8808568C3F}" dt="2021-03-21T12:20:13.819" v="9389" actId="1036"/>
          <ac:picMkLst>
            <pc:docMk/>
            <pc:sldMk cId="3390318106" sldId="312"/>
            <ac:picMk id="30" creationId="{EFF612DD-0C5D-4A4A-B211-162E79869845}"/>
          </ac:picMkLst>
        </pc:picChg>
        <pc:picChg chg="mod">
          <ac:chgData name="Ragnhild Halvorsrud" userId="917ea340-fd63-490f-a7db-68428d24cf32" providerId="ADAL" clId="{74752764-C38B-4E32-8BD7-4A8808568C3F}" dt="2021-03-21T12:20:13.819" v="9389" actId="1036"/>
          <ac:picMkLst>
            <pc:docMk/>
            <pc:sldMk cId="3390318106" sldId="312"/>
            <ac:picMk id="31" creationId="{69FFC2B2-16C6-41C3-B5DB-C410B932322D}"/>
          </ac:picMkLst>
        </pc:picChg>
        <pc:picChg chg="mod">
          <ac:chgData name="Ragnhild Halvorsrud" userId="917ea340-fd63-490f-a7db-68428d24cf32" providerId="ADAL" clId="{74752764-C38B-4E32-8BD7-4A8808568C3F}" dt="2021-03-21T12:20:13.819" v="9389" actId="1036"/>
          <ac:picMkLst>
            <pc:docMk/>
            <pc:sldMk cId="3390318106" sldId="312"/>
            <ac:picMk id="32" creationId="{B0FC77FC-176E-4796-8637-A72F354F8053}"/>
          </ac:picMkLst>
        </pc:picChg>
        <pc:picChg chg="mod">
          <ac:chgData name="Ragnhild Halvorsrud" userId="917ea340-fd63-490f-a7db-68428d24cf32" providerId="ADAL" clId="{74752764-C38B-4E32-8BD7-4A8808568C3F}" dt="2021-03-21T12:20:13.819" v="9389" actId="1036"/>
          <ac:picMkLst>
            <pc:docMk/>
            <pc:sldMk cId="3390318106" sldId="312"/>
            <ac:picMk id="33" creationId="{409A831C-709A-435F-AFF1-5C38D07431A9}"/>
          </ac:picMkLst>
        </pc:picChg>
        <pc:picChg chg="mod">
          <ac:chgData name="Ragnhild Halvorsrud" userId="917ea340-fd63-490f-a7db-68428d24cf32" providerId="ADAL" clId="{74752764-C38B-4E32-8BD7-4A8808568C3F}" dt="2021-03-21T12:20:13.819" v="9389" actId="1036"/>
          <ac:picMkLst>
            <pc:docMk/>
            <pc:sldMk cId="3390318106" sldId="312"/>
            <ac:picMk id="34" creationId="{35AEE558-CF94-40ED-B979-D47A05645AF4}"/>
          </ac:picMkLst>
        </pc:picChg>
        <pc:picChg chg="mod">
          <ac:chgData name="Ragnhild Halvorsrud" userId="917ea340-fd63-490f-a7db-68428d24cf32" providerId="ADAL" clId="{74752764-C38B-4E32-8BD7-4A8808568C3F}" dt="2021-03-21T12:20:13.819" v="9389" actId="1036"/>
          <ac:picMkLst>
            <pc:docMk/>
            <pc:sldMk cId="3390318106" sldId="312"/>
            <ac:picMk id="35" creationId="{D5C70778-2830-41FE-9FBD-66193B4C28AF}"/>
          </ac:picMkLst>
        </pc:picChg>
        <pc:picChg chg="mod">
          <ac:chgData name="Ragnhild Halvorsrud" userId="917ea340-fd63-490f-a7db-68428d24cf32" providerId="ADAL" clId="{74752764-C38B-4E32-8BD7-4A8808568C3F}" dt="2021-03-21T12:20:13.819" v="9389" actId="1036"/>
          <ac:picMkLst>
            <pc:docMk/>
            <pc:sldMk cId="3390318106" sldId="312"/>
            <ac:picMk id="36" creationId="{5028E2A1-237C-4C79-9610-1D72DA11F56C}"/>
          </ac:picMkLst>
        </pc:picChg>
        <pc:picChg chg="mod">
          <ac:chgData name="Ragnhild Halvorsrud" userId="917ea340-fd63-490f-a7db-68428d24cf32" providerId="ADAL" clId="{74752764-C38B-4E32-8BD7-4A8808568C3F}" dt="2021-03-21T12:20:13.819" v="9389" actId="1036"/>
          <ac:picMkLst>
            <pc:docMk/>
            <pc:sldMk cId="3390318106" sldId="312"/>
            <ac:picMk id="39" creationId="{3CAB3566-0976-4A46-B15E-1562C03F624C}"/>
          </ac:picMkLst>
        </pc:picChg>
        <pc:picChg chg="mod">
          <ac:chgData name="Ragnhild Halvorsrud" userId="917ea340-fd63-490f-a7db-68428d24cf32" providerId="ADAL" clId="{74752764-C38B-4E32-8BD7-4A8808568C3F}" dt="2021-03-21T12:20:13.819" v="9389" actId="1036"/>
          <ac:picMkLst>
            <pc:docMk/>
            <pc:sldMk cId="3390318106" sldId="312"/>
            <ac:picMk id="40" creationId="{3BF70879-F210-491F-A258-2DA6A722814D}"/>
          </ac:picMkLst>
        </pc:picChg>
        <pc:picChg chg="mod">
          <ac:chgData name="Ragnhild Halvorsrud" userId="917ea340-fd63-490f-a7db-68428d24cf32" providerId="ADAL" clId="{74752764-C38B-4E32-8BD7-4A8808568C3F}" dt="2021-03-21T12:20:13.819" v="9389" actId="1036"/>
          <ac:picMkLst>
            <pc:docMk/>
            <pc:sldMk cId="3390318106" sldId="312"/>
            <ac:picMk id="41" creationId="{471E9597-0E5A-4FBA-A7B2-06C9D850CB63}"/>
          </ac:picMkLst>
        </pc:picChg>
        <pc:picChg chg="mod">
          <ac:chgData name="Ragnhild Halvorsrud" userId="917ea340-fd63-490f-a7db-68428d24cf32" providerId="ADAL" clId="{74752764-C38B-4E32-8BD7-4A8808568C3F}" dt="2021-03-21T12:20:13.819" v="9389" actId="1036"/>
          <ac:picMkLst>
            <pc:docMk/>
            <pc:sldMk cId="3390318106" sldId="312"/>
            <ac:picMk id="42" creationId="{7C78E732-0156-4E7D-8A87-EDFC3E012DA2}"/>
          </ac:picMkLst>
        </pc:picChg>
        <pc:picChg chg="mod">
          <ac:chgData name="Ragnhild Halvorsrud" userId="917ea340-fd63-490f-a7db-68428d24cf32" providerId="ADAL" clId="{74752764-C38B-4E32-8BD7-4A8808568C3F}" dt="2021-03-21T12:20:13.819" v="9389" actId="1036"/>
          <ac:picMkLst>
            <pc:docMk/>
            <pc:sldMk cId="3390318106" sldId="312"/>
            <ac:picMk id="43" creationId="{101D4FF6-0EB9-46CB-B9CF-5A3A5849DA16}"/>
          </ac:picMkLst>
        </pc:picChg>
        <pc:picChg chg="mod">
          <ac:chgData name="Ragnhild Halvorsrud" userId="917ea340-fd63-490f-a7db-68428d24cf32" providerId="ADAL" clId="{74752764-C38B-4E32-8BD7-4A8808568C3F}" dt="2021-03-21T12:20:13.819" v="9389" actId="1036"/>
          <ac:picMkLst>
            <pc:docMk/>
            <pc:sldMk cId="3390318106" sldId="312"/>
            <ac:picMk id="44" creationId="{0569D8BC-6DC9-4191-8C86-2BB665284D2F}"/>
          </ac:picMkLst>
        </pc:picChg>
        <pc:picChg chg="mod">
          <ac:chgData name="Ragnhild Halvorsrud" userId="917ea340-fd63-490f-a7db-68428d24cf32" providerId="ADAL" clId="{74752764-C38B-4E32-8BD7-4A8808568C3F}" dt="2021-03-21T12:20:13.819" v="9389" actId="1036"/>
          <ac:picMkLst>
            <pc:docMk/>
            <pc:sldMk cId="3390318106" sldId="312"/>
            <ac:picMk id="45" creationId="{1E1A8A86-76E3-4744-8B9C-236E88E804B0}"/>
          </ac:picMkLst>
        </pc:picChg>
        <pc:picChg chg="mod">
          <ac:chgData name="Ragnhild Halvorsrud" userId="917ea340-fd63-490f-a7db-68428d24cf32" providerId="ADAL" clId="{74752764-C38B-4E32-8BD7-4A8808568C3F}" dt="2021-03-21T12:20:13.819" v="9389" actId="1036"/>
          <ac:picMkLst>
            <pc:docMk/>
            <pc:sldMk cId="3390318106" sldId="312"/>
            <ac:picMk id="46" creationId="{D6C4F620-F86C-4466-B2E1-BC6C7CAC8A84}"/>
          </ac:picMkLst>
        </pc:picChg>
        <pc:picChg chg="mod">
          <ac:chgData name="Ragnhild Halvorsrud" userId="917ea340-fd63-490f-a7db-68428d24cf32" providerId="ADAL" clId="{74752764-C38B-4E32-8BD7-4A8808568C3F}" dt="2021-03-21T12:20:13.819" v="9389" actId="1036"/>
          <ac:picMkLst>
            <pc:docMk/>
            <pc:sldMk cId="3390318106" sldId="312"/>
            <ac:picMk id="47" creationId="{DCDF9572-9034-4E1E-9545-A352686C455E}"/>
          </ac:picMkLst>
        </pc:picChg>
        <pc:picChg chg="mod">
          <ac:chgData name="Ragnhild Halvorsrud" userId="917ea340-fd63-490f-a7db-68428d24cf32" providerId="ADAL" clId="{74752764-C38B-4E32-8BD7-4A8808568C3F}" dt="2021-03-21T12:20:13.819" v="9389" actId="1036"/>
          <ac:picMkLst>
            <pc:docMk/>
            <pc:sldMk cId="3390318106" sldId="312"/>
            <ac:picMk id="48" creationId="{6A02E0E3-9340-4847-B857-BA86D5A935EC}"/>
          </ac:picMkLst>
        </pc:picChg>
        <pc:picChg chg="mod">
          <ac:chgData name="Ragnhild Halvorsrud" userId="917ea340-fd63-490f-a7db-68428d24cf32" providerId="ADAL" clId="{74752764-C38B-4E32-8BD7-4A8808568C3F}" dt="2021-03-21T12:20:13.819" v="9389" actId="1036"/>
          <ac:picMkLst>
            <pc:docMk/>
            <pc:sldMk cId="3390318106" sldId="312"/>
            <ac:picMk id="49" creationId="{49BE4D4A-D948-4FDD-8559-48A738883405}"/>
          </ac:picMkLst>
        </pc:picChg>
        <pc:picChg chg="mod">
          <ac:chgData name="Ragnhild Halvorsrud" userId="917ea340-fd63-490f-a7db-68428d24cf32" providerId="ADAL" clId="{74752764-C38B-4E32-8BD7-4A8808568C3F}" dt="2021-03-21T12:20:13.819" v="9389" actId="1036"/>
          <ac:picMkLst>
            <pc:docMk/>
            <pc:sldMk cId="3390318106" sldId="312"/>
            <ac:picMk id="50" creationId="{56B3E4D0-BD07-486A-BFD2-FDD9678CC462}"/>
          </ac:picMkLst>
        </pc:picChg>
        <pc:picChg chg="mod">
          <ac:chgData name="Ragnhild Halvorsrud" userId="917ea340-fd63-490f-a7db-68428d24cf32" providerId="ADAL" clId="{74752764-C38B-4E32-8BD7-4A8808568C3F}" dt="2021-03-21T12:20:13.819" v="9389" actId="1036"/>
          <ac:picMkLst>
            <pc:docMk/>
            <pc:sldMk cId="3390318106" sldId="312"/>
            <ac:picMk id="51" creationId="{C4933EFA-2E05-4AD0-8583-06BA53F8E0AC}"/>
          </ac:picMkLst>
        </pc:picChg>
        <pc:picChg chg="mod">
          <ac:chgData name="Ragnhild Halvorsrud" userId="917ea340-fd63-490f-a7db-68428d24cf32" providerId="ADAL" clId="{74752764-C38B-4E32-8BD7-4A8808568C3F}" dt="2021-03-21T12:20:13.819" v="9389" actId="1036"/>
          <ac:picMkLst>
            <pc:docMk/>
            <pc:sldMk cId="3390318106" sldId="312"/>
            <ac:picMk id="52" creationId="{160C2078-C41A-4F5B-B133-879805B44AAB}"/>
          </ac:picMkLst>
        </pc:picChg>
        <pc:picChg chg="mod">
          <ac:chgData name="Ragnhild Halvorsrud" userId="917ea340-fd63-490f-a7db-68428d24cf32" providerId="ADAL" clId="{74752764-C38B-4E32-8BD7-4A8808568C3F}" dt="2021-03-21T12:20:13.819" v="9389" actId="1036"/>
          <ac:picMkLst>
            <pc:docMk/>
            <pc:sldMk cId="3390318106" sldId="312"/>
            <ac:picMk id="53" creationId="{C1C5602E-CE8D-4A0D-B5DA-123BED4A5D9A}"/>
          </ac:picMkLst>
        </pc:picChg>
        <pc:picChg chg="mod">
          <ac:chgData name="Ragnhild Halvorsrud" userId="917ea340-fd63-490f-a7db-68428d24cf32" providerId="ADAL" clId="{74752764-C38B-4E32-8BD7-4A8808568C3F}" dt="2021-03-21T12:20:13.819" v="9389" actId="1036"/>
          <ac:picMkLst>
            <pc:docMk/>
            <pc:sldMk cId="3390318106" sldId="312"/>
            <ac:picMk id="54" creationId="{9172F917-80AC-4EBE-9A94-6B9748B4D2A8}"/>
          </ac:picMkLst>
        </pc:picChg>
        <pc:picChg chg="mod">
          <ac:chgData name="Ragnhild Halvorsrud" userId="917ea340-fd63-490f-a7db-68428d24cf32" providerId="ADAL" clId="{74752764-C38B-4E32-8BD7-4A8808568C3F}" dt="2021-03-21T12:20:13.819" v="9389" actId="1036"/>
          <ac:picMkLst>
            <pc:docMk/>
            <pc:sldMk cId="3390318106" sldId="312"/>
            <ac:picMk id="55" creationId="{B64FB2A9-A0FE-4CB3-B542-D292C21B29D3}"/>
          </ac:picMkLst>
        </pc:picChg>
        <pc:picChg chg="mod">
          <ac:chgData name="Ragnhild Halvorsrud" userId="917ea340-fd63-490f-a7db-68428d24cf32" providerId="ADAL" clId="{74752764-C38B-4E32-8BD7-4A8808568C3F}" dt="2021-03-21T12:20:13.819" v="9389" actId="1036"/>
          <ac:picMkLst>
            <pc:docMk/>
            <pc:sldMk cId="3390318106" sldId="312"/>
            <ac:picMk id="56" creationId="{B693B0E7-4F9F-498C-8DFD-7448616B15F7}"/>
          </ac:picMkLst>
        </pc:picChg>
        <pc:picChg chg="mod">
          <ac:chgData name="Ragnhild Halvorsrud" userId="917ea340-fd63-490f-a7db-68428d24cf32" providerId="ADAL" clId="{74752764-C38B-4E32-8BD7-4A8808568C3F}" dt="2021-03-21T12:20:13.819" v="9389" actId="1036"/>
          <ac:picMkLst>
            <pc:docMk/>
            <pc:sldMk cId="3390318106" sldId="312"/>
            <ac:picMk id="57" creationId="{40F55C75-069A-4351-9515-0B773109593D}"/>
          </ac:picMkLst>
        </pc:picChg>
        <pc:picChg chg="mod">
          <ac:chgData name="Ragnhild Halvorsrud" userId="917ea340-fd63-490f-a7db-68428d24cf32" providerId="ADAL" clId="{74752764-C38B-4E32-8BD7-4A8808568C3F}" dt="2021-03-21T12:20:13.819" v="9389" actId="1036"/>
          <ac:picMkLst>
            <pc:docMk/>
            <pc:sldMk cId="3390318106" sldId="312"/>
            <ac:picMk id="58" creationId="{9CE24065-1C84-4E64-B4B9-1F5CFFD5D1C9}"/>
          </ac:picMkLst>
        </pc:picChg>
        <pc:picChg chg="mod">
          <ac:chgData name="Ragnhild Halvorsrud" userId="917ea340-fd63-490f-a7db-68428d24cf32" providerId="ADAL" clId="{74752764-C38B-4E32-8BD7-4A8808568C3F}" dt="2021-03-21T12:20:13.819" v="9389" actId="1036"/>
          <ac:picMkLst>
            <pc:docMk/>
            <pc:sldMk cId="3390318106" sldId="312"/>
            <ac:picMk id="59" creationId="{B83966F8-1F7E-4357-91B1-5CE147C1D389}"/>
          </ac:picMkLst>
        </pc:picChg>
        <pc:picChg chg="mod">
          <ac:chgData name="Ragnhild Halvorsrud" userId="917ea340-fd63-490f-a7db-68428d24cf32" providerId="ADAL" clId="{74752764-C38B-4E32-8BD7-4A8808568C3F}" dt="2021-03-21T12:20:13.819" v="9389" actId="1036"/>
          <ac:picMkLst>
            <pc:docMk/>
            <pc:sldMk cId="3390318106" sldId="312"/>
            <ac:picMk id="60" creationId="{1D379A1F-2AA4-4D93-BD5C-ABD608340AB3}"/>
          </ac:picMkLst>
        </pc:picChg>
        <pc:picChg chg="mod">
          <ac:chgData name="Ragnhild Halvorsrud" userId="917ea340-fd63-490f-a7db-68428d24cf32" providerId="ADAL" clId="{74752764-C38B-4E32-8BD7-4A8808568C3F}" dt="2021-03-21T12:20:13.819" v="9389" actId="1036"/>
          <ac:picMkLst>
            <pc:docMk/>
            <pc:sldMk cId="3390318106" sldId="312"/>
            <ac:picMk id="61" creationId="{E68B8643-CB07-414F-B68E-EF101E8D30E6}"/>
          </ac:picMkLst>
        </pc:picChg>
        <pc:picChg chg="mod">
          <ac:chgData name="Ragnhild Halvorsrud" userId="917ea340-fd63-490f-a7db-68428d24cf32" providerId="ADAL" clId="{74752764-C38B-4E32-8BD7-4A8808568C3F}" dt="2021-03-21T12:20:13.819" v="9389" actId="1036"/>
          <ac:picMkLst>
            <pc:docMk/>
            <pc:sldMk cId="3390318106" sldId="312"/>
            <ac:picMk id="62" creationId="{E3591E68-A413-4F11-8C81-7337501CE4DB}"/>
          </ac:picMkLst>
        </pc:picChg>
        <pc:picChg chg="mod">
          <ac:chgData name="Ragnhild Halvorsrud" userId="917ea340-fd63-490f-a7db-68428d24cf32" providerId="ADAL" clId="{74752764-C38B-4E32-8BD7-4A8808568C3F}" dt="2021-03-21T12:20:13.819" v="9389" actId="1036"/>
          <ac:picMkLst>
            <pc:docMk/>
            <pc:sldMk cId="3390318106" sldId="312"/>
            <ac:picMk id="63" creationId="{7D62C85D-6A2C-429E-8D9D-F1330BD7C770}"/>
          </ac:picMkLst>
        </pc:picChg>
        <pc:picChg chg="mod">
          <ac:chgData name="Ragnhild Halvorsrud" userId="917ea340-fd63-490f-a7db-68428d24cf32" providerId="ADAL" clId="{74752764-C38B-4E32-8BD7-4A8808568C3F}" dt="2021-03-21T12:20:13.819" v="9389" actId="1036"/>
          <ac:picMkLst>
            <pc:docMk/>
            <pc:sldMk cId="3390318106" sldId="312"/>
            <ac:picMk id="64" creationId="{51957C37-3704-4DA1-A38C-FCC937B63609}"/>
          </ac:picMkLst>
        </pc:picChg>
        <pc:picChg chg="mod">
          <ac:chgData name="Ragnhild Halvorsrud" userId="917ea340-fd63-490f-a7db-68428d24cf32" providerId="ADAL" clId="{74752764-C38B-4E32-8BD7-4A8808568C3F}" dt="2021-03-21T12:20:13.819" v="9389" actId="1036"/>
          <ac:picMkLst>
            <pc:docMk/>
            <pc:sldMk cId="3390318106" sldId="312"/>
            <ac:picMk id="65" creationId="{839ED95C-AD90-4084-9E67-D9206FF8C07A}"/>
          </ac:picMkLst>
        </pc:picChg>
        <pc:picChg chg="mod">
          <ac:chgData name="Ragnhild Halvorsrud" userId="917ea340-fd63-490f-a7db-68428d24cf32" providerId="ADAL" clId="{74752764-C38B-4E32-8BD7-4A8808568C3F}" dt="2021-03-21T12:20:13.819" v="9389" actId="1036"/>
          <ac:picMkLst>
            <pc:docMk/>
            <pc:sldMk cId="3390318106" sldId="312"/>
            <ac:picMk id="66" creationId="{5F34B21A-9172-4E1B-8E2E-CD498CDED8B4}"/>
          </ac:picMkLst>
        </pc:picChg>
        <pc:picChg chg="mod">
          <ac:chgData name="Ragnhild Halvorsrud" userId="917ea340-fd63-490f-a7db-68428d24cf32" providerId="ADAL" clId="{74752764-C38B-4E32-8BD7-4A8808568C3F}" dt="2021-03-21T12:20:13.819" v="9389" actId="1036"/>
          <ac:picMkLst>
            <pc:docMk/>
            <pc:sldMk cId="3390318106" sldId="312"/>
            <ac:picMk id="67" creationId="{B404F583-5123-4B14-AEC6-451D5FD34540}"/>
          </ac:picMkLst>
        </pc:picChg>
        <pc:picChg chg="mod">
          <ac:chgData name="Ragnhild Halvorsrud" userId="917ea340-fd63-490f-a7db-68428d24cf32" providerId="ADAL" clId="{74752764-C38B-4E32-8BD7-4A8808568C3F}" dt="2021-03-21T12:20:13.819" v="9389" actId="1036"/>
          <ac:picMkLst>
            <pc:docMk/>
            <pc:sldMk cId="3390318106" sldId="312"/>
            <ac:picMk id="68" creationId="{A31B2F02-6329-47B1-AB5F-E3A3B7F27770}"/>
          </ac:picMkLst>
        </pc:picChg>
        <pc:picChg chg="mod">
          <ac:chgData name="Ragnhild Halvorsrud" userId="917ea340-fd63-490f-a7db-68428d24cf32" providerId="ADAL" clId="{74752764-C38B-4E32-8BD7-4A8808568C3F}" dt="2021-03-21T12:20:13.819" v="9389" actId="1036"/>
          <ac:picMkLst>
            <pc:docMk/>
            <pc:sldMk cId="3390318106" sldId="312"/>
            <ac:picMk id="69" creationId="{69FE6444-3BC0-4AF5-9EF7-185DC4B5CCB2}"/>
          </ac:picMkLst>
        </pc:picChg>
        <pc:picChg chg="mod">
          <ac:chgData name="Ragnhild Halvorsrud" userId="917ea340-fd63-490f-a7db-68428d24cf32" providerId="ADAL" clId="{74752764-C38B-4E32-8BD7-4A8808568C3F}" dt="2021-03-21T12:20:13.819" v="9389" actId="1036"/>
          <ac:picMkLst>
            <pc:docMk/>
            <pc:sldMk cId="3390318106" sldId="312"/>
            <ac:picMk id="70" creationId="{3E1C8B65-7CBD-42FA-9C05-975F2CFC435E}"/>
          </ac:picMkLst>
        </pc:picChg>
        <pc:picChg chg="mod">
          <ac:chgData name="Ragnhild Halvorsrud" userId="917ea340-fd63-490f-a7db-68428d24cf32" providerId="ADAL" clId="{74752764-C38B-4E32-8BD7-4A8808568C3F}" dt="2021-03-21T12:20:13.819" v="9389" actId="1036"/>
          <ac:picMkLst>
            <pc:docMk/>
            <pc:sldMk cId="3390318106" sldId="312"/>
            <ac:picMk id="71" creationId="{499B5A1A-AF7C-47F1-BCEC-A4E336179C75}"/>
          </ac:picMkLst>
        </pc:picChg>
        <pc:picChg chg="mod">
          <ac:chgData name="Ragnhild Halvorsrud" userId="917ea340-fd63-490f-a7db-68428d24cf32" providerId="ADAL" clId="{74752764-C38B-4E32-8BD7-4A8808568C3F}" dt="2021-03-21T12:20:13.819" v="9389" actId="1036"/>
          <ac:picMkLst>
            <pc:docMk/>
            <pc:sldMk cId="3390318106" sldId="312"/>
            <ac:picMk id="72" creationId="{136E5F8F-31CF-4376-BA60-60E8BA55FF8C}"/>
          </ac:picMkLst>
        </pc:picChg>
        <pc:picChg chg="mod">
          <ac:chgData name="Ragnhild Halvorsrud" userId="917ea340-fd63-490f-a7db-68428d24cf32" providerId="ADAL" clId="{74752764-C38B-4E32-8BD7-4A8808568C3F}" dt="2021-03-21T12:20:13.819" v="9389" actId="1036"/>
          <ac:picMkLst>
            <pc:docMk/>
            <pc:sldMk cId="3390318106" sldId="312"/>
            <ac:picMk id="73" creationId="{F39566AA-775F-4078-84A2-4560F3DF2B8F}"/>
          </ac:picMkLst>
        </pc:picChg>
      </pc:sldChg>
      <pc:sldChg chg="addSp delSp modSp del mod modClrScheme chgLayout modNotes">
        <pc:chgData name="Ragnhild Halvorsrud" userId="917ea340-fd63-490f-a7db-68428d24cf32" providerId="ADAL" clId="{74752764-C38B-4E32-8BD7-4A8808568C3F}" dt="2021-03-25T20:19:31.153" v="31510" actId="47"/>
        <pc:sldMkLst>
          <pc:docMk/>
          <pc:sldMk cId="1256428719" sldId="313"/>
        </pc:sldMkLst>
        <pc:spChg chg="mod ord">
          <ac:chgData name="Ragnhild Halvorsrud" userId="917ea340-fd63-490f-a7db-68428d24cf32" providerId="ADAL" clId="{74752764-C38B-4E32-8BD7-4A8808568C3F}" dt="2021-03-25T12:44:17.480" v="29574" actId="790"/>
          <ac:spMkLst>
            <pc:docMk/>
            <pc:sldMk cId="1256428719" sldId="313"/>
            <ac:spMk id="2" creationId="{DA93C4BE-5E27-46F9-B4B5-B31A61970ECC}"/>
          </ac:spMkLst>
        </pc:spChg>
        <pc:spChg chg="del mod ord">
          <ac:chgData name="Ragnhild Halvorsrud" userId="917ea340-fd63-490f-a7db-68428d24cf32" providerId="ADAL" clId="{74752764-C38B-4E32-8BD7-4A8808568C3F}" dt="2021-03-24T08:06:28.277" v="12547" actId="478"/>
          <ac:spMkLst>
            <pc:docMk/>
            <pc:sldMk cId="1256428719" sldId="313"/>
            <ac:spMk id="3" creationId="{1ACFC2A2-5AEE-4B2A-B5EE-FA12AF84328D}"/>
          </ac:spMkLst>
        </pc:spChg>
        <pc:spChg chg="add del mod ord">
          <ac:chgData name="Ragnhild Halvorsrud" userId="917ea340-fd63-490f-a7db-68428d24cf32" providerId="ADAL" clId="{74752764-C38B-4E32-8BD7-4A8808568C3F}" dt="2021-03-24T08:06:35.540" v="12548" actId="6264"/>
          <ac:spMkLst>
            <pc:docMk/>
            <pc:sldMk cId="1256428719" sldId="313"/>
            <ac:spMk id="4" creationId="{D312BA3A-9F62-4F7F-92EF-D89D9E285EAE}"/>
          </ac:spMkLst>
        </pc:spChg>
        <pc:spChg chg="add del mod">
          <ac:chgData name="Ragnhild Halvorsrud" userId="917ea340-fd63-490f-a7db-68428d24cf32" providerId="ADAL" clId="{74752764-C38B-4E32-8BD7-4A8808568C3F}" dt="2021-03-24T08:06:35.540" v="12548" actId="6264"/>
          <ac:spMkLst>
            <pc:docMk/>
            <pc:sldMk cId="1256428719" sldId="313"/>
            <ac:spMk id="5" creationId="{711192A6-34C8-4865-A60C-4D02A5A2F36E}"/>
          </ac:spMkLst>
        </pc:spChg>
        <pc:spChg chg="add mod ord">
          <ac:chgData name="Ragnhild Halvorsrud" userId="917ea340-fd63-490f-a7db-68428d24cf32" providerId="ADAL" clId="{74752764-C38B-4E32-8BD7-4A8808568C3F}" dt="2021-03-25T20:05:23.393" v="31465" actId="6549"/>
          <ac:spMkLst>
            <pc:docMk/>
            <pc:sldMk cId="1256428719" sldId="313"/>
            <ac:spMk id="6" creationId="{81971FA6-5696-4159-8F7D-BAF20CFF8190}"/>
          </ac:spMkLst>
        </pc:spChg>
        <pc:spChg chg="add del mod">
          <ac:chgData name="Ragnhild Halvorsrud" userId="917ea340-fd63-490f-a7db-68428d24cf32" providerId="ADAL" clId="{74752764-C38B-4E32-8BD7-4A8808568C3F}" dt="2021-03-24T08:39:00.188" v="15122" actId="6264"/>
          <ac:spMkLst>
            <pc:docMk/>
            <pc:sldMk cId="1256428719" sldId="313"/>
            <ac:spMk id="7" creationId="{53D95402-9044-4AB3-9B7F-F81580F4AB1E}"/>
          </ac:spMkLst>
        </pc:spChg>
        <pc:spChg chg="add del mod">
          <ac:chgData name="Ragnhild Halvorsrud" userId="917ea340-fd63-490f-a7db-68428d24cf32" providerId="ADAL" clId="{74752764-C38B-4E32-8BD7-4A8808568C3F}" dt="2021-03-24T08:39:00.188" v="15122" actId="6264"/>
          <ac:spMkLst>
            <pc:docMk/>
            <pc:sldMk cId="1256428719" sldId="313"/>
            <ac:spMk id="8" creationId="{549D4C00-72F0-4F5C-9BC2-5204C268B759}"/>
          </ac:spMkLst>
        </pc:spChg>
      </pc:sldChg>
      <pc:sldChg chg="addSp delSp modSp mod modClrScheme chgLayout modNotes">
        <pc:chgData name="Ragnhild Halvorsrud" userId="917ea340-fd63-490f-a7db-68428d24cf32" providerId="ADAL" clId="{74752764-C38B-4E32-8BD7-4A8808568C3F}" dt="2021-03-25T19:54:32.084" v="31235" actId="1076"/>
        <pc:sldMkLst>
          <pc:docMk/>
          <pc:sldMk cId="3236939185" sldId="314"/>
        </pc:sldMkLst>
        <pc:spChg chg="mod ord">
          <ac:chgData name="Ragnhild Halvorsrud" userId="917ea340-fd63-490f-a7db-68428d24cf32" providerId="ADAL" clId="{74752764-C38B-4E32-8BD7-4A8808568C3F}" dt="2021-03-25T12:44:17.483" v="29578" actId="790"/>
          <ac:spMkLst>
            <pc:docMk/>
            <pc:sldMk cId="3236939185" sldId="314"/>
            <ac:spMk id="2" creationId="{DA93C4BE-5E27-46F9-B4B5-B31A61970ECC}"/>
          </ac:spMkLst>
        </pc:spChg>
        <pc:spChg chg="mod ord">
          <ac:chgData name="Ragnhild Halvorsrud" userId="917ea340-fd63-490f-a7db-68428d24cf32" providerId="ADAL" clId="{74752764-C38B-4E32-8BD7-4A8808568C3F}" dt="2021-03-25T12:44:17.485" v="29580" actId="790"/>
          <ac:spMkLst>
            <pc:docMk/>
            <pc:sldMk cId="3236939185" sldId="314"/>
            <ac:spMk id="3" creationId="{1ACFC2A2-5AEE-4B2A-B5EE-FA12AF84328D}"/>
          </ac:spMkLst>
        </pc:spChg>
        <pc:spChg chg="mod">
          <ac:chgData name="Ragnhild Halvorsrud" userId="917ea340-fd63-490f-a7db-68428d24cf32" providerId="ADAL" clId="{74752764-C38B-4E32-8BD7-4A8808568C3F}" dt="2021-03-24T08:21:09.110" v="13296" actId="790"/>
          <ac:spMkLst>
            <pc:docMk/>
            <pc:sldMk cId="3236939185" sldId="314"/>
            <ac:spMk id="5" creationId="{738F300C-9104-4EA2-A5C0-280DFE19AC0B}"/>
          </ac:spMkLst>
        </pc:spChg>
        <pc:spChg chg="mod">
          <ac:chgData name="Ragnhild Halvorsrud" userId="917ea340-fd63-490f-a7db-68428d24cf32" providerId="ADAL" clId="{74752764-C38B-4E32-8BD7-4A8808568C3F}" dt="2021-03-24T08:21:09.110" v="13297" actId="790"/>
          <ac:spMkLst>
            <pc:docMk/>
            <pc:sldMk cId="3236939185" sldId="314"/>
            <ac:spMk id="6" creationId="{39688031-C32E-4F3A-A4F1-E6E3EBAE9B7F}"/>
          </ac:spMkLst>
        </pc:spChg>
        <pc:spChg chg="mod">
          <ac:chgData name="Ragnhild Halvorsrud" userId="917ea340-fd63-490f-a7db-68428d24cf32" providerId="ADAL" clId="{74752764-C38B-4E32-8BD7-4A8808568C3F}" dt="2021-03-24T08:21:09.110" v="13298" actId="790"/>
          <ac:spMkLst>
            <pc:docMk/>
            <pc:sldMk cId="3236939185" sldId="314"/>
            <ac:spMk id="7" creationId="{23DE36B0-4DE5-440F-AA02-4A81C1BEA15C}"/>
          </ac:spMkLst>
        </pc:spChg>
        <pc:spChg chg="del mod">
          <ac:chgData name="Ragnhild Halvorsrud" userId="917ea340-fd63-490f-a7db-68428d24cf32" providerId="ADAL" clId="{74752764-C38B-4E32-8BD7-4A8808568C3F}" dt="2021-03-25T09:43:27.095" v="20980" actId="478"/>
          <ac:spMkLst>
            <pc:docMk/>
            <pc:sldMk cId="3236939185" sldId="314"/>
            <ac:spMk id="8" creationId="{6EF777AA-2820-4E74-9543-DD8738CD0ED7}"/>
          </ac:spMkLst>
        </pc:spChg>
        <pc:spChg chg="del mod">
          <ac:chgData name="Ragnhild Halvorsrud" userId="917ea340-fd63-490f-a7db-68428d24cf32" providerId="ADAL" clId="{74752764-C38B-4E32-8BD7-4A8808568C3F}" dt="2021-03-25T09:43:27.095" v="20980" actId="478"/>
          <ac:spMkLst>
            <pc:docMk/>
            <pc:sldMk cId="3236939185" sldId="314"/>
            <ac:spMk id="9" creationId="{DDAB6D19-9A01-44BC-B167-2DD3C8424BF5}"/>
          </ac:spMkLst>
        </pc:spChg>
        <pc:spChg chg="del mod">
          <ac:chgData name="Ragnhild Halvorsrud" userId="917ea340-fd63-490f-a7db-68428d24cf32" providerId="ADAL" clId="{74752764-C38B-4E32-8BD7-4A8808568C3F}" dt="2021-03-25T09:43:27.095" v="20980" actId="478"/>
          <ac:spMkLst>
            <pc:docMk/>
            <pc:sldMk cId="3236939185" sldId="314"/>
            <ac:spMk id="10" creationId="{388D2A07-B4C2-4251-9EAC-D7EF6AAD9BEF}"/>
          </ac:spMkLst>
        </pc:spChg>
        <pc:spChg chg="del mod">
          <ac:chgData name="Ragnhild Halvorsrud" userId="917ea340-fd63-490f-a7db-68428d24cf32" providerId="ADAL" clId="{74752764-C38B-4E32-8BD7-4A8808568C3F}" dt="2021-03-25T09:43:27.095" v="20980" actId="478"/>
          <ac:spMkLst>
            <pc:docMk/>
            <pc:sldMk cId="3236939185" sldId="314"/>
            <ac:spMk id="11" creationId="{11FC2CA8-C4E2-474D-A813-DA0A9A7B30EC}"/>
          </ac:spMkLst>
        </pc:spChg>
        <pc:spChg chg="del mod">
          <ac:chgData name="Ragnhild Halvorsrud" userId="917ea340-fd63-490f-a7db-68428d24cf32" providerId="ADAL" clId="{74752764-C38B-4E32-8BD7-4A8808568C3F}" dt="2021-03-25T09:43:27.095" v="20980" actId="478"/>
          <ac:spMkLst>
            <pc:docMk/>
            <pc:sldMk cId="3236939185" sldId="314"/>
            <ac:spMk id="12" creationId="{210A3B42-2847-46C9-9FF5-9B3B7D637012}"/>
          </ac:spMkLst>
        </pc:spChg>
        <pc:spChg chg="del mod">
          <ac:chgData name="Ragnhild Halvorsrud" userId="917ea340-fd63-490f-a7db-68428d24cf32" providerId="ADAL" clId="{74752764-C38B-4E32-8BD7-4A8808568C3F}" dt="2021-03-25T09:43:27.095" v="20980" actId="478"/>
          <ac:spMkLst>
            <pc:docMk/>
            <pc:sldMk cId="3236939185" sldId="314"/>
            <ac:spMk id="13" creationId="{8D144AC7-8E57-41D3-8C44-357BEC5E1F43}"/>
          </ac:spMkLst>
        </pc:spChg>
        <pc:spChg chg="del mod">
          <ac:chgData name="Ragnhild Halvorsrud" userId="917ea340-fd63-490f-a7db-68428d24cf32" providerId="ADAL" clId="{74752764-C38B-4E32-8BD7-4A8808568C3F}" dt="2021-03-25T09:43:27.095" v="20980" actId="478"/>
          <ac:spMkLst>
            <pc:docMk/>
            <pc:sldMk cId="3236939185" sldId="314"/>
            <ac:spMk id="14" creationId="{803DB5BE-42BF-4459-9D7F-6BF035791AD2}"/>
          </ac:spMkLst>
        </pc:spChg>
        <pc:spChg chg="del mod">
          <ac:chgData name="Ragnhild Halvorsrud" userId="917ea340-fd63-490f-a7db-68428d24cf32" providerId="ADAL" clId="{74752764-C38B-4E32-8BD7-4A8808568C3F}" dt="2021-03-19T16:08:29.114" v="3079" actId="478"/>
          <ac:spMkLst>
            <pc:docMk/>
            <pc:sldMk cId="3236939185" sldId="314"/>
            <ac:spMk id="15" creationId="{7664D935-9791-45A8-8D45-42EFA8998C83}"/>
          </ac:spMkLst>
        </pc:spChg>
        <pc:spChg chg="mod">
          <ac:chgData name="Ragnhild Halvorsrud" userId="917ea340-fd63-490f-a7db-68428d24cf32" providerId="ADAL" clId="{74752764-C38B-4E32-8BD7-4A8808568C3F}" dt="2021-03-25T19:54:32.084" v="31235" actId="1076"/>
          <ac:spMkLst>
            <pc:docMk/>
            <pc:sldMk cId="3236939185" sldId="314"/>
            <ac:spMk id="16" creationId="{75FE8FAC-1BEF-4120-BC86-5D9726D43967}"/>
          </ac:spMkLst>
        </pc:spChg>
        <pc:spChg chg="mod">
          <ac:chgData name="Ragnhild Halvorsrud" userId="917ea340-fd63-490f-a7db-68428d24cf32" providerId="ADAL" clId="{74752764-C38B-4E32-8BD7-4A8808568C3F}" dt="2021-03-25T19:54:32.084" v="31235" actId="1076"/>
          <ac:spMkLst>
            <pc:docMk/>
            <pc:sldMk cId="3236939185" sldId="314"/>
            <ac:spMk id="17" creationId="{E4A4BA76-467F-407B-8823-D199F728F7DC}"/>
          </ac:spMkLst>
        </pc:spChg>
        <pc:spChg chg="add del mod">
          <ac:chgData name="Ragnhild Halvorsrud" userId="917ea340-fd63-490f-a7db-68428d24cf32" providerId="ADAL" clId="{74752764-C38B-4E32-8BD7-4A8808568C3F}" dt="2021-03-18T14:14:10.183" v="1779" actId="21"/>
          <ac:spMkLst>
            <pc:docMk/>
            <pc:sldMk cId="3236939185" sldId="314"/>
            <ac:spMk id="21" creationId="{2968DA8F-7186-4F4C-9537-6A4A59209BC5}"/>
          </ac:spMkLst>
        </pc:spChg>
        <pc:spChg chg="add mod ord">
          <ac:chgData name="Ragnhild Halvorsrud" userId="917ea340-fd63-490f-a7db-68428d24cf32" providerId="ADAL" clId="{74752764-C38B-4E32-8BD7-4A8808568C3F}" dt="2021-03-25T19:54:11.884" v="31230" actId="27636"/>
          <ac:spMkLst>
            <pc:docMk/>
            <pc:sldMk cId="3236939185" sldId="314"/>
            <ac:spMk id="21" creationId="{3389DBB6-DE2D-4178-86BF-001A56B7FC2C}"/>
          </ac:spMkLst>
        </pc:spChg>
        <pc:spChg chg="add mod">
          <ac:chgData name="Ragnhild Halvorsrud" userId="917ea340-fd63-490f-a7db-68428d24cf32" providerId="ADAL" clId="{74752764-C38B-4E32-8BD7-4A8808568C3F}" dt="2021-03-25T12:44:17.488" v="29583" actId="790"/>
          <ac:spMkLst>
            <pc:docMk/>
            <pc:sldMk cId="3236939185" sldId="314"/>
            <ac:spMk id="22" creationId="{325F9E4C-20C1-46CC-9F91-D0D20FAF7B5E}"/>
          </ac:spMkLst>
        </pc:spChg>
        <pc:spChg chg="add del mod">
          <ac:chgData name="Ragnhild Halvorsrud" userId="917ea340-fd63-490f-a7db-68428d24cf32" providerId="ADAL" clId="{74752764-C38B-4E32-8BD7-4A8808568C3F}" dt="2021-03-19T16:08:52.948" v="3083" actId="6264"/>
          <ac:spMkLst>
            <pc:docMk/>
            <pc:sldMk cId="3236939185" sldId="314"/>
            <ac:spMk id="22" creationId="{EB767A3A-B7DD-4B77-A824-FA54D12B1363}"/>
          </ac:spMkLst>
        </pc:spChg>
        <pc:spChg chg="add del mod">
          <ac:chgData name="Ragnhild Halvorsrud" userId="917ea340-fd63-490f-a7db-68428d24cf32" providerId="ADAL" clId="{74752764-C38B-4E32-8BD7-4A8808568C3F}" dt="2021-03-19T16:08:52.948" v="3083" actId="6264"/>
          <ac:spMkLst>
            <pc:docMk/>
            <pc:sldMk cId="3236939185" sldId="314"/>
            <ac:spMk id="23" creationId="{7734F793-F3D7-479F-937C-95D3D2D0281F}"/>
          </ac:spMkLst>
        </pc:spChg>
        <pc:spChg chg="add mod">
          <ac:chgData name="Ragnhild Halvorsrud" userId="917ea340-fd63-490f-a7db-68428d24cf32" providerId="ADAL" clId="{74752764-C38B-4E32-8BD7-4A8808568C3F}" dt="2021-03-25T12:44:17.488" v="29584" actId="790"/>
          <ac:spMkLst>
            <pc:docMk/>
            <pc:sldMk cId="3236939185" sldId="314"/>
            <ac:spMk id="23" creationId="{F17DE8DE-9B33-463A-BC39-B6896C2C54B5}"/>
          </ac:spMkLst>
        </pc:spChg>
        <pc:spChg chg="add mod">
          <ac:chgData name="Ragnhild Halvorsrud" userId="917ea340-fd63-490f-a7db-68428d24cf32" providerId="ADAL" clId="{74752764-C38B-4E32-8BD7-4A8808568C3F}" dt="2021-03-25T12:44:17.489" v="29585" actId="790"/>
          <ac:spMkLst>
            <pc:docMk/>
            <pc:sldMk cId="3236939185" sldId="314"/>
            <ac:spMk id="24" creationId="{795E18B7-7221-4E2F-8725-41105A8EA6DC}"/>
          </ac:spMkLst>
        </pc:spChg>
        <pc:spChg chg="add del mod">
          <ac:chgData name="Ragnhild Halvorsrud" userId="917ea340-fd63-490f-a7db-68428d24cf32" providerId="ADAL" clId="{74752764-C38B-4E32-8BD7-4A8808568C3F}" dt="2021-03-19T16:08:52.948" v="3083" actId="6264"/>
          <ac:spMkLst>
            <pc:docMk/>
            <pc:sldMk cId="3236939185" sldId="314"/>
            <ac:spMk id="24" creationId="{DC26FD5C-70D7-498F-A992-575B235DCB05}"/>
          </ac:spMkLst>
        </pc:spChg>
        <pc:spChg chg="add mod">
          <ac:chgData name="Ragnhild Halvorsrud" userId="917ea340-fd63-490f-a7db-68428d24cf32" providerId="ADAL" clId="{74752764-C38B-4E32-8BD7-4A8808568C3F}" dt="2021-03-25T12:44:17.489" v="29586" actId="790"/>
          <ac:spMkLst>
            <pc:docMk/>
            <pc:sldMk cId="3236939185" sldId="314"/>
            <ac:spMk id="25" creationId="{38F19E09-FCDF-417C-AB9C-EE4E7FD6852F}"/>
          </ac:spMkLst>
        </pc:spChg>
        <pc:spChg chg="add mod">
          <ac:chgData name="Ragnhild Halvorsrud" userId="917ea340-fd63-490f-a7db-68428d24cf32" providerId="ADAL" clId="{74752764-C38B-4E32-8BD7-4A8808568C3F}" dt="2021-03-25T12:44:17.490" v="29587" actId="790"/>
          <ac:spMkLst>
            <pc:docMk/>
            <pc:sldMk cId="3236939185" sldId="314"/>
            <ac:spMk id="26" creationId="{045D6913-F9F6-454E-A81E-E406C3E50D28}"/>
          </ac:spMkLst>
        </pc:spChg>
        <pc:spChg chg="add mod">
          <ac:chgData name="Ragnhild Halvorsrud" userId="917ea340-fd63-490f-a7db-68428d24cf32" providerId="ADAL" clId="{74752764-C38B-4E32-8BD7-4A8808568C3F}" dt="2021-03-25T12:44:17.491" v="29588" actId="790"/>
          <ac:spMkLst>
            <pc:docMk/>
            <pc:sldMk cId="3236939185" sldId="314"/>
            <ac:spMk id="27" creationId="{98A613E7-5BE8-4439-BFB3-EA09FC5F7AEE}"/>
          </ac:spMkLst>
        </pc:spChg>
        <pc:spChg chg="add mod">
          <ac:chgData name="Ragnhild Halvorsrud" userId="917ea340-fd63-490f-a7db-68428d24cf32" providerId="ADAL" clId="{74752764-C38B-4E32-8BD7-4A8808568C3F}" dt="2021-03-25T12:44:17.491" v="29589" actId="790"/>
          <ac:spMkLst>
            <pc:docMk/>
            <pc:sldMk cId="3236939185" sldId="314"/>
            <ac:spMk id="28" creationId="{D1C3770F-7B27-433B-B57F-F0A93F5FF5DF}"/>
          </ac:spMkLst>
        </pc:spChg>
        <pc:spChg chg="add mod">
          <ac:chgData name="Ragnhild Halvorsrud" userId="917ea340-fd63-490f-a7db-68428d24cf32" providerId="ADAL" clId="{74752764-C38B-4E32-8BD7-4A8808568C3F}" dt="2021-03-25T12:44:17.492" v="29590" actId="790"/>
          <ac:spMkLst>
            <pc:docMk/>
            <pc:sldMk cId="3236939185" sldId="314"/>
            <ac:spMk id="29" creationId="{44B4AA1B-B578-49DC-BF9C-687F9C3D29EE}"/>
          </ac:spMkLst>
        </pc:spChg>
        <pc:spChg chg="add mod">
          <ac:chgData name="Ragnhild Halvorsrud" userId="917ea340-fd63-490f-a7db-68428d24cf32" providerId="ADAL" clId="{74752764-C38B-4E32-8BD7-4A8808568C3F}" dt="2021-03-25T12:44:17.492" v="29591" actId="790"/>
          <ac:spMkLst>
            <pc:docMk/>
            <pc:sldMk cId="3236939185" sldId="314"/>
            <ac:spMk id="30" creationId="{A21208BE-8D25-431D-BD3A-D1283BA86E35}"/>
          </ac:spMkLst>
        </pc:spChg>
        <pc:spChg chg="add mod">
          <ac:chgData name="Ragnhild Halvorsrud" userId="917ea340-fd63-490f-a7db-68428d24cf32" providerId="ADAL" clId="{74752764-C38B-4E32-8BD7-4A8808568C3F}" dt="2021-03-25T12:44:17.493" v="29592" actId="790"/>
          <ac:spMkLst>
            <pc:docMk/>
            <pc:sldMk cId="3236939185" sldId="314"/>
            <ac:spMk id="31" creationId="{9B21DF39-B1A0-4FDC-82C2-65D7D063C9E6}"/>
          </ac:spMkLst>
        </pc:spChg>
        <pc:grpChg chg="del">
          <ac:chgData name="Ragnhild Halvorsrud" userId="917ea340-fd63-490f-a7db-68428d24cf32" providerId="ADAL" clId="{74752764-C38B-4E32-8BD7-4A8808568C3F}" dt="2021-03-25T09:43:27.095" v="20980" actId="478"/>
          <ac:grpSpMkLst>
            <pc:docMk/>
            <pc:sldMk cId="3236939185" sldId="314"/>
            <ac:grpSpMk id="4" creationId="{A2C8CD41-5224-4A36-AFF2-6688832669BF}"/>
          </ac:grpSpMkLst>
        </pc:grpChg>
        <pc:grpChg chg="add mod">
          <ac:chgData name="Ragnhild Halvorsrud" userId="917ea340-fd63-490f-a7db-68428d24cf32" providerId="ADAL" clId="{74752764-C38B-4E32-8BD7-4A8808568C3F}" dt="2021-03-25T09:54:27.915" v="21017" actId="164"/>
          <ac:grpSpMkLst>
            <pc:docMk/>
            <pc:sldMk cId="3236939185" sldId="314"/>
            <ac:grpSpMk id="15" creationId="{32AC4236-D186-4167-BA21-CFB66D216F24}"/>
          </ac:grpSpMkLst>
        </pc:grpChg>
        <pc:picChg chg="mod">
          <ac:chgData name="Ragnhild Halvorsrud" userId="917ea340-fd63-490f-a7db-68428d24cf32" providerId="ADAL" clId="{74752764-C38B-4E32-8BD7-4A8808568C3F}" dt="2021-03-19T16:09:34.006" v="3091" actId="1076"/>
          <ac:picMkLst>
            <pc:docMk/>
            <pc:sldMk cId="3236939185" sldId="314"/>
            <ac:picMk id="18" creationId="{BDC355EA-35B1-47E8-B0F8-1E507159C3FC}"/>
          </ac:picMkLst>
        </pc:picChg>
        <pc:picChg chg="mod">
          <ac:chgData name="Ragnhild Halvorsrud" userId="917ea340-fd63-490f-a7db-68428d24cf32" providerId="ADAL" clId="{74752764-C38B-4E32-8BD7-4A8808568C3F}" dt="2021-03-19T16:09:34.006" v="3091" actId="1076"/>
          <ac:picMkLst>
            <pc:docMk/>
            <pc:sldMk cId="3236939185" sldId="314"/>
            <ac:picMk id="19" creationId="{D8B539BF-E099-48CF-B35A-E98E06243F4F}"/>
          </ac:picMkLst>
        </pc:picChg>
        <pc:picChg chg="mod">
          <ac:chgData name="Ragnhild Halvorsrud" userId="917ea340-fd63-490f-a7db-68428d24cf32" providerId="ADAL" clId="{74752764-C38B-4E32-8BD7-4A8808568C3F}" dt="2021-03-19T16:09:34.006" v="3091" actId="1076"/>
          <ac:picMkLst>
            <pc:docMk/>
            <pc:sldMk cId="3236939185" sldId="314"/>
            <ac:picMk id="20" creationId="{DCC4D874-95E5-4EBB-B2ED-18D4A19BD2AD}"/>
          </ac:picMkLst>
        </pc:picChg>
        <pc:picChg chg="add del mod">
          <ac:chgData name="Ragnhild Halvorsrud" userId="917ea340-fd63-490f-a7db-68428d24cf32" providerId="ADAL" clId="{74752764-C38B-4E32-8BD7-4A8808568C3F}" dt="2021-03-18T14:14:10.183" v="1779" actId="21"/>
          <ac:picMkLst>
            <pc:docMk/>
            <pc:sldMk cId="3236939185" sldId="314"/>
            <ac:picMk id="22" creationId="{6AD99D7D-FCA4-4F6A-BAB5-AE599A3C9A03}"/>
          </ac:picMkLst>
        </pc:picChg>
      </pc:sldChg>
      <pc:sldChg chg="addSp delSp modSp mod modClrScheme chgLayout modNotes">
        <pc:chgData name="Ragnhild Halvorsrud" userId="917ea340-fd63-490f-a7db-68428d24cf32" providerId="ADAL" clId="{74752764-C38B-4E32-8BD7-4A8808568C3F}" dt="2021-03-25T20:04:51.683" v="31464" actId="1076"/>
        <pc:sldMkLst>
          <pc:docMk/>
          <pc:sldMk cId="712641721" sldId="315"/>
        </pc:sldMkLst>
        <pc:spChg chg="mod ord">
          <ac:chgData name="Ragnhild Halvorsrud" userId="917ea340-fd63-490f-a7db-68428d24cf32" providerId="ADAL" clId="{74752764-C38B-4E32-8BD7-4A8808568C3F}" dt="2021-03-25T12:44:17.509" v="29613" actId="790"/>
          <ac:spMkLst>
            <pc:docMk/>
            <pc:sldMk cId="712641721" sldId="315"/>
            <ac:spMk id="2" creationId="{DA93C4BE-5E27-46F9-B4B5-B31A61970ECC}"/>
          </ac:spMkLst>
        </pc:spChg>
        <pc:spChg chg="mod ord">
          <ac:chgData name="Ragnhild Halvorsrud" userId="917ea340-fd63-490f-a7db-68428d24cf32" providerId="ADAL" clId="{74752764-C38B-4E32-8BD7-4A8808568C3F}" dt="2021-03-25T12:44:17.512" v="29615" actId="790"/>
          <ac:spMkLst>
            <pc:docMk/>
            <pc:sldMk cId="712641721" sldId="315"/>
            <ac:spMk id="3" creationId="{1ACFC2A2-5AEE-4B2A-B5EE-FA12AF84328D}"/>
          </ac:spMkLst>
        </pc:spChg>
        <pc:spChg chg="mod">
          <ac:chgData name="Ragnhild Halvorsrud" userId="917ea340-fd63-490f-a7db-68428d24cf32" providerId="ADAL" clId="{74752764-C38B-4E32-8BD7-4A8808568C3F}" dt="2021-03-24T08:21:09.126" v="13313" actId="790"/>
          <ac:spMkLst>
            <pc:docMk/>
            <pc:sldMk cId="712641721" sldId="315"/>
            <ac:spMk id="5" creationId="{000D25F2-5B14-4158-89D3-769EC501993E}"/>
          </ac:spMkLst>
        </pc:spChg>
        <pc:spChg chg="mod">
          <ac:chgData name="Ragnhild Halvorsrud" userId="917ea340-fd63-490f-a7db-68428d24cf32" providerId="ADAL" clId="{74752764-C38B-4E32-8BD7-4A8808568C3F}" dt="2021-03-24T08:21:09.126" v="13314" actId="790"/>
          <ac:spMkLst>
            <pc:docMk/>
            <pc:sldMk cId="712641721" sldId="315"/>
            <ac:spMk id="6" creationId="{6C21D180-7817-49BD-B280-348A6C15762F}"/>
          </ac:spMkLst>
        </pc:spChg>
        <pc:spChg chg="mod">
          <ac:chgData name="Ragnhild Halvorsrud" userId="917ea340-fd63-490f-a7db-68428d24cf32" providerId="ADAL" clId="{74752764-C38B-4E32-8BD7-4A8808568C3F}" dt="2021-03-24T08:21:09.126" v="13315" actId="790"/>
          <ac:spMkLst>
            <pc:docMk/>
            <pc:sldMk cId="712641721" sldId="315"/>
            <ac:spMk id="7" creationId="{E6DB1F21-106F-4A72-981E-74262B07ABF3}"/>
          </ac:spMkLst>
        </pc:spChg>
        <pc:spChg chg="del mod">
          <ac:chgData name="Ragnhild Halvorsrud" userId="917ea340-fd63-490f-a7db-68428d24cf32" providerId="ADAL" clId="{74752764-C38B-4E32-8BD7-4A8808568C3F}" dt="2021-03-25T09:43:38.848" v="20982" actId="478"/>
          <ac:spMkLst>
            <pc:docMk/>
            <pc:sldMk cId="712641721" sldId="315"/>
            <ac:spMk id="8" creationId="{E66E8C71-F69E-46A1-BE1D-8937038BE216}"/>
          </ac:spMkLst>
        </pc:spChg>
        <pc:spChg chg="del mod">
          <ac:chgData name="Ragnhild Halvorsrud" userId="917ea340-fd63-490f-a7db-68428d24cf32" providerId="ADAL" clId="{74752764-C38B-4E32-8BD7-4A8808568C3F}" dt="2021-03-25T09:43:38.848" v="20982" actId="478"/>
          <ac:spMkLst>
            <pc:docMk/>
            <pc:sldMk cId="712641721" sldId="315"/>
            <ac:spMk id="9" creationId="{C77CCCC6-DB35-42AE-A51A-EDE7183E6285}"/>
          </ac:spMkLst>
        </pc:spChg>
        <pc:spChg chg="del mod">
          <ac:chgData name="Ragnhild Halvorsrud" userId="917ea340-fd63-490f-a7db-68428d24cf32" providerId="ADAL" clId="{74752764-C38B-4E32-8BD7-4A8808568C3F}" dt="2021-03-25T09:43:38.848" v="20982" actId="478"/>
          <ac:spMkLst>
            <pc:docMk/>
            <pc:sldMk cId="712641721" sldId="315"/>
            <ac:spMk id="10" creationId="{BA3F281E-D05C-4EEE-8F57-271B8C0D8BE1}"/>
          </ac:spMkLst>
        </pc:spChg>
        <pc:spChg chg="del mod">
          <ac:chgData name="Ragnhild Halvorsrud" userId="917ea340-fd63-490f-a7db-68428d24cf32" providerId="ADAL" clId="{74752764-C38B-4E32-8BD7-4A8808568C3F}" dt="2021-03-25T09:43:38.848" v="20982" actId="478"/>
          <ac:spMkLst>
            <pc:docMk/>
            <pc:sldMk cId="712641721" sldId="315"/>
            <ac:spMk id="11" creationId="{EC2FB666-1F5B-4620-931E-2BD8A942507B}"/>
          </ac:spMkLst>
        </pc:spChg>
        <pc:spChg chg="del mod">
          <ac:chgData name="Ragnhild Halvorsrud" userId="917ea340-fd63-490f-a7db-68428d24cf32" providerId="ADAL" clId="{74752764-C38B-4E32-8BD7-4A8808568C3F}" dt="2021-03-25T09:43:38.848" v="20982" actId="478"/>
          <ac:spMkLst>
            <pc:docMk/>
            <pc:sldMk cId="712641721" sldId="315"/>
            <ac:spMk id="12" creationId="{57D1790C-F53F-4667-8F47-CC300F979972}"/>
          </ac:spMkLst>
        </pc:spChg>
        <pc:spChg chg="del mod">
          <ac:chgData name="Ragnhild Halvorsrud" userId="917ea340-fd63-490f-a7db-68428d24cf32" providerId="ADAL" clId="{74752764-C38B-4E32-8BD7-4A8808568C3F}" dt="2021-03-25T09:43:38.848" v="20982" actId="478"/>
          <ac:spMkLst>
            <pc:docMk/>
            <pc:sldMk cId="712641721" sldId="315"/>
            <ac:spMk id="13" creationId="{6B44DEB4-6B70-4638-875F-D5646374A303}"/>
          </ac:spMkLst>
        </pc:spChg>
        <pc:spChg chg="del mod">
          <ac:chgData name="Ragnhild Halvorsrud" userId="917ea340-fd63-490f-a7db-68428d24cf32" providerId="ADAL" clId="{74752764-C38B-4E32-8BD7-4A8808568C3F}" dt="2021-03-25T09:43:38.848" v="20982" actId="478"/>
          <ac:spMkLst>
            <pc:docMk/>
            <pc:sldMk cId="712641721" sldId="315"/>
            <ac:spMk id="14" creationId="{B463060C-22F1-4927-ACD2-B6376AAB8365}"/>
          </ac:spMkLst>
        </pc:spChg>
        <pc:spChg chg="add del mod">
          <ac:chgData name="Ragnhild Halvorsrud" userId="917ea340-fd63-490f-a7db-68428d24cf32" providerId="ADAL" clId="{74752764-C38B-4E32-8BD7-4A8808568C3F}" dt="2021-03-19T16:09:49.928" v="3092" actId="6264"/>
          <ac:spMkLst>
            <pc:docMk/>
            <pc:sldMk cId="712641721" sldId="315"/>
            <ac:spMk id="15" creationId="{A63A08FD-9D5E-4F0E-9FD9-BA2649AAA65C}"/>
          </ac:spMkLst>
        </pc:spChg>
        <pc:spChg chg="del mod">
          <ac:chgData name="Ragnhild Halvorsrud" userId="917ea340-fd63-490f-a7db-68428d24cf32" providerId="ADAL" clId="{74752764-C38B-4E32-8BD7-4A8808568C3F}" dt="2021-03-18T15:58:10.669" v="2533" actId="478"/>
          <ac:spMkLst>
            <pc:docMk/>
            <pc:sldMk cId="712641721" sldId="315"/>
            <ac:spMk id="15" creationId="{E1A193F1-5979-4704-8F1F-B38E06867FC9}"/>
          </ac:spMkLst>
        </pc:spChg>
        <pc:spChg chg="add del mod">
          <ac:chgData name="Ragnhild Halvorsrud" userId="917ea340-fd63-490f-a7db-68428d24cf32" providerId="ADAL" clId="{74752764-C38B-4E32-8BD7-4A8808568C3F}" dt="2021-03-19T16:09:49.928" v="3092" actId="6264"/>
          <ac:spMkLst>
            <pc:docMk/>
            <pc:sldMk cId="712641721" sldId="315"/>
            <ac:spMk id="16" creationId="{0EED7D0B-0A9C-4B56-8CAD-81BE9B2D01F9}"/>
          </ac:spMkLst>
        </pc:spChg>
        <pc:spChg chg="del mod">
          <ac:chgData name="Ragnhild Halvorsrud" userId="917ea340-fd63-490f-a7db-68428d24cf32" providerId="ADAL" clId="{74752764-C38B-4E32-8BD7-4A8808568C3F}" dt="2021-03-18T15:58:12.630" v="2534" actId="478"/>
          <ac:spMkLst>
            <pc:docMk/>
            <pc:sldMk cId="712641721" sldId="315"/>
            <ac:spMk id="16" creationId="{4134AECC-308E-4950-8115-BBDAF8335CB2}"/>
          </ac:spMkLst>
        </pc:spChg>
        <pc:spChg chg="add mod">
          <ac:chgData name="Ragnhild Halvorsrud" userId="917ea340-fd63-490f-a7db-68428d24cf32" providerId="ADAL" clId="{74752764-C38B-4E32-8BD7-4A8808568C3F}" dt="2021-03-25T20:04:42.154" v="31460" actId="14100"/>
          <ac:spMkLst>
            <pc:docMk/>
            <pc:sldMk cId="712641721" sldId="315"/>
            <ac:spMk id="18" creationId="{3C3354B8-DC5C-439E-B640-3B241A36388D}"/>
          </ac:spMkLst>
        </pc:spChg>
        <pc:spChg chg="add mod">
          <ac:chgData name="Ragnhild Halvorsrud" userId="917ea340-fd63-490f-a7db-68428d24cf32" providerId="ADAL" clId="{74752764-C38B-4E32-8BD7-4A8808568C3F}" dt="2021-03-25T12:44:17.514" v="29617" actId="790"/>
          <ac:spMkLst>
            <pc:docMk/>
            <pc:sldMk cId="712641721" sldId="315"/>
            <ac:spMk id="20" creationId="{4705DD24-D660-48B0-B41B-7A9823FA8C92}"/>
          </ac:spMkLst>
        </pc:spChg>
        <pc:spChg chg="add del mod">
          <ac:chgData name="Ragnhild Halvorsrud" userId="917ea340-fd63-490f-a7db-68428d24cf32" providerId="ADAL" clId="{74752764-C38B-4E32-8BD7-4A8808568C3F}" dt="2021-03-18T15:57:49.737" v="2529" actId="6264"/>
          <ac:spMkLst>
            <pc:docMk/>
            <pc:sldMk cId="712641721" sldId="315"/>
            <ac:spMk id="20" creationId="{8538D3B2-9967-4233-8659-8815EE3CD1C6}"/>
          </ac:spMkLst>
        </pc:spChg>
        <pc:spChg chg="add del mod">
          <ac:chgData name="Ragnhild Halvorsrud" userId="917ea340-fd63-490f-a7db-68428d24cf32" providerId="ADAL" clId="{74752764-C38B-4E32-8BD7-4A8808568C3F}" dt="2021-03-19T16:09:49.928" v="3092" actId="6264"/>
          <ac:spMkLst>
            <pc:docMk/>
            <pc:sldMk cId="712641721" sldId="315"/>
            <ac:spMk id="20" creationId="{C56CB572-3214-46B7-ACDE-6C3D8DB4187E}"/>
          </ac:spMkLst>
        </pc:spChg>
        <pc:spChg chg="add del mod">
          <ac:chgData name="Ragnhild Halvorsrud" userId="917ea340-fd63-490f-a7db-68428d24cf32" providerId="ADAL" clId="{74752764-C38B-4E32-8BD7-4A8808568C3F}" dt="2021-03-18T15:57:49.737" v="2529" actId="6264"/>
          <ac:spMkLst>
            <pc:docMk/>
            <pc:sldMk cId="712641721" sldId="315"/>
            <ac:spMk id="21" creationId="{0513B3E1-A6C0-489B-8407-3D5FFF068ABF}"/>
          </ac:spMkLst>
        </pc:spChg>
        <pc:spChg chg="add mod">
          <ac:chgData name="Ragnhild Halvorsrud" userId="917ea340-fd63-490f-a7db-68428d24cf32" providerId="ADAL" clId="{74752764-C38B-4E32-8BD7-4A8808568C3F}" dt="2021-03-25T12:44:17.515" v="29618" actId="790"/>
          <ac:spMkLst>
            <pc:docMk/>
            <pc:sldMk cId="712641721" sldId="315"/>
            <ac:spMk id="21" creationId="{251DBE31-E29E-4999-8E1D-90E685B6B331}"/>
          </ac:spMkLst>
        </pc:spChg>
        <pc:spChg chg="add mod ord">
          <ac:chgData name="Ragnhild Halvorsrud" userId="917ea340-fd63-490f-a7db-68428d24cf32" providerId="ADAL" clId="{74752764-C38B-4E32-8BD7-4A8808568C3F}" dt="2021-03-25T20:04:48.112" v="31463" actId="27636"/>
          <ac:spMkLst>
            <pc:docMk/>
            <pc:sldMk cId="712641721" sldId="315"/>
            <ac:spMk id="22" creationId="{161C0C3B-FC31-45AE-BB07-DD796E8C423A}"/>
          </ac:spMkLst>
        </pc:spChg>
        <pc:spChg chg="add mod">
          <ac:chgData name="Ragnhild Halvorsrud" userId="917ea340-fd63-490f-a7db-68428d24cf32" providerId="ADAL" clId="{74752764-C38B-4E32-8BD7-4A8808568C3F}" dt="2021-03-25T12:44:17.515" v="29619" actId="790"/>
          <ac:spMkLst>
            <pc:docMk/>
            <pc:sldMk cId="712641721" sldId="315"/>
            <ac:spMk id="23" creationId="{1426323C-D5C2-47E9-9653-FD22838119C8}"/>
          </ac:spMkLst>
        </pc:spChg>
        <pc:spChg chg="add del mod">
          <ac:chgData name="Ragnhild Halvorsrud" userId="917ea340-fd63-490f-a7db-68428d24cf32" providerId="ADAL" clId="{74752764-C38B-4E32-8BD7-4A8808568C3F}" dt="2021-03-18T15:58:20.710" v="2535" actId="6264"/>
          <ac:spMkLst>
            <pc:docMk/>
            <pc:sldMk cId="712641721" sldId="315"/>
            <ac:spMk id="23" creationId="{1D0944B1-151A-435F-ACFA-C990BA2F7C83}"/>
          </ac:spMkLst>
        </pc:spChg>
        <pc:spChg chg="add mod">
          <ac:chgData name="Ragnhild Halvorsrud" userId="917ea340-fd63-490f-a7db-68428d24cf32" providerId="ADAL" clId="{74752764-C38B-4E32-8BD7-4A8808568C3F}" dt="2021-03-25T12:44:17.516" v="29620" actId="790"/>
          <ac:spMkLst>
            <pc:docMk/>
            <pc:sldMk cId="712641721" sldId="315"/>
            <ac:spMk id="24" creationId="{5177A893-90A7-4847-825B-504E2D948B04}"/>
          </ac:spMkLst>
        </pc:spChg>
        <pc:spChg chg="add del mod">
          <ac:chgData name="Ragnhild Halvorsrud" userId="917ea340-fd63-490f-a7db-68428d24cf32" providerId="ADAL" clId="{74752764-C38B-4E32-8BD7-4A8808568C3F}" dt="2021-03-18T15:58:20.710" v="2535" actId="6264"/>
          <ac:spMkLst>
            <pc:docMk/>
            <pc:sldMk cId="712641721" sldId="315"/>
            <ac:spMk id="24" creationId="{82DA9604-31B0-4F18-AB5D-B0B2E7B980F9}"/>
          </ac:spMkLst>
        </pc:spChg>
        <pc:spChg chg="add del mod">
          <ac:chgData name="Ragnhild Halvorsrud" userId="917ea340-fd63-490f-a7db-68428d24cf32" providerId="ADAL" clId="{74752764-C38B-4E32-8BD7-4A8808568C3F}" dt="2021-03-18T15:58:20.710" v="2535" actId="6264"/>
          <ac:spMkLst>
            <pc:docMk/>
            <pc:sldMk cId="712641721" sldId="315"/>
            <ac:spMk id="25" creationId="{A15AC381-78F3-48D1-B0AC-56C9592E9870}"/>
          </ac:spMkLst>
        </pc:spChg>
        <pc:spChg chg="add mod">
          <ac:chgData name="Ragnhild Halvorsrud" userId="917ea340-fd63-490f-a7db-68428d24cf32" providerId="ADAL" clId="{74752764-C38B-4E32-8BD7-4A8808568C3F}" dt="2021-03-25T12:44:17.516" v="29621" actId="790"/>
          <ac:spMkLst>
            <pc:docMk/>
            <pc:sldMk cId="712641721" sldId="315"/>
            <ac:spMk id="25" creationId="{EEBDDD5C-0C35-4167-97D2-7344E52E899F}"/>
          </ac:spMkLst>
        </pc:spChg>
        <pc:spChg chg="add mod">
          <ac:chgData name="Ragnhild Halvorsrud" userId="917ea340-fd63-490f-a7db-68428d24cf32" providerId="ADAL" clId="{74752764-C38B-4E32-8BD7-4A8808568C3F}" dt="2021-03-25T12:44:17.517" v="29622" actId="790"/>
          <ac:spMkLst>
            <pc:docMk/>
            <pc:sldMk cId="712641721" sldId="315"/>
            <ac:spMk id="26" creationId="{BA6FF9BE-B0AB-4BFA-8D33-A25B17BAE040}"/>
          </ac:spMkLst>
        </pc:spChg>
        <pc:spChg chg="add mod">
          <ac:chgData name="Ragnhild Halvorsrud" userId="917ea340-fd63-490f-a7db-68428d24cf32" providerId="ADAL" clId="{74752764-C38B-4E32-8BD7-4A8808568C3F}" dt="2021-03-25T12:44:17.518" v="29623" actId="790"/>
          <ac:spMkLst>
            <pc:docMk/>
            <pc:sldMk cId="712641721" sldId="315"/>
            <ac:spMk id="27" creationId="{4AFE6AA4-F04B-4B80-B67F-8FE848C4640B}"/>
          </ac:spMkLst>
        </pc:spChg>
        <pc:spChg chg="add mod">
          <ac:chgData name="Ragnhild Halvorsrud" userId="917ea340-fd63-490f-a7db-68428d24cf32" providerId="ADAL" clId="{74752764-C38B-4E32-8BD7-4A8808568C3F}" dt="2021-03-25T12:44:17.518" v="29624" actId="790"/>
          <ac:spMkLst>
            <pc:docMk/>
            <pc:sldMk cId="712641721" sldId="315"/>
            <ac:spMk id="28" creationId="{DAAA9B10-B02A-4AAC-80B4-49D8640FD4B2}"/>
          </ac:spMkLst>
        </pc:spChg>
        <pc:spChg chg="add mod">
          <ac:chgData name="Ragnhild Halvorsrud" userId="917ea340-fd63-490f-a7db-68428d24cf32" providerId="ADAL" clId="{74752764-C38B-4E32-8BD7-4A8808568C3F}" dt="2021-03-25T12:44:17.519" v="29625" actId="790"/>
          <ac:spMkLst>
            <pc:docMk/>
            <pc:sldMk cId="712641721" sldId="315"/>
            <ac:spMk id="29" creationId="{270D1144-8E5B-47D0-BB6F-878304B73507}"/>
          </ac:spMkLst>
        </pc:spChg>
        <pc:spChg chg="add mod">
          <ac:chgData name="Ragnhild Halvorsrud" userId="917ea340-fd63-490f-a7db-68428d24cf32" providerId="ADAL" clId="{74752764-C38B-4E32-8BD7-4A8808568C3F}" dt="2021-03-25T12:44:17.519" v="29626" actId="790"/>
          <ac:spMkLst>
            <pc:docMk/>
            <pc:sldMk cId="712641721" sldId="315"/>
            <ac:spMk id="30" creationId="{072D40B4-08F0-4FE9-884D-DE7B2372CE21}"/>
          </ac:spMkLst>
        </pc:spChg>
        <pc:grpChg chg="del">
          <ac:chgData name="Ragnhild Halvorsrud" userId="917ea340-fd63-490f-a7db-68428d24cf32" providerId="ADAL" clId="{74752764-C38B-4E32-8BD7-4A8808568C3F}" dt="2021-03-25T09:43:38.848" v="20982" actId="478"/>
          <ac:grpSpMkLst>
            <pc:docMk/>
            <pc:sldMk cId="712641721" sldId="315"/>
            <ac:grpSpMk id="4" creationId="{26CF0372-4B09-48D5-8C94-2BF51943A52F}"/>
          </ac:grpSpMkLst>
        </pc:grpChg>
        <pc:grpChg chg="add mod">
          <ac:chgData name="Ragnhild Halvorsrud" userId="917ea340-fd63-490f-a7db-68428d24cf32" providerId="ADAL" clId="{74752764-C38B-4E32-8BD7-4A8808568C3F}" dt="2021-03-25T09:54:34.959" v="21019" actId="164"/>
          <ac:grpSpMkLst>
            <pc:docMk/>
            <pc:sldMk cId="712641721" sldId="315"/>
            <ac:grpSpMk id="15" creationId="{DA471752-C4F2-4DC1-A443-8C6E11E13F14}"/>
          </ac:grpSpMkLst>
        </pc:grpChg>
        <pc:picChg chg="mod">
          <ac:chgData name="Ragnhild Halvorsrud" userId="917ea340-fd63-490f-a7db-68428d24cf32" providerId="ADAL" clId="{74752764-C38B-4E32-8BD7-4A8808568C3F}" dt="2021-03-25T20:04:51.683" v="31464" actId="1076"/>
          <ac:picMkLst>
            <pc:docMk/>
            <pc:sldMk cId="712641721" sldId="315"/>
            <ac:picMk id="17" creationId="{B7FB101E-9A4E-4DBC-9234-031B77BA29EB}"/>
          </ac:picMkLst>
        </pc:picChg>
        <pc:picChg chg="add mod">
          <ac:chgData name="Ragnhild Halvorsrud" userId="917ea340-fd63-490f-a7db-68428d24cf32" providerId="ADAL" clId="{74752764-C38B-4E32-8BD7-4A8808568C3F}" dt="2021-03-25T20:04:44.143" v="31461" actId="1076"/>
          <ac:picMkLst>
            <pc:docMk/>
            <pc:sldMk cId="712641721" sldId="315"/>
            <ac:picMk id="19" creationId="{FA753DCE-DD68-42E7-8E98-B2717DE55891}"/>
          </ac:picMkLst>
        </pc:picChg>
      </pc:sldChg>
      <pc:sldChg chg="addSp delSp modSp del mod modClrScheme chgLayout modNotes">
        <pc:chgData name="Ragnhild Halvorsrud" userId="917ea340-fd63-490f-a7db-68428d24cf32" providerId="ADAL" clId="{74752764-C38B-4E32-8BD7-4A8808568C3F}" dt="2021-03-24T08:21:38.382" v="14478" actId="47"/>
        <pc:sldMkLst>
          <pc:docMk/>
          <pc:sldMk cId="1871774225" sldId="316"/>
        </pc:sldMkLst>
        <pc:spChg chg="mod ord">
          <ac:chgData name="Ragnhild Halvorsrud" userId="917ea340-fd63-490f-a7db-68428d24cf32" providerId="ADAL" clId="{74752764-C38B-4E32-8BD7-4A8808568C3F}" dt="2021-03-24T08:21:09.135" v="13326" actId="790"/>
          <ac:spMkLst>
            <pc:docMk/>
            <pc:sldMk cId="1871774225" sldId="316"/>
            <ac:spMk id="2" creationId="{DA93C4BE-5E27-46F9-B4B5-B31A61970ECC}"/>
          </ac:spMkLst>
        </pc:spChg>
        <pc:spChg chg="mod ord">
          <ac:chgData name="Ragnhild Halvorsrud" userId="917ea340-fd63-490f-a7db-68428d24cf32" providerId="ADAL" clId="{74752764-C38B-4E32-8BD7-4A8808568C3F}" dt="2021-03-24T08:21:09.135" v="13328" actId="790"/>
          <ac:spMkLst>
            <pc:docMk/>
            <pc:sldMk cId="1871774225" sldId="316"/>
            <ac:spMk id="3" creationId="{1ACFC2A2-5AEE-4B2A-B5EE-FA12AF84328D}"/>
          </ac:spMkLst>
        </pc:spChg>
        <pc:spChg chg="add del mod ord">
          <ac:chgData name="Ragnhild Halvorsrud" userId="917ea340-fd63-490f-a7db-68428d24cf32" providerId="ADAL" clId="{74752764-C38B-4E32-8BD7-4A8808568C3F}" dt="2021-03-21T11:40:38.080" v="5099" actId="6264"/>
          <ac:spMkLst>
            <pc:docMk/>
            <pc:sldMk cId="1871774225" sldId="316"/>
            <ac:spMk id="4" creationId="{59936EDE-FB5C-49D2-A27D-663A967082F8}"/>
          </ac:spMkLst>
        </pc:spChg>
        <pc:spChg chg="add del mod">
          <ac:chgData name="Ragnhild Halvorsrud" userId="917ea340-fd63-490f-a7db-68428d24cf32" providerId="ADAL" clId="{74752764-C38B-4E32-8BD7-4A8808568C3F}" dt="2021-03-21T11:40:38.080" v="5099" actId="6264"/>
          <ac:spMkLst>
            <pc:docMk/>
            <pc:sldMk cId="1871774225" sldId="316"/>
            <ac:spMk id="5" creationId="{08ECA1AC-380A-45CB-B1EC-1822D8DA2A2E}"/>
          </ac:spMkLst>
        </pc:spChg>
        <pc:spChg chg="add mod ord">
          <ac:chgData name="Ragnhild Halvorsrud" userId="917ea340-fd63-490f-a7db-68428d24cf32" providerId="ADAL" clId="{74752764-C38B-4E32-8BD7-4A8808568C3F}" dt="2021-03-24T08:21:09.135" v="13327" actId="790"/>
          <ac:spMkLst>
            <pc:docMk/>
            <pc:sldMk cId="1871774225" sldId="316"/>
            <ac:spMk id="6" creationId="{A6ED342B-2574-4490-963C-6AC9CA19BD4B}"/>
          </ac:spMkLst>
        </pc:spChg>
      </pc:sldChg>
      <pc:sldChg chg="addSp delSp modSp mod chgLayout modNotes">
        <pc:chgData name="Ragnhild Halvorsrud" userId="917ea340-fd63-490f-a7db-68428d24cf32" providerId="ADAL" clId="{74752764-C38B-4E32-8BD7-4A8808568C3F}" dt="2021-03-25T12:44:17.540" v="29657" actId="790"/>
        <pc:sldMkLst>
          <pc:docMk/>
          <pc:sldMk cId="4211397254" sldId="317"/>
        </pc:sldMkLst>
        <pc:spChg chg="mod ord">
          <ac:chgData name="Ragnhild Halvorsrud" userId="917ea340-fd63-490f-a7db-68428d24cf32" providerId="ADAL" clId="{74752764-C38B-4E32-8BD7-4A8808568C3F}" dt="2021-03-25T12:44:17.525" v="29633" actId="790"/>
          <ac:spMkLst>
            <pc:docMk/>
            <pc:sldMk cId="4211397254" sldId="317"/>
            <ac:spMk id="2" creationId="{DA93C4BE-5E27-46F9-B4B5-B31A61970ECC}"/>
          </ac:spMkLst>
        </pc:spChg>
        <pc:spChg chg="mod ord">
          <ac:chgData name="Ragnhild Halvorsrud" userId="917ea340-fd63-490f-a7db-68428d24cf32" providerId="ADAL" clId="{74752764-C38B-4E32-8BD7-4A8808568C3F}" dt="2021-03-25T12:44:17.526" v="29634" actId="790"/>
          <ac:spMkLst>
            <pc:docMk/>
            <pc:sldMk cId="4211397254" sldId="317"/>
            <ac:spMk id="3" creationId="{1ACFC2A2-5AEE-4B2A-B5EE-FA12AF84328D}"/>
          </ac:spMkLst>
        </pc:spChg>
        <pc:spChg chg="mod">
          <ac:chgData name="Ragnhild Halvorsrud" userId="917ea340-fd63-490f-a7db-68428d24cf32" providerId="ADAL" clId="{74752764-C38B-4E32-8BD7-4A8808568C3F}" dt="2021-03-24T20:38:38.988" v="20493" actId="207"/>
          <ac:spMkLst>
            <pc:docMk/>
            <pc:sldMk cId="4211397254" sldId="317"/>
            <ac:spMk id="5" creationId="{1BA5644E-8A93-42F6-A581-44D1C34A5E22}"/>
          </ac:spMkLst>
        </pc:spChg>
        <pc:spChg chg="mod">
          <ac:chgData name="Ragnhild Halvorsrud" userId="917ea340-fd63-490f-a7db-68428d24cf32" providerId="ADAL" clId="{74752764-C38B-4E32-8BD7-4A8808568C3F}" dt="2021-03-24T20:38:38.988" v="20493" actId="207"/>
          <ac:spMkLst>
            <pc:docMk/>
            <pc:sldMk cId="4211397254" sldId="317"/>
            <ac:spMk id="6" creationId="{D5D84BC2-C3AD-4137-B7BC-06DE310C9AC4}"/>
          </ac:spMkLst>
        </pc:spChg>
        <pc:spChg chg="mod">
          <ac:chgData name="Ragnhild Halvorsrud" userId="917ea340-fd63-490f-a7db-68428d24cf32" providerId="ADAL" clId="{74752764-C38B-4E32-8BD7-4A8808568C3F}" dt="2021-03-24T20:38:38.988" v="20493" actId="207"/>
          <ac:spMkLst>
            <pc:docMk/>
            <pc:sldMk cId="4211397254" sldId="317"/>
            <ac:spMk id="7" creationId="{6A474E4E-3D18-4A10-9EE3-BFA7C0348DA6}"/>
          </ac:spMkLst>
        </pc:spChg>
        <pc:spChg chg="del mod">
          <ac:chgData name="Ragnhild Halvorsrud" userId="917ea340-fd63-490f-a7db-68428d24cf32" providerId="ADAL" clId="{74752764-C38B-4E32-8BD7-4A8808568C3F}" dt="2021-03-25T09:43:41.816" v="20983" actId="478"/>
          <ac:spMkLst>
            <pc:docMk/>
            <pc:sldMk cId="4211397254" sldId="317"/>
            <ac:spMk id="8" creationId="{99EFD102-6BF2-419E-BE5E-CF8853CDC482}"/>
          </ac:spMkLst>
        </pc:spChg>
        <pc:spChg chg="del mod">
          <ac:chgData name="Ragnhild Halvorsrud" userId="917ea340-fd63-490f-a7db-68428d24cf32" providerId="ADAL" clId="{74752764-C38B-4E32-8BD7-4A8808568C3F}" dt="2021-03-25T09:43:41.816" v="20983" actId="478"/>
          <ac:spMkLst>
            <pc:docMk/>
            <pc:sldMk cId="4211397254" sldId="317"/>
            <ac:spMk id="9" creationId="{67AAE9EA-FECD-46D0-84A0-E11FBF429E36}"/>
          </ac:spMkLst>
        </pc:spChg>
        <pc:spChg chg="del mod">
          <ac:chgData name="Ragnhild Halvorsrud" userId="917ea340-fd63-490f-a7db-68428d24cf32" providerId="ADAL" clId="{74752764-C38B-4E32-8BD7-4A8808568C3F}" dt="2021-03-25T09:43:41.816" v="20983" actId="478"/>
          <ac:spMkLst>
            <pc:docMk/>
            <pc:sldMk cId="4211397254" sldId="317"/>
            <ac:spMk id="10" creationId="{773F24DB-F737-4FAF-9D0C-A0D0B93C0489}"/>
          </ac:spMkLst>
        </pc:spChg>
        <pc:spChg chg="del mod">
          <ac:chgData name="Ragnhild Halvorsrud" userId="917ea340-fd63-490f-a7db-68428d24cf32" providerId="ADAL" clId="{74752764-C38B-4E32-8BD7-4A8808568C3F}" dt="2021-03-25T09:43:41.816" v="20983" actId="478"/>
          <ac:spMkLst>
            <pc:docMk/>
            <pc:sldMk cId="4211397254" sldId="317"/>
            <ac:spMk id="11" creationId="{97585731-5D8C-493C-9CD0-DEFB7040A080}"/>
          </ac:spMkLst>
        </pc:spChg>
        <pc:spChg chg="del mod">
          <ac:chgData name="Ragnhild Halvorsrud" userId="917ea340-fd63-490f-a7db-68428d24cf32" providerId="ADAL" clId="{74752764-C38B-4E32-8BD7-4A8808568C3F}" dt="2021-03-25T09:43:41.816" v="20983" actId="478"/>
          <ac:spMkLst>
            <pc:docMk/>
            <pc:sldMk cId="4211397254" sldId="317"/>
            <ac:spMk id="12" creationId="{D6D5C5A8-DEC1-455E-9562-68AA9DE8475D}"/>
          </ac:spMkLst>
        </pc:spChg>
        <pc:spChg chg="del mod">
          <ac:chgData name="Ragnhild Halvorsrud" userId="917ea340-fd63-490f-a7db-68428d24cf32" providerId="ADAL" clId="{74752764-C38B-4E32-8BD7-4A8808568C3F}" dt="2021-03-25T09:43:41.816" v="20983" actId="478"/>
          <ac:spMkLst>
            <pc:docMk/>
            <pc:sldMk cId="4211397254" sldId="317"/>
            <ac:spMk id="13" creationId="{0D3B99FA-73DA-4BA7-897F-F6648DF7E4C3}"/>
          </ac:spMkLst>
        </pc:spChg>
        <pc:spChg chg="del mod">
          <ac:chgData name="Ragnhild Halvorsrud" userId="917ea340-fd63-490f-a7db-68428d24cf32" providerId="ADAL" clId="{74752764-C38B-4E32-8BD7-4A8808568C3F}" dt="2021-03-25T09:43:41.816" v="20983" actId="478"/>
          <ac:spMkLst>
            <pc:docMk/>
            <pc:sldMk cId="4211397254" sldId="317"/>
            <ac:spMk id="14" creationId="{9B19879E-EA2F-48F4-8782-8983DA7E3A3C}"/>
          </ac:spMkLst>
        </pc:spChg>
        <pc:spChg chg="mod">
          <ac:chgData name="Ragnhild Halvorsrud" userId="917ea340-fd63-490f-a7db-68428d24cf32" providerId="ADAL" clId="{74752764-C38B-4E32-8BD7-4A8808568C3F}" dt="2021-03-25T12:44:17.526" v="29635" actId="790"/>
          <ac:spMkLst>
            <pc:docMk/>
            <pc:sldMk cId="4211397254" sldId="317"/>
            <ac:spMk id="15" creationId="{37C19C6A-89B2-43BC-9A5B-3FFA9F0F4912}"/>
          </ac:spMkLst>
        </pc:spChg>
        <pc:spChg chg="mod">
          <ac:chgData name="Ragnhild Halvorsrud" userId="917ea340-fd63-490f-a7db-68428d24cf32" providerId="ADAL" clId="{74752764-C38B-4E32-8BD7-4A8808568C3F}" dt="2021-03-25T12:44:17.527" v="29636" actId="790"/>
          <ac:spMkLst>
            <pc:docMk/>
            <pc:sldMk cId="4211397254" sldId="317"/>
            <ac:spMk id="16" creationId="{BAA0B9FE-F9D6-4938-9665-DD45714C1C9C}"/>
          </ac:spMkLst>
        </pc:spChg>
        <pc:spChg chg="mod">
          <ac:chgData name="Ragnhild Halvorsrud" userId="917ea340-fd63-490f-a7db-68428d24cf32" providerId="ADAL" clId="{74752764-C38B-4E32-8BD7-4A8808568C3F}" dt="2021-03-25T12:44:17.528" v="29637" actId="790"/>
          <ac:spMkLst>
            <pc:docMk/>
            <pc:sldMk cId="4211397254" sldId="317"/>
            <ac:spMk id="17" creationId="{87896FBD-9FED-4B51-A8BB-4D41086A46E5}"/>
          </ac:spMkLst>
        </pc:spChg>
        <pc:spChg chg="mod">
          <ac:chgData name="Ragnhild Halvorsrud" userId="917ea340-fd63-490f-a7db-68428d24cf32" providerId="ADAL" clId="{74752764-C38B-4E32-8BD7-4A8808568C3F}" dt="2021-03-25T12:44:17.528" v="29638" actId="790"/>
          <ac:spMkLst>
            <pc:docMk/>
            <pc:sldMk cId="4211397254" sldId="317"/>
            <ac:spMk id="20" creationId="{35EE1999-CA12-4D83-8BDF-33C133953337}"/>
          </ac:spMkLst>
        </pc:spChg>
        <pc:spChg chg="mod">
          <ac:chgData name="Ragnhild Halvorsrud" userId="917ea340-fd63-490f-a7db-68428d24cf32" providerId="ADAL" clId="{74752764-C38B-4E32-8BD7-4A8808568C3F}" dt="2021-03-25T12:44:17.529" v="29639" actId="790"/>
          <ac:spMkLst>
            <pc:docMk/>
            <pc:sldMk cId="4211397254" sldId="317"/>
            <ac:spMk id="21" creationId="{70C57732-F8E0-42A8-BD38-EF929917C8D1}"/>
          </ac:spMkLst>
        </pc:spChg>
        <pc:spChg chg="mod">
          <ac:chgData name="Ragnhild Halvorsrud" userId="917ea340-fd63-490f-a7db-68428d24cf32" providerId="ADAL" clId="{74752764-C38B-4E32-8BD7-4A8808568C3F}" dt="2021-03-25T12:44:17.530" v="29640" actId="790"/>
          <ac:spMkLst>
            <pc:docMk/>
            <pc:sldMk cId="4211397254" sldId="317"/>
            <ac:spMk id="22" creationId="{4CF930AD-0690-4054-8FDB-5F0C2393B560}"/>
          </ac:spMkLst>
        </pc:spChg>
        <pc:spChg chg="mod">
          <ac:chgData name="Ragnhild Halvorsrud" userId="917ea340-fd63-490f-a7db-68428d24cf32" providerId="ADAL" clId="{74752764-C38B-4E32-8BD7-4A8808568C3F}" dt="2021-03-25T12:44:17.531" v="29641" actId="790"/>
          <ac:spMkLst>
            <pc:docMk/>
            <pc:sldMk cId="4211397254" sldId="317"/>
            <ac:spMk id="23" creationId="{EB4FE184-4964-4E31-BF08-818DDC1834C8}"/>
          </ac:spMkLst>
        </pc:spChg>
        <pc:spChg chg="mod">
          <ac:chgData name="Ragnhild Halvorsrud" userId="917ea340-fd63-490f-a7db-68428d24cf32" providerId="ADAL" clId="{74752764-C38B-4E32-8BD7-4A8808568C3F}" dt="2021-03-25T12:44:17.531" v="29642" actId="790"/>
          <ac:spMkLst>
            <pc:docMk/>
            <pc:sldMk cId="4211397254" sldId="317"/>
            <ac:spMk id="24" creationId="{E1C9DB10-0766-4196-8079-C3076310EB6C}"/>
          </ac:spMkLst>
        </pc:spChg>
        <pc:spChg chg="mod">
          <ac:chgData name="Ragnhild Halvorsrud" userId="917ea340-fd63-490f-a7db-68428d24cf32" providerId="ADAL" clId="{74752764-C38B-4E32-8BD7-4A8808568C3F}" dt="2021-03-25T12:44:17.532" v="29643" actId="790"/>
          <ac:spMkLst>
            <pc:docMk/>
            <pc:sldMk cId="4211397254" sldId="317"/>
            <ac:spMk id="25" creationId="{71512302-D7FB-4694-915C-EE6390ED945F}"/>
          </ac:spMkLst>
        </pc:spChg>
        <pc:spChg chg="mod">
          <ac:chgData name="Ragnhild Halvorsrud" userId="917ea340-fd63-490f-a7db-68428d24cf32" providerId="ADAL" clId="{74752764-C38B-4E32-8BD7-4A8808568C3F}" dt="2021-03-25T12:44:17.532" v="29644" actId="790"/>
          <ac:spMkLst>
            <pc:docMk/>
            <pc:sldMk cId="4211397254" sldId="317"/>
            <ac:spMk id="27" creationId="{80302033-2EA0-4D11-9B4D-5208F0247F92}"/>
          </ac:spMkLst>
        </pc:spChg>
        <pc:spChg chg="mod">
          <ac:chgData name="Ragnhild Halvorsrud" userId="917ea340-fd63-490f-a7db-68428d24cf32" providerId="ADAL" clId="{74752764-C38B-4E32-8BD7-4A8808568C3F}" dt="2021-03-25T12:44:17.533" v="29645" actId="790"/>
          <ac:spMkLst>
            <pc:docMk/>
            <pc:sldMk cId="4211397254" sldId="317"/>
            <ac:spMk id="28" creationId="{AE466189-C8B8-4A48-8D71-8DDFD98A5EB6}"/>
          </ac:spMkLst>
        </pc:spChg>
        <pc:spChg chg="add mod">
          <ac:chgData name="Ragnhild Halvorsrud" userId="917ea340-fd63-490f-a7db-68428d24cf32" providerId="ADAL" clId="{74752764-C38B-4E32-8BD7-4A8808568C3F}" dt="2021-03-25T12:44:17.534" v="29646" actId="790"/>
          <ac:spMkLst>
            <pc:docMk/>
            <pc:sldMk cId="4211397254" sldId="317"/>
            <ac:spMk id="30" creationId="{056AE905-7BD7-43CE-A109-6D3138EDA90C}"/>
          </ac:spMkLst>
        </pc:spChg>
        <pc:spChg chg="add del mod">
          <ac:chgData name="Ragnhild Halvorsrud" userId="917ea340-fd63-490f-a7db-68428d24cf32" providerId="ADAL" clId="{74752764-C38B-4E32-8BD7-4A8808568C3F}" dt="2021-03-18T15:57:39.227" v="2528" actId="6264"/>
          <ac:spMkLst>
            <pc:docMk/>
            <pc:sldMk cId="4211397254" sldId="317"/>
            <ac:spMk id="30" creationId="{4946B216-0B5C-42CF-9040-86634498A62D}"/>
          </ac:spMkLst>
        </pc:spChg>
        <pc:spChg chg="add del mod">
          <ac:chgData name="Ragnhild Halvorsrud" userId="917ea340-fd63-490f-a7db-68428d24cf32" providerId="ADAL" clId="{74752764-C38B-4E32-8BD7-4A8808568C3F}" dt="2021-03-21T11:40:18.482" v="5097" actId="6264"/>
          <ac:spMkLst>
            <pc:docMk/>
            <pc:sldMk cId="4211397254" sldId="317"/>
            <ac:spMk id="30" creationId="{A6D0891D-BBA1-43C2-8223-774BC5F2D13F}"/>
          </ac:spMkLst>
        </pc:spChg>
        <pc:spChg chg="add del mod">
          <ac:chgData name="Ragnhild Halvorsrud" userId="917ea340-fd63-490f-a7db-68428d24cf32" providerId="ADAL" clId="{74752764-C38B-4E32-8BD7-4A8808568C3F}" dt="2021-03-21T11:40:18.482" v="5097" actId="6264"/>
          <ac:spMkLst>
            <pc:docMk/>
            <pc:sldMk cId="4211397254" sldId="317"/>
            <ac:spMk id="31" creationId="{3048793F-CDB8-406A-B13D-6994B0F7D6B2}"/>
          </ac:spMkLst>
        </pc:spChg>
        <pc:spChg chg="add del mod">
          <ac:chgData name="Ragnhild Halvorsrud" userId="917ea340-fd63-490f-a7db-68428d24cf32" providerId="ADAL" clId="{74752764-C38B-4E32-8BD7-4A8808568C3F}" dt="2021-03-18T15:57:39.227" v="2528" actId="6264"/>
          <ac:spMkLst>
            <pc:docMk/>
            <pc:sldMk cId="4211397254" sldId="317"/>
            <ac:spMk id="31" creationId="{70A79B13-D0E1-4A40-ACC6-17A266CAA66A}"/>
          </ac:spMkLst>
        </pc:spChg>
        <pc:spChg chg="add mod">
          <ac:chgData name="Ragnhild Halvorsrud" userId="917ea340-fd63-490f-a7db-68428d24cf32" providerId="ADAL" clId="{74752764-C38B-4E32-8BD7-4A8808568C3F}" dt="2021-03-25T12:44:17.534" v="29647" actId="790"/>
          <ac:spMkLst>
            <pc:docMk/>
            <pc:sldMk cId="4211397254" sldId="317"/>
            <ac:spMk id="31" creationId="{74033DDD-940F-42D0-A5B9-68094A846B2A}"/>
          </ac:spMkLst>
        </pc:spChg>
        <pc:spChg chg="add mod">
          <ac:chgData name="Ragnhild Halvorsrud" userId="917ea340-fd63-490f-a7db-68428d24cf32" providerId="ADAL" clId="{74752764-C38B-4E32-8BD7-4A8808568C3F}" dt="2021-03-25T12:44:17.535" v="29648" actId="790"/>
          <ac:spMkLst>
            <pc:docMk/>
            <pc:sldMk cId="4211397254" sldId="317"/>
            <ac:spMk id="32" creationId="{AAE9683D-BC3A-4636-A861-71532F6D7813}"/>
          </ac:spMkLst>
        </pc:spChg>
        <pc:spChg chg="add mod">
          <ac:chgData name="Ragnhild Halvorsrud" userId="917ea340-fd63-490f-a7db-68428d24cf32" providerId="ADAL" clId="{74752764-C38B-4E32-8BD7-4A8808568C3F}" dt="2021-03-25T12:44:17.535" v="29649" actId="790"/>
          <ac:spMkLst>
            <pc:docMk/>
            <pc:sldMk cId="4211397254" sldId="317"/>
            <ac:spMk id="33" creationId="{16FD1EC6-5433-4ABD-9AA9-1D4CEEFBD647}"/>
          </ac:spMkLst>
        </pc:spChg>
        <pc:spChg chg="add mod">
          <ac:chgData name="Ragnhild Halvorsrud" userId="917ea340-fd63-490f-a7db-68428d24cf32" providerId="ADAL" clId="{74752764-C38B-4E32-8BD7-4A8808568C3F}" dt="2021-03-25T12:44:17.536" v="29650" actId="790"/>
          <ac:spMkLst>
            <pc:docMk/>
            <pc:sldMk cId="4211397254" sldId="317"/>
            <ac:spMk id="34" creationId="{CA5CBF5C-05BA-44D8-924B-5871D6718A77}"/>
          </ac:spMkLst>
        </pc:spChg>
        <pc:spChg chg="add mod">
          <ac:chgData name="Ragnhild Halvorsrud" userId="917ea340-fd63-490f-a7db-68428d24cf32" providerId="ADAL" clId="{74752764-C38B-4E32-8BD7-4A8808568C3F}" dt="2021-03-25T12:44:17.537" v="29651" actId="790"/>
          <ac:spMkLst>
            <pc:docMk/>
            <pc:sldMk cId="4211397254" sldId="317"/>
            <ac:spMk id="35" creationId="{828E272B-8B0E-446A-8726-F5090D402393}"/>
          </ac:spMkLst>
        </pc:spChg>
        <pc:spChg chg="add mod">
          <ac:chgData name="Ragnhild Halvorsrud" userId="917ea340-fd63-490f-a7db-68428d24cf32" providerId="ADAL" clId="{74752764-C38B-4E32-8BD7-4A8808568C3F}" dt="2021-03-25T12:44:17.537" v="29652" actId="790"/>
          <ac:spMkLst>
            <pc:docMk/>
            <pc:sldMk cId="4211397254" sldId="317"/>
            <ac:spMk id="36" creationId="{43AB6A78-5049-4AAA-A42D-50BBAA5B6F50}"/>
          </ac:spMkLst>
        </pc:spChg>
        <pc:spChg chg="add mod">
          <ac:chgData name="Ragnhild Halvorsrud" userId="917ea340-fd63-490f-a7db-68428d24cf32" providerId="ADAL" clId="{74752764-C38B-4E32-8BD7-4A8808568C3F}" dt="2021-03-25T12:44:17.538" v="29653" actId="790"/>
          <ac:spMkLst>
            <pc:docMk/>
            <pc:sldMk cId="4211397254" sldId="317"/>
            <ac:spMk id="37" creationId="{E314BF61-2DEB-455D-B007-0E399EACB2DB}"/>
          </ac:spMkLst>
        </pc:spChg>
        <pc:spChg chg="add mod">
          <ac:chgData name="Ragnhild Halvorsrud" userId="917ea340-fd63-490f-a7db-68428d24cf32" providerId="ADAL" clId="{74752764-C38B-4E32-8BD7-4A8808568C3F}" dt="2021-03-25T12:44:17.538" v="29654" actId="790"/>
          <ac:spMkLst>
            <pc:docMk/>
            <pc:sldMk cId="4211397254" sldId="317"/>
            <ac:spMk id="38" creationId="{CAC59455-294A-4ACE-97AC-43C845FAB4C1}"/>
          </ac:spMkLst>
        </pc:spChg>
        <pc:spChg chg="add mod">
          <ac:chgData name="Ragnhild Halvorsrud" userId="917ea340-fd63-490f-a7db-68428d24cf32" providerId="ADAL" clId="{74752764-C38B-4E32-8BD7-4A8808568C3F}" dt="2021-03-25T12:44:17.539" v="29655" actId="790"/>
          <ac:spMkLst>
            <pc:docMk/>
            <pc:sldMk cId="4211397254" sldId="317"/>
            <ac:spMk id="39" creationId="{67ADD8D6-09D4-487B-9A9C-BF5460C906A9}"/>
          </ac:spMkLst>
        </pc:spChg>
        <pc:grpChg chg="del">
          <ac:chgData name="Ragnhild Halvorsrud" userId="917ea340-fd63-490f-a7db-68428d24cf32" providerId="ADAL" clId="{74752764-C38B-4E32-8BD7-4A8808568C3F}" dt="2021-03-25T09:43:41.816" v="20983" actId="478"/>
          <ac:grpSpMkLst>
            <pc:docMk/>
            <pc:sldMk cId="4211397254" sldId="317"/>
            <ac:grpSpMk id="4" creationId="{D670EDEE-7361-4B5C-9E3C-1EC090291DF2}"/>
          </ac:grpSpMkLst>
        </pc:grpChg>
        <pc:grpChg chg="add mod">
          <ac:chgData name="Ragnhild Halvorsrud" userId="917ea340-fd63-490f-a7db-68428d24cf32" providerId="ADAL" clId="{74752764-C38B-4E32-8BD7-4A8808568C3F}" dt="2021-03-25T09:55:04.804" v="21021" actId="164"/>
          <ac:grpSpMkLst>
            <pc:docMk/>
            <pc:sldMk cId="4211397254" sldId="317"/>
            <ac:grpSpMk id="40" creationId="{424DE713-C387-42AA-9948-6DA18BD93168}"/>
          </ac:grpSpMkLst>
        </pc:grpChg>
        <pc:cxnChg chg="mod">
          <ac:chgData name="Ragnhild Halvorsrud" userId="917ea340-fd63-490f-a7db-68428d24cf32" providerId="ADAL" clId="{74752764-C38B-4E32-8BD7-4A8808568C3F}" dt="2021-03-21T11:40:31.666" v="5098" actId="1076"/>
          <ac:cxnSpMkLst>
            <pc:docMk/>
            <pc:sldMk cId="4211397254" sldId="317"/>
            <ac:cxnSpMk id="18" creationId="{ED7E6C40-62A1-44D6-8BA3-319017BE9170}"/>
          </ac:cxnSpMkLst>
        </pc:cxnChg>
        <pc:cxnChg chg="mod">
          <ac:chgData name="Ragnhild Halvorsrud" userId="917ea340-fd63-490f-a7db-68428d24cf32" providerId="ADAL" clId="{74752764-C38B-4E32-8BD7-4A8808568C3F}" dt="2021-03-21T11:40:31.666" v="5098" actId="1076"/>
          <ac:cxnSpMkLst>
            <pc:docMk/>
            <pc:sldMk cId="4211397254" sldId="317"/>
            <ac:cxnSpMk id="19" creationId="{796D41B7-3A72-4049-99B0-07F475AB8447}"/>
          </ac:cxnSpMkLst>
        </pc:cxnChg>
        <pc:cxnChg chg="mod">
          <ac:chgData name="Ragnhild Halvorsrud" userId="917ea340-fd63-490f-a7db-68428d24cf32" providerId="ADAL" clId="{74752764-C38B-4E32-8BD7-4A8808568C3F}" dt="2021-03-21T11:40:31.666" v="5098" actId="1076"/>
          <ac:cxnSpMkLst>
            <pc:docMk/>
            <pc:sldMk cId="4211397254" sldId="317"/>
            <ac:cxnSpMk id="26" creationId="{2D0DE2B7-C09E-4995-B69C-26D7E24CF61F}"/>
          </ac:cxnSpMkLst>
        </pc:cxnChg>
        <pc:cxnChg chg="mod">
          <ac:chgData name="Ragnhild Halvorsrud" userId="917ea340-fd63-490f-a7db-68428d24cf32" providerId="ADAL" clId="{74752764-C38B-4E32-8BD7-4A8808568C3F}" dt="2021-03-21T11:40:31.666" v="5098" actId="1076"/>
          <ac:cxnSpMkLst>
            <pc:docMk/>
            <pc:sldMk cId="4211397254" sldId="317"/>
            <ac:cxnSpMk id="29" creationId="{22F2CD35-85BD-432C-9C9A-2DB530CDAE91}"/>
          </ac:cxnSpMkLst>
        </pc:cxnChg>
      </pc:sldChg>
      <pc:sldChg chg="addSp delSp modSp del mod modClrScheme chgLayout">
        <pc:chgData name="Ragnhild Halvorsrud" userId="917ea340-fd63-490f-a7db-68428d24cf32" providerId="ADAL" clId="{74752764-C38B-4E32-8BD7-4A8808568C3F}" dt="2021-03-21T11:36:31.035" v="4966" actId="47"/>
        <pc:sldMkLst>
          <pc:docMk/>
          <pc:sldMk cId="2691693366" sldId="318"/>
        </pc:sldMkLst>
        <pc:spChg chg="mod ord">
          <ac:chgData name="Ragnhild Halvorsrud" userId="917ea340-fd63-490f-a7db-68428d24cf32" providerId="ADAL" clId="{74752764-C38B-4E32-8BD7-4A8808568C3F}" dt="2021-03-21T11:31:33.488" v="4785" actId="6264"/>
          <ac:spMkLst>
            <pc:docMk/>
            <pc:sldMk cId="2691693366" sldId="318"/>
            <ac:spMk id="2" creationId="{DA93C4BE-5E27-46F9-B4B5-B31A61970ECC}"/>
          </ac:spMkLst>
        </pc:spChg>
        <pc:spChg chg="mod ord">
          <ac:chgData name="Ragnhild Halvorsrud" userId="917ea340-fd63-490f-a7db-68428d24cf32" providerId="ADAL" clId="{74752764-C38B-4E32-8BD7-4A8808568C3F}" dt="2021-03-21T11:31:33.488" v="4785" actId="6264"/>
          <ac:spMkLst>
            <pc:docMk/>
            <pc:sldMk cId="2691693366" sldId="318"/>
            <ac:spMk id="3" creationId="{1ACFC2A2-5AEE-4B2A-B5EE-FA12AF84328D}"/>
          </ac:spMkLst>
        </pc:spChg>
        <pc:spChg chg="del">
          <ac:chgData name="Ragnhild Halvorsrud" userId="917ea340-fd63-490f-a7db-68428d24cf32" providerId="ADAL" clId="{74752764-C38B-4E32-8BD7-4A8808568C3F}" dt="2021-03-21T11:36:03.891" v="4964" actId="21"/>
          <ac:spMkLst>
            <pc:docMk/>
            <pc:sldMk cId="2691693366" sldId="318"/>
            <ac:spMk id="8" creationId="{0A922729-F010-4F0E-A6C8-59E9AD2B265E}"/>
          </ac:spMkLst>
        </pc:spChg>
        <pc:spChg chg="del">
          <ac:chgData name="Ragnhild Halvorsrud" userId="917ea340-fd63-490f-a7db-68428d24cf32" providerId="ADAL" clId="{74752764-C38B-4E32-8BD7-4A8808568C3F}" dt="2021-03-21T11:36:03.891" v="4964" actId="21"/>
          <ac:spMkLst>
            <pc:docMk/>
            <pc:sldMk cId="2691693366" sldId="318"/>
            <ac:spMk id="9" creationId="{8D0D44A2-21A3-4843-9400-52B946188A0D}"/>
          </ac:spMkLst>
        </pc:spChg>
        <pc:spChg chg="del">
          <ac:chgData name="Ragnhild Halvorsrud" userId="917ea340-fd63-490f-a7db-68428d24cf32" providerId="ADAL" clId="{74752764-C38B-4E32-8BD7-4A8808568C3F}" dt="2021-03-21T11:36:03.891" v="4964" actId="21"/>
          <ac:spMkLst>
            <pc:docMk/>
            <pc:sldMk cId="2691693366" sldId="318"/>
            <ac:spMk id="10" creationId="{7078B4F7-EAC8-40AD-B3BB-A34CED893971}"/>
          </ac:spMkLst>
        </pc:spChg>
        <pc:spChg chg="del">
          <ac:chgData name="Ragnhild Halvorsrud" userId="917ea340-fd63-490f-a7db-68428d24cf32" providerId="ADAL" clId="{74752764-C38B-4E32-8BD7-4A8808568C3F}" dt="2021-03-21T11:36:03.891" v="4964" actId="21"/>
          <ac:spMkLst>
            <pc:docMk/>
            <pc:sldMk cId="2691693366" sldId="318"/>
            <ac:spMk id="11" creationId="{7F789764-2A16-44C1-B1E6-5089BEB5F9F5}"/>
          </ac:spMkLst>
        </pc:spChg>
        <pc:spChg chg="del">
          <ac:chgData name="Ragnhild Halvorsrud" userId="917ea340-fd63-490f-a7db-68428d24cf32" providerId="ADAL" clId="{74752764-C38B-4E32-8BD7-4A8808568C3F}" dt="2021-03-21T11:36:03.891" v="4964" actId="21"/>
          <ac:spMkLst>
            <pc:docMk/>
            <pc:sldMk cId="2691693366" sldId="318"/>
            <ac:spMk id="12" creationId="{DE131A81-9596-45FD-935B-996E272716B1}"/>
          </ac:spMkLst>
        </pc:spChg>
        <pc:spChg chg="del">
          <ac:chgData name="Ragnhild Halvorsrud" userId="917ea340-fd63-490f-a7db-68428d24cf32" providerId="ADAL" clId="{74752764-C38B-4E32-8BD7-4A8808568C3F}" dt="2021-03-21T11:36:03.891" v="4964" actId="21"/>
          <ac:spMkLst>
            <pc:docMk/>
            <pc:sldMk cId="2691693366" sldId="318"/>
            <ac:spMk id="13" creationId="{D538EED4-394F-4382-BCC8-844FAC581E5D}"/>
          </ac:spMkLst>
        </pc:spChg>
        <pc:spChg chg="del">
          <ac:chgData name="Ragnhild Halvorsrud" userId="917ea340-fd63-490f-a7db-68428d24cf32" providerId="ADAL" clId="{74752764-C38B-4E32-8BD7-4A8808568C3F}" dt="2021-03-21T11:36:03.891" v="4964" actId="21"/>
          <ac:spMkLst>
            <pc:docMk/>
            <pc:sldMk cId="2691693366" sldId="318"/>
            <ac:spMk id="14" creationId="{854561F0-C8CB-47E2-8679-9821CBD2881C}"/>
          </ac:spMkLst>
        </pc:spChg>
        <pc:spChg chg="del mod">
          <ac:chgData name="Ragnhild Halvorsrud" userId="917ea340-fd63-490f-a7db-68428d24cf32" providerId="ADAL" clId="{74752764-C38B-4E32-8BD7-4A8808568C3F}" dt="2021-03-21T11:31:23.491" v="4784" actId="478"/>
          <ac:spMkLst>
            <pc:docMk/>
            <pc:sldMk cId="2691693366" sldId="318"/>
            <ac:spMk id="15" creationId="{63D38BA2-A88F-45FC-A36A-3481EC128108}"/>
          </ac:spMkLst>
        </pc:spChg>
        <pc:spChg chg="del mod">
          <ac:chgData name="Ragnhild Halvorsrud" userId="917ea340-fd63-490f-a7db-68428d24cf32" providerId="ADAL" clId="{74752764-C38B-4E32-8BD7-4A8808568C3F}" dt="2021-03-21T11:31:21.211" v="4783" actId="478"/>
          <ac:spMkLst>
            <pc:docMk/>
            <pc:sldMk cId="2691693366" sldId="318"/>
            <ac:spMk id="16" creationId="{E3C06993-1E92-4ACD-A05B-4328A32A5EF3}"/>
          </ac:spMkLst>
        </pc:spChg>
        <pc:spChg chg="mod">
          <ac:chgData name="Ragnhild Halvorsrud" userId="917ea340-fd63-490f-a7db-68428d24cf32" providerId="ADAL" clId="{74752764-C38B-4E32-8BD7-4A8808568C3F}" dt="2021-03-21T11:29:43.220" v="4694" actId="1036"/>
          <ac:spMkLst>
            <pc:docMk/>
            <pc:sldMk cId="2691693366" sldId="318"/>
            <ac:spMk id="17" creationId="{DDBE4FA6-ED2B-4666-9BE1-6CDF5FD06C73}"/>
          </ac:spMkLst>
        </pc:spChg>
        <pc:spChg chg="mod">
          <ac:chgData name="Ragnhild Halvorsrud" userId="917ea340-fd63-490f-a7db-68428d24cf32" providerId="ADAL" clId="{74752764-C38B-4E32-8BD7-4A8808568C3F}" dt="2021-03-21T11:29:43.220" v="4694" actId="1036"/>
          <ac:spMkLst>
            <pc:docMk/>
            <pc:sldMk cId="2691693366" sldId="318"/>
            <ac:spMk id="18" creationId="{8750E88E-EF2C-47D1-BCE5-D8F94AE0844A}"/>
          </ac:spMkLst>
        </pc:spChg>
        <pc:spChg chg="add del mod">
          <ac:chgData name="Ragnhild Halvorsrud" userId="917ea340-fd63-490f-a7db-68428d24cf32" providerId="ADAL" clId="{74752764-C38B-4E32-8BD7-4A8808568C3F}" dt="2021-03-21T11:29:28.942" v="4682" actId="6264"/>
          <ac:spMkLst>
            <pc:docMk/>
            <pc:sldMk cId="2691693366" sldId="318"/>
            <ac:spMk id="22" creationId="{99788EC2-A541-4896-982A-7D62686FBB12}"/>
          </ac:spMkLst>
        </pc:spChg>
        <pc:spChg chg="add del mod">
          <ac:chgData name="Ragnhild Halvorsrud" userId="917ea340-fd63-490f-a7db-68428d24cf32" providerId="ADAL" clId="{74752764-C38B-4E32-8BD7-4A8808568C3F}" dt="2021-03-21T11:29:28.942" v="4682" actId="6264"/>
          <ac:spMkLst>
            <pc:docMk/>
            <pc:sldMk cId="2691693366" sldId="318"/>
            <ac:spMk id="23" creationId="{3E381397-E551-470D-8AB7-D014F4E4BF6A}"/>
          </ac:spMkLst>
        </pc:spChg>
        <pc:spChg chg="add mod ord">
          <ac:chgData name="Ragnhild Halvorsrud" userId="917ea340-fd63-490f-a7db-68428d24cf32" providerId="ADAL" clId="{74752764-C38B-4E32-8BD7-4A8808568C3F}" dt="2021-03-21T11:31:33.488" v="4785" actId="6264"/>
          <ac:spMkLst>
            <pc:docMk/>
            <pc:sldMk cId="2691693366" sldId="318"/>
            <ac:spMk id="24" creationId="{5C291347-3B07-433D-8F5C-62E6F65B7B95}"/>
          </ac:spMkLst>
        </pc:spChg>
        <pc:spChg chg="add del mod">
          <ac:chgData name="Ragnhild Halvorsrud" userId="917ea340-fd63-490f-a7db-68428d24cf32" providerId="ADAL" clId="{74752764-C38B-4E32-8BD7-4A8808568C3F}" dt="2021-03-21T11:31:33.488" v="4785" actId="6264"/>
          <ac:spMkLst>
            <pc:docMk/>
            <pc:sldMk cId="2691693366" sldId="318"/>
            <ac:spMk id="25" creationId="{D8A88DCE-D8C3-4A4F-B596-BDAD568D508D}"/>
          </ac:spMkLst>
        </pc:spChg>
        <pc:spChg chg="add del mod">
          <ac:chgData name="Ragnhild Halvorsrud" userId="917ea340-fd63-490f-a7db-68428d24cf32" providerId="ADAL" clId="{74752764-C38B-4E32-8BD7-4A8808568C3F}" dt="2021-03-21T11:31:33.488" v="4785" actId="6264"/>
          <ac:spMkLst>
            <pc:docMk/>
            <pc:sldMk cId="2691693366" sldId="318"/>
            <ac:spMk id="26" creationId="{E9884CB7-52F8-4235-BDF1-368DC14C484C}"/>
          </ac:spMkLst>
        </pc:spChg>
        <pc:spChg chg="add del mod">
          <ac:chgData name="Ragnhild Halvorsrud" userId="917ea340-fd63-490f-a7db-68428d24cf32" providerId="ADAL" clId="{74752764-C38B-4E32-8BD7-4A8808568C3F}" dt="2021-03-21T11:31:33.488" v="4785" actId="6264"/>
          <ac:spMkLst>
            <pc:docMk/>
            <pc:sldMk cId="2691693366" sldId="318"/>
            <ac:spMk id="27" creationId="{EEFB7EA9-92C8-49BB-9C7E-B6F0FB205CB4}"/>
          </ac:spMkLst>
        </pc:spChg>
        <pc:grpChg chg="del">
          <ac:chgData name="Ragnhild Halvorsrud" userId="917ea340-fd63-490f-a7db-68428d24cf32" providerId="ADAL" clId="{74752764-C38B-4E32-8BD7-4A8808568C3F}" dt="2021-03-21T11:36:03.891" v="4964" actId="21"/>
          <ac:grpSpMkLst>
            <pc:docMk/>
            <pc:sldMk cId="2691693366" sldId="318"/>
            <ac:grpSpMk id="4" creationId="{286D7F8A-D259-4B6D-AB0D-229661CDBB46}"/>
          </ac:grpSpMkLst>
        </pc:grpChg>
        <pc:picChg chg="mod">
          <ac:chgData name="Ragnhild Halvorsrud" userId="917ea340-fd63-490f-a7db-68428d24cf32" providerId="ADAL" clId="{74752764-C38B-4E32-8BD7-4A8808568C3F}" dt="2021-03-21T11:29:43.220" v="4694" actId="1036"/>
          <ac:picMkLst>
            <pc:docMk/>
            <pc:sldMk cId="2691693366" sldId="318"/>
            <ac:picMk id="21" creationId="{383368D6-83D7-4615-814D-380D9B58C6BE}"/>
          </ac:picMkLst>
        </pc:picChg>
        <pc:cxnChg chg="mod">
          <ac:chgData name="Ragnhild Halvorsrud" userId="917ea340-fd63-490f-a7db-68428d24cf32" providerId="ADAL" clId="{74752764-C38B-4E32-8BD7-4A8808568C3F}" dt="2021-03-21T11:29:43.220" v="4694" actId="1036"/>
          <ac:cxnSpMkLst>
            <pc:docMk/>
            <pc:sldMk cId="2691693366" sldId="318"/>
            <ac:cxnSpMk id="19" creationId="{67E0D263-BCB0-4411-A8A0-B1F662B1FB38}"/>
          </ac:cxnSpMkLst>
        </pc:cxnChg>
        <pc:cxnChg chg="mod">
          <ac:chgData name="Ragnhild Halvorsrud" userId="917ea340-fd63-490f-a7db-68428d24cf32" providerId="ADAL" clId="{74752764-C38B-4E32-8BD7-4A8808568C3F}" dt="2021-03-21T11:29:43.220" v="4694" actId="1036"/>
          <ac:cxnSpMkLst>
            <pc:docMk/>
            <pc:sldMk cId="2691693366" sldId="318"/>
            <ac:cxnSpMk id="20" creationId="{22EB9113-53F5-4972-87C3-47F6BEF1AB35}"/>
          </ac:cxnSpMkLst>
        </pc:cxnChg>
      </pc:sldChg>
      <pc:sldChg chg="addSp delSp modSp del mod chgLayout modNotes">
        <pc:chgData name="Ragnhild Halvorsrud" userId="917ea340-fd63-490f-a7db-68428d24cf32" providerId="ADAL" clId="{74752764-C38B-4E32-8BD7-4A8808568C3F}" dt="2021-03-24T08:31:58.782" v="14850" actId="47"/>
        <pc:sldMkLst>
          <pc:docMk/>
          <pc:sldMk cId="3205769447" sldId="319"/>
        </pc:sldMkLst>
        <pc:spChg chg="mod ord">
          <ac:chgData name="Ragnhild Halvorsrud" userId="917ea340-fd63-490f-a7db-68428d24cf32" providerId="ADAL" clId="{74752764-C38B-4E32-8BD7-4A8808568C3F}" dt="2021-03-24T08:21:09.165" v="13374" actId="790"/>
          <ac:spMkLst>
            <pc:docMk/>
            <pc:sldMk cId="3205769447" sldId="319"/>
            <ac:spMk id="2" creationId="{DA93C4BE-5E27-46F9-B4B5-B31A61970ECC}"/>
          </ac:spMkLst>
        </pc:spChg>
        <pc:spChg chg="mod ord">
          <ac:chgData name="Ragnhild Halvorsrud" userId="917ea340-fd63-490f-a7db-68428d24cf32" providerId="ADAL" clId="{74752764-C38B-4E32-8BD7-4A8808568C3F}" dt="2021-03-24T08:21:09.165" v="13375" actId="790"/>
          <ac:spMkLst>
            <pc:docMk/>
            <pc:sldMk cId="3205769447" sldId="319"/>
            <ac:spMk id="3" creationId="{1ACFC2A2-5AEE-4B2A-B5EE-FA12AF84328D}"/>
          </ac:spMkLst>
        </pc:spChg>
        <pc:spChg chg="mod">
          <ac:chgData name="Ragnhild Halvorsrud" userId="917ea340-fd63-490f-a7db-68428d24cf32" providerId="ADAL" clId="{74752764-C38B-4E32-8BD7-4A8808568C3F}" dt="2021-03-24T08:21:09.165" v="13376" actId="790"/>
          <ac:spMkLst>
            <pc:docMk/>
            <pc:sldMk cId="3205769447" sldId="319"/>
            <ac:spMk id="5" creationId="{F152BCB7-EED1-4C1A-BE4E-8A3E01599092}"/>
          </ac:spMkLst>
        </pc:spChg>
        <pc:spChg chg="mod">
          <ac:chgData name="Ragnhild Halvorsrud" userId="917ea340-fd63-490f-a7db-68428d24cf32" providerId="ADAL" clId="{74752764-C38B-4E32-8BD7-4A8808568C3F}" dt="2021-03-24T08:21:09.173" v="13377" actId="790"/>
          <ac:spMkLst>
            <pc:docMk/>
            <pc:sldMk cId="3205769447" sldId="319"/>
            <ac:spMk id="6" creationId="{CCD3E53C-19FD-4849-AAB1-3845F7A462D0}"/>
          </ac:spMkLst>
        </pc:spChg>
        <pc:spChg chg="mod">
          <ac:chgData name="Ragnhild Halvorsrud" userId="917ea340-fd63-490f-a7db-68428d24cf32" providerId="ADAL" clId="{74752764-C38B-4E32-8BD7-4A8808568C3F}" dt="2021-03-24T08:21:09.173" v="13378" actId="790"/>
          <ac:spMkLst>
            <pc:docMk/>
            <pc:sldMk cId="3205769447" sldId="319"/>
            <ac:spMk id="7" creationId="{E053FCD8-C41B-4C70-A2FF-F031830DCEC3}"/>
          </ac:spMkLst>
        </pc:spChg>
        <pc:spChg chg="mod">
          <ac:chgData name="Ragnhild Halvorsrud" userId="917ea340-fd63-490f-a7db-68428d24cf32" providerId="ADAL" clId="{74752764-C38B-4E32-8BD7-4A8808568C3F}" dt="2021-03-24T08:21:09.173" v="13379" actId="790"/>
          <ac:spMkLst>
            <pc:docMk/>
            <pc:sldMk cId="3205769447" sldId="319"/>
            <ac:spMk id="8" creationId="{B9F24A83-5B93-4F7A-B73F-858E9E5C32D5}"/>
          </ac:spMkLst>
        </pc:spChg>
        <pc:spChg chg="mod">
          <ac:chgData name="Ragnhild Halvorsrud" userId="917ea340-fd63-490f-a7db-68428d24cf32" providerId="ADAL" clId="{74752764-C38B-4E32-8BD7-4A8808568C3F}" dt="2021-03-24T08:21:09.173" v="13380" actId="790"/>
          <ac:spMkLst>
            <pc:docMk/>
            <pc:sldMk cId="3205769447" sldId="319"/>
            <ac:spMk id="9" creationId="{481453F4-4B14-4E92-A301-F6E064A5FF24}"/>
          </ac:spMkLst>
        </pc:spChg>
        <pc:spChg chg="mod">
          <ac:chgData name="Ragnhild Halvorsrud" userId="917ea340-fd63-490f-a7db-68428d24cf32" providerId="ADAL" clId="{74752764-C38B-4E32-8BD7-4A8808568C3F}" dt="2021-03-24T08:21:09.173" v="13381" actId="790"/>
          <ac:spMkLst>
            <pc:docMk/>
            <pc:sldMk cId="3205769447" sldId="319"/>
            <ac:spMk id="10" creationId="{D1463C76-BA53-448C-91B2-683F51AFD184}"/>
          </ac:spMkLst>
        </pc:spChg>
        <pc:spChg chg="mod">
          <ac:chgData name="Ragnhild Halvorsrud" userId="917ea340-fd63-490f-a7db-68428d24cf32" providerId="ADAL" clId="{74752764-C38B-4E32-8BD7-4A8808568C3F}" dt="2021-03-24T08:21:09.173" v="13382" actId="790"/>
          <ac:spMkLst>
            <pc:docMk/>
            <pc:sldMk cId="3205769447" sldId="319"/>
            <ac:spMk id="11" creationId="{854FE72C-F376-42B4-B62C-C847C1AF2F32}"/>
          </ac:spMkLst>
        </pc:spChg>
        <pc:spChg chg="mod">
          <ac:chgData name="Ragnhild Halvorsrud" userId="917ea340-fd63-490f-a7db-68428d24cf32" providerId="ADAL" clId="{74752764-C38B-4E32-8BD7-4A8808568C3F}" dt="2021-03-24T08:21:09.173" v="13383" actId="790"/>
          <ac:spMkLst>
            <pc:docMk/>
            <pc:sldMk cId="3205769447" sldId="319"/>
            <ac:spMk id="12" creationId="{0E097DAE-ABF2-4BC6-80D6-D6468B38B2F0}"/>
          </ac:spMkLst>
        </pc:spChg>
        <pc:spChg chg="mod">
          <ac:chgData name="Ragnhild Halvorsrud" userId="917ea340-fd63-490f-a7db-68428d24cf32" providerId="ADAL" clId="{74752764-C38B-4E32-8BD7-4A8808568C3F}" dt="2021-03-24T08:21:09.173" v="13384" actId="790"/>
          <ac:spMkLst>
            <pc:docMk/>
            <pc:sldMk cId="3205769447" sldId="319"/>
            <ac:spMk id="13" creationId="{7911C84B-7DBA-45E6-A55F-EB50AD090CD0}"/>
          </ac:spMkLst>
        </pc:spChg>
        <pc:spChg chg="mod">
          <ac:chgData name="Ragnhild Halvorsrud" userId="917ea340-fd63-490f-a7db-68428d24cf32" providerId="ADAL" clId="{74752764-C38B-4E32-8BD7-4A8808568C3F}" dt="2021-03-24T08:21:09.173" v="13385" actId="790"/>
          <ac:spMkLst>
            <pc:docMk/>
            <pc:sldMk cId="3205769447" sldId="319"/>
            <ac:spMk id="14" creationId="{AF7BA82E-32D3-4DDB-AAE1-B6FFCB57233E}"/>
          </ac:spMkLst>
        </pc:spChg>
        <pc:spChg chg="add del mod">
          <ac:chgData name="Ragnhild Halvorsrud" userId="917ea340-fd63-490f-a7db-68428d24cf32" providerId="ADAL" clId="{74752764-C38B-4E32-8BD7-4A8808568C3F}" dt="2021-03-21T11:28:16.783" v="4647" actId="6264"/>
          <ac:spMkLst>
            <pc:docMk/>
            <pc:sldMk cId="3205769447" sldId="319"/>
            <ac:spMk id="15" creationId="{EC93D870-D6D7-4EF7-9D50-52098B71FC33}"/>
          </ac:spMkLst>
        </pc:spChg>
        <pc:spChg chg="add del mod">
          <ac:chgData name="Ragnhild Halvorsrud" userId="917ea340-fd63-490f-a7db-68428d24cf32" providerId="ADAL" clId="{74752764-C38B-4E32-8BD7-4A8808568C3F}" dt="2021-03-21T11:28:16.783" v="4647" actId="6264"/>
          <ac:spMkLst>
            <pc:docMk/>
            <pc:sldMk cId="3205769447" sldId="319"/>
            <ac:spMk id="16" creationId="{9BE67FD2-3F6E-4764-9D41-C66770DBA6A8}"/>
          </ac:spMkLst>
        </pc:spChg>
        <pc:spChg chg="add mod">
          <ac:chgData name="Ragnhild Halvorsrud" userId="917ea340-fd63-490f-a7db-68428d24cf32" providerId="ADAL" clId="{74752764-C38B-4E32-8BD7-4A8808568C3F}" dt="2021-03-24T08:21:09.193" v="13412" actId="790"/>
          <ac:spMkLst>
            <pc:docMk/>
            <pc:sldMk cId="3205769447" sldId="319"/>
            <ac:spMk id="17" creationId="{628D48A1-EA90-4831-9BD9-67F2B681C57A}"/>
          </ac:spMkLst>
        </pc:spChg>
        <pc:spChg chg="mod">
          <ac:chgData name="Ragnhild Halvorsrud" userId="917ea340-fd63-490f-a7db-68428d24cf32" providerId="ADAL" clId="{74752764-C38B-4E32-8BD7-4A8808568C3F}" dt="2021-03-24T08:21:09.173" v="13386" actId="790"/>
          <ac:spMkLst>
            <pc:docMk/>
            <pc:sldMk cId="3205769447" sldId="319"/>
            <ac:spMk id="51" creationId="{D02A684E-8631-411F-878F-7924BDF1DD83}"/>
          </ac:spMkLst>
        </pc:spChg>
        <pc:spChg chg="mod">
          <ac:chgData name="Ragnhild Halvorsrud" userId="917ea340-fd63-490f-a7db-68428d24cf32" providerId="ADAL" clId="{74752764-C38B-4E32-8BD7-4A8808568C3F}" dt="2021-03-24T08:21:09.173" v="13387" actId="790"/>
          <ac:spMkLst>
            <pc:docMk/>
            <pc:sldMk cId="3205769447" sldId="319"/>
            <ac:spMk id="52" creationId="{0874C166-09E3-4C9D-945F-E622B85E4441}"/>
          </ac:spMkLst>
        </pc:spChg>
        <pc:spChg chg="mod">
          <ac:chgData name="Ragnhild Halvorsrud" userId="917ea340-fd63-490f-a7db-68428d24cf32" providerId="ADAL" clId="{74752764-C38B-4E32-8BD7-4A8808568C3F}" dt="2021-03-24T08:21:09.173" v="13388" actId="790"/>
          <ac:spMkLst>
            <pc:docMk/>
            <pc:sldMk cId="3205769447" sldId="319"/>
            <ac:spMk id="53" creationId="{F8275A1F-EA18-4EB4-953A-7EBD7E0A8764}"/>
          </ac:spMkLst>
        </pc:spChg>
        <pc:spChg chg="mod">
          <ac:chgData name="Ragnhild Halvorsrud" userId="917ea340-fd63-490f-a7db-68428d24cf32" providerId="ADAL" clId="{74752764-C38B-4E32-8BD7-4A8808568C3F}" dt="2021-03-24T08:21:09.173" v="13389" actId="790"/>
          <ac:spMkLst>
            <pc:docMk/>
            <pc:sldMk cId="3205769447" sldId="319"/>
            <ac:spMk id="54" creationId="{B99FD72E-390B-4F66-B176-4B20CFE57369}"/>
          </ac:spMkLst>
        </pc:spChg>
        <pc:spChg chg="mod">
          <ac:chgData name="Ragnhild Halvorsrud" userId="917ea340-fd63-490f-a7db-68428d24cf32" providerId="ADAL" clId="{74752764-C38B-4E32-8BD7-4A8808568C3F}" dt="2021-03-24T08:21:09.173" v="13390" actId="790"/>
          <ac:spMkLst>
            <pc:docMk/>
            <pc:sldMk cId="3205769447" sldId="319"/>
            <ac:spMk id="55" creationId="{37D63D07-C355-4552-A90D-0A03DC45852B}"/>
          </ac:spMkLst>
        </pc:spChg>
        <pc:spChg chg="mod">
          <ac:chgData name="Ragnhild Halvorsrud" userId="917ea340-fd63-490f-a7db-68428d24cf32" providerId="ADAL" clId="{74752764-C38B-4E32-8BD7-4A8808568C3F}" dt="2021-03-24T08:21:09.183" v="13391" actId="790"/>
          <ac:spMkLst>
            <pc:docMk/>
            <pc:sldMk cId="3205769447" sldId="319"/>
            <ac:spMk id="58" creationId="{0C186473-E6F7-4C62-BEF0-4972BE58AD06}"/>
          </ac:spMkLst>
        </pc:spChg>
        <pc:spChg chg="mod">
          <ac:chgData name="Ragnhild Halvorsrud" userId="917ea340-fd63-490f-a7db-68428d24cf32" providerId="ADAL" clId="{74752764-C38B-4E32-8BD7-4A8808568C3F}" dt="2021-03-24T08:21:09.183" v="13392" actId="790"/>
          <ac:spMkLst>
            <pc:docMk/>
            <pc:sldMk cId="3205769447" sldId="319"/>
            <ac:spMk id="59" creationId="{8D499EA6-168C-4DC1-849E-D91BBA7D3614}"/>
          </ac:spMkLst>
        </pc:spChg>
        <pc:spChg chg="mod">
          <ac:chgData name="Ragnhild Halvorsrud" userId="917ea340-fd63-490f-a7db-68428d24cf32" providerId="ADAL" clId="{74752764-C38B-4E32-8BD7-4A8808568C3F}" dt="2021-03-24T08:21:09.185" v="13393" actId="790"/>
          <ac:spMkLst>
            <pc:docMk/>
            <pc:sldMk cId="3205769447" sldId="319"/>
            <ac:spMk id="60" creationId="{CF9E6D25-32E1-44C2-AAAE-9D598A07EB6B}"/>
          </ac:spMkLst>
        </pc:spChg>
        <pc:spChg chg="mod">
          <ac:chgData name="Ragnhild Halvorsrud" userId="917ea340-fd63-490f-a7db-68428d24cf32" providerId="ADAL" clId="{74752764-C38B-4E32-8BD7-4A8808568C3F}" dt="2021-03-24T08:21:09.185" v="13394" actId="790"/>
          <ac:spMkLst>
            <pc:docMk/>
            <pc:sldMk cId="3205769447" sldId="319"/>
            <ac:spMk id="61" creationId="{F18B0BD5-395B-44BD-ADD6-CBDD98766F82}"/>
          </ac:spMkLst>
        </pc:spChg>
        <pc:spChg chg="mod">
          <ac:chgData name="Ragnhild Halvorsrud" userId="917ea340-fd63-490f-a7db-68428d24cf32" providerId="ADAL" clId="{74752764-C38B-4E32-8BD7-4A8808568C3F}" dt="2021-03-24T08:21:09.185" v="13395" actId="790"/>
          <ac:spMkLst>
            <pc:docMk/>
            <pc:sldMk cId="3205769447" sldId="319"/>
            <ac:spMk id="62" creationId="{E7CC3F15-9A4D-42A1-BAC0-80223D6E5D12}"/>
          </ac:spMkLst>
        </pc:spChg>
        <pc:spChg chg="mod">
          <ac:chgData name="Ragnhild Halvorsrud" userId="917ea340-fd63-490f-a7db-68428d24cf32" providerId="ADAL" clId="{74752764-C38B-4E32-8BD7-4A8808568C3F}" dt="2021-03-24T08:21:09.185" v="13396" actId="790"/>
          <ac:spMkLst>
            <pc:docMk/>
            <pc:sldMk cId="3205769447" sldId="319"/>
            <ac:spMk id="65" creationId="{926A982F-2501-4238-8244-A88AF2F250FD}"/>
          </ac:spMkLst>
        </pc:spChg>
        <pc:spChg chg="mod">
          <ac:chgData name="Ragnhild Halvorsrud" userId="917ea340-fd63-490f-a7db-68428d24cf32" providerId="ADAL" clId="{74752764-C38B-4E32-8BD7-4A8808568C3F}" dt="2021-03-24T08:21:09.185" v="13397" actId="790"/>
          <ac:spMkLst>
            <pc:docMk/>
            <pc:sldMk cId="3205769447" sldId="319"/>
            <ac:spMk id="66" creationId="{04E9B449-420D-4AA6-AC77-F558C402E18E}"/>
          </ac:spMkLst>
        </pc:spChg>
        <pc:spChg chg="mod">
          <ac:chgData name="Ragnhild Halvorsrud" userId="917ea340-fd63-490f-a7db-68428d24cf32" providerId="ADAL" clId="{74752764-C38B-4E32-8BD7-4A8808568C3F}" dt="2021-03-24T08:21:09.185" v="13398" actId="790"/>
          <ac:spMkLst>
            <pc:docMk/>
            <pc:sldMk cId="3205769447" sldId="319"/>
            <ac:spMk id="67" creationId="{6BACD4A2-7338-46C0-9645-1E325113110A}"/>
          </ac:spMkLst>
        </pc:spChg>
        <pc:spChg chg="mod">
          <ac:chgData name="Ragnhild Halvorsrud" userId="917ea340-fd63-490f-a7db-68428d24cf32" providerId="ADAL" clId="{74752764-C38B-4E32-8BD7-4A8808568C3F}" dt="2021-03-24T08:21:09.185" v="13399" actId="790"/>
          <ac:spMkLst>
            <pc:docMk/>
            <pc:sldMk cId="3205769447" sldId="319"/>
            <ac:spMk id="68" creationId="{C85C1341-6341-42BC-BB02-FEA5B028D6C3}"/>
          </ac:spMkLst>
        </pc:spChg>
        <pc:spChg chg="mod">
          <ac:chgData name="Ragnhild Halvorsrud" userId="917ea340-fd63-490f-a7db-68428d24cf32" providerId="ADAL" clId="{74752764-C38B-4E32-8BD7-4A8808568C3F}" dt="2021-03-24T08:21:09.185" v="13400" actId="790"/>
          <ac:spMkLst>
            <pc:docMk/>
            <pc:sldMk cId="3205769447" sldId="319"/>
            <ac:spMk id="69" creationId="{06C68780-362E-42E7-9F0D-B93ED67EFD35}"/>
          </ac:spMkLst>
        </pc:spChg>
        <pc:spChg chg="mod">
          <ac:chgData name="Ragnhild Halvorsrud" userId="917ea340-fd63-490f-a7db-68428d24cf32" providerId="ADAL" clId="{74752764-C38B-4E32-8BD7-4A8808568C3F}" dt="2021-03-24T08:21:09.185" v="13401" actId="790"/>
          <ac:spMkLst>
            <pc:docMk/>
            <pc:sldMk cId="3205769447" sldId="319"/>
            <ac:spMk id="70" creationId="{75B93FB3-57B6-4744-A269-D3B77B76646A}"/>
          </ac:spMkLst>
        </pc:spChg>
        <pc:spChg chg="mod">
          <ac:chgData name="Ragnhild Halvorsrud" userId="917ea340-fd63-490f-a7db-68428d24cf32" providerId="ADAL" clId="{74752764-C38B-4E32-8BD7-4A8808568C3F}" dt="2021-03-24T08:21:09.185" v="13402" actId="790"/>
          <ac:spMkLst>
            <pc:docMk/>
            <pc:sldMk cId="3205769447" sldId="319"/>
            <ac:spMk id="71" creationId="{00D35395-AD1C-4323-A0DD-E353C811C1F9}"/>
          </ac:spMkLst>
        </pc:spChg>
        <pc:spChg chg="mod">
          <ac:chgData name="Ragnhild Halvorsrud" userId="917ea340-fd63-490f-a7db-68428d24cf32" providerId="ADAL" clId="{74752764-C38B-4E32-8BD7-4A8808568C3F}" dt="2021-03-24T08:21:09.185" v="13403" actId="790"/>
          <ac:spMkLst>
            <pc:docMk/>
            <pc:sldMk cId="3205769447" sldId="319"/>
            <ac:spMk id="72" creationId="{E974FCD0-0643-4916-9E54-5508BFF74083}"/>
          </ac:spMkLst>
        </pc:spChg>
        <pc:spChg chg="mod">
          <ac:chgData name="Ragnhild Halvorsrud" userId="917ea340-fd63-490f-a7db-68428d24cf32" providerId="ADAL" clId="{74752764-C38B-4E32-8BD7-4A8808568C3F}" dt="2021-03-24T08:21:09.193" v="13404" actId="790"/>
          <ac:spMkLst>
            <pc:docMk/>
            <pc:sldMk cId="3205769447" sldId="319"/>
            <ac:spMk id="73" creationId="{12C4F34D-ED99-4D1B-96CF-C463D1A734BC}"/>
          </ac:spMkLst>
        </pc:spChg>
        <pc:spChg chg="mod">
          <ac:chgData name="Ragnhild Halvorsrud" userId="917ea340-fd63-490f-a7db-68428d24cf32" providerId="ADAL" clId="{74752764-C38B-4E32-8BD7-4A8808568C3F}" dt="2021-03-24T08:21:09.193" v="13405" actId="790"/>
          <ac:spMkLst>
            <pc:docMk/>
            <pc:sldMk cId="3205769447" sldId="319"/>
            <ac:spMk id="74" creationId="{1283EE23-C1E2-4E96-8AD3-BC30683F06CD}"/>
          </ac:spMkLst>
        </pc:spChg>
        <pc:spChg chg="mod">
          <ac:chgData name="Ragnhild Halvorsrud" userId="917ea340-fd63-490f-a7db-68428d24cf32" providerId="ADAL" clId="{74752764-C38B-4E32-8BD7-4A8808568C3F}" dt="2021-03-24T08:21:09.193" v="13406" actId="790"/>
          <ac:spMkLst>
            <pc:docMk/>
            <pc:sldMk cId="3205769447" sldId="319"/>
            <ac:spMk id="75" creationId="{F1EAF397-09A4-43A7-9DA5-1C9856CD6876}"/>
          </ac:spMkLst>
        </pc:spChg>
        <pc:spChg chg="mod">
          <ac:chgData name="Ragnhild Halvorsrud" userId="917ea340-fd63-490f-a7db-68428d24cf32" providerId="ADAL" clId="{74752764-C38B-4E32-8BD7-4A8808568C3F}" dt="2021-03-24T08:21:09.193" v="13407" actId="790"/>
          <ac:spMkLst>
            <pc:docMk/>
            <pc:sldMk cId="3205769447" sldId="319"/>
            <ac:spMk id="76" creationId="{A908C7FF-00D8-4BE4-9ACB-D082BC66A30A}"/>
          </ac:spMkLst>
        </pc:spChg>
        <pc:spChg chg="mod">
          <ac:chgData name="Ragnhild Halvorsrud" userId="917ea340-fd63-490f-a7db-68428d24cf32" providerId="ADAL" clId="{74752764-C38B-4E32-8BD7-4A8808568C3F}" dt="2021-03-24T08:21:09.193" v="13408" actId="790"/>
          <ac:spMkLst>
            <pc:docMk/>
            <pc:sldMk cId="3205769447" sldId="319"/>
            <ac:spMk id="78" creationId="{E2108AAC-AFC3-4D8D-B138-95ED405801CC}"/>
          </ac:spMkLst>
        </pc:spChg>
        <pc:spChg chg="mod">
          <ac:chgData name="Ragnhild Halvorsrud" userId="917ea340-fd63-490f-a7db-68428d24cf32" providerId="ADAL" clId="{74752764-C38B-4E32-8BD7-4A8808568C3F}" dt="2021-03-24T08:21:09.193" v="13409" actId="790"/>
          <ac:spMkLst>
            <pc:docMk/>
            <pc:sldMk cId="3205769447" sldId="319"/>
            <ac:spMk id="82" creationId="{9D25678C-40B6-4DE6-993D-01D4A933D328}"/>
          </ac:spMkLst>
        </pc:spChg>
        <pc:spChg chg="mod">
          <ac:chgData name="Ragnhild Halvorsrud" userId="917ea340-fd63-490f-a7db-68428d24cf32" providerId="ADAL" clId="{74752764-C38B-4E32-8BD7-4A8808568C3F}" dt="2021-03-24T08:21:09.193" v="13410" actId="790"/>
          <ac:spMkLst>
            <pc:docMk/>
            <pc:sldMk cId="3205769447" sldId="319"/>
            <ac:spMk id="84" creationId="{8F3DDFB6-DBF1-4D15-B492-3002DED513BB}"/>
          </ac:spMkLst>
        </pc:spChg>
        <pc:spChg chg="mod">
          <ac:chgData name="Ragnhild Halvorsrud" userId="917ea340-fd63-490f-a7db-68428d24cf32" providerId="ADAL" clId="{74752764-C38B-4E32-8BD7-4A8808568C3F}" dt="2021-03-24T08:21:09.193" v="13411" actId="790"/>
          <ac:spMkLst>
            <pc:docMk/>
            <pc:sldMk cId="3205769447" sldId="319"/>
            <ac:spMk id="85" creationId="{4792EED5-EF1D-4E75-8FA9-BDBB4132B6C0}"/>
          </ac:spMkLst>
        </pc:spChg>
      </pc:sldChg>
      <pc:sldChg chg="addSp delSp modSp mod chgLayout modNotes">
        <pc:chgData name="Ragnhild Halvorsrud" userId="917ea340-fd63-490f-a7db-68428d24cf32" providerId="ADAL" clId="{74752764-C38B-4E32-8BD7-4A8808568C3F}" dt="2021-03-25T12:44:17.605" v="29744" actId="790"/>
        <pc:sldMkLst>
          <pc:docMk/>
          <pc:sldMk cId="2354399800" sldId="320"/>
        </pc:sldMkLst>
        <pc:spChg chg="mod ord">
          <ac:chgData name="Ragnhild Halvorsrud" userId="917ea340-fd63-490f-a7db-68428d24cf32" providerId="ADAL" clId="{74752764-C38B-4E32-8BD7-4A8808568C3F}" dt="2021-03-25T12:44:17.581" v="29713" actId="790"/>
          <ac:spMkLst>
            <pc:docMk/>
            <pc:sldMk cId="2354399800" sldId="320"/>
            <ac:spMk id="2" creationId="{DA93C4BE-5E27-46F9-B4B5-B31A61970ECC}"/>
          </ac:spMkLst>
        </pc:spChg>
        <pc:spChg chg="mod ord">
          <ac:chgData name="Ragnhild Halvorsrud" userId="917ea340-fd63-490f-a7db-68428d24cf32" providerId="ADAL" clId="{74752764-C38B-4E32-8BD7-4A8808568C3F}" dt="2021-03-25T12:44:17.582" v="29714" actId="790"/>
          <ac:spMkLst>
            <pc:docMk/>
            <pc:sldMk cId="2354399800" sldId="320"/>
            <ac:spMk id="3" creationId="{1ACFC2A2-5AEE-4B2A-B5EE-FA12AF84328D}"/>
          </ac:spMkLst>
        </pc:spChg>
        <pc:spChg chg="mod">
          <ac:chgData name="Ragnhild Halvorsrud" userId="917ea340-fd63-490f-a7db-68428d24cf32" providerId="ADAL" clId="{74752764-C38B-4E32-8BD7-4A8808568C3F}" dt="2021-03-24T08:21:09.203" v="13417" actId="790"/>
          <ac:spMkLst>
            <pc:docMk/>
            <pc:sldMk cId="2354399800" sldId="320"/>
            <ac:spMk id="5" creationId="{FCFF799F-2D15-4D9D-8B9C-1B9E9CF6DAB2}"/>
          </ac:spMkLst>
        </pc:spChg>
        <pc:spChg chg="mod">
          <ac:chgData name="Ragnhild Halvorsrud" userId="917ea340-fd63-490f-a7db-68428d24cf32" providerId="ADAL" clId="{74752764-C38B-4E32-8BD7-4A8808568C3F}" dt="2021-03-24T08:21:09.203" v="13418" actId="790"/>
          <ac:spMkLst>
            <pc:docMk/>
            <pc:sldMk cId="2354399800" sldId="320"/>
            <ac:spMk id="6" creationId="{063D4820-ED2A-407C-A617-3CDF2DB4147C}"/>
          </ac:spMkLst>
        </pc:spChg>
        <pc:spChg chg="mod">
          <ac:chgData name="Ragnhild Halvorsrud" userId="917ea340-fd63-490f-a7db-68428d24cf32" providerId="ADAL" clId="{74752764-C38B-4E32-8BD7-4A8808568C3F}" dt="2021-03-24T08:21:09.203" v="13419" actId="790"/>
          <ac:spMkLst>
            <pc:docMk/>
            <pc:sldMk cId="2354399800" sldId="320"/>
            <ac:spMk id="7" creationId="{ECAC8D53-D412-4EFE-9575-3516DB2D76D8}"/>
          </ac:spMkLst>
        </pc:spChg>
        <pc:spChg chg="del mod">
          <ac:chgData name="Ragnhild Halvorsrud" userId="917ea340-fd63-490f-a7db-68428d24cf32" providerId="ADAL" clId="{74752764-C38B-4E32-8BD7-4A8808568C3F}" dt="2021-03-25T09:43:48.050" v="20985" actId="478"/>
          <ac:spMkLst>
            <pc:docMk/>
            <pc:sldMk cId="2354399800" sldId="320"/>
            <ac:spMk id="8" creationId="{075B9437-D58B-4D6F-BFAC-2F4320F2FD15}"/>
          </ac:spMkLst>
        </pc:spChg>
        <pc:spChg chg="del mod">
          <ac:chgData name="Ragnhild Halvorsrud" userId="917ea340-fd63-490f-a7db-68428d24cf32" providerId="ADAL" clId="{74752764-C38B-4E32-8BD7-4A8808568C3F}" dt="2021-03-25T09:43:48.050" v="20985" actId="478"/>
          <ac:spMkLst>
            <pc:docMk/>
            <pc:sldMk cId="2354399800" sldId="320"/>
            <ac:spMk id="9" creationId="{24F965B7-0120-4445-A953-52F0714D9CC1}"/>
          </ac:spMkLst>
        </pc:spChg>
        <pc:spChg chg="del mod">
          <ac:chgData name="Ragnhild Halvorsrud" userId="917ea340-fd63-490f-a7db-68428d24cf32" providerId="ADAL" clId="{74752764-C38B-4E32-8BD7-4A8808568C3F}" dt="2021-03-25T09:43:48.050" v="20985" actId="478"/>
          <ac:spMkLst>
            <pc:docMk/>
            <pc:sldMk cId="2354399800" sldId="320"/>
            <ac:spMk id="10" creationId="{7731FE07-6001-4B4B-A3B0-3E17A2E7013D}"/>
          </ac:spMkLst>
        </pc:spChg>
        <pc:spChg chg="del mod">
          <ac:chgData name="Ragnhild Halvorsrud" userId="917ea340-fd63-490f-a7db-68428d24cf32" providerId="ADAL" clId="{74752764-C38B-4E32-8BD7-4A8808568C3F}" dt="2021-03-25T09:43:48.050" v="20985" actId="478"/>
          <ac:spMkLst>
            <pc:docMk/>
            <pc:sldMk cId="2354399800" sldId="320"/>
            <ac:spMk id="11" creationId="{56B95F93-C990-4E01-80CC-9267343DD358}"/>
          </ac:spMkLst>
        </pc:spChg>
        <pc:spChg chg="del mod">
          <ac:chgData name="Ragnhild Halvorsrud" userId="917ea340-fd63-490f-a7db-68428d24cf32" providerId="ADAL" clId="{74752764-C38B-4E32-8BD7-4A8808568C3F}" dt="2021-03-25T09:43:48.050" v="20985" actId="478"/>
          <ac:spMkLst>
            <pc:docMk/>
            <pc:sldMk cId="2354399800" sldId="320"/>
            <ac:spMk id="12" creationId="{FCF950B6-9955-4065-9BD4-4F1D5158582F}"/>
          </ac:spMkLst>
        </pc:spChg>
        <pc:spChg chg="del mod">
          <ac:chgData name="Ragnhild Halvorsrud" userId="917ea340-fd63-490f-a7db-68428d24cf32" providerId="ADAL" clId="{74752764-C38B-4E32-8BD7-4A8808568C3F}" dt="2021-03-25T09:43:48.050" v="20985" actId="478"/>
          <ac:spMkLst>
            <pc:docMk/>
            <pc:sldMk cId="2354399800" sldId="320"/>
            <ac:spMk id="13" creationId="{6A504199-BF87-4746-8FD6-0B7B2867F96C}"/>
          </ac:spMkLst>
        </pc:spChg>
        <pc:spChg chg="del mod">
          <ac:chgData name="Ragnhild Halvorsrud" userId="917ea340-fd63-490f-a7db-68428d24cf32" providerId="ADAL" clId="{74752764-C38B-4E32-8BD7-4A8808568C3F}" dt="2021-03-25T09:43:48.050" v="20985" actId="478"/>
          <ac:spMkLst>
            <pc:docMk/>
            <pc:sldMk cId="2354399800" sldId="320"/>
            <ac:spMk id="14" creationId="{45C272EF-8BEE-4577-86C5-7B701547346F}"/>
          </ac:spMkLst>
        </pc:spChg>
        <pc:spChg chg="mod">
          <ac:chgData name="Ragnhild Halvorsrud" userId="917ea340-fd63-490f-a7db-68428d24cf32" providerId="ADAL" clId="{74752764-C38B-4E32-8BD7-4A8808568C3F}" dt="2021-03-25T12:44:17.583" v="29715" actId="790"/>
          <ac:spMkLst>
            <pc:docMk/>
            <pc:sldMk cId="2354399800" sldId="320"/>
            <ac:spMk id="15" creationId="{1F4586A4-E3A0-485B-838D-B49A7054F405}"/>
          </ac:spMkLst>
        </pc:spChg>
        <pc:spChg chg="mod">
          <ac:chgData name="Ragnhild Halvorsrud" userId="917ea340-fd63-490f-a7db-68428d24cf32" providerId="ADAL" clId="{74752764-C38B-4E32-8BD7-4A8808568C3F}" dt="2021-03-25T12:44:17.584" v="29716" actId="790"/>
          <ac:spMkLst>
            <pc:docMk/>
            <pc:sldMk cId="2354399800" sldId="320"/>
            <ac:spMk id="16" creationId="{5F30C873-7D7A-48B6-8034-859E6A82271B}"/>
          </ac:spMkLst>
        </pc:spChg>
        <pc:spChg chg="mod">
          <ac:chgData name="Ragnhild Halvorsrud" userId="917ea340-fd63-490f-a7db-68428d24cf32" providerId="ADAL" clId="{74752764-C38B-4E32-8BD7-4A8808568C3F}" dt="2021-03-25T12:44:17.584" v="29717" actId="790"/>
          <ac:spMkLst>
            <pc:docMk/>
            <pc:sldMk cId="2354399800" sldId="320"/>
            <ac:spMk id="18" creationId="{8C799A09-4C64-435A-80B9-9B71FA889A61}"/>
          </ac:spMkLst>
        </pc:spChg>
        <pc:spChg chg="mod">
          <ac:chgData name="Ragnhild Halvorsrud" userId="917ea340-fd63-490f-a7db-68428d24cf32" providerId="ADAL" clId="{74752764-C38B-4E32-8BD7-4A8808568C3F}" dt="2021-03-25T12:44:17.585" v="29718" actId="790"/>
          <ac:spMkLst>
            <pc:docMk/>
            <pc:sldMk cId="2354399800" sldId="320"/>
            <ac:spMk id="22" creationId="{256CB40F-18E3-4E6E-982F-030195E4C0E3}"/>
          </ac:spMkLst>
        </pc:spChg>
        <pc:spChg chg="mod">
          <ac:chgData name="Ragnhild Halvorsrud" userId="917ea340-fd63-490f-a7db-68428d24cf32" providerId="ADAL" clId="{74752764-C38B-4E32-8BD7-4A8808568C3F}" dt="2021-03-25T12:44:17.586" v="29719" actId="790"/>
          <ac:spMkLst>
            <pc:docMk/>
            <pc:sldMk cId="2354399800" sldId="320"/>
            <ac:spMk id="24" creationId="{7AAE1BD3-FDAD-4D98-BE35-7A36A4E9C40F}"/>
          </ac:spMkLst>
        </pc:spChg>
        <pc:spChg chg="mod">
          <ac:chgData name="Ragnhild Halvorsrud" userId="917ea340-fd63-490f-a7db-68428d24cf32" providerId="ADAL" clId="{74752764-C38B-4E32-8BD7-4A8808568C3F}" dt="2021-03-25T12:44:17.586" v="29720" actId="790"/>
          <ac:spMkLst>
            <pc:docMk/>
            <pc:sldMk cId="2354399800" sldId="320"/>
            <ac:spMk id="27" creationId="{A66B2434-1CA0-4D6B-9856-D87D80E5955F}"/>
          </ac:spMkLst>
        </pc:spChg>
        <pc:spChg chg="mod">
          <ac:chgData name="Ragnhild Halvorsrud" userId="917ea340-fd63-490f-a7db-68428d24cf32" providerId="ADAL" clId="{74752764-C38B-4E32-8BD7-4A8808568C3F}" dt="2021-03-25T12:44:17.587" v="29721" actId="790"/>
          <ac:spMkLst>
            <pc:docMk/>
            <pc:sldMk cId="2354399800" sldId="320"/>
            <ac:spMk id="28" creationId="{65238066-C4E2-4008-B2E4-6B8D3BC36BE8}"/>
          </ac:spMkLst>
        </pc:spChg>
        <pc:spChg chg="mod">
          <ac:chgData name="Ragnhild Halvorsrud" userId="917ea340-fd63-490f-a7db-68428d24cf32" providerId="ADAL" clId="{74752764-C38B-4E32-8BD7-4A8808568C3F}" dt="2021-03-25T12:44:17.587" v="29722" actId="790"/>
          <ac:spMkLst>
            <pc:docMk/>
            <pc:sldMk cId="2354399800" sldId="320"/>
            <ac:spMk id="29" creationId="{C35853E2-4043-4A97-8419-9A1332DB196D}"/>
          </ac:spMkLst>
        </pc:spChg>
        <pc:spChg chg="mod">
          <ac:chgData name="Ragnhild Halvorsrud" userId="917ea340-fd63-490f-a7db-68428d24cf32" providerId="ADAL" clId="{74752764-C38B-4E32-8BD7-4A8808568C3F}" dt="2021-03-25T12:44:17.588" v="29723" actId="790"/>
          <ac:spMkLst>
            <pc:docMk/>
            <pc:sldMk cId="2354399800" sldId="320"/>
            <ac:spMk id="30" creationId="{25DE43E5-5888-433E-AFB6-46F9A0D874D0}"/>
          </ac:spMkLst>
        </pc:spChg>
        <pc:spChg chg="mod">
          <ac:chgData name="Ragnhild Halvorsrud" userId="917ea340-fd63-490f-a7db-68428d24cf32" providerId="ADAL" clId="{74752764-C38B-4E32-8BD7-4A8808568C3F}" dt="2021-03-25T12:44:17.589" v="29724" actId="790"/>
          <ac:spMkLst>
            <pc:docMk/>
            <pc:sldMk cId="2354399800" sldId="320"/>
            <ac:spMk id="31" creationId="{687C051E-5A42-4226-88E7-112151A5525D}"/>
          </ac:spMkLst>
        </pc:spChg>
        <pc:spChg chg="mod">
          <ac:chgData name="Ragnhild Halvorsrud" userId="917ea340-fd63-490f-a7db-68428d24cf32" providerId="ADAL" clId="{74752764-C38B-4E32-8BD7-4A8808568C3F}" dt="2021-03-25T12:44:17.590" v="29725" actId="790"/>
          <ac:spMkLst>
            <pc:docMk/>
            <pc:sldMk cId="2354399800" sldId="320"/>
            <ac:spMk id="32" creationId="{8DCB0B2F-2484-4C50-996E-3D6F8EBD73CB}"/>
          </ac:spMkLst>
        </pc:spChg>
        <pc:spChg chg="mod">
          <ac:chgData name="Ragnhild Halvorsrud" userId="917ea340-fd63-490f-a7db-68428d24cf32" providerId="ADAL" clId="{74752764-C38B-4E32-8BD7-4A8808568C3F}" dt="2021-03-25T12:44:17.590" v="29726" actId="790"/>
          <ac:spMkLst>
            <pc:docMk/>
            <pc:sldMk cId="2354399800" sldId="320"/>
            <ac:spMk id="33" creationId="{529BAEF0-E4BD-4FCF-B9A1-9477FA774821}"/>
          </ac:spMkLst>
        </pc:spChg>
        <pc:spChg chg="mod">
          <ac:chgData name="Ragnhild Halvorsrud" userId="917ea340-fd63-490f-a7db-68428d24cf32" providerId="ADAL" clId="{74752764-C38B-4E32-8BD7-4A8808568C3F}" dt="2021-03-25T12:44:17.591" v="29727" actId="790"/>
          <ac:spMkLst>
            <pc:docMk/>
            <pc:sldMk cId="2354399800" sldId="320"/>
            <ac:spMk id="34" creationId="{B6C65813-A4A1-40D8-920D-60771F9BE13F}"/>
          </ac:spMkLst>
        </pc:spChg>
        <pc:spChg chg="mod">
          <ac:chgData name="Ragnhild Halvorsrud" userId="917ea340-fd63-490f-a7db-68428d24cf32" providerId="ADAL" clId="{74752764-C38B-4E32-8BD7-4A8808568C3F}" dt="2021-03-25T12:44:17.592" v="29728" actId="790"/>
          <ac:spMkLst>
            <pc:docMk/>
            <pc:sldMk cId="2354399800" sldId="320"/>
            <ac:spMk id="35" creationId="{8E1EB273-EC6F-43A8-BBFD-8E3ED6A8158F}"/>
          </ac:spMkLst>
        </pc:spChg>
        <pc:spChg chg="mod">
          <ac:chgData name="Ragnhild Halvorsrud" userId="917ea340-fd63-490f-a7db-68428d24cf32" providerId="ADAL" clId="{74752764-C38B-4E32-8BD7-4A8808568C3F}" dt="2021-03-25T12:44:17.592" v="29729" actId="790"/>
          <ac:spMkLst>
            <pc:docMk/>
            <pc:sldMk cId="2354399800" sldId="320"/>
            <ac:spMk id="36" creationId="{EEE36BCC-D2C4-44EC-88BE-A1E94C098CFF}"/>
          </ac:spMkLst>
        </pc:spChg>
        <pc:spChg chg="mod">
          <ac:chgData name="Ragnhild Halvorsrud" userId="917ea340-fd63-490f-a7db-68428d24cf32" providerId="ADAL" clId="{74752764-C38B-4E32-8BD7-4A8808568C3F}" dt="2021-03-25T12:44:17.593" v="29730" actId="790"/>
          <ac:spMkLst>
            <pc:docMk/>
            <pc:sldMk cId="2354399800" sldId="320"/>
            <ac:spMk id="37" creationId="{F979A2AC-62FF-4A0A-9A43-A29B4D2D0AD3}"/>
          </ac:spMkLst>
        </pc:spChg>
        <pc:spChg chg="mod">
          <ac:chgData name="Ragnhild Halvorsrud" userId="917ea340-fd63-490f-a7db-68428d24cf32" providerId="ADAL" clId="{74752764-C38B-4E32-8BD7-4A8808568C3F}" dt="2021-03-25T12:44:17.594" v="29731" actId="790"/>
          <ac:spMkLst>
            <pc:docMk/>
            <pc:sldMk cId="2354399800" sldId="320"/>
            <ac:spMk id="38" creationId="{8CA77E1B-BC36-4D9E-B62F-ADDF2ADA77EF}"/>
          </ac:spMkLst>
        </pc:spChg>
        <pc:spChg chg="mod">
          <ac:chgData name="Ragnhild Halvorsrud" userId="917ea340-fd63-490f-a7db-68428d24cf32" providerId="ADAL" clId="{74752764-C38B-4E32-8BD7-4A8808568C3F}" dt="2021-03-25T12:44:17.597" v="29732" actId="790"/>
          <ac:spMkLst>
            <pc:docMk/>
            <pc:sldMk cId="2354399800" sldId="320"/>
            <ac:spMk id="39" creationId="{949DD45D-DC8D-46A0-8DFF-A1AEA2615D95}"/>
          </ac:spMkLst>
        </pc:spChg>
        <pc:spChg chg="add del mod">
          <ac:chgData name="Ragnhild Halvorsrud" userId="917ea340-fd63-490f-a7db-68428d24cf32" providerId="ADAL" clId="{74752764-C38B-4E32-8BD7-4A8808568C3F}" dt="2021-03-21T11:24:29.932" v="4440" actId="6264"/>
          <ac:spMkLst>
            <pc:docMk/>
            <pc:sldMk cId="2354399800" sldId="320"/>
            <ac:spMk id="40" creationId="{9A950BE8-D2B1-4AFB-8447-36E52C2EE72E}"/>
          </ac:spMkLst>
        </pc:spChg>
        <pc:spChg chg="mod">
          <ac:chgData name="Ragnhild Halvorsrud" userId="917ea340-fd63-490f-a7db-68428d24cf32" providerId="ADAL" clId="{74752764-C38B-4E32-8BD7-4A8808568C3F}" dt="2021-03-25T09:55:40.551" v="21023"/>
          <ac:spMkLst>
            <pc:docMk/>
            <pc:sldMk cId="2354399800" sldId="320"/>
            <ac:spMk id="41" creationId="{7409FCDD-818F-4839-AAF9-217CCCFF5573}"/>
          </ac:spMkLst>
        </pc:spChg>
        <pc:spChg chg="add del mod">
          <ac:chgData name="Ragnhild Halvorsrud" userId="917ea340-fd63-490f-a7db-68428d24cf32" providerId="ADAL" clId="{74752764-C38B-4E32-8BD7-4A8808568C3F}" dt="2021-03-21T11:24:29.932" v="4440" actId="6264"/>
          <ac:spMkLst>
            <pc:docMk/>
            <pc:sldMk cId="2354399800" sldId="320"/>
            <ac:spMk id="41" creationId="{ADAEAC43-CA85-4880-BFC5-22D5CDAEA8E4}"/>
          </ac:spMkLst>
        </pc:spChg>
        <pc:spChg chg="mod">
          <ac:chgData name="Ragnhild Halvorsrud" userId="917ea340-fd63-490f-a7db-68428d24cf32" providerId="ADAL" clId="{74752764-C38B-4E32-8BD7-4A8808568C3F}" dt="2021-03-25T09:55:40.551" v="21023"/>
          <ac:spMkLst>
            <pc:docMk/>
            <pc:sldMk cId="2354399800" sldId="320"/>
            <ac:spMk id="42" creationId="{E3D8F65D-FF4D-431F-A30E-DD95ACEB4E37}"/>
          </ac:spMkLst>
        </pc:spChg>
        <pc:spChg chg="mod">
          <ac:chgData name="Ragnhild Halvorsrud" userId="917ea340-fd63-490f-a7db-68428d24cf32" providerId="ADAL" clId="{74752764-C38B-4E32-8BD7-4A8808568C3F}" dt="2021-03-25T09:55:40.551" v="21023"/>
          <ac:spMkLst>
            <pc:docMk/>
            <pc:sldMk cId="2354399800" sldId="320"/>
            <ac:spMk id="43" creationId="{7598A17E-0E46-4E67-BDB3-8B734DFE3669}"/>
          </ac:spMkLst>
        </pc:spChg>
        <pc:spChg chg="mod">
          <ac:chgData name="Ragnhild Halvorsrud" userId="917ea340-fd63-490f-a7db-68428d24cf32" providerId="ADAL" clId="{74752764-C38B-4E32-8BD7-4A8808568C3F}" dt="2021-03-25T09:55:40.551" v="21023"/>
          <ac:spMkLst>
            <pc:docMk/>
            <pc:sldMk cId="2354399800" sldId="320"/>
            <ac:spMk id="44" creationId="{75EDF3F6-4074-4152-BD7C-46255F3615EA}"/>
          </ac:spMkLst>
        </pc:spChg>
        <pc:spChg chg="mod">
          <ac:chgData name="Ragnhild Halvorsrud" userId="917ea340-fd63-490f-a7db-68428d24cf32" providerId="ADAL" clId="{74752764-C38B-4E32-8BD7-4A8808568C3F}" dt="2021-03-25T09:55:40.551" v="21023"/>
          <ac:spMkLst>
            <pc:docMk/>
            <pc:sldMk cId="2354399800" sldId="320"/>
            <ac:spMk id="45" creationId="{2354502C-25DF-4782-B77D-40C810F819B5}"/>
          </ac:spMkLst>
        </pc:spChg>
        <pc:spChg chg="mod">
          <ac:chgData name="Ragnhild Halvorsrud" userId="917ea340-fd63-490f-a7db-68428d24cf32" providerId="ADAL" clId="{74752764-C38B-4E32-8BD7-4A8808568C3F}" dt="2021-03-25T09:55:40.551" v="21023"/>
          <ac:spMkLst>
            <pc:docMk/>
            <pc:sldMk cId="2354399800" sldId="320"/>
            <ac:spMk id="46" creationId="{BF1DC0B6-54F8-4175-A793-75D5E293129E}"/>
          </ac:spMkLst>
        </pc:spChg>
        <pc:spChg chg="mod">
          <ac:chgData name="Ragnhild Halvorsrud" userId="917ea340-fd63-490f-a7db-68428d24cf32" providerId="ADAL" clId="{74752764-C38B-4E32-8BD7-4A8808568C3F}" dt="2021-03-25T09:55:40.551" v="21023"/>
          <ac:spMkLst>
            <pc:docMk/>
            <pc:sldMk cId="2354399800" sldId="320"/>
            <ac:spMk id="47" creationId="{A11AB3F3-4A5A-4BD9-BE7C-51A31ACCCA0D}"/>
          </ac:spMkLst>
        </pc:spChg>
        <pc:spChg chg="mod">
          <ac:chgData name="Ragnhild Halvorsrud" userId="917ea340-fd63-490f-a7db-68428d24cf32" providerId="ADAL" clId="{74752764-C38B-4E32-8BD7-4A8808568C3F}" dt="2021-03-25T09:55:40.551" v="21023"/>
          <ac:spMkLst>
            <pc:docMk/>
            <pc:sldMk cId="2354399800" sldId="320"/>
            <ac:spMk id="48" creationId="{3C498DC9-2D52-4AE8-AE1D-6C52E8B98739}"/>
          </ac:spMkLst>
        </pc:spChg>
        <pc:spChg chg="mod">
          <ac:chgData name="Ragnhild Halvorsrud" userId="917ea340-fd63-490f-a7db-68428d24cf32" providerId="ADAL" clId="{74752764-C38B-4E32-8BD7-4A8808568C3F}" dt="2021-03-25T09:55:40.551" v="21023"/>
          <ac:spMkLst>
            <pc:docMk/>
            <pc:sldMk cId="2354399800" sldId="320"/>
            <ac:spMk id="49" creationId="{1B0B7F8B-4255-4DB3-905C-1674171CB088}"/>
          </ac:spMkLst>
        </pc:spChg>
        <pc:spChg chg="mod">
          <ac:chgData name="Ragnhild Halvorsrud" userId="917ea340-fd63-490f-a7db-68428d24cf32" providerId="ADAL" clId="{74752764-C38B-4E32-8BD7-4A8808568C3F}" dt="2021-03-25T09:55:40.551" v="21023"/>
          <ac:spMkLst>
            <pc:docMk/>
            <pc:sldMk cId="2354399800" sldId="320"/>
            <ac:spMk id="50" creationId="{08A77408-4B27-4F32-A520-3DD32CD2498A}"/>
          </ac:spMkLst>
        </pc:spChg>
        <pc:spChg chg="mod">
          <ac:chgData name="Ragnhild Halvorsrud" userId="917ea340-fd63-490f-a7db-68428d24cf32" providerId="ADAL" clId="{74752764-C38B-4E32-8BD7-4A8808568C3F}" dt="2021-03-25T12:44:17.598" v="29733" actId="790"/>
          <ac:spMkLst>
            <pc:docMk/>
            <pc:sldMk cId="2354399800" sldId="320"/>
            <ac:spMk id="52" creationId="{B71652BB-13BB-4F9A-B741-6AE81EACA043}"/>
          </ac:spMkLst>
        </pc:spChg>
        <pc:spChg chg="mod">
          <ac:chgData name="Ragnhild Halvorsrud" userId="917ea340-fd63-490f-a7db-68428d24cf32" providerId="ADAL" clId="{74752764-C38B-4E32-8BD7-4A8808568C3F}" dt="2021-03-25T12:44:17.599" v="29734" actId="790"/>
          <ac:spMkLst>
            <pc:docMk/>
            <pc:sldMk cId="2354399800" sldId="320"/>
            <ac:spMk id="53" creationId="{04B3D6E7-9C07-4A00-A445-D6E0881CFB73}"/>
          </ac:spMkLst>
        </pc:spChg>
        <pc:spChg chg="mod">
          <ac:chgData name="Ragnhild Halvorsrud" userId="917ea340-fd63-490f-a7db-68428d24cf32" providerId="ADAL" clId="{74752764-C38B-4E32-8BD7-4A8808568C3F}" dt="2021-03-25T12:44:17.599" v="29735" actId="790"/>
          <ac:spMkLst>
            <pc:docMk/>
            <pc:sldMk cId="2354399800" sldId="320"/>
            <ac:spMk id="54" creationId="{B2676A7A-EC26-4745-AAE6-4C7CBE496A98}"/>
          </ac:spMkLst>
        </pc:spChg>
        <pc:spChg chg="mod">
          <ac:chgData name="Ragnhild Halvorsrud" userId="917ea340-fd63-490f-a7db-68428d24cf32" providerId="ADAL" clId="{74752764-C38B-4E32-8BD7-4A8808568C3F}" dt="2021-03-25T12:44:17.600" v="29736" actId="790"/>
          <ac:spMkLst>
            <pc:docMk/>
            <pc:sldMk cId="2354399800" sldId="320"/>
            <ac:spMk id="55" creationId="{FDF8D709-16BC-4675-A821-9288BD958D41}"/>
          </ac:spMkLst>
        </pc:spChg>
        <pc:spChg chg="mod">
          <ac:chgData name="Ragnhild Halvorsrud" userId="917ea340-fd63-490f-a7db-68428d24cf32" providerId="ADAL" clId="{74752764-C38B-4E32-8BD7-4A8808568C3F}" dt="2021-03-25T12:44:17.601" v="29737" actId="790"/>
          <ac:spMkLst>
            <pc:docMk/>
            <pc:sldMk cId="2354399800" sldId="320"/>
            <ac:spMk id="56" creationId="{B5A1C86E-4C0F-4343-B162-52A72CB94458}"/>
          </ac:spMkLst>
        </pc:spChg>
        <pc:spChg chg="mod">
          <ac:chgData name="Ragnhild Halvorsrud" userId="917ea340-fd63-490f-a7db-68428d24cf32" providerId="ADAL" clId="{74752764-C38B-4E32-8BD7-4A8808568C3F}" dt="2021-03-25T12:44:17.601" v="29738" actId="790"/>
          <ac:spMkLst>
            <pc:docMk/>
            <pc:sldMk cId="2354399800" sldId="320"/>
            <ac:spMk id="57" creationId="{47245BDB-AB8D-4044-9BBE-01FFD67DF9B0}"/>
          </ac:spMkLst>
        </pc:spChg>
        <pc:spChg chg="mod">
          <ac:chgData name="Ragnhild Halvorsrud" userId="917ea340-fd63-490f-a7db-68428d24cf32" providerId="ADAL" clId="{74752764-C38B-4E32-8BD7-4A8808568C3F}" dt="2021-03-25T12:44:17.602" v="29739" actId="790"/>
          <ac:spMkLst>
            <pc:docMk/>
            <pc:sldMk cId="2354399800" sldId="320"/>
            <ac:spMk id="58" creationId="{F1E3EC35-9815-4D0F-98F6-3E1D84F05F54}"/>
          </ac:spMkLst>
        </pc:spChg>
        <pc:spChg chg="mod">
          <ac:chgData name="Ragnhild Halvorsrud" userId="917ea340-fd63-490f-a7db-68428d24cf32" providerId="ADAL" clId="{74752764-C38B-4E32-8BD7-4A8808568C3F}" dt="2021-03-25T12:44:17.602" v="29740" actId="790"/>
          <ac:spMkLst>
            <pc:docMk/>
            <pc:sldMk cId="2354399800" sldId="320"/>
            <ac:spMk id="59" creationId="{13085FE6-8E17-4932-88F7-FA4E5432CD7E}"/>
          </ac:spMkLst>
        </pc:spChg>
        <pc:spChg chg="mod">
          <ac:chgData name="Ragnhild Halvorsrud" userId="917ea340-fd63-490f-a7db-68428d24cf32" providerId="ADAL" clId="{74752764-C38B-4E32-8BD7-4A8808568C3F}" dt="2021-03-25T12:44:17.603" v="29741" actId="790"/>
          <ac:spMkLst>
            <pc:docMk/>
            <pc:sldMk cId="2354399800" sldId="320"/>
            <ac:spMk id="60" creationId="{D02992A1-9816-4EAB-9425-E595AEEACCA6}"/>
          </ac:spMkLst>
        </pc:spChg>
        <pc:spChg chg="mod">
          <ac:chgData name="Ragnhild Halvorsrud" userId="917ea340-fd63-490f-a7db-68428d24cf32" providerId="ADAL" clId="{74752764-C38B-4E32-8BD7-4A8808568C3F}" dt="2021-03-25T12:44:17.603" v="29742" actId="790"/>
          <ac:spMkLst>
            <pc:docMk/>
            <pc:sldMk cId="2354399800" sldId="320"/>
            <ac:spMk id="61" creationId="{3E308932-86E7-499B-B46F-D6BE8333E92C}"/>
          </ac:spMkLst>
        </pc:spChg>
        <pc:grpChg chg="del">
          <ac:chgData name="Ragnhild Halvorsrud" userId="917ea340-fd63-490f-a7db-68428d24cf32" providerId="ADAL" clId="{74752764-C38B-4E32-8BD7-4A8808568C3F}" dt="2021-03-25T09:43:48.050" v="20985" actId="478"/>
          <ac:grpSpMkLst>
            <pc:docMk/>
            <pc:sldMk cId="2354399800" sldId="320"/>
            <ac:grpSpMk id="4" creationId="{B611B327-D8CB-40A9-A1D7-0067EACE3DDE}"/>
          </ac:grpSpMkLst>
        </pc:grpChg>
        <pc:grpChg chg="add del mod">
          <ac:chgData name="Ragnhild Halvorsrud" userId="917ea340-fd63-490f-a7db-68428d24cf32" providerId="ADAL" clId="{74752764-C38B-4E32-8BD7-4A8808568C3F}" dt="2021-03-25T10:01:08.631" v="21076" actId="478"/>
          <ac:grpSpMkLst>
            <pc:docMk/>
            <pc:sldMk cId="2354399800" sldId="320"/>
            <ac:grpSpMk id="40" creationId="{5F710264-4E96-45AA-9BA4-56EDB7EB1B4D}"/>
          </ac:grpSpMkLst>
        </pc:grpChg>
        <pc:grpChg chg="add mod">
          <ac:chgData name="Ragnhild Halvorsrud" userId="917ea340-fd63-490f-a7db-68428d24cf32" providerId="ADAL" clId="{74752764-C38B-4E32-8BD7-4A8808568C3F}" dt="2021-03-25T10:01:47.283" v="21083"/>
          <ac:grpSpMkLst>
            <pc:docMk/>
            <pc:sldMk cId="2354399800" sldId="320"/>
            <ac:grpSpMk id="51" creationId="{CEFEA7E7-12FD-4377-B7CD-1C6F0C6B9F3D}"/>
          </ac:grpSpMkLst>
        </pc:grpChg>
        <pc:cxnChg chg="mod">
          <ac:chgData name="Ragnhild Halvorsrud" userId="917ea340-fd63-490f-a7db-68428d24cf32" providerId="ADAL" clId="{74752764-C38B-4E32-8BD7-4A8808568C3F}" dt="2021-03-24T08:33:35.812" v="14863" actId="1582"/>
          <ac:cxnSpMkLst>
            <pc:docMk/>
            <pc:sldMk cId="2354399800" sldId="320"/>
            <ac:cxnSpMk id="17" creationId="{BE17E9FA-679E-4D85-9A97-A920B99507F0}"/>
          </ac:cxnSpMkLst>
        </pc:cxnChg>
        <pc:cxnChg chg="mod">
          <ac:chgData name="Ragnhild Halvorsrud" userId="917ea340-fd63-490f-a7db-68428d24cf32" providerId="ADAL" clId="{74752764-C38B-4E32-8BD7-4A8808568C3F}" dt="2021-03-24T08:33:35.812" v="14863" actId="1582"/>
          <ac:cxnSpMkLst>
            <pc:docMk/>
            <pc:sldMk cId="2354399800" sldId="320"/>
            <ac:cxnSpMk id="19" creationId="{9AD9E2B7-C2C0-4F68-B8DD-41426352C336}"/>
          </ac:cxnSpMkLst>
        </pc:cxnChg>
        <pc:cxnChg chg="mod">
          <ac:chgData name="Ragnhild Halvorsrud" userId="917ea340-fd63-490f-a7db-68428d24cf32" providerId="ADAL" clId="{74752764-C38B-4E32-8BD7-4A8808568C3F}" dt="2021-03-24T08:33:46.872" v="14877" actId="1038"/>
          <ac:cxnSpMkLst>
            <pc:docMk/>
            <pc:sldMk cId="2354399800" sldId="320"/>
            <ac:cxnSpMk id="20" creationId="{5AA06733-6D05-497B-BB55-88FBE8828844}"/>
          </ac:cxnSpMkLst>
        </pc:cxnChg>
        <pc:cxnChg chg="mod">
          <ac:chgData name="Ragnhild Halvorsrud" userId="917ea340-fd63-490f-a7db-68428d24cf32" providerId="ADAL" clId="{74752764-C38B-4E32-8BD7-4A8808568C3F}" dt="2021-03-24T08:33:46.872" v="14877" actId="1038"/>
          <ac:cxnSpMkLst>
            <pc:docMk/>
            <pc:sldMk cId="2354399800" sldId="320"/>
            <ac:cxnSpMk id="21" creationId="{C2F01F1D-2A8D-4E6F-8A0F-3B3E983DC904}"/>
          </ac:cxnSpMkLst>
        </pc:cxnChg>
        <pc:cxnChg chg="mod">
          <ac:chgData name="Ragnhild Halvorsrud" userId="917ea340-fd63-490f-a7db-68428d24cf32" providerId="ADAL" clId="{74752764-C38B-4E32-8BD7-4A8808568C3F}" dt="2021-03-24T08:33:46.872" v="14877" actId="1038"/>
          <ac:cxnSpMkLst>
            <pc:docMk/>
            <pc:sldMk cId="2354399800" sldId="320"/>
            <ac:cxnSpMk id="23" creationId="{AA08D26B-6B25-4180-B446-B26750DF518C}"/>
          </ac:cxnSpMkLst>
        </pc:cxnChg>
        <pc:cxnChg chg="mod">
          <ac:chgData name="Ragnhild Halvorsrud" userId="917ea340-fd63-490f-a7db-68428d24cf32" providerId="ADAL" clId="{74752764-C38B-4E32-8BD7-4A8808568C3F}" dt="2021-03-24T08:33:46.872" v="14877" actId="1038"/>
          <ac:cxnSpMkLst>
            <pc:docMk/>
            <pc:sldMk cId="2354399800" sldId="320"/>
            <ac:cxnSpMk id="25" creationId="{B0CF3738-2B20-4963-9CC8-E896774A203E}"/>
          </ac:cxnSpMkLst>
        </pc:cxnChg>
        <pc:cxnChg chg="mod">
          <ac:chgData name="Ragnhild Halvorsrud" userId="917ea340-fd63-490f-a7db-68428d24cf32" providerId="ADAL" clId="{74752764-C38B-4E32-8BD7-4A8808568C3F}" dt="2021-03-24T08:33:46.872" v="14877" actId="1038"/>
          <ac:cxnSpMkLst>
            <pc:docMk/>
            <pc:sldMk cId="2354399800" sldId="320"/>
            <ac:cxnSpMk id="26" creationId="{E7F7736C-280C-4724-9A3B-E9C9494B405B}"/>
          </ac:cxnSpMkLst>
        </pc:cxnChg>
      </pc:sldChg>
      <pc:sldChg chg="addSp delSp modSp mod modClrScheme chgLayout modNotes">
        <pc:chgData name="Ragnhild Halvorsrud" userId="917ea340-fd63-490f-a7db-68428d24cf32" providerId="ADAL" clId="{74752764-C38B-4E32-8BD7-4A8808568C3F}" dt="2021-03-25T12:44:17.628" v="29774" actId="790"/>
        <pc:sldMkLst>
          <pc:docMk/>
          <pc:sldMk cId="1289709259" sldId="321"/>
        </pc:sldMkLst>
        <pc:spChg chg="mod ord">
          <ac:chgData name="Ragnhild Halvorsrud" userId="917ea340-fd63-490f-a7db-68428d24cf32" providerId="ADAL" clId="{74752764-C38B-4E32-8BD7-4A8808568C3F}" dt="2021-03-25T12:44:17.606" v="29745" actId="790"/>
          <ac:spMkLst>
            <pc:docMk/>
            <pc:sldMk cId="1289709259" sldId="321"/>
            <ac:spMk id="2" creationId="{DA93C4BE-5E27-46F9-B4B5-B31A61970ECC}"/>
          </ac:spMkLst>
        </pc:spChg>
        <pc:spChg chg="mod ord">
          <ac:chgData name="Ragnhild Halvorsrud" userId="917ea340-fd63-490f-a7db-68428d24cf32" providerId="ADAL" clId="{74752764-C38B-4E32-8BD7-4A8808568C3F}" dt="2021-03-25T12:44:17.609" v="29747" actId="790"/>
          <ac:spMkLst>
            <pc:docMk/>
            <pc:sldMk cId="1289709259" sldId="321"/>
            <ac:spMk id="3" creationId="{1ACFC2A2-5AEE-4B2A-B5EE-FA12AF84328D}"/>
          </ac:spMkLst>
        </pc:spChg>
        <pc:spChg chg="mod">
          <ac:chgData name="Ragnhild Halvorsrud" userId="917ea340-fd63-490f-a7db-68428d24cf32" providerId="ADAL" clId="{74752764-C38B-4E32-8BD7-4A8808568C3F}" dt="2021-03-24T08:21:09.219" v="13450" actId="790"/>
          <ac:spMkLst>
            <pc:docMk/>
            <pc:sldMk cId="1289709259" sldId="321"/>
            <ac:spMk id="5" creationId="{7DE049DA-CCCC-4651-A31F-38C44EF71A51}"/>
          </ac:spMkLst>
        </pc:spChg>
        <pc:spChg chg="mod">
          <ac:chgData name="Ragnhild Halvorsrud" userId="917ea340-fd63-490f-a7db-68428d24cf32" providerId="ADAL" clId="{74752764-C38B-4E32-8BD7-4A8808568C3F}" dt="2021-03-24T08:21:09.219" v="13451" actId="790"/>
          <ac:spMkLst>
            <pc:docMk/>
            <pc:sldMk cId="1289709259" sldId="321"/>
            <ac:spMk id="6" creationId="{335B57C7-8037-4282-BEF4-F73FE8630B92}"/>
          </ac:spMkLst>
        </pc:spChg>
        <pc:spChg chg="mod">
          <ac:chgData name="Ragnhild Halvorsrud" userId="917ea340-fd63-490f-a7db-68428d24cf32" providerId="ADAL" clId="{74752764-C38B-4E32-8BD7-4A8808568C3F}" dt="2021-03-24T08:21:09.219" v="13452" actId="790"/>
          <ac:spMkLst>
            <pc:docMk/>
            <pc:sldMk cId="1289709259" sldId="321"/>
            <ac:spMk id="7" creationId="{D6E16031-1619-49A6-8644-41BB55E9C1CC}"/>
          </ac:spMkLst>
        </pc:spChg>
        <pc:spChg chg="del mod">
          <ac:chgData name="Ragnhild Halvorsrud" userId="917ea340-fd63-490f-a7db-68428d24cf32" providerId="ADAL" clId="{74752764-C38B-4E32-8BD7-4A8808568C3F}" dt="2021-03-25T09:43:50.528" v="20986" actId="478"/>
          <ac:spMkLst>
            <pc:docMk/>
            <pc:sldMk cId="1289709259" sldId="321"/>
            <ac:spMk id="8" creationId="{C205C8CE-4F3A-44B6-9934-AA2D28609409}"/>
          </ac:spMkLst>
        </pc:spChg>
        <pc:spChg chg="del mod">
          <ac:chgData name="Ragnhild Halvorsrud" userId="917ea340-fd63-490f-a7db-68428d24cf32" providerId="ADAL" clId="{74752764-C38B-4E32-8BD7-4A8808568C3F}" dt="2021-03-25T09:43:50.528" v="20986" actId="478"/>
          <ac:spMkLst>
            <pc:docMk/>
            <pc:sldMk cId="1289709259" sldId="321"/>
            <ac:spMk id="9" creationId="{5D87FE6E-AF74-4742-A697-D0A6D06E49FE}"/>
          </ac:spMkLst>
        </pc:spChg>
        <pc:spChg chg="del mod">
          <ac:chgData name="Ragnhild Halvorsrud" userId="917ea340-fd63-490f-a7db-68428d24cf32" providerId="ADAL" clId="{74752764-C38B-4E32-8BD7-4A8808568C3F}" dt="2021-03-25T09:43:50.528" v="20986" actId="478"/>
          <ac:spMkLst>
            <pc:docMk/>
            <pc:sldMk cId="1289709259" sldId="321"/>
            <ac:spMk id="10" creationId="{3542AE80-CAB6-46EB-B97F-B96E6769F549}"/>
          </ac:spMkLst>
        </pc:spChg>
        <pc:spChg chg="del mod">
          <ac:chgData name="Ragnhild Halvorsrud" userId="917ea340-fd63-490f-a7db-68428d24cf32" providerId="ADAL" clId="{74752764-C38B-4E32-8BD7-4A8808568C3F}" dt="2021-03-25T09:43:50.528" v="20986" actId="478"/>
          <ac:spMkLst>
            <pc:docMk/>
            <pc:sldMk cId="1289709259" sldId="321"/>
            <ac:spMk id="11" creationId="{5DB19C42-7EE4-4677-947F-B1FB2A11061E}"/>
          </ac:spMkLst>
        </pc:spChg>
        <pc:spChg chg="del mod">
          <ac:chgData name="Ragnhild Halvorsrud" userId="917ea340-fd63-490f-a7db-68428d24cf32" providerId="ADAL" clId="{74752764-C38B-4E32-8BD7-4A8808568C3F}" dt="2021-03-25T09:43:50.528" v="20986" actId="478"/>
          <ac:spMkLst>
            <pc:docMk/>
            <pc:sldMk cId="1289709259" sldId="321"/>
            <ac:spMk id="12" creationId="{3871F7CE-A130-4538-969E-9B29277DE716}"/>
          </ac:spMkLst>
        </pc:spChg>
        <pc:spChg chg="del mod">
          <ac:chgData name="Ragnhild Halvorsrud" userId="917ea340-fd63-490f-a7db-68428d24cf32" providerId="ADAL" clId="{74752764-C38B-4E32-8BD7-4A8808568C3F}" dt="2021-03-25T09:43:50.528" v="20986" actId="478"/>
          <ac:spMkLst>
            <pc:docMk/>
            <pc:sldMk cId="1289709259" sldId="321"/>
            <ac:spMk id="13" creationId="{468AEDC4-2F5D-40F0-8795-2F9F4DDB19F0}"/>
          </ac:spMkLst>
        </pc:spChg>
        <pc:spChg chg="del mod">
          <ac:chgData name="Ragnhild Halvorsrud" userId="917ea340-fd63-490f-a7db-68428d24cf32" providerId="ADAL" clId="{74752764-C38B-4E32-8BD7-4A8808568C3F}" dt="2021-03-25T09:43:50.528" v="20986" actId="478"/>
          <ac:spMkLst>
            <pc:docMk/>
            <pc:sldMk cId="1289709259" sldId="321"/>
            <ac:spMk id="14" creationId="{F2E6C786-66B7-418B-B2FF-9A84A388784A}"/>
          </ac:spMkLst>
        </pc:spChg>
        <pc:spChg chg="del mod">
          <ac:chgData name="Ragnhild Halvorsrud" userId="917ea340-fd63-490f-a7db-68428d24cf32" providerId="ADAL" clId="{74752764-C38B-4E32-8BD7-4A8808568C3F}" dt="2021-03-21T11:17:49.524" v="4073" actId="478"/>
          <ac:spMkLst>
            <pc:docMk/>
            <pc:sldMk cId="1289709259" sldId="321"/>
            <ac:spMk id="15" creationId="{83A992A2-A81C-4A7D-BDD3-CCDBB69C0F33}"/>
          </ac:spMkLst>
        </pc:spChg>
        <pc:spChg chg="mod">
          <ac:chgData name="Ragnhild Halvorsrud" userId="917ea340-fd63-490f-a7db-68428d24cf32" providerId="ADAL" clId="{74752764-C38B-4E32-8BD7-4A8808568C3F}" dt="2021-03-25T12:44:17.610" v="29748" actId="790"/>
          <ac:spMkLst>
            <pc:docMk/>
            <pc:sldMk cId="1289709259" sldId="321"/>
            <ac:spMk id="16" creationId="{D29E0CFE-8A11-47D0-B172-C0EB1EB48CEF}"/>
          </ac:spMkLst>
        </pc:spChg>
        <pc:spChg chg="mod">
          <ac:chgData name="Ragnhild Halvorsrud" userId="917ea340-fd63-490f-a7db-68428d24cf32" providerId="ADAL" clId="{74752764-C38B-4E32-8BD7-4A8808568C3F}" dt="2021-03-25T12:44:17.611" v="29749" actId="790"/>
          <ac:spMkLst>
            <pc:docMk/>
            <pc:sldMk cId="1289709259" sldId="321"/>
            <ac:spMk id="18" creationId="{C9081A04-4AB3-479D-B64F-5DEC4B5C2345}"/>
          </ac:spMkLst>
        </pc:spChg>
        <pc:spChg chg="mod">
          <ac:chgData name="Ragnhild Halvorsrud" userId="917ea340-fd63-490f-a7db-68428d24cf32" providerId="ADAL" clId="{74752764-C38B-4E32-8BD7-4A8808568C3F}" dt="2021-03-25T12:44:17.611" v="29750" actId="790"/>
          <ac:spMkLst>
            <pc:docMk/>
            <pc:sldMk cId="1289709259" sldId="321"/>
            <ac:spMk id="19" creationId="{8E4DEAD2-0154-48EA-862F-DCD6C13516E1}"/>
          </ac:spMkLst>
        </pc:spChg>
        <pc:spChg chg="mod">
          <ac:chgData name="Ragnhild Halvorsrud" userId="917ea340-fd63-490f-a7db-68428d24cf32" providerId="ADAL" clId="{74752764-C38B-4E32-8BD7-4A8808568C3F}" dt="2021-03-25T12:44:17.612" v="29751" actId="790"/>
          <ac:spMkLst>
            <pc:docMk/>
            <pc:sldMk cId="1289709259" sldId="321"/>
            <ac:spMk id="21" creationId="{FBD0D42C-0E4D-4ABA-A2B4-151C0581619C}"/>
          </ac:spMkLst>
        </pc:spChg>
        <pc:spChg chg="mod">
          <ac:chgData name="Ragnhild Halvorsrud" userId="917ea340-fd63-490f-a7db-68428d24cf32" providerId="ADAL" clId="{74752764-C38B-4E32-8BD7-4A8808568C3F}" dt="2021-03-25T12:44:17.613" v="29752" actId="790"/>
          <ac:spMkLst>
            <pc:docMk/>
            <pc:sldMk cId="1289709259" sldId="321"/>
            <ac:spMk id="22" creationId="{141B07F9-3221-4EA3-9FB4-A91629E2BC9E}"/>
          </ac:spMkLst>
        </pc:spChg>
        <pc:spChg chg="mod">
          <ac:chgData name="Ragnhild Halvorsrud" userId="917ea340-fd63-490f-a7db-68428d24cf32" providerId="ADAL" clId="{74752764-C38B-4E32-8BD7-4A8808568C3F}" dt="2021-03-25T12:44:17.614" v="29753" actId="790"/>
          <ac:spMkLst>
            <pc:docMk/>
            <pc:sldMk cId="1289709259" sldId="321"/>
            <ac:spMk id="23" creationId="{C60A4678-8E78-4A78-AF8A-4C227A4FA3B1}"/>
          </ac:spMkLst>
        </pc:spChg>
        <pc:spChg chg="mod">
          <ac:chgData name="Ragnhild Halvorsrud" userId="917ea340-fd63-490f-a7db-68428d24cf32" providerId="ADAL" clId="{74752764-C38B-4E32-8BD7-4A8808568C3F}" dt="2021-03-25T12:44:17.615" v="29754" actId="790"/>
          <ac:spMkLst>
            <pc:docMk/>
            <pc:sldMk cId="1289709259" sldId="321"/>
            <ac:spMk id="24" creationId="{97CE07CB-EC84-4730-8B97-2CFA5805F4C1}"/>
          </ac:spMkLst>
        </pc:spChg>
        <pc:spChg chg="mod">
          <ac:chgData name="Ragnhild Halvorsrud" userId="917ea340-fd63-490f-a7db-68428d24cf32" providerId="ADAL" clId="{74752764-C38B-4E32-8BD7-4A8808568C3F}" dt="2021-03-25T12:44:17.615" v="29755" actId="790"/>
          <ac:spMkLst>
            <pc:docMk/>
            <pc:sldMk cId="1289709259" sldId="321"/>
            <ac:spMk id="25" creationId="{7D60C66B-90A6-4366-AE3C-E74ACE7A7B27}"/>
          </ac:spMkLst>
        </pc:spChg>
        <pc:spChg chg="mod">
          <ac:chgData name="Ragnhild Halvorsrud" userId="917ea340-fd63-490f-a7db-68428d24cf32" providerId="ADAL" clId="{74752764-C38B-4E32-8BD7-4A8808568C3F}" dt="2021-03-25T12:44:17.616" v="29756" actId="790"/>
          <ac:spMkLst>
            <pc:docMk/>
            <pc:sldMk cId="1289709259" sldId="321"/>
            <ac:spMk id="27" creationId="{33C1B8D2-530C-4809-8552-0B5F417C1901}"/>
          </ac:spMkLst>
        </pc:spChg>
        <pc:spChg chg="mod">
          <ac:chgData name="Ragnhild Halvorsrud" userId="917ea340-fd63-490f-a7db-68428d24cf32" providerId="ADAL" clId="{74752764-C38B-4E32-8BD7-4A8808568C3F}" dt="2021-03-25T12:44:17.617" v="29757" actId="790"/>
          <ac:spMkLst>
            <pc:docMk/>
            <pc:sldMk cId="1289709259" sldId="321"/>
            <ac:spMk id="30" creationId="{59BB863B-9A6A-4582-94F0-727EAECB38F1}"/>
          </ac:spMkLst>
        </pc:spChg>
        <pc:spChg chg="mod">
          <ac:chgData name="Ragnhild Halvorsrud" userId="917ea340-fd63-490f-a7db-68428d24cf32" providerId="ADAL" clId="{74752764-C38B-4E32-8BD7-4A8808568C3F}" dt="2021-03-25T12:44:17.617" v="29758" actId="790"/>
          <ac:spMkLst>
            <pc:docMk/>
            <pc:sldMk cId="1289709259" sldId="321"/>
            <ac:spMk id="31" creationId="{D4447782-2550-4A42-BE4A-FF89014BBF44}"/>
          </ac:spMkLst>
        </pc:spChg>
        <pc:spChg chg="mod">
          <ac:chgData name="Ragnhild Halvorsrud" userId="917ea340-fd63-490f-a7db-68428d24cf32" providerId="ADAL" clId="{74752764-C38B-4E32-8BD7-4A8808568C3F}" dt="2021-03-25T12:44:17.618" v="29759" actId="790"/>
          <ac:spMkLst>
            <pc:docMk/>
            <pc:sldMk cId="1289709259" sldId="321"/>
            <ac:spMk id="32" creationId="{14381C56-8A15-4437-9255-27676469C339}"/>
          </ac:spMkLst>
        </pc:spChg>
        <pc:spChg chg="mod">
          <ac:chgData name="Ragnhild Halvorsrud" userId="917ea340-fd63-490f-a7db-68428d24cf32" providerId="ADAL" clId="{74752764-C38B-4E32-8BD7-4A8808568C3F}" dt="2021-03-25T12:44:17.619" v="29760" actId="790"/>
          <ac:spMkLst>
            <pc:docMk/>
            <pc:sldMk cId="1289709259" sldId="321"/>
            <ac:spMk id="33" creationId="{B9D11A95-A99B-4B53-94C3-DEA81538BDA1}"/>
          </ac:spMkLst>
        </pc:spChg>
        <pc:spChg chg="mod">
          <ac:chgData name="Ragnhild Halvorsrud" userId="917ea340-fd63-490f-a7db-68428d24cf32" providerId="ADAL" clId="{74752764-C38B-4E32-8BD7-4A8808568C3F}" dt="2021-03-25T12:44:17.620" v="29761" actId="790"/>
          <ac:spMkLst>
            <pc:docMk/>
            <pc:sldMk cId="1289709259" sldId="321"/>
            <ac:spMk id="34" creationId="{C95D85EA-5199-46BC-AA6B-9F6106B8EB00}"/>
          </ac:spMkLst>
        </pc:spChg>
        <pc:spChg chg="mod">
          <ac:chgData name="Ragnhild Halvorsrud" userId="917ea340-fd63-490f-a7db-68428d24cf32" providerId="ADAL" clId="{74752764-C38B-4E32-8BD7-4A8808568C3F}" dt="2021-03-25T12:44:17.621" v="29762" actId="790"/>
          <ac:spMkLst>
            <pc:docMk/>
            <pc:sldMk cId="1289709259" sldId="321"/>
            <ac:spMk id="35" creationId="{792E5FE3-49ED-49E6-9842-167CC7380B05}"/>
          </ac:spMkLst>
        </pc:spChg>
        <pc:spChg chg="add mod ord">
          <ac:chgData name="Ragnhild Halvorsrud" userId="917ea340-fd63-490f-a7db-68428d24cf32" providerId="ADAL" clId="{74752764-C38B-4E32-8BD7-4A8808568C3F}" dt="2021-03-25T12:44:17.608" v="29746" actId="790"/>
          <ac:spMkLst>
            <pc:docMk/>
            <pc:sldMk cId="1289709259" sldId="321"/>
            <ac:spMk id="36" creationId="{7BDF3D18-92C5-49F8-B72F-3F27858CFAC3}"/>
          </ac:spMkLst>
        </pc:spChg>
        <pc:spChg chg="mod">
          <ac:chgData name="Ragnhild Halvorsrud" userId="917ea340-fd63-490f-a7db-68428d24cf32" providerId="ADAL" clId="{74752764-C38B-4E32-8BD7-4A8808568C3F}" dt="2021-03-25T09:55:42.010" v="21024"/>
          <ac:spMkLst>
            <pc:docMk/>
            <pc:sldMk cId="1289709259" sldId="321"/>
            <ac:spMk id="38" creationId="{BED0A80D-3B50-454B-B25F-1BEE2401E46B}"/>
          </ac:spMkLst>
        </pc:spChg>
        <pc:spChg chg="mod">
          <ac:chgData name="Ragnhild Halvorsrud" userId="917ea340-fd63-490f-a7db-68428d24cf32" providerId="ADAL" clId="{74752764-C38B-4E32-8BD7-4A8808568C3F}" dt="2021-03-25T09:55:42.010" v="21024"/>
          <ac:spMkLst>
            <pc:docMk/>
            <pc:sldMk cId="1289709259" sldId="321"/>
            <ac:spMk id="39" creationId="{DADBC010-A9B5-4D42-9644-7C40C656055A}"/>
          </ac:spMkLst>
        </pc:spChg>
        <pc:spChg chg="mod">
          <ac:chgData name="Ragnhild Halvorsrud" userId="917ea340-fd63-490f-a7db-68428d24cf32" providerId="ADAL" clId="{74752764-C38B-4E32-8BD7-4A8808568C3F}" dt="2021-03-25T09:55:42.010" v="21024"/>
          <ac:spMkLst>
            <pc:docMk/>
            <pc:sldMk cId="1289709259" sldId="321"/>
            <ac:spMk id="40" creationId="{15EDF82C-E4BA-4658-A17F-2051E6BDE081}"/>
          </ac:spMkLst>
        </pc:spChg>
        <pc:spChg chg="mod">
          <ac:chgData name="Ragnhild Halvorsrud" userId="917ea340-fd63-490f-a7db-68428d24cf32" providerId="ADAL" clId="{74752764-C38B-4E32-8BD7-4A8808568C3F}" dt="2021-03-25T09:55:42.010" v="21024"/>
          <ac:spMkLst>
            <pc:docMk/>
            <pc:sldMk cId="1289709259" sldId="321"/>
            <ac:spMk id="41" creationId="{A2FBD1BB-2549-4265-8432-105E20A2D676}"/>
          </ac:spMkLst>
        </pc:spChg>
        <pc:spChg chg="mod">
          <ac:chgData name="Ragnhild Halvorsrud" userId="917ea340-fd63-490f-a7db-68428d24cf32" providerId="ADAL" clId="{74752764-C38B-4E32-8BD7-4A8808568C3F}" dt="2021-03-25T09:55:42.010" v="21024"/>
          <ac:spMkLst>
            <pc:docMk/>
            <pc:sldMk cId="1289709259" sldId="321"/>
            <ac:spMk id="42" creationId="{C84C2999-3AD2-4F8C-AF6A-EB81A2DB4881}"/>
          </ac:spMkLst>
        </pc:spChg>
        <pc:spChg chg="mod">
          <ac:chgData name="Ragnhild Halvorsrud" userId="917ea340-fd63-490f-a7db-68428d24cf32" providerId="ADAL" clId="{74752764-C38B-4E32-8BD7-4A8808568C3F}" dt="2021-03-25T09:55:42.010" v="21024"/>
          <ac:spMkLst>
            <pc:docMk/>
            <pc:sldMk cId="1289709259" sldId="321"/>
            <ac:spMk id="43" creationId="{3619230F-41EA-4FB5-BFED-CDD9E3AFAB0A}"/>
          </ac:spMkLst>
        </pc:spChg>
        <pc:spChg chg="mod">
          <ac:chgData name="Ragnhild Halvorsrud" userId="917ea340-fd63-490f-a7db-68428d24cf32" providerId="ADAL" clId="{74752764-C38B-4E32-8BD7-4A8808568C3F}" dt="2021-03-25T09:55:42.010" v="21024"/>
          <ac:spMkLst>
            <pc:docMk/>
            <pc:sldMk cId="1289709259" sldId="321"/>
            <ac:spMk id="44" creationId="{9D6C2C15-A976-40C6-884C-EDDCDF86D778}"/>
          </ac:spMkLst>
        </pc:spChg>
        <pc:spChg chg="mod">
          <ac:chgData name="Ragnhild Halvorsrud" userId="917ea340-fd63-490f-a7db-68428d24cf32" providerId="ADAL" clId="{74752764-C38B-4E32-8BD7-4A8808568C3F}" dt="2021-03-25T09:55:42.010" v="21024"/>
          <ac:spMkLst>
            <pc:docMk/>
            <pc:sldMk cId="1289709259" sldId="321"/>
            <ac:spMk id="45" creationId="{DE664231-BADB-417F-878A-BD6F9D303DB6}"/>
          </ac:spMkLst>
        </pc:spChg>
        <pc:spChg chg="mod">
          <ac:chgData name="Ragnhild Halvorsrud" userId="917ea340-fd63-490f-a7db-68428d24cf32" providerId="ADAL" clId="{74752764-C38B-4E32-8BD7-4A8808568C3F}" dt="2021-03-25T09:55:42.010" v="21024"/>
          <ac:spMkLst>
            <pc:docMk/>
            <pc:sldMk cId="1289709259" sldId="321"/>
            <ac:spMk id="46" creationId="{9E5639C6-571F-47D4-B39F-5BF31DDE2969}"/>
          </ac:spMkLst>
        </pc:spChg>
        <pc:spChg chg="mod">
          <ac:chgData name="Ragnhild Halvorsrud" userId="917ea340-fd63-490f-a7db-68428d24cf32" providerId="ADAL" clId="{74752764-C38B-4E32-8BD7-4A8808568C3F}" dt="2021-03-25T09:55:42.010" v="21024"/>
          <ac:spMkLst>
            <pc:docMk/>
            <pc:sldMk cId="1289709259" sldId="321"/>
            <ac:spMk id="47" creationId="{CA672D9B-1C6E-44FD-A8FF-28EFB46C279F}"/>
          </ac:spMkLst>
        </pc:spChg>
        <pc:spChg chg="mod">
          <ac:chgData name="Ragnhild Halvorsrud" userId="917ea340-fd63-490f-a7db-68428d24cf32" providerId="ADAL" clId="{74752764-C38B-4E32-8BD7-4A8808568C3F}" dt="2021-03-25T12:44:17.622" v="29763" actId="790"/>
          <ac:spMkLst>
            <pc:docMk/>
            <pc:sldMk cId="1289709259" sldId="321"/>
            <ac:spMk id="49" creationId="{D844B316-60A3-4E5C-BD96-32FC7FAA9299}"/>
          </ac:spMkLst>
        </pc:spChg>
        <pc:spChg chg="mod">
          <ac:chgData name="Ragnhild Halvorsrud" userId="917ea340-fd63-490f-a7db-68428d24cf32" providerId="ADAL" clId="{74752764-C38B-4E32-8BD7-4A8808568C3F}" dt="2021-03-25T12:44:17.623" v="29764" actId="790"/>
          <ac:spMkLst>
            <pc:docMk/>
            <pc:sldMk cId="1289709259" sldId="321"/>
            <ac:spMk id="50" creationId="{CF228D57-AE73-4DC3-B789-916303AFB8B8}"/>
          </ac:spMkLst>
        </pc:spChg>
        <pc:spChg chg="mod">
          <ac:chgData name="Ragnhild Halvorsrud" userId="917ea340-fd63-490f-a7db-68428d24cf32" providerId="ADAL" clId="{74752764-C38B-4E32-8BD7-4A8808568C3F}" dt="2021-03-25T12:44:17.623" v="29765" actId="790"/>
          <ac:spMkLst>
            <pc:docMk/>
            <pc:sldMk cId="1289709259" sldId="321"/>
            <ac:spMk id="51" creationId="{E3564A6C-307A-4444-85B9-84F9A76249B2}"/>
          </ac:spMkLst>
        </pc:spChg>
        <pc:spChg chg="mod">
          <ac:chgData name="Ragnhild Halvorsrud" userId="917ea340-fd63-490f-a7db-68428d24cf32" providerId="ADAL" clId="{74752764-C38B-4E32-8BD7-4A8808568C3F}" dt="2021-03-25T12:44:17.624" v="29766" actId="790"/>
          <ac:spMkLst>
            <pc:docMk/>
            <pc:sldMk cId="1289709259" sldId="321"/>
            <ac:spMk id="52" creationId="{E2F72262-7D0F-47CB-BE1D-B911C9BE8A34}"/>
          </ac:spMkLst>
        </pc:spChg>
        <pc:spChg chg="mod">
          <ac:chgData name="Ragnhild Halvorsrud" userId="917ea340-fd63-490f-a7db-68428d24cf32" providerId="ADAL" clId="{74752764-C38B-4E32-8BD7-4A8808568C3F}" dt="2021-03-25T12:44:17.624" v="29767" actId="790"/>
          <ac:spMkLst>
            <pc:docMk/>
            <pc:sldMk cId="1289709259" sldId="321"/>
            <ac:spMk id="53" creationId="{D67A4E6A-24D0-40DC-81AC-1306EDBBFE99}"/>
          </ac:spMkLst>
        </pc:spChg>
        <pc:spChg chg="mod">
          <ac:chgData name="Ragnhild Halvorsrud" userId="917ea340-fd63-490f-a7db-68428d24cf32" providerId="ADAL" clId="{74752764-C38B-4E32-8BD7-4A8808568C3F}" dt="2021-03-25T12:44:17.624" v="29768" actId="790"/>
          <ac:spMkLst>
            <pc:docMk/>
            <pc:sldMk cId="1289709259" sldId="321"/>
            <ac:spMk id="54" creationId="{52EBC2D4-8286-4F37-A020-BE505DEB22A8}"/>
          </ac:spMkLst>
        </pc:spChg>
        <pc:spChg chg="mod">
          <ac:chgData name="Ragnhild Halvorsrud" userId="917ea340-fd63-490f-a7db-68428d24cf32" providerId="ADAL" clId="{74752764-C38B-4E32-8BD7-4A8808568C3F}" dt="2021-03-25T12:44:17.625" v="29769" actId="790"/>
          <ac:spMkLst>
            <pc:docMk/>
            <pc:sldMk cId="1289709259" sldId="321"/>
            <ac:spMk id="55" creationId="{0D0626A3-7E2E-4EEF-9C0A-8724673E00E9}"/>
          </ac:spMkLst>
        </pc:spChg>
        <pc:spChg chg="mod">
          <ac:chgData name="Ragnhild Halvorsrud" userId="917ea340-fd63-490f-a7db-68428d24cf32" providerId="ADAL" clId="{74752764-C38B-4E32-8BD7-4A8808568C3F}" dt="2021-03-25T12:44:17.625" v="29770" actId="790"/>
          <ac:spMkLst>
            <pc:docMk/>
            <pc:sldMk cId="1289709259" sldId="321"/>
            <ac:spMk id="56" creationId="{3A18A5A9-2533-4565-A234-7AB6386D3489}"/>
          </ac:spMkLst>
        </pc:spChg>
        <pc:spChg chg="mod">
          <ac:chgData name="Ragnhild Halvorsrud" userId="917ea340-fd63-490f-a7db-68428d24cf32" providerId="ADAL" clId="{74752764-C38B-4E32-8BD7-4A8808568C3F}" dt="2021-03-25T12:44:17.626" v="29771" actId="790"/>
          <ac:spMkLst>
            <pc:docMk/>
            <pc:sldMk cId="1289709259" sldId="321"/>
            <ac:spMk id="57" creationId="{1F22397B-E885-4E84-9AF2-289884CDD143}"/>
          </ac:spMkLst>
        </pc:spChg>
        <pc:spChg chg="mod">
          <ac:chgData name="Ragnhild Halvorsrud" userId="917ea340-fd63-490f-a7db-68428d24cf32" providerId="ADAL" clId="{74752764-C38B-4E32-8BD7-4A8808568C3F}" dt="2021-03-25T12:44:17.626" v="29772" actId="790"/>
          <ac:spMkLst>
            <pc:docMk/>
            <pc:sldMk cId="1289709259" sldId="321"/>
            <ac:spMk id="58" creationId="{7803DE74-0CDF-4DBE-83D9-F99DFE26E310}"/>
          </ac:spMkLst>
        </pc:spChg>
        <pc:grpChg chg="del">
          <ac:chgData name="Ragnhild Halvorsrud" userId="917ea340-fd63-490f-a7db-68428d24cf32" providerId="ADAL" clId="{74752764-C38B-4E32-8BD7-4A8808568C3F}" dt="2021-03-25T09:43:50.528" v="20986" actId="478"/>
          <ac:grpSpMkLst>
            <pc:docMk/>
            <pc:sldMk cId="1289709259" sldId="321"/>
            <ac:grpSpMk id="4" creationId="{79C0824C-37C3-4098-A8A0-793C40BCA388}"/>
          </ac:grpSpMkLst>
        </pc:grpChg>
        <pc:grpChg chg="mod">
          <ac:chgData name="Ragnhild Halvorsrud" userId="917ea340-fd63-490f-a7db-68428d24cf32" providerId="ADAL" clId="{74752764-C38B-4E32-8BD7-4A8808568C3F}" dt="2021-03-21T11:22:32.864" v="4410" actId="1035"/>
          <ac:grpSpMkLst>
            <pc:docMk/>
            <pc:sldMk cId="1289709259" sldId="321"/>
            <ac:grpSpMk id="17" creationId="{64545FF6-A506-4460-B106-9BD07C61D174}"/>
          </ac:grpSpMkLst>
        </pc:grpChg>
        <pc:grpChg chg="mod">
          <ac:chgData name="Ragnhild Halvorsrud" userId="917ea340-fd63-490f-a7db-68428d24cf32" providerId="ADAL" clId="{74752764-C38B-4E32-8BD7-4A8808568C3F}" dt="2021-03-21T11:22:32.864" v="4410" actId="1035"/>
          <ac:grpSpMkLst>
            <pc:docMk/>
            <pc:sldMk cId="1289709259" sldId="321"/>
            <ac:grpSpMk id="20" creationId="{E78AA1A0-34C9-4226-9E07-D451C327E440}"/>
          </ac:grpSpMkLst>
        </pc:grpChg>
        <pc:grpChg chg="mod">
          <ac:chgData name="Ragnhild Halvorsrud" userId="917ea340-fd63-490f-a7db-68428d24cf32" providerId="ADAL" clId="{74752764-C38B-4E32-8BD7-4A8808568C3F}" dt="2021-03-21T11:22:32.864" v="4410" actId="1035"/>
          <ac:grpSpMkLst>
            <pc:docMk/>
            <pc:sldMk cId="1289709259" sldId="321"/>
            <ac:grpSpMk id="26" creationId="{7DE9FC61-5310-49F1-A04E-4A5E4653C742}"/>
          </ac:grpSpMkLst>
        </pc:grpChg>
        <pc:grpChg chg="mod">
          <ac:chgData name="Ragnhild Halvorsrud" userId="917ea340-fd63-490f-a7db-68428d24cf32" providerId="ADAL" clId="{74752764-C38B-4E32-8BD7-4A8808568C3F}" dt="2021-03-21T11:22:32.864" v="4410" actId="1035"/>
          <ac:grpSpMkLst>
            <pc:docMk/>
            <pc:sldMk cId="1289709259" sldId="321"/>
            <ac:grpSpMk id="29" creationId="{41FD9B7C-A700-40A9-B935-8741B7596A97}"/>
          </ac:grpSpMkLst>
        </pc:grpChg>
        <pc:grpChg chg="add del mod">
          <ac:chgData name="Ragnhild Halvorsrud" userId="917ea340-fd63-490f-a7db-68428d24cf32" providerId="ADAL" clId="{74752764-C38B-4E32-8BD7-4A8808568C3F}" dt="2021-03-25T10:01:12.091" v="21077" actId="478"/>
          <ac:grpSpMkLst>
            <pc:docMk/>
            <pc:sldMk cId="1289709259" sldId="321"/>
            <ac:grpSpMk id="37" creationId="{E2FA0E15-2AE0-4FC2-A1C3-227DEDBB1584}"/>
          </ac:grpSpMkLst>
        </pc:grpChg>
        <pc:grpChg chg="add mod">
          <ac:chgData name="Ragnhild Halvorsrud" userId="917ea340-fd63-490f-a7db-68428d24cf32" providerId="ADAL" clId="{74752764-C38B-4E32-8BD7-4A8808568C3F}" dt="2021-03-25T10:01:49.003" v="21084"/>
          <ac:grpSpMkLst>
            <pc:docMk/>
            <pc:sldMk cId="1289709259" sldId="321"/>
            <ac:grpSpMk id="48" creationId="{8EAF6D97-57F3-446F-8639-090813638F58}"/>
          </ac:grpSpMkLst>
        </pc:grpChg>
      </pc:sldChg>
      <pc:sldChg chg="addSp delSp modSp mod modClrScheme chgLayout modNotes">
        <pc:chgData name="Ragnhild Halvorsrud" userId="917ea340-fd63-490f-a7db-68428d24cf32" providerId="ADAL" clId="{74752764-C38B-4E32-8BD7-4A8808568C3F}" dt="2021-03-25T12:44:17.647" v="29800" actId="790"/>
        <pc:sldMkLst>
          <pc:docMk/>
          <pc:sldMk cId="1684371230" sldId="322"/>
        </pc:sldMkLst>
        <pc:spChg chg="mod ord">
          <ac:chgData name="Ragnhild Halvorsrud" userId="917ea340-fd63-490f-a7db-68428d24cf32" providerId="ADAL" clId="{74752764-C38B-4E32-8BD7-4A8808568C3F}" dt="2021-03-25T12:44:17.628" v="29775" actId="790"/>
          <ac:spMkLst>
            <pc:docMk/>
            <pc:sldMk cId="1684371230" sldId="322"/>
            <ac:spMk id="2" creationId="{DA93C4BE-5E27-46F9-B4B5-B31A61970ECC}"/>
          </ac:spMkLst>
        </pc:spChg>
        <pc:spChg chg="mod ord">
          <ac:chgData name="Ragnhild Halvorsrud" userId="917ea340-fd63-490f-a7db-68428d24cf32" providerId="ADAL" clId="{74752764-C38B-4E32-8BD7-4A8808568C3F}" dt="2021-03-25T12:44:17.631" v="29777" actId="790"/>
          <ac:spMkLst>
            <pc:docMk/>
            <pc:sldMk cId="1684371230" sldId="322"/>
            <ac:spMk id="3" creationId="{1ACFC2A2-5AEE-4B2A-B5EE-FA12AF84328D}"/>
          </ac:spMkLst>
        </pc:spChg>
        <pc:spChg chg="mod">
          <ac:chgData name="Ragnhild Halvorsrud" userId="917ea340-fd63-490f-a7db-68428d24cf32" providerId="ADAL" clId="{74752764-C38B-4E32-8BD7-4A8808568C3F}" dt="2021-03-24T08:21:09.250" v="13480" actId="790"/>
          <ac:spMkLst>
            <pc:docMk/>
            <pc:sldMk cId="1684371230" sldId="322"/>
            <ac:spMk id="5" creationId="{B67A11D2-CBEC-4A11-B646-E65FA6F8C9E9}"/>
          </ac:spMkLst>
        </pc:spChg>
        <pc:spChg chg="mod">
          <ac:chgData name="Ragnhild Halvorsrud" userId="917ea340-fd63-490f-a7db-68428d24cf32" providerId="ADAL" clId="{74752764-C38B-4E32-8BD7-4A8808568C3F}" dt="2021-03-24T08:21:09.250" v="13481" actId="790"/>
          <ac:spMkLst>
            <pc:docMk/>
            <pc:sldMk cId="1684371230" sldId="322"/>
            <ac:spMk id="6" creationId="{1DC12153-6531-4109-B6F8-12ECCE058411}"/>
          </ac:spMkLst>
        </pc:spChg>
        <pc:spChg chg="mod">
          <ac:chgData name="Ragnhild Halvorsrud" userId="917ea340-fd63-490f-a7db-68428d24cf32" providerId="ADAL" clId="{74752764-C38B-4E32-8BD7-4A8808568C3F}" dt="2021-03-24T08:21:09.250" v="13482" actId="790"/>
          <ac:spMkLst>
            <pc:docMk/>
            <pc:sldMk cId="1684371230" sldId="322"/>
            <ac:spMk id="7" creationId="{9F00FAC1-CD2D-4BCF-87EB-C5AD49E12B64}"/>
          </ac:spMkLst>
        </pc:spChg>
        <pc:spChg chg="del mod">
          <ac:chgData name="Ragnhild Halvorsrud" userId="917ea340-fd63-490f-a7db-68428d24cf32" providerId="ADAL" clId="{74752764-C38B-4E32-8BD7-4A8808568C3F}" dt="2021-03-25T09:43:53.971" v="20987" actId="478"/>
          <ac:spMkLst>
            <pc:docMk/>
            <pc:sldMk cId="1684371230" sldId="322"/>
            <ac:spMk id="8" creationId="{74094FB7-4AD6-4293-9ED9-46CE2C008CDD}"/>
          </ac:spMkLst>
        </pc:spChg>
        <pc:spChg chg="del mod">
          <ac:chgData name="Ragnhild Halvorsrud" userId="917ea340-fd63-490f-a7db-68428d24cf32" providerId="ADAL" clId="{74752764-C38B-4E32-8BD7-4A8808568C3F}" dt="2021-03-25T09:43:53.971" v="20987" actId="478"/>
          <ac:spMkLst>
            <pc:docMk/>
            <pc:sldMk cId="1684371230" sldId="322"/>
            <ac:spMk id="9" creationId="{488FC9DE-9472-45C6-BFBD-F34391695695}"/>
          </ac:spMkLst>
        </pc:spChg>
        <pc:spChg chg="del mod">
          <ac:chgData name="Ragnhild Halvorsrud" userId="917ea340-fd63-490f-a7db-68428d24cf32" providerId="ADAL" clId="{74752764-C38B-4E32-8BD7-4A8808568C3F}" dt="2021-03-25T09:43:53.971" v="20987" actId="478"/>
          <ac:spMkLst>
            <pc:docMk/>
            <pc:sldMk cId="1684371230" sldId="322"/>
            <ac:spMk id="10" creationId="{1BBBDF99-6E78-45E5-98E7-C05E7FFE53B3}"/>
          </ac:spMkLst>
        </pc:spChg>
        <pc:spChg chg="del mod">
          <ac:chgData name="Ragnhild Halvorsrud" userId="917ea340-fd63-490f-a7db-68428d24cf32" providerId="ADAL" clId="{74752764-C38B-4E32-8BD7-4A8808568C3F}" dt="2021-03-25T09:43:53.971" v="20987" actId="478"/>
          <ac:spMkLst>
            <pc:docMk/>
            <pc:sldMk cId="1684371230" sldId="322"/>
            <ac:spMk id="11" creationId="{1494EB6E-495F-4D8D-B8E5-B88D06234291}"/>
          </ac:spMkLst>
        </pc:spChg>
        <pc:spChg chg="del mod">
          <ac:chgData name="Ragnhild Halvorsrud" userId="917ea340-fd63-490f-a7db-68428d24cf32" providerId="ADAL" clId="{74752764-C38B-4E32-8BD7-4A8808568C3F}" dt="2021-03-25T09:43:53.971" v="20987" actId="478"/>
          <ac:spMkLst>
            <pc:docMk/>
            <pc:sldMk cId="1684371230" sldId="322"/>
            <ac:spMk id="12" creationId="{17891070-F7AB-4090-AE2B-E7A427B093EF}"/>
          </ac:spMkLst>
        </pc:spChg>
        <pc:spChg chg="del mod">
          <ac:chgData name="Ragnhild Halvorsrud" userId="917ea340-fd63-490f-a7db-68428d24cf32" providerId="ADAL" clId="{74752764-C38B-4E32-8BD7-4A8808568C3F}" dt="2021-03-25T09:43:53.971" v="20987" actId="478"/>
          <ac:spMkLst>
            <pc:docMk/>
            <pc:sldMk cId="1684371230" sldId="322"/>
            <ac:spMk id="13" creationId="{98252B84-60F4-4B10-B975-2236DB98360B}"/>
          </ac:spMkLst>
        </pc:spChg>
        <pc:spChg chg="del mod">
          <ac:chgData name="Ragnhild Halvorsrud" userId="917ea340-fd63-490f-a7db-68428d24cf32" providerId="ADAL" clId="{74752764-C38B-4E32-8BD7-4A8808568C3F}" dt="2021-03-25T09:43:53.971" v="20987" actId="478"/>
          <ac:spMkLst>
            <pc:docMk/>
            <pc:sldMk cId="1684371230" sldId="322"/>
            <ac:spMk id="14" creationId="{0BAF5306-D97C-49BC-93BC-BE9FAD97BDB9}"/>
          </ac:spMkLst>
        </pc:spChg>
        <pc:spChg chg="del mod">
          <ac:chgData name="Ragnhild Halvorsrud" userId="917ea340-fd63-490f-a7db-68428d24cf32" providerId="ADAL" clId="{74752764-C38B-4E32-8BD7-4A8808568C3F}" dt="2021-03-21T11:12:20.320" v="3574" actId="478"/>
          <ac:spMkLst>
            <pc:docMk/>
            <pc:sldMk cId="1684371230" sldId="322"/>
            <ac:spMk id="15" creationId="{FFEB3652-26AA-41BA-BE08-156B08C8BF2B}"/>
          </ac:spMkLst>
        </pc:spChg>
        <pc:spChg chg="mod">
          <ac:chgData name="Ragnhild Halvorsrud" userId="917ea340-fd63-490f-a7db-68428d24cf32" providerId="ADAL" clId="{74752764-C38B-4E32-8BD7-4A8808568C3F}" dt="2021-03-25T12:44:17.632" v="29778" actId="790"/>
          <ac:spMkLst>
            <pc:docMk/>
            <pc:sldMk cId="1684371230" sldId="322"/>
            <ac:spMk id="16" creationId="{011893EB-5829-4086-BC99-42C7CB589C86}"/>
          </ac:spMkLst>
        </pc:spChg>
        <pc:spChg chg="mod">
          <ac:chgData name="Ragnhild Halvorsrud" userId="917ea340-fd63-490f-a7db-68428d24cf32" providerId="ADAL" clId="{74752764-C38B-4E32-8BD7-4A8808568C3F}" dt="2021-03-25T12:44:17.632" v="29779" actId="790"/>
          <ac:spMkLst>
            <pc:docMk/>
            <pc:sldMk cId="1684371230" sldId="322"/>
            <ac:spMk id="17" creationId="{6985BE2D-9482-48B6-A6EE-F4060AF2CF6F}"/>
          </ac:spMkLst>
        </pc:spChg>
        <pc:spChg chg="mod">
          <ac:chgData name="Ragnhild Halvorsrud" userId="917ea340-fd63-490f-a7db-68428d24cf32" providerId="ADAL" clId="{74752764-C38B-4E32-8BD7-4A8808568C3F}" dt="2021-03-25T12:44:17.633" v="29780" actId="790"/>
          <ac:spMkLst>
            <pc:docMk/>
            <pc:sldMk cId="1684371230" sldId="322"/>
            <ac:spMk id="20" creationId="{C8ED630E-DEBC-460F-9572-7D82ABD2CFA3}"/>
          </ac:spMkLst>
        </pc:spChg>
        <pc:spChg chg="mod">
          <ac:chgData name="Ragnhild Halvorsrud" userId="917ea340-fd63-490f-a7db-68428d24cf32" providerId="ADAL" clId="{74752764-C38B-4E32-8BD7-4A8808568C3F}" dt="2021-03-25T12:44:17.634" v="29781" actId="790"/>
          <ac:spMkLst>
            <pc:docMk/>
            <pc:sldMk cId="1684371230" sldId="322"/>
            <ac:spMk id="21" creationId="{05C95CDA-C56C-4F93-BDD2-0FB36089303F}"/>
          </ac:spMkLst>
        </pc:spChg>
        <pc:spChg chg="mod">
          <ac:chgData name="Ragnhild Halvorsrud" userId="917ea340-fd63-490f-a7db-68428d24cf32" providerId="ADAL" clId="{74752764-C38B-4E32-8BD7-4A8808568C3F}" dt="2021-03-25T12:44:17.634" v="29782" actId="790"/>
          <ac:spMkLst>
            <pc:docMk/>
            <pc:sldMk cId="1684371230" sldId="322"/>
            <ac:spMk id="22" creationId="{8642DEB3-9594-4591-98D5-A23FDC6BD903}"/>
          </ac:spMkLst>
        </pc:spChg>
        <pc:spChg chg="mod">
          <ac:chgData name="Ragnhild Halvorsrud" userId="917ea340-fd63-490f-a7db-68428d24cf32" providerId="ADAL" clId="{74752764-C38B-4E32-8BD7-4A8808568C3F}" dt="2021-03-25T12:44:17.635" v="29783" actId="790"/>
          <ac:spMkLst>
            <pc:docMk/>
            <pc:sldMk cId="1684371230" sldId="322"/>
            <ac:spMk id="23" creationId="{45299244-CF56-4C41-8E6D-03B70D569FE6}"/>
          </ac:spMkLst>
        </pc:spChg>
        <pc:spChg chg="mod">
          <ac:chgData name="Ragnhild Halvorsrud" userId="917ea340-fd63-490f-a7db-68428d24cf32" providerId="ADAL" clId="{74752764-C38B-4E32-8BD7-4A8808568C3F}" dt="2021-03-25T12:44:17.636" v="29784" actId="790"/>
          <ac:spMkLst>
            <pc:docMk/>
            <pc:sldMk cId="1684371230" sldId="322"/>
            <ac:spMk id="25" creationId="{FE2A7737-1126-4FC0-B045-353ED667E676}"/>
          </ac:spMkLst>
        </pc:spChg>
        <pc:spChg chg="mod">
          <ac:chgData name="Ragnhild Halvorsrud" userId="917ea340-fd63-490f-a7db-68428d24cf32" providerId="ADAL" clId="{74752764-C38B-4E32-8BD7-4A8808568C3F}" dt="2021-03-25T12:44:17.636" v="29785" actId="790"/>
          <ac:spMkLst>
            <pc:docMk/>
            <pc:sldMk cId="1684371230" sldId="322"/>
            <ac:spMk id="26" creationId="{590C5D54-44F8-4C34-AAE9-84809AA81FF7}"/>
          </ac:spMkLst>
        </pc:spChg>
        <pc:spChg chg="mod">
          <ac:chgData name="Ragnhild Halvorsrud" userId="917ea340-fd63-490f-a7db-68428d24cf32" providerId="ADAL" clId="{74752764-C38B-4E32-8BD7-4A8808568C3F}" dt="2021-03-25T12:44:17.637" v="29786" actId="790"/>
          <ac:spMkLst>
            <pc:docMk/>
            <pc:sldMk cId="1684371230" sldId="322"/>
            <ac:spMk id="27" creationId="{C3ECBB71-4828-4E71-B632-C855A8FD3572}"/>
          </ac:spMkLst>
        </pc:spChg>
        <pc:spChg chg="mod">
          <ac:chgData name="Ragnhild Halvorsrud" userId="917ea340-fd63-490f-a7db-68428d24cf32" providerId="ADAL" clId="{74752764-C38B-4E32-8BD7-4A8808568C3F}" dt="2021-03-25T12:44:17.639" v="29787" actId="790"/>
          <ac:spMkLst>
            <pc:docMk/>
            <pc:sldMk cId="1684371230" sldId="322"/>
            <ac:spMk id="34" creationId="{084D9A4F-D79B-45F7-B2DB-1AC1C2B1763B}"/>
          </ac:spMkLst>
        </pc:spChg>
        <pc:spChg chg="mod">
          <ac:chgData name="Ragnhild Halvorsrud" userId="917ea340-fd63-490f-a7db-68428d24cf32" providerId="ADAL" clId="{74752764-C38B-4E32-8BD7-4A8808568C3F}" dt="2021-03-25T12:44:17.639" v="29788" actId="790"/>
          <ac:spMkLst>
            <pc:docMk/>
            <pc:sldMk cId="1684371230" sldId="322"/>
            <ac:spMk id="35" creationId="{B02E37E0-0D3F-4B6F-B3E8-1E0137B09FDD}"/>
          </ac:spMkLst>
        </pc:spChg>
        <pc:spChg chg="add mod ord">
          <ac:chgData name="Ragnhild Halvorsrud" userId="917ea340-fd63-490f-a7db-68428d24cf32" providerId="ADAL" clId="{74752764-C38B-4E32-8BD7-4A8808568C3F}" dt="2021-03-25T12:44:17.630" v="29776" actId="790"/>
          <ac:spMkLst>
            <pc:docMk/>
            <pc:sldMk cId="1684371230" sldId="322"/>
            <ac:spMk id="36" creationId="{6D2AE86E-8EE5-45DC-93AF-B86DC9A58236}"/>
          </ac:spMkLst>
        </pc:spChg>
        <pc:spChg chg="mod">
          <ac:chgData name="Ragnhild Halvorsrud" userId="917ea340-fd63-490f-a7db-68428d24cf32" providerId="ADAL" clId="{74752764-C38B-4E32-8BD7-4A8808568C3F}" dt="2021-03-25T09:55:43.214" v="21025"/>
          <ac:spMkLst>
            <pc:docMk/>
            <pc:sldMk cId="1684371230" sldId="322"/>
            <ac:spMk id="40" creationId="{E2D9EE53-FAC0-4E56-A790-1DC2E82235F9}"/>
          </ac:spMkLst>
        </pc:spChg>
        <pc:spChg chg="mod">
          <ac:chgData name="Ragnhild Halvorsrud" userId="917ea340-fd63-490f-a7db-68428d24cf32" providerId="ADAL" clId="{74752764-C38B-4E32-8BD7-4A8808568C3F}" dt="2021-03-25T09:55:43.214" v="21025"/>
          <ac:spMkLst>
            <pc:docMk/>
            <pc:sldMk cId="1684371230" sldId="322"/>
            <ac:spMk id="41" creationId="{BC959FBA-C606-4C64-AE86-083CC8589459}"/>
          </ac:spMkLst>
        </pc:spChg>
        <pc:spChg chg="mod">
          <ac:chgData name="Ragnhild Halvorsrud" userId="917ea340-fd63-490f-a7db-68428d24cf32" providerId="ADAL" clId="{74752764-C38B-4E32-8BD7-4A8808568C3F}" dt="2021-03-25T09:55:43.214" v="21025"/>
          <ac:spMkLst>
            <pc:docMk/>
            <pc:sldMk cId="1684371230" sldId="322"/>
            <ac:spMk id="42" creationId="{9F56FF9E-C6A4-487E-974C-C1115E62FFE0}"/>
          </ac:spMkLst>
        </pc:spChg>
        <pc:spChg chg="mod">
          <ac:chgData name="Ragnhild Halvorsrud" userId="917ea340-fd63-490f-a7db-68428d24cf32" providerId="ADAL" clId="{74752764-C38B-4E32-8BD7-4A8808568C3F}" dt="2021-03-25T09:55:43.214" v="21025"/>
          <ac:spMkLst>
            <pc:docMk/>
            <pc:sldMk cId="1684371230" sldId="322"/>
            <ac:spMk id="43" creationId="{0C5DCE61-39CC-4830-A0A1-66A8130B2F4B}"/>
          </ac:spMkLst>
        </pc:spChg>
        <pc:spChg chg="mod">
          <ac:chgData name="Ragnhild Halvorsrud" userId="917ea340-fd63-490f-a7db-68428d24cf32" providerId="ADAL" clId="{74752764-C38B-4E32-8BD7-4A8808568C3F}" dt="2021-03-25T09:55:43.214" v="21025"/>
          <ac:spMkLst>
            <pc:docMk/>
            <pc:sldMk cId="1684371230" sldId="322"/>
            <ac:spMk id="44" creationId="{AD0130AA-5761-4F4F-97A6-D30AB3BCE6A4}"/>
          </ac:spMkLst>
        </pc:spChg>
        <pc:spChg chg="mod">
          <ac:chgData name="Ragnhild Halvorsrud" userId="917ea340-fd63-490f-a7db-68428d24cf32" providerId="ADAL" clId="{74752764-C38B-4E32-8BD7-4A8808568C3F}" dt="2021-03-25T09:55:43.214" v="21025"/>
          <ac:spMkLst>
            <pc:docMk/>
            <pc:sldMk cId="1684371230" sldId="322"/>
            <ac:spMk id="45" creationId="{89683ABF-2FC3-4959-BF19-DD3B17EB3E06}"/>
          </ac:spMkLst>
        </pc:spChg>
        <pc:spChg chg="mod">
          <ac:chgData name="Ragnhild Halvorsrud" userId="917ea340-fd63-490f-a7db-68428d24cf32" providerId="ADAL" clId="{74752764-C38B-4E32-8BD7-4A8808568C3F}" dt="2021-03-25T09:55:43.214" v="21025"/>
          <ac:spMkLst>
            <pc:docMk/>
            <pc:sldMk cId="1684371230" sldId="322"/>
            <ac:spMk id="46" creationId="{D15D7B4D-2A9C-4A93-9162-3093D462F3FD}"/>
          </ac:spMkLst>
        </pc:spChg>
        <pc:spChg chg="mod">
          <ac:chgData name="Ragnhild Halvorsrud" userId="917ea340-fd63-490f-a7db-68428d24cf32" providerId="ADAL" clId="{74752764-C38B-4E32-8BD7-4A8808568C3F}" dt="2021-03-25T09:55:43.214" v="21025"/>
          <ac:spMkLst>
            <pc:docMk/>
            <pc:sldMk cId="1684371230" sldId="322"/>
            <ac:spMk id="47" creationId="{63E2E42F-7691-4869-B42E-FD1D2AC9842A}"/>
          </ac:spMkLst>
        </pc:spChg>
        <pc:spChg chg="mod">
          <ac:chgData name="Ragnhild Halvorsrud" userId="917ea340-fd63-490f-a7db-68428d24cf32" providerId="ADAL" clId="{74752764-C38B-4E32-8BD7-4A8808568C3F}" dt="2021-03-25T09:55:43.214" v="21025"/>
          <ac:spMkLst>
            <pc:docMk/>
            <pc:sldMk cId="1684371230" sldId="322"/>
            <ac:spMk id="48" creationId="{B085AD14-E03E-4E1C-BDF1-81AA41FC1A04}"/>
          </ac:spMkLst>
        </pc:spChg>
        <pc:spChg chg="mod">
          <ac:chgData name="Ragnhild Halvorsrud" userId="917ea340-fd63-490f-a7db-68428d24cf32" providerId="ADAL" clId="{74752764-C38B-4E32-8BD7-4A8808568C3F}" dt="2021-03-25T09:55:43.214" v="21025"/>
          <ac:spMkLst>
            <pc:docMk/>
            <pc:sldMk cId="1684371230" sldId="322"/>
            <ac:spMk id="49" creationId="{4DE58E79-8FB7-438A-A8B4-21BAAA068088}"/>
          </ac:spMkLst>
        </pc:spChg>
        <pc:spChg chg="mod">
          <ac:chgData name="Ragnhild Halvorsrud" userId="917ea340-fd63-490f-a7db-68428d24cf32" providerId="ADAL" clId="{74752764-C38B-4E32-8BD7-4A8808568C3F}" dt="2021-03-25T12:44:17.640" v="29789" actId="790"/>
          <ac:spMkLst>
            <pc:docMk/>
            <pc:sldMk cId="1684371230" sldId="322"/>
            <ac:spMk id="51" creationId="{846BD5C9-AF1D-4B67-944E-59B1839960CE}"/>
          </ac:spMkLst>
        </pc:spChg>
        <pc:spChg chg="mod">
          <ac:chgData name="Ragnhild Halvorsrud" userId="917ea340-fd63-490f-a7db-68428d24cf32" providerId="ADAL" clId="{74752764-C38B-4E32-8BD7-4A8808568C3F}" dt="2021-03-25T12:44:17.641" v="29790" actId="790"/>
          <ac:spMkLst>
            <pc:docMk/>
            <pc:sldMk cId="1684371230" sldId="322"/>
            <ac:spMk id="52" creationId="{B3A9099F-8108-43EE-B163-0B29CB4F3662}"/>
          </ac:spMkLst>
        </pc:spChg>
        <pc:spChg chg="mod">
          <ac:chgData name="Ragnhild Halvorsrud" userId="917ea340-fd63-490f-a7db-68428d24cf32" providerId="ADAL" clId="{74752764-C38B-4E32-8BD7-4A8808568C3F}" dt="2021-03-25T12:44:17.641" v="29791" actId="790"/>
          <ac:spMkLst>
            <pc:docMk/>
            <pc:sldMk cId="1684371230" sldId="322"/>
            <ac:spMk id="53" creationId="{B340281D-848E-446C-94FD-86D3245427C0}"/>
          </ac:spMkLst>
        </pc:spChg>
        <pc:spChg chg="mod">
          <ac:chgData name="Ragnhild Halvorsrud" userId="917ea340-fd63-490f-a7db-68428d24cf32" providerId="ADAL" clId="{74752764-C38B-4E32-8BD7-4A8808568C3F}" dt="2021-03-25T12:44:17.642" v="29792" actId="790"/>
          <ac:spMkLst>
            <pc:docMk/>
            <pc:sldMk cId="1684371230" sldId="322"/>
            <ac:spMk id="54" creationId="{93D63518-C75C-4770-AEC8-0C168D24DC18}"/>
          </ac:spMkLst>
        </pc:spChg>
        <pc:spChg chg="mod">
          <ac:chgData name="Ragnhild Halvorsrud" userId="917ea340-fd63-490f-a7db-68428d24cf32" providerId="ADAL" clId="{74752764-C38B-4E32-8BD7-4A8808568C3F}" dt="2021-03-25T12:44:17.642" v="29793" actId="790"/>
          <ac:spMkLst>
            <pc:docMk/>
            <pc:sldMk cId="1684371230" sldId="322"/>
            <ac:spMk id="55" creationId="{01A81F46-4BB5-4CDF-8A18-5EFDD44D35FB}"/>
          </ac:spMkLst>
        </pc:spChg>
        <pc:spChg chg="mod">
          <ac:chgData name="Ragnhild Halvorsrud" userId="917ea340-fd63-490f-a7db-68428d24cf32" providerId="ADAL" clId="{74752764-C38B-4E32-8BD7-4A8808568C3F}" dt="2021-03-25T12:44:17.643" v="29794" actId="790"/>
          <ac:spMkLst>
            <pc:docMk/>
            <pc:sldMk cId="1684371230" sldId="322"/>
            <ac:spMk id="56" creationId="{CC64AC3E-140F-427A-ADC6-8B0EDE963F13}"/>
          </ac:spMkLst>
        </pc:spChg>
        <pc:spChg chg="mod">
          <ac:chgData name="Ragnhild Halvorsrud" userId="917ea340-fd63-490f-a7db-68428d24cf32" providerId="ADAL" clId="{74752764-C38B-4E32-8BD7-4A8808568C3F}" dt="2021-03-25T12:44:17.644" v="29795" actId="790"/>
          <ac:spMkLst>
            <pc:docMk/>
            <pc:sldMk cId="1684371230" sldId="322"/>
            <ac:spMk id="57" creationId="{8E38321F-FFB9-46D3-9E3A-574CA7A5242E}"/>
          </ac:spMkLst>
        </pc:spChg>
        <pc:spChg chg="mod">
          <ac:chgData name="Ragnhild Halvorsrud" userId="917ea340-fd63-490f-a7db-68428d24cf32" providerId="ADAL" clId="{74752764-C38B-4E32-8BD7-4A8808568C3F}" dt="2021-03-25T12:44:17.644" v="29796" actId="790"/>
          <ac:spMkLst>
            <pc:docMk/>
            <pc:sldMk cId="1684371230" sldId="322"/>
            <ac:spMk id="58" creationId="{3D4A6DD0-94AD-477B-A3F7-88DF9726F2BF}"/>
          </ac:spMkLst>
        </pc:spChg>
        <pc:spChg chg="mod">
          <ac:chgData name="Ragnhild Halvorsrud" userId="917ea340-fd63-490f-a7db-68428d24cf32" providerId="ADAL" clId="{74752764-C38B-4E32-8BD7-4A8808568C3F}" dt="2021-03-25T12:44:17.645" v="29797" actId="790"/>
          <ac:spMkLst>
            <pc:docMk/>
            <pc:sldMk cId="1684371230" sldId="322"/>
            <ac:spMk id="59" creationId="{7981D81D-07FE-40DC-ACE4-356AFB658206}"/>
          </ac:spMkLst>
        </pc:spChg>
        <pc:spChg chg="mod">
          <ac:chgData name="Ragnhild Halvorsrud" userId="917ea340-fd63-490f-a7db-68428d24cf32" providerId="ADAL" clId="{74752764-C38B-4E32-8BD7-4A8808568C3F}" dt="2021-03-25T12:44:17.646" v="29798" actId="790"/>
          <ac:spMkLst>
            <pc:docMk/>
            <pc:sldMk cId="1684371230" sldId="322"/>
            <ac:spMk id="60" creationId="{43192B70-CEFF-49DE-B04E-D33AB4D2C805}"/>
          </ac:spMkLst>
        </pc:spChg>
        <pc:grpChg chg="del">
          <ac:chgData name="Ragnhild Halvorsrud" userId="917ea340-fd63-490f-a7db-68428d24cf32" providerId="ADAL" clId="{74752764-C38B-4E32-8BD7-4A8808568C3F}" dt="2021-03-25T09:43:53.971" v="20987" actId="478"/>
          <ac:grpSpMkLst>
            <pc:docMk/>
            <pc:sldMk cId="1684371230" sldId="322"/>
            <ac:grpSpMk id="4" creationId="{75749514-99A8-4F75-A272-C8CAC9850E04}"/>
          </ac:grpSpMkLst>
        </pc:grpChg>
        <pc:grpChg chg="add del mod">
          <ac:chgData name="Ragnhild Halvorsrud" userId="917ea340-fd63-490f-a7db-68428d24cf32" providerId="ADAL" clId="{74752764-C38B-4E32-8BD7-4A8808568C3F}" dt="2021-03-25T10:01:15.721" v="21078" actId="478"/>
          <ac:grpSpMkLst>
            <pc:docMk/>
            <pc:sldMk cId="1684371230" sldId="322"/>
            <ac:grpSpMk id="37" creationId="{2D5BC880-4664-44DD-87E4-564FCD272595}"/>
          </ac:grpSpMkLst>
        </pc:grpChg>
        <pc:grpChg chg="add mod">
          <ac:chgData name="Ragnhild Halvorsrud" userId="917ea340-fd63-490f-a7db-68428d24cf32" providerId="ADAL" clId="{74752764-C38B-4E32-8BD7-4A8808568C3F}" dt="2021-03-25T10:01:50.769" v="21085"/>
          <ac:grpSpMkLst>
            <pc:docMk/>
            <pc:sldMk cId="1684371230" sldId="322"/>
            <ac:grpSpMk id="50" creationId="{11015DC9-DE2B-43C9-8254-08D801950443}"/>
          </ac:grpSpMkLst>
        </pc:grpChg>
        <pc:picChg chg="mod">
          <ac:chgData name="Ragnhild Halvorsrud" userId="917ea340-fd63-490f-a7db-68428d24cf32" providerId="ADAL" clId="{74752764-C38B-4E32-8BD7-4A8808568C3F}" dt="2021-03-21T11:13:04.450" v="3625" actId="1036"/>
          <ac:picMkLst>
            <pc:docMk/>
            <pc:sldMk cId="1684371230" sldId="322"/>
            <ac:picMk id="28" creationId="{E3462F80-11CD-4466-B628-980581E0D055}"/>
          </ac:picMkLst>
        </pc:picChg>
        <pc:picChg chg="del mod">
          <ac:chgData name="Ragnhild Halvorsrud" userId="917ea340-fd63-490f-a7db-68428d24cf32" providerId="ADAL" clId="{74752764-C38B-4E32-8BD7-4A8808568C3F}" dt="2021-03-21T11:14:48.869" v="3680" actId="478"/>
          <ac:picMkLst>
            <pc:docMk/>
            <pc:sldMk cId="1684371230" sldId="322"/>
            <ac:picMk id="29" creationId="{864FC8D9-40AB-4F90-94D6-1CBE23197483}"/>
          </ac:picMkLst>
        </pc:picChg>
        <pc:picChg chg="mod">
          <ac:chgData name="Ragnhild Halvorsrud" userId="917ea340-fd63-490f-a7db-68428d24cf32" providerId="ADAL" clId="{74752764-C38B-4E32-8BD7-4A8808568C3F}" dt="2021-03-21T11:13:04.450" v="3625" actId="1036"/>
          <ac:picMkLst>
            <pc:docMk/>
            <pc:sldMk cId="1684371230" sldId="322"/>
            <ac:picMk id="30" creationId="{86560F70-8155-4520-8796-4CAB327D8FB9}"/>
          </ac:picMkLst>
        </pc:picChg>
        <pc:picChg chg="mod">
          <ac:chgData name="Ragnhild Halvorsrud" userId="917ea340-fd63-490f-a7db-68428d24cf32" providerId="ADAL" clId="{74752764-C38B-4E32-8BD7-4A8808568C3F}" dt="2021-03-21T11:13:04.450" v="3625" actId="1036"/>
          <ac:picMkLst>
            <pc:docMk/>
            <pc:sldMk cId="1684371230" sldId="322"/>
            <ac:picMk id="31" creationId="{37F6C749-AA11-41B2-B8A5-D855E2FA4F7E}"/>
          </ac:picMkLst>
        </pc:picChg>
        <pc:picChg chg="del mod">
          <ac:chgData name="Ragnhild Halvorsrud" userId="917ea340-fd63-490f-a7db-68428d24cf32" providerId="ADAL" clId="{74752764-C38B-4E32-8BD7-4A8808568C3F}" dt="2021-03-21T11:14:47.768" v="3679" actId="478"/>
          <ac:picMkLst>
            <pc:docMk/>
            <pc:sldMk cId="1684371230" sldId="322"/>
            <ac:picMk id="32" creationId="{2C6CF833-012A-42BD-86E0-C6A5B5643E37}"/>
          </ac:picMkLst>
        </pc:picChg>
        <pc:picChg chg="mod">
          <ac:chgData name="Ragnhild Halvorsrud" userId="917ea340-fd63-490f-a7db-68428d24cf32" providerId="ADAL" clId="{74752764-C38B-4E32-8BD7-4A8808568C3F}" dt="2021-03-21T11:13:04.450" v="3625" actId="1036"/>
          <ac:picMkLst>
            <pc:docMk/>
            <pc:sldMk cId="1684371230" sldId="322"/>
            <ac:picMk id="33" creationId="{734B5AD3-9B3E-4627-B855-04C791B4BE0E}"/>
          </ac:picMkLst>
        </pc:picChg>
        <pc:picChg chg="add mod">
          <ac:chgData name="Ragnhild Halvorsrud" userId="917ea340-fd63-490f-a7db-68428d24cf32" providerId="ADAL" clId="{74752764-C38B-4E32-8BD7-4A8808568C3F}" dt="2021-03-21T11:14:53.889" v="3682" actId="1076"/>
          <ac:picMkLst>
            <pc:docMk/>
            <pc:sldMk cId="1684371230" sldId="322"/>
            <ac:picMk id="38" creationId="{1197E4A1-949B-47BE-8724-CE60A7390FDB}"/>
          </ac:picMkLst>
        </pc:picChg>
        <pc:picChg chg="add mod">
          <ac:chgData name="Ragnhild Halvorsrud" userId="917ea340-fd63-490f-a7db-68428d24cf32" providerId="ADAL" clId="{74752764-C38B-4E32-8BD7-4A8808568C3F}" dt="2021-03-21T11:14:59.256" v="3684" actId="1076"/>
          <ac:picMkLst>
            <pc:docMk/>
            <pc:sldMk cId="1684371230" sldId="322"/>
            <ac:picMk id="39" creationId="{158A5182-2DE4-4511-ABB6-C025DAF61675}"/>
          </ac:picMkLst>
        </pc:picChg>
        <pc:cxnChg chg="mod">
          <ac:chgData name="Ragnhild Halvorsrud" userId="917ea340-fd63-490f-a7db-68428d24cf32" providerId="ADAL" clId="{74752764-C38B-4E32-8BD7-4A8808568C3F}" dt="2021-03-21T11:13:34.219" v="3644" actId="1036"/>
          <ac:cxnSpMkLst>
            <pc:docMk/>
            <pc:sldMk cId="1684371230" sldId="322"/>
            <ac:cxnSpMk id="18" creationId="{91913C44-3406-4C39-95CE-BE6D5D709EC4}"/>
          </ac:cxnSpMkLst>
        </pc:cxnChg>
        <pc:cxnChg chg="mod">
          <ac:chgData name="Ragnhild Halvorsrud" userId="917ea340-fd63-490f-a7db-68428d24cf32" providerId="ADAL" clId="{74752764-C38B-4E32-8BD7-4A8808568C3F}" dt="2021-03-21T11:14:14.996" v="3667" actId="14100"/>
          <ac:cxnSpMkLst>
            <pc:docMk/>
            <pc:sldMk cId="1684371230" sldId="322"/>
            <ac:cxnSpMk id="19" creationId="{8E8CCFC5-6E03-409E-8C26-2448DA5C68F5}"/>
          </ac:cxnSpMkLst>
        </pc:cxnChg>
        <pc:cxnChg chg="mod">
          <ac:chgData name="Ragnhild Halvorsrud" userId="917ea340-fd63-490f-a7db-68428d24cf32" providerId="ADAL" clId="{74752764-C38B-4E32-8BD7-4A8808568C3F}" dt="2021-03-21T11:13:34.219" v="3644" actId="1036"/>
          <ac:cxnSpMkLst>
            <pc:docMk/>
            <pc:sldMk cId="1684371230" sldId="322"/>
            <ac:cxnSpMk id="24" creationId="{D6F2F1DA-78C2-4D26-8251-BD5729684BBF}"/>
          </ac:cxnSpMkLst>
        </pc:cxnChg>
      </pc:sldChg>
      <pc:sldChg chg="addSp delSp modSp mod ord modClrScheme chgLayout modNotes">
        <pc:chgData name="Ragnhild Halvorsrud" userId="917ea340-fd63-490f-a7db-68428d24cf32" providerId="ADAL" clId="{74752764-C38B-4E32-8BD7-4A8808568C3F}" dt="2021-03-25T20:21:56.367" v="31512"/>
        <pc:sldMkLst>
          <pc:docMk/>
          <pc:sldMk cId="928397763" sldId="323"/>
        </pc:sldMkLst>
        <pc:spChg chg="mod ord">
          <ac:chgData name="Ragnhild Halvorsrud" userId="917ea340-fd63-490f-a7db-68428d24cf32" providerId="ADAL" clId="{74752764-C38B-4E32-8BD7-4A8808568C3F}" dt="2021-03-25T12:44:17.648" v="29801" actId="790"/>
          <ac:spMkLst>
            <pc:docMk/>
            <pc:sldMk cId="928397763" sldId="323"/>
            <ac:spMk id="2" creationId="{DA93C4BE-5E27-46F9-B4B5-B31A61970ECC}"/>
          </ac:spMkLst>
        </pc:spChg>
        <pc:spChg chg="mod ord">
          <ac:chgData name="Ragnhild Halvorsrud" userId="917ea340-fd63-490f-a7db-68428d24cf32" providerId="ADAL" clId="{74752764-C38B-4E32-8BD7-4A8808568C3F}" dt="2021-03-25T12:44:17.650" v="29803" actId="790"/>
          <ac:spMkLst>
            <pc:docMk/>
            <pc:sldMk cId="928397763" sldId="323"/>
            <ac:spMk id="3" creationId="{1ACFC2A2-5AEE-4B2A-B5EE-FA12AF84328D}"/>
          </ac:spMkLst>
        </pc:spChg>
        <pc:spChg chg="mod">
          <ac:chgData name="Ragnhild Halvorsrud" userId="917ea340-fd63-490f-a7db-68428d24cf32" providerId="ADAL" clId="{74752764-C38B-4E32-8BD7-4A8808568C3F}" dt="2021-03-24T08:21:09.266" v="13506" actId="790"/>
          <ac:spMkLst>
            <pc:docMk/>
            <pc:sldMk cId="928397763" sldId="323"/>
            <ac:spMk id="5" creationId="{4BE37CB5-56E2-4508-8F91-BAF737B5F8DF}"/>
          </ac:spMkLst>
        </pc:spChg>
        <pc:spChg chg="mod">
          <ac:chgData name="Ragnhild Halvorsrud" userId="917ea340-fd63-490f-a7db-68428d24cf32" providerId="ADAL" clId="{74752764-C38B-4E32-8BD7-4A8808568C3F}" dt="2021-03-24T08:21:09.266" v="13507" actId="790"/>
          <ac:spMkLst>
            <pc:docMk/>
            <pc:sldMk cId="928397763" sldId="323"/>
            <ac:spMk id="6" creationId="{AC8A5071-AAE9-4C85-BB6F-00D67590C11E}"/>
          </ac:spMkLst>
        </pc:spChg>
        <pc:spChg chg="mod">
          <ac:chgData name="Ragnhild Halvorsrud" userId="917ea340-fd63-490f-a7db-68428d24cf32" providerId="ADAL" clId="{74752764-C38B-4E32-8BD7-4A8808568C3F}" dt="2021-03-24T08:21:09.266" v="13508" actId="790"/>
          <ac:spMkLst>
            <pc:docMk/>
            <pc:sldMk cId="928397763" sldId="323"/>
            <ac:spMk id="7" creationId="{8AF5F8BC-4957-4FE2-AE69-7CB3FCCAE0C5}"/>
          </ac:spMkLst>
        </pc:spChg>
        <pc:spChg chg="del mod">
          <ac:chgData name="Ragnhild Halvorsrud" userId="917ea340-fd63-490f-a7db-68428d24cf32" providerId="ADAL" clId="{74752764-C38B-4E32-8BD7-4A8808568C3F}" dt="2021-03-25T09:43:58.066" v="20988" actId="478"/>
          <ac:spMkLst>
            <pc:docMk/>
            <pc:sldMk cId="928397763" sldId="323"/>
            <ac:spMk id="8" creationId="{F1CECCAC-9827-4559-A7D9-6BC69E411CAE}"/>
          </ac:spMkLst>
        </pc:spChg>
        <pc:spChg chg="del mod">
          <ac:chgData name="Ragnhild Halvorsrud" userId="917ea340-fd63-490f-a7db-68428d24cf32" providerId="ADAL" clId="{74752764-C38B-4E32-8BD7-4A8808568C3F}" dt="2021-03-25T09:43:58.066" v="20988" actId="478"/>
          <ac:spMkLst>
            <pc:docMk/>
            <pc:sldMk cId="928397763" sldId="323"/>
            <ac:spMk id="9" creationId="{95069BF2-959F-406C-ACA9-3B5D06C7F7AE}"/>
          </ac:spMkLst>
        </pc:spChg>
        <pc:spChg chg="del mod">
          <ac:chgData name="Ragnhild Halvorsrud" userId="917ea340-fd63-490f-a7db-68428d24cf32" providerId="ADAL" clId="{74752764-C38B-4E32-8BD7-4A8808568C3F}" dt="2021-03-25T09:43:58.066" v="20988" actId="478"/>
          <ac:spMkLst>
            <pc:docMk/>
            <pc:sldMk cId="928397763" sldId="323"/>
            <ac:spMk id="10" creationId="{325B4FBA-F174-4DE7-9903-3F908ACEE797}"/>
          </ac:spMkLst>
        </pc:spChg>
        <pc:spChg chg="del mod">
          <ac:chgData name="Ragnhild Halvorsrud" userId="917ea340-fd63-490f-a7db-68428d24cf32" providerId="ADAL" clId="{74752764-C38B-4E32-8BD7-4A8808568C3F}" dt="2021-03-25T09:43:58.066" v="20988" actId="478"/>
          <ac:spMkLst>
            <pc:docMk/>
            <pc:sldMk cId="928397763" sldId="323"/>
            <ac:spMk id="11" creationId="{9AB5798F-59A7-4D16-A8F0-781F0CF9A7BA}"/>
          </ac:spMkLst>
        </pc:spChg>
        <pc:spChg chg="del mod">
          <ac:chgData name="Ragnhild Halvorsrud" userId="917ea340-fd63-490f-a7db-68428d24cf32" providerId="ADAL" clId="{74752764-C38B-4E32-8BD7-4A8808568C3F}" dt="2021-03-25T09:43:58.066" v="20988" actId="478"/>
          <ac:spMkLst>
            <pc:docMk/>
            <pc:sldMk cId="928397763" sldId="323"/>
            <ac:spMk id="12" creationId="{795AFB32-BA31-48CC-904A-905785F502C5}"/>
          </ac:spMkLst>
        </pc:spChg>
        <pc:spChg chg="del mod">
          <ac:chgData name="Ragnhild Halvorsrud" userId="917ea340-fd63-490f-a7db-68428d24cf32" providerId="ADAL" clId="{74752764-C38B-4E32-8BD7-4A8808568C3F}" dt="2021-03-25T09:43:58.066" v="20988" actId="478"/>
          <ac:spMkLst>
            <pc:docMk/>
            <pc:sldMk cId="928397763" sldId="323"/>
            <ac:spMk id="13" creationId="{DE78793E-0BE0-44E2-80B4-F086932C01D5}"/>
          </ac:spMkLst>
        </pc:spChg>
        <pc:spChg chg="del mod">
          <ac:chgData name="Ragnhild Halvorsrud" userId="917ea340-fd63-490f-a7db-68428d24cf32" providerId="ADAL" clId="{74752764-C38B-4E32-8BD7-4A8808568C3F}" dt="2021-03-25T09:43:58.066" v="20988" actId="478"/>
          <ac:spMkLst>
            <pc:docMk/>
            <pc:sldMk cId="928397763" sldId="323"/>
            <ac:spMk id="14" creationId="{8021B4B8-F630-4192-8E92-8176F77A5029}"/>
          </ac:spMkLst>
        </pc:spChg>
        <pc:spChg chg="del mod">
          <ac:chgData name="Ragnhild Halvorsrud" userId="917ea340-fd63-490f-a7db-68428d24cf32" providerId="ADAL" clId="{74752764-C38B-4E32-8BD7-4A8808568C3F}" dt="2021-03-21T11:11:08.111" v="3540" actId="478"/>
          <ac:spMkLst>
            <pc:docMk/>
            <pc:sldMk cId="928397763" sldId="323"/>
            <ac:spMk id="15" creationId="{D7C4FA89-4797-4CD9-90C8-62E8CBDF7DAC}"/>
          </ac:spMkLst>
        </pc:spChg>
        <pc:spChg chg="mod">
          <ac:chgData name="Ragnhild Halvorsrud" userId="917ea340-fd63-490f-a7db-68428d24cf32" providerId="ADAL" clId="{74752764-C38B-4E32-8BD7-4A8808568C3F}" dt="2021-03-25T12:44:17.651" v="29804" actId="790"/>
          <ac:spMkLst>
            <pc:docMk/>
            <pc:sldMk cId="928397763" sldId="323"/>
            <ac:spMk id="19" creationId="{283A54B4-8014-4125-A5D2-60B04655282E}"/>
          </ac:spMkLst>
        </pc:spChg>
        <pc:spChg chg="mod">
          <ac:chgData name="Ragnhild Halvorsrud" userId="917ea340-fd63-490f-a7db-68428d24cf32" providerId="ADAL" clId="{74752764-C38B-4E32-8BD7-4A8808568C3F}" dt="2021-03-25T12:44:17.652" v="29805" actId="790"/>
          <ac:spMkLst>
            <pc:docMk/>
            <pc:sldMk cId="928397763" sldId="323"/>
            <ac:spMk id="21" creationId="{27C6CB09-8A7E-4916-BAD9-3D8E1D132B6B}"/>
          </ac:spMkLst>
        </pc:spChg>
        <pc:spChg chg="mod">
          <ac:chgData name="Ragnhild Halvorsrud" userId="917ea340-fd63-490f-a7db-68428d24cf32" providerId="ADAL" clId="{74752764-C38B-4E32-8BD7-4A8808568C3F}" dt="2021-03-25T12:44:17.652" v="29806" actId="790"/>
          <ac:spMkLst>
            <pc:docMk/>
            <pc:sldMk cId="928397763" sldId="323"/>
            <ac:spMk id="23" creationId="{754C2123-4BBE-4F5B-A0AA-F3619809F590}"/>
          </ac:spMkLst>
        </pc:spChg>
        <pc:spChg chg="mod">
          <ac:chgData name="Ragnhild Halvorsrud" userId="917ea340-fd63-490f-a7db-68428d24cf32" providerId="ADAL" clId="{74752764-C38B-4E32-8BD7-4A8808568C3F}" dt="2021-03-25T12:44:17.653" v="29807" actId="790"/>
          <ac:spMkLst>
            <pc:docMk/>
            <pc:sldMk cId="928397763" sldId="323"/>
            <ac:spMk id="24" creationId="{D90BA604-B286-432B-A798-02943C187370}"/>
          </ac:spMkLst>
        </pc:spChg>
        <pc:spChg chg="mod">
          <ac:chgData name="Ragnhild Halvorsrud" userId="917ea340-fd63-490f-a7db-68428d24cf32" providerId="ADAL" clId="{74752764-C38B-4E32-8BD7-4A8808568C3F}" dt="2021-03-25T12:44:17.654" v="29808" actId="790"/>
          <ac:spMkLst>
            <pc:docMk/>
            <pc:sldMk cId="928397763" sldId="323"/>
            <ac:spMk id="25" creationId="{F1638945-A58F-435D-8A3A-4F42745B8C1C}"/>
          </ac:spMkLst>
        </pc:spChg>
        <pc:spChg chg="mod">
          <ac:chgData name="Ragnhild Halvorsrud" userId="917ea340-fd63-490f-a7db-68428d24cf32" providerId="ADAL" clId="{74752764-C38B-4E32-8BD7-4A8808568C3F}" dt="2021-03-25T12:44:17.654" v="29809" actId="790"/>
          <ac:spMkLst>
            <pc:docMk/>
            <pc:sldMk cId="928397763" sldId="323"/>
            <ac:spMk id="27" creationId="{92CE1B21-2977-447A-A177-1F274A864048}"/>
          </ac:spMkLst>
        </pc:spChg>
        <pc:spChg chg="mod">
          <ac:chgData name="Ragnhild Halvorsrud" userId="917ea340-fd63-490f-a7db-68428d24cf32" providerId="ADAL" clId="{74752764-C38B-4E32-8BD7-4A8808568C3F}" dt="2021-03-25T12:44:17.655" v="29810" actId="790"/>
          <ac:spMkLst>
            <pc:docMk/>
            <pc:sldMk cId="928397763" sldId="323"/>
            <ac:spMk id="28" creationId="{03CFA099-980D-431C-A226-DC5284187BC4}"/>
          </ac:spMkLst>
        </pc:spChg>
        <pc:spChg chg="mod">
          <ac:chgData name="Ragnhild Halvorsrud" userId="917ea340-fd63-490f-a7db-68428d24cf32" providerId="ADAL" clId="{74752764-C38B-4E32-8BD7-4A8808568C3F}" dt="2021-03-25T12:44:17.655" v="29811" actId="790"/>
          <ac:spMkLst>
            <pc:docMk/>
            <pc:sldMk cId="928397763" sldId="323"/>
            <ac:spMk id="31" creationId="{67BC4A55-8C46-4F29-B690-4FC1EF2795D8}"/>
          </ac:spMkLst>
        </pc:spChg>
        <pc:spChg chg="mod">
          <ac:chgData name="Ragnhild Halvorsrud" userId="917ea340-fd63-490f-a7db-68428d24cf32" providerId="ADAL" clId="{74752764-C38B-4E32-8BD7-4A8808568C3F}" dt="2021-03-25T12:44:17.656" v="29812" actId="790"/>
          <ac:spMkLst>
            <pc:docMk/>
            <pc:sldMk cId="928397763" sldId="323"/>
            <ac:spMk id="32" creationId="{22B50C59-FF25-4C9F-9F5D-AE90BF7DC862}"/>
          </ac:spMkLst>
        </pc:spChg>
        <pc:spChg chg="mod">
          <ac:chgData name="Ragnhild Halvorsrud" userId="917ea340-fd63-490f-a7db-68428d24cf32" providerId="ADAL" clId="{74752764-C38B-4E32-8BD7-4A8808568C3F}" dt="2021-03-25T12:44:17.657" v="29813" actId="790"/>
          <ac:spMkLst>
            <pc:docMk/>
            <pc:sldMk cId="928397763" sldId="323"/>
            <ac:spMk id="34" creationId="{85676BF5-ED03-4D8F-816D-D9EE811A02DC}"/>
          </ac:spMkLst>
        </pc:spChg>
        <pc:spChg chg="mod">
          <ac:chgData name="Ragnhild Halvorsrud" userId="917ea340-fd63-490f-a7db-68428d24cf32" providerId="ADAL" clId="{74752764-C38B-4E32-8BD7-4A8808568C3F}" dt="2021-03-25T12:44:17.657" v="29814" actId="790"/>
          <ac:spMkLst>
            <pc:docMk/>
            <pc:sldMk cId="928397763" sldId="323"/>
            <ac:spMk id="35" creationId="{4EA2C215-DB45-4D62-A85F-E744D56952D0}"/>
          </ac:spMkLst>
        </pc:spChg>
        <pc:spChg chg="mod">
          <ac:chgData name="Ragnhild Halvorsrud" userId="917ea340-fd63-490f-a7db-68428d24cf32" providerId="ADAL" clId="{74752764-C38B-4E32-8BD7-4A8808568C3F}" dt="2021-03-25T12:44:17.658" v="29815" actId="790"/>
          <ac:spMkLst>
            <pc:docMk/>
            <pc:sldMk cId="928397763" sldId="323"/>
            <ac:spMk id="36" creationId="{4A8385DE-8B95-4FC6-A2E0-D57418654F42}"/>
          </ac:spMkLst>
        </pc:spChg>
        <pc:spChg chg="mod">
          <ac:chgData name="Ragnhild Halvorsrud" userId="917ea340-fd63-490f-a7db-68428d24cf32" providerId="ADAL" clId="{74752764-C38B-4E32-8BD7-4A8808568C3F}" dt="2021-03-25T12:44:17.658" v="29816" actId="790"/>
          <ac:spMkLst>
            <pc:docMk/>
            <pc:sldMk cId="928397763" sldId="323"/>
            <ac:spMk id="38" creationId="{AC2B2991-382E-4514-8DC9-0E926F9E9131}"/>
          </ac:spMkLst>
        </pc:spChg>
        <pc:spChg chg="mod">
          <ac:chgData name="Ragnhild Halvorsrud" userId="917ea340-fd63-490f-a7db-68428d24cf32" providerId="ADAL" clId="{74752764-C38B-4E32-8BD7-4A8808568C3F}" dt="2021-03-25T12:44:17.659" v="29817" actId="790"/>
          <ac:spMkLst>
            <pc:docMk/>
            <pc:sldMk cId="928397763" sldId="323"/>
            <ac:spMk id="39" creationId="{1A793ACC-763C-440A-B8DA-DFC382338896}"/>
          </ac:spMkLst>
        </pc:spChg>
        <pc:spChg chg="mod">
          <ac:chgData name="Ragnhild Halvorsrud" userId="917ea340-fd63-490f-a7db-68428d24cf32" providerId="ADAL" clId="{74752764-C38B-4E32-8BD7-4A8808568C3F}" dt="2021-03-25T12:44:17.660" v="29818" actId="790"/>
          <ac:spMkLst>
            <pc:docMk/>
            <pc:sldMk cId="928397763" sldId="323"/>
            <ac:spMk id="41" creationId="{EF2236B4-F733-4441-B762-C9ECF38420BD}"/>
          </ac:spMkLst>
        </pc:spChg>
        <pc:spChg chg="mod">
          <ac:chgData name="Ragnhild Halvorsrud" userId="917ea340-fd63-490f-a7db-68428d24cf32" providerId="ADAL" clId="{74752764-C38B-4E32-8BD7-4A8808568C3F}" dt="2021-03-25T12:44:17.661" v="29819" actId="790"/>
          <ac:spMkLst>
            <pc:docMk/>
            <pc:sldMk cId="928397763" sldId="323"/>
            <ac:spMk id="43" creationId="{C38F368B-4B4E-4C29-834A-2B007716AFB5}"/>
          </ac:spMkLst>
        </pc:spChg>
        <pc:spChg chg="mod">
          <ac:chgData name="Ragnhild Halvorsrud" userId="917ea340-fd63-490f-a7db-68428d24cf32" providerId="ADAL" clId="{74752764-C38B-4E32-8BD7-4A8808568C3F}" dt="2021-03-25T12:44:17.661" v="29820" actId="790"/>
          <ac:spMkLst>
            <pc:docMk/>
            <pc:sldMk cId="928397763" sldId="323"/>
            <ac:spMk id="44" creationId="{4172C47E-0C32-492E-BB5E-AE90EDBE5580}"/>
          </ac:spMkLst>
        </pc:spChg>
        <pc:spChg chg="add del mod">
          <ac:chgData name="Ragnhild Halvorsrud" userId="917ea340-fd63-490f-a7db-68428d24cf32" providerId="ADAL" clId="{74752764-C38B-4E32-8BD7-4A8808568C3F}" dt="2021-03-21T11:10:37.516" v="3521" actId="6264"/>
          <ac:spMkLst>
            <pc:docMk/>
            <pc:sldMk cId="928397763" sldId="323"/>
            <ac:spMk id="45" creationId="{4D2CCE25-2953-4A1C-A763-2271797401C8}"/>
          </ac:spMkLst>
        </pc:spChg>
        <pc:spChg chg="mod">
          <ac:chgData name="Ragnhild Halvorsrud" userId="917ea340-fd63-490f-a7db-68428d24cf32" providerId="ADAL" clId="{74752764-C38B-4E32-8BD7-4A8808568C3F}" dt="2021-03-25T09:55:45.725" v="21026"/>
          <ac:spMkLst>
            <pc:docMk/>
            <pc:sldMk cId="928397763" sldId="323"/>
            <ac:spMk id="46" creationId="{79D7AFB5-8BF1-47FE-9419-2AA3F43B9903}"/>
          </ac:spMkLst>
        </pc:spChg>
        <pc:spChg chg="add del mod">
          <ac:chgData name="Ragnhild Halvorsrud" userId="917ea340-fd63-490f-a7db-68428d24cf32" providerId="ADAL" clId="{74752764-C38B-4E32-8BD7-4A8808568C3F}" dt="2021-03-21T11:10:37.516" v="3521" actId="6264"/>
          <ac:spMkLst>
            <pc:docMk/>
            <pc:sldMk cId="928397763" sldId="323"/>
            <ac:spMk id="46" creationId="{B8C8A5A5-299C-42D2-86E2-786F40FDCC20}"/>
          </ac:spMkLst>
        </pc:spChg>
        <pc:spChg chg="add mod ord">
          <ac:chgData name="Ragnhild Halvorsrud" userId="917ea340-fd63-490f-a7db-68428d24cf32" providerId="ADAL" clId="{74752764-C38B-4E32-8BD7-4A8808568C3F}" dt="2021-03-25T12:44:17.649" v="29802" actId="790"/>
          <ac:spMkLst>
            <pc:docMk/>
            <pc:sldMk cId="928397763" sldId="323"/>
            <ac:spMk id="47" creationId="{38031FBE-3495-4D15-B098-B35DC6D9F493}"/>
          </ac:spMkLst>
        </pc:spChg>
        <pc:spChg chg="mod">
          <ac:chgData name="Ragnhild Halvorsrud" userId="917ea340-fd63-490f-a7db-68428d24cf32" providerId="ADAL" clId="{74752764-C38B-4E32-8BD7-4A8808568C3F}" dt="2021-03-25T09:55:45.725" v="21026"/>
          <ac:spMkLst>
            <pc:docMk/>
            <pc:sldMk cId="928397763" sldId="323"/>
            <ac:spMk id="48" creationId="{14BE1B9D-0B8C-4BA9-AAB2-CE1A61A6DEF7}"/>
          </ac:spMkLst>
        </pc:spChg>
        <pc:spChg chg="mod">
          <ac:chgData name="Ragnhild Halvorsrud" userId="917ea340-fd63-490f-a7db-68428d24cf32" providerId="ADAL" clId="{74752764-C38B-4E32-8BD7-4A8808568C3F}" dt="2021-03-25T09:55:45.725" v="21026"/>
          <ac:spMkLst>
            <pc:docMk/>
            <pc:sldMk cId="928397763" sldId="323"/>
            <ac:spMk id="49" creationId="{0796B11E-F8D0-46F2-91D1-4C94A78722B7}"/>
          </ac:spMkLst>
        </pc:spChg>
        <pc:spChg chg="mod">
          <ac:chgData name="Ragnhild Halvorsrud" userId="917ea340-fd63-490f-a7db-68428d24cf32" providerId="ADAL" clId="{74752764-C38B-4E32-8BD7-4A8808568C3F}" dt="2021-03-25T09:55:45.725" v="21026"/>
          <ac:spMkLst>
            <pc:docMk/>
            <pc:sldMk cId="928397763" sldId="323"/>
            <ac:spMk id="50" creationId="{AAAA784C-E44A-4E7B-82E6-8856717B20F7}"/>
          </ac:spMkLst>
        </pc:spChg>
        <pc:spChg chg="mod">
          <ac:chgData name="Ragnhild Halvorsrud" userId="917ea340-fd63-490f-a7db-68428d24cf32" providerId="ADAL" clId="{74752764-C38B-4E32-8BD7-4A8808568C3F}" dt="2021-03-25T09:55:45.725" v="21026"/>
          <ac:spMkLst>
            <pc:docMk/>
            <pc:sldMk cId="928397763" sldId="323"/>
            <ac:spMk id="51" creationId="{64AFF935-7186-4073-9803-E074C9BED6E5}"/>
          </ac:spMkLst>
        </pc:spChg>
        <pc:spChg chg="mod">
          <ac:chgData name="Ragnhild Halvorsrud" userId="917ea340-fd63-490f-a7db-68428d24cf32" providerId="ADAL" clId="{74752764-C38B-4E32-8BD7-4A8808568C3F}" dt="2021-03-25T09:55:45.725" v="21026"/>
          <ac:spMkLst>
            <pc:docMk/>
            <pc:sldMk cId="928397763" sldId="323"/>
            <ac:spMk id="52" creationId="{311CFAFD-2706-4C7E-8736-8920D0472F28}"/>
          </ac:spMkLst>
        </pc:spChg>
        <pc:spChg chg="mod">
          <ac:chgData name="Ragnhild Halvorsrud" userId="917ea340-fd63-490f-a7db-68428d24cf32" providerId="ADAL" clId="{74752764-C38B-4E32-8BD7-4A8808568C3F}" dt="2021-03-25T09:55:45.725" v="21026"/>
          <ac:spMkLst>
            <pc:docMk/>
            <pc:sldMk cId="928397763" sldId="323"/>
            <ac:spMk id="53" creationId="{CF0448E4-DE6A-440C-92F1-BC083C2C400E}"/>
          </ac:spMkLst>
        </pc:spChg>
        <pc:spChg chg="mod">
          <ac:chgData name="Ragnhild Halvorsrud" userId="917ea340-fd63-490f-a7db-68428d24cf32" providerId="ADAL" clId="{74752764-C38B-4E32-8BD7-4A8808568C3F}" dt="2021-03-25T09:55:45.725" v="21026"/>
          <ac:spMkLst>
            <pc:docMk/>
            <pc:sldMk cId="928397763" sldId="323"/>
            <ac:spMk id="54" creationId="{D63E9083-7D24-432D-86B6-7F51B7B657B0}"/>
          </ac:spMkLst>
        </pc:spChg>
        <pc:spChg chg="mod">
          <ac:chgData name="Ragnhild Halvorsrud" userId="917ea340-fd63-490f-a7db-68428d24cf32" providerId="ADAL" clId="{74752764-C38B-4E32-8BD7-4A8808568C3F}" dt="2021-03-25T09:55:45.725" v="21026"/>
          <ac:spMkLst>
            <pc:docMk/>
            <pc:sldMk cId="928397763" sldId="323"/>
            <ac:spMk id="55" creationId="{0BC84E37-D8EF-46E7-9163-E7AEC28FCE2A}"/>
          </ac:spMkLst>
        </pc:spChg>
        <pc:spChg chg="mod">
          <ac:chgData name="Ragnhild Halvorsrud" userId="917ea340-fd63-490f-a7db-68428d24cf32" providerId="ADAL" clId="{74752764-C38B-4E32-8BD7-4A8808568C3F}" dt="2021-03-25T09:55:45.725" v="21026"/>
          <ac:spMkLst>
            <pc:docMk/>
            <pc:sldMk cId="928397763" sldId="323"/>
            <ac:spMk id="56" creationId="{E83BE08B-40F9-45A5-8F4A-0D540F0851B6}"/>
          </ac:spMkLst>
        </pc:spChg>
        <pc:spChg chg="mod">
          <ac:chgData name="Ragnhild Halvorsrud" userId="917ea340-fd63-490f-a7db-68428d24cf32" providerId="ADAL" clId="{74752764-C38B-4E32-8BD7-4A8808568C3F}" dt="2021-03-25T12:44:17.662" v="29821" actId="790"/>
          <ac:spMkLst>
            <pc:docMk/>
            <pc:sldMk cId="928397763" sldId="323"/>
            <ac:spMk id="58" creationId="{A908270B-68BB-486F-A3A4-7B082667919B}"/>
          </ac:spMkLst>
        </pc:spChg>
        <pc:spChg chg="mod">
          <ac:chgData name="Ragnhild Halvorsrud" userId="917ea340-fd63-490f-a7db-68428d24cf32" providerId="ADAL" clId="{74752764-C38B-4E32-8BD7-4A8808568C3F}" dt="2021-03-25T12:44:17.663" v="29822" actId="790"/>
          <ac:spMkLst>
            <pc:docMk/>
            <pc:sldMk cId="928397763" sldId="323"/>
            <ac:spMk id="59" creationId="{74C46FDB-3F2F-430F-8220-75D12395917B}"/>
          </ac:spMkLst>
        </pc:spChg>
        <pc:spChg chg="mod">
          <ac:chgData name="Ragnhild Halvorsrud" userId="917ea340-fd63-490f-a7db-68428d24cf32" providerId="ADAL" clId="{74752764-C38B-4E32-8BD7-4A8808568C3F}" dt="2021-03-25T12:44:17.663" v="29823" actId="790"/>
          <ac:spMkLst>
            <pc:docMk/>
            <pc:sldMk cId="928397763" sldId="323"/>
            <ac:spMk id="60" creationId="{319028F9-DD6B-4BAC-925D-6A99E2E20D6A}"/>
          </ac:spMkLst>
        </pc:spChg>
        <pc:spChg chg="mod">
          <ac:chgData name="Ragnhild Halvorsrud" userId="917ea340-fd63-490f-a7db-68428d24cf32" providerId="ADAL" clId="{74752764-C38B-4E32-8BD7-4A8808568C3F}" dt="2021-03-25T12:44:17.664" v="29824" actId="790"/>
          <ac:spMkLst>
            <pc:docMk/>
            <pc:sldMk cId="928397763" sldId="323"/>
            <ac:spMk id="61" creationId="{E5B2A88D-EC4A-4FD6-9DFF-32AEF2F387F4}"/>
          </ac:spMkLst>
        </pc:spChg>
        <pc:spChg chg="mod">
          <ac:chgData name="Ragnhild Halvorsrud" userId="917ea340-fd63-490f-a7db-68428d24cf32" providerId="ADAL" clId="{74752764-C38B-4E32-8BD7-4A8808568C3F}" dt="2021-03-25T12:44:17.664" v="29825" actId="790"/>
          <ac:spMkLst>
            <pc:docMk/>
            <pc:sldMk cId="928397763" sldId="323"/>
            <ac:spMk id="62" creationId="{7BC8FE59-E3F6-4129-8933-681E058D7451}"/>
          </ac:spMkLst>
        </pc:spChg>
        <pc:spChg chg="mod">
          <ac:chgData name="Ragnhild Halvorsrud" userId="917ea340-fd63-490f-a7db-68428d24cf32" providerId="ADAL" clId="{74752764-C38B-4E32-8BD7-4A8808568C3F}" dt="2021-03-25T12:44:17.665" v="29826" actId="790"/>
          <ac:spMkLst>
            <pc:docMk/>
            <pc:sldMk cId="928397763" sldId="323"/>
            <ac:spMk id="63" creationId="{B7A6276E-231F-49D0-B7A3-C6626FB771BD}"/>
          </ac:spMkLst>
        </pc:spChg>
        <pc:spChg chg="mod">
          <ac:chgData name="Ragnhild Halvorsrud" userId="917ea340-fd63-490f-a7db-68428d24cf32" providerId="ADAL" clId="{74752764-C38B-4E32-8BD7-4A8808568C3F}" dt="2021-03-25T12:44:17.666" v="29827" actId="790"/>
          <ac:spMkLst>
            <pc:docMk/>
            <pc:sldMk cId="928397763" sldId="323"/>
            <ac:spMk id="64" creationId="{7FF62651-9B97-4661-A4A0-999244030FF9}"/>
          </ac:spMkLst>
        </pc:spChg>
        <pc:spChg chg="mod">
          <ac:chgData name="Ragnhild Halvorsrud" userId="917ea340-fd63-490f-a7db-68428d24cf32" providerId="ADAL" clId="{74752764-C38B-4E32-8BD7-4A8808568C3F}" dt="2021-03-25T12:44:17.667" v="29828" actId="790"/>
          <ac:spMkLst>
            <pc:docMk/>
            <pc:sldMk cId="928397763" sldId="323"/>
            <ac:spMk id="65" creationId="{05835566-B309-4CE7-9A7A-091BE0CFCF2A}"/>
          </ac:spMkLst>
        </pc:spChg>
        <pc:spChg chg="mod">
          <ac:chgData name="Ragnhild Halvorsrud" userId="917ea340-fd63-490f-a7db-68428d24cf32" providerId="ADAL" clId="{74752764-C38B-4E32-8BD7-4A8808568C3F}" dt="2021-03-25T12:44:17.667" v="29829" actId="790"/>
          <ac:spMkLst>
            <pc:docMk/>
            <pc:sldMk cId="928397763" sldId="323"/>
            <ac:spMk id="66" creationId="{5F57F55C-EAF1-488E-97FB-58D1AFFFB463}"/>
          </ac:spMkLst>
        </pc:spChg>
        <pc:spChg chg="mod">
          <ac:chgData name="Ragnhild Halvorsrud" userId="917ea340-fd63-490f-a7db-68428d24cf32" providerId="ADAL" clId="{74752764-C38B-4E32-8BD7-4A8808568C3F}" dt="2021-03-25T12:44:17.668" v="29830" actId="790"/>
          <ac:spMkLst>
            <pc:docMk/>
            <pc:sldMk cId="928397763" sldId="323"/>
            <ac:spMk id="67" creationId="{459F67FB-3DA3-42E8-8CB9-96C104C0BDC6}"/>
          </ac:spMkLst>
        </pc:spChg>
        <pc:grpChg chg="del">
          <ac:chgData name="Ragnhild Halvorsrud" userId="917ea340-fd63-490f-a7db-68428d24cf32" providerId="ADAL" clId="{74752764-C38B-4E32-8BD7-4A8808568C3F}" dt="2021-03-25T09:43:58.066" v="20988" actId="478"/>
          <ac:grpSpMkLst>
            <pc:docMk/>
            <pc:sldMk cId="928397763" sldId="323"/>
            <ac:grpSpMk id="4" creationId="{CAEE9CEC-616A-4C4A-879D-B4EB526FC439}"/>
          </ac:grpSpMkLst>
        </pc:grpChg>
        <pc:grpChg chg="add del mod">
          <ac:chgData name="Ragnhild Halvorsrud" userId="917ea340-fd63-490f-a7db-68428d24cf32" providerId="ADAL" clId="{74752764-C38B-4E32-8BD7-4A8808568C3F}" dt="2021-03-25T10:01:19.407" v="21079" actId="478"/>
          <ac:grpSpMkLst>
            <pc:docMk/>
            <pc:sldMk cId="928397763" sldId="323"/>
            <ac:grpSpMk id="45" creationId="{92A7870B-1886-4212-9BC5-6DFC97480B35}"/>
          </ac:grpSpMkLst>
        </pc:grpChg>
        <pc:grpChg chg="add mod">
          <ac:chgData name="Ragnhild Halvorsrud" userId="917ea340-fd63-490f-a7db-68428d24cf32" providerId="ADAL" clId="{74752764-C38B-4E32-8BD7-4A8808568C3F}" dt="2021-03-25T10:01:52.617" v="21086"/>
          <ac:grpSpMkLst>
            <pc:docMk/>
            <pc:sldMk cId="928397763" sldId="323"/>
            <ac:grpSpMk id="57" creationId="{057BB54B-07E6-4978-8E62-1F9A7CFEE770}"/>
          </ac:grpSpMkLst>
        </pc:grpChg>
        <pc:cxnChg chg="mod">
          <ac:chgData name="Ragnhild Halvorsrud" userId="917ea340-fd63-490f-a7db-68428d24cf32" providerId="ADAL" clId="{74752764-C38B-4E32-8BD7-4A8808568C3F}" dt="2021-03-21T11:10:45.531" v="3536" actId="1036"/>
          <ac:cxnSpMkLst>
            <pc:docMk/>
            <pc:sldMk cId="928397763" sldId="323"/>
            <ac:cxnSpMk id="16" creationId="{CF8CDEBA-FD05-414F-802F-B0E96AAAB672}"/>
          </ac:cxnSpMkLst>
        </pc:cxnChg>
        <pc:cxnChg chg="mod">
          <ac:chgData name="Ragnhild Halvorsrud" userId="917ea340-fd63-490f-a7db-68428d24cf32" providerId="ADAL" clId="{74752764-C38B-4E32-8BD7-4A8808568C3F}" dt="2021-03-21T11:10:45.531" v="3536" actId="1036"/>
          <ac:cxnSpMkLst>
            <pc:docMk/>
            <pc:sldMk cId="928397763" sldId="323"/>
            <ac:cxnSpMk id="17" creationId="{A70C5CE7-D182-47D0-B6BF-F3833FF3A63F}"/>
          </ac:cxnSpMkLst>
        </pc:cxnChg>
        <pc:cxnChg chg="mod">
          <ac:chgData name="Ragnhild Halvorsrud" userId="917ea340-fd63-490f-a7db-68428d24cf32" providerId="ADAL" clId="{74752764-C38B-4E32-8BD7-4A8808568C3F}" dt="2021-03-21T11:10:45.531" v="3536" actId="1036"/>
          <ac:cxnSpMkLst>
            <pc:docMk/>
            <pc:sldMk cId="928397763" sldId="323"/>
            <ac:cxnSpMk id="18" creationId="{DED51418-DA9C-41F5-B32A-8636D15D96D6}"/>
          </ac:cxnSpMkLst>
        </pc:cxnChg>
        <pc:cxnChg chg="mod">
          <ac:chgData name="Ragnhild Halvorsrud" userId="917ea340-fd63-490f-a7db-68428d24cf32" providerId="ADAL" clId="{74752764-C38B-4E32-8BD7-4A8808568C3F}" dt="2021-03-21T11:10:45.531" v="3536" actId="1036"/>
          <ac:cxnSpMkLst>
            <pc:docMk/>
            <pc:sldMk cId="928397763" sldId="323"/>
            <ac:cxnSpMk id="20" creationId="{80853B6B-F782-4205-815A-5262EEBB9300}"/>
          </ac:cxnSpMkLst>
        </pc:cxnChg>
        <pc:cxnChg chg="mod">
          <ac:chgData name="Ragnhild Halvorsrud" userId="917ea340-fd63-490f-a7db-68428d24cf32" providerId="ADAL" clId="{74752764-C38B-4E32-8BD7-4A8808568C3F}" dt="2021-03-21T11:10:45.531" v="3536" actId="1036"/>
          <ac:cxnSpMkLst>
            <pc:docMk/>
            <pc:sldMk cId="928397763" sldId="323"/>
            <ac:cxnSpMk id="22" creationId="{EC1E576F-54E1-4659-851D-CBAC268691F8}"/>
          </ac:cxnSpMkLst>
        </pc:cxnChg>
        <pc:cxnChg chg="mod">
          <ac:chgData name="Ragnhild Halvorsrud" userId="917ea340-fd63-490f-a7db-68428d24cf32" providerId="ADAL" clId="{74752764-C38B-4E32-8BD7-4A8808568C3F}" dt="2021-03-21T11:10:45.531" v="3536" actId="1036"/>
          <ac:cxnSpMkLst>
            <pc:docMk/>
            <pc:sldMk cId="928397763" sldId="323"/>
            <ac:cxnSpMk id="26" creationId="{EEEBE2F3-5F95-40C9-8C25-CED66545C03F}"/>
          </ac:cxnSpMkLst>
        </pc:cxnChg>
        <pc:cxnChg chg="mod">
          <ac:chgData name="Ragnhild Halvorsrud" userId="917ea340-fd63-490f-a7db-68428d24cf32" providerId="ADAL" clId="{74752764-C38B-4E32-8BD7-4A8808568C3F}" dt="2021-03-21T11:10:45.531" v="3536" actId="1036"/>
          <ac:cxnSpMkLst>
            <pc:docMk/>
            <pc:sldMk cId="928397763" sldId="323"/>
            <ac:cxnSpMk id="29" creationId="{E6B31F18-AE86-4FB0-9B60-6C04032891F1}"/>
          </ac:cxnSpMkLst>
        </pc:cxnChg>
        <pc:cxnChg chg="mod">
          <ac:chgData name="Ragnhild Halvorsrud" userId="917ea340-fd63-490f-a7db-68428d24cf32" providerId="ADAL" clId="{74752764-C38B-4E32-8BD7-4A8808568C3F}" dt="2021-03-21T11:10:45.531" v="3536" actId="1036"/>
          <ac:cxnSpMkLst>
            <pc:docMk/>
            <pc:sldMk cId="928397763" sldId="323"/>
            <ac:cxnSpMk id="30" creationId="{4880443D-35A4-434B-AB67-74FB74047EA6}"/>
          </ac:cxnSpMkLst>
        </pc:cxnChg>
        <pc:cxnChg chg="mod">
          <ac:chgData name="Ragnhild Halvorsrud" userId="917ea340-fd63-490f-a7db-68428d24cf32" providerId="ADAL" clId="{74752764-C38B-4E32-8BD7-4A8808568C3F}" dt="2021-03-21T11:11:19.910" v="3570" actId="1038"/>
          <ac:cxnSpMkLst>
            <pc:docMk/>
            <pc:sldMk cId="928397763" sldId="323"/>
            <ac:cxnSpMk id="33" creationId="{4A6A586E-61C3-47BA-B298-B2008BC465D8}"/>
          </ac:cxnSpMkLst>
        </pc:cxnChg>
        <pc:cxnChg chg="mod">
          <ac:chgData name="Ragnhild Halvorsrud" userId="917ea340-fd63-490f-a7db-68428d24cf32" providerId="ADAL" clId="{74752764-C38B-4E32-8BD7-4A8808568C3F}" dt="2021-03-21T11:11:19.910" v="3570" actId="1038"/>
          <ac:cxnSpMkLst>
            <pc:docMk/>
            <pc:sldMk cId="928397763" sldId="323"/>
            <ac:cxnSpMk id="37" creationId="{449317B4-F9EB-4CF7-B133-10590C4346DE}"/>
          </ac:cxnSpMkLst>
        </pc:cxnChg>
        <pc:cxnChg chg="mod">
          <ac:chgData name="Ragnhild Halvorsrud" userId="917ea340-fd63-490f-a7db-68428d24cf32" providerId="ADAL" clId="{74752764-C38B-4E32-8BD7-4A8808568C3F}" dt="2021-03-21T11:11:19.910" v="3570" actId="1038"/>
          <ac:cxnSpMkLst>
            <pc:docMk/>
            <pc:sldMk cId="928397763" sldId="323"/>
            <ac:cxnSpMk id="40" creationId="{F8B46A7F-733D-407B-B56F-B69E5B165F8A}"/>
          </ac:cxnSpMkLst>
        </pc:cxnChg>
        <pc:cxnChg chg="mod">
          <ac:chgData name="Ragnhild Halvorsrud" userId="917ea340-fd63-490f-a7db-68428d24cf32" providerId="ADAL" clId="{74752764-C38B-4E32-8BD7-4A8808568C3F}" dt="2021-03-21T11:11:19.910" v="3570" actId="1038"/>
          <ac:cxnSpMkLst>
            <pc:docMk/>
            <pc:sldMk cId="928397763" sldId="323"/>
            <ac:cxnSpMk id="42" creationId="{753D294B-64B3-4F29-95C8-86749043D19D}"/>
          </ac:cxnSpMkLst>
        </pc:cxnChg>
      </pc:sldChg>
      <pc:sldChg chg="addSp delSp modSp mod chgLayout modNotes">
        <pc:chgData name="Ragnhild Halvorsrud" userId="917ea340-fd63-490f-a7db-68428d24cf32" providerId="ADAL" clId="{74752764-C38B-4E32-8BD7-4A8808568C3F}" dt="2021-03-25T12:44:17.681" v="29850" actId="790"/>
        <pc:sldMkLst>
          <pc:docMk/>
          <pc:sldMk cId="261842133" sldId="324"/>
        </pc:sldMkLst>
        <pc:spChg chg="mod ord">
          <ac:chgData name="Ragnhild Halvorsrud" userId="917ea340-fd63-490f-a7db-68428d24cf32" providerId="ADAL" clId="{74752764-C38B-4E32-8BD7-4A8808568C3F}" dt="2021-03-25T12:44:17.670" v="29833" actId="790"/>
          <ac:spMkLst>
            <pc:docMk/>
            <pc:sldMk cId="261842133" sldId="324"/>
            <ac:spMk id="2" creationId="{DA93C4BE-5E27-46F9-B4B5-B31A61970ECC}"/>
          </ac:spMkLst>
        </pc:spChg>
        <pc:spChg chg="mod ord">
          <ac:chgData name="Ragnhild Halvorsrud" userId="917ea340-fd63-490f-a7db-68428d24cf32" providerId="ADAL" clId="{74752764-C38B-4E32-8BD7-4A8808568C3F}" dt="2021-03-25T12:44:17.670" v="29834" actId="790"/>
          <ac:spMkLst>
            <pc:docMk/>
            <pc:sldMk cId="261842133" sldId="324"/>
            <ac:spMk id="3" creationId="{1ACFC2A2-5AEE-4B2A-B5EE-FA12AF84328D}"/>
          </ac:spMkLst>
        </pc:spChg>
        <pc:spChg chg="mod">
          <ac:chgData name="Ragnhild Halvorsrud" userId="917ea340-fd63-490f-a7db-68428d24cf32" providerId="ADAL" clId="{74752764-C38B-4E32-8BD7-4A8808568C3F}" dt="2021-03-24T08:21:09.281" v="13537" actId="790"/>
          <ac:spMkLst>
            <pc:docMk/>
            <pc:sldMk cId="261842133" sldId="324"/>
            <ac:spMk id="5" creationId="{F9C6F4FF-9F6A-4EFF-AD7D-673D52FD2557}"/>
          </ac:spMkLst>
        </pc:spChg>
        <pc:spChg chg="mod">
          <ac:chgData name="Ragnhild Halvorsrud" userId="917ea340-fd63-490f-a7db-68428d24cf32" providerId="ADAL" clId="{74752764-C38B-4E32-8BD7-4A8808568C3F}" dt="2021-03-24T08:21:09.281" v="13538" actId="790"/>
          <ac:spMkLst>
            <pc:docMk/>
            <pc:sldMk cId="261842133" sldId="324"/>
            <ac:spMk id="6" creationId="{BE2F9744-55D7-45B6-A661-F4E4695185E1}"/>
          </ac:spMkLst>
        </pc:spChg>
        <pc:spChg chg="mod">
          <ac:chgData name="Ragnhild Halvorsrud" userId="917ea340-fd63-490f-a7db-68428d24cf32" providerId="ADAL" clId="{74752764-C38B-4E32-8BD7-4A8808568C3F}" dt="2021-03-24T08:21:09.281" v="13539" actId="790"/>
          <ac:spMkLst>
            <pc:docMk/>
            <pc:sldMk cId="261842133" sldId="324"/>
            <ac:spMk id="7" creationId="{05F8D8CD-8A86-4A4C-85F9-614DBB8ECE9C}"/>
          </ac:spMkLst>
        </pc:spChg>
        <pc:spChg chg="del mod">
          <ac:chgData name="Ragnhild Halvorsrud" userId="917ea340-fd63-490f-a7db-68428d24cf32" providerId="ADAL" clId="{74752764-C38B-4E32-8BD7-4A8808568C3F}" dt="2021-03-25T08:32:01.840" v="20916" actId="478"/>
          <ac:spMkLst>
            <pc:docMk/>
            <pc:sldMk cId="261842133" sldId="324"/>
            <ac:spMk id="8" creationId="{8546DC7F-AAEE-485A-8F45-F1B0A9266017}"/>
          </ac:spMkLst>
        </pc:spChg>
        <pc:spChg chg="del mod">
          <ac:chgData name="Ragnhild Halvorsrud" userId="917ea340-fd63-490f-a7db-68428d24cf32" providerId="ADAL" clId="{74752764-C38B-4E32-8BD7-4A8808568C3F}" dt="2021-03-25T08:32:01.840" v="20916" actId="478"/>
          <ac:spMkLst>
            <pc:docMk/>
            <pc:sldMk cId="261842133" sldId="324"/>
            <ac:spMk id="9" creationId="{88DDC4D1-717B-4BC6-88D3-DC900A8BB279}"/>
          </ac:spMkLst>
        </pc:spChg>
        <pc:spChg chg="del mod">
          <ac:chgData name="Ragnhild Halvorsrud" userId="917ea340-fd63-490f-a7db-68428d24cf32" providerId="ADAL" clId="{74752764-C38B-4E32-8BD7-4A8808568C3F}" dt="2021-03-25T08:32:01.840" v="20916" actId="478"/>
          <ac:spMkLst>
            <pc:docMk/>
            <pc:sldMk cId="261842133" sldId="324"/>
            <ac:spMk id="10" creationId="{7F23FC39-9F4D-4826-8E6C-7206BF31FAC2}"/>
          </ac:spMkLst>
        </pc:spChg>
        <pc:spChg chg="del mod">
          <ac:chgData name="Ragnhild Halvorsrud" userId="917ea340-fd63-490f-a7db-68428d24cf32" providerId="ADAL" clId="{74752764-C38B-4E32-8BD7-4A8808568C3F}" dt="2021-03-25T08:32:01.840" v="20916" actId="478"/>
          <ac:spMkLst>
            <pc:docMk/>
            <pc:sldMk cId="261842133" sldId="324"/>
            <ac:spMk id="11" creationId="{02260A96-B2A9-4539-B48C-37ABC9F1B3E0}"/>
          </ac:spMkLst>
        </pc:spChg>
        <pc:spChg chg="del mod">
          <ac:chgData name="Ragnhild Halvorsrud" userId="917ea340-fd63-490f-a7db-68428d24cf32" providerId="ADAL" clId="{74752764-C38B-4E32-8BD7-4A8808568C3F}" dt="2021-03-25T08:32:01.840" v="20916" actId="478"/>
          <ac:spMkLst>
            <pc:docMk/>
            <pc:sldMk cId="261842133" sldId="324"/>
            <ac:spMk id="12" creationId="{DCB5C178-396B-42F0-AE4B-2B0D81CC057D}"/>
          </ac:spMkLst>
        </pc:spChg>
        <pc:spChg chg="del mod">
          <ac:chgData name="Ragnhild Halvorsrud" userId="917ea340-fd63-490f-a7db-68428d24cf32" providerId="ADAL" clId="{74752764-C38B-4E32-8BD7-4A8808568C3F}" dt="2021-03-25T08:32:01.840" v="20916" actId="478"/>
          <ac:spMkLst>
            <pc:docMk/>
            <pc:sldMk cId="261842133" sldId="324"/>
            <ac:spMk id="13" creationId="{CD778116-041D-4E23-9A2C-D6771ACAB734}"/>
          </ac:spMkLst>
        </pc:spChg>
        <pc:spChg chg="del mod">
          <ac:chgData name="Ragnhild Halvorsrud" userId="917ea340-fd63-490f-a7db-68428d24cf32" providerId="ADAL" clId="{74752764-C38B-4E32-8BD7-4A8808568C3F}" dt="2021-03-25T08:32:01.840" v="20916" actId="478"/>
          <ac:spMkLst>
            <pc:docMk/>
            <pc:sldMk cId="261842133" sldId="324"/>
            <ac:spMk id="14" creationId="{15D7E1FC-679C-42F1-A2C2-121DE95AEB9C}"/>
          </ac:spMkLst>
        </pc:spChg>
        <pc:spChg chg="del">
          <ac:chgData name="Ragnhild Halvorsrud" userId="917ea340-fd63-490f-a7db-68428d24cf32" providerId="ADAL" clId="{74752764-C38B-4E32-8BD7-4A8808568C3F}" dt="2021-03-21T11:04:12.187" v="3143" actId="478"/>
          <ac:spMkLst>
            <pc:docMk/>
            <pc:sldMk cId="261842133" sldId="324"/>
            <ac:spMk id="18" creationId="{0A610FF7-F05D-42DC-9FFA-8DF463435F73}"/>
          </ac:spMkLst>
        </pc:spChg>
        <pc:spChg chg="del">
          <ac:chgData name="Ragnhild Halvorsrud" userId="917ea340-fd63-490f-a7db-68428d24cf32" providerId="ADAL" clId="{74752764-C38B-4E32-8BD7-4A8808568C3F}" dt="2021-03-21T11:04:12.187" v="3143" actId="478"/>
          <ac:spMkLst>
            <pc:docMk/>
            <pc:sldMk cId="261842133" sldId="324"/>
            <ac:spMk id="19" creationId="{1A8C293B-A20A-4CAA-9DE4-0B370B134A7F}"/>
          </ac:spMkLst>
        </pc:spChg>
        <pc:spChg chg="del">
          <ac:chgData name="Ragnhild Halvorsrud" userId="917ea340-fd63-490f-a7db-68428d24cf32" providerId="ADAL" clId="{74752764-C38B-4E32-8BD7-4A8808568C3F}" dt="2021-03-21T11:04:12.187" v="3143" actId="478"/>
          <ac:spMkLst>
            <pc:docMk/>
            <pc:sldMk cId="261842133" sldId="324"/>
            <ac:spMk id="20" creationId="{D6953E4C-5064-4CF0-A99E-8CB6869E9671}"/>
          </ac:spMkLst>
        </pc:spChg>
        <pc:spChg chg="mod">
          <ac:chgData name="Ragnhild Halvorsrud" userId="917ea340-fd63-490f-a7db-68428d24cf32" providerId="ADAL" clId="{74752764-C38B-4E32-8BD7-4A8808568C3F}" dt="2021-03-25T09:55:47.755" v="21027"/>
          <ac:spMkLst>
            <pc:docMk/>
            <pc:sldMk cId="261842133" sldId="324"/>
            <ac:spMk id="24" creationId="{BF779BDE-7926-4599-B6C9-DE31AEA27F46}"/>
          </ac:spMkLst>
        </pc:spChg>
        <pc:spChg chg="del">
          <ac:chgData name="Ragnhild Halvorsrud" userId="917ea340-fd63-490f-a7db-68428d24cf32" providerId="ADAL" clId="{74752764-C38B-4E32-8BD7-4A8808568C3F}" dt="2021-03-21T11:04:12.187" v="3143" actId="478"/>
          <ac:spMkLst>
            <pc:docMk/>
            <pc:sldMk cId="261842133" sldId="324"/>
            <ac:spMk id="25" creationId="{251DE3CB-4EB8-4FFF-B437-A1343477E070}"/>
          </ac:spMkLst>
        </pc:spChg>
        <pc:spChg chg="mod">
          <ac:chgData name="Ragnhild Halvorsrud" userId="917ea340-fd63-490f-a7db-68428d24cf32" providerId="ADAL" clId="{74752764-C38B-4E32-8BD7-4A8808568C3F}" dt="2021-03-25T09:55:47.755" v="21027"/>
          <ac:spMkLst>
            <pc:docMk/>
            <pc:sldMk cId="261842133" sldId="324"/>
            <ac:spMk id="25" creationId="{5A59AF61-2EEB-4B93-A8CD-CFB8AB435AD3}"/>
          </ac:spMkLst>
        </pc:spChg>
        <pc:spChg chg="mod">
          <ac:chgData name="Ragnhild Halvorsrud" userId="917ea340-fd63-490f-a7db-68428d24cf32" providerId="ADAL" clId="{74752764-C38B-4E32-8BD7-4A8808568C3F}" dt="2021-03-25T09:55:47.755" v="21027"/>
          <ac:spMkLst>
            <pc:docMk/>
            <pc:sldMk cId="261842133" sldId="324"/>
            <ac:spMk id="26" creationId="{F2227852-ED95-4DA4-AB74-9EDAE8339129}"/>
          </ac:spMkLst>
        </pc:spChg>
        <pc:spChg chg="mod">
          <ac:chgData name="Ragnhild Halvorsrud" userId="917ea340-fd63-490f-a7db-68428d24cf32" providerId="ADAL" clId="{74752764-C38B-4E32-8BD7-4A8808568C3F}" dt="2021-03-25T09:55:47.755" v="21027"/>
          <ac:spMkLst>
            <pc:docMk/>
            <pc:sldMk cId="261842133" sldId="324"/>
            <ac:spMk id="27" creationId="{54C036E0-D466-406F-83E9-4544CE85DDAA}"/>
          </ac:spMkLst>
        </pc:spChg>
        <pc:spChg chg="del">
          <ac:chgData name="Ragnhild Halvorsrud" userId="917ea340-fd63-490f-a7db-68428d24cf32" providerId="ADAL" clId="{74752764-C38B-4E32-8BD7-4A8808568C3F}" dt="2021-03-21T11:04:12.187" v="3143" actId="478"/>
          <ac:spMkLst>
            <pc:docMk/>
            <pc:sldMk cId="261842133" sldId="324"/>
            <ac:spMk id="27" creationId="{FC12709A-762D-4E4D-A8CF-B0BAEE68BAF2}"/>
          </ac:spMkLst>
        </pc:spChg>
        <pc:spChg chg="mod">
          <ac:chgData name="Ragnhild Halvorsrud" userId="917ea340-fd63-490f-a7db-68428d24cf32" providerId="ADAL" clId="{74752764-C38B-4E32-8BD7-4A8808568C3F}" dt="2021-03-25T09:55:47.755" v="21027"/>
          <ac:spMkLst>
            <pc:docMk/>
            <pc:sldMk cId="261842133" sldId="324"/>
            <ac:spMk id="28" creationId="{B7D9F094-7CED-4C1D-9C0E-4D4F7DBC6877}"/>
          </ac:spMkLst>
        </pc:spChg>
        <pc:spChg chg="mod">
          <ac:chgData name="Ragnhild Halvorsrud" userId="917ea340-fd63-490f-a7db-68428d24cf32" providerId="ADAL" clId="{74752764-C38B-4E32-8BD7-4A8808568C3F}" dt="2021-03-25T09:55:47.755" v="21027"/>
          <ac:spMkLst>
            <pc:docMk/>
            <pc:sldMk cId="261842133" sldId="324"/>
            <ac:spMk id="29" creationId="{099E2621-1A49-47F8-953D-018DE7DA1360}"/>
          </ac:spMkLst>
        </pc:spChg>
        <pc:spChg chg="add del mod">
          <ac:chgData name="Ragnhild Halvorsrud" userId="917ea340-fd63-490f-a7db-68428d24cf32" providerId="ADAL" clId="{74752764-C38B-4E32-8BD7-4A8808568C3F}" dt="2021-03-21T11:04:16.263" v="3144" actId="6264"/>
          <ac:spMkLst>
            <pc:docMk/>
            <pc:sldMk cId="261842133" sldId="324"/>
            <ac:spMk id="29" creationId="{E079B487-922E-4DBE-9AC9-316F73127DB7}"/>
          </ac:spMkLst>
        </pc:spChg>
        <pc:spChg chg="mod">
          <ac:chgData name="Ragnhild Halvorsrud" userId="917ea340-fd63-490f-a7db-68428d24cf32" providerId="ADAL" clId="{74752764-C38B-4E32-8BD7-4A8808568C3F}" dt="2021-03-25T09:55:47.755" v="21027"/>
          <ac:spMkLst>
            <pc:docMk/>
            <pc:sldMk cId="261842133" sldId="324"/>
            <ac:spMk id="30" creationId="{763D81C2-0EDF-400F-AEC4-7C46A98B836C}"/>
          </ac:spMkLst>
        </pc:spChg>
        <pc:spChg chg="add del mod">
          <ac:chgData name="Ragnhild Halvorsrud" userId="917ea340-fd63-490f-a7db-68428d24cf32" providerId="ADAL" clId="{74752764-C38B-4E32-8BD7-4A8808568C3F}" dt="2021-03-21T11:04:16.263" v="3144" actId="6264"/>
          <ac:spMkLst>
            <pc:docMk/>
            <pc:sldMk cId="261842133" sldId="324"/>
            <ac:spMk id="30" creationId="{E5A25E84-AF91-473F-B341-7918ED42CC72}"/>
          </ac:spMkLst>
        </pc:spChg>
        <pc:spChg chg="add mod">
          <ac:chgData name="Ragnhild Halvorsrud" userId="917ea340-fd63-490f-a7db-68428d24cf32" providerId="ADAL" clId="{74752764-C38B-4E32-8BD7-4A8808568C3F}" dt="2021-03-25T12:44:17.671" v="29835" actId="790"/>
          <ac:spMkLst>
            <pc:docMk/>
            <pc:sldMk cId="261842133" sldId="324"/>
            <ac:spMk id="34" creationId="{3DD89F0F-E9A2-48F1-A992-F9FD485B1A2A}"/>
          </ac:spMkLst>
        </pc:spChg>
        <pc:spChg chg="add mod">
          <ac:chgData name="Ragnhild Halvorsrud" userId="917ea340-fd63-490f-a7db-68428d24cf32" providerId="ADAL" clId="{74752764-C38B-4E32-8BD7-4A8808568C3F}" dt="2021-03-25T12:44:17.672" v="29836" actId="790"/>
          <ac:spMkLst>
            <pc:docMk/>
            <pc:sldMk cId="261842133" sldId="324"/>
            <ac:spMk id="35" creationId="{568EFF23-189A-4116-AC59-8FD39BA887FB}"/>
          </ac:spMkLst>
        </pc:spChg>
        <pc:spChg chg="add mod">
          <ac:chgData name="Ragnhild Halvorsrud" userId="917ea340-fd63-490f-a7db-68428d24cf32" providerId="ADAL" clId="{74752764-C38B-4E32-8BD7-4A8808568C3F}" dt="2021-03-25T12:44:17.672" v="29837" actId="790"/>
          <ac:spMkLst>
            <pc:docMk/>
            <pc:sldMk cId="261842133" sldId="324"/>
            <ac:spMk id="36" creationId="{9BF7AEE8-2DF8-42B7-BB90-C67F5B06FB7F}"/>
          </ac:spMkLst>
        </pc:spChg>
        <pc:spChg chg="add mod">
          <ac:chgData name="Ragnhild Halvorsrud" userId="917ea340-fd63-490f-a7db-68428d24cf32" providerId="ADAL" clId="{74752764-C38B-4E32-8BD7-4A8808568C3F}" dt="2021-03-25T12:44:17.673" v="29838" actId="790"/>
          <ac:spMkLst>
            <pc:docMk/>
            <pc:sldMk cId="261842133" sldId="324"/>
            <ac:spMk id="37" creationId="{E5443951-B795-4D30-B8E0-3F20C21720D0}"/>
          </ac:spMkLst>
        </pc:spChg>
        <pc:spChg chg="mod">
          <ac:chgData name="Ragnhild Halvorsrud" userId="917ea340-fd63-490f-a7db-68428d24cf32" providerId="ADAL" clId="{74752764-C38B-4E32-8BD7-4A8808568C3F}" dt="2021-03-25T09:55:47.755" v="21027"/>
          <ac:spMkLst>
            <pc:docMk/>
            <pc:sldMk cId="261842133" sldId="324"/>
            <ac:spMk id="39" creationId="{84CF8A41-6587-4720-81E9-C40110BB318C}"/>
          </ac:spMkLst>
        </pc:spChg>
        <pc:spChg chg="mod">
          <ac:chgData name="Ragnhild Halvorsrud" userId="917ea340-fd63-490f-a7db-68428d24cf32" providerId="ADAL" clId="{74752764-C38B-4E32-8BD7-4A8808568C3F}" dt="2021-03-25T09:55:47.755" v="21027"/>
          <ac:spMkLst>
            <pc:docMk/>
            <pc:sldMk cId="261842133" sldId="324"/>
            <ac:spMk id="40" creationId="{1AE9002D-5677-47AC-B97D-4C665687F0CD}"/>
          </ac:spMkLst>
        </pc:spChg>
        <pc:spChg chg="mod">
          <ac:chgData name="Ragnhild Halvorsrud" userId="917ea340-fd63-490f-a7db-68428d24cf32" providerId="ADAL" clId="{74752764-C38B-4E32-8BD7-4A8808568C3F}" dt="2021-03-25T09:55:47.755" v="21027"/>
          <ac:spMkLst>
            <pc:docMk/>
            <pc:sldMk cId="261842133" sldId="324"/>
            <ac:spMk id="41" creationId="{DFEEA1BA-1DE5-4D40-8F83-B8F06E1CC0F5}"/>
          </ac:spMkLst>
        </pc:spChg>
        <pc:spChg chg="mod">
          <ac:chgData name="Ragnhild Halvorsrud" userId="917ea340-fd63-490f-a7db-68428d24cf32" providerId="ADAL" clId="{74752764-C38B-4E32-8BD7-4A8808568C3F}" dt="2021-03-25T12:44:17.674" v="29839" actId="790"/>
          <ac:spMkLst>
            <pc:docMk/>
            <pc:sldMk cId="261842133" sldId="324"/>
            <ac:spMk id="43" creationId="{FD0B0A22-F385-433B-9CD5-4375BEEAC7FC}"/>
          </ac:spMkLst>
        </pc:spChg>
        <pc:spChg chg="mod">
          <ac:chgData name="Ragnhild Halvorsrud" userId="917ea340-fd63-490f-a7db-68428d24cf32" providerId="ADAL" clId="{74752764-C38B-4E32-8BD7-4A8808568C3F}" dt="2021-03-25T12:44:17.675" v="29840" actId="790"/>
          <ac:spMkLst>
            <pc:docMk/>
            <pc:sldMk cId="261842133" sldId="324"/>
            <ac:spMk id="44" creationId="{C73E9760-C9AA-4637-A670-647B084BA910}"/>
          </ac:spMkLst>
        </pc:spChg>
        <pc:spChg chg="mod">
          <ac:chgData name="Ragnhild Halvorsrud" userId="917ea340-fd63-490f-a7db-68428d24cf32" providerId="ADAL" clId="{74752764-C38B-4E32-8BD7-4A8808568C3F}" dt="2021-03-25T12:44:17.675" v="29841" actId="790"/>
          <ac:spMkLst>
            <pc:docMk/>
            <pc:sldMk cId="261842133" sldId="324"/>
            <ac:spMk id="45" creationId="{7170F456-A3F5-4ED9-AAB2-2138A4325DFF}"/>
          </ac:spMkLst>
        </pc:spChg>
        <pc:spChg chg="mod">
          <ac:chgData name="Ragnhild Halvorsrud" userId="917ea340-fd63-490f-a7db-68428d24cf32" providerId="ADAL" clId="{74752764-C38B-4E32-8BD7-4A8808568C3F}" dt="2021-03-25T12:44:17.676" v="29842" actId="790"/>
          <ac:spMkLst>
            <pc:docMk/>
            <pc:sldMk cId="261842133" sldId="324"/>
            <ac:spMk id="46" creationId="{BB8A5A65-F294-418A-B0CB-736A662F7332}"/>
          </ac:spMkLst>
        </pc:spChg>
        <pc:spChg chg="mod">
          <ac:chgData name="Ragnhild Halvorsrud" userId="917ea340-fd63-490f-a7db-68428d24cf32" providerId="ADAL" clId="{74752764-C38B-4E32-8BD7-4A8808568C3F}" dt="2021-03-25T12:44:17.676" v="29843" actId="790"/>
          <ac:spMkLst>
            <pc:docMk/>
            <pc:sldMk cId="261842133" sldId="324"/>
            <ac:spMk id="47" creationId="{61B48F6A-019B-4E7C-B161-94B4CA55AC4E}"/>
          </ac:spMkLst>
        </pc:spChg>
        <pc:spChg chg="mod">
          <ac:chgData name="Ragnhild Halvorsrud" userId="917ea340-fd63-490f-a7db-68428d24cf32" providerId="ADAL" clId="{74752764-C38B-4E32-8BD7-4A8808568C3F}" dt="2021-03-25T12:44:17.677" v="29844" actId="790"/>
          <ac:spMkLst>
            <pc:docMk/>
            <pc:sldMk cId="261842133" sldId="324"/>
            <ac:spMk id="48" creationId="{151D6792-23D9-4EDE-8DC2-17A5CAC032CF}"/>
          </ac:spMkLst>
        </pc:spChg>
        <pc:spChg chg="mod">
          <ac:chgData name="Ragnhild Halvorsrud" userId="917ea340-fd63-490f-a7db-68428d24cf32" providerId="ADAL" clId="{74752764-C38B-4E32-8BD7-4A8808568C3F}" dt="2021-03-25T12:44:17.678" v="29845" actId="790"/>
          <ac:spMkLst>
            <pc:docMk/>
            <pc:sldMk cId="261842133" sldId="324"/>
            <ac:spMk id="49" creationId="{255E12B6-42FB-4EF6-BE4B-C5834B27651E}"/>
          </ac:spMkLst>
        </pc:spChg>
        <pc:spChg chg="mod">
          <ac:chgData name="Ragnhild Halvorsrud" userId="917ea340-fd63-490f-a7db-68428d24cf32" providerId="ADAL" clId="{74752764-C38B-4E32-8BD7-4A8808568C3F}" dt="2021-03-25T12:44:17.678" v="29846" actId="790"/>
          <ac:spMkLst>
            <pc:docMk/>
            <pc:sldMk cId="261842133" sldId="324"/>
            <ac:spMk id="50" creationId="{84767A88-66A2-4B24-8A3A-383AACA1D8A6}"/>
          </ac:spMkLst>
        </pc:spChg>
        <pc:spChg chg="mod">
          <ac:chgData name="Ragnhild Halvorsrud" userId="917ea340-fd63-490f-a7db-68428d24cf32" providerId="ADAL" clId="{74752764-C38B-4E32-8BD7-4A8808568C3F}" dt="2021-03-25T12:44:17.679" v="29847" actId="790"/>
          <ac:spMkLst>
            <pc:docMk/>
            <pc:sldMk cId="261842133" sldId="324"/>
            <ac:spMk id="51" creationId="{4D4F243E-E141-4943-8083-1AA859849C7E}"/>
          </ac:spMkLst>
        </pc:spChg>
        <pc:spChg chg="mod">
          <ac:chgData name="Ragnhild Halvorsrud" userId="917ea340-fd63-490f-a7db-68428d24cf32" providerId="ADAL" clId="{74752764-C38B-4E32-8BD7-4A8808568C3F}" dt="2021-03-25T12:44:17.680" v="29848" actId="790"/>
          <ac:spMkLst>
            <pc:docMk/>
            <pc:sldMk cId="261842133" sldId="324"/>
            <ac:spMk id="52" creationId="{D747E71F-D3A6-4043-9247-C8A724E22B7C}"/>
          </ac:spMkLst>
        </pc:spChg>
        <pc:grpChg chg="del">
          <ac:chgData name="Ragnhild Halvorsrud" userId="917ea340-fd63-490f-a7db-68428d24cf32" providerId="ADAL" clId="{74752764-C38B-4E32-8BD7-4A8808568C3F}" dt="2021-03-25T08:32:01.840" v="20916" actId="478"/>
          <ac:grpSpMkLst>
            <pc:docMk/>
            <pc:sldMk cId="261842133" sldId="324"/>
            <ac:grpSpMk id="4" creationId="{E44A11B2-EA58-4395-8B43-495C9523C498}"/>
          </ac:grpSpMkLst>
        </pc:grpChg>
        <pc:grpChg chg="add del mod">
          <ac:chgData name="Ragnhild Halvorsrud" userId="917ea340-fd63-490f-a7db-68428d24cf32" providerId="ADAL" clId="{74752764-C38B-4E32-8BD7-4A8808568C3F}" dt="2021-03-25T10:01:27.430" v="21081" actId="478"/>
          <ac:grpSpMkLst>
            <pc:docMk/>
            <pc:sldMk cId="261842133" sldId="324"/>
            <ac:grpSpMk id="23" creationId="{FEFCDE00-9B8B-4689-80BC-74D7AD957C6D}"/>
          </ac:grpSpMkLst>
        </pc:grpChg>
        <pc:grpChg chg="add mod">
          <ac:chgData name="Ragnhild Halvorsrud" userId="917ea340-fd63-490f-a7db-68428d24cf32" providerId="ADAL" clId="{74752764-C38B-4E32-8BD7-4A8808568C3F}" dt="2021-03-25T10:01:55.263" v="21087"/>
          <ac:grpSpMkLst>
            <pc:docMk/>
            <pc:sldMk cId="261842133" sldId="324"/>
            <ac:grpSpMk id="42" creationId="{087660F3-4F6B-4C9F-B191-C310169FAA5C}"/>
          </ac:grpSpMkLst>
        </pc:grpChg>
        <pc:picChg chg="del">
          <ac:chgData name="Ragnhild Halvorsrud" userId="917ea340-fd63-490f-a7db-68428d24cf32" providerId="ADAL" clId="{74752764-C38B-4E32-8BD7-4A8808568C3F}" dt="2021-03-21T11:04:12.187" v="3143" actId="478"/>
          <ac:picMkLst>
            <pc:docMk/>
            <pc:sldMk cId="261842133" sldId="324"/>
            <ac:picMk id="15" creationId="{E53A7D65-8D80-423B-8FDE-66594F1000B5}"/>
          </ac:picMkLst>
        </pc:picChg>
        <pc:picChg chg="del">
          <ac:chgData name="Ragnhild Halvorsrud" userId="917ea340-fd63-490f-a7db-68428d24cf32" providerId="ADAL" clId="{74752764-C38B-4E32-8BD7-4A8808568C3F}" dt="2021-03-21T11:04:12.187" v="3143" actId="478"/>
          <ac:picMkLst>
            <pc:docMk/>
            <pc:sldMk cId="261842133" sldId="324"/>
            <ac:picMk id="16" creationId="{C2F912FF-EF3A-4B3A-B4C8-F6662CDE0474}"/>
          </ac:picMkLst>
        </pc:picChg>
        <pc:picChg chg="del">
          <ac:chgData name="Ragnhild Halvorsrud" userId="917ea340-fd63-490f-a7db-68428d24cf32" providerId="ADAL" clId="{74752764-C38B-4E32-8BD7-4A8808568C3F}" dt="2021-03-21T11:04:12.187" v="3143" actId="478"/>
          <ac:picMkLst>
            <pc:docMk/>
            <pc:sldMk cId="261842133" sldId="324"/>
            <ac:picMk id="17" creationId="{F1BC3457-87BD-415C-BA8F-B4815E6D75DA}"/>
          </ac:picMkLst>
        </pc:picChg>
        <pc:picChg chg="del">
          <ac:chgData name="Ragnhild Halvorsrud" userId="917ea340-fd63-490f-a7db-68428d24cf32" providerId="ADAL" clId="{74752764-C38B-4E32-8BD7-4A8808568C3F}" dt="2021-03-21T11:04:12.187" v="3143" actId="478"/>
          <ac:picMkLst>
            <pc:docMk/>
            <pc:sldMk cId="261842133" sldId="324"/>
            <ac:picMk id="24" creationId="{427D1EA9-6386-4878-99D8-EA60B11BE679}"/>
          </ac:picMkLst>
        </pc:picChg>
        <pc:picChg chg="del">
          <ac:chgData name="Ragnhild Halvorsrud" userId="917ea340-fd63-490f-a7db-68428d24cf32" providerId="ADAL" clId="{74752764-C38B-4E32-8BD7-4A8808568C3F}" dt="2021-03-21T11:04:12.187" v="3143" actId="478"/>
          <ac:picMkLst>
            <pc:docMk/>
            <pc:sldMk cId="261842133" sldId="324"/>
            <ac:picMk id="28" creationId="{4B4E8E2D-CFC5-4DEE-8108-2A31FA814EE3}"/>
          </ac:picMkLst>
        </pc:picChg>
        <pc:picChg chg="add mod">
          <ac:chgData name="Ragnhild Halvorsrud" userId="917ea340-fd63-490f-a7db-68428d24cf32" providerId="ADAL" clId="{74752764-C38B-4E32-8BD7-4A8808568C3F}" dt="2021-03-21T11:04:49.099" v="3175" actId="1035"/>
          <ac:picMkLst>
            <pc:docMk/>
            <pc:sldMk cId="261842133" sldId="324"/>
            <ac:picMk id="31" creationId="{44D00D1A-CEA8-4B08-895F-563661DBD569}"/>
          </ac:picMkLst>
        </pc:picChg>
        <pc:picChg chg="add mod">
          <ac:chgData name="Ragnhild Halvorsrud" userId="917ea340-fd63-490f-a7db-68428d24cf32" providerId="ADAL" clId="{74752764-C38B-4E32-8BD7-4A8808568C3F}" dt="2021-03-21T11:04:49.099" v="3175" actId="1035"/>
          <ac:picMkLst>
            <pc:docMk/>
            <pc:sldMk cId="261842133" sldId="324"/>
            <ac:picMk id="32" creationId="{7BFA2160-11CD-4529-87F4-22298260D306}"/>
          </ac:picMkLst>
        </pc:picChg>
        <pc:picChg chg="add mod">
          <ac:chgData name="Ragnhild Halvorsrud" userId="917ea340-fd63-490f-a7db-68428d24cf32" providerId="ADAL" clId="{74752764-C38B-4E32-8BD7-4A8808568C3F}" dt="2021-03-21T11:04:49.099" v="3175" actId="1035"/>
          <ac:picMkLst>
            <pc:docMk/>
            <pc:sldMk cId="261842133" sldId="324"/>
            <ac:picMk id="33" creationId="{1FA5D7A8-3D3F-4E80-AEC2-1EB0F4C5FF89}"/>
          </ac:picMkLst>
        </pc:picChg>
        <pc:picChg chg="add mod">
          <ac:chgData name="Ragnhild Halvorsrud" userId="917ea340-fd63-490f-a7db-68428d24cf32" providerId="ADAL" clId="{74752764-C38B-4E32-8BD7-4A8808568C3F}" dt="2021-03-21T11:04:49.099" v="3175" actId="1035"/>
          <ac:picMkLst>
            <pc:docMk/>
            <pc:sldMk cId="261842133" sldId="324"/>
            <ac:picMk id="38" creationId="{00ADEE31-AD15-460B-91D5-9EC1F4FA2E43}"/>
          </ac:picMkLst>
        </pc:picChg>
        <pc:cxnChg chg="del">
          <ac:chgData name="Ragnhild Halvorsrud" userId="917ea340-fd63-490f-a7db-68428d24cf32" providerId="ADAL" clId="{74752764-C38B-4E32-8BD7-4A8808568C3F}" dt="2021-03-21T11:04:12.187" v="3143" actId="478"/>
          <ac:cxnSpMkLst>
            <pc:docMk/>
            <pc:sldMk cId="261842133" sldId="324"/>
            <ac:cxnSpMk id="21" creationId="{DF72705D-747B-40A6-8359-EAEBF327529D}"/>
          </ac:cxnSpMkLst>
        </pc:cxnChg>
        <pc:cxnChg chg="del">
          <ac:chgData name="Ragnhild Halvorsrud" userId="917ea340-fd63-490f-a7db-68428d24cf32" providerId="ADAL" clId="{74752764-C38B-4E32-8BD7-4A8808568C3F}" dt="2021-03-21T11:04:12.187" v="3143" actId="478"/>
          <ac:cxnSpMkLst>
            <pc:docMk/>
            <pc:sldMk cId="261842133" sldId="324"/>
            <ac:cxnSpMk id="22" creationId="{EC8FAC1A-5A07-4F19-93A7-6F92DBB4DD04}"/>
          </ac:cxnSpMkLst>
        </pc:cxnChg>
        <pc:cxnChg chg="del">
          <ac:chgData name="Ragnhild Halvorsrud" userId="917ea340-fd63-490f-a7db-68428d24cf32" providerId="ADAL" clId="{74752764-C38B-4E32-8BD7-4A8808568C3F}" dt="2021-03-21T11:04:12.187" v="3143" actId="478"/>
          <ac:cxnSpMkLst>
            <pc:docMk/>
            <pc:sldMk cId="261842133" sldId="324"/>
            <ac:cxnSpMk id="23" creationId="{BBFA6D53-CE08-42CF-B3C0-AB5A2F66F481}"/>
          </ac:cxnSpMkLst>
        </pc:cxnChg>
        <pc:cxnChg chg="del">
          <ac:chgData name="Ragnhild Halvorsrud" userId="917ea340-fd63-490f-a7db-68428d24cf32" providerId="ADAL" clId="{74752764-C38B-4E32-8BD7-4A8808568C3F}" dt="2021-03-21T11:04:12.187" v="3143" actId="478"/>
          <ac:cxnSpMkLst>
            <pc:docMk/>
            <pc:sldMk cId="261842133" sldId="324"/>
            <ac:cxnSpMk id="26" creationId="{53E4B1F3-02ED-4878-9CB3-1AA8B04FAC72}"/>
          </ac:cxnSpMkLst>
        </pc:cxnChg>
      </pc:sldChg>
      <pc:sldChg chg="addSp delSp modSp mod chgLayout modNotes">
        <pc:chgData name="Ragnhild Halvorsrud" userId="917ea340-fd63-490f-a7db-68428d24cf32" providerId="ADAL" clId="{74752764-C38B-4E32-8BD7-4A8808568C3F}" dt="2021-03-25T12:44:17.694" v="29868" actId="790"/>
        <pc:sldMkLst>
          <pc:docMk/>
          <pc:sldMk cId="1798570404" sldId="325"/>
        </pc:sldMkLst>
        <pc:spChg chg="mod ord">
          <ac:chgData name="Ragnhild Halvorsrud" userId="917ea340-fd63-490f-a7db-68428d24cf32" providerId="ADAL" clId="{74752764-C38B-4E32-8BD7-4A8808568C3F}" dt="2021-03-25T12:44:17.682" v="29851" actId="790"/>
          <ac:spMkLst>
            <pc:docMk/>
            <pc:sldMk cId="1798570404" sldId="325"/>
            <ac:spMk id="2" creationId="{DA93C4BE-5E27-46F9-B4B5-B31A61970ECC}"/>
          </ac:spMkLst>
        </pc:spChg>
        <pc:spChg chg="mod ord">
          <ac:chgData name="Ragnhild Halvorsrud" userId="917ea340-fd63-490f-a7db-68428d24cf32" providerId="ADAL" clId="{74752764-C38B-4E32-8BD7-4A8808568C3F}" dt="2021-03-25T12:44:17.682" v="29852" actId="790"/>
          <ac:spMkLst>
            <pc:docMk/>
            <pc:sldMk cId="1798570404" sldId="325"/>
            <ac:spMk id="3" creationId="{1ACFC2A2-5AEE-4B2A-B5EE-FA12AF84328D}"/>
          </ac:spMkLst>
        </pc:spChg>
        <pc:spChg chg="mod">
          <ac:chgData name="Ragnhild Halvorsrud" userId="917ea340-fd63-490f-a7db-68428d24cf32" providerId="ADAL" clId="{74752764-C38B-4E32-8BD7-4A8808568C3F}" dt="2021-03-24T08:21:09.297" v="13555" actId="790"/>
          <ac:spMkLst>
            <pc:docMk/>
            <pc:sldMk cId="1798570404" sldId="325"/>
            <ac:spMk id="5" creationId="{290CBA6D-972E-42C1-8F1B-704FFAA70184}"/>
          </ac:spMkLst>
        </pc:spChg>
        <pc:spChg chg="mod">
          <ac:chgData name="Ragnhild Halvorsrud" userId="917ea340-fd63-490f-a7db-68428d24cf32" providerId="ADAL" clId="{74752764-C38B-4E32-8BD7-4A8808568C3F}" dt="2021-03-24T08:21:09.297" v="13556" actId="790"/>
          <ac:spMkLst>
            <pc:docMk/>
            <pc:sldMk cId="1798570404" sldId="325"/>
            <ac:spMk id="6" creationId="{0D42CEDC-5714-464A-8E29-1BA192A1A964}"/>
          </ac:spMkLst>
        </pc:spChg>
        <pc:spChg chg="mod">
          <ac:chgData name="Ragnhild Halvorsrud" userId="917ea340-fd63-490f-a7db-68428d24cf32" providerId="ADAL" clId="{74752764-C38B-4E32-8BD7-4A8808568C3F}" dt="2021-03-24T08:21:09.303" v="13557" actId="790"/>
          <ac:spMkLst>
            <pc:docMk/>
            <pc:sldMk cId="1798570404" sldId="325"/>
            <ac:spMk id="7" creationId="{E160E3EC-76D1-4EBE-BAC8-389499EA6B70}"/>
          </ac:spMkLst>
        </pc:spChg>
        <pc:spChg chg="del mod">
          <ac:chgData name="Ragnhild Halvorsrud" userId="917ea340-fd63-490f-a7db-68428d24cf32" providerId="ADAL" clId="{74752764-C38B-4E32-8BD7-4A8808568C3F}" dt="2021-03-25T08:31:52.296" v="20913" actId="478"/>
          <ac:spMkLst>
            <pc:docMk/>
            <pc:sldMk cId="1798570404" sldId="325"/>
            <ac:spMk id="8" creationId="{B7EDBFBD-879E-4669-8B8D-B1CE2CA3400D}"/>
          </ac:spMkLst>
        </pc:spChg>
        <pc:spChg chg="del mod">
          <ac:chgData name="Ragnhild Halvorsrud" userId="917ea340-fd63-490f-a7db-68428d24cf32" providerId="ADAL" clId="{74752764-C38B-4E32-8BD7-4A8808568C3F}" dt="2021-03-25T08:31:52.296" v="20913" actId="478"/>
          <ac:spMkLst>
            <pc:docMk/>
            <pc:sldMk cId="1798570404" sldId="325"/>
            <ac:spMk id="9" creationId="{E9AA6D27-042F-4997-A7AF-4911AB00E0FD}"/>
          </ac:spMkLst>
        </pc:spChg>
        <pc:spChg chg="del mod">
          <ac:chgData name="Ragnhild Halvorsrud" userId="917ea340-fd63-490f-a7db-68428d24cf32" providerId="ADAL" clId="{74752764-C38B-4E32-8BD7-4A8808568C3F}" dt="2021-03-25T08:31:52.296" v="20913" actId="478"/>
          <ac:spMkLst>
            <pc:docMk/>
            <pc:sldMk cId="1798570404" sldId="325"/>
            <ac:spMk id="10" creationId="{30DCEA85-82F1-4FF2-AA1D-C10C4381A42E}"/>
          </ac:spMkLst>
        </pc:spChg>
        <pc:spChg chg="del mod">
          <ac:chgData name="Ragnhild Halvorsrud" userId="917ea340-fd63-490f-a7db-68428d24cf32" providerId="ADAL" clId="{74752764-C38B-4E32-8BD7-4A8808568C3F}" dt="2021-03-25T08:31:52.296" v="20913" actId="478"/>
          <ac:spMkLst>
            <pc:docMk/>
            <pc:sldMk cId="1798570404" sldId="325"/>
            <ac:spMk id="11" creationId="{604EC397-ACA5-4EB3-AB62-305A61F12B03}"/>
          </ac:spMkLst>
        </pc:spChg>
        <pc:spChg chg="del mod">
          <ac:chgData name="Ragnhild Halvorsrud" userId="917ea340-fd63-490f-a7db-68428d24cf32" providerId="ADAL" clId="{74752764-C38B-4E32-8BD7-4A8808568C3F}" dt="2021-03-25T08:31:52.296" v="20913" actId="478"/>
          <ac:spMkLst>
            <pc:docMk/>
            <pc:sldMk cId="1798570404" sldId="325"/>
            <ac:spMk id="12" creationId="{F46FEDAB-5B4E-4864-8183-D0F99A9F69B4}"/>
          </ac:spMkLst>
        </pc:spChg>
        <pc:spChg chg="del mod">
          <ac:chgData name="Ragnhild Halvorsrud" userId="917ea340-fd63-490f-a7db-68428d24cf32" providerId="ADAL" clId="{74752764-C38B-4E32-8BD7-4A8808568C3F}" dt="2021-03-25T08:31:52.296" v="20913" actId="478"/>
          <ac:spMkLst>
            <pc:docMk/>
            <pc:sldMk cId="1798570404" sldId="325"/>
            <ac:spMk id="13" creationId="{173CDC71-3284-4F45-807D-9C8336C44AB5}"/>
          </ac:spMkLst>
        </pc:spChg>
        <pc:spChg chg="del mod">
          <ac:chgData name="Ragnhild Halvorsrud" userId="917ea340-fd63-490f-a7db-68428d24cf32" providerId="ADAL" clId="{74752764-C38B-4E32-8BD7-4A8808568C3F}" dt="2021-03-25T08:31:52.296" v="20913" actId="478"/>
          <ac:spMkLst>
            <pc:docMk/>
            <pc:sldMk cId="1798570404" sldId="325"/>
            <ac:spMk id="14" creationId="{6D6AB142-B6DC-4376-A130-24EBE217D30B}"/>
          </ac:spMkLst>
        </pc:spChg>
        <pc:spChg chg="mod">
          <ac:chgData name="Ragnhild Halvorsrud" userId="917ea340-fd63-490f-a7db-68428d24cf32" providerId="ADAL" clId="{74752764-C38B-4E32-8BD7-4A8808568C3F}" dt="2021-03-25T12:44:17.685" v="29853" actId="790"/>
          <ac:spMkLst>
            <pc:docMk/>
            <pc:sldMk cId="1798570404" sldId="325"/>
            <ac:spMk id="17" creationId="{E2ADBF13-8BD1-45CF-A36D-810A60D1BC89}"/>
          </ac:spMkLst>
        </pc:spChg>
        <pc:spChg chg="mod">
          <ac:chgData name="Ragnhild Halvorsrud" userId="917ea340-fd63-490f-a7db-68428d24cf32" providerId="ADAL" clId="{74752764-C38B-4E32-8BD7-4A8808568C3F}" dt="2021-03-25T12:44:17.686" v="29854" actId="790"/>
          <ac:spMkLst>
            <pc:docMk/>
            <pc:sldMk cId="1798570404" sldId="325"/>
            <ac:spMk id="18" creationId="{9FBD2D5F-4D12-4507-8806-8FA1ECD8B12F}"/>
          </ac:spMkLst>
        </pc:spChg>
        <pc:spChg chg="mod">
          <ac:chgData name="Ragnhild Halvorsrud" userId="917ea340-fd63-490f-a7db-68428d24cf32" providerId="ADAL" clId="{74752764-C38B-4E32-8BD7-4A8808568C3F}" dt="2021-03-25T12:44:17.686" v="29855" actId="790"/>
          <ac:spMkLst>
            <pc:docMk/>
            <pc:sldMk cId="1798570404" sldId="325"/>
            <ac:spMk id="20" creationId="{CD5112DC-0707-4F19-B1C2-A12286D58721}"/>
          </ac:spMkLst>
        </pc:spChg>
        <pc:spChg chg="mod">
          <ac:chgData name="Ragnhild Halvorsrud" userId="917ea340-fd63-490f-a7db-68428d24cf32" providerId="ADAL" clId="{74752764-C38B-4E32-8BD7-4A8808568C3F}" dt="2021-03-25T12:44:17.687" v="29856" actId="790"/>
          <ac:spMkLst>
            <pc:docMk/>
            <pc:sldMk cId="1798570404" sldId="325"/>
            <ac:spMk id="22" creationId="{47AF0D77-04A7-4F4F-81F4-C3E4AA67C231}"/>
          </ac:spMkLst>
        </pc:spChg>
        <pc:spChg chg="add del mod">
          <ac:chgData name="Ragnhild Halvorsrud" userId="917ea340-fd63-490f-a7db-68428d24cf32" providerId="ADAL" clId="{74752764-C38B-4E32-8BD7-4A8808568C3F}" dt="2021-03-21T11:05:23.652" v="3179" actId="6264"/>
          <ac:spMkLst>
            <pc:docMk/>
            <pc:sldMk cId="1798570404" sldId="325"/>
            <ac:spMk id="25" creationId="{37B4B3C3-5278-49B5-B6CD-B269EFEE85F2}"/>
          </ac:spMkLst>
        </pc:spChg>
        <pc:spChg chg="mod">
          <ac:chgData name="Ragnhild Halvorsrud" userId="917ea340-fd63-490f-a7db-68428d24cf32" providerId="ADAL" clId="{74752764-C38B-4E32-8BD7-4A8808568C3F}" dt="2021-03-25T09:55:50.521" v="21028"/>
          <ac:spMkLst>
            <pc:docMk/>
            <pc:sldMk cId="1798570404" sldId="325"/>
            <ac:spMk id="26" creationId="{673D16D6-FC85-4CE0-8133-72C94283DCF1}"/>
          </ac:spMkLst>
        </pc:spChg>
        <pc:spChg chg="add del mod">
          <ac:chgData name="Ragnhild Halvorsrud" userId="917ea340-fd63-490f-a7db-68428d24cf32" providerId="ADAL" clId="{74752764-C38B-4E32-8BD7-4A8808568C3F}" dt="2021-03-21T11:05:23.652" v="3179" actId="6264"/>
          <ac:spMkLst>
            <pc:docMk/>
            <pc:sldMk cId="1798570404" sldId="325"/>
            <ac:spMk id="26" creationId="{BBA05EFD-6C1B-49D9-BEA8-AA21B83A5EAE}"/>
          </ac:spMkLst>
        </pc:spChg>
        <pc:spChg chg="mod">
          <ac:chgData name="Ragnhild Halvorsrud" userId="917ea340-fd63-490f-a7db-68428d24cf32" providerId="ADAL" clId="{74752764-C38B-4E32-8BD7-4A8808568C3F}" dt="2021-03-25T09:55:50.521" v="21028"/>
          <ac:spMkLst>
            <pc:docMk/>
            <pc:sldMk cId="1798570404" sldId="325"/>
            <ac:spMk id="27" creationId="{33EC4891-EBD4-4111-86BA-B010AE05E6C1}"/>
          </ac:spMkLst>
        </pc:spChg>
        <pc:spChg chg="mod">
          <ac:chgData name="Ragnhild Halvorsrud" userId="917ea340-fd63-490f-a7db-68428d24cf32" providerId="ADAL" clId="{74752764-C38B-4E32-8BD7-4A8808568C3F}" dt="2021-03-25T09:55:50.521" v="21028"/>
          <ac:spMkLst>
            <pc:docMk/>
            <pc:sldMk cId="1798570404" sldId="325"/>
            <ac:spMk id="28" creationId="{8FCF0F6C-B047-4CD9-B217-02B716E53395}"/>
          </ac:spMkLst>
        </pc:spChg>
        <pc:spChg chg="mod">
          <ac:chgData name="Ragnhild Halvorsrud" userId="917ea340-fd63-490f-a7db-68428d24cf32" providerId="ADAL" clId="{74752764-C38B-4E32-8BD7-4A8808568C3F}" dt="2021-03-25T09:55:50.521" v="21028"/>
          <ac:spMkLst>
            <pc:docMk/>
            <pc:sldMk cId="1798570404" sldId="325"/>
            <ac:spMk id="29" creationId="{89893558-209E-4494-9968-0ECB50991034}"/>
          </ac:spMkLst>
        </pc:spChg>
        <pc:spChg chg="mod">
          <ac:chgData name="Ragnhild Halvorsrud" userId="917ea340-fd63-490f-a7db-68428d24cf32" providerId="ADAL" clId="{74752764-C38B-4E32-8BD7-4A8808568C3F}" dt="2021-03-25T09:55:50.521" v="21028"/>
          <ac:spMkLst>
            <pc:docMk/>
            <pc:sldMk cId="1798570404" sldId="325"/>
            <ac:spMk id="30" creationId="{C83CF370-E9AC-4983-B326-0298DA97B704}"/>
          </ac:spMkLst>
        </pc:spChg>
        <pc:spChg chg="mod">
          <ac:chgData name="Ragnhild Halvorsrud" userId="917ea340-fd63-490f-a7db-68428d24cf32" providerId="ADAL" clId="{74752764-C38B-4E32-8BD7-4A8808568C3F}" dt="2021-03-25T09:55:50.521" v="21028"/>
          <ac:spMkLst>
            <pc:docMk/>
            <pc:sldMk cId="1798570404" sldId="325"/>
            <ac:spMk id="31" creationId="{E9471E4C-DCD0-4621-B1DE-B1A882D020C7}"/>
          </ac:spMkLst>
        </pc:spChg>
        <pc:spChg chg="mod">
          <ac:chgData name="Ragnhild Halvorsrud" userId="917ea340-fd63-490f-a7db-68428d24cf32" providerId="ADAL" clId="{74752764-C38B-4E32-8BD7-4A8808568C3F}" dt="2021-03-25T09:55:50.521" v="21028"/>
          <ac:spMkLst>
            <pc:docMk/>
            <pc:sldMk cId="1798570404" sldId="325"/>
            <ac:spMk id="32" creationId="{5CB9E082-F192-4380-B6B4-B0B9497BD70F}"/>
          </ac:spMkLst>
        </pc:spChg>
        <pc:spChg chg="mod">
          <ac:chgData name="Ragnhild Halvorsrud" userId="917ea340-fd63-490f-a7db-68428d24cf32" providerId="ADAL" clId="{74752764-C38B-4E32-8BD7-4A8808568C3F}" dt="2021-03-25T09:55:50.521" v="21028"/>
          <ac:spMkLst>
            <pc:docMk/>
            <pc:sldMk cId="1798570404" sldId="325"/>
            <ac:spMk id="33" creationId="{29D109E4-CADB-4113-B490-12D9093043DF}"/>
          </ac:spMkLst>
        </pc:spChg>
        <pc:spChg chg="mod">
          <ac:chgData name="Ragnhild Halvorsrud" userId="917ea340-fd63-490f-a7db-68428d24cf32" providerId="ADAL" clId="{74752764-C38B-4E32-8BD7-4A8808568C3F}" dt="2021-03-25T09:55:50.521" v="21028"/>
          <ac:spMkLst>
            <pc:docMk/>
            <pc:sldMk cId="1798570404" sldId="325"/>
            <ac:spMk id="34" creationId="{6479571F-F6D0-4A61-94C4-F50B3129365B}"/>
          </ac:spMkLst>
        </pc:spChg>
        <pc:spChg chg="mod">
          <ac:chgData name="Ragnhild Halvorsrud" userId="917ea340-fd63-490f-a7db-68428d24cf32" providerId="ADAL" clId="{74752764-C38B-4E32-8BD7-4A8808568C3F}" dt="2021-03-25T09:55:50.521" v="21028"/>
          <ac:spMkLst>
            <pc:docMk/>
            <pc:sldMk cId="1798570404" sldId="325"/>
            <ac:spMk id="35" creationId="{FB3FBDA9-8CFC-42AD-AD43-67085A6A9BA1}"/>
          </ac:spMkLst>
        </pc:spChg>
        <pc:spChg chg="mod">
          <ac:chgData name="Ragnhild Halvorsrud" userId="917ea340-fd63-490f-a7db-68428d24cf32" providerId="ADAL" clId="{74752764-C38B-4E32-8BD7-4A8808568C3F}" dt="2021-03-25T12:44:17.688" v="29857" actId="790"/>
          <ac:spMkLst>
            <pc:docMk/>
            <pc:sldMk cId="1798570404" sldId="325"/>
            <ac:spMk id="37" creationId="{8E20D5E5-9512-4C26-BAB2-FC4B6A2BDA4E}"/>
          </ac:spMkLst>
        </pc:spChg>
        <pc:spChg chg="mod">
          <ac:chgData name="Ragnhild Halvorsrud" userId="917ea340-fd63-490f-a7db-68428d24cf32" providerId="ADAL" clId="{74752764-C38B-4E32-8BD7-4A8808568C3F}" dt="2021-03-25T12:44:17.688" v="29858" actId="790"/>
          <ac:spMkLst>
            <pc:docMk/>
            <pc:sldMk cId="1798570404" sldId="325"/>
            <ac:spMk id="38" creationId="{E7E59460-AEDE-4CFB-9E9A-DDC0F27D1D09}"/>
          </ac:spMkLst>
        </pc:spChg>
        <pc:spChg chg="mod">
          <ac:chgData name="Ragnhild Halvorsrud" userId="917ea340-fd63-490f-a7db-68428d24cf32" providerId="ADAL" clId="{74752764-C38B-4E32-8BD7-4A8808568C3F}" dt="2021-03-25T12:44:17.689" v="29859" actId="790"/>
          <ac:spMkLst>
            <pc:docMk/>
            <pc:sldMk cId="1798570404" sldId="325"/>
            <ac:spMk id="39" creationId="{3BA726CB-869B-4357-836F-25EBC5179D95}"/>
          </ac:spMkLst>
        </pc:spChg>
        <pc:spChg chg="mod">
          <ac:chgData name="Ragnhild Halvorsrud" userId="917ea340-fd63-490f-a7db-68428d24cf32" providerId="ADAL" clId="{74752764-C38B-4E32-8BD7-4A8808568C3F}" dt="2021-03-25T12:44:17.690" v="29860" actId="790"/>
          <ac:spMkLst>
            <pc:docMk/>
            <pc:sldMk cId="1798570404" sldId="325"/>
            <ac:spMk id="40" creationId="{6505C348-CA42-4F15-852B-1FEDF9BC1B68}"/>
          </ac:spMkLst>
        </pc:spChg>
        <pc:spChg chg="mod">
          <ac:chgData name="Ragnhild Halvorsrud" userId="917ea340-fd63-490f-a7db-68428d24cf32" providerId="ADAL" clId="{74752764-C38B-4E32-8BD7-4A8808568C3F}" dt="2021-03-25T12:44:17.690" v="29861" actId="790"/>
          <ac:spMkLst>
            <pc:docMk/>
            <pc:sldMk cId="1798570404" sldId="325"/>
            <ac:spMk id="41" creationId="{76749F83-1A14-4689-B103-52E1C620A5EB}"/>
          </ac:spMkLst>
        </pc:spChg>
        <pc:spChg chg="mod">
          <ac:chgData name="Ragnhild Halvorsrud" userId="917ea340-fd63-490f-a7db-68428d24cf32" providerId="ADAL" clId="{74752764-C38B-4E32-8BD7-4A8808568C3F}" dt="2021-03-25T12:44:17.691" v="29862" actId="790"/>
          <ac:spMkLst>
            <pc:docMk/>
            <pc:sldMk cId="1798570404" sldId="325"/>
            <ac:spMk id="42" creationId="{26CD059B-7AF5-41DA-AE68-AB9DA47E5522}"/>
          </ac:spMkLst>
        </pc:spChg>
        <pc:spChg chg="mod">
          <ac:chgData name="Ragnhild Halvorsrud" userId="917ea340-fd63-490f-a7db-68428d24cf32" providerId="ADAL" clId="{74752764-C38B-4E32-8BD7-4A8808568C3F}" dt="2021-03-25T12:44:17.691" v="29863" actId="790"/>
          <ac:spMkLst>
            <pc:docMk/>
            <pc:sldMk cId="1798570404" sldId="325"/>
            <ac:spMk id="43" creationId="{1D9C5C2E-DC09-47DF-A6C1-08B63FCB7557}"/>
          </ac:spMkLst>
        </pc:spChg>
        <pc:spChg chg="mod">
          <ac:chgData name="Ragnhild Halvorsrud" userId="917ea340-fd63-490f-a7db-68428d24cf32" providerId="ADAL" clId="{74752764-C38B-4E32-8BD7-4A8808568C3F}" dt="2021-03-25T12:44:17.692" v="29864" actId="790"/>
          <ac:spMkLst>
            <pc:docMk/>
            <pc:sldMk cId="1798570404" sldId="325"/>
            <ac:spMk id="44" creationId="{7EC370A7-8942-4E14-9F0A-244B790E09E7}"/>
          </ac:spMkLst>
        </pc:spChg>
        <pc:spChg chg="mod">
          <ac:chgData name="Ragnhild Halvorsrud" userId="917ea340-fd63-490f-a7db-68428d24cf32" providerId="ADAL" clId="{74752764-C38B-4E32-8BD7-4A8808568C3F}" dt="2021-03-25T12:44:17.693" v="29865" actId="790"/>
          <ac:spMkLst>
            <pc:docMk/>
            <pc:sldMk cId="1798570404" sldId="325"/>
            <ac:spMk id="45" creationId="{E87BE363-C938-420E-A8B5-7FE27C207023}"/>
          </ac:spMkLst>
        </pc:spChg>
        <pc:spChg chg="mod">
          <ac:chgData name="Ragnhild Halvorsrud" userId="917ea340-fd63-490f-a7db-68428d24cf32" providerId="ADAL" clId="{74752764-C38B-4E32-8BD7-4A8808568C3F}" dt="2021-03-25T12:44:17.693" v="29866" actId="790"/>
          <ac:spMkLst>
            <pc:docMk/>
            <pc:sldMk cId="1798570404" sldId="325"/>
            <ac:spMk id="46" creationId="{1DE308B1-5B4B-4435-99E6-AB8A7EA0CB53}"/>
          </ac:spMkLst>
        </pc:spChg>
        <pc:grpChg chg="del">
          <ac:chgData name="Ragnhild Halvorsrud" userId="917ea340-fd63-490f-a7db-68428d24cf32" providerId="ADAL" clId="{74752764-C38B-4E32-8BD7-4A8808568C3F}" dt="2021-03-25T08:31:52.296" v="20913" actId="478"/>
          <ac:grpSpMkLst>
            <pc:docMk/>
            <pc:sldMk cId="1798570404" sldId="325"/>
            <ac:grpSpMk id="4" creationId="{2082A636-CB72-4E9C-8DC2-E80CBB5BA83B}"/>
          </ac:grpSpMkLst>
        </pc:grpChg>
        <pc:grpChg chg="add del mod">
          <ac:chgData name="Ragnhild Halvorsrud" userId="917ea340-fd63-490f-a7db-68428d24cf32" providerId="ADAL" clId="{74752764-C38B-4E32-8BD7-4A8808568C3F}" dt="2021-03-25T10:01:22.424" v="21080" actId="478"/>
          <ac:grpSpMkLst>
            <pc:docMk/>
            <pc:sldMk cId="1798570404" sldId="325"/>
            <ac:grpSpMk id="25" creationId="{AC766EB3-002C-4106-B368-B0C41A4B7F1D}"/>
          </ac:grpSpMkLst>
        </pc:grpChg>
        <pc:grpChg chg="add mod">
          <ac:chgData name="Ragnhild Halvorsrud" userId="917ea340-fd63-490f-a7db-68428d24cf32" providerId="ADAL" clId="{74752764-C38B-4E32-8BD7-4A8808568C3F}" dt="2021-03-25T10:01:56.691" v="21088"/>
          <ac:grpSpMkLst>
            <pc:docMk/>
            <pc:sldMk cId="1798570404" sldId="325"/>
            <ac:grpSpMk id="36" creationId="{A00F37EE-9B2B-4F49-865B-5D9C088B5BE8}"/>
          </ac:grpSpMkLst>
        </pc:grpChg>
        <pc:picChg chg="mod">
          <ac:chgData name="Ragnhild Halvorsrud" userId="917ea340-fd63-490f-a7db-68428d24cf32" providerId="ADAL" clId="{74752764-C38B-4E32-8BD7-4A8808568C3F}" dt="2021-03-21T11:06:27.390" v="3213" actId="1038"/>
          <ac:picMkLst>
            <pc:docMk/>
            <pc:sldMk cId="1798570404" sldId="325"/>
            <ac:picMk id="15" creationId="{12F44102-DC8D-4F0E-8FD5-5854A4904A6F}"/>
          </ac:picMkLst>
        </pc:picChg>
        <pc:picChg chg="mod">
          <ac:chgData name="Ragnhild Halvorsrud" userId="917ea340-fd63-490f-a7db-68428d24cf32" providerId="ADAL" clId="{74752764-C38B-4E32-8BD7-4A8808568C3F}" dt="2021-03-21T11:06:27.390" v="3213" actId="1038"/>
          <ac:picMkLst>
            <pc:docMk/>
            <pc:sldMk cId="1798570404" sldId="325"/>
            <ac:picMk id="16" creationId="{1AB7ED0A-26AF-43CD-A5F4-0E0224645DF1}"/>
          </ac:picMkLst>
        </pc:picChg>
        <pc:picChg chg="mod">
          <ac:chgData name="Ragnhild Halvorsrud" userId="917ea340-fd63-490f-a7db-68428d24cf32" providerId="ADAL" clId="{74752764-C38B-4E32-8BD7-4A8808568C3F}" dt="2021-03-24T08:43:55.831" v="15273" actId="1076"/>
          <ac:picMkLst>
            <pc:docMk/>
            <pc:sldMk cId="1798570404" sldId="325"/>
            <ac:picMk id="24" creationId="{3730F77B-88BD-4B01-B929-25C176C455D4}"/>
          </ac:picMkLst>
        </pc:picChg>
        <pc:cxnChg chg="mod">
          <ac:chgData name="Ragnhild Halvorsrud" userId="917ea340-fd63-490f-a7db-68428d24cf32" providerId="ADAL" clId="{74752764-C38B-4E32-8BD7-4A8808568C3F}" dt="2021-03-21T11:06:27.390" v="3213" actId="1038"/>
          <ac:cxnSpMkLst>
            <pc:docMk/>
            <pc:sldMk cId="1798570404" sldId="325"/>
            <ac:cxnSpMk id="19" creationId="{23D4845D-1E86-4544-9C4D-F16EC9956F37}"/>
          </ac:cxnSpMkLst>
        </pc:cxnChg>
        <pc:cxnChg chg="mod">
          <ac:chgData name="Ragnhild Halvorsrud" userId="917ea340-fd63-490f-a7db-68428d24cf32" providerId="ADAL" clId="{74752764-C38B-4E32-8BD7-4A8808568C3F}" dt="2021-03-21T11:06:27.390" v="3213" actId="1038"/>
          <ac:cxnSpMkLst>
            <pc:docMk/>
            <pc:sldMk cId="1798570404" sldId="325"/>
            <ac:cxnSpMk id="21" creationId="{8805FF03-E42A-487F-883F-060B0BC85636}"/>
          </ac:cxnSpMkLst>
        </pc:cxnChg>
        <pc:cxnChg chg="mod">
          <ac:chgData name="Ragnhild Halvorsrud" userId="917ea340-fd63-490f-a7db-68428d24cf32" providerId="ADAL" clId="{74752764-C38B-4E32-8BD7-4A8808568C3F}" dt="2021-03-24T08:44:11.053" v="15292" actId="14100"/>
          <ac:cxnSpMkLst>
            <pc:docMk/>
            <pc:sldMk cId="1798570404" sldId="325"/>
            <ac:cxnSpMk id="23" creationId="{CD11AC83-75F0-461E-BD63-A910441EF2F0}"/>
          </ac:cxnSpMkLst>
        </pc:cxnChg>
      </pc:sldChg>
      <pc:sldChg chg="addSp delSp modSp mod ord modClrScheme chgLayout modNotes">
        <pc:chgData name="Ragnhild Halvorsrud" userId="917ea340-fd63-490f-a7db-68428d24cf32" providerId="ADAL" clId="{74752764-C38B-4E32-8BD7-4A8808568C3F}" dt="2021-03-26T16:18:56.749" v="31797" actId="20577"/>
        <pc:sldMkLst>
          <pc:docMk/>
          <pc:sldMk cId="141001358" sldId="326"/>
        </pc:sldMkLst>
        <pc:spChg chg="mod ord">
          <ac:chgData name="Ragnhild Halvorsrud" userId="917ea340-fd63-490f-a7db-68428d24cf32" providerId="ADAL" clId="{74752764-C38B-4E32-8BD7-4A8808568C3F}" dt="2021-03-26T16:18:56.749" v="31797" actId="20577"/>
          <ac:spMkLst>
            <pc:docMk/>
            <pc:sldMk cId="141001358" sldId="326"/>
            <ac:spMk id="2" creationId="{DA93C4BE-5E27-46F9-B4B5-B31A61970ECC}"/>
          </ac:spMkLst>
        </pc:spChg>
        <pc:spChg chg="mod ord">
          <ac:chgData name="Ragnhild Halvorsrud" userId="917ea340-fd63-490f-a7db-68428d24cf32" providerId="ADAL" clId="{74752764-C38B-4E32-8BD7-4A8808568C3F}" dt="2021-03-25T12:44:17.697" v="29871" actId="790"/>
          <ac:spMkLst>
            <pc:docMk/>
            <pc:sldMk cId="141001358" sldId="326"/>
            <ac:spMk id="3" creationId="{1ACFC2A2-5AEE-4B2A-B5EE-FA12AF84328D}"/>
          </ac:spMkLst>
        </pc:spChg>
        <pc:spChg chg="add del mod ord">
          <ac:chgData name="Ragnhild Halvorsrud" userId="917ea340-fd63-490f-a7db-68428d24cf32" providerId="ADAL" clId="{74752764-C38B-4E32-8BD7-4A8808568C3F}" dt="2021-03-24T20:37:11.888" v="20486" actId="6264"/>
          <ac:spMkLst>
            <pc:docMk/>
            <pc:sldMk cId="141001358" sldId="326"/>
            <ac:spMk id="4" creationId="{E94AFC34-FD0B-4D32-998B-D2BB8683E841}"/>
          </ac:spMkLst>
        </pc:spChg>
        <pc:spChg chg="add del mod">
          <ac:chgData name="Ragnhild Halvorsrud" userId="917ea340-fd63-490f-a7db-68428d24cf32" providerId="ADAL" clId="{74752764-C38B-4E32-8BD7-4A8808568C3F}" dt="2021-03-24T20:37:11.888" v="20486" actId="6264"/>
          <ac:spMkLst>
            <pc:docMk/>
            <pc:sldMk cId="141001358" sldId="326"/>
            <ac:spMk id="5" creationId="{3F98D39D-9D27-460D-AC1D-9513921C6070}"/>
          </ac:spMkLst>
        </pc:spChg>
        <pc:spChg chg="add mod ord">
          <ac:chgData name="Ragnhild Halvorsrud" userId="917ea340-fd63-490f-a7db-68428d24cf32" providerId="ADAL" clId="{74752764-C38B-4E32-8BD7-4A8808568C3F}" dt="2021-03-25T12:44:17.696" v="29870" actId="790"/>
          <ac:spMkLst>
            <pc:docMk/>
            <pc:sldMk cId="141001358" sldId="326"/>
            <ac:spMk id="6" creationId="{AA7F644A-A732-4200-8B43-450759F77F40}"/>
          </ac:spMkLst>
        </pc:spChg>
      </pc:sldChg>
      <pc:sldChg chg="addSp delSp modSp mod ord chgLayout modNotes">
        <pc:chgData name="Ragnhild Halvorsrud" userId="917ea340-fd63-490f-a7db-68428d24cf32" providerId="ADAL" clId="{74752764-C38B-4E32-8BD7-4A8808568C3F}" dt="2021-03-25T12:44:17.725" v="29930" actId="790"/>
        <pc:sldMkLst>
          <pc:docMk/>
          <pc:sldMk cId="2919894437" sldId="327"/>
        </pc:sldMkLst>
        <pc:spChg chg="mod ord">
          <ac:chgData name="Ragnhild Halvorsrud" userId="917ea340-fd63-490f-a7db-68428d24cf32" providerId="ADAL" clId="{74752764-C38B-4E32-8BD7-4A8808568C3F}" dt="2021-03-25T12:44:17.699" v="29874" actId="790"/>
          <ac:spMkLst>
            <pc:docMk/>
            <pc:sldMk cId="2919894437" sldId="327"/>
            <ac:spMk id="2" creationId="{DA93C4BE-5E27-46F9-B4B5-B31A61970ECC}"/>
          </ac:spMkLst>
        </pc:spChg>
        <pc:spChg chg="mod ord">
          <ac:chgData name="Ragnhild Halvorsrud" userId="917ea340-fd63-490f-a7db-68428d24cf32" providerId="ADAL" clId="{74752764-C38B-4E32-8BD7-4A8808568C3F}" dt="2021-03-25T12:44:17.700" v="29875" actId="790"/>
          <ac:spMkLst>
            <pc:docMk/>
            <pc:sldMk cId="2919894437" sldId="327"/>
            <ac:spMk id="3" creationId="{1ACFC2A2-5AEE-4B2A-B5EE-FA12AF84328D}"/>
          </ac:spMkLst>
        </pc:spChg>
        <pc:spChg chg="mod">
          <ac:chgData name="Ragnhild Halvorsrud" userId="917ea340-fd63-490f-a7db-68428d24cf32" providerId="ADAL" clId="{74752764-C38B-4E32-8BD7-4A8808568C3F}" dt="2021-03-24T08:21:09.303" v="13578" actId="790"/>
          <ac:spMkLst>
            <pc:docMk/>
            <pc:sldMk cId="2919894437" sldId="327"/>
            <ac:spMk id="5" creationId="{DC9AC944-BAEE-4217-9E45-D58B82DDAE56}"/>
          </ac:spMkLst>
        </pc:spChg>
        <pc:spChg chg="mod">
          <ac:chgData name="Ragnhild Halvorsrud" userId="917ea340-fd63-490f-a7db-68428d24cf32" providerId="ADAL" clId="{74752764-C38B-4E32-8BD7-4A8808568C3F}" dt="2021-03-24T08:21:09.319" v="13579" actId="790"/>
          <ac:spMkLst>
            <pc:docMk/>
            <pc:sldMk cId="2919894437" sldId="327"/>
            <ac:spMk id="6" creationId="{F3C64AB2-1064-4D27-B1BE-A2724647441F}"/>
          </ac:spMkLst>
        </pc:spChg>
        <pc:spChg chg="mod">
          <ac:chgData name="Ragnhild Halvorsrud" userId="917ea340-fd63-490f-a7db-68428d24cf32" providerId="ADAL" clId="{74752764-C38B-4E32-8BD7-4A8808568C3F}" dt="2021-03-24T08:21:09.319" v="13580" actId="790"/>
          <ac:spMkLst>
            <pc:docMk/>
            <pc:sldMk cId="2919894437" sldId="327"/>
            <ac:spMk id="7" creationId="{BAAE1430-D4B4-4F06-B593-547A908318E7}"/>
          </ac:spMkLst>
        </pc:spChg>
        <pc:spChg chg="del mod">
          <ac:chgData name="Ragnhild Halvorsrud" userId="917ea340-fd63-490f-a7db-68428d24cf32" providerId="ADAL" clId="{74752764-C38B-4E32-8BD7-4A8808568C3F}" dt="2021-03-25T08:31:47.262" v="20912" actId="478"/>
          <ac:spMkLst>
            <pc:docMk/>
            <pc:sldMk cId="2919894437" sldId="327"/>
            <ac:spMk id="8" creationId="{DF463BAD-5F39-47AF-9FD1-4D3C053BF03B}"/>
          </ac:spMkLst>
        </pc:spChg>
        <pc:spChg chg="del mod">
          <ac:chgData name="Ragnhild Halvorsrud" userId="917ea340-fd63-490f-a7db-68428d24cf32" providerId="ADAL" clId="{74752764-C38B-4E32-8BD7-4A8808568C3F}" dt="2021-03-25T08:31:47.262" v="20912" actId="478"/>
          <ac:spMkLst>
            <pc:docMk/>
            <pc:sldMk cId="2919894437" sldId="327"/>
            <ac:spMk id="9" creationId="{2CCEB122-B59F-4A31-8E83-E173C41A10B4}"/>
          </ac:spMkLst>
        </pc:spChg>
        <pc:spChg chg="del mod">
          <ac:chgData name="Ragnhild Halvorsrud" userId="917ea340-fd63-490f-a7db-68428d24cf32" providerId="ADAL" clId="{74752764-C38B-4E32-8BD7-4A8808568C3F}" dt="2021-03-25T08:31:47.262" v="20912" actId="478"/>
          <ac:spMkLst>
            <pc:docMk/>
            <pc:sldMk cId="2919894437" sldId="327"/>
            <ac:spMk id="10" creationId="{B0A1485B-75C6-4703-B5B3-0A63A4B10971}"/>
          </ac:spMkLst>
        </pc:spChg>
        <pc:spChg chg="del mod">
          <ac:chgData name="Ragnhild Halvorsrud" userId="917ea340-fd63-490f-a7db-68428d24cf32" providerId="ADAL" clId="{74752764-C38B-4E32-8BD7-4A8808568C3F}" dt="2021-03-25T08:31:47.262" v="20912" actId="478"/>
          <ac:spMkLst>
            <pc:docMk/>
            <pc:sldMk cId="2919894437" sldId="327"/>
            <ac:spMk id="11" creationId="{FEA5CB18-2A09-4F58-B7C4-7161E8108973}"/>
          </ac:spMkLst>
        </pc:spChg>
        <pc:spChg chg="del mod">
          <ac:chgData name="Ragnhild Halvorsrud" userId="917ea340-fd63-490f-a7db-68428d24cf32" providerId="ADAL" clId="{74752764-C38B-4E32-8BD7-4A8808568C3F}" dt="2021-03-25T08:31:47.262" v="20912" actId="478"/>
          <ac:spMkLst>
            <pc:docMk/>
            <pc:sldMk cId="2919894437" sldId="327"/>
            <ac:spMk id="12" creationId="{AB875938-4AA1-41FE-A3AF-FB917558A9A9}"/>
          </ac:spMkLst>
        </pc:spChg>
        <pc:spChg chg="del mod">
          <ac:chgData name="Ragnhild Halvorsrud" userId="917ea340-fd63-490f-a7db-68428d24cf32" providerId="ADAL" clId="{74752764-C38B-4E32-8BD7-4A8808568C3F}" dt="2021-03-25T08:31:47.262" v="20912" actId="478"/>
          <ac:spMkLst>
            <pc:docMk/>
            <pc:sldMk cId="2919894437" sldId="327"/>
            <ac:spMk id="13" creationId="{BCA28725-169D-4645-A5AC-27C4C4B7B1B5}"/>
          </ac:spMkLst>
        </pc:spChg>
        <pc:spChg chg="del mod">
          <ac:chgData name="Ragnhild Halvorsrud" userId="917ea340-fd63-490f-a7db-68428d24cf32" providerId="ADAL" clId="{74752764-C38B-4E32-8BD7-4A8808568C3F}" dt="2021-03-25T08:31:47.262" v="20912" actId="478"/>
          <ac:spMkLst>
            <pc:docMk/>
            <pc:sldMk cId="2919894437" sldId="327"/>
            <ac:spMk id="14" creationId="{F0D27A3F-2376-47DF-81C5-6C379BE87FA5}"/>
          </ac:spMkLst>
        </pc:spChg>
        <pc:spChg chg="mod">
          <ac:chgData name="Ragnhild Halvorsrud" userId="917ea340-fd63-490f-a7db-68428d24cf32" providerId="ADAL" clId="{74752764-C38B-4E32-8BD7-4A8808568C3F}" dt="2021-03-25T12:44:17.700" v="29876" actId="790"/>
          <ac:spMkLst>
            <pc:docMk/>
            <pc:sldMk cId="2919894437" sldId="327"/>
            <ac:spMk id="15" creationId="{5540BA46-DE16-44C7-9F6A-E0490FB67BF6}"/>
          </ac:spMkLst>
        </pc:spChg>
        <pc:spChg chg="mod">
          <ac:chgData name="Ragnhild Halvorsrud" userId="917ea340-fd63-490f-a7db-68428d24cf32" providerId="ADAL" clId="{74752764-C38B-4E32-8BD7-4A8808568C3F}" dt="2021-03-25T12:44:17.718" v="29917" actId="790"/>
          <ac:spMkLst>
            <pc:docMk/>
            <pc:sldMk cId="2919894437" sldId="327"/>
            <ac:spMk id="17" creationId="{012732B1-37FB-4735-B63D-DD6972403FE4}"/>
          </ac:spMkLst>
        </pc:spChg>
        <pc:spChg chg="mod">
          <ac:chgData name="Ragnhild Halvorsrud" userId="917ea340-fd63-490f-a7db-68428d24cf32" providerId="ADAL" clId="{74752764-C38B-4E32-8BD7-4A8808568C3F}" dt="2021-03-25T12:44:17.718" v="29918" actId="790"/>
          <ac:spMkLst>
            <pc:docMk/>
            <pc:sldMk cId="2919894437" sldId="327"/>
            <ac:spMk id="18" creationId="{47EB3E82-F3B1-47B9-A59F-4F64E9D1F37E}"/>
          </ac:spMkLst>
        </pc:spChg>
        <pc:spChg chg="add del mod">
          <ac:chgData name="Ragnhild Halvorsrud" userId="917ea340-fd63-490f-a7db-68428d24cf32" providerId="ADAL" clId="{74752764-C38B-4E32-8BD7-4A8808568C3F}" dt="2021-03-24T19:00:37.116" v="16458" actId="6264"/>
          <ac:spMkLst>
            <pc:docMk/>
            <pc:sldMk cId="2919894437" sldId="327"/>
            <ac:spMk id="19" creationId="{2D9D83BB-B29B-44B8-B67C-045374D5D934}"/>
          </ac:spMkLst>
        </pc:spChg>
        <pc:spChg chg="add del mod">
          <ac:chgData name="Ragnhild Halvorsrud" userId="917ea340-fd63-490f-a7db-68428d24cf32" providerId="ADAL" clId="{74752764-C38B-4E32-8BD7-4A8808568C3F}" dt="2021-03-24T19:00:37.116" v="16458" actId="6264"/>
          <ac:spMkLst>
            <pc:docMk/>
            <pc:sldMk cId="2919894437" sldId="327"/>
            <ac:spMk id="20" creationId="{AB4B87AA-FA74-4F69-8704-8B6157495278}"/>
          </ac:spMkLst>
        </pc:spChg>
        <pc:spChg chg="add mod">
          <ac:chgData name="Ragnhild Halvorsrud" userId="917ea340-fd63-490f-a7db-68428d24cf32" providerId="ADAL" clId="{74752764-C38B-4E32-8BD7-4A8808568C3F}" dt="2021-03-25T09:56:56.169" v="21031" actId="164"/>
          <ac:spMkLst>
            <pc:docMk/>
            <pc:sldMk cId="2919894437" sldId="327"/>
            <ac:spMk id="21" creationId="{C7388B05-1B4F-4710-B24D-286EED3ED2EA}"/>
          </ac:spMkLst>
        </pc:spChg>
        <pc:spChg chg="add mod">
          <ac:chgData name="Ragnhild Halvorsrud" userId="917ea340-fd63-490f-a7db-68428d24cf32" providerId="ADAL" clId="{74752764-C38B-4E32-8BD7-4A8808568C3F}" dt="2021-03-25T09:56:56.169" v="21031" actId="164"/>
          <ac:spMkLst>
            <pc:docMk/>
            <pc:sldMk cId="2919894437" sldId="327"/>
            <ac:spMk id="22" creationId="{B49100BD-25D1-450F-9DDF-F51FD58E6A3C}"/>
          </ac:spMkLst>
        </pc:spChg>
        <pc:spChg chg="add mod">
          <ac:chgData name="Ragnhild Halvorsrud" userId="917ea340-fd63-490f-a7db-68428d24cf32" providerId="ADAL" clId="{74752764-C38B-4E32-8BD7-4A8808568C3F}" dt="2021-03-25T09:56:56.169" v="21031" actId="164"/>
          <ac:spMkLst>
            <pc:docMk/>
            <pc:sldMk cId="2919894437" sldId="327"/>
            <ac:spMk id="23" creationId="{C4CAFF85-E39D-4804-9BE5-646FFBC1FD48}"/>
          </ac:spMkLst>
        </pc:spChg>
        <pc:spChg chg="add mod">
          <ac:chgData name="Ragnhild Halvorsrud" userId="917ea340-fd63-490f-a7db-68428d24cf32" providerId="ADAL" clId="{74752764-C38B-4E32-8BD7-4A8808568C3F}" dt="2021-03-25T09:56:56.169" v="21031" actId="164"/>
          <ac:spMkLst>
            <pc:docMk/>
            <pc:sldMk cId="2919894437" sldId="327"/>
            <ac:spMk id="24" creationId="{B5D91C6F-1A9D-452F-85AF-6204ACF3A8C8}"/>
          </ac:spMkLst>
        </pc:spChg>
        <pc:spChg chg="add mod">
          <ac:chgData name="Ragnhild Halvorsrud" userId="917ea340-fd63-490f-a7db-68428d24cf32" providerId="ADAL" clId="{74752764-C38B-4E32-8BD7-4A8808568C3F}" dt="2021-03-25T09:56:56.169" v="21031" actId="164"/>
          <ac:spMkLst>
            <pc:docMk/>
            <pc:sldMk cId="2919894437" sldId="327"/>
            <ac:spMk id="25" creationId="{CCF030A0-B969-466A-A815-A5FBC9DC5289}"/>
          </ac:spMkLst>
        </pc:spChg>
        <pc:spChg chg="add mod">
          <ac:chgData name="Ragnhild Halvorsrud" userId="917ea340-fd63-490f-a7db-68428d24cf32" providerId="ADAL" clId="{74752764-C38B-4E32-8BD7-4A8808568C3F}" dt="2021-03-25T09:56:56.169" v="21031" actId="164"/>
          <ac:spMkLst>
            <pc:docMk/>
            <pc:sldMk cId="2919894437" sldId="327"/>
            <ac:spMk id="26" creationId="{CFB1C279-9544-4E0F-813F-E665CC9F96A3}"/>
          </ac:spMkLst>
        </pc:spChg>
        <pc:spChg chg="add mod">
          <ac:chgData name="Ragnhild Halvorsrud" userId="917ea340-fd63-490f-a7db-68428d24cf32" providerId="ADAL" clId="{74752764-C38B-4E32-8BD7-4A8808568C3F}" dt="2021-03-25T09:56:56.169" v="21031" actId="164"/>
          <ac:spMkLst>
            <pc:docMk/>
            <pc:sldMk cId="2919894437" sldId="327"/>
            <ac:spMk id="27" creationId="{776FF644-875C-4E62-826B-E97F72405E62}"/>
          </ac:spMkLst>
        </pc:spChg>
        <pc:spChg chg="add mod">
          <ac:chgData name="Ragnhild Halvorsrud" userId="917ea340-fd63-490f-a7db-68428d24cf32" providerId="ADAL" clId="{74752764-C38B-4E32-8BD7-4A8808568C3F}" dt="2021-03-25T09:56:56.169" v="21031" actId="164"/>
          <ac:spMkLst>
            <pc:docMk/>
            <pc:sldMk cId="2919894437" sldId="327"/>
            <ac:spMk id="28" creationId="{59A02350-3E03-4A1C-809B-CBBE51AD21A1}"/>
          </ac:spMkLst>
        </pc:spChg>
        <pc:spChg chg="add mod">
          <ac:chgData name="Ragnhild Halvorsrud" userId="917ea340-fd63-490f-a7db-68428d24cf32" providerId="ADAL" clId="{74752764-C38B-4E32-8BD7-4A8808568C3F}" dt="2021-03-25T09:56:56.169" v="21031" actId="164"/>
          <ac:spMkLst>
            <pc:docMk/>
            <pc:sldMk cId="2919894437" sldId="327"/>
            <ac:spMk id="29" creationId="{5B35C191-68D2-4313-AE95-886248F0D73B}"/>
          </ac:spMkLst>
        </pc:spChg>
        <pc:spChg chg="add mod">
          <ac:chgData name="Ragnhild Halvorsrud" userId="917ea340-fd63-490f-a7db-68428d24cf32" providerId="ADAL" clId="{74752764-C38B-4E32-8BD7-4A8808568C3F}" dt="2021-03-25T09:56:56.169" v="21031" actId="164"/>
          <ac:spMkLst>
            <pc:docMk/>
            <pc:sldMk cId="2919894437" sldId="327"/>
            <ac:spMk id="30" creationId="{AA088608-2D14-4431-B572-584F0275F5DA}"/>
          </ac:spMkLst>
        </pc:spChg>
        <pc:spChg chg="mod topLvl">
          <ac:chgData name="Ragnhild Halvorsrud" userId="917ea340-fd63-490f-a7db-68428d24cf32" providerId="ADAL" clId="{74752764-C38B-4E32-8BD7-4A8808568C3F}" dt="2021-03-25T12:44:17.719" v="29919" actId="790"/>
          <ac:spMkLst>
            <pc:docMk/>
            <pc:sldMk cId="2919894437" sldId="327"/>
            <ac:spMk id="33" creationId="{EF51F1BF-E727-47CF-84CA-6BC6087CF039}"/>
          </ac:spMkLst>
        </pc:spChg>
        <pc:spChg chg="mod topLvl">
          <ac:chgData name="Ragnhild Halvorsrud" userId="917ea340-fd63-490f-a7db-68428d24cf32" providerId="ADAL" clId="{74752764-C38B-4E32-8BD7-4A8808568C3F}" dt="2021-03-25T12:44:17.719" v="29920" actId="790"/>
          <ac:spMkLst>
            <pc:docMk/>
            <pc:sldMk cId="2919894437" sldId="327"/>
            <ac:spMk id="34" creationId="{66CD8A20-96B7-4ADB-82D5-0F0CC67A0EE9}"/>
          </ac:spMkLst>
        </pc:spChg>
        <pc:spChg chg="mod topLvl">
          <ac:chgData name="Ragnhild Halvorsrud" userId="917ea340-fd63-490f-a7db-68428d24cf32" providerId="ADAL" clId="{74752764-C38B-4E32-8BD7-4A8808568C3F}" dt="2021-03-25T12:44:17.720" v="29921" actId="790"/>
          <ac:spMkLst>
            <pc:docMk/>
            <pc:sldMk cId="2919894437" sldId="327"/>
            <ac:spMk id="35" creationId="{02992FA0-C95F-4AFE-8959-287FFB543308}"/>
          </ac:spMkLst>
        </pc:spChg>
        <pc:spChg chg="mod topLvl">
          <ac:chgData name="Ragnhild Halvorsrud" userId="917ea340-fd63-490f-a7db-68428d24cf32" providerId="ADAL" clId="{74752764-C38B-4E32-8BD7-4A8808568C3F}" dt="2021-03-25T12:44:17.721" v="29922" actId="790"/>
          <ac:spMkLst>
            <pc:docMk/>
            <pc:sldMk cId="2919894437" sldId="327"/>
            <ac:spMk id="36" creationId="{E9859649-49DC-464E-96F1-060AB95B9FB3}"/>
          </ac:spMkLst>
        </pc:spChg>
        <pc:spChg chg="mod topLvl">
          <ac:chgData name="Ragnhild Halvorsrud" userId="917ea340-fd63-490f-a7db-68428d24cf32" providerId="ADAL" clId="{74752764-C38B-4E32-8BD7-4A8808568C3F}" dt="2021-03-25T12:44:17.721" v="29923" actId="790"/>
          <ac:spMkLst>
            <pc:docMk/>
            <pc:sldMk cId="2919894437" sldId="327"/>
            <ac:spMk id="37" creationId="{E38D6FB0-A1CA-4106-9446-0F362A6B1211}"/>
          </ac:spMkLst>
        </pc:spChg>
        <pc:spChg chg="mod topLvl">
          <ac:chgData name="Ragnhild Halvorsrud" userId="917ea340-fd63-490f-a7db-68428d24cf32" providerId="ADAL" clId="{74752764-C38B-4E32-8BD7-4A8808568C3F}" dt="2021-03-25T12:44:17.722" v="29924" actId="790"/>
          <ac:spMkLst>
            <pc:docMk/>
            <pc:sldMk cId="2919894437" sldId="327"/>
            <ac:spMk id="38" creationId="{BDE14189-9144-432D-AA5D-224DE05ED0C3}"/>
          </ac:spMkLst>
        </pc:spChg>
        <pc:spChg chg="mod topLvl">
          <ac:chgData name="Ragnhild Halvorsrud" userId="917ea340-fd63-490f-a7db-68428d24cf32" providerId="ADAL" clId="{74752764-C38B-4E32-8BD7-4A8808568C3F}" dt="2021-03-25T12:44:17.723" v="29925" actId="790"/>
          <ac:spMkLst>
            <pc:docMk/>
            <pc:sldMk cId="2919894437" sldId="327"/>
            <ac:spMk id="39" creationId="{ED638C69-F489-452C-AAFB-5C7E46E6F70A}"/>
          </ac:spMkLst>
        </pc:spChg>
        <pc:spChg chg="mod topLvl">
          <ac:chgData name="Ragnhild Halvorsrud" userId="917ea340-fd63-490f-a7db-68428d24cf32" providerId="ADAL" clId="{74752764-C38B-4E32-8BD7-4A8808568C3F}" dt="2021-03-25T12:44:17.723" v="29926" actId="790"/>
          <ac:spMkLst>
            <pc:docMk/>
            <pc:sldMk cId="2919894437" sldId="327"/>
            <ac:spMk id="40" creationId="{CC10C0EE-6965-4647-9446-16594D556642}"/>
          </ac:spMkLst>
        </pc:spChg>
        <pc:spChg chg="mod topLvl">
          <ac:chgData name="Ragnhild Halvorsrud" userId="917ea340-fd63-490f-a7db-68428d24cf32" providerId="ADAL" clId="{74752764-C38B-4E32-8BD7-4A8808568C3F}" dt="2021-03-25T12:44:17.724" v="29927" actId="790"/>
          <ac:spMkLst>
            <pc:docMk/>
            <pc:sldMk cId="2919894437" sldId="327"/>
            <ac:spMk id="41" creationId="{95FF3CC1-9AE7-45F1-BEB4-82D370B9CCC9}"/>
          </ac:spMkLst>
        </pc:spChg>
        <pc:spChg chg="mod topLvl">
          <ac:chgData name="Ragnhild Halvorsrud" userId="917ea340-fd63-490f-a7db-68428d24cf32" providerId="ADAL" clId="{74752764-C38B-4E32-8BD7-4A8808568C3F}" dt="2021-03-25T12:44:17.724" v="29928" actId="790"/>
          <ac:spMkLst>
            <pc:docMk/>
            <pc:sldMk cId="2919894437" sldId="327"/>
            <ac:spMk id="42" creationId="{307E8C5E-6C2D-4409-9088-A2F0EBDF96DE}"/>
          </ac:spMkLst>
        </pc:spChg>
        <pc:grpChg chg="del">
          <ac:chgData name="Ragnhild Halvorsrud" userId="917ea340-fd63-490f-a7db-68428d24cf32" providerId="ADAL" clId="{74752764-C38B-4E32-8BD7-4A8808568C3F}" dt="2021-03-25T08:31:47.262" v="20912" actId="478"/>
          <ac:grpSpMkLst>
            <pc:docMk/>
            <pc:sldMk cId="2919894437" sldId="327"/>
            <ac:grpSpMk id="4" creationId="{D762DB88-7522-4107-91E7-1B9BE77451E0}"/>
          </ac:grpSpMkLst>
        </pc:grpChg>
        <pc:grpChg chg="add del mod">
          <ac:chgData name="Ragnhild Halvorsrud" userId="917ea340-fd63-490f-a7db-68428d24cf32" providerId="ADAL" clId="{74752764-C38B-4E32-8BD7-4A8808568C3F}" dt="2021-03-25T10:02:04.257" v="21089" actId="478"/>
          <ac:grpSpMkLst>
            <pc:docMk/>
            <pc:sldMk cId="2919894437" sldId="327"/>
            <ac:grpSpMk id="31" creationId="{359544C0-2FD4-4480-B285-8ADC75B7E280}"/>
          </ac:grpSpMkLst>
        </pc:grpChg>
        <pc:grpChg chg="add del mod">
          <ac:chgData name="Ragnhild Halvorsrud" userId="917ea340-fd63-490f-a7db-68428d24cf32" providerId="ADAL" clId="{74752764-C38B-4E32-8BD7-4A8808568C3F}" dt="2021-03-25T10:02:21.190" v="21091" actId="165"/>
          <ac:grpSpMkLst>
            <pc:docMk/>
            <pc:sldMk cId="2919894437" sldId="327"/>
            <ac:grpSpMk id="32" creationId="{753585CE-60D1-44C1-8B77-5439E18D842B}"/>
          </ac:grpSpMkLst>
        </pc:grpChg>
        <pc:grpChg chg="add mod">
          <ac:chgData name="Ragnhild Halvorsrud" userId="917ea340-fd63-490f-a7db-68428d24cf32" providerId="ADAL" clId="{74752764-C38B-4E32-8BD7-4A8808568C3F}" dt="2021-03-25T10:03:00.428" v="21094" actId="164"/>
          <ac:grpSpMkLst>
            <pc:docMk/>
            <pc:sldMk cId="2919894437" sldId="327"/>
            <ac:grpSpMk id="43" creationId="{6BEAEF62-1281-40B2-969D-250E79321CBF}"/>
          </ac:grpSpMkLst>
        </pc:grpChg>
        <pc:graphicFrameChg chg="modGraphic">
          <ac:chgData name="Ragnhild Halvorsrud" userId="917ea340-fd63-490f-a7db-68428d24cf32" providerId="ADAL" clId="{74752764-C38B-4E32-8BD7-4A8808568C3F}" dt="2021-03-25T12:44:17.717" v="29916" actId="790"/>
          <ac:graphicFrameMkLst>
            <pc:docMk/>
            <pc:sldMk cId="2919894437" sldId="327"/>
            <ac:graphicFrameMk id="16" creationId="{FFF9A603-F853-4CCD-BEF3-8EDD25F172A7}"/>
          </ac:graphicFrameMkLst>
        </pc:graphicFrameChg>
      </pc:sldChg>
      <pc:sldChg chg="addSp delSp modSp mod ord chgLayout modNotes">
        <pc:chgData name="Ragnhild Halvorsrud" userId="917ea340-fd63-490f-a7db-68428d24cf32" providerId="ADAL" clId="{74752764-C38B-4E32-8BD7-4A8808568C3F}" dt="2021-03-25T12:44:17.748" v="29961" actId="790"/>
        <pc:sldMkLst>
          <pc:docMk/>
          <pc:sldMk cId="450887840" sldId="328"/>
        </pc:sldMkLst>
        <pc:spChg chg="mod ord">
          <ac:chgData name="Ragnhild Halvorsrud" userId="917ea340-fd63-490f-a7db-68428d24cf32" providerId="ADAL" clId="{74752764-C38B-4E32-8BD7-4A8808568C3F}" dt="2021-03-25T12:44:17.726" v="29931" actId="790"/>
          <ac:spMkLst>
            <pc:docMk/>
            <pc:sldMk cId="450887840" sldId="328"/>
            <ac:spMk id="2" creationId="{DA93C4BE-5E27-46F9-B4B5-B31A61970ECC}"/>
          </ac:spMkLst>
        </pc:spChg>
        <pc:spChg chg="mod ord">
          <ac:chgData name="Ragnhild Halvorsrud" userId="917ea340-fd63-490f-a7db-68428d24cf32" providerId="ADAL" clId="{74752764-C38B-4E32-8BD7-4A8808568C3F}" dt="2021-03-25T12:44:17.727" v="29932" actId="790"/>
          <ac:spMkLst>
            <pc:docMk/>
            <pc:sldMk cId="450887840" sldId="328"/>
            <ac:spMk id="3" creationId="{1ACFC2A2-5AEE-4B2A-B5EE-FA12AF84328D}"/>
          </ac:spMkLst>
        </pc:spChg>
        <pc:spChg chg="mod">
          <ac:chgData name="Ragnhild Halvorsrud" userId="917ea340-fd63-490f-a7db-68428d24cf32" providerId="ADAL" clId="{74752764-C38B-4E32-8BD7-4A8808568C3F}" dt="2021-03-24T08:21:09.350" v="13635" actId="790"/>
          <ac:spMkLst>
            <pc:docMk/>
            <pc:sldMk cId="450887840" sldId="328"/>
            <ac:spMk id="5" creationId="{5B0F2D71-479D-443D-9F82-C049AA726BC2}"/>
          </ac:spMkLst>
        </pc:spChg>
        <pc:spChg chg="mod">
          <ac:chgData name="Ragnhild Halvorsrud" userId="917ea340-fd63-490f-a7db-68428d24cf32" providerId="ADAL" clId="{74752764-C38B-4E32-8BD7-4A8808568C3F}" dt="2021-03-24T08:21:09.350" v="13636" actId="790"/>
          <ac:spMkLst>
            <pc:docMk/>
            <pc:sldMk cId="450887840" sldId="328"/>
            <ac:spMk id="6" creationId="{4A51B9D2-E777-428F-9690-AEA8194B002C}"/>
          </ac:spMkLst>
        </pc:spChg>
        <pc:spChg chg="mod">
          <ac:chgData name="Ragnhild Halvorsrud" userId="917ea340-fd63-490f-a7db-68428d24cf32" providerId="ADAL" clId="{74752764-C38B-4E32-8BD7-4A8808568C3F}" dt="2021-03-24T08:21:09.350" v="13637" actId="790"/>
          <ac:spMkLst>
            <pc:docMk/>
            <pc:sldMk cId="450887840" sldId="328"/>
            <ac:spMk id="7" creationId="{A6A5CD3A-3AC8-48A6-B5E9-AEECF2C595C7}"/>
          </ac:spMkLst>
        </pc:spChg>
        <pc:spChg chg="del mod">
          <ac:chgData name="Ragnhild Halvorsrud" userId="917ea340-fd63-490f-a7db-68428d24cf32" providerId="ADAL" clId="{74752764-C38B-4E32-8BD7-4A8808568C3F}" dt="2021-03-25T08:31:44.660" v="20911" actId="478"/>
          <ac:spMkLst>
            <pc:docMk/>
            <pc:sldMk cId="450887840" sldId="328"/>
            <ac:spMk id="8" creationId="{437ADF0F-4626-4652-9E1F-48131111A58B}"/>
          </ac:spMkLst>
        </pc:spChg>
        <pc:spChg chg="del mod">
          <ac:chgData name="Ragnhild Halvorsrud" userId="917ea340-fd63-490f-a7db-68428d24cf32" providerId="ADAL" clId="{74752764-C38B-4E32-8BD7-4A8808568C3F}" dt="2021-03-25T08:31:44.660" v="20911" actId="478"/>
          <ac:spMkLst>
            <pc:docMk/>
            <pc:sldMk cId="450887840" sldId="328"/>
            <ac:spMk id="9" creationId="{056CA29C-9403-4BBD-8A2E-8A314EB20B3E}"/>
          </ac:spMkLst>
        </pc:spChg>
        <pc:spChg chg="del mod">
          <ac:chgData name="Ragnhild Halvorsrud" userId="917ea340-fd63-490f-a7db-68428d24cf32" providerId="ADAL" clId="{74752764-C38B-4E32-8BD7-4A8808568C3F}" dt="2021-03-25T08:31:44.660" v="20911" actId="478"/>
          <ac:spMkLst>
            <pc:docMk/>
            <pc:sldMk cId="450887840" sldId="328"/>
            <ac:spMk id="10" creationId="{1B478DF4-D162-429E-AC8E-D6622BDBA393}"/>
          </ac:spMkLst>
        </pc:spChg>
        <pc:spChg chg="del mod">
          <ac:chgData name="Ragnhild Halvorsrud" userId="917ea340-fd63-490f-a7db-68428d24cf32" providerId="ADAL" clId="{74752764-C38B-4E32-8BD7-4A8808568C3F}" dt="2021-03-25T08:31:44.660" v="20911" actId="478"/>
          <ac:spMkLst>
            <pc:docMk/>
            <pc:sldMk cId="450887840" sldId="328"/>
            <ac:spMk id="11" creationId="{3C1B324B-C52E-4D02-BBDE-FC82804CDC8E}"/>
          </ac:spMkLst>
        </pc:spChg>
        <pc:spChg chg="del mod">
          <ac:chgData name="Ragnhild Halvorsrud" userId="917ea340-fd63-490f-a7db-68428d24cf32" providerId="ADAL" clId="{74752764-C38B-4E32-8BD7-4A8808568C3F}" dt="2021-03-25T08:31:44.660" v="20911" actId="478"/>
          <ac:spMkLst>
            <pc:docMk/>
            <pc:sldMk cId="450887840" sldId="328"/>
            <ac:spMk id="12" creationId="{643819A0-2AD0-4800-BF5F-579B63479FF1}"/>
          </ac:spMkLst>
        </pc:spChg>
        <pc:spChg chg="del mod">
          <ac:chgData name="Ragnhild Halvorsrud" userId="917ea340-fd63-490f-a7db-68428d24cf32" providerId="ADAL" clId="{74752764-C38B-4E32-8BD7-4A8808568C3F}" dt="2021-03-25T08:31:44.660" v="20911" actId="478"/>
          <ac:spMkLst>
            <pc:docMk/>
            <pc:sldMk cId="450887840" sldId="328"/>
            <ac:spMk id="13" creationId="{88A4F370-490F-4B8B-AA33-81E0B2A1403C}"/>
          </ac:spMkLst>
        </pc:spChg>
        <pc:spChg chg="del mod">
          <ac:chgData name="Ragnhild Halvorsrud" userId="917ea340-fd63-490f-a7db-68428d24cf32" providerId="ADAL" clId="{74752764-C38B-4E32-8BD7-4A8808568C3F}" dt="2021-03-25T08:31:44.660" v="20911" actId="478"/>
          <ac:spMkLst>
            <pc:docMk/>
            <pc:sldMk cId="450887840" sldId="328"/>
            <ac:spMk id="14" creationId="{B5E8B20E-681E-4BAD-B402-3FDFCF443902}"/>
          </ac:spMkLst>
        </pc:spChg>
        <pc:spChg chg="mod">
          <ac:chgData name="Ragnhild Halvorsrud" userId="917ea340-fd63-490f-a7db-68428d24cf32" providerId="ADAL" clId="{74752764-C38B-4E32-8BD7-4A8808568C3F}" dt="2021-03-25T12:44:17.727" v="29933" actId="790"/>
          <ac:spMkLst>
            <pc:docMk/>
            <pc:sldMk cId="450887840" sldId="328"/>
            <ac:spMk id="15" creationId="{C623082D-7577-4573-96AD-0406B10F0C95}"/>
          </ac:spMkLst>
        </pc:spChg>
        <pc:spChg chg="mod">
          <ac:chgData name="Ragnhild Halvorsrud" userId="917ea340-fd63-490f-a7db-68428d24cf32" providerId="ADAL" clId="{74752764-C38B-4E32-8BD7-4A8808568C3F}" dt="2021-03-25T12:44:17.730" v="29934" actId="790"/>
          <ac:spMkLst>
            <pc:docMk/>
            <pc:sldMk cId="450887840" sldId="328"/>
            <ac:spMk id="16" creationId="{65DC1B4D-ECC0-4181-9371-C00275946556}"/>
          </ac:spMkLst>
        </pc:spChg>
        <pc:spChg chg="mod">
          <ac:chgData name="Ragnhild Halvorsrud" userId="917ea340-fd63-490f-a7db-68428d24cf32" providerId="ADAL" clId="{74752764-C38B-4E32-8BD7-4A8808568C3F}" dt="2021-03-25T12:44:17.730" v="29935" actId="790"/>
          <ac:spMkLst>
            <pc:docMk/>
            <pc:sldMk cId="450887840" sldId="328"/>
            <ac:spMk id="17" creationId="{9309E2B0-DC72-477A-AF81-9DB530137B2C}"/>
          </ac:spMkLst>
        </pc:spChg>
        <pc:spChg chg="mod">
          <ac:chgData name="Ragnhild Halvorsrud" userId="917ea340-fd63-490f-a7db-68428d24cf32" providerId="ADAL" clId="{74752764-C38B-4E32-8BD7-4A8808568C3F}" dt="2021-03-25T12:44:17.731" v="29936" actId="790"/>
          <ac:spMkLst>
            <pc:docMk/>
            <pc:sldMk cId="450887840" sldId="328"/>
            <ac:spMk id="18" creationId="{AC306584-23CE-4FE7-A701-4CAB1DBD5BA4}"/>
          </ac:spMkLst>
        </pc:spChg>
        <pc:spChg chg="mod">
          <ac:chgData name="Ragnhild Halvorsrud" userId="917ea340-fd63-490f-a7db-68428d24cf32" providerId="ADAL" clId="{74752764-C38B-4E32-8BD7-4A8808568C3F}" dt="2021-03-25T12:44:17.732" v="29937" actId="790"/>
          <ac:spMkLst>
            <pc:docMk/>
            <pc:sldMk cId="450887840" sldId="328"/>
            <ac:spMk id="19" creationId="{E04A0D9D-0870-4601-A8DD-F595A93C719C}"/>
          </ac:spMkLst>
        </pc:spChg>
        <pc:spChg chg="mod">
          <ac:chgData name="Ragnhild Halvorsrud" userId="917ea340-fd63-490f-a7db-68428d24cf32" providerId="ADAL" clId="{74752764-C38B-4E32-8BD7-4A8808568C3F}" dt="2021-03-25T12:44:17.732" v="29938" actId="790"/>
          <ac:spMkLst>
            <pc:docMk/>
            <pc:sldMk cId="450887840" sldId="328"/>
            <ac:spMk id="20" creationId="{1EA33742-ED86-4E71-9642-5012FDE27129}"/>
          </ac:spMkLst>
        </pc:spChg>
        <pc:spChg chg="mod">
          <ac:chgData name="Ragnhild Halvorsrud" userId="917ea340-fd63-490f-a7db-68428d24cf32" providerId="ADAL" clId="{74752764-C38B-4E32-8BD7-4A8808568C3F}" dt="2021-03-25T12:44:17.733" v="29939" actId="790"/>
          <ac:spMkLst>
            <pc:docMk/>
            <pc:sldMk cId="450887840" sldId="328"/>
            <ac:spMk id="21" creationId="{8A8DFC5D-7DF3-4947-BDEB-07CF001E296C}"/>
          </ac:spMkLst>
        </pc:spChg>
        <pc:spChg chg="mod">
          <ac:chgData name="Ragnhild Halvorsrud" userId="917ea340-fd63-490f-a7db-68428d24cf32" providerId="ADAL" clId="{74752764-C38B-4E32-8BD7-4A8808568C3F}" dt="2021-03-25T12:44:17.734" v="29940" actId="790"/>
          <ac:spMkLst>
            <pc:docMk/>
            <pc:sldMk cId="450887840" sldId="328"/>
            <ac:spMk id="23" creationId="{C3EFCC81-81C0-4546-85F0-0E14D7E0A88F}"/>
          </ac:spMkLst>
        </pc:spChg>
        <pc:spChg chg="mod">
          <ac:chgData name="Ragnhild Halvorsrud" userId="917ea340-fd63-490f-a7db-68428d24cf32" providerId="ADAL" clId="{74752764-C38B-4E32-8BD7-4A8808568C3F}" dt="2021-03-25T12:44:17.734" v="29941" actId="790"/>
          <ac:spMkLst>
            <pc:docMk/>
            <pc:sldMk cId="450887840" sldId="328"/>
            <ac:spMk id="25" creationId="{20AF8E33-E79C-432A-8A22-0ECEEDEC6855}"/>
          </ac:spMkLst>
        </pc:spChg>
        <pc:spChg chg="mod">
          <ac:chgData name="Ragnhild Halvorsrud" userId="917ea340-fd63-490f-a7db-68428d24cf32" providerId="ADAL" clId="{74752764-C38B-4E32-8BD7-4A8808568C3F}" dt="2021-03-25T12:44:17.735" v="29942" actId="790"/>
          <ac:spMkLst>
            <pc:docMk/>
            <pc:sldMk cId="450887840" sldId="328"/>
            <ac:spMk id="26" creationId="{56F77C54-34DF-4C16-A927-434DCEBB9F1D}"/>
          </ac:spMkLst>
        </pc:spChg>
        <pc:spChg chg="mod">
          <ac:chgData name="Ragnhild Halvorsrud" userId="917ea340-fd63-490f-a7db-68428d24cf32" providerId="ADAL" clId="{74752764-C38B-4E32-8BD7-4A8808568C3F}" dt="2021-03-25T12:44:17.736" v="29943" actId="790"/>
          <ac:spMkLst>
            <pc:docMk/>
            <pc:sldMk cId="450887840" sldId="328"/>
            <ac:spMk id="27" creationId="{DF2405DA-DE4C-4EED-B253-C8DAC57E2342}"/>
          </ac:spMkLst>
        </pc:spChg>
        <pc:spChg chg="mod">
          <ac:chgData name="Ragnhild Halvorsrud" userId="917ea340-fd63-490f-a7db-68428d24cf32" providerId="ADAL" clId="{74752764-C38B-4E32-8BD7-4A8808568C3F}" dt="2021-03-25T12:44:17.736" v="29944" actId="790"/>
          <ac:spMkLst>
            <pc:docMk/>
            <pc:sldMk cId="450887840" sldId="328"/>
            <ac:spMk id="28" creationId="{CB7A0848-346D-4AD4-8FE0-920F71EB7BC7}"/>
          </ac:spMkLst>
        </pc:spChg>
        <pc:spChg chg="mod">
          <ac:chgData name="Ragnhild Halvorsrud" userId="917ea340-fd63-490f-a7db-68428d24cf32" providerId="ADAL" clId="{74752764-C38B-4E32-8BD7-4A8808568C3F}" dt="2021-03-25T12:44:17.737" v="29945" actId="790"/>
          <ac:spMkLst>
            <pc:docMk/>
            <pc:sldMk cId="450887840" sldId="328"/>
            <ac:spMk id="29" creationId="{6F4DB79A-D75A-4294-99CD-6774A7CC286F}"/>
          </ac:spMkLst>
        </pc:spChg>
        <pc:spChg chg="mod">
          <ac:chgData name="Ragnhild Halvorsrud" userId="917ea340-fd63-490f-a7db-68428d24cf32" providerId="ADAL" clId="{74752764-C38B-4E32-8BD7-4A8808568C3F}" dt="2021-03-25T12:44:17.737" v="29946" actId="790"/>
          <ac:spMkLst>
            <pc:docMk/>
            <pc:sldMk cId="450887840" sldId="328"/>
            <ac:spMk id="30" creationId="{6DF66831-BFEE-4F26-A979-FC3B21B6FD03}"/>
          </ac:spMkLst>
        </pc:spChg>
        <pc:spChg chg="mod">
          <ac:chgData name="Ragnhild Halvorsrud" userId="917ea340-fd63-490f-a7db-68428d24cf32" providerId="ADAL" clId="{74752764-C38B-4E32-8BD7-4A8808568C3F}" dt="2021-03-25T12:44:17.738" v="29947" actId="790"/>
          <ac:spMkLst>
            <pc:docMk/>
            <pc:sldMk cId="450887840" sldId="328"/>
            <ac:spMk id="31" creationId="{0893CDCD-347F-448A-BFC6-30DD620ADA99}"/>
          </ac:spMkLst>
        </pc:spChg>
        <pc:spChg chg="mod">
          <ac:chgData name="Ragnhild Halvorsrud" userId="917ea340-fd63-490f-a7db-68428d24cf32" providerId="ADAL" clId="{74752764-C38B-4E32-8BD7-4A8808568C3F}" dt="2021-03-25T12:44:17.739" v="29948" actId="790"/>
          <ac:spMkLst>
            <pc:docMk/>
            <pc:sldMk cId="450887840" sldId="328"/>
            <ac:spMk id="32" creationId="{62963B26-AE9A-4D73-9BD6-9BE3E800DB7F}"/>
          </ac:spMkLst>
        </pc:spChg>
        <pc:spChg chg="mod">
          <ac:chgData name="Ragnhild Halvorsrud" userId="917ea340-fd63-490f-a7db-68428d24cf32" providerId="ADAL" clId="{74752764-C38B-4E32-8BD7-4A8808568C3F}" dt="2021-03-25T12:44:17.739" v="29949" actId="790"/>
          <ac:spMkLst>
            <pc:docMk/>
            <pc:sldMk cId="450887840" sldId="328"/>
            <ac:spMk id="33" creationId="{0CF60FEB-CC81-48C5-A9A5-B38B731EDA0C}"/>
          </ac:spMkLst>
        </pc:spChg>
        <pc:spChg chg="add del mod">
          <ac:chgData name="Ragnhild Halvorsrud" userId="917ea340-fd63-490f-a7db-68428d24cf32" providerId="ADAL" clId="{74752764-C38B-4E32-8BD7-4A8808568C3F}" dt="2021-03-24T19:00:45.202" v="16459" actId="6264"/>
          <ac:spMkLst>
            <pc:docMk/>
            <pc:sldMk cId="450887840" sldId="328"/>
            <ac:spMk id="40" creationId="{4E8EF873-9F79-4398-8518-CB9F7DCEA9D2}"/>
          </ac:spMkLst>
        </pc:spChg>
        <pc:spChg chg="add del mod">
          <ac:chgData name="Ragnhild Halvorsrud" userId="917ea340-fd63-490f-a7db-68428d24cf32" providerId="ADAL" clId="{74752764-C38B-4E32-8BD7-4A8808568C3F}" dt="2021-03-24T19:00:45.202" v="16459" actId="6264"/>
          <ac:spMkLst>
            <pc:docMk/>
            <pc:sldMk cId="450887840" sldId="328"/>
            <ac:spMk id="41" creationId="{BC6DA562-6002-46E9-8DC8-BB1069CC07CE}"/>
          </ac:spMkLst>
        </pc:spChg>
        <pc:spChg chg="add del mod">
          <ac:chgData name="Ragnhild Halvorsrud" userId="917ea340-fd63-490f-a7db-68428d24cf32" providerId="ADAL" clId="{74752764-C38B-4E32-8BD7-4A8808568C3F}" dt="2021-03-25T09:59:32.175" v="21067" actId="478"/>
          <ac:spMkLst>
            <pc:docMk/>
            <pc:sldMk cId="450887840" sldId="328"/>
            <ac:spMk id="42" creationId="{0E314468-938A-45B4-963D-4B61E0A8C86D}"/>
          </ac:spMkLst>
        </pc:spChg>
        <pc:spChg chg="add del mod">
          <ac:chgData name="Ragnhild Halvorsrud" userId="917ea340-fd63-490f-a7db-68428d24cf32" providerId="ADAL" clId="{74752764-C38B-4E32-8BD7-4A8808568C3F}" dt="2021-03-25T09:59:32.175" v="21067" actId="478"/>
          <ac:spMkLst>
            <pc:docMk/>
            <pc:sldMk cId="450887840" sldId="328"/>
            <ac:spMk id="43" creationId="{DA91B8FB-72ED-42A9-BD63-F6C1A8207A0B}"/>
          </ac:spMkLst>
        </pc:spChg>
        <pc:spChg chg="add del mod">
          <ac:chgData name="Ragnhild Halvorsrud" userId="917ea340-fd63-490f-a7db-68428d24cf32" providerId="ADAL" clId="{74752764-C38B-4E32-8BD7-4A8808568C3F}" dt="2021-03-25T09:59:32.175" v="21067" actId="478"/>
          <ac:spMkLst>
            <pc:docMk/>
            <pc:sldMk cId="450887840" sldId="328"/>
            <ac:spMk id="44" creationId="{D014AFB1-2B5F-42B5-94D0-EC9C4E537AD3}"/>
          </ac:spMkLst>
        </pc:spChg>
        <pc:spChg chg="add del mod">
          <ac:chgData name="Ragnhild Halvorsrud" userId="917ea340-fd63-490f-a7db-68428d24cf32" providerId="ADAL" clId="{74752764-C38B-4E32-8BD7-4A8808568C3F}" dt="2021-03-25T09:59:32.175" v="21067" actId="478"/>
          <ac:spMkLst>
            <pc:docMk/>
            <pc:sldMk cId="450887840" sldId="328"/>
            <ac:spMk id="45" creationId="{39D5FC91-B0B6-4C92-A702-7DE069776F7F}"/>
          </ac:spMkLst>
        </pc:spChg>
        <pc:spChg chg="add del mod">
          <ac:chgData name="Ragnhild Halvorsrud" userId="917ea340-fd63-490f-a7db-68428d24cf32" providerId="ADAL" clId="{74752764-C38B-4E32-8BD7-4A8808568C3F}" dt="2021-03-25T09:59:32.175" v="21067" actId="478"/>
          <ac:spMkLst>
            <pc:docMk/>
            <pc:sldMk cId="450887840" sldId="328"/>
            <ac:spMk id="46" creationId="{BA07372B-65F2-4CF3-963C-69DFAC459E05}"/>
          </ac:spMkLst>
        </pc:spChg>
        <pc:spChg chg="add del mod">
          <ac:chgData name="Ragnhild Halvorsrud" userId="917ea340-fd63-490f-a7db-68428d24cf32" providerId="ADAL" clId="{74752764-C38B-4E32-8BD7-4A8808568C3F}" dt="2021-03-25T09:59:32.175" v="21067" actId="478"/>
          <ac:spMkLst>
            <pc:docMk/>
            <pc:sldMk cId="450887840" sldId="328"/>
            <ac:spMk id="47" creationId="{36BB64DD-FBF6-469F-946F-EC0BB37CD29F}"/>
          </ac:spMkLst>
        </pc:spChg>
        <pc:spChg chg="add del mod">
          <ac:chgData name="Ragnhild Halvorsrud" userId="917ea340-fd63-490f-a7db-68428d24cf32" providerId="ADAL" clId="{74752764-C38B-4E32-8BD7-4A8808568C3F}" dt="2021-03-25T09:59:32.175" v="21067" actId="478"/>
          <ac:spMkLst>
            <pc:docMk/>
            <pc:sldMk cId="450887840" sldId="328"/>
            <ac:spMk id="48" creationId="{38AE82B4-732A-4CC2-ACB1-7FB6C38630E9}"/>
          </ac:spMkLst>
        </pc:spChg>
        <pc:spChg chg="add del mod">
          <ac:chgData name="Ragnhild Halvorsrud" userId="917ea340-fd63-490f-a7db-68428d24cf32" providerId="ADAL" clId="{74752764-C38B-4E32-8BD7-4A8808568C3F}" dt="2021-03-25T09:59:32.175" v="21067" actId="478"/>
          <ac:spMkLst>
            <pc:docMk/>
            <pc:sldMk cId="450887840" sldId="328"/>
            <ac:spMk id="49" creationId="{9939A5D7-3FBE-4628-B011-808A48E53194}"/>
          </ac:spMkLst>
        </pc:spChg>
        <pc:spChg chg="add del mod">
          <ac:chgData name="Ragnhild Halvorsrud" userId="917ea340-fd63-490f-a7db-68428d24cf32" providerId="ADAL" clId="{74752764-C38B-4E32-8BD7-4A8808568C3F}" dt="2021-03-25T09:59:32.175" v="21067" actId="478"/>
          <ac:spMkLst>
            <pc:docMk/>
            <pc:sldMk cId="450887840" sldId="328"/>
            <ac:spMk id="50" creationId="{46BF513C-17BB-47CD-BBBF-301280AED256}"/>
          </ac:spMkLst>
        </pc:spChg>
        <pc:spChg chg="add del mod">
          <ac:chgData name="Ragnhild Halvorsrud" userId="917ea340-fd63-490f-a7db-68428d24cf32" providerId="ADAL" clId="{74752764-C38B-4E32-8BD7-4A8808568C3F}" dt="2021-03-25T09:59:32.175" v="21067" actId="478"/>
          <ac:spMkLst>
            <pc:docMk/>
            <pc:sldMk cId="450887840" sldId="328"/>
            <ac:spMk id="51" creationId="{A43CD4B5-B5F3-4EC3-AF77-BA33EFBC57D9}"/>
          </ac:spMkLst>
        </pc:spChg>
        <pc:spChg chg="mod">
          <ac:chgData name="Ragnhild Halvorsrud" userId="917ea340-fd63-490f-a7db-68428d24cf32" providerId="ADAL" clId="{74752764-C38B-4E32-8BD7-4A8808568C3F}" dt="2021-03-25T12:44:17.740" v="29950" actId="790"/>
          <ac:spMkLst>
            <pc:docMk/>
            <pc:sldMk cId="450887840" sldId="328"/>
            <ac:spMk id="53" creationId="{1315F266-DA74-4584-9152-FDEA4E1F33FB}"/>
          </ac:spMkLst>
        </pc:spChg>
        <pc:spChg chg="mod">
          <ac:chgData name="Ragnhild Halvorsrud" userId="917ea340-fd63-490f-a7db-68428d24cf32" providerId="ADAL" clId="{74752764-C38B-4E32-8BD7-4A8808568C3F}" dt="2021-03-25T12:44:17.741" v="29951" actId="790"/>
          <ac:spMkLst>
            <pc:docMk/>
            <pc:sldMk cId="450887840" sldId="328"/>
            <ac:spMk id="54" creationId="{1FCD97A3-9029-4955-ADA7-11CADB04B2C3}"/>
          </ac:spMkLst>
        </pc:spChg>
        <pc:spChg chg="mod">
          <ac:chgData name="Ragnhild Halvorsrud" userId="917ea340-fd63-490f-a7db-68428d24cf32" providerId="ADAL" clId="{74752764-C38B-4E32-8BD7-4A8808568C3F}" dt="2021-03-25T12:44:17.741" v="29952" actId="790"/>
          <ac:spMkLst>
            <pc:docMk/>
            <pc:sldMk cId="450887840" sldId="328"/>
            <ac:spMk id="55" creationId="{70F046E8-9D77-410D-A41A-8104071A36DA}"/>
          </ac:spMkLst>
        </pc:spChg>
        <pc:spChg chg="mod">
          <ac:chgData name="Ragnhild Halvorsrud" userId="917ea340-fd63-490f-a7db-68428d24cf32" providerId="ADAL" clId="{74752764-C38B-4E32-8BD7-4A8808568C3F}" dt="2021-03-25T12:44:17.742" v="29953" actId="790"/>
          <ac:spMkLst>
            <pc:docMk/>
            <pc:sldMk cId="450887840" sldId="328"/>
            <ac:spMk id="56" creationId="{0ED25902-2D80-4A7B-942E-8F51714EFF51}"/>
          </ac:spMkLst>
        </pc:spChg>
        <pc:spChg chg="mod">
          <ac:chgData name="Ragnhild Halvorsrud" userId="917ea340-fd63-490f-a7db-68428d24cf32" providerId="ADAL" clId="{74752764-C38B-4E32-8BD7-4A8808568C3F}" dt="2021-03-25T12:44:17.742" v="29954" actId="790"/>
          <ac:spMkLst>
            <pc:docMk/>
            <pc:sldMk cId="450887840" sldId="328"/>
            <ac:spMk id="57" creationId="{4E422B81-3C32-4605-BC3B-A47F3935C70A}"/>
          </ac:spMkLst>
        </pc:spChg>
        <pc:spChg chg="mod">
          <ac:chgData name="Ragnhild Halvorsrud" userId="917ea340-fd63-490f-a7db-68428d24cf32" providerId="ADAL" clId="{74752764-C38B-4E32-8BD7-4A8808568C3F}" dt="2021-03-25T12:44:17.743" v="29955" actId="790"/>
          <ac:spMkLst>
            <pc:docMk/>
            <pc:sldMk cId="450887840" sldId="328"/>
            <ac:spMk id="58" creationId="{E622BF90-2EA4-4831-85A1-01FCE11FD715}"/>
          </ac:spMkLst>
        </pc:spChg>
        <pc:spChg chg="mod">
          <ac:chgData name="Ragnhild Halvorsrud" userId="917ea340-fd63-490f-a7db-68428d24cf32" providerId="ADAL" clId="{74752764-C38B-4E32-8BD7-4A8808568C3F}" dt="2021-03-25T12:44:17.744" v="29956" actId="790"/>
          <ac:spMkLst>
            <pc:docMk/>
            <pc:sldMk cId="450887840" sldId="328"/>
            <ac:spMk id="59" creationId="{78AE627B-88A4-4538-B9EA-48833B81B3C8}"/>
          </ac:spMkLst>
        </pc:spChg>
        <pc:spChg chg="mod">
          <ac:chgData name="Ragnhild Halvorsrud" userId="917ea340-fd63-490f-a7db-68428d24cf32" providerId="ADAL" clId="{74752764-C38B-4E32-8BD7-4A8808568C3F}" dt="2021-03-25T12:44:17.744" v="29957" actId="790"/>
          <ac:spMkLst>
            <pc:docMk/>
            <pc:sldMk cId="450887840" sldId="328"/>
            <ac:spMk id="60" creationId="{FD150B8A-1EE0-42C3-B578-E0CA4F4586D0}"/>
          </ac:spMkLst>
        </pc:spChg>
        <pc:spChg chg="mod">
          <ac:chgData name="Ragnhild Halvorsrud" userId="917ea340-fd63-490f-a7db-68428d24cf32" providerId="ADAL" clId="{74752764-C38B-4E32-8BD7-4A8808568C3F}" dt="2021-03-25T12:44:17.745" v="29958" actId="790"/>
          <ac:spMkLst>
            <pc:docMk/>
            <pc:sldMk cId="450887840" sldId="328"/>
            <ac:spMk id="61" creationId="{A3A7591D-1AD9-4EBC-BCF1-39E2DAA000B7}"/>
          </ac:spMkLst>
        </pc:spChg>
        <pc:spChg chg="mod">
          <ac:chgData name="Ragnhild Halvorsrud" userId="917ea340-fd63-490f-a7db-68428d24cf32" providerId="ADAL" clId="{74752764-C38B-4E32-8BD7-4A8808568C3F}" dt="2021-03-25T12:44:17.746" v="29959" actId="790"/>
          <ac:spMkLst>
            <pc:docMk/>
            <pc:sldMk cId="450887840" sldId="328"/>
            <ac:spMk id="62" creationId="{259E1BB4-1173-4CE0-BE4A-C26FF660508D}"/>
          </ac:spMkLst>
        </pc:spChg>
        <pc:grpChg chg="del">
          <ac:chgData name="Ragnhild Halvorsrud" userId="917ea340-fd63-490f-a7db-68428d24cf32" providerId="ADAL" clId="{74752764-C38B-4E32-8BD7-4A8808568C3F}" dt="2021-03-25T08:31:44.660" v="20911" actId="478"/>
          <ac:grpSpMkLst>
            <pc:docMk/>
            <pc:sldMk cId="450887840" sldId="328"/>
            <ac:grpSpMk id="4" creationId="{03BA9A34-1802-4757-999A-B00758743AE7}"/>
          </ac:grpSpMkLst>
        </pc:grpChg>
        <pc:grpChg chg="add mod">
          <ac:chgData name="Ragnhild Halvorsrud" userId="917ea340-fd63-490f-a7db-68428d24cf32" providerId="ADAL" clId="{74752764-C38B-4E32-8BD7-4A8808568C3F}" dt="2021-03-25T10:03:03.833" v="21095"/>
          <ac:grpSpMkLst>
            <pc:docMk/>
            <pc:sldMk cId="450887840" sldId="328"/>
            <ac:grpSpMk id="52" creationId="{1F823D71-D13E-4F1C-9FC4-77792192653C}"/>
          </ac:grpSpMkLst>
        </pc:grpChg>
      </pc:sldChg>
      <pc:sldChg chg="addSp delSp modSp mod ord modClrScheme chgLayout modNotes">
        <pc:chgData name="Ragnhild Halvorsrud" userId="917ea340-fd63-490f-a7db-68428d24cf32" providerId="ADAL" clId="{74752764-C38B-4E32-8BD7-4A8808568C3F}" dt="2021-03-25T12:44:17.776" v="29997" actId="790"/>
        <pc:sldMkLst>
          <pc:docMk/>
          <pc:sldMk cId="3914516005" sldId="329"/>
        </pc:sldMkLst>
        <pc:spChg chg="mod ord">
          <ac:chgData name="Ragnhild Halvorsrud" userId="917ea340-fd63-490f-a7db-68428d24cf32" providerId="ADAL" clId="{74752764-C38B-4E32-8BD7-4A8808568C3F}" dt="2021-03-25T12:44:17.748" v="29962" actId="790"/>
          <ac:spMkLst>
            <pc:docMk/>
            <pc:sldMk cId="3914516005" sldId="329"/>
            <ac:spMk id="2" creationId="{DA93C4BE-5E27-46F9-B4B5-B31A61970ECC}"/>
          </ac:spMkLst>
        </pc:spChg>
        <pc:spChg chg="mod ord">
          <ac:chgData name="Ragnhild Halvorsrud" userId="917ea340-fd63-490f-a7db-68428d24cf32" providerId="ADAL" clId="{74752764-C38B-4E32-8BD7-4A8808568C3F}" dt="2021-03-25T12:44:17.752" v="29964" actId="790"/>
          <ac:spMkLst>
            <pc:docMk/>
            <pc:sldMk cId="3914516005" sldId="329"/>
            <ac:spMk id="3" creationId="{1ACFC2A2-5AEE-4B2A-B5EE-FA12AF84328D}"/>
          </ac:spMkLst>
        </pc:spChg>
        <pc:spChg chg="mod">
          <ac:chgData name="Ragnhild Halvorsrud" userId="917ea340-fd63-490f-a7db-68428d24cf32" providerId="ADAL" clId="{74752764-C38B-4E32-8BD7-4A8808568C3F}" dt="2021-03-24T08:21:09.366" v="13666" actId="790"/>
          <ac:spMkLst>
            <pc:docMk/>
            <pc:sldMk cId="3914516005" sldId="329"/>
            <ac:spMk id="5" creationId="{5B36867E-52EE-48FF-8358-39059DE4E728}"/>
          </ac:spMkLst>
        </pc:spChg>
        <pc:spChg chg="mod">
          <ac:chgData name="Ragnhild Halvorsrud" userId="917ea340-fd63-490f-a7db-68428d24cf32" providerId="ADAL" clId="{74752764-C38B-4E32-8BD7-4A8808568C3F}" dt="2021-03-24T08:21:09.366" v="13667" actId="790"/>
          <ac:spMkLst>
            <pc:docMk/>
            <pc:sldMk cId="3914516005" sldId="329"/>
            <ac:spMk id="6" creationId="{18960E4B-07D8-4ECC-B54B-2F363D2E1155}"/>
          </ac:spMkLst>
        </pc:spChg>
        <pc:spChg chg="mod">
          <ac:chgData name="Ragnhild Halvorsrud" userId="917ea340-fd63-490f-a7db-68428d24cf32" providerId="ADAL" clId="{74752764-C38B-4E32-8BD7-4A8808568C3F}" dt="2021-03-24T08:21:09.366" v="13668" actId="790"/>
          <ac:spMkLst>
            <pc:docMk/>
            <pc:sldMk cId="3914516005" sldId="329"/>
            <ac:spMk id="7" creationId="{960F76D2-2F8E-40FA-9139-1C87F69C4750}"/>
          </ac:spMkLst>
        </pc:spChg>
        <pc:spChg chg="del mod">
          <ac:chgData name="Ragnhild Halvorsrud" userId="917ea340-fd63-490f-a7db-68428d24cf32" providerId="ADAL" clId="{74752764-C38B-4E32-8BD7-4A8808568C3F}" dt="2021-03-25T08:31:41.032" v="20910" actId="478"/>
          <ac:spMkLst>
            <pc:docMk/>
            <pc:sldMk cId="3914516005" sldId="329"/>
            <ac:spMk id="8" creationId="{903C7D6F-FDD2-4A78-9BE2-67382A47DA0A}"/>
          </ac:spMkLst>
        </pc:spChg>
        <pc:spChg chg="del mod">
          <ac:chgData name="Ragnhild Halvorsrud" userId="917ea340-fd63-490f-a7db-68428d24cf32" providerId="ADAL" clId="{74752764-C38B-4E32-8BD7-4A8808568C3F}" dt="2021-03-25T08:31:41.032" v="20910" actId="478"/>
          <ac:spMkLst>
            <pc:docMk/>
            <pc:sldMk cId="3914516005" sldId="329"/>
            <ac:spMk id="9" creationId="{E04C26F7-D53C-4E24-8FE8-7FDFA43B260E}"/>
          </ac:spMkLst>
        </pc:spChg>
        <pc:spChg chg="del mod">
          <ac:chgData name="Ragnhild Halvorsrud" userId="917ea340-fd63-490f-a7db-68428d24cf32" providerId="ADAL" clId="{74752764-C38B-4E32-8BD7-4A8808568C3F}" dt="2021-03-25T08:31:41.032" v="20910" actId="478"/>
          <ac:spMkLst>
            <pc:docMk/>
            <pc:sldMk cId="3914516005" sldId="329"/>
            <ac:spMk id="10" creationId="{490C2940-E6D3-4756-93C0-B6C3840F2D40}"/>
          </ac:spMkLst>
        </pc:spChg>
        <pc:spChg chg="del mod">
          <ac:chgData name="Ragnhild Halvorsrud" userId="917ea340-fd63-490f-a7db-68428d24cf32" providerId="ADAL" clId="{74752764-C38B-4E32-8BD7-4A8808568C3F}" dt="2021-03-25T08:31:41.032" v="20910" actId="478"/>
          <ac:spMkLst>
            <pc:docMk/>
            <pc:sldMk cId="3914516005" sldId="329"/>
            <ac:spMk id="11" creationId="{19764677-77CB-45F0-BA36-1877B7BA4A8F}"/>
          </ac:spMkLst>
        </pc:spChg>
        <pc:spChg chg="del mod">
          <ac:chgData name="Ragnhild Halvorsrud" userId="917ea340-fd63-490f-a7db-68428d24cf32" providerId="ADAL" clId="{74752764-C38B-4E32-8BD7-4A8808568C3F}" dt="2021-03-25T08:31:41.032" v="20910" actId="478"/>
          <ac:spMkLst>
            <pc:docMk/>
            <pc:sldMk cId="3914516005" sldId="329"/>
            <ac:spMk id="12" creationId="{A7C8C88B-01B2-490C-93A7-073775A3AC56}"/>
          </ac:spMkLst>
        </pc:spChg>
        <pc:spChg chg="del mod">
          <ac:chgData name="Ragnhild Halvorsrud" userId="917ea340-fd63-490f-a7db-68428d24cf32" providerId="ADAL" clId="{74752764-C38B-4E32-8BD7-4A8808568C3F}" dt="2021-03-25T08:31:41.032" v="20910" actId="478"/>
          <ac:spMkLst>
            <pc:docMk/>
            <pc:sldMk cId="3914516005" sldId="329"/>
            <ac:spMk id="13" creationId="{2011F4DE-8EE3-4965-ABF6-92179A36492D}"/>
          </ac:spMkLst>
        </pc:spChg>
        <pc:spChg chg="del mod">
          <ac:chgData name="Ragnhild Halvorsrud" userId="917ea340-fd63-490f-a7db-68428d24cf32" providerId="ADAL" clId="{74752764-C38B-4E32-8BD7-4A8808568C3F}" dt="2021-03-25T08:31:41.032" v="20910" actId="478"/>
          <ac:spMkLst>
            <pc:docMk/>
            <pc:sldMk cId="3914516005" sldId="329"/>
            <ac:spMk id="14" creationId="{B28057CA-9E25-45A4-9C44-6DD08BAE53A0}"/>
          </ac:spMkLst>
        </pc:spChg>
        <pc:spChg chg="mod">
          <ac:chgData name="Ragnhild Halvorsrud" userId="917ea340-fd63-490f-a7db-68428d24cf32" providerId="ADAL" clId="{74752764-C38B-4E32-8BD7-4A8808568C3F}" dt="2021-03-25T12:44:17.753" v="29965" actId="790"/>
          <ac:spMkLst>
            <pc:docMk/>
            <pc:sldMk cId="3914516005" sldId="329"/>
            <ac:spMk id="15" creationId="{C4517117-B2AE-474D-AAB8-45B70C7A6EE5}"/>
          </ac:spMkLst>
        </pc:spChg>
        <pc:spChg chg="del mod">
          <ac:chgData name="Ragnhild Halvorsrud" userId="917ea340-fd63-490f-a7db-68428d24cf32" providerId="ADAL" clId="{74752764-C38B-4E32-8BD7-4A8808568C3F}" dt="2021-03-24T19:02:22.127" v="16495" actId="478"/>
          <ac:spMkLst>
            <pc:docMk/>
            <pc:sldMk cId="3914516005" sldId="329"/>
            <ac:spMk id="16" creationId="{DBD0586B-2CB1-40E2-854B-0086F2CDA97E}"/>
          </ac:spMkLst>
        </pc:spChg>
        <pc:spChg chg="del mod">
          <ac:chgData name="Ragnhild Halvorsrud" userId="917ea340-fd63-490f-a7db-68428d24cf32" providerId="ADAL" clId="{74752764-C38B-4E32-8BD7-4A8808568C3F}" dt="2021-03-24T19:02:44.531" v="16500" actId="478"/>
          <ac:spMkLst>
            <pc:docMk/>
            <pc:sldMk cId="3914516005" sldId="329"/>
            <ac:spMk id="17" creationId="{3D288387-122E-4D1E-8A00-64E3129307AB}"/>
          </ac:spMkLst>
        </pc:spChg>
        <pc:spChg chg="mod">
          <ac:chgData name="Ragnhild Halvorsrud" userId="917ea340-fd63-490f-a7db-68428d24cf32" providerId="ADAL" clId="{74752764-C38B-4E32-8BD7-4A8808568C3F}" dt="2021-03-25T12:44:17.754" v="29966" actId="790"/>
          <ac:spMkLst>
            <pc:docMk/>
            <pc:sldMk cId="3914516005" sldId="329"/>
            <ac:spMk id="18" creationId="{8FBEC6BF-4365-4814-8675-DC58A54F2028}"/>
          </ac:spMkLst>
        </pc:spChg>
        <pc:spChg chg="mod">
          <ac:chgData name="Ragnhild Halvorsrud" userId="917ea340-fd63-490f-a7db-68428d24cf32" providerId="ADAL" clId="{74752764-C38B-4E32-8BD7-4A8808568C3F}" dt="2021-03-25T12:44:17.755" v="29967" actId="790"/>
          <ac:spMkLst>
            <pc:docMk/>
            <pc:sldMk cId="3914516005" sldId="329"/>
            <ac:spMk id="19" creationId="{D4EB84AD-4471-4A1D-AA41-128EFD8C5014}"/>
          </ac:spMkLst>
        </pc:spChg>
        <pc:spChg chg="mod">
          <ac:chgData name="Ragnhild Halvorsrud" userId="917ea340-fd63-490f-a7db-68428d24cf32" providerId="ADAL" clId="{74752764-C38B-4E32-8BD7-4A8808568C3F}" dt="2021-03-25T12:44:17.756" v="29968" actId="790"/>
          <ac:spMkLst>
            <pc:docMk/>
            <pc:sldMk cId="3914516005" sldId="329"/>
            <ac:spMk id="20" creationId="{1F19CEAA-3EE6-41A6-8831-7B40E4332E08}"/>
          </ac:spMkLst>
        </pc:spChg>
        <pc:spChg chg="mod">
          <ac:chgData name="Ragnhild Halvorsrud" userId="917ea340-fd63-490f-a7db-68428d24cf32" providerId="ADAL" clId="{74752764-C38B-4E32-8BD7-4A8808568C3F}" dt="2021-03-25T12:44:17.757" v="29969" actId="790"/>
          <ac:spMkLst>
            <pc:docMk/>
            <pc:sldMk cId="3914516005" sldId="329"/>
            <ac:spMk id="21" creationId="{07B25979-F908-4121-960D-4A717443BB53}"/>
          </ac:spMkLst>
        </pc:spChg>
        <pc:spChg chg="mod">
          <ac:chgData name="Ragnhild Halvorsrud" userId="917ea340-fd63-490f-a7db-68428d24cf32" providerId="ADAL" clId="{74752764-C38B-4E32-8BD7-4A8808568C3F}" dt="2021-03-25T12:44:17.758" v="29970" actId="790"/>
          <ac:spMkLst>
            <pc:docMk/>
            <pc:sldMk cId="3914516005" sldId="329"/>
            <ac:spMk id="22" creationId="{CBAD7304-06CE-4918-91B1-96D31143D0CB}"/>
          </ac:spMkLst>
        </pc:spChg>
        <pc:spChg chg="mod">
          <ac:chgData name="Ragnhild Halvorsrud" userId="917ea340-fd63-490f-a7db-68428d24cf32" providerId="ADAL" clId="{74752764-C38B-4E32-8BD7-4A8808568C3F}" dt="2021-03-25T12:44:17.759" v="29971" actId="790"/>
          <ac:spMkLst>
            <pc:docMk/>
            <pc:sldMk cId="3914516005" sldId="329"/>
            <ac:spMk id="24" creationId="{F8BCDFD8-F34B-4291-8DF2-631F0708376B}"/>
          </ac:spMkLst>
        </pc:spChg>
        <pc:spChg chg="mod">
          <ac:chgData name="Ragnhild Halvorsrud" userId="917ea340-fd63-490f-a7db-68428d24cf32" providerId="ADAL" clId="{74752764-C38B-4E32-8BD7-4A8808568C3F}" dt="2021-03-25T12:44:17.760" v="29972" actId="790"/>
          <ac:spMkLst>
            <pc:docMk/>
            <pc:sldMk cId="3914516005" sldId="329"/>
            <ac:spMk id="25" creationId="{68BF6F78-64C0-4036-9095-F0992AB7FDF0}"/>
          </ac:spMkLst>
        </pc:spChg>
        <pc:spChg chg="mod">
          <ac:chgData name="Ragnhild Halvorsrud" userId="917ea340-fd63-490f-a7db-68428d24cf32" providerId="ADAL" clId="{74752764-C38B-4E32-8BD7-4A8808568C3F}" dt="2021-03-25T12:44:17.761" v="29973" actId="790"/>
          <ac:spMkLst>
            <pc:docMk/>
            <pc:sldMk cId="3914516005" sldId="329"/>
            <ac:spMk id="27" creationId="{04C617DE-468C-4E62-9134-8EB86E3241A5}"/>
          </ac:spMkLst>
        </pc:spChg>
        <pc:spChg chg="mod">
          <ac:chgData name="Ragnhild Halvorsrud" userId="917ea340-fd63-490f-a7db-68428d24cf32" providerId="ADAL" clId="{74752764-C38B-4E32-8BD7-4A8808568C3F}" dt="2021-03-25T12:44:17.762" v="29974" actId="790"/>
          <ac:spMkLst>
            <pc:docMk/>
            <pc:sldMk cId="3914516005" sldId="329"/>
            <ac:spMk id="29" creationId="{2ABC74CA-7184-4D7B-BEE9-5179F219FAD9}"/>
          </ac:spMkLst>
        </pc:spChg>
        <pc:spChg chg="mod">
          <ac:chgData name="Ragnhild Halvorsrud" userId="917ea340-fd63-490f-a7db-68428d24cf32" providerId="ADAL" clId="{74752764-C38B-4E32-8BD7-4A8808568C3F}" dt="2021-03-25T12:44:17.762" v="29975" actId="790"/>
          <ac:spMkLst>
            <pc:docMk/>
            <pc:sldMk cId="3914516005" sldId="329"/>
            <ac:spMk id="31" creationId="{D4265C34-492F-4BC4-BE62-C3942A62AEB4}"/>
          </ac:spMkLst>
        </pc:spChg>
        <pc:spChg chg="mod">
          <ac:chgData name="Ragnhild Halvorsrud" userId="917ea340-fd63-490f-a7db-68428d24cf32" providerId="ADAL" clId="{74752764-C38B-4E32-8BD7-4A8808568C3F}" dt="2021-03-25T12:44:17.763" v="29976" actId="790"/>
          <ac:spMkLst>
            <pc:docMk/>
            <pc:sldMk cId="3914516005" sldId="329"/>
            <ac:spMk id="32" creationId="{F6C37FF4-F7FF-4711-AD7A-4AE22CE6F61B}"/>
          </ac:spMkLst>
        </pc:spChg>
        <pc:spChg chg="mod">
          <ac:chgData name="Ragnhild Halvorsrud" userId="917ea340-fd63-490f-a7db-68428d24cf32" providerId="ADAL" clId="{74752764-C38B-4E32-8BD7-4A8808568C3F}" dt="2021-03-25T12:44:17.764" v="29977" actId="790"/>
          <ac:spMkLst>
            <pc:docMk/>
            <pc:sldMk cId="3914516005" sldId="329"/>
            <ac:spMk id="33" creationId="{05C329F6-5CC4-49BE-81C0-66847CFF5FC4}"/>
          </ac:spMkLst>
        </pc:spChg>
        <pc:spChg chg="mod">
          <ac:chgData name="Ragnhild Halvorsrud" userId="917ea340-fd63-490f-a7db-68428d24cf32" providerId="ADAL" clId="{74752764-C38B-4E32-8BD7-4A8808568C3F}" dt="2021-03-25T12:44:17.764" v="29978" actId="790"/>
          <ac:spMkLst>
            <pc:docMk/>
            <pc:sldMk cId="3914516005" sldId="329"/>
            <ac:spMk id="34" creationId="{3222B050-C4D4-4789-A036-C3645A998C35}"/>
          </ac:spMkLst>
        </pc:spChg>
        <pc:spChg chg="mod">
          <ac:chgData name="Ragnhild Halvorsrud" userId="917ea340-fd63-490f-a7db-68428d24cf32" providerId="ADAL" clId="{74752764-C38B-4E32-8BD7-4A8808568C3F}" dt="2021-03-25T12:44:17.765" v="29979" actId="790"/>
          <ac:spMkLst>
            <pc:docMk/>
            <pc:sldMk cId="3914516005" sldId="329"/>
            <ac:spMk id="36" creationId="{AEC382CE-CFE3-47ED-915D-497AAD70D098}"/>
          </ac:spMkLst>
        </pc:spChg>
        <pc:spChg chg="mod">
          <ac:chgData name="Ragnhild Halvorsrud" userId="917ea340-fd63-490f-a7db-68428d24cf32" providerId="ADAL" clId="{74752764-C38B-4E32-8BD7-4A8808568C3F}" dt="2021-03-25T12:44:17.766" v="29980" actId="790"/>
          <ac:spMkLst>
            <pc:docMk/>
            <pc:sldMk cId="3914516005" sldId="329"/>
            <ac:spMk id="37" creationId="{ADEC3E53-9C41-41FB-B902-7D705E3EDA8D}"/>
          </ac:spMkLst>
        </pc:spChg>
        <pc:spChg chg="mod">
          <ac:chgData name="Ragnhild Halvorsrud" userId="917ea340-fd63-490f-a7db-68428d24cf32" providerId="ADAL" clId="{74752764-C38B-4E32-8BD7-4A8808568C3F}" dt="2021-03-25T12:44:17.766" v="29981" actId="790"/>
          <ac:spMkLst>
            <pc:docMk/>
            <pc:sldMk cId="3914516005" sldId="329"/>
            <ac:spMk id="38" creationId="{202BBB25-0653-4EF1-AFC1-9716DFAB415A}"/>
          </ac:spMkLst>
        </pc:spChg>
        <pc:spChg chg="mod">
          <ac:chgData name="Ragnhild Halvorsrud" userId="917ea340-fd63-490f-a7db-68428d24cf32" providerId="ADAL" clId="{74752764-C38B-4E32-8BD7-4A8808568C3F}" dt="2021-03-25T12:44:17.767" v="29982" actId="790"/>
          <ac:spMkLst>
            <pc:docMk/>
            <pc:sldMk cId="3914516005" sldId="329"/>
            <ac:spMk id="39" creationId="{39658D5A-BC95-437B-B132-0D5A411A56EE}"/>
          </ac:spMkLst>
        </pc:spChg>
        <pc:spChg chg="mod">
          <ac:chgData name="Ragnhild Halvorsrud" userId="917ea340-fd63-490f-a7db-68428d24cf32" providerId="ADAL" clId="{74752764-C38B-4E32-8BD7-4A8808568C3F}" dt="2021-03-25T12:44:17.768" v="29983" actId="790"/>
          <ac:spMkLst>
            <pc:docMk/>
            <pc:sldMk cId="3914516005" sldId="329"/>
            <ac:spMk id="40" creationId="{F1096506-AA29-482F-BA29-CB58614D9816}"/>
          </ac:spMkLst>
        </pc:spChg>
        <pc:spChg chg="mod">
          <ac:chgData name="Ragnhild Halvorsrud" userId="917ea340-fd63-490f-a7db-68428d24cf32" providerId="ADAL" clId="{74752764-C38B-4E32-8BD7-4A8808568C3F}" dt="2021-03-25T12:44:17.768" v="29984" actId="790"/>
          <ac:spMkLst>
            <pc:docMk/>
            <pc:sldMk cId="3914516005" sldId="329"/>
            <ac:spMk id="43" creationId="{12A2454F-95E9-49F4-A80A-5B422A1D8D3A}"/>
          </ac:spMkLst>
        </pc:spChg>
        <pc:spChg chg="mod">
          <ac:chgData name="Ragnhild Halvorsrud" userId="917ea340-fd63-490f-a7db-68428d24cf32" providerId="ADAL" clId="{74752764-C38B-4E32-8BD7-4A8808568C3F}" dt="2021-03-25T12:44:17.769" v="29985" actId="790"/>
          <ac:spMkLst>
            <pc:docMk/>
            <pc:sldMk cId="3914516005" sldId="329"/>
            <ac:spMk id="44" creationId="{4B188A25-CC79-41F2-BDF4-2D1D626B1214}"/>
          </ac:spMkLst>
        </pc:spChg>
        <pc:spChg chg="add del mod">
          <ac:chgData name="Ragnhild Halvorsrud" userId="917ea340-fd63-490f-a7db-68428d24cf32" providerId="ADAL" clId="{74752764-C38B-4E32-8BD7-4A8808568C3F}" dt="2021-03-24T19:01:10.368" v="16461" actId="6264"/>
          <ac:spMkLst>
            <pc:docMk/>
            <pc:sldMk cId="3914516005" sldId="329"/>
            <ac:spMk id="49" creationId="{4C5D51E5-E5D2-4B8F-9A65-B7BB137EA380}"/>
          </ac:spMkLst>
        </pc:spChg>
        <pc:spChg chg="add del mod">
          <ac:chgData name="Ragnhild Halvorsrud" userId="917ea340-fd63-490f-a7db-68428d24cf32" providerId="ADAL" clId="{74752764-C38B-4E32-8BD7-4A8808568C3F}" dt="2021-03-24T19:01:10.368" v="16461" actId="6264"/>
          <ac:spMkLst>
            <pc:docMk/>
            <pc:sldMk cId="3914516005" sldId="329"/>
            <ac:spMk id="50" creationId="{5891AB57-21C2-46C5-9DFA-CB2CE53CB3FA}"/>
          </ac:spMkLst>
        </pc:spChg>
        <pc:spChg chg="add mod ord">
          <ac:chgData name="Ragnhild Halvorsrud" userId="917ea340-fd63-490f-a7db-68428d24cf32" providerId="ADAL" clId="{74752764-C38B-4E32-8BD7-4A8808568C3F}" dt="2021-03-25T12:44:17.750" v="29963" actId="790"/>
          <ac:spMkLst>
            <pc:docMk/>
            <pc:sldMk cId="3914516005" sldId="329"/>
            <ac:spMk id="51" creationId="{61C588F7-97B5-4A6E-9081-6E5B2F542D3E}"/>
          </ac:spMkLst>
        </pc:spChg>
        <pc:spChg chg="add del mod">
          <ac:chgData name="Ragnhild Halvorsrud" userId="917ea340-fd63-490f-a7db-68428d24cf32" providerId="ADAL" clId="{74752764-C38B-4E32-8BD7-4A8808568C3F}" dt="2021-03-25T09:59:36.528" v="21068" actId="478"/>
          <ac:spMkLst>
            <pc:docMk/>
            <pc:sldMk cId="3914516005" sldId="329"/>
            <ac:spMk id="52" creationId="{4FD01931-8247-4C08-9B30-AB1BB1609EF8}"/>
          </ac:spMkLst>
        </pc:spChg>
        <pc:spChg chg="add del mod">
          <ac:chgData name="Ragnhild Halvorsrud" userId="917ea340-fd63-490f-a7db-68428d24cf32" providerId="ADAL" clId="{74752764-C38B-4E32-8BD7-4A8808568C3F}" dt="2021-03-25T09:59:36.528" v="21068" actId="478"/>
          <ac:spMkLst>
            <pc:docMk/>
            <pc:sldMk cId="3914516005" sldId="329"/>
            <ac:spMk id="53" creationId="{99CE4C66-C172-4D07-A6BA-31B11318FF4D}"/>
          </ac:spMkLst>
        </pc:spChg>
        <pc:spChg chg="add del mod">
          <ac:chgData name="Ragnhild Halvorsrud" userId="917ea340-fd63-490f-a7db-68428d24cf32" providerId="ADAL" clId="{74752764-C38B-4E32-8BD7-4A8808568C3F}" dt="2021-03-25T09:59:36.528" v="21068" actId="478"/>
          <ac:spMkLst>
            <pc:docMk/>
            <pc:sldMk cId="3914516005" sldId="329"/>
            <ac:spMk id="54" creationId="{6A310286-EDF1-42C2-B7A0-7F6B364AD4F6}"/>
          </ac:spMkLst>
        </pc:spChg>
        <pc:spChg chg="add del mod">
          <ac:chgData name="Ragnhild Halvorsrud" userId="917ea340-fd63-490f-a7db-68428d24cf32" providerId="ADAL" clId="{74752764-C38B-4E32-8BD7-4A8808568C3F}" dt="2021-03-25T09:59:36.528" v="21068" actId="478"/>
          <ac:spMkLst>
            <pc:docMk/>
            <pc:sldMk cId="3914516005" sldId="329"/>
            <ac:spMk id="55" creationId="{375DB339-9284-4A32-BB66-47C85DADBF41}"/>
          </ac:spMkLst>
        </pc:spChg>
        <pc:spChg chg="add del mod">
          <ac:chgData name="Ragnhild Halvorsrud" userId="917ea340-fd63-490f-a7db-68428d24cf32" providerId="ADAL" clId="{74752764-C38B-4E32-8BD7-4A8808568C3F}" dt="2021-03-25T09:59:36.528" v="21068" actId="478"/>
          <ac:spMkLst>
            <pc:docMk/>
            <pc:sldMk cId="3914516005" sldId="329"/>
            <ac:spMk id="56" creationId="{1B7079D1-FCFD-4B4F-8CC9-673305D7D5AC}"/>
          </ac:spMkLst>
        </pc:spChg>
        <pc:spChg chg="add del mod">
          <ac:chgData name="Ragnhild Halvorsrud" userId="917ea340-fd63-490f-a7db-68428d24cf32" providerId="ADAL" clId="{74752764-C38B-4E32-8BD7-4A8808568C3F}" dt="2021-03-25T09:59:36.528" v="21068" actId="478"/>
          <ac:spMkLst>
            <pc:docMk/>
            <pc:sldMk cId="3914516005" sldId="329"/>
            <ac:spMk id="57" creationId="{7CABBDD0-26C5-46E1-B7D9-8906BCBF1380}"/>
          </ac:spMkLst>
        </pc:spChg>
        <pc:spChg chg="add del mod">
          <ac:chgData name="Ragnhild Halvorsrud" userId="917ea340-fd63-490f-a7db-68428d24cf32" providerId="ADAL" clId="{74752764-C38B-4E32-8BD7-4A8808568C3F}" dt="2021-03-25T09:59:36.528" v="21068" actId="478"/>
          <ac:spMkLst>
            <pc:docMk/>
            <pc:sldMk cId="3914516005" sldId="329"/>
            <ac:spMk id="58" creationId="{BE4DD540-2191-4B26-8399-E2E1167D0D00}"/>
          </ac:spMkLst>
        </pc:spChg>
        <pc:spChg chg="add del mod">
          <ac:chgData name="Ragnhild Halvorsrud" userId="917ea340-fd63-490f-a7db-68428d24cf32" providerId="ADAL" clId="{74752764-C38B-4E32-8BD7-4A8808568C3F}" dt="2021-03-25T09:59:36.528" v="21068" actId="478"/>
          <ac:spMkLst>
            <pc:docMk/>
            <pc:sldMk cId="3914516005" sldId="329"/>
            <ac:spMk id="59" creationId="{97F68085-E7E2-46EB-BBB2-19D1FC8A4706}"/>
          </ac:spMkLst>
        </pc:spChg>
        <pc:spChg chg="add del mod">
          <ac:chgData name="Ragnhild Halvorsrud" userId="917ea340-fd63-490f-a7db-68428d24cf32" providerId="ADAL" clId="{74752764-C38B-4E32-8BD7-4A8808568C3F}" dt="2021-03-25T09:59:36.528" v="21068" actId="478"/>
          <ac:spMkLst>
            <pc:docMk/>
            <pc:sldMk cId="3914516005" sldId="329"/>
            <ac:spMk id="60" creationId="{25490E7E-52AD-4894-81E6-13E69C3D97B5}"/>
          </ac:spMkLst>
        </pc:spChg>
        <pc:spChg chg="add del mod">
          <ac:chgData name="Ragnhild Halvorsrud" userId="917ea340-fd63-490f-a7db-68428d24cf32" providerId="ADAL" clId="{74752764-C38B-4E32-8BD7-4A8808568C3F}" dt="2021-03-25T09:59:36.528" v="21068" actId="478"/>
          <ac:spMkLst>
            <pc:docMk/>
            <pc:sldMk cId="3914516005" sldId="329"/>
            <ac:spMk id="61" creationId="{370F07BF-487F-4EF3-83CA-2B581B21FB8A}"/>
          </ac:spMkLst>
        </pc:spChg>
        <pc:spChg chg="mod">
          <ac:chgData name="Ragnhild Halvorsrud" userId="917ea340-fd63-490f-a7db-68428d24cf32" providerId="ADAL" clId="{74752764-C38B-4E32-8BD7-4A8808568C3F}" dt="2021-03-25T12:44:17.770" v="29986" actId="790"/>
          <ac:spMkLst>
            <pc:docMk/>
            <pc:sldMk cId="3914516005" sldId="329"/>
            <ac:spMk id="63" creationId="{193BCDCF-A08D-4112-B906-175F660671C0}"/>
          </ac:spMkLst>
        </pc:spChg>
        <pc:spChg chg="mod">
          <ac:chgData name="Ragnhild Halvorsrud" userId="917ea340-fd63-490f-a7db-68428d24cf32" providerId="ADAL" clId="{74752764-C38B-4E32-8BD7-4A8808568C3F}" dt="2021-03-25T12:44:17.770" v="29987" actId="790"/>
          <ac:spMkLst>
            <pc:docMk/>
            <pc:sldMk cId="3914516005" sldId="329"/>
            <ac:spMk id="64" creationId="{E0B699A6-6F0D-4346-886B-DF8617212B87}"/>
          </ac:spMkLst>
        </pc:spChg>
        <pc:spChg chg="mod">
          <ac:chgData name="Ragnhild Halvorsrud" userId="917ea340-fd63-490f-a7db-68428d24cf32" providerId="ADAL" clId="{74752764-C38B-4E32-8BD7-4A8808568C3F}" dt="2021-03-25T12:44:17.771" v="29988" actId="790"/>
          <ac:spMkLst>
            <pc:docMk/>
            <pc:sldMk cId="3914516005" sldId="329"/>
            <ac:spMk id="65" creationId="{A1405C14-0ACA-4CE7-8504-936CE186528A}"/>
          </ac:spMkLst>
        </pc:spChg>
        <pc:spChg chg="mod">
          <ac:chgData name="Ragnhild Halvorsrud" userId="917ea340-fd63-490f-a7db-68428d24cf32" providerId="ADAL" clId="{74752764-C38B-4E32-8BD7-4A8808568C3F}" dt="2021-03-25T12:44:17.771" v="29989" actId="790"/>
          <ac:spMkLst>
            <pc:docMk/>
            <pc:sldMk cId="3914516005" sldId="329"/>
            <ac:spMk id="66" creationId="{F16AA500-A1B5-49AB-9289-F45E62E973E1}"/>
          </ac:spMkLst>
        </pc:spChg>
        <pc:spChg chg="mod">
          <ac:chgData name="Ragnhild Halvorsrud" userId="917ea340-fd63-490f-a7db-68428d24cf32" providerId="ADAL" clId="{74752764-C38B-4E32-8BD7-4A8808568C3F}" dt="2021-03-25T12:44:17.772" v="29990" actId="790"/>
          <ac:spMkLst>
            <pc:docMk/>
            <pc:sldMk cId="3914516005" sldId="329"/>
            <ac:spMk id="67" creationId="{F40ED217-D7C6-4B29-9500-D75CABF27695}"/>
          </ac:spMkLst>
        </pc:spChg>
        <pc:spChg chg="mod">
          <ac:chgData name="Ragnhild Halvorsrud" userId="917ea340-fd63-490f-a7db-68428d24cf32" providerId="ADAL" clId="{74752764-C38B-4E32-8BD7-4A8808568C3F}" dt="2021-03-25T12:44:17.772" v="29991" actId="790"/>
          <ac:spMkLst>
            <pc:docMk/>
            <pc:sldMk cId="3914516005" sldId="329"/>
            <ac:spMk id="68" creationId="{EE5BB4D7-4D15-4473-98A6-7C234C8BAA50}"/>
          </ac:spMkLst>
        </pc:spChg>
        <pc:spChg chg="mod">
          <ac:chgData name="Ragnhild Halvorsrud" userId="917ea340-fd63-490f-a7db-68428d24cf32" providerId="ADAL" clId="{74752764-C38B-4E32-8BD7-4A8808568C3F}" dt="2021-03-25T12:44:17.773" v="29992" actId="790"/>
          <ac:spMkLst>
            <pc:docMk/>
            <pc:sldMk cId="3914516005" sldId="329"/>
            <ac:spMk id="69" creationId="{8AC6187F-3405-46B7-B300-8613BA052CD1}"/>
          </ac:spMkLst>
        </pc:spChg>
        <pc:spChg chg="mod">
          <ac:chgData name="Ragnhild Halvorsrud" userId="917ea340-fd63-490f-a7db-68428d24cf32" providerId="ADAL" clId="{74752764-C38B-4E32-8BD7-4A8808568C3F}" dt="2021-03-25T12:44:17.774" v="29993" actId="790"/>
          <ac:spMkLst>
            <pc:docMk/>
            <pc:sldMk cId="3914516005" sldId="329"/>
            <ac:spMk id="70" creationId="{DB72C5E2-6989-47D3-8C29-7076597BBB84}"/>
          </ac:spMkLst>
        </pc:spChg>
        <pc:spChg chg="mod">
          <ac:chgData name="Ragnhild Halvorsrud" userId="917ea340-fd63-490f-a7db-68428d24cf32" providerId="ADAL" clId="{74752764-C38B-4E32-8BD7-4A8808568C3F}" dt="2021-03-25T12:44:17.774" v="29994" actId="790"/>
          <ac:spMkLst>
            <pc:docMk/>
            <pc:sldMk cId="3914516005" sldId="329"/>
            <ac:spMk id="71" creationId="{46FDEFD9-02FC-4EFD-982D-0ECB55912CB7}"/>
          </ac:spMkLst>
        </pc:spChg>
        <pc:spChg chg="mod">
          <ac:chgData name="Ragnhild Halvorsrud" userId="917ea340-fd63-490f-a7db-68428d24cf32" providerId="ADAL" clId="{74752764-C38B-4E32-8BD7-4A8808568C3F}" dt="2021-03-25T12:44:17.775" v="29995" actId="790"/>
          <ac:spMkLst>
            <pc:docMk/>
            <pc:sldMk cId="3914516005" sldId="329"/>
            <ac:spMk id="72" creationId="{C671093F-E5C8-4DEA-A33A-AD4EF249FBAF}"/>
          </ac:spMkLst>
        </pc:spChg>
        <pc:grpChg chg="del">
          <ac:chgData name="Ragnhild Halvorsrud" userId="917ea340-fd63-490f-a7db-68428d24cf32" providerId="ADAL" clId="{74752764-C38B-4E32-8BD7-4A8808568C3F}" dt="2021-03-25T08:31:41.032" v="20910" actId="478"/>
          <ac:grpSpMkLst>
            <pc:docMk/>
            <pc:sldMk cId="3914516005" sldId="329"/>
            <ac:grpSpMk id="4" creationId="{BAC574B1-4D40-4DC1-A8EE-BFDCEC1B2BCE}"/>
          </ac:grpSpMkLst>
        </pc:grpChg>
        <pc:grpChg chg="add mod">
          <ac:chgData name="Ragnhild Halvorsrud" userId="917ea340-fd63-490f-a7db-68428d24cf32" providerId="ADAL" clId="{74752764-C38B-4E32-8BD7-4A8808568C3F}" dt="2021-03-25T10:03:05.426" v="21096"/>
          <ac:grpSpMkLst>
            <pc:docMk/>
            <pc:sldMk cId="3914516005" sldId="329"/>
            <ac:grpSpMk id="62" creationId="{79098E5B-4B7C-424F-830B-9A789C2216AA}"/>
          </ac:grpSpMkLst>
        </pc:grpChg>
        <pc:cxnChg chg="mod">
          <ac:chgData name="Ragnhild Halvorsrud" userId="917ea340-fd63-490f-a7db-68428d24cf32" providerId="ADAL" clId="{74752764-C38B-4E32-8BD7-4A8808568C3F}" dt="2021-03-24T19:03:45.180" v="16530" actId="1038"/>
          <ac:cxnSpMkLst>
            <pc:docMk/>
            <pc:sldMk cId="3914516005" sldId="329"/>
            <ac:cxnSpMk id="23" creationId="{872ECBFB-1851-43AE-8680-D15C2BE9A788}"/>
          </ac:cxnSpMkLst>
        </pc:cxnChg>
        <pc:cxnChg chg="mod">
          <ac:chgData name="Ragnhild Halvorsrud" userId="917ea340-fd63-490f-a7db-68428d24cf32" providerId="ADAL" clId="{74752764-C38B-4E32-8BD7-4A8808568C3F}" dt="2021-03-24T19:03:45.180" v="16530" actId="1038"/>
          <ac:cxnSpMkLst>
            <pc:docMk/>
            <pc:sldMk cId="3914516005" sldId="329"/>
            <ac:cxnSpMk id="26" creationId="{1CBC7C81-A9E1-4FC2-AE6A-761316FE1138}"/>
          </ac:cxnSpMkLst>
        </pc:cxnChg>
        <pc:cxnChg chg="mod">
          <ac:chgData name="Ragnhild Halvorsrud" userId="917ea340-fd63-490f-a7db-68428d24cf32" providerId="ADAL" clId="{74752764-C38B-4E32-8BD7-4A8808568C3F}" dt="2021-03-24T19:03:45.180" v="16530" actId="1038"/>
          <ac:cxnSpMkLst>
            <pc:docMk/>
            <pc:sldMk cId="3914516005" sldId="329"/>
            <ac:cxnSpMk id="28" creationId="{746ABC2C-0007-40C9-B0A3-C372D7FADD42}"/>
          </ac:cxnSpMkLst>
        </pc:cxnChg>
        <pc:cxnChg chg="mod">
          <ac:chgData name="Ragnhild Halvorsrud" userId="917ea340-fd63-490f-a7db-68428d24cf32" providerId="ADAL" clId="{74752764-C38B-4E32-8BD7-4A8808568C3F}" dt="2021-03-24T19:03:45.180" v="16530" actId="1038"/>
          <ac:cxnSpMkLst>
            <pc:docMk/>
            <pc:sldMk cId="3914516005" sldId="329"/>
            <ac:cxnSpMk id="30" creationId="{5C83630E-F73E-4D37-BD4A-C2330D41CDA1}"/>
          </ac:cxnSpMkLst>
        </pc:cxnChg>
        <pc:cxnChg chg="mod">
          <ac:chgData name="Ragnhild Halvorsrud" userId="917ea340-fd63-490f-a7db-68428d24cf32" providerId="ADAL" clId="{74752764-C38B-4E32-8BD7-4A8808568C3F}" dt="2021-03-24T19:03:25.940" v="16512" actId="1036"/>
          <ac:cxnSpMkLst>
            <pc:docMk/>
            <pc:sldMk cId="3914516005" sldId="329"/>
            <ac:cxnSpMk id="35" creationId="{A2E7A848-A7DB-4BD6-BADB-6D1CC6EA5217}"/>
          </ac:cxnSpMkLst>
        </pc:cxnChg>
        <pc:cxnChg chg="mod">
          <ac:chgData name="Ragnhild Halvorsrud" userId="917ea340-fd63-490f-a7db-68428d24cf32" providerId="ADAL" clId="{74752764-C38B-4E32-8BD7-4A8808568C3F}" dt="2021-03-24T19:03:25.940" v="16512" actId="1036"/>
          <ac:cxnSpMkLst>
            <pc:docMk/>
            <pc:sldMk cId="3914516005" sldId="329"/>
            <ac:cxnSpMk id="41" creationId="{3B9B42F7-19BF-4E48-B09B-CD25914E0A97}"/>
          </ac:cxnSpMkLst>
        </pc:cxnChg>
        <pc:cxnChg chg="mod">
          <ac:chgData name="Ragnhild Halvorsrud" userId="917ea340-fd63-490f-a7db-68428d24cf32" providerId="ADAL" clId="{74752764-C38B-4E32-8BD7-4A8808568C3F}" dt="2021-03-24T19:03:25.940" v="16512" actId="1036"/>
          <ac:cxnSpMkLst>
            <pc:docMk/>
            <pc:sldMk cId="3914516005" sldId="329"/>
            <ac:cxnSpMk id="42" creationId="{22248A27-379B-4CA7-AD51-A429FA31E1DA}"/>
          </ac:cxnSpMkLst>
        </pc:cxnChg>
        <pc:cxnChg chg="mod">
          <ac:chgData name="Ragnhild Halvorsrud" userId="917ea340-fd63-490f-a7db-68428d24cf32" providerId="ADAL" clId="{74752764-C38B-4E32-8BD7-4A8808568C3F}" dt="2021-03-24T19:03:25.940" v="16512" actId="1036"/>
          <ac:cxnSpMkLst>
            <pc:docMk/>
            <pc:sldMk cId="3914516005" sldId="329"/>
            <ac:cxnSpMk id="45" creationId="{491A6738-E8CB-44CA-90E9-545C410AD187}"/>
          </ac:cxnSpMkLst>
        </pc:cxnChg>
        <pc:cxnChg chg="mod">
          <ac:chgData name="Ragnhild Halvorsrud" userId="917ea340-fd63-490f-a7db-68428d24cf32" providerId="ADAL" clId="{74752764-C38B-4E32-8BD7-4A8808568C3F}" dt="2021-03-24T19:03:25.940" v="16512" actId="1036"/>
          <ac:cxnSpMkLst>
            <pc:docMk/>
            <pc:sldMk cId="3914516005" sldId="329"/>
            <ac:cxnSpMk id="46" creationId="{52DEF81E-DB20-4DD0-AE0D-106F05263FC8}"/>
          </ac:cxnSpMkLst>
        </pc:cxnChg>
        <pc:cxnChg chg="mod">
          <ac:chgData name="Ragnhild Halvorsrud" userId="917ea340-fd63-490f-a7db-68428d24cf32" providerId="ADAL" clId="{74752764-C38B-4E32-8BD7-4A8808568C3F}" dt="2021-03-24T19:03:25.940" v="16512" actId="1036"/>
          <ac:cxnSpMkLst>
            <pc:docMk/>
            <pc:sldMk cId="3914516005" sldId="329"/>
            <ac:cxnSpMk id="47" creationId="{ACEBA8B2-8BEE-4FFD-9A55-DE5CBE0FE7F6}"/>
          </ac:cxnSpMkLst>
        </pc:cxnChg>
        <pc:cxnChg chg="mod">
          <ac:chgData name="Ragnhild Halvorsrud" userId="917ea340-fd63-490f-a7db-68428d24cf32" providerId="ADAL" clId="{74752764-C38B-4E32-8BD7-4A8808568C3F}" dt="2021-03-24T19:03:25.940" v="16512" actId="1036"/>
          <ac:cxnSpMkLst>
            <pc:docMk/>
            <pc:sldMk cId="3914516005" sldId="329"/>
            <ac:cxnSpMk id="48" creationId="{DB968FFA-47A0-4D2F-93A4-9DA56E1B1825}"/>
          </ac:cxnSpMkLst>
        </pc:cxnChg>
      </pc:sldChg>
      <pc:sldChg chg="addSp delSp modSp mod ord modClrScheme chgLayout modNotes">
        <pc:chgData name="Ragnhild Halvorsrud" userId="917ea340-fd63-490f-a7db-68428d24cf32" providerId="ADAL" clId="{74752764-C38B-4E32-8BD7-4A8808568C3F}" dt="2021-03-25T12:44:17.800" v="30031" actId="790"/>
        <pc:sldMkLst>
          <pc:docMk/>
          <pc:sldMk cId="4227551718" sldId="330"/>
        </pc:sldMkLst>
        <pc:spChg chg="mod ord">
          <ac:chgData name="Ragnhild Halvorsrud" userId="917ea340-fd63-490f-a7db-68428d24cf32" providerId="ADAL" clId="{74752764-C38B-4E32-8BD7-4A8808568C3F}" dt="2021-03-25T12:44:17.777" v="29998" actId="790"/>
          <ac:spMkLst>
            <pc:docMk/>
            <pc:sldMk cId="4227551718" sldId="330"/>
            <ac:spMk id="2" creationId="{DA93C4BE-5E27-46F9-B4B5-B31A61970ECC}"/>
          </ac:spMkLst>
        </pc:spChg>
        <pc:spChg chg="mod ord">
          <ac:chgData name="Ragnhild Halvorsrud" userId="917ea340-fd63-490f-a7db-68428d24cf32" providerId="ADAL" clId="{74752764-C38B-4E32-8BD7-4A8808568C3F}" dt="2021-03-25T12:44:17.779" v="30000" actId="790"/>
          <ac:spMkLst>
            <pc:docMk/>
            <pc:sldMk cId="4227551718" sldId="330"/>
            <ac:spMk id="3" creationId="{1ACFC2A2-5AEE-4B2A-B5EE-FA12AF84328D}"/>
          </ac:spMkLst>
        </pc:spChg>
        <pc:spChg chg="mod">
          <ac:chgData name="Ragnhild Halvorsrud" userId="917ea340-fd63-490f-a7db-68428d24cf32" providerId="ADAL" clId="{74752764-C38B-4E32-8BD7-4A8808568C3F}" dt="2021-03-24T08:21:09.397" v="13703" actId="790"/>
          <ac:spMkLst>
            <pc:docMk/>
            <pc:sldMk cId="4227551718" sldId="330"/>
            <ac:spMk id="5" creationId="{E9072BCB-B6BC-44DD-8DB3-03A921070A8B}"/>
          </ac:spMkLst>
        </pc:spChg>
        <pc:spChg chg="mod">
          <ac:chgData name="Ragnhild Halvorsrud" userId="917ea340-fd63-490f-a7db-68428d24cf32" providerId="ADAL" clId="{74752764-C38B-4E32-8BD7-4A8808568C3F}" dt="2021-03-24T08:21:09.397" v="13704" actId="790"/>
          <ac:spMkLst>
            <pc:docMk/>
            <pc:sldMk cId="4227551718" sldId="330"/>
            <ac:spMk id="6" creationId="{9F9B1DFE-90B1-46C4-929A-F91BA5A4DD8F}"/>
          </ac:spMkLst>
        </pc:spChg>
        <pc:spChg chg="mod">
          <ac:chgData name="Ragnhild Halvorsrud" userId="917ea340-fd63-490f-a7db-68428d24cf32" providerId="ADAL" clId="{74752764-C38B-4E32-8BD7-4A8808568C3F}" dt="2021-03-24T08:21:09.397" v="13705" actId="790"/>
          <ac:spMkLst>
            <pc:docMk/>
            <pc:sldMk cId="4227551718" sldId="330"/>
            <ac:spMk id="7" creationId="{70B94E6D-E954-45EE-A6AF-8B2D2D9A9F7A}"/>
          </ac:spMkLst>
        </pc:spChg>
        <pc:spChg chg="del mod">
          <ac:chgData name="Ragnhild Halvorsrud" userId="917ea340-fd63-490f-a7db-68428d24cf32" providerId="ADAL" clId="{74752764-C38B-4E32-8BD7-4A8808568C3F}" dt="2021-03-25T08:31:37.395" v="20909" actId="478"/>
          <ac:spMkLst>
            <pc:docMk/>
            <pc:sldMk cId="4227551718" sldId="330"/>
            <ac:spMk id="8" creationId="{C7B3D04E-4BA0-4138-8F64-B73295396B9B}"/>
          </ac:spMkLst>
        </pc:spChg>
        <pc:spChg chg="del mod">
          <ac:chgData name="Ragnhild Halvorsrud" userId="917ea340-fd63-490f-a7db-68428d24cf32" providerId="ADAL" clId="{74752764-C38B-4E32-8BD7-4A8808568C3F}" dt="2021-03-25T08:31:37.395" v="20909" actId="478"/>
          <ac:spMkLst>
            <pc:docMk/>
            <pc:sldMk cId="4227551718" sldId="330"/>
            <ac:spMk id="9" creationId="{62D3C229-A5F1-419F-AE32-FDC61A4D526D}"/>
          </ac:spMkLst>
        </pc:spChg>
        <pc:spChg chg="del mod">
          <ac:chgData name="Ragnhild Halvorsrud" userId="917ea340-fd63-490f-a7db-68428d24cf32" providerId="ADAL" clId="{74752764-C38B-4E32-8BD7-4A8808568C3F}" dt="2021-03-25T08:31:37.395" v="20909" actId="478"/>
          <ac:spMkLst>
            <pc:docMk/>
            <pc:sldMk cId="4227551718" sldId="330"/>
            <ac:spMk id="10" creationId="{DC302060-A744-4648-A865-7F79CBB88A46}"/>
          </ac:spMkLst>
        </pc:spChg>
        <pc:spChg chg="del mod">
          <ac:chgData name="Ragnhild Halvorsrud" userId="917ea340-fd63-490f-a7db-68428d24cf32" providerId="ADAL" clId="{74752764-C38B-4E32-8BD7-4A8808568C3F}" dt="2021-03-25T08:31:37.395" v="20909" actId="478"/>
          <ac:spMkLst>
            <pc:docMk/>
            <pc:sldMk cId="4227551718" sldId="330"/>
            <ac:spMk id="11" creationId="{DA443C93-3710-4323-9321-9F3311CC3B82}"/>
          </ac:spMkLst>
        </pc:spChg>
        <pc:spChg chg="del mod">
          <ac:chgData name="Ragnhild Halvorsrud" userId="917ea340-fd63-490f-a7db-68428d24cf32" providerId="ADAL" clId="{74752764-C38B-4E32-8BD7-4A8808568C3F}" dt="2021-03-25T08:31:37.395" v="20909" actId="478"/>
          <ac:spMkLst>
            <pc:docMk/>
            <pc:sldMk cId="4227551718" sldId="330"/>
            <ac:spMk id="12" creationId="{6495113B-E72B-4583-915C-9F14C18C9E84}"/>
          </ac:spMkLst>
        </pc:spChg>
        <pc:spChg chg="del mod">
          <ac:chgData name="Ragnhild Halvorsrud" userId="917ea340-fd63-490f-a7db-68428d24cf32" providerId="ADAL" clId="{74752764-C38B-4E32-8BD7-4A8808568C3F}" dt="2021-03-25T08:31:37.395" v="20909" actId="478"/>
          <ac:spMkLst>
            <pc:docMk/>
            <pc:sldMk cId="4227551718" sldId="330"/>
            <ac:spMk id="13" creationId="{A403BDE2-71E5-49B4-BFC5-3EB366702656}"/>
          </ac:spMkLst>
        </pc:spChg>
        <pc:spChg chg="del mod">
          <ac:chgData name="Ragnhild Halvorsrud" userId="917ea340-fd63-490f-a7db-68428d24cf32" providerId="ADAL" clId="{74752764-C38B-4E32-8BD7-4A8808568C3F}" dt="2021-03-25T08:31:37.395" v="20909" actId="478"/>
          <ac:spMkLst>
            <pc:docMk/>
            <pc:sldMk cId="4227551718" sldId="330"/>
            <ac:spMk id="14" creationId="{462991B3-A7C2-44D4-AC50-C61F37086C78}"/>
          </ac:spMkLst>
        </pc:spChg>
        <pc:spChg chg="mod">
          <ac:chgData name="Ragnhild Halvorsrud" userId="917ea340-fd63-490f-a7db-68428d24cf32" providerId="ADAL" clId="{74752764-C38B-4E32-8BD7-4A8808568C3F}" dt="2021-03-25T12:44:17.780" v="30001" actId="790"/>
          <ac:spMkLst>
            <pc:docMk/>
            <pc:sldMk cId="4227551718" sldId="330"/>
            <ac:spMk id="15" creationId="{F22C0D4C-5D46-4AF8-BC62-409769E428D4}"/>
          </ac:spMkLst>
        </pc:spChg>
        <pc:spChg chg="del mod">
          <ac:chgData name="Ragnhild Halvorsrud" userId="917ea340-fd63-490f-a7db-68428d24cf32" providerId="ADAL" clId="{74752764-C38B-4E32-8BD7-4A8808568C3F}" dt="2021-03-24T19:05:15.962" v="16559" actId="478"/>
          <ac:spMkLst>
            <pc:docMk/>
            <pc:sldMk cId="4227551718" sldId="330"/>
            <ac:spMk id="16" creationId="{5703C311-F69E-43D5-9C53-403B69CFF94F}"/>
          </ac:spMkLst>
        </pc:spChg>
        <pc:spChg chg="mod">
          <ac:chgData name="Ragnhild Halvorsrud" userId="917ea340-fd63-490f-a7db-68428d24cf32" providerId="ADAL" clId="{74752764-C38B-4E32-8BD7-4A8808568C3F}" dt="2021-03-25T12:44:17.780" v="30002" actId="790"/>
          <ac:spMkLst>
            <pc:docMk/>
            <pc:sldMk cId="4227551718" sldId="330"/>
            <ac:spMk id="17" creationId="{6EE95F4B-0FEC-4AD3-853B-6FAEA82DB0D6}"/>
          </ac:spMkLst>
        </pc:spChg>
        <pc:spChg chg="mod">
          <ac:chgData name="Ragnhild Halvorsrud" userId="917ea340-fd63-490f-a7db-68428d24cf32" providerId="ADAL" clId="{74752764-C38B-4E32-8BD7-4A8808568C3F}" dt="2021-03-25T12:44:17.781" v="30003" actId="790"/>
          <ac:spMkLst>
            <pc:docMk/>
            <pc:sldMk cId="4227551718" sldId="330"/>
            <ac:spMk id="18" creationId="{6CEC68B8-DB2A-4488-8F10-2F60B3F1D793}"/>
          </ac:spMkLst>
        </pc:spChg>
        <pc:spChg chg="mod">
          <ac:chgData name="Ragnhild Halvorsrud" userId="917ea340-fd63-490f-a7db-68428d24cf32" providerId="ADAL" clId="{74752764-C38B-4E32-8BD7-4A8808568C3F}" dt="2021-03-25T12:44:17.782" v="30004" actId="790"/>
          <ac:spMkLst>
            <pc:docMk/>
            <pc:sldMk cId="4227551718" sldId="330"/>
            <ac:spMk id="19" creationId="{9BEE30FB-AA8A-422E-A83C-11CAE00F6F75}"/>
          </ac:spMkLst>
        </pc:spChg>
        <pc:spChg chg="mod">
          <ac:chgData name="Ragnhild Halvorsrud" userId="917ea340-fd63-490f-a7db-68428d24cf32" providerId="ADAL" clId="{74752764-C38B-4E32-8BD7-4A8808568C3F}" dt="2021-03-25T12:44:17.782" v="30005" actId="790"/>
          <ac:spMkLst>
            <pc:docMk/>
            <pc:sldMk cId="4227551718" sldId="330"/>
            <ac:spMk id="21" creationId="{302671BA-4E1A-4599-8349-B5A46178A084}"/>
          </ac:spMkLst>
        </pc:spChg>
        <pc:spChg chg="mod">
          <ac:chgData name="Ragnhild Halvorsrud" userId="917ea340-fd63-490f-a7db-68428d24cf32" providerId="ADAL" clId="{74752764-C38B-4E32-8BD7-4A8808568C3F}" dt="2021-03-25T12:44:17.783" v="30006" actId="790"/>
          <ac:spMkLst>
            <pc:docMk/>
            <pc:sldMk cId="4227551718" sldId="330"/>
            <ac:spMk id="26" creationId="{62964737-7F85-418B-9BF1-0626ED510762}"/>
          </ac:spMkLst>
        </pc:spChg>
        <pc:spChg chg="mod">
          <ac:chgData name="Ragnhild Halvorsrud" userId="917ea340-fd63-490f-a7db-68428d24cf32" providerId="ADAL" clId="{74752764-C38B-4E32-8BD7-4A8808568C3F}" dt="2021-03-25T12:44:17.784" v="30007" actId="790"/>
          <ac:spMkLst>
            <pc:docMk/>
            <pc:sldMk cId="4227551718" sldId="330"/>
            <ac:spMk id="27" creationId="{79DC4EDF-3BCB-4182-BC60-B90B792895F1}"/>
          </ac:spMkLst>
        </pc:spChg>
        <pc:spChg chg="mod">
          <ac:chgData name="Ragnhild Halvorsrud" userId="917ea340-fd63-490f-a7db-68428d24cf32" providerId="ADAL" clId="{74752764-C38B-4E32-8BD7-4A8808568C3F}" dt="2021-03-25T12:44:17.784" v="30008" actId="790"/>
          <ac:spMkLst>
            <pc:docMk/>
            <pc:sldMk cId="4227551718" sldId="330"/>
            <ac:spMk id="28" creationId="{493DAF1D-A2BC-4E1E-9D56-3B61254DED61}"/>
          </ac:spMkLst>
        </pc:spChg>
        <pc:spChg chg="mod">
          <ac:chgData name="Ragnhild Halvorsrud" userId="917ea340-fd63-490f-a7db-68428d24cf32" providerId="ADAL" clId="{74752764-C38B-4E32-8BD7-4A8808568C3F}" dt="2021-03-25T12:44:17.785" v="30009" actId="790"/>
          <ac:spMkLst>
            <pc:docMk/>
            <pc:sldMk cId="4227551718" sldId="330"/>
            <ac:spMk id="29" creationId="{4D46C5BE-2E3E-4E87-A27A-AB2E8F9AD786}"/>
          </ac:spMkLst>
        </pc:spChg>
        <pc:spChg chg="mod">
          <ac:chgData name="Ragnhild Halvorsrud" userId="917ea340-fd63-490f-a7db-68428d24cf32" providerId="ADAL" clId="{74752764-C38B-4E32-8BD7-4A8808568C3F}" dt="2021-03-25T12:44:17.785" v="30010" actId="790"/>
          <ac:spMkLst>
            <pc:docMk/>
            <pc:sldMk cId="4227551718" sldId="330"/>
            <ac:spMk id="31" creationId="{5097EA52-B392-425E-9182-461F4CE80D35}"/>
          </ac:spMkLst>
        </pc:spChg>
        <pc:spChg chg="mod">
          <ac:chgData name="Ragnhild Halvorsrud" userId="917ea340-fd63-490f-a7db-68428d24cf32" providerId="ADAL" clId="{74752764-C38B-4E32-8BD7-4A8808568C3F}" dt="2021-03-25T12:44:17.786" v="30011" actId="790"/>
          <ac:spMkLst>
            <pc:docMk/>
            <pc:sldMk cId="4227551718" sldId="330"/>
            <ac:spMk id="32" creationId="{D3B0731E-2823-4BFA-A8BF-9326593C7E1D}"/>
          </ac:spMkLst>
        </pc:spChg>
        <pc:spChg chg="mod">
          <ac:chgData name="Ragnhild Halvorsrud" userId="917ea340-fd63-490f-a7db-68428d24cf32" providerId="ADAL" clId="{74752764-C38B-4E32-8BD7-4A8808568C3F}" dt="2021-03-25T12:44:17.787" v="30012" actId="790"/>
          <ac:spMkLst>
            <pc:docMk/>
            <pc:sldMk cId="4227551718" sldId="330"/>
            <ac:spMk id="35" creationId="{40B88FE6-7B36-437F-858B-BFC8AF0839F9}"/>
          </ac:spMkLst>
        </pc:spChg>
        <pc:spChg chg="mod">
          <ac:chgData name="Ragnhild Halvorsrud" userId="917ea340-fd63-490f-a7db-68428d24cf32" providerId="ADAL" clId="{74752764-C38B-4E32-8BD7-4A8808568C3F}" dt="2021-03-25T12:44:17.787" v="30013" actId="790"/>
          <ac:spMkLst>
            <pc:docMk/>
            <pc:sldMk cId="4227551718" sldId="330"/>
            <ac:spMk id="36" creationId="{0801AB72-8758-437B-A8E9-2E77DBE77674}"/>
          </ac:spMkLst>
        </pc:spChg>
        <pc:spChg chg="mod">
          <ac:chgData name="Ragnhild Halvorsrud" userId="917ea340-fd63-490f-a7db-68428d24cf32" providerId="ADAL" clId="{74752764-C38B-4E32-8BD7-4A8808568C3F}" dt="2021-03-25T12:44:17.788" v="30014" actId="790"/>
          <ac:spMkLst>
            <pc:docMk/>
            <pc:sldMk cId="4227551718" sldId="330"/>
            <ac:spMk id="37" creationId="{264B0FC7-897A-4DD4-BB3E-38D297F83DBD}"/>
          </ac:spMkLst>
        </pc:spChg>
        <pc:spChg chg="mod">
          <ac:chgData name="Ragnhild Halvorsrud" userId="917ea340-fd63-490f-a7db-68428d24cf32" providerId="ADAL" clId="{74752764-C38B-4E32-8BD7-4A8808568C3F}" dt="2021-03-25T12:44:17.788" v="30015" actId="790"/>
          <ac:spMkLst>
            <pc:docMk/>
            <pc:sldMk cId="4227551718" sldId="330"/>
            <ac:spMk id="38" creationId="{6EDD1076-38FB-443A-96D1-AEE86A1BFB2B}"/>
          </ac:spMkLst>
        </pc:spChg>
        <pc:spChg chg="mod">
          <ac:chgData name="Ragnhild Halvorsrud" userId="917ea340-fd63-490f-a7db-68428d24cf32" providerId="ADAL" clId="{74752764-C38B-4E32-8BD7-4A8808568C3F}" dt="2021-03-25T12:44:17.789" v="30016" actId="790"/>
          <ac:spMkLst>
            <pc:docMk/>
            <pc:sldMk cId="4227551718" sldId="330"/>
            <ac:spMk id="39" creationId="{E536A957-3A9D-403C-8247-D0E58C12C8CC}"/>
          </ac:spMkLst>
        </pc:spChg>
        <pc:spChg chg="mod">
          <ac:chgData name="Ragnhild Halvorsrud" userId="917ea340-fd63-490f-a7db-68428d24cf32" providerId="ADAL" clId="{74752764-C38B-4E32-8BD7-4A8808568C3F}" dt="2021-03-25T12:44:17.789" v="30017" actId="790"/>
          <ac:spMkLst>
            <pc:docMk/>
            <pc:sldMk cId="4227551718" sldId="330"/>
            <ac:spMk id="40" creationId="{6A474952-4767-4210-A340-35829037DE8C}"/>
          </ac:spMkLst>
        </pc:spChg>
        <pc:spChg chg="mod">
          <ac:chgData name="Ragnhild Halvorsrud" userId="917ea340-fd63-490f-a7db-68428d24cf32" providerId="ADAL" clId="{74752764-C38B-4E32-8BD7-4A8808568C3F}" dt="2021-03-25T12:44:17.791" v="30018" actId="790"/>
          <ac:spMkLst>
            <pc:docMk/>
            <pc:sldMk cId="4227551718" sldId="330"/>
            <ac:spMk id="41" creationId="{9C4A6BA2-1A3B-46BB-8781-BA70F0A18299}"/>
          </ac:spMkLst>
        </pc:spChg>
        <pc:spChg chg="mod">
          <ac:chgData name="Ragnhild Halvorsrud" userId="917ea340-fd63-490f-a7db-68428d24cf32" providerId="ADAL" clId="{74752764-C38B-4E32-8BD7-4A8808568C3F}" dt="2021-03-25T12:44:17.791" v="30019" actId="790"/>
          <ac:spMkLst>
            <pc:docMk/>
            <pc:sldMk cId="4227551718" sldId="330"/>
            <ac:spMk id="43" creationId="{6B7B3A9B-92B3-46D8-939C-8F3A186123DA}"/>
          </ac:spMkLst>
        </pc:spChg>
        <pc:spChg chg="add del mod">
          <ac:chgData name="Ragnhild Halvorsrud" userId="917ea340-fd63-490f-a7db-68428d24cf32" providerId="ADAL" clId="{74752764-C38B-4E32-8BD7-4A8808568C3F}" dt="2021-03-24T19:04:09.932" v="16531" actId="6264"/>
          <ac:spMkLst>
            <pc:docMk/>
            <pc:sldMk cId="4227551718" sldId="330"/>
            <ac:spMk id="45" creationId="{09920A5B-BC0A-459F-AB92-DD6FE6444D4F}"/>
          </ac:spMkLst>
        </pc:spChg>
        <pc:spChg chg="add del mod">
          <ac:chgData name="Ragnhild Halvorsrud" userId="917ea340-fd63-490f-a7db-68428d24cf32" providerId="ADAL" clId="{74752764-C38B-4E32-8BD7-4A8808568C3F}" dt="2021-03-24T19:04:09.932" v="16531" actId="6264"/>
          <ac:spMkLst>
            <pc:docMk/>
            <pc:sldMk cId="4227551718" sldId="330"/>
            <ac:spMk id="46" creationId="{5242BAE3-34A6-457C-8C05-5AAA09555B49}"/>
          </ac:spMkLst>
        </pc:spChg>
        <pc:spChg chg="add mod ord">
          <ac:chgData name="Ragnhild Halvorsrud" userId="917ea340-fd63-490f-a7db-68428d24cf32" providerId="ADAL" clId="{74752764-C38B-4E32-8BD7-4A8808568C3F}" dt="2021-03-25T12:44:17.778" v="29999" actId="790"/>
          <ac:spMkLst>
            <pc:docMk/>
            <pc:sldMk cId="4227551718" sldId="330"/>
            <ac:spMk id="47" creationId="{29EA4337-AC75-457B-B777-1BF4643613FD}"/>
          </ac:spMkLst>
        </pc:spChg>
        <pc:spChg chg="add del mod">
          <ac:chgData name="Ragnhild Halvorsrud" userId="917ea340-fd63-490f-a7db-68428d24cf32" providerId="ADAL" clId="{74752764-C38B-4E32-8BD7-4A8808568C3F}" dt="2021-03-25T09:59:39.243" v="21069" actId="478"/>
          <ac:spMkLst>
            <pc:docMk/>
            <pc:sldMk cId="4227551718" sldId="330"/>
            <ac:spMk id="48" creationId="{3FCA37F8-9A7A-4565-8AE7-5EB262C395FF}"/>
          </ac:spMkLst>
        </pc:spChg>
        <pc:spChg chg="add del mod">
          <ac:chgData name="Ragnhild Halvorsrud" userId="917ea340-fd63-490f-a7db-68428d24cf32" providerId="ADAL" clId="{74752764-C38B-4E32-8BD7-4A8808568C3F}" dt="2021-03-25T09:59:39.243" v="21069" actId="478"/>
          <ac:spMkLst>
            <pc:docMk/>
            <pc:sldMk cId="4227551718" sldId="330"/>
            <ac:spMk id="49" creationId="{F9DB9764-61E0-473F-932D-90D9FA62A0C4}"/>
          </ac:spMkLst>
        </pc:spChg>
        <pc:spChg chg="add del mod">
          <ac:chgData name="Ragnhild Halvorsrud" userId="917ea340-fd63-490f-a7db-68428d24cf32" providerId="ADAL" clId="{74752764-C38B-4E32-8BD7-4A8808568C3F}" dt="2021-03-25T09:59:39.243" v="21069" actId="478"/>
          <ac:spMkLst>
            <pc:docMk/>
            <pc:sldMk cId="4227551718" sldId="330"/>
            <ac:spMk id="50" creationId="{EA97D44A-7781-4E31-997F-C0CE0FFFD9F1}"/>
          </ac:spMkLst>
        </pc:spChg>
        <pc:spChg chg="add del mod">
          <ac:chgData name="Ragnhild Halvorsrud" userId="917ea340-fd63-490f-a7db-68428d24cf32" providerId="ADAL" clId="{74752764-C38B-4E32-8BD7-4A8808568C3F}" dt="2021-03-25T09:59:39.243" v="21069" actId="478"/>
          <ac:spMkLst>
            <pc:docMk/>
            <pc:sldMk cId="4227551718" sldId="330"/>
            <ac:spMk id="51" creationId="{95F4FA91-53EF-4B61-AB97-DD861C0390BE}"/>
          </ac:spMkLst>
        </pc:spChg>
        <pc:spChg chg="add del mod">
          <ac:chgData name="Ragnhild Halvorsrud" userId="917ea340-fd63-490f-a7db-68428d24cf32" providerId="ADAL" clId="{74752764-C38B-4E32-8BD7-4A8808568C3F}" dt="2021-03-25T09:59:39.243" v="21069" actId="478"/>
          <ac:spMkLst>
            <pc:docMk/>
            <pc:sldMk cId="4227551718" sldId="330"/>
            <ac:spMk id="52" creationId="{C3E80060-AD29-47B9-8BCC-F13144B48B70}"/>
          </ac:spMkLst>
        </pc:spChg>
        <pc:spChg chg="add del mod">
          <ac:chgData name="Ragnhild Halvorsrud" userId="917ea340-fd63-490f-a7db-68428d24cf32" providerId="ADAL" clId="{74752764-C38B-4E32-8BD7-4A8808568C3F}" dt="2021-03-25T09:59:39.243" v="21069" actId="478"/>
          <ac:spMkLst>
            <pc:docMk/>
            <pc:sldMk cId="4227551718" sldId="330"/>
            <ac:spMk id="53" creationId="{754E1A74-5508-41B1-8BAC-C09837C7D3D3}"/>
          </ac:spMkLst>
        </pc:spChg>
        <pc:spChg chg="add del mod">
          <ac:chgData name="Ragnhild Halvorsrud" userId="917ea340-fd63-490f-a7db-68428d24cf32" providerId="ADAL" clId="{74752764-C38B-4E32-8BD7-4A8808568C3F}" dt="2021-03-25T09:59:39.243" v="21069" actId="478"/>
          <ac:spMkLst>
            <pc:docMk/>
            <pc:sldMk cId="4227551718" sldId="330"/>
            <ac:spMk id="54" creationId="{A3E5CED2-DEEA-4CAE-A45D-BBCC8F6BFE8F}"/>
          </ac:spMkLst>
        </pc:spChg>
        <pc:spChg chg="add del mod">
          <ac:chgData name="Ragnhild Halvorsrud" userId="917ea340-fd63-490f-a7db-68428d24cf32" providerId="ADAL" clId="{74752764-C38B-4E32-8BD7-4A8808568C3F}" dt="2021-03-25T09:59:39.243" v="21069" actId="478"/>
          <ac:spMkLst>
            <pc:docMk/>
            <pc:sldMk cId="4227551718" sldId="330"/>
            <ac:spMk id="55" creationId="{84EE2445-A0B4-4E1E-8E98-84569DE812CB}"/>
          </ac:spMkLst>
        </pc:spChg>
        <pc:spChg chg="add del mod">
          <ac:chgData name="Ragnhild Halvorsrud" userId="917ea340-fd63-490f-a7db-68428d24cf32" providerId="ADAL" clId="{74752764-C38B-4E32-8BD7-4A8808568C3F}" dt="2021-03-25T09:59:39.243" v="21069" actId="478"/>
          <ac:spMkLst>
            <pc:docMk/>
            <pc:sldMk cId="4227551718" sldId="330"/>
            <ac:spMk id="56" creationId="{2F125484-7914-4463-AA71-32F1F83F8B2C}"/>
          </ac:spMkLst>
        </pc:spChg>
        <pc:spChg chg="add del mod">
          <ac:chgData name="Ragnhild Halvorsrud" userId="917ea340-fd63-490f-a7db-68428d24cf32" providerId="ADAL" clId="{74752764-C38B-4E32-8BD7-4A8808568C3F}" dt="2021-03-25T09:59:39.243" v="21069" actId="478"/>
          <ac:spMkLst>
            <pc:docMk/>
            <pc:sldMk cId="4227551718" sldId="330"/>
            <ac:spMk id="57" creationId="{A3A881D7-0593-40E7-AE49-F29D0194A5E6}"/>
          </ac:spMkLst>
        </pc:spChg>
        <pc:spChg chg="mod">
          <ac:chgData name="Ragnhild Halvorsrud" userId="917ea340-fd63-490f-a7db-68428d24cf32" providerId="ADAL" clId="{74752764-C38B-4E32-8BD7-4A8808568C3F}" dt="2021-03-25T12:44:17.792" v="30020" actId="790"/>
          <ac:spMkLst>
            <pc:docMk/>
            <pc:sldMk cId="4227551718" sldId="330"/>
            <ac:spMk id="59" creationId="{28280C01-FAF9-471B-B788-B96B1832FA8B}"/>
          </ac:spMkLst>
        </pc:spChg>
        <pc:spChg chg="mod">
          <ac:chgData name="Ragnhild Halvorsrud" userId="917ea340-fd63-490f-a7db-68428d24cf32" providerId="ADAL" clId="{74752764-C38B-4E32-8BD7-4A8808568C3F}" dt="2021-03-25T12:44:17.793" v="30021" actId="790"/>
          <ac:spMkLst>
            <pc:docMk/>
            <pc:sldMk cId="4227551718" sldId="330"/>
            <ac:spMk id="60" creationId="{D90B62DB-3589-4E7F-ABC5-61A92B64553E}"/>
          </ac:spMkLst>
        </pc:spChg>
        <pc:spChg chg="mod">
          <ac:chgData name="Ragnhild Halvorsrud" userId="917ea340-fd63-490f-a7db-68428d24cf32" providerId="ADAL" clId="{74752764-C38B-4E32-8BD7-4A8808568C3F}" dt="2021-03-25T12:44:17.793" v="30022" actId="790"/>
          <ac:spMkLst>
            <pc:docMk/>
            <pc:sldMk cId="4227551718" sldId="330"/>
            <ac:spMk id="61" creationId="{582E77E3-F84E-4D65-AC46-87D8474B48A5}"/>
          </ac:spMkLst>
        </pc:spChg>
        <pc:spChg chg="mod">
          <ac:chgData name="Ragnhild Halvorsrud" userId="917ea340-fd63-490f-a7db-68428d24cf32" providerId="ADAL" clId="{74752764-C38B-4E32-8BD7-4A8808568C3F}" dt="2021-03-25T12:44:17.794" v="30023" actId="790"/>
          <ac:spMkLst>
            <pc:docMk/>
            <pc:sldMk cId="4227551718" sldId="330"/>
            <ac:spMk id="62" creationId="{B28D1A1B-7785-4F0D-97A8-88C56A04CCDE}"/>
          </ac:spMkLst>
        </pc:spChg>
        <pc:spChg chg="mod">
          <ac:chgData name="Ragnhild Halvorsrud" userId="917ea340-fd63-490f-a7db-68428d24cf32" providerId="ADAL" clId="{74752764-C38B-4E32-8BD7-4A8808568C3F}" dt="2021-03-25T12:44:17.794" v="30024" actId="790"/>
          <ac:spMkLst>
            <pc:docMk/>
            <pc:sldMk cId="4227551718" sldId="330"/>
            <ac:spMk id="63" creationId="{E7B8CA20-28BA-49E9-819C-A052F924F59F}"/>
          </ac:spMkLst>
        </pc:spChg>
        <pc:spChg chg="mod">
          <ac:chgData name="Ragnhild Halvorsrud" userId="917ea340-fd63-490f-a7db-68428d24cf32" providerId="ADAL" clId="{74752764-C38B-4E32-8BD7-4A8808568C3F}" dt="2021-03-25T12:44:17.795" v="30025" actId="790"/>
          <ac:spMkLst>
            <pc:docMk/>
            <pc:sldMk cId="4227551718" sldId="330"/>
            <ac:spMk id="64" creationId="{BD6EAECD-5ACA-4EB8-ACC6-8445335594E3}"/>
          </ac:spMkLst>
        </pc:spChg>
        <pc:spChg chg="mod">
          <ac:chgData name="Ragnhild Halvorsrud" userId="917ea340-fd63-490f-a7db-68428d24cf32" providerId="ADAL" clId="{74752764-C38B-4E32-8BD7-4A8808568C3F}" dt="2021-03-25T12:44:17.796" v="30026" actId="790"/>
          <ac:spMkLst>
            <pc:docMk/>
            <pc:sldMk cId="4227551718" sldId="330"/>
            <ac:spMk id="65" creationId="{EB7502F4-865F-4D0D-AE38-F27287DC351C}"/>
          </ac:spMkLst>
        </pc:spChg>
        <pc:spChg chg="mod">
          <ac:chgData name="Ragnhild Halvorsrud" userId="917ea340-fd63-490f-a7db-68428d24cf32" providerId="ADAL" clId="{74752764-C38B-4E32-8BD7-4A8808568C3F}" dt="2021-03-25T12:44:17.797" v="30027" actId="790"/>
          <ac:spMkLst>
            <pc:docMk/>
            <pc:sldMk cId="4227551718" sldId="330"/>
            <ac:spMk id="66" creationId="{809AD72A-081C-4596-A14E-068C09F56563}"/>
          </ac:spMkLst>
        </pc:spChg>
        <pc:spChg chg="mod">
          <ac:chgData name="Ragnhild Halvorsrud" userId="917ea340-fd63-490f-a7db-68428d24cf32" providerId="ADAL" clId="{74752764-C38B-4E32-8BD7-4A8808568C3F}" dt="2021-03-25T12:44:17.798" v="30028" actId="790"/>
          <ac:spMkLst>
            <pc:docMk/>
            <pc:sldMk cId="4227551718" sldId="330"/>
            <ac:spMk id="67" creationId="{6B8563CB-4B24-43F5-9A02-2294B8848ADE}"/>
          </ac:spMkLst>
        </pc:spChg>
        <pc:spChg chg="mod">
          <ac:chgData name="Ragnhild Halvorsrud" userId="917ea340-fd63-490f-a7db-68428d24cf32" providerId="ADAL" clId="{74752764-C38B-4E32-8BD7-4A8808568C3F}" dt="2021-03-25T12:44:17.799" v="30029" actId="790"/>
          <ac:spMkLst>
            <pc:docMk/>
            <pc:sldMk cId="4227551718" sldId="330"/>
            <ac:spMk id="68" creationId="{5F8F750A-A2BB-4563-B905-F5A2024C6EFF}"/>
          </ac:spMkLst>
        </pc:spChg>
        <pc:grpChg chg="del">
          <ac:chgData name="Ragnhild Halvorsrud" userId="917ea340-fd63-490f-a7db-68428d24cf32" providerId="ADAL" clId="{74752764-C38B-4E32-8BD7-4A8808568C3F}" dt="2021-03-25T08:31:37.395" v="20909" actId="478"/>
          <ac:grpSpMkLst>
            <pc:docMk/>
            <pc:sldMk cId="4227551718" sldId="330"/>
            <ac:grpSpMk id="4" creationId="{C96BC48B-ACE3-40EF-ADD8-99E283EE2FE9}"/>
          </ac:grpSpMkLst>
        </pc:grpChg>
        <pc:grpChg chg="add mod">
          <ac:chgData name="Ragnhild Halvorsrud" userId="917ea340-fd63-490f-a7db-68428d24cf32" providerId="ADAL" clId="{74752764-C38B-4E32-8BD7-4A8808568C3F}" dt="2021-03-25T10:03:07.499" v="21097"/>
          <ac:grpSpMkLst>
            <pc:docMk/>
            <pc:sldMk cId="4227551718" sldId="330"/>
            <ac:grpSpMk id="58" creationId="{3397BF42-A611-4549-BA29-66FF0308F9CB}"/>
          </ac:grpSpMkLst>
        </pc:grpChg>
        <pc:cxnChg chg="mod">
          <ac:chgData name="Ragnhild Halvorsrud" userId="917ea340-fd63-490f-a7db-68428d24cf32" providerId="ADAL" clId="{74752764-C38B-4E32-8BD7-4A8808568C3F}" dt="2021-03-24T19:05:04.638" v="16556" actId="1038"/>
          <ac:cxnSpMkLst>
            <pc:docMk/>
            <pc:sldMk cId="4227551718" sldId="330"/>
            <ac:cxnSpMk id="20" creationId="{397610C9-5264-4D4A-B79B-6802C599DC13}"/>
          </ac:cxnSpMkLst>
        </pc:cxnChg>
        <pc:cxnChg chg="mod">
          <ac:chgData name="Ragnhild Halvorsrud" userId="917ea340-fd63-490f-a7db-68428d24cf32" providerId="ADAL" clId="{74752764-C38B-4E32-8BD7-4A8808568C3F}" dt="2021-03-24T19:05:04.638" v="16556" actId="1038"/>
          <ac:cxnSpMkLst>
            <pc:docMk/>
            <pc:sldMk cId="4227551718" sldId="330"/>
            <ac:cxnSpMk id="22" creationId="{F543A2FC-713D-4C86-8B71-381E36A0A9B2}"/>
          </ac:cxnSpMkLst>
        </pc:cxnChg>
        <pc:cxnChg chg="mod">
          <ac:chgData name="Ragnhild Halvorsrud" userId="917ea340-fd63-490f-a7db-68428d24cf32" providerId="ADAL" clId="{74752764-C38B-4E32-8BD7-4A8808568C3F}" dt="2021-03-24T19:05:04.638" v="16556" actId="1038"/>
          <ac:cxnSpMkLst>
            <pc:docMk/>
            <pc:sldMk cId="4227551718" sldId="330"/>
            <ac:cxnSpMk id="23" creationId="{1EC0777F-2EFB-410E-8335-6F76BEB58971}"/>
          </ac:cxnSpMkLst>
        </pc:cxnChg>
        <pc:cxnChg chg="mod">
          <ac:chgData name="Ragnhild Halvorsrud" userId="917ea340-fd63-490f-a7db-68428d24cf32" providerId="ADAL" clId="{74752764-C38B-4E32-8BD7-4A8808568C3F}" dt="2021-03-24T19:05:04.638" v="16556" actId="1038"/>
          <ac:cxnSpMkLst>
            <pc:docMk/>
            <pc:sldMk cId="4227551718" sldId="330"/>
            <ac:cxnSpMk id="24" creationId="{245FD477-35AE-4C5B-9E2E-11D940AF6DE2}"/>
          </ac:cxnSpMkLst>
        </pc:cxnChg>
        <pc:cxnChg chg="mod">
          <ac:chgData name="Ragnhild Halvorsrud" userId="917ea340-fd63-490f-a7db-68428d24cf32" providerId="ADAL" clId="{74752764-C38B-4E32-8BD7-4A8808568C3F}" dt="2021-03-24T19:05:04.638" v="16556" actId="1038"/>
          <ac:cxnSpMkLst>
            <pc:docMk/>
            <pc:sldMk cId="4227551718" sldId="330"/>
            <ac:cxnSpMk id="25" creationId="{7D413DB0-8A33-4C48-AB5C-FB6E88F6C2D8}"/>
          </ac:cxnSpMkLst>
        </pc:cxnChg>
        <pc:cxnChg chg="mod">
          <ac:chgData name="Ragnhild Halvorsrud" userId="917ea340-fd63-490f-a7db-68428d24cf32" providerId="ADAL" clId="{74752764-C38B-4E32-8BD7-4A8808568C3F}" dt="2021-03-24T19:05:04.638" v="16556" actId="1038"/>
          <ac:cxnSpMkLst>
            <pc:docMk/>
            <pc:sldMk cId="4227551718" sldId="330"/>
            <ac:cxnSpMk id="30" creationId="{FDA015E7-9102-4C24-A5C9-4AFB6AC524D0}"/>
          </ac:cxnSpMkLst>
        </pc:cxnChg>
        <pc:cxnChg chg="mod">
          <ac:chgData name="Ragnhild Halvorsrud" userId="917ea340-fd63-490f-a7db-68428d24cf32" providerId="ADAL" clId="{74752764-C38B-4E32-8BD7-4A8808568C3F}" dt="2021-03-24T19:05:04.638" v="16556" actId="1038"/>
          <ac:cxnSpMkLst>
            <pc:docMk/>
            <pc:sldMk cId="4227551718" sldId="330"/>
            <ac:cxnSpMk id="33" creationId="{98ED2F7E-B93A-4CF8-A277-71E6D9A45848}"/>
          </ac:cxnSpMkLst>
        </pc:cxnChg>
        <pc:cxnChg chg="mod">
          <ac:chgData name="Ragnhild Halvorsrud" userId="917ea340-fd63-490f-a7db-68428d24cf32" providerId="ADAL" clId="{74752764-C38B-4E32-8BD7-4A8808568C3F}" dt="2021-03-24T19:05:04.638" v="16556" actId="1038"/>
          <ac:cxnSpMkLst>
            <pc:docMk/>
            <pc:sldMk cId="4227551718" sldId="330"/>
            <ac:cxnSpMk id="34" creationId="{30B78F47-FD15-4E07-9F4D-641AE983A6CD}"/>
          </ac:cxnSpMkLst>
        </pc:cxnChg>
        <pc:cxnChg chg="mod">
          <ac:chgData name="Ragnhild Halvorsrud" userId="917ea340-fd63-490f-a7db-68428d24cf32" providerId="ADAL" clId="{74752764-C38B-4E32-8BD7-4A8808568C3F}" dt="2021-03-24T19:05:04.638" v="16556" actId="1038"/>
          <ac:cxnSpMkLst>
            <pc:docMk/>
            <pc:sldMk cId="4227551718" sldId="330"/>
            <ac:cxnSpMk id="42" creationId="{474760BB-59A0-47C9-8CF2-27D1F5C2412F}"/>
          </ac:cxnSpMkLst>
        </pc:cxnChg>
        <pc:cxnChg chg="mod">
          <ac:chgData name="Ragnhild Halvorsrud" userId="917ea340-fd63-490f-a7db-68428d24cf32" providerId="ADAL" clId="{74752764-C38B-4E32-8BD7-4A8808568C3F}" dt="2021-03-24T19:05:04.638" v="16556" actId="1038"/>
          <ac:cxnSpMkLst>
            <pc:docMk/>
            <pc:sldMk cId="4227551718" sldId="330"/>
            <ac:cxnSpMk id="44" creationId="{64B288C4-5255-4702-B05C-3E1939D48D18}"/>
          </ac:cxnSpMkLst>
        </pc:cxnChg>
      </pc:sldChg>
      <pc:sldChg chg="addSp delSp modSp mod ord modClrScheme chgLayout modNotes">
        <pc:chgData name="Ragnhild Halvorsrud" userId="917ea340-fd63-490f-a7db-68428d24cf32" providerId="ADAL" clId="{74752764-C38B-4E32-8BD7-4A8808568C3F}" dt="2021-03-25T12:44:17.822" v="30063" actId="790"/>
        <pc:sldMkLst>
          <pc:docMk/>
          <pc:sldMk cId="4261468127" sldId="331"/>
        </pc:sldMkLst>
        <pc:spChg chg="mod ord">
          <ac:chgData name="Ragnhild Halvorsrud" userId="917ea340-fd63-490f-a7db-68428d24cf32" providerId="ADAL" clId="{74752764-C38B-4E32-8BD7-4A8808568C3F}" dt="2021-03-25T12:44:17.801" v="30032" actId="790"/>
          <ac:spMkLst>
            <pc:docMk/>
            <pc:sldMk cId="4261468127" sldId="331"/>
            <ac:spMk id="2" creationId="{DA93C4BE-5E27-46F9-B4B5-B31A61970ECC}"/>
          </ac:spMkLst>
        </pc:spChg>
        <pc:spChg chg="mod ord">
          <ac:chgData name="Ragnhild Halvorsrud" userId="917ea340-fd63-490f-a7db-68428d24cf32" providerId="ADAL" clId="{74752764-C38B-4E32-8BD7-4A8808568C3F}" dt="2021-03-25T12:44:17.804" v="30034" actId="790"/>
          <ac:spMkLst>
            <pc:docMk/>
            <pc:sldMk cId="4261468127" sldId="331"/>
            <ac:spMk id="3" creationId="{1ACFC2A2-5AEE-4B2A-B5EE-FA12AF84328D}"/>
          </ac:spMkLst>
        </pc:spChg>
        <pc:spChg chg="mod">
          <ac:chgData name="Ragnhild Halvorsrud" userId="917ea340-fd63-490f-a7db-68428d24cf32" providerId="ADAL" clId="{74752764-C38B-4E32-8BD7-4A8808568C3F}" dt="2021-03-24T08:21:09.419" v="13737" actId="790"/>
          <ac:spMkLst>
            <pc:docMk/>
            <pc:sldMk cId="4261468127" sldId="331"/>
            <ac:spMk id="5" creationId="{2F6AB905-E39C-4FEF-9CF6-C87844349D9F}"/>
          </ac:spMkLst>
        </pc:spChg>
        <pc:spChg chg="mod">
          <ac:chgData name="Ragnhild Halvorsrud" userId="917ea340-fd63-490f-a7db-68428d24cf32" providerId="ADAL" clId="{74752764-C38B-4E32-8BD7-4A8808568C3F}" dt="2021-03-24T08:21:09.419" v="13738" actId="790"/>
          <ac:spMkLst>
            <pc:docMk/>
            <pc:sldMk cId="4261468127" sldId="331"/>
            <ac:spMk id="6" creationId="{549B1C5F-21A9-44B7-B465-021E744FFB58}"/>
          </ac:spMkLst>
        </pc:spChg>
        <pc:spChg chg="mod">
          <ac:chgData name="Ragnhild Halvorsrud" userId="917ea340-fd63-490f-a7db-68428d24cf32" providerId="ADAL" clId="{74752764-C38B-4E32-8BD7-4A8808568C3F}" dt="2021-03-24T08:21:09.419" v="13739" actId="790"/>
          <ac:spMkLst>
            <pc:docMk/>
            <pc:sldMk cId="4261468127" sldId="331"/>
            <ac:spMk id="7" creationId="{4F287AE9-7247-4F7F-8B8A-B873A6501A80}"/>
          </ac:spMkLst>
        </pc:spChg>
        <pc:spChg chg="del mod">
          <ac:chgData name="Ragnhild Halvorsrud" userId="917ea340-fd63-490f-a7db-68428d24cf32" providerId="ADAL" clId="{74752764-C38B-4E32-8BD7-4A8808568C3F}" dt="2021-03-25T08:31:33.635" v="20908" actId="478"/>
          <ac:spMkLst>
            <pc:docMk/>
            <pc:sldMk cId="4261468127" sldId="331"/>
            <ac:spMk id="8" creationId="{647BEA86-522F-4332-96E7-6CB1F14A005E}"/>
          </ac:spMkLst>
        </pc:spChg>
        <pc:spChg chg="del mod">
          <ac:chgData name="Ragnhild Halvorsrud" userId="917ea340-fd63-490f-a7db-68428d24cf32" providerId="ADAL" clId="{74752764-C38B-4E32-8BD7-4A8808568C3F}" dt="2021-03-25T08:31:33.635" v="20908" actId="478"/>
          <ac:spMkLst>
            <pc:docMk/>
            <pc:sldMk cId="4261468127" sldId="331"/>
            <ac:spMk id="9" creationId="{5D6AC1D2-0841-4CBE-91C1-AFB51ABA62C9}"/>
          </ac:spMkLst>
        </pc:spChg>
        <pc:spChg chg="del mod">
          <ac:chgData name="Ragnhild Halvorsrud" userId="917ea340-fd63-490f-a7db-68428d24cf32" providerId="ADAL" clId="{74752764-C38B-4E32-8BD7-4A8808568C3F}" dt="2021-03-25T08:31:33.635" v="20908" actId="478"/>
          <ac:spMkLst>
            <pc:docMk/>
            <pc:sldMk cId="4261468127" sldId="331"/>
            <ac:spMk id="10" creationId="{62655FC6-F1EE-4A96-97A1-C0D12FF27913}"/>
          </ac:spMkLst>
        </pc:spChg>
        <pc:spChg chg="del mod">
          <ac:chgData name="Ragnhild Halvorsrud" userId="917ea340-fd63-490f-a7db-68428d24cf32" providerId="ADAL" clId="{74752764-C38B-4E32-8BD7-4A8808568C3F}" dt="2021-03-25T08:31:33.635" v="20908" actId="478"/>
          <ac:spMkLst>
            <pc:docMk/>
            <pc:sldMk cId="4261468127" sldId="331"/>
            <ac:spMk id="11" creationId="{061C9C6D-1B06-4A1F-AD1B-35C1C1C96523}"/>
          </ac:spMkLst>
        </pc:spChg>
        <pc:spChg chg="del mod">
          <ac:chgData name="Ragnhild Halvorsrud" userId="917ea340-fd63-490f-a7db-68428d24cf32" providerId="ADAL" clId="{74752764-C38B-4E32-8BD7-4A8808568C3F}" dt="2021-03-25T08:31:33.635" v="20908" actId="478"/>
          <ac:spMkLst>
            <pc:docMk/>
            <pc:sldMk cId="4261468127" sldId="331"/>
            <ac:spMk id="12" creationId="{44D6E813-6C8E-4215-9D5D-CC9FE4A6C05C}"/>
          </ac:spMkLst>
        </pc:spChg>
        <pc:spChg chg="del mod">
          <ac:chgData name="Ragnhild Halvorsrud" userId="917ea340-fd63-490f-a7db-68428d24cf32" providerId="ADAL" clId="{74752764-C38B-4E32-8BD7-4A8808568C3F}" dt="2021-03-25T08:31:33.635" v="20908" actId="478"/>
          <ac:spMkLst>
            <pc:docMk/>
            <pc:sldMk cId="4261468127" sldId="331"/>
            <ac:spMk id="13" creationId="{9531642E-48D7-4614-A917-24236675B562}"/>
          </ac:spMkLst>
        </pc:spChg>
        <pc:spChg chg="del mod">
          <ac:chgData name="Ragnhild Halvorsrud" userId="917ea340-fd63-490f-a7db-68428d24cf32" providerId="ADAL" clId="{74752764-C38B-4E32-8BD7-4A8808568C3F}" dt="2021-03-25T08:31:33.635" v="20908" actId="478"/>
          <ac:spMkLst>
            <pc:docMk/>
            <pc:sldMk cId="4261468127" sldId="331"/>
            <ac:spMk id="14" creationId="{FF71E59B-D339-4D77-9311-0D386338F433}"/>
          </ac:spMkLst>
        </pc:spChg>
        <pc:spChg chg="mod">
          <ac:chgData name="Ragnhild Halvorsrud" userId="917ea340-fd63-490f-a7db-68428d24cf32" providerId="ADAL" clId="{74752764-C38B-4E32-8BD7-4A8808568C3F}" dt="2021-03-25T12:44:17.804" v="30035" actId="790"/>
          <ac:spMkLst>
            <pc:docMk/>
            <pc:sldMk cId="4261468127" sldId="331"/>
            <ac:spMk id="15" creationId="{7CEA37EE-67B1-4F89-AF8A-873AADF32563}"/>
          </ac:spMkLst>
        </pc:spChg>
        <pc:spChg chg="add del mod">
          <ac:chgData name="Ragnhild Halvorsrud" userId="917ea340-fd63-490f-a7db-68428d24cf32" providerId="ADAL" clId="{74752764-C38B-4E32-8BD7-4A8808568C3F}" dt="2021-03-24T19:10:08.217" v="16706" actId="6264"/>
          <ac:spMkLst>
            <pc:docMk/>
            <pc:sldMk cId="4261468127" sldId="331"/>
            <ac:spMk id="16" creationId="{8D89BFC8-CF8A-4999-848C-E20C04487AE1}"/>
          </ac:spMkLst>
        </pc:spChg>
        <pc:spChg chg="add del mod">
          <ac:chgData name="Ragnhild Halvorsrud" userId="917ea340-fd63-490f-a7db-68428d24cf32" providerId="ADAL" clId="{74752764-C38B-4E32-8BD7-4A8808568C3F}" dt="2021-03-24T19:10:08.217" v="16706" actId="6264"/>
          <ac:spMkLst>
            <pc:docMk/>
            <pc:sldMk cId="4261468127" sldId="331"/>
            <ac:spMk id="17" creationId="{4D4CF91E-3F9F-4295-ACF3-85A5EBA2A4F4}"/>
          </ac:spMkLst>
        </pc:spChg>
        <pc:spChg chg="add mod ord">
          <ac:chgData name="Ragnhild Halvorsrud" userId="917ea340-fd63-490f-a7db-68428d24cf32" providerId="ADAL" clId="{74752764-C38B-4E32-8BD7-4A8808568C3F}" dt="2021-03-25T12:44:17.803" v="30033" actId="790"/>
          <ac:spMkLst>
            <pc:docMk/>
            <pc:sldMk cId="4261468127" sldId="331"/>
            <ac:spMk id="18" creationId="{ADA12BFE-E6C9-4EA1-A513-E49B4828E589}"/>
          </ac:spMkLst>
        </pc:spChg>
        <pc:spChg chg="del mod">
          <ac:chgData name="Ragnhild Halvorsrud" userId="917ea340-fd63-490f-a7db-68428d24cf32" providerId="ADAL" clId="{74752764-C38B-4E32-8BD7-4A8808568C3F}" dt="2021-03-24T19:10:26.439" v="16709" actId="478"/>
          <ac:spMkLst>
            <pc:docMk/>
            <pc:sldMk cId="4261468127" sldId="331"/>
            <ac:spMk id="47" creationId="{9E271191-17A3-4EEC-9B2A-8BA75B202839}"/>
          </ac:spMkLst>
        </pc:spChg>
        <pc:spChg chg="mod">
          <ac:chgData name="Ragnhild Halvorsrud" userId="917ea340-fd63-490f-a7db-68428d24cf32" providerId="ADAL" clId="{74752764-C38B-4E32-8BD7-4A8808568C3F}" dt="2021-03-25T12:44:17.805" v="30036" actId="790"/>
          <ac:spMkLst>
            <pc:docMk/>
            <pc:sldMk cId="4261468127" sldId="331"/>
            <ac:spMk id="48" creationId="{AF6BEEA3-1A6F-4985-A2A2-5158F1FA037C}"/>
          </ac:spMkLst>
        </pc:spChg>
        <pc:spChg chg="mod">
          <ac:chgData name="Ragnhild Halvorsrud" userId="917ea340-fd63-490f-a7db-68428d24cf32" providerId="ADAL" clId="{74752764-C38B-4E32-8BD7-4A8808568C3F}" dt="2021-03-25T12:44:17.806" v="30037" actId="790"/>
          <ac:spMkLst>
            <pc:docMk/>
            <pc:sldMk cId="4261468127" sldId="331"/>
            <ac:spMk id="50" creationId="{A16CE7F1-C2DB-4A70-87F8-6A5ACAB9D96D}"/>
          </ac:spMkLst>
        </pc:spChg>
        <pc:spChg chg="mod">
          <ac:chgData name="Ragnhild Halvorsrud" userId="917ea340-fd63-490f-a7db-68428d24cf32" providerId="ADAL" clId="{74752764-C38B-4E32-8BD7-4A8808568C3F}" dt="2021-03-25T12:44:17.806" v="30038" actId="790"/>
          <ac:spMkLst>
            <pc:docMk/>
            <pc:sldMk cId="4261468127" sldId="331"/>
            <ac:spMk id="51" creationId="{FA83F504-4CD5-48C9-B498-1CBC960F3507}"/>
          </ac:spMkLst>
        </pc:spChg>
        <pc:spChg chg="mod">
          <ac:chgData name="Ragnhild Halvorsrud" userId="917ea340-fd63-490f-a7db-68428d24cf32" providerId="ADAL" clId="{74752764-C38B-4E32-8BD7-4A8808568C3F}" dt="2021-03-25T12:44:17.807" v="30039" actId="790"/>
          <ac:spMkLst>
            <pc:docMk/>
            <pc:sldMk cId="4261468127" sldId="331"/>
            <ac:spMk id="52" creationId="{06A3147A-4445-4111-B6F5-C4F794F5F705}"/>
          </ac:spMkLst>
        </pc:spChg>
        <pc:spChg chg="mod">
          <ac:chgData name="Ragnhild Halvorsrud" userId="917ea340-fd63-490f-a7db-68428d24cf32" providerId="ADAL" clId="{74752764-C38B-4E32-8BD7-4A8808568C3F}" dt="2021-03-25T12:44:17.807" v="30040" actId="790"/>
          <ac:spMkLst>
            <pc:docMk/>
            <pc:sldMk cId="4261468127" sldId="331"/>
            <ac:spMk id="53" creationId="{65A39789-25CB-477C-B3DF-8EDF01738C70}"/>
          </ac:spMkLst>
        </pc:spChg>
        <pc:spChg chg="mod">
          <ac:chgData name="Ragnhild Halvorsrud" userId="917ea340-fd63-490f-a7db-68428d24cf32" providerId="ADAL" clId="{74752764-C38B-4E32-8BD7-4A8808568C3F}" dt="2021-03-25T12:44:17.808" v="30041" actId="790"/>
          <ac:spMkLst>
            <pc:docMk/>
            <pc:sldMk cId="4261468127" sldId="331"/>
            <ac:spMk id="54" creationId="{77BB2BE2-B2A6-40A6-B9FE-753E0206A4DC}"/>
          </ac:spMkLst>
        </pc:spChg>
        <pc:spChg chg="mod">
          <ac:chgData name="Ragnhild Halvorsrud" userId="917ea340-fd63-490f-a7db-68428d24cf32" providerId="ADAL" clId="{74752764-C38B-4E32-8BD7-4A8808568C3F}" dt="2021-03-25T12:44:17.809" v="30042" actId="790"/>
          <ac:spMkLst>
            <pc:docMk/>
            <pc:sldMk cId="4261468127" sldId="331"/>
            <ac:spMk id="55" creationId="{1B53DDC9-DF31-4130-A36E-C357EEED8408}"/>
          </ac:spMkLst>
        </pc:spChg>
        <pc:spChg chg="mod">
          <ac:chgData name="Ragnhild Halvorsrud" userId="917ea340-fd63-490f-a7db-68428d24cf32" providerId="ADAL" clId="{74752764-C38B-4E32-8BD7-4A8808568C3F}" dt="2021-03-25T12:44:17.809" v="30043" actId="790"/>
          <ac:spMkLst>
            <pc:docMk/>
            <pc:sldMk cId="4261468127" sldId="331"/>
            <ac:spMk id="56" creationId="{EA2A8F84-D413-4509-9A8C-0AA793B32BC7}"/>
          </ac:spMkLst>
        </pc:spChg>
        <pc:spChg chg="mod">
          <ac:chgData name="Ragnhild Halvorsrud" userId="917ea340-fd63-490f-a7db-68428d24cf32" providerId="ADAL" clId="{74752764-C38B-4E32-8BD7-4A8808568C3F}" dt="2021-03-25T12:44:17.810" v="30044" actId="790"/>
          <ac:spMkLst>
            <pc:docMk/>
            <pc:sldMk cId="4261468127" sldId="331"/>
            <ac:spMk id="58" creationId="{D9EC451B-F377-4710-89D4-573A3C6F7047}"/>
          </ac:spMkLst>
        </pc:spChg>
        <pc:spChg chg="mod">
          <ac:chgData name="Ragnhild Halvorsrud" userId="917ea340-fd63-490f-a7db-68428d24cf32" providerId="ADAL" clId="{74752764-C38B-4E32-8BD7-4A8808568C3F}" dt="2021-03-25T12:44:17.810" v="30045" actId="790"/>
          <ac:spMkLst>
            <pc:docMk/>
            <pc:sldMk cId="4261468127" sldId="331"/>
            <ac:spMk id="59" creationId="{67A67C1B-9068-4BDE-A534-E18FABB74182}"/>
          </ac:spMkLst>
        </pc:spChg>
        <pc:spChg chg="mod">
          <ac:chgData name="Ragnhild Halvorsrud" userId="917ea340-fd63-490f-a7db-68428d24cf32" providerId="ADAL" clId="{74752764-C38B-4E32-8BD7-4A8808568C3F}" dt="2021-03-25T12:44:17.811" v="30046" actId="790"/>
          <ac:spMkLst>
            <pc:docMk/>
            <pc:sldMk cId="4261468127" sldId="331"/>
            <ac:spMk id="60" creationId="{4FB1BD5B-0DC1-4CF5-8356-3599E34F0885}"/>
          </ac:spMkLst>
        </pc:spChg>
        <pc:spChg chg="mod">
          <ac:chgData name="Ragnhild Halvorsrud" userId="917ea340-fd63-490f-a7db-68428d24cf32" providerId="ADAL" clId="{74752764-C38B-4E32-8BD7-4A8808568C3F}" dt="2021-03-25T12:44:17.812" v="30047" actId="790"/>
          <ac:spMkLst>
            <pc:docMk/>
            <pc:sldMk cId="4261468127" sldId="331"/>
            <ac:spMk id="67" creationId="{9F27883D-4542-42C5-BFE8-D9CFCE3388BF}"/>
          </ac:spMkLst>
        </pc:spChg>
        <pc:spChg chg="mod">
          <ac:chgData name="Ragnhild Halvorsrud" userId="917ea340-fd63-490f-a7db-68428d24cf32" providerId="ADAL" clId="{74752764-C38B-4E32-8BD7-4A8808568C3F}" dt="2021-03-25T12:44:17.813" v="30048" actId="790"/>
          <ac:spMkLst>
            <pc:docMk/>
            <pc:sldMk cId="4261468127" sldId="331"/>
            <ac:spMk id="69" creationId="{A9C4A451-0F03-41AB-BAC0-C054DF0F51D2}"/>
          </ac:spMkLst>
        </pc:spChg>
        <pc:spChg chg="mod">
          <ac:chgData name="Ragnhild Halvorsrud" userId="917ea340-fd63-490f-a7db-68428d24cf32" providerId="ADAL" clId="{74752764-C38B-4E32-8BD7-4A8808568C3F}" dt="2021-03-25T12:44:17.814" v="30049" actId="790"/>
          <ac:spMkLst>
            <pc:docMk/>
            <pc:sldMk cId="4261468127" sldId="331"/>
            <ac:spMk id="73" creationId="{27B9496B-DAC1-453B-8A48-D1EE7AE97BB1}"/>
          </ac:spMkLst>
        </pc:spChg>
        <pc:spChg chg="mod">
          <ac:chgData name="Ragnhild Halvorsrud" userId="917ea340-fd63-490f-a7db-68428d24cf32" providerId="ADAL" clId="{74752764-C38B-4E32-8BD7-4A8808568C3F}" dt="2021-03-25T12:44:17.814" v="30050" actId="790"/>
          <ac:spMkLst>
            <pc:docMk/>
            <pc:sldMk cId="4261468127" sldId="331"/>
            <ac:spMk id="75" creationId="{F06FE68D-32F4-4096-8920-2397E74A9C82}"/>
          </ac:spMkLst>
        </pc:spChg>
        <pc:spChg chg="mod">
          <ac:chgData name="Ragnhild Halvorsrud" userId="917ea340-fd63-490f-a7db-68428d24cf32" providerId="ADAL" clId="{74752764-C38B-4E32-8BD7-4A8808568C3F}" dt="2021-03-25T12:44:17.815" v="30051" actId="790"/>
          <ac:spMkLst>
            <pc:docMk/>
            <pc:sldMk cId="4261468127" sldId="331"/>
            <ac:spMk id="76" creationId="{3981703A-CFF5-434E-8851-1C614F415939}"/>
          </ac:spMkLst>
        </pc:spChg>
        <pc:spChg chg="add del mod">
          <ac:chgData name="Ragnhild Halvorsrud" userId="917ea340-fd63-490f-a7db-68428d24cf32" providerId="ADAL" clId="{74752764-C38B-4E32-8BD7-4A8808568C3F}" dt="2021-03-25T09:59:42.172" v="21070" actId="478"/>
          <ac:spMkLst>
            <pc:docMk/>
            <pc:sldMk cId="4261468127" sldId="331"/>
            <ac:spMk id="78" creationId="{42BBAE7A-C8CA-4307-9B04-0116246F2089}"/>
          </ac:spMkLst>
        </pc:spChg>
        <pc:spChg chg="add del mod">
          <ac:chgData name="Ragnhild Halvorsrud" userId="917ea340-fd63-490f-a7db-68428d24cf32" providerId="ADAL" clId="{74752764-C38B-4E32-8BD7-4A8808568C3F}" dt="2021-03-25T09:59:42.172" v="21070" actId="478"/>
          <ac:spMkLst>
            <pc:docMk/>
            <pc:sldMk cId="4261468127" sldId="331"/>
            <ac:spMk id="79" creationId="{2B59C0AE-C334-470C-8449-BCEC34F4FE83}"/>
          </ac:spMkLst>
        </pc:spChg>
        <pc:spChg chg="add del mod">
          <ac:chgData name="Ragnhild Halvorsrud" userId="917ea340-fd63-490f-a7db-68428d24cf32" providerId="ADAL" clId="{74752764-C38B-4E32-8BD7-4A8808568C3F}" dt="2021-03-25T09:59:42.172" v="21070" actId="478"/>
          <ac:spMkLst>
            <pc:docMk/>
            <pc:sldMk cId="4261468127" sldId="331"/>
            <ac:spMk id="80" creationId="{338FB3CC-F4F9-46C4-8911-88318D652BB4}"/>
          </ac:spMkLst>
        </pc:spChg>
        <pc:spChg chg="add del mod">
          <ac:chgData name="Ragnhild Halvorsrud" userId="917ea340-fd63-490f-a7db-68428d24cf32" providerId="ADAL" clId="{74752764-C38B-4E32-8BD7-4A8808568C3F}" dt="2021-03-25T09:59:42.172" v="21070" actId="478"/>
          <ac:spMkLst>
            <pc:docMk/>
            <pc:sldMk cId="4261468127" sldId="331"/>
            <ac:spMk id="81" creationId="{7BBF66BE-1AA3-4747-8E5E-3F2D115D0A3C}"/>
          </ac:spMkLst>
        </pc:spChg>
        <pc:spChg chg="add del mod">
          <ac:chgData name="Ragnhild Halvorsrud" userId="917ea340-fd63-490f-a7db-68428d24cf32" providerId="ADAL" clId="{74752764-C38B-4E32-8BD7-4A8808568C3F}" dt="2021-03-25T09:59:42.172" v="21070" actId="478"/>
          <ac:spMkLst>
            <pc:docMk/>
            <pc:sldMk cId="4261468127" sldId="331"/>
            <ac:spMk id="82" creationId="{BC8527DA-5B0B-4F0C-B133-AE58F917CEEF}"/>
          </ac:spMkLst>
        </pc:spChg>
        <pc:spChg chg="add del mod">
          <ac:chgData name="Ragnhild Halvorsrud" userId="917ea340-fd63-490f-a7db-68428d24cf32" providerId="ADAL" clId="{74752764-C38B-4E32-8BD7-4A8808568C3F}" dt="2021-03-25T09:59:42.172" v="21070" actId="478"/>
          <ac:spMkLst>
            <pc:docMk/>
            <pc:sldMk cId="4261468127" sldId="331"/>
            <ac:spMk id="83" creationId="{087366CF-5DEF-45C7-984E-629DF94DD419}"/>
          </ac:spMkLst>
        </pc:spChg>
        <pc:spChg chg="add del mod">
          <ac:chgData name="Ragnhild Halvorsrud" userId="917ea340-fd63-490f-a7db-68428d24cf32" providerId="ADAL" clId="{74752764-C38B-4E32-8BD7-4A8808568C3F}" dt="2021-03-25T09:59:42.172" v="21070" actId="478"/>
          <ac:spMkLst>
            <pc:docMk/>
            <pc:sldMk cId="4261468127" sldId="331"/>
            <ac:spMk id="84" creationId="{E9353FE0-212C-487F-849D-1DBA6001650F}"/>
          </ac:spMkLst>
        </pc:spChg>
        <pc:spChg chg="add del mod">
          <ac:chgData name="Ragnhild Halvorsrud" userId="917ea340-fd63-490f-a7db-68428d24cf32" providerId="ADAL" clId="{74752764-C38B-4E32-8BD7-4A8808568C3F}" dt="2021-03-25T09:59:42.172" v="21070" actId="478"/>
          <ac:spMkLst>
            <pc:docMk/>
            <pc:sldMk cId="4261468127" sldId="331"/>
            <ac:spMk id="85" creationId="{226D12FC-E8DD-48CD-9FB6-472EDCA319B9}"/>
          </ac:spMkLst>
        </pc:spChg>
        <pc:spChg chg="add del mod">
          <ac:chgData name="Ragnhild Halvorsrud" userId="917ea340-fd63-490f-a7db-68428d24cf32" providerId="ADAL" clId="{74752764-C38B-4E32-8BD7-4A8808568C3F}" dt="2021-03-25T09:59:42.172" v="21070" actId="478"/>
          <ac:spMkLst>
            <pc:docMk/>
            <pc:sldMk cId="4261468127" sldId="331"/>
            <ac:spMk id="86" creationId="{57E37E89-3078-4DFE-B8B2-2EAA3B503D44}"/>
          </ac:spMkLst>
        </pc:spChg>
        <pc:spChg chg="add del mod">
          <ac:chgData name="Ragnhild Halvorsrud" userId="917ea340-fd63-490f-a7db-68428d24cf32" providerId="ADAL" clId="{74752764-C38B-4E32-8BD7-4A8808568C3F}" dt="2021-03-25T09:59:42.172" v="21070" actId="478"/>
          <ac:spMkLst>
            <pc:docMk/>
            <pc:sldMk cId="4261468127" sldId="331"/>
            <ac:spMk id="87" creationId="{B19CE711-44E5-4CDC-AB07-83BE4BE69A21}"/>
          </ac:spMkLst>
        </pc:spChg>
        <pc:spChg chg="mod">
          <ac:chgData name="Ragnhild Halvorsrud" userId="917ea340-fd63-490f-a7db-68428d24cf32" providerId="ADAL" clId="{74752764-C38B-4E32-8BD7-4A8808568C3F}" dt="2021-03-25T12:44:17.816" v="30052" actId="790"/>
          <ac:spMkLst>
            <pc:docMk/>
            <pc:sldMk cId="4261468127" sldId="331"/>
            <ac:spMk id="89" creationId="{DAF5A864-0A08-4FAB-B7CC-F9DC6F9FE0A5}"/>
          </ac:spMkLst>
        </pc:spChg>
        <pc:spChg chg="mod">
          <ac:chgData name="Ragnhild Halvorsrud" userId="917ea340-fd63-490f-a7db-68428d24cf32" providerId="ADAL" clId="{74752764-C38B-4E32-8BD7-4A8808568C3F}" dt="2021-03-25T12:44:17.816" v="30053" actId="790"/>
          <ac:spMkLst>
            <pc:docMk/>
            <pc:sldMk cId="4261468127" sldId="331"/>
            <ac:spMk id="90" creationId="{AC1F8AE8-54FA-4187-B12E-51EE43E1D315}"/>
          </ac:spMkLst>
        </pc:spChg>
        <pc:spChg chg="mod">
          <ac:chgData name="Ragnhild Halvorsrud" userId="917ea340-fd63-490f-a7db-68428d24cf32" providerId="ADAL" clId="{74752764-C38B-4E32-8BD7-4A8808568C3F}" dt="2021-03-25T12:44:17.817" v="30054" actId="790"/>
          <ac:spMkLst>
            <pc:docMk/>
            <pc:sldMk cId="4261468127" sldId="331"/>
            <ac:spMk id="91" creationId="{A779EE9F-4237-461A-B2C7-26F2C2EAD40A}"/>
          </ac:spMkLst>
        </pc:spChg>
        <pc:spChg chg="mod">
          <ac:chgData name="Ragnhild Halvorsrud" userId="917ea340-fd63-490f-a7db-68428d24cf32" providerId="ADAL" clId="{74752764-C38B-4E32-8BD7-4A8808568C3F}" dt="2021-03-25T12:44:17.817" v="30055" actId="790"/>
          <ac:spMkLst>
            <pc:docMk/>
            <pc:sldMk cId="4261468127" sldId="331"/>
            <ac:spMk id="92" creationId="{7A499E44-4EB0-47F2-9FD7-7615720964E3}"/>
          </ac:spMkLst>
        </pc:spChg>
        <pc:spChg chg="mod">
          <ac:chgData name="Ragnhild Halvorsrud" userId="917ea340-fd63-490f-a7db-68428d24cf32" providerId="ADAL" clId="{74752764-C38B-4E32-8BD7-4A8808568C3F}" dt="2021-03-25T12:44:17.818" v="30056" actId="790"/>
          <ac:spMkLst>
            <pc:docMk/>
            <pc:sldMk cId="4261468127" sldId="331"/>
            <ac:spMk id="93" creationId="{3768C3F9-D1C8-4A3B-A82A-17D8CFA6AF2B}"/>
          </ac:spMkLst>
        </pc:spChg>
        <pc:spChg chg="mod">
          <ac:chgData name="Ragnhild Halvorsrud" userId="917ea340-fd63-490f-a7db-68428d24cf32" providerId="ADAL" clId="{74752764-C38B-4E32-8BD7-4A8808568C3F}" dt="2021-03-25T12:44:17.819" v="30057" actId="790"/>
          <ac:spMkLst>
            <pc:docMk/>
            <pc:sldMk cId="4261468127" sldId="331"/>
            <ac:spMk id="94" creationId="{418F2612-5D8E-4C50-8FFE-631ACF8F5E5D}"/>
          </ac:spMkLst>
        </pc:spChg>
        <pc:spChg chg="mod">
          <ac:chgData name="Ragnhild Halvorsrud" userId="917ea340-fd63-490f-a7db-68428d24cf32" providerId="ADAL" clId="{74752764-C38B-4E32-8BD7-4A8808568C3F}" dt="2021-03-25T12:44:17.819" v="30058" actId="790"/>
          <ac:spMkLst>
            <pc:docMk/>
            <pc:sldMk cId="4261468127" sldId="331"/>
            <ac:spMk id="95" creationId="{A69E2567-4D0A-4BFB-BA38-59F58F1B37BB}"/>
          </ac:spMkLst>
        </pc:spChg>
        <pc:spChg chg="mod">
          <ac:chgData name="Ragnhild Halvorsrud" userId="917ea340-fd63-490f-a7db-68428d24cf32" providerId="ADAL" clId="{74752764-C38B-4E32-8BD7-4A8808568C3F}" dt="2021-03-25T12:44:17.820" v="30059" actId="790"/>
          <ac:spMkLst>
            <pc:docMk/>
            <pc:sldMk cId="4261468127" sldId="331"/>
            <ac:spMk id="96" creationId="{27DE60F0-DA9A-4777-B594-80095BFFECE3}"/>
          </ac:spMkLst>
        </pc:spChg>
        <pc:spChg chg="mod">
          <ac:chgData name="Ragnhild Halvorsrud" userId="917ea340-fd63-490f-a7db-68428d24cf32" providerId="ADAL" clId="{74752764-C38B-4E32-8BD7-4A8808568C3F}" dt="2021-03-25T12:44:17.820" v="30060" actId="790"/>
          <ac:spMkLst>
            <pc:docMk/>
            <pc:sldMk cId="4261468127" sldId="331"/>
            <ac:spMk id="97" creationId="{14107CA8-85CD-499C-865B-B03BC019451C}"/>
          </ac:spMkLst>
        </pc:spChg>
        <pc:spChg chg="mod">
          <ac:chgData name="Ragnhild Halvorsrud" userId="917ea340-fd63-490f-a7db-68428d24cf32" providerId="ADAL" clId="{74752764-C38B-4E32-8BD7-4A8808568C3F}" dt="2021-03-25T12:44:17.821" v="30061" actId="790"/>
          <ac:spMkLst>
            <pc:docMk/>
            <pc:sldMk cId="4261468127" sldId="331"/>
            <ac:spMk id="98" creationId="{996CEF19-C4BA-44C5-9DA7-3530C8425E2F}"/>
          </ac:spMkLst>
        </pc:spChg>
        <pc:grpChg chg="del">
          <ac:chgData name="Ragnhild Halvorsrud" userId="917ea340-fd63-490f-a7db-68428d24cf32" providerId="ADAL" clId="{74752764-C38B-4E32-8BD7-4A8808568C3F}" dt="2021-03-25T08:31:33.635" v="20908" actId="478"/>
          <ac:grpSpMkLst>
            <pc:docMk/>
            <pc:sldMk cId="4261468127" sldId="331"/>
            <ac:grpSpMk id="4" creationId="{2819EF00-E256-41FD-9468-888DDAE9011C}"/>
          </ac:grpSpMkLst>
        </pc:grpChg>
        <pc:grpChg chg="add mod">
          <ac:chgData name="Ragnhild Halvorsrud" userId="917ea340-fd63-490f-a7db-68428d24cf32" providerId="ADAL" clId="{74752764-C38B-4E32-8BD7-4A8808568C3F}" dt="2021-03-25T10:03:08.578" v="21098"/>
          <ac:grpSpMkLst>
            <pc:docMk/>
            <pc:sldMk cId="4261468127" sldId="331"/>
            <ac:grpSpMk id="88" creationId="{973F8EB9-2FEE-4E00-B5E0-341E186FDE8B}"/>
          </ac:grpSpMkLst>
        </pc:grpChg>
        <pc:cxnChg chg="mod">
          <ac:chgData name="Ragnhild Halvorsrud" userId="917ea340-fd63-490f-a7db-68428d24cf32" providerId="ADAL" clId="{74752764-C38B-4E32-8BD7-4A8808568C3F}" dt="2021-03-24T19:12:53.105" v="16817" actId="14100"/>
          <ac:cxnSpMkLst>
            <pc:docMk/>
            <pc:sldMk cId="4261468127" sldId="331"/>
            <ac:cxnSpMk id="49" creationId="{EA51FC1F-8CD1-4436-9C7F-2751DF831C86}"/>
          </ac:cxnSpMkLst>
        </pc:cxnChg>
        <pc:cxnChg chg="mod">
          <ac:chgData name="Ragnhild Halvorsrud" userId="917ea340-fd63-490f-a7db-68428d24cf32" providerId="ADAL" clId="{74752764-C38B-4E32-8BD7-4A8808568C3F}" dt="2021-03-24T19:12:00.321" v="16798" actId="1076"/>
          <ac:cxnSpMkLst>
            <pc:docMk/>
            <pc:sldMk cId="4261468127" sldId="331"/>
            <ac:cxnSpMk id="57" creationId="{9B6D10B2-3C5C-4602-AC68-CBCC1C978F5E}"/>
          </ac:cxnSpMkLst>
        </pc:cxnChg>
        <pc:cxnChg chg="mod">
          <ac:chgData name="Ragnhild Halvorsrud" userId="917ea340-fd63-490f-a7db-68428d24cf32" providerId="ADAL" clId="{74752764-C38B-4E32-8BD7-4A8808568C3F}" dt="2021-03-24T19:12:00.321" v="16798" actId="1076"/>
          <ac:cxnSpMkLst>
            <pc:docMk/>
            <pc:sldMk cId="4261468127" sldId="331"/>
            <ac:cxnSpMk id="61" creationId="{18ACCFB9-886A-4C70-8ABD-8BE68341F43D}"/>
          </ac:cxnSpMkLst>
        </pc:cxnChg>
        <pc:cxnChg chg="mod">
          <ac:chgData name="Ragnhild Halvorsrud" userId="917ea340-fd63-490f-a7db-68428d24cf32" providerId="ADAL" clId="{74752764-C38B-4E32-8BD7-4A8808568C3F}" dt="2021-03-24T19:12:00.321" v="16798" actId="1076"/>
          <ac:cxnSpMkLst>
            <pc:docMk/>
            <pc:sldMk cId="4261468127" sldId="331"/>
            <ac:cxnSpMk id="62" creationId="{E5B91F37-DF00-4B19-9818-C9258866A32D}"/>
          </ac:cxnSpMkLst>
        </pc:cxnChg>
        <pc:cxnChg chg="mod">
          <ac:chgData name="Ragnhild Halvorsrud" userId="917ea340-fd63-490f-a7db-68428d24cf32" providerId="ADAL" clId="{74752764-C38B-4E32-8BD7-4A8808568C3F}" dt="2021-03-24T19:12:00.321" v="16798" actId="1076"/>
          <ac:cxnSpMkLst>
            <pc:docMk/>
            <pc:sldMk cId="4261468127" sldId="331"/>
            <ac:cxnSpMk id="63" creationId="{FA06F601-41A4-4C72-9E4B-2C367EF32F70}"/>
          </ac:cxnSpMkLst>
        </pc:cxnChg>
        <pc:cxnChg chg="mod">
          <ac:chgData name="Ragnhild Halvorsrud" userId="917ea340-fd63-490f-a7db-68428d24cf32" providerId="ADAL" clId="{74752764-C38B-4E32-8BD7-4A8808568C3F}" dt="2021-03-24T19:12:00.321" v="16798" actId="1076"/>
          <ac:cxnSpMkLst>
            <pc:docMk/>
            <pc:sldMk cId="4261468127" sldId="331"/>
            <ac:cxnSpMk id="64" creationId="{F75F5655-4539-4489-8883-41AE6224F47B}"/>
          </ac:cxnSpMkLst>
        </pc:cxnChg>
        <pc:cxnChg chg="mod">
          <ac:chgData name="Ragnhild Halvorsrud" userId="917ea340-fd63-490f-a7db-68428d24cf32" providerId="ADAL" clId="{74752764-C38B-4E32-8BD7-4A8808568C3F}" dt="2021-03-24T19:12:00.321" v="16798" actId="1076"/>
          <ac:cxnSpMkLst>
            <pc:docMk/>
            <pc:sldMk cId="4261468127" sldId="331"/>
            <ac:cxnSpMk id="65" creationId="{BEA7B132-FE48-473F-A457-442335043249}"/>
          </ac:cxnSpMkLst>
        </pc:cxnChg>
        <pc:cxnChg chg="mod">
          <ac:chgData name="Ragnhild Halvorsrud" userId="917ea340-fd63-490f-a7db-68428d24cf32" providerId="ADAL" clId="{74752764-C38B-4E32-8BD7-4A8808568C3F}" dt="2021-03-24T19:12:00.321" v="16798" actId="1076"/>
          <ac:cxnSpMkLst>
            <pc:docMk/>
            <pc:sldMk cId="4261468127" sldId="331"/>
            <ac:cxnSpMk id="66" creationId="{A85DA14B-7DC0-4942-981C-14AA30DD7D81}"/>
          </ac:cxnSpMkLst>
        </pc:cxnChg>
        <pc:cxnChg chg="mod">
          <ac:chgData name="Ragnhild Halvorsrud" userId="917ea340-fd63-490f-a7db-68428d24cf32" providerId="ADAL" clId="{74752764-C38B-4E32-8BD7-4A8808568C3F}" dt="2021-03-24T19:12:00.321" v="16798" actId="1076"/>
          <ac:cxnSpMkLst>
            <pc:docMk/>
            <pc:sldMk cId="4261468127" sldId="331"/>
            <ac:cxnSpMk id="68" creationId="{07B243C2-7B75-436D-BA60-B47CDF1D3E70}"/>
          </ac:cxnSpMkLst>
        </pc:cxnChg>
        <pc:cxnChg chg="mod">
          <ac:chgData name="Ragnhild Halvorsrud" userId="917ea340-fd63-490f-a7db-68428d24cf32" providerId="ADAL" clId="{74752764-C38B-4E32-8BD7-4A8808568C3F}" dt="2021-03-24T19:12:00.321" v="16798" actId="1076"/>
          <ac:cxnSpMkLst>
            <pc:docMk/>
            <pc:sldMk cId="4261468127" sldId="331"/>
            <ac:cxnSpMk id="70" creationId="{1EFB6623-3F8D-44C4-BBE5-46608925A88E}"/>
          </ac:cxnSpMkLst>
        </pc:cxnChg>
        <pc:cxnChg chg="mod">
          <ac:chgData name="Ragnhild Halvorsrud" userId="917ea340-fd63-490f-a7db-68428d24cf32" providerId="ADAL" clId="{74752764-C38B-4E32-8BD7-4A8808568C3F}" dt="2021-03-24T19:12:00.321" v="16798" actId="1076"/>
          <ac:cxnSpMkLst>
            <pc:docMk/>
            <pc:sldMk cId="4261468127" sldId="331"/>
            <ac:cxnSpMk id="71" creationId="{CB29BBAF-0867-44A8-93DB-DEDBA3DED336}"/>
          </ac:cxnSpMkLst>
        </pc:cxnChg>
        <pc:cxnChg chg="mod">
          <ac:chgData name="Ragnhild Halvorsrud" userId="917ea340-fd63-490f-a7db-68428d24cf32" providerId="ADAL" clId="{74752764-C38B-4E32-8BD7-4A8808568C3F}" dt="2021-03-24T19:12:00.321" v="16798" actId="1076"/>
          <ac:cxnSpMkLst>
            <pc:docMk/>
            <pc:sldMk cId="4261468127" sldId="331"/>
            <ac:cxnSpMk id="72" creationId="{1E6449AB-91EE-464C-B559-8DFCF36AFFE4}"/>
          </ac:cxnSpMkLst>
        </pc:cxnChg>
        <pc:cxnChg chg="mod">
          <ac:chgData name="Ragnhild Halvorsrud" userId="917ea340-fd63-490f-a7db-68428d24cf32" providerId="ADAL" clId="{74752764-C38B-4E32-8BD7-4A8808568C3F}" dt="2021-03-24T19:12:09.623" v="16800" actId="14100"/>
          <ac:cxnSpMkLst>
            <pc:docMk/>
            <pc:sldMk cId="4261468127" sldId="331"/>
            <ac:cxnSpMk id="74" creationId="{BB984D92-1027-43DD-B245-9AA04439737D}"/>
          </ac:cxnSpMkLst>
        </pc:cxnChg>
        <pc:cxnChg chg="mod">
          <ac:chgData name="Ragnhild Halvorsrud" userId="917ea340-fd63-490f-a7db-68428d24cf32" providerId="ADAL" clId="{74752764-C38B-4E32-8BD7-4A8808568C3F}" dt="2021-03-24T19:12:00.321" v="16798" actId="1076"/>
          <ac:cxnSpMkLst>
            <pc:docMk/>
            <pc:sldMk cId="4261468127" sldId="331"/>
            <ac:cxnSpMk id="77" creationId="{8EAB8485-EE20-4BDB-BE99-196D1BB71B3D}"/>
          </ac:cxnSpMkLst>
        </pc:cxnChg>
      </pc:sldChg>
      <pc:sldChg chg="addSp delSp modSp mod ord modClrScheme chgLayout modNotes">
        <pc:chgData name="Ragnhild Halvorsrud" userId="917ea340-fd63-490f-a7db-68428d24cf32" providerId="ADAL" clId="{74752764-C38B-4E32-8BD7-4A8808568C3F}" dt="2021-03-25T12:44:17.842" v="30089" actId="790"/>
        <pc:sldMkLst>
          <pc:docMk/>
          <pc:sldMk cId="938551624" sldId="332"/>
        </pc:sldMkLst>
        <pc:spChg chg="mod ord">
          <ac:chgData name="Ragnhild Halvorsrud" userId="917ea340-fd63-490f-a7db-68428d24cf32" providerId="ADAL" clId="{74752764-C38B-4E32-8BD7-4A8808568C3F}" dt="2021-03-25T12:44:17.823" v="30064" actId="790"/>
          <ac:spMkLst>
            <pc:docMk/>
            <pc:sldMk cId="938551624" sldId="332"/>
            <ac:spMk id="2" creationId="{DA93C4BE-5E27-46F9-B4B5-B31A61970ECC}"/>
          </ac:spMkLst>
        </pc:spChg>
        <pc:spChg chg="mod ord">
          <ac:chgData name="Ragnhild Halvorsrud" userId="917ea340-fd63-490f-a7db-68428d24cf32" providerId="ADAL" clId="{74752764-C38B-4E32-8BD7-4A8808568C3F}" dt="2021-03-25T12:44:17.827" v="30066" actId="790"/>
          <ac:spMkLst>
            <pc:docMk/>
            <pc:sldMk cId="938551624" sldId="332"/>
            <ac:spMk id="3" creationId="{1ACFC2A2-5AEE-4B2A-B5EE-FA12AF84328D}"/>
          </ac:spMkLst>
        </pc:spChg>
        <pc:spChg chg="mod">
          <ac:chgData name="Ragnhild Halvorsrud" userId="917ea340-fd63-490f-a7db-68428d24cf32" providerId="ADAL" clId="{74752764-C38B-4E32-8BD7-4A8808568C3F}" dt="2021-03-24T08:21:09.435" v="13769" actId="790"/>
          <ac:spMkLst>
            <pc:docMk/>
            <pc:sldMk cId="938551624" sldId="332"/>
            <ac:spMk id="5" creationId="{EE181B37-A1BA-41C5-9DB4-F3714FE30662}"/>
          </ac:spMkLst>
        </pc:spChg>
        <pc:spChg chg="mod">
          <ac:chgData name="Ragnhild Halvorsrud" userId="917ea340-fd63-490f-a7db-68428d24cf32" providerId="ADAL" clId="{74752764-C38B-4E32-8BD7-4A8808568C3F}" dt="2021-03-24T08:21:09.435" v="13770" actId="790"/>
          <ac:spMkLst>
            <pc:docMk/>
            <pc:sldMk cId="938551624" sldId="332"/>
            <ac:spMk id="6" creationId="{92C27FB5-4EFE-4A9B-9AB4-B61DAF2E0592}"/>
          </ac:spMkLst>
        </pc:spChg>
        <pc:spChg chg="mod">
          <ac:chgData name="Ragnhild Halvorsrud" userId="917ea340-fd63-490f-a7db-68428d24cf32" providerId="ADAL" clId="{74752764-C38B-4E32-8BD7-4A8808568C3F}" dt="2021-03-24T08:21:09.435" v="13771" actId="790"/>
          <ac:spMkLst>
            <pc:docMk/>
            <pc:sldMk cId="938551624" sldId="332"/>
            <ac:spMk id="7" creationId="{0DAFC122-0E6B-4C1E-BA02-623863F040ED}"/>
          </ac:spMkLst>
        </pc:spChg>
        <pc:spChg chg="del mod">
          <ac:chgData name="Ragnhild Halvorsrud" userId="917ea340-fd63-490f-a7db-68428d24cf32" providerId="ADAL" clId="{74752764-C38B-4E32-8BD7-4A8808568C3F}" dt="2021-03-25T08:31:31.181" v="20907" actId="478"/>
          <ac:spMkLst>
            <pc:docMk/>
            <pc:sldMk cId="938551624" sldId="332"/>
            <ac:spMk id="8" creationId="{4D1374F2-8101-40E2-834C-22AC8213F04B}"/>
          </ac:spMkLst>
        </pc:spChg>
        <pc:spChg chg="del mod">
          <ac:chgData name="Ragnhild Halvorsrud" userId="917ea340-fd63-490f-a7db-68428d24cf32" providerId="ADAL" clId="{74752764-C38B-4E32-8BD7-4A8808568C3F}" dt="2021-03-25T08:31:31.181" v="20907" actId="478"/>
          <ac:spMkLst>
            <pc:docMk/>
            <pc:sldMk cId="938551624" sldId="332"/>
            <ac:spMk id="9" creationId="{5263D8A4-6128-4A3C-AB1E-41FD3A2C9722}"/>
          </ac:spMkLst>
        </pc:spChg>
        <pc:spChg chg="del mod">
          <ac:chgData name="Ragnhild Halvorsrud" userId="917ea340-fd63-490f-a7db-68428d24cf32" providerId="ADAL" clId="{74752764-C38B-4E32-8BD7-4A8808568C3F}" dt="2021-03-25T08:31:31.181" v="20907" actId="478"/>
          <ac:spMkLst>
            <pc:docMk/>
            <pc:sldMk cId="938551624" sldId="332"/>
            <ac:spMk id="10" creationId="{F5CF7A1B-2DFA-4C3B-A989-53173CF5DC8B}"/>
          </ac:spMkLst>
        </pc:spChg>
        <pc:spChg chg="del mod">
          <ac:chgData name="Ragnhild Halvorsrud" userId="917ea340-fd63-490f-a7db-68428d24cf32" providerId="ADAL" clId="{74752764-C38B-4E32-8BD7-4A8808568C3F}" dt="2021-03-25T08:31:31.181" v="20907" actId="478"/>
          <ac:spMkLst>
            <pc:docMk/>
            <pc:sldMk cId="938551624" sldId="332"/>
            <ac:spMk id="11" creationId="{B0A0AC6E-72D5-48C0-9833-0897F3DE885C}"/>
          </ac:spMkLst>
        </pc:spChg>
        <pc:spChg chg="del mod">
          <ac:chgData name="Ragnhild Halvorsrud" userId="917ea340-fd63-490f-a7db-68428d24cf32" providerId="ADAL" clId="{74752764-C38B-4E32-8BD7-4A8808568C3F}" dt="2021-03-25T08:31:31.181" v="20907" actId="478"/>
          <ac:spMkLst>
            <pc:docMk/>
            <pc:sldMk cId="938551624" sldId="332"/>
            <ac:spMk id="12" creationId="{A9A791FD-C0B9-42CA-845C-CFB008D6AB49}"/>
          </ac:spMkLst>
        </pc:spChg>
        <pc:spChg chg="del mod">
          <ac:chgData name="Ragnhild Halvorsrud" userId="917ea340-fd63-490f-a7db-68428d24cf32" providerId="ADAL" clId="{74752764-C38B-4E32-8BD7-4A8808568C3F}" dt="2021-03-25T08:31:31.181" v="20907" actId="478"/>
          <ac:spMkLst>
            <pc:docMk/>
            <pc:sldMk cId="938551624" sldId="332"/>
            <ac:spMk id="13" creationId="{84C60B50-417C-4AF4-A77A-979C108A60A4}"/>
          </ac:spMkLst>
        </pc:spChg>
        <pc:spChg chg="del mod">
          <ac:chgData name="Ragnhild Halvorsrud" userId="917ea340-fd63-490f-a7db-68428d24cf32" providerId="ADAL" clId="{74752764-C38B-4E32-8BD7-4A8808568C3F}" dt="2021-03-25T08:31:31.181" v="20907" actId="478"/>
          <ac:spMkLst>
            <pc:docMk/>
            <pc:sldMk cId="938551624" sldId="332"/>
            <ac:spMk id="14" creationId="{0E6CA747-DF82-49E0-AF0A-0EB219648036}"/>
          </ac:spMkLst>
        </pc:spChg>
        <pc:spChg chg="add del mod">
          <ac:chgData name="Ragnhild Halvorsrud" userId="917ea340-fd63-490f-a7db-68428d24cf32" providerId="ADAL" clId="{74752764-C38B-4E32-8BD7-4A8808568C3F}" dt="2021-03-24T19:14:38.889" v="16898" actId="6264"/>
          <ac:spMkLst>
            <pc:docMk/>
            <pc:sldMk cId="938551624" sldId="332"/>
            <ac:spMk id="15" creationId="{92B6B2DC-56CF-4A93-91A5-6F0BDCEF1EBF}"/>
          </ac:spMkLst>
        </pc:spChg>
        <pc:spChg chg="del mod">
          <ac:chgData name="Ragnhild Halvorsrud" userId="917ea340-fd63-490f-a7db-68428d24cf32" providerId="ADAL" clId="{74752764-C38B-4E32-8BD7-4A8808568C3F}" dt="2021-03-24T19:15:09.066" v="16929" actId="478"/>
          <ac:spMkLst>
            <pc:docMk/>
            <pc:sldMk cId="938551624" sldId="332"/>
            <ac:spMk id="16" creationId="{124F46D1-D6A1-4EBB-8064-3E7A15575DA1}"/>
          </ac:spMkLst>
        </pc:spChg>
        <pc:spChg chg="mod topLvl">
          <ac:chgData name="Ragnhild Halvorsrud" userId="917ea340-fd63-490f-a7db-68428d24cf32" providerId="ADAL" clId="{74752764-C38B-4E32-8BD7-4A8808568C3F}" dt="2021-03-25T12:44:17.828" v="30067" actId="790"/>
          <ac:spMkLst>
            <pc:docMk/>
            <pc:sldMk cId="938551624" sldId="332"/>
            <ac:spMk id="17" creationId="{4499BB3A-0F7E-4D69-B7E1-6E2DFBD6C6AA}"/>
          </ac:spMkLst>
        </pc:spChg>
        <pc:spChg chg="mod topLvl">
          <ac:chgData name="Ragnhild Halvorsrud" userId="917ea340-fd63-490f-a7db-68428d24cf32" providerId="ADAL" clId="{74752764-C38B-4E32-8BD7-4A8808568C3F}" dt="2021-03-25T12:44:17.829" v="30068" actId="790"/>
          <ac:spMkLst>
            <pc:docMk/>
            <pc:sldMk cId="938551624" sldId="332"/>
            <ac:spMk id="18" creationId="{774E7B3C-C951-46AF-872B-06B9B110F0EA}"/>
          </ac:spMkLst>
        </pc:spChg>
        <pc:spChg chg="mod topLvl">
          <ac:chgData name="Ragnhild Halvorsrud" userId="917ea340-fd63-490f-a7db-68428d24cf32" providerId="ADAL" clId="{74752764-C38B-4E32-8BD7-4A8808568C3F}" dt="2021-03-25T12:44:17.830" v="30069" actId="790"/>
          <ac:spMkLst>
            <pc:docMk/>
            <pc:sldMk cId="938551624" sldId="332"/>
            <ac:spMk id="19" creationId="{06CC038A-4A15-4360-8BB7-0E815614E502}"/>
          </ac:spMkLst>
        </pc:spChg>
        <pc:spChg chg="mod topLvl">
          <ac:chgData name="Ragnhild Halvorsrud" userId="917ea340-fd63-490f-a7db-68428d24cf32" providerId="ADAL" clId="{74752764-C38B-4E32-8BD7-4A8808568C3F}" dt="2021-03-25T12:44:17.830" v="30070" actId="790"/>
          <ac:spMkLst>
            <pc:docMk/>
            <pc:sldMk cId="938551624" sldId="332"/>
            <ac:spMk id="20" creationId="{06077A1D-9D27-476F-88C9-9E405AF53385}"/>
          </ac:spMkLst>
        </pc:spChg>
        <pc:spChg chg="mod topLvl">
          <ac:chgData name="Ragnhild Halvorsrud" userId="917ea340-fd63-490f-a7db-68428d24cf32" providerId="ADAL" clId="{74752764-C38B-4E32-8BD7-4A8808568C3F}" dt="2021-03-25T12:44:17.831" v="30071" actId="790"/>
          <ac:spMkLst>
            <pc:docMk/>
            <pc:sldMk cId="938551624" sldId="332"/>
            <ac:spMk id="24" creationId="{FA0CEA81-A64C-4B11-9028-245666E62A3F}"/>
          </ac:spMkLst>
        </pc:spChg>
        <pc:spChg chg="mod topLvl">
          <ac:chgData name="Ragnhild Halvorsrud" userId="917ea340-fd63-490f-a7db-68428d24cf32" providerId="ADAL" clId="{74752764-C38B-4E32-8BD7-4A8808568C3F}" dt="2021-03-25T12:44:17.832" v="30072" actId="790"/>
          <ac:spMkLst>
            <pc:docMk/>
            <pc:sldMk cId="938551624" sldId="332"/>
            <ac:spMk id="25" creationId="{1F756022-0877-4AB7-B2B7-0AE65781E7D1}"/>
          </ac:spMkLst>
        </pc:spChg>
        <pc:spChg chg="mod topLvl">
          <ac:chgData name="Ragnhild Halvorsrud" userId="917ea340-fd63-490f-a7db-68428d24cf32" providerId="ADAL" clId="{74752764-C38B-4E32-8BD7-4A8808568C3F}" dt="2021-03-25T12:44:17.832" v="30073" actId="790"/>
          <ac:spMkLst>
            <pc:docMk/>
            <pc:sldMk cId="938551624" sldId="332"/>
            <ac:spMk id="27" creationId="{B6C62802-EA32-4021-B453-BCCF2E4EFF8F}"/>
          </ac:spMkLst>
        </pc:spChg>
        <pc:spChg chg="mod topLvl">
          <ac:chgData name="Ragnhild Halvorsrud" userId="917ea340-fd63-490f-a7db-68428d24cf32" providerId="ADAL" clId="{74752764-C38B-4E32-8BD7-4A8808568C3F}" dt="2021-03-25T12:44:17.833" v="30074" actId="790"/>
          <ac:spMkLst>
            <pc:docMk/>
            <pc:sldMk cId="938551624" sldId="332"/>
            <ac:spMk id="28" creationId="{49A2714D-6A31-4168-B5D4-0CD4920EA6F0}"/>
          </ac:spMkLst>
        </pc:spChg>
        <pc:spChg chg="del mod topLvl">
          <ac:chgData name="Ragnhild Halvorsrud" userId="917ea340-fd63-490f-a7db-68428d24cf32" providerId="ADAL" clId="{74752764-C38B-4E32-8BD7-4A8808568C3F}" dt="2021-03-24T19:17:12.111" v="16967" actId="478"/>
          <ac:spMkLst>
            <pc:docMk/>
            <pc:sldMk cId="938551624" sldId="332"/>
            <ac:spMk id="29" creationId="{E87D3346-896A-4BCF-A29B-C657350F3112}"/>
          </ac:spMkLst>
        </pc:spChg>
        <pc:spChg chg="mod topLvl">
          <ac:chgData name="Ragnhild Halvorsrud" userId="917ea340-fd63-490f-a7db-68428d24cf32" providerId="ADAL" clId="{74752764-C38B-4E32-8BD7-4A8808568C3F}" dt="2021-03-25T12:44:17.834" v="30075" actId="790"/>
          <ac:spMkLst>
            <pc:docMk/>
            <pc:sldMk cId="938551624" sldId="332"/>
            <ac:spMk id="30" creationId="{1E08F062-660E-492D-85F2-628573F2E8DD}"/>
          </ac:spMkLst>
        </pc:spChg>
        <pc:spChg chg="del mod">
          <ac:chgData name="Ragnhild Halvorsrud" userId="917ea340-fd63-490f-a7db-68428d24cf32" providerId="ADAL" clId="{74752764-C38B-4E32-8BD7-4A8808568C3F}" dt="2021-03-24T19:15:11.142" v="16930" actId="478"/>
          <ac:spMkLst>
            <pc:docMk/>
            <pc:sldMk cId="938551624" sldId="332"/>
            <ac:spMk id="32" creationId="{2ECFAED8-C82B-4D5D-B076-F39A5344603B}"/>
          </ac:spMkLst>
        </pc:spChg>
        <pc:spChg chg="mod">
          <ac:chgData name="Ragnhild Halvorsrud" userId="917ea340-fd63-490f-a7db-68428d24cf32" providerId="ADAL" clId="{74752764-C38B-4E32-8BD7-4A8808568C3F}" dt="2021-03-25T12:44:17.834" v="30076" actId="790"/>
          <ac:spMkLst>
            <pc:docMk/>
            <pc:sldMk cId="938551624" sldId="332"/>
            <ac:spMk id="33" creationId="{908DAB32-B8CF-411B-A3A3-904936ECBBCF}"/>
          </ac:spMkLst>
        </pc:spChg>
        <pc:spChg chg="add del mod">
          <ac:chgData name="Ragnhild Halvorsrud" userId="917ea340-fd63-490f-a7db-68428d24cf32" providerId="ADAL" clId="{74752764-C38B-4E32-8BD7-4A8808568C3F}" dt="2021-03-24T19:14:38.889" v="16898" actId="6264"/>
          <ac:spMkLst>
            <pc:docMk/>
            <pc:sldMk cId="938551624" sldId="332"/>
            <ac:spMk id="34" creationId="{EB9F81D4-2F6C-49E8-AB75-48F076A5CD27}"/>
          </ac:spMkLst>
        </pc:spChg>
        <pc:spChg chg="add mod ord">
          <ac:chgData name="Ragnhild Halvorsrud" userId="917ea340-fd63-490f-a7db-68428d24cf32" providerId="ADAL" clId="{74752764-C38B-4E32-8BD7-4A8808568C3F}" dt="2021-03-25T12:44:17.826" v="30065" actId="790"/>
          <ac:spMkLst>
            <pc:docMk/>
            <pc:sldMk cId="938551624" sldId="332"/>
            <ac:spMk id="36" creationId="{E3260DBC-F6D6-4219-8B56-CF0A866FE7BB}"/>
          </ac:spMkLst>
        </pc:spChg>
        <pc:spChg chg="add mod">
          <ac:chgData name="Ragnhild Halvorsrud" userId="917ea340-fd63-490f-a7db-68428d24cf32" providerId="ADAL" clId="{74752764-C38B-4E32-8BD7-4A8808568C3F}" dt="2021-03-25T12:44:17.835" v="30077" actId="790"/>
          <ac:spMkLst>
            <pc:docMk/>
            <pc:sldMk cId="938551624" sldId="332"/>
            <ac:spMk id="37" creationId="{209C8E4A-10DD-4B2D-8791-B0177333D942}"/>
          </ac:spMkLst>
        </pc:spChg>
        <pc:spChg chg="mod">
          <ac:chgData name="Ragnhild Halvorsrud" userId="917ea340-fd63-490f-a7db-68428d24cf32" providerId="ADAL" clId="{74752764-C38B-4E32-8BD7-4A8808568C3F}" dt="2021-03-25T12:44:17.835" v="30078" actId="790"/>
          <ac:spMkLst>
            <pc:docMk/>
            <pc:sldMk cId="938551624" sldId="332"/>
            <ac:spMk id="39" creationId="{0E93959E-DA8F-4B13-BDBB-5BB33E183AB9}"/>
          </ac:spMkLst>
        </pc:spChg>
        <pc:spChg chg="mod">
          <ac:chgData name="Ragnhild Halvorsrud" userId="917ea340-fd63-490f-a7db-68428d24cf32" providerId="ADAL" clId="{74752764-C38B-4E32-8BD7-4A8808568C3F}" dt="2021-03-25T12:44:17.836" v="30079" actId="790"/>
          <ac:spMkLst>
            <pc:docMk/>
            <pc:sldMk cId="938551624" sldId="332"/>
            <ac:spMk id="40" creationId="{03C09CE1-A51F-4F36-8085-75F4756A8322}"/>
          </ac:spMkLst>
        </pc:spChg>
        <pc:spChg chg="mod">
          <ac:chgData name="Ragnhild Halvorsrud" userId="917ea340-fd63-490f-a7db-68428d24cf32" providerId="ADAL" clId="{74752764-C38B-4E32-8BD7-4A8808568C3F}" dt="2021-03-25T12:44:17.837" v="30080" actId="790"/>
          <ac:spMkLst>
            <pc:docMk/>
            <pc:sldMk cId="938551624" sldId="332"/>
            <ac:spMk id="41" creationId="{4E19123D-C193-4026-90F5-33EB48485769}"/>
          </ac:spMkLst>
        </pc:spChg>
        <pc:spChg chg="mod">
          <ac:chgData name="Ragnhild Halvorsrud" userId="917ea340-fd63-490f-a7db-68428d24cf32" providerId="ADAL" clId="{74752764-C38B-4E32-8BD7-4A8808568C3F}" dt="2021-03-25T12:44:17.837" v="30081" actId="790"/>
          <ac:spMkLst>
            <pc:docMk/>
            <pc:sldMk cId="938551624" sldId="332"/>
            <ac:spMk id="42" creationId="{02EC77A2-A60F-401A-B99F-3CCD17BDA693}"/>
          </ac:spMkLst>
        </pc:spChg>
        <pc:spChg chg="mod">
          <ac:chgData name="Ragnhild Halvorsrud" userId="917ea340-fd63-490f-a7db-68428d24cf32" providerId="ADAL" clId="{74752764-C38B-4E32-8BD7-4A8808568C3F}" dt="2021-03-25T12:44:17.838" v="30082" actId="790"/>
          <ac:spMkLst>
            <pc:docMk/>
            <pc:sldMk cId="938551624" sldId="332"/>
            <ac:spMk id="43" creationId="{AFBF9558-61D2-4F63-A2A0-7A8B98C5C93C}"/>
          </ac:spMkLst>
        </pc:spChg>
        <pc:spChg chg="mod">
          <ac:chgData name="Ragnhild Halvorsrud" userId="917ea340-fd63-490f-a7db-68428d24cf32" providerId="ADAL" clId="{74752764-C38B-4E32-8BD7-4A8808568C3F}" dt="2021-03-25T12:44:17.838" v="30083" actId="790"/>
          <ac:spMkLst>
            <pc:docMk/>
            <pc:sldMk cId="938551624" sldId="332"/>
            <ac:spMk id="44" creationId="{4412819C-303C-4FFA-BF22-95C95050C136}"/>
          </ac:spMkLst>
        </pc:spChg>
        <pc:spChg chg="mod">
          <ac:chgData name="Ragnhild Halvorsrud" userId="917ea340-fd63-490f-a7db-68428d24cf32" providerId="ADAL" clId="{74752764-C38B-4E32-8BD7-4A8808568C3F}" dt="2021-03-25T12:44:17.839" v="30084" actId="790"/>
          <ac:spMkLst>
            <pc:docMk/>
            <pc:sldMk cId="938551624" sldId="332"/>
            <ac:spMk id="45" creationId="{F248A057-AF32-4698-92F0-AD7DB4600EA0}"/>
          </ac:spMkLst>
        </pc:spChg>
        <pc:spChg chg="mod">
          <ac:chgData name="Ragnhild Halvorsrud" userId="917ea340-fd63-490f-a7db-68428d24cf32" providerId="ADAL" clId="{74752764-C38B-4E32-8BD7-4A8808568C3F}" dt="2021-03-25T12:44:17.840" v="30085" actId="790"/>
          <ac:spMkLst>
            <pc:docMk/>
            <pc:sldMk cId="938551624" sldId="332"/>
            <ac:spMk id="46" creationId="{D00EF813-DF8E-4508-A784-9635947E929F}"/>
          </ac:spMkLst>
        </pc:spChg>
        <pc:spChg chg="mod">
          <ac:chgData name="Ragnhild Halvorsrud" userId="917ea340-fd63-490f-a7db-68428d24cf32" providerId="ADAL" clId="{74752764-C38B-4E32-8BD7-4A8808568C3F}" dt="2021-03-25T12:44:17.840" v="30086" actId="790"/>
          <ac:spMkLst>
            <pc:docMk/>
            <pc:sldMk cId="938551624" sldId="332"/>
            <ac:spMk id="47" creationId="{13B6B0D7-D467-4F11-8094-A50C455F6A24}"/>
          </ac:spMkLst>
        </pc:spChg>
        <pc:spChg chg="mod">
          <ac:chgData name="Ragnhild Halvorsrud" userId="917ea340-fd63-490f-a7db-68428d24cf32" providerId="ADAL" clId="{74752764-C38B-4E32-8BD7-4A8808568C3F}" dt="2021-03-25T12:44:17.841" v="30087" actId="790"/>
          <ac:spMkLst>
            <pc:docMk/>
            <pc:sldMk cId="938551624" sldId="332"/>
            <ac:spMk id="48" creationId="{81E7ECF7-B1C0-4FFA-A6C6-F6BF452F5293}"/>
          </ac:spMkLst>
        </pc:spChg>
        <pc:grpChg chg="del">
          <ac:chgData name="Ragnhild Halvorsrud" userId="917ea340-fd63-490f-a7db-68428d24cf32" providerId="ADAL" clId="{74752764-C38B-4E32-8BD7-4A8808568C3F}" dt="2021-03-25T08:31:31.181" v="20907" actId="478"/>
          <ac:grpSpMkLst>
            <pc:docMk/>
            <pc:sldMk cId="938551624" sldId="332"/>
            <ac:grpSpMk id="4" creationId="{7325F9ED-4360-4BF3-93DF-51B31C28BFAC}"/>
          </ac:grpSpMkLst>
        </pc:grpChg>
        <pc:grpChg chg="add del mod">
          <ac:chgData name="Ragnhild Halvorsrud" userId="917ea340-fd63-490f-a7db-68428d24cf32" providerId="ADAL" clId="{74752764-C38B-4E32-8BD7-4A8808568C3F}" dt="2021-03-24T19:16:29.964" v="16945" actId="165"/>
          <ac:grpSpMkLst>
            <pc:docMk/>
            <pc:sldMk cId="938551624" sldId="332"/>
            <ac:grpSpMk id="35" creationId="{8077CF7D-BFD5-4775-B5E8-1DF6B64580FE}"/>
          </ac:grpSpMkLst>
        </pc:grpChg>
        <pc:grpChg chg="add mod">
          <ac:chgData name="Ragnhild Halvorsrud" userId="917ea340-fd63-490f-a7db-68428d24cf32" providerId="ADAL" clId="{74752764-C38B-4E32-8BD7-4A8808568C3F}" dt="2021-03-25T10:03:10.430" v="21099"/>
          <ac:grpSpMkLst>
            <pc:docMk/>
            <pc:sldMk cId="938551624" sldId="332"/>
            <ac:grpSpMk id="38" creationId="{824D9E07-5B98-436A-B724-D154E343F54C}"/>
          </ac:grpSpMkLst>
        </pc:grpChg>
        <pc:cxnChg chg="mod topLvl">
          <ac:chgData name="Ragnhild Halvorsrud" userId="917ea340-fd63-490f-a7db-68428d24cf32" providerId="ADAL" clId="{74752764-C38B-4E32-8BD7-4A8808568C3F}" dt="2021-03-24T19:24:52.520" v="17466" actId="1076"/>
          <ac:cxnSpMkLst>
            <pc:docMk/>
            <pc:sldMk cId="938551624" sldId="332"/>
            <ac:cxnSpMk id="21" creationId="{68FAC909-7B72-485D-8368-2B82369C2CFB}"/>
          </ac:cxnSpMkLst>
        </pc:cxnChg>
        <pc:cxnChg chg="mod topLvl">
          <ac:chgData name="Ragnhild Halvorsrud" userId="917ea340-fd63-490f-a7db-68428d24cf32" providerId="ADAL" clId="{74752764-C38B-4E32-8BD7-4A8808568C3F}" dt="2021-03-24T19:24:52.520" v="17466" actId="1076"/>
          <ac:cxnSpMkLst>
            <pc:docMk/>
            <pc:sldMk cId="938551624" sldId="332"/>
            <ac:cxnSpMk id="22" creationId="{9BFA2E10-A095-4054-82B0-FBD93FD82BEC}"/>
          </ac:cxnSpMkLst>
        </pc:cxnChg>
        <pc:cxnChg chg="mod topLvl">
          <ac:chgData name="Ragnhild Halvorsrud" userId="917ea340-fd63-490f-a7db-68428d24cf32" providerId="ADAL" clId="{74752764-C38B-4E32-8BD7-4A8808568C3F}" dt="2021-03-24T19:24:52.520" v="17466" actId="1076"/>
          <ac:cxnSpMkLst>
            <pc:docMk/>
            <pc:sldMk cId="938551624" sldId="332"/>
            <ac:cxnSpMk id="23" creationId="{FCD0390F-162A-4FAB-B2C0-35533692F544}"/>
          </ac:cxnSpMkLst>
        </pc:cxnChg>
        <pc:cxnChg chg="mod topLvl">
          <ac:chgData name="Ragnhild Halvorsrud" userId="917ea340-fd63-490f-a7db-68428d24cf32" providerId="ADAL" clId="{74752764-C38B-4E32-8BD7-4A8808568C3F}" dt="2021-03-24T19:24:52.520" v="17466" actId="1076"/>
          <ac:cxnSpMkLst>
            <pc:docMk/>
            <pc:sldMk cId="938551624" sldId="332"/>
            <ac:cxnSpMk id="26" creationId="{CACB265A-D1DB-4F66-A5D5-F01379B7093B}"/>
          </ac:cxnSpMkLst>
        </pc:cxnChg>
        <pc:cxnChg chg="mod topLvl">
          <ac:chgData name="Ragnhild Halvorsrud" userId="917ea340-fd63-490f-a7db-68428d24cf32" providerId="ADAL" clId="{74752764-C38B-4E32-8BD7-4A8808568C3F}" dt="2021-03-24T19:24:52.520" v="17466" actId="1076"/>
          <ac:cxnSpMkLst>
            <pc:docMk/>
            <pc:sldMk cId="938551624" sldId="332"/>
            <ac:cxnSpMk id="31" creationId="{3C517F2A-BBA6-433F-97DC-8F92DF7D30EA}"/>
          </ac:cxnSpMkLst>
        </pc:cxnChg>
      </pc:sldChg>
      <pc:sldChg chg="addSp delSp modSp mod ord modClrScheme chgLayout modNotes">
        <pc:chgData name="Ragnhild Halvorsrud" userId="917ea340-fd63-490f-a7db-68428d24cf32" providerId="ADAL" clId="{74752764-C38B-4E32-8BD7-4A8808568C3F}" dt="2021-03-25T12:44:17.860" v="30117" actId="790"/>
        <pc:sldMkLst>
          <pc:docMk/>
          <pc:sldMk cId="283353486" sldId="333"/>
        </pc:sldMkLst>
        <pc:spChg chg="mod ord">
          <ac:chgData name="Ragnhild Halvorsrud" userId="917ea340-fd63-490f-a7db-68428d24cf32" providerId="ADAL" clId="{74752764-C38B-4E32-8BD7-4A8808568C3F}" dt="2021-03-25T12:44:17.843" v="30090" actId="790"/>
          <ac:spMkLst>
            <pc:docMk/>
            <pc:sldMk cId="283353486" sldId="333"/>
            <ac:spMk id="2" creationId="{DA93C4BE-5E27-46F9-B4B5-B31A61970ECC}"/>
          </ac:spMkLst>
        </pc:spChg>
        <pc:spChg chg="mod ord">
          <ac:chgData name="Ragnhild Halvorsrud" userId="917ea340-fd63-490f-a7db-68428d24cf32" providerId="ADAL" clId="{74752764-C38B-4E32-8BD7-4A8808568C3F}" dt="2021-03-25T12:44:17.845" v="30092" actId="790"/>
          <ac:spMkLst>
            <pc:docMk/>
            <pc:sldMk cId="283353486" sldId="333"/>
            <ac:spMk id="3" creationId="{1ACFC2A2-5AEE-4B2A-B5EE-FA12AF84328D}"/>
          </ac:spMkLst>
        </pc:spChg>
        <pc:spChg chg="mod">
          <ac:chgData name="Ragnhild Halvorsrud" userId="917ea340-fd63-490f-a7db-68428d24cf32" providerId="ADAL" clId="{74752764-C38B-4E32-8BD7-4A8808568C3F}" dt="2021-03-24T08:21:09.450" v="13796" actId="790"/>
          <ac:spMkLst>
            <pc:docMk/>
            <pc:sldMk cId="283353486" sldId="333"/>
            <ac:spMk id="5" creationId="{9DB60454-50B1-4720-A28E-00620A5730D5}"/>
          </ac:spMkLst>
        </pc:spChg>
        <pc:spChg chg="mod">
          <ac:chgData name="Ragnhild Halvorsrud" userId="917ea340-fd63-490f-a7db-68428d24cf32" providerId="ADAL" clId="{74752764-C38B-4E32-8BD7-4A8808568C3F}" dt="2021-03-24T08:21:09.450" v="13797" actId="790"/>
          <ac:spMkLst>
            <pc:docMk/>
            <pc:sldMk cId="283353486" sldId="333"/>
            <ac:spMk id="6" creationId="{2E48AF33-189E-4BA8-AE14-715616818F2E}"/>
          </ac:spMkLst>
        </pc:spChg>
        <pc:spChg chg="mod">
          <ac:chgData name="Ragnhild Halvorsrud" userId="917ea340-fd63-490f-a7db-68428d24cf32" providerId="ADAL" clId="{74752764-C38B-4E32-8BD7-4A8808568C3F}" dt="2021-03-24T08:21:09.450" v="13798" actId="790"/>
          <ac:spMkLst>
            <pc:docMk/>
            <pc:sldMk cId="283353486" sldId="333"/>
            <ac:spMk id="7" creationId="{B1E8FB70-BED7-472A-9DE6-D7A07742D7D0}"/>
          </ac:spMkLst>
        </pc:spChg>
        <pc:spChg chg="del mod">
          <ac:chgData name="Ragnhild Halvorsrud" userId="917ea340-fd63-490f-a7db-68428d24cf32" providerId="ADAL" clId="{74752764-C38B-4E32-8BD7-4A8808568C3F}" dt="2021-03-25T08:31:27.030" v="20906" actId="478"/>
          <ac:spMkLst>
            <pc:docMk/>
            <pc:sldMk cId="283353486" sldId="333"/>
            <ac:spMk id="8" creationId="{7A80C3BD-525D-40F7-8712-21A2AF08CA4F}"/>
          </ac:spMkLst>
        </pc:spChg>
        <pc:spChg chg="del mod">
          <ac:chgData name="Ragnhild Halvorsrud" userId="917ea340-fd63-490f-a7db-68428d24cf32" providerId="ADAL" clId="{74752764-C38B-4E32-8BD7-4A8808568C3F}" dt="2021-03-25T08:31:27.030" v="20906" actId="478"/>
          <ac:spMkLst>
            <pc:docMk/>
            <pc:sldMk cId="283353486" sldId="333"/>
            <ac:spMk id="9" creationId="{7E8BAA17-BF98-48A8-836E-E334CA404BDD}"/>
          </ac:spMkLst>
        </pc:spChg>
        <pc:spChg chg="del mod">
          <ac:chgData name="Ragnhild Halvorsrud" userId="917ea340-fd63-490f-a7db-68428d24cf32" providerId="ADAL" clId="{74752764-C38B-4E32-8BD7-4A8808568C3F}" dt="2021-03-25T08:31:27.030" v="20906" actId="478"/>
          <ac:spMkLst>
            <pc:docMk/>
            <pc:sldMk cId="283353486" sldId="333"/>
            <ac:spMk id="10" creationId="{E48AE11B-7BBC-4DDE-B04C-A49905F0363A}"/>
          </ac:spMkLst>
        </pc:spChg>
        <pc:spChg chg="del mod">
          <ac:chgData name="Ragnhild Halvorsrud" userId="917ea340-fd63-490f-a7db-68428d24cf32" providerId="ADAL" clId="{74752764-C38B-4E32-8BD7-4A8808568C3F}" dt="2021-03-25T08:31:27.030" v="20906" actId="478"/>
          <ac:spMkLst>
            <pc:docMk/>
            <pc:sldMk cId="283353486" sldId="333"/>
            <ac:spMk id="11" creationId="{3505B5D0-74C3-473B-A09B-0860406FDC41}"/>
          </ac:spMkLst>
        </pc:spChg>
        <pc:spChg chg="del mod">
          <ac:chgData name="Ragnhild Halvorsrud" userId="917ea340-fd63-490f-a7db-68428d24cf32" providerId="ADAL" clId="{74752764-C38B-4E32-8BD7-4A8808568C3F}" dt="2021-03-25T08:31:27.030" v="20906" actId="478"/>
          <ac:spMkLst>
            <pc:docMk/>
            <pc:sldMk cId="283353486" sldId="333"/>
            <ac:spMk id="12" creationId="{A3F8453B-FB4E-4017-9E88-B7228A21A5F3}"/>
          </ac:spMkLst>
        </pc:spChg>
        <pc:spChg chg="del mod">
          <ac:chgData name="Ragnhild Halvorsrud" userId="917ea340-fd63-490f-a7db-68428d24cf32" providerId="ADAL" clId="{74752764-C38B-4E32-8BD7-4A8808568C3F}" dt="2021-03-25T08:31:27.030" v="20906" actId="478"/>
          <ac:spMkLst>
            <pc:docMk/>
            <pc:sldMk cId="283353486" sldId="333"/>
            <ac:spMk id="13" creationId="{F1EEE2FE-A446-44BB-ACA7-C7478A7C9D97}"/>
          </ac:spMkLst>
        </pc:spChg>
        <pc:spChg chg="del mod">
          <ac:chgData name="Ragnhild Halvorsrud" userId="917ea340-fd63-490f-a7db-68428d24cf32" providerId="ADAL" clId="{74752764-C38B-4E32-8BD7-4A8808568C3F}" dt="2021-03-25T08:31:27.030" v="20906" actId="478"/>
          <ac:spMkLst>
            <pc:docMk/>
            <pc:sldMk cId="283353486" sldId="333"/>
            <ac:spMk id="14" creationId="{9047A8A2-5E04-43D2-BFD3-BFE7720E0E12}"/>
          </ac:spMkLst>
        </pc:spChg>
        <pc:spChg chg="add mod ord">
          <ac:chgData name="Ragnhild Halvorsrud" userId="917ea340-fd63-490f-a7db-68428d24cf32" providerId="ADAL" clId="{74752764-C38B-4E32-8BD7-4A8808568C3F}" dt="2021-03-25T12:44:17.844" v="30091" actId="790"/>
          <ac:spMkLst>
            <pc:docMk/>
            <pc:sldMk cId="283353486" sldId="333"/>
            <ac:spMk id="15" creationId="{F7CB76D1-8FC9-4A66-A9E8-6108C8985B5C}"/>
          </ac:spMkLst>
        </pc:spChg>
        <pc:spChg chg="del mod">
          <ac:chgData name="Ragnhild Halvorsrud" userId="917ea340-fd63-490f-a7db-68428d24cf32" providerId="ADAL" clId="{74752764-C38B-4E32-8BD7-4A8808568C3F}" dt="2021-03-24T19:25:23.286" v="17470" actId="478"/>
          <ac:spMkLst>
            <pc:docMk/>
            <pc:sldMk cId="283353486" sldId="333"/>
            <ac:spMk id="16" creationId="{5800B546-6AB3-4EC9-AD14-9577B784044E}"/>
          </ac:spMkLst>
        </pc:spChg>
        <pc:spChg chg="mod">
          <ac:chgData name="Ragnhild Halvorsrud" userId="917ea340-fd63-490f-a7db-68428d24cf32" providerId="ADAL" clId="{74752764-C38B-4E32-8BD7-4A8808568C3F}" dt="2021-03-25T12:44:17.845" v="30093" actId="790"/>
          <ac:spMkLst>
            <pc:docMk/>
            <pc:sldMk cId="283353486" sldId="333"/>
            <ac:spMk id="21" creationId="{4B1BC20A-8116-4320-AAB8-FFCA8118C823}"/>
          </ac:spMkLst>
        </pc:spChg>
        <pc:spChg chg="mod">
          <ac:chgData name="Ragnhild Halvorsrud" userId="917ea340-fd63-490f-a7db-68428d24cf32" providerId="ADAL" clId="{74752764-C38B-4E32-8BD7-4A8808568C3F}" dt="2021-03-25T12:44:17.846" v="30094" actId="790"/>
          <ac:spMkLst>
            <pc:docMk/>
            <pc:sldMk cId="283353486" sldId="333"/>
            <ac:spMk id="23" creationId="{2A9F8896-AF4F-47B4-AC12-9CDFEA6C7C7B}"/>
          </ac:spMkLst>
        </pc:spChg>
        <pc:spChg chg="mod">
          <ac:chgData name="Ragnhild Halvorsrud" userId="917ea340-fd63-490f-a7db-68428d24cf32" providerId="ADAL" clId="{74752764-C38B-4E32-8BD7-4A8808568C3F}" dt="2021-03-25T12:44:17.847" v="30095" actId="790"/>
          <ac:spMkLst>
            <pc:docMk/>
            <pc:sldMk cId="283353486" sldId="333"/>
            <ac:spMk id="27" creationId="{5A308F78-B9DB-482B-BBDD-34BC2A969A5C}"/>
          </ac:spMkLst>
        </pc:spChg>
        <pc:spChg chg="mod">
          <ac:chgData name="Ragnhild Halvorsrud" userId="917ea340-fd63-490f-a7db-68428d24cf32" providerId="ADAL" clId="{74752764-C38B-4E32-8BD7-4A8808568C3F}" dt="2021-03-25T12:44:17.848" v="30096" actId="790"/>
          <ac:spMkLst>
            <pc:docMk/>
            <pc:sldMk cId="283353486" sldId="333"/>
            <ac:spMk id="28" creationId="{477F3E1B-7C78-4B2B-8A04-D0F9DCF700E4}"/>
          </ac:spMkLst>
        </pc:spChg>
        <pc:spChg chg="mod">
          <ac:chgData name="Ragnhild Halvorsrud" userId="917ea340-fd63-490f-a7db-68428d24cf32" providerId="ADAL" clId="{74752764-C38B-4E32-8BD7-4A8808568C3F}" dt="2021-03-25T12:44:17.848" v="30097" actId="790"/>
          <ac:spMkLst>
            <pc:docMk/>
            <pc:sldMk cId="283353486" sldId="333"/>
            <ac:spMk id="33" creationId="{6035D021-39A2-4A42-975C-688F6E1123BF}"/>
          </ac:spMkLst>
        </pc:spChg>
        <pc:spChg chg="mod">
          <ac:chgData name="Ragnhild Halvorsrud" userId="917ea340-fd63-490f-a7db-68428d24cf32" providerId="ADAL" clId="{74752764-C38B-4E32-8BD7-4A8808568C3F}" dt="2021-03-25T12:44:17.849" v="30098" actId="790"/>
          <ac:spMkLst>
            <pc:docMk/>
            <pc:sldMk cId="283353486" sldId="333"/>
            <ac:spMk id="34" creationId="{47B838A5-9CAF-4DB2-89A9-C00279BFC6E2}"/>
          </ac:spMkLst>
        </pc:spChg>
        <pc:spChg chg="mod">
          <ac:chgData name="Ragnhild Halvorsrud" userId="917ea340-fd63-490f-a7db-68428d24cf32" providerId="ADAL" clId="{74752764-C38B-4E32-8BD7-4A8808568C3F}" dt="2021-03-25T12:44:17.849" v="30099" actId="790"/>
          <ac:spMkLst>
            <pc:docMk/>
            <pc:sldMk cId="283353486" sldId="333"/>
            <ac:spMk id="35" creationId="{DF7EC5C1-5B63-41D4-99F9-BC3BDA64E9F4}"/>
          </ac:spMkLst>
        </pc:spChg>
        <pc:spChg chg="mod">
          <ac:chgData name="Ragnhild Halvorsrud" userId="917ea340-fd63-490f-a7db-68428d24cf32" providerId="ADAL" clId="{74752764-C38B-4E32-8BD7-4A8808568C3F}" dt="2021-03-25T12:44:17.850" v="30100" actId="790"/>
          <ac:spMkLst>
            <pc:docMk/>
            <pc:sldMk cId="283353486" sldId="333"/>
            <ac:spMk id="36" creationId="{21DDE500-6853-4F5B-95E2-00C9E4AFD1ED}"/>
          </ac:spMkLst>
        </pc:spChg>
        <pc:spChg chg="mod">
          <ac:chgData name="Ragnhild Halvorsrud" userId="917ea340-fd63-490f-a7db-68428d24cf32" providerId="ADAL" clId="{74752764-C38B-4E32-8BD7-4A8808568C3F}" dt="2021-03-25T12:44:17.851" v="30101" actId="790"/>
          <ac:spMkLst>
            <pc:docMk/>
            <pc:sldMk cId="283353486" sldId="333"/>
            <ac:spMk id="37" creationId="{5273DAC5-4410-44C3-B249-101793F857D7}"/>
          </ac:spMkLst>
        </pc:spChg>
        <pc:spChg chg="mod">
          <ac:chgData name="Ragnhild Halvorsrud" userId="917ea340-fd63-490f-a7db-68428d24cf32" providerId="ADAL" clId="{74752764-C38B-4E32-8BD7-4A8808568C3F}" dt="2021-03-25T12:44:17.851" v="30102" actId="790"/>
          <ac:spMkLst>
            <pc:docMk/>
            <pc:sldMk cId="283353486" sldId="333"/>
            <ac:spMk id="38" creationId="{2D949DA8-F022-4309-94EE-CC9EF3EB44D7}"/>
          </ac:spMkLst>
        </pc:spChg>
        <pc:spChg chg="mod">
          <ac:chgData name="Ragnhild Halvorsrud" userId="917ea340-fd63-490f-a7db-68428d24cf32" providerId="ADAL" clId="{74752764-C38B-4E32-8BD7-4A8808568C3F}" dt="2021-03-25T12:44:17.852" v="30103" actId="790"/>
          <ac:spMkLst>
            <pc:docMk/>
            <pc:sldMk cId="283353486" sldId="333"/>
            <ac:spMk id="39" creationId="{20AD04BE-9F87-4006-99F5-40DACD05A8C3}"/>
          </ac:spMkLst>
        </pc:spChg>
        <pc:spChg chg="mod">
          <ac:chgData name="Ragnhild Halvorsrud" userId="917ea340-fd63-490f-a7db-68428d24cf32" providerId="ADAL" clId="{74752764-C38B-4E32-8BD7-4A8808568C3F}" dt="2021-03-25T12:44:17.852" v="30104" actId="790"/>
          <ac:spMkLst>
            <pc:docMk/>
            <pc:sldMk cId="283353486" sldId="333"/>
            <ac:spMk id="40" creationId="{CE5049DF-3F76-4DC5-9CF7-4F5A9F88E7F5}"/>
          </ac:spMkLst>
        </pc:spChg>
        <pc:spChg chg="mod">
          <ac:chgData name="Ragnhild Halvorsrud" userId="917ea340-fd63-490f-a7db-68428d24cf32" providerId="ADAL" clId="{74752764-C38B-4E32-8BD7-4A8808568C3F}" dt="2021-03-25T12:44:17.853" v="30105" actId="790"/>
          <ac:spMkLst>
            <pc:docMk/>
            <pc:sldMk cId="283353486" sldId="333"/>
            <ac:spMk id="43" creationId="{175B204E-2281-43B1-88A6-1585ACC15557}"/>
          </ac:spMkLst>
        </pc:spChg>
        <pc:spChg chg="add del mod">
          <ac:chgData name="Ragnhild Halvorsrud" userId="917ea340-fd63-490f-a7db-68428d24cf32" providerId="ADAL" clId="{74752764-C38B-4E32-8BD7-4A8808568C3F}" dt="2021-03-25T09:59:51.501" v="21071" actId="478"/>
          <ac:spMkLst>
            <pc:docMk/>
            <pc:sldMk cId="283353486" sldId="333"/>
            <ac:spMk id="44" creationId="{85DFEAD0-C5BE-4B3A-AF70-FEFB1F05EB99}"/>
          </ac:spMkLst>
        </pc:spChg>
        <pc:spChg chg="add del mod">
          <ac:chgData name="Ragnhild Halvorsrud" userId="917ea340-fd63-490f-a7db-68428d24cf32" providerId="ADAL" clId="{74752764-C38B-4E32-8BD7-4A8808568C3F}" dt="2021-03-25T09:59:51.501" v="21071" actId="478"/>
          <ac:spMkLst>
            <pc:docMk/>
            <pc:sldMk cId="283353486" sldId="333"/>
            <ac:spMk id="45" creationId="{B54E70D1-DF48-4A5A-AA59-FA3497C5EF09}"/>
          </ac:spMkLst>
        </pc:spChg>
        <pc:spChg chg="add del mod">
          <ac:chgData name="Ragnhild Halvorsrud" userId="917ea340-fd63-490f-a7db-68428d24cf32" providerId="ADAL" clId="{74752764-C38B-4E32-8BD7-4A8808568C3F}" dt="2021-03-25T09:59:51.501" v="21071" actId="478"/>
          <ac:spMkLst>
            <pc:docMk/>
            <pc:sldMk cId="283353486" sldId="333"/>
            <ac:spMk id="46" creationId="{2E4602E5-5392-41E7-8562-194661B8BA0F}"/>
          </ac:spMkLst>
        </pc:spChg>
        <pc:spChg chg="add del mod">
          <ac:chgData name="Ragnhild Halvorsrud" userId="917ea340-fd63-490f-a7db-68428d24cf32" providerId="ADAL" clId="{74752764-C38B-4E32-8BD7-4A8808568C3F}" dt="2021-03-25T09:59:51.501" v="21071" actId="478"/>
          <ac:spMkLst>
            <pc:docMk/>
            <pc:sldMk cId="283353486" sldId="333"/>
            <ac:spMk id="47" creationId="{1C76FBB0-372C-43E9-8C97-5DF6395F6EA2}"/>
          </ac:spMkLst>
        </pc:spChg>
        <pc:spChg chg="add del mod">
          <ac:chgData name="Ragnhild Halvorsrud" userId="917ea340-fd63-490f-a7db-68428d24cf32" providerId="ADAL" clId="{74752764-C38B-4E32-8BD7-4A8808568C3F}" dt="2021-03-25T09:59:51.501" v="21071" actId="478"/>
          <ac:spMkLst>
            <pc:docMk/>
            <pc:sldMk cId="283353486" sldId="333"/>
            <ac:spMk id="48" creationId="{B26E45C3-321F-478A-B9BB-02078386FFB3}"/>
          </ac:spMkLst>
        </pc:spChg>
        <pc:spChg chg="add del mod">
          <ac:chgData name="Ragnhild Halvorsrud" userId="917ea340-fd63-490f-a7db-68428d24cf32" providerId="ADAL" clId="{74752764-C38B-4E32-8BD7-4A8808568C3F}" dt="2021-03-25T09:59:51.501" v="21071" actId="478"/>
          <ac:spMkLst>
            <pc:docMk/>
            <pc:sldMk cId="283353486" sldId="333"/>
            <ac:spMk id="49" creationId="{C8E06CF7-CA23-45D8-9FAF-23AE4EA52CFE}"/>
          </ac:spMkLst>
        </pc:spChg>
        <pc:spChg chg="add del mod">
          <ac:chgData name="Ragnhild Halvorsrud" userId="917ea340-fd63-490f-a7db-68428d24cf32" providerId="ADAL" clId="{74752764-C38B-4E32-8BD7-4A8808568C3F}" dt="2021-03-25T09:59:51.501" v="21071" actId="478"/>
          <ac:spMkLst>
            <pc:docMk/>
            <pc:sldMk cId="283353486" sldId="333"/>
            <ac:spMk id="50" creationId="{35CE4C41-D11C-43D8-BF54-A871886414CD}"/>
          </ac:spMkLst>
        </pc:spChg>
        <pc:spChg chg="add del mod">
          <ac:chgData name="Ragnhild Halvorsrud" userId="917ea340-fd63-490f-a7db-68428d24cf32" providerId="ADAL" clId="{74752764-C38B-4E32-8BD7-4A8808568C3F}" dt="2021-03-25T09:59:51.501" v="21071" actId="478"/>
          <ac:spMkLst>
            <pc:docMk/>
            <pc:sldMk cId="283353486" sldId="333"/>
            <ac:spMk id="51" creationId="{9CCB1877-DC0F-4408-BAD3-C093BE1C53F5}"/>
          </ac:spMkLst>
        </pc:spChg>
        <pc:spChg chg="add del mod">
          <ac:chgData name="Ragnhild Halvorsrud" userId="917ea340-fd63-490f-a7db-68428d24cf32" providerId="ADAL" clId="{74752764-C38B-4E32-8BD7-4A8808568C3F}" dt="2021-03-25T09:59:51.501" v="21071" actId="478"/>
          <ac:spMkLst>
            <pc:docMk/>
            <pc:sldMk cId="283353486" sldId="333"/>
            <ac:spMk id="52" creationId="{3A6D60AF-EA9D-430B-9677-A69ED3FA33B4}"/>
          </ac:spMkLst>
        </pc:spChg>
        <pc:spChg chg="add del mod">
          <ac:chgData name="Ragnhild Halvorsrud" userId="917ea340-fd63-490f-a7db-68428d24cf32" providerId="ADAL" clId="{74752764-C38B-4E32-8BD7-4A8808568C3F}" dt="2021-03-25T09:59:51.501" v="21071" actId="478"/>
          <ac:spMkLst>
            <pc:docMk/>
            <pc:sldMk cId="283353486" sldId="333"/>
            <ac:spMk id="53" creationId="{A6EA60AB-3CBC-4C13-8CC6-5F27ED215C02}"/>
          </ac:spMkLst>
        </pc:spChg>
        <pc:spChg chg="mod">
          <ac:chgData name="Ragnhild Halvorsrud" userId="917ea340-fd63-490f-a7db-68428d24cf32" providerId="ADAL" clId="{74752764-C38B-4E32-8BD7-4A8808568C3F}" dt="2021-03-25T12:44:17.854" v="30106" actId="790"/>
          <ac:spMkLst>
            <pc:docMk/>
            <pc:sldMk cId="283353486" sldId="333"/>
            <ac:spMk id="55" creationId="{0D18813D-1CDB-4DAB-9071-2DA21F429AF9}"/>
          </ac:spMkLst>
        </pc:spChg>
        <pc:spChg chg="mod">
          <ac:chgData name="Ragnhild Halvorsrud" userId="917ea340-fd63-490f-a7db-68428d24cf32" providerId="ADAL" clId="{74752764-C38B-4E32-8BD7-4A8808568C3F}" dt="2021-03-25T12:44:17.854" v="30107" actId="790"/>
          <ac:spMkLst>
            <pc:docMk/>
            <pc:sldMk cId="283353486" sldId="333"/>
            <ac:spMk id="56" creationId="{7B06D856-911A-4BE1-9BE7-3CF33A028BA5}"/>
          </ac:spMkLst>
        </pc:spChg>
        <pc:spChg chg="mod">
          <ac:chgData name="Ragnhild Halvorsrud" userId="917ea340-fd63-490f-a7db-68428d24cf32" providerId="ADAL" clId="{74752764-C38B-4E32-8BD7-4A8808568C3F}" dt="2021-03-25T12:44:17.855" v="30108" actId="790"/>
          <ac:spMkLst>
            <pc:docMk/>
            <pc:sldMk cId="283353486" sldId="333"/>
            <ac:spMk id="57" creationId="{69D3D4BD-835C-4177-B8C7-4DAB435347C5}"/>
          </ac:spMkLst>
        </pc:spChg>
        <pc:spChg chg="mod">
          <ac:chgData name="Ragnhild Halvorsrud" userId="917ea340-fd63-490f-a7db-68428d24cf32" providerId="ADAL" clId="{74752764-C38B-4E32-8BD7-4A8808568C3F}" dt="2021-03-25T12:44:17.856" v="30109" actId="790"/>
          <ac:spMkLst>
            <pc:docMk/>
            <pc:sldMk cId="283353486" sldId="333"/>
            <ac:spMk id="58" creationId="{94E5BED8-FD83-4475-BEDA-317D8D7DC838}"/>
          </ac:spMkLst>
        </pc:spChg>
        <pc:spChg chg="mod">
          <ac:chgData name="Ragnhild Halvorsrud" userId="917ea340-fd63-490f-a7db-68428d24cf32" providerId="ADAL" clId="{74752764-C38B-4E32-8BD7-4A8808568C3F}" dt="2021-03-25T12:44:17.856" v="30110" actId="790"/>
          <ac:spMkLst>
            <pc:docMk/>
            <pc:sldMk cId="283353486" sldId="333"/>
            <ac:spMk id="59" creationId="{7F5D38AC-A738-42CA-9913-B54E0508E168}"/>
          </ac:spMkLst>
        </pc:spChg>
        <pc:spChg chg="mod">
          <ac:chgData name="Ragnhild Halvorsrud" userId="917ea340-fd63-490f-a7db-68428d24cf32" providerId="ADAL" clId="{74752764-C38B-4E32-8BD7-4A8808568C3F}" dt="2021-03-25T12:44:17.857" v="30111" actId="790"/>
          <ac:spMkLst>
            <pc:docMk/>
            <pc:sldMk cId="283353486" sldId="333"/>
            <ac:spMk id="60" creationId="{706CE103-A4AB-4A8E-8EBF-9142175E4032}"/>
          </ac:spMkLst>
        </pc:spChg>
        <pc:spChg chg="mod">
          <ac:chgData name="Ragnhild Halvorsrud" userId="917ea340-fd63-490f-a7db-68428d24cf32" providerId="ADAL" clId="{74752764-C38B-4E32-8BD7-4A8808568C3F}" dt="2021-03-25T12:44:17.857" v="30112" actId="790"/>
          <ac:spMkLst>
            <pc:docMk/>
            <pc:sldMk cId="283353486" sldId="333"/>
            <ac:spMk id="61" creationId="{CBC77EDA-A5D7-4949-9D37-A3B0F2BF8361}"/>
          </ac:spMkLst>
        </pc:spChg>
        <pc:spChg chg="mod">
          <ac:chgData name="Ragnhild Halvorsrud" userId="917ea340-fd63-490f-a7db-68428d24cf32" providerId="ADAL" clId="{74752764-C38B-4E32-8BD7-4A8808568C3F}" dt="2021-03-25T12:44:17.858" v="30113" actId="790"/>
          <ac:spMkLst>
            <pc:docMk/>
            <pc:sldMk cId="283353486" sldId="333"/>
            <ac:spMk id="62" creationId="{F599ADFE-05E9-47B5-BFBA-90769D423B4A}"/>
          </ac:spMkLst>
        </pc:spChg>
        <pc:spChg chg="mod">
          <ac:chgData name="Ragnhild Halvorsrud" userId="917ea340-fd63-490f-a7db-68428d24cf32" providerId="ADAL" clId="{74752764-C38B-4E32-8BD7-4A8808568C3F}" dt="2021-03-25T12:44:17.859" v="30114" actId="790"/>
          <ac:spMkLst>
            <pc:docMk/>
            <pc:sldMk cId="283353486" sldId="333"/>
            <ac:spMk id="63" creationId="{33BDED0C-7E6D-4D9E-BF2A-9613D1F357E8}"/>
          </ac:spMkLst>
        </pc:spChg>
        <pc:spChg chg="mod">
          <ac:chgData name="Ragnhild Halvorsrud" userId="917ea340-fd63-490f-a7db-68428d24cf32" providerId="ADAL" clId="{74752764-C38B-4E32-8BD7-4A8808568C3F}" dt="2021-03-25T12:44:17.859" v="30115" actId="790"/>
          <ac:spMkLst>
            <pc:docMk/>
            <pc:sldMk cId="283353486" sldId="333"/>
            <ac:spMk id="64" creationId="{527820CE-7F04-47C2-A1B8-B01B3BFEE7FD}"/>
          </ac:spMkLst>
        </pc:spChg>
        <pc:grpChg chg="del">
          <ac:chgData name="Ragnhild Halvorsrud" userId="917ea340-fd63-490f-a7db-68428d24cf32" providerId="ADAL" clId="{74752764-C38B-4E32-8BD7-4A8808568C3F}" dt="2021-03-25T08:31:27.030" v="20906" actId="478"/>
          <ac:grpSpMkLst>
            <pc:docMk/>
            <pc:sldMk cId="283353486" sldId="333"/>
            <ac:grpSpMk id="4" creationId="{21DC1262-6F57-42C7-9404-0C0CB0511259}"/>
          </ac:grpSpMkLst>
        </pc:grpChg>
        <pc:grpChg chg="add mod">
          <ac:chgData name="Ragnhild Halvorsrud" userId="917ea340-fd63-490f-a7db-68428d24cf32" providerId="ADAL" clId="{74752764-C38B-4E32-8BD7-4A8808568C3F}" dt="2021-03-25T10:03:11.561" v="21100"/>
          <ac:grpSpMkLst>
            <pc:docMk/>
            <pc:sldMk cId="283353486" sldId="333"/>
            <ac:grpSpMk id="54" creationId="{8386FA93-A96C-4463-B4C8-F973629F8C5F}"/>
          </ac:grpSpMkLst>
        </pc:grpChg>
        <pc:cxnChg chg="mod">
          <ac:chgData name="Ragnhild Halvorsrud" userId="917ea340-fd63-490f-a7db-68428d24cf32" providerId="ADAL" clId="{74752764-C38B-4E32-8BD7-4A8808568C3F}" dt="2021-03-24T19:25:39.646" v="17473" actId="1076"/>
          <ac:cxnSpMkLst>
            <pc:docMk/>
            <pc:sldMk cId="283353486" sldId="333"/>
            <ac:cxnSpMk id="17" creationId="{B9B58A20-74A8-4AB8-BAAE-EC216CE84C43}"/>
          </ac:cxnSpMkLst>
        </pc:cxnChg>
        <pc:cxnChg chg="mod">
          <ac:chgData name="Ragnhild Halvorsrud" userId="917ea340-fd63-490f-a7db-68428d24cf32" providerId="ADAL" clId="{74752764-C38B-4E32-8BD7-4A8808568C3F}" dt="2021-03-24T19:25:39.646" v="17473" actId="1076"/>
          <ac:cxnSpMkLst>
            <pc:docMk/>
            <pc:sldMk cId="283353486" sldId="333"/>
            <ac:cxnSpMk id="18" creationId="{E12520F2-9E3E-40FF-95A8-E2FBB412F814}"/>
          </ac:cxnSpMkLst>
        </pc:cxnChg>
        <pc:cxnChg chg="mod">
          <ac:chgData name="Ragnhild Halvorsrud" userId="917ea340-fd63-490f-a7db-68428d24cf32" providerId="ADAL" clId="{74752764-C38B-4E32-8BD7-4A8808568C3F}" dt="2021-03-24T19:25:39.646" v="17473" actId="1076"/>
          <ac:cxnSpMkLst>
            <pc:docMk/>
            <pc:sldMk cId="283353486" sldId="333"/>
            <ac:cxnSpMk id="19" creationId="{817D93DA-887F-4171-8D36-CE139B912F1E}"/>
          </ac:cxnSpMkLst>
        </pc:cxnChg>
        <pc:cxnChg chg="mod">
          <ac:chgData name="Ragnhild Halvorsrud" userId="917ea340-fd63-490f-a7db-68428d24cf32" providerId="ADAL" clId="{74752764-C38B-4E32-8BD7-4A8808568C3F}" dt="2021-03-24T19:25:39.646" v="17473" actId="1076"/>
          <ac:cxnSpMkLst>
            <pc:docMk/>
            <pc:sldMk cId="283353486" sldId="333"/>
            <ac:cxnSpMk id="20" creationId="{666A93CD-7A32-497E-8600-8DC6FF3076A6}"/>
          </ac:cxnSpMkLst>
        </pc:cxnChg>
        <pc:cxnChg chg="mod">
          <ac:chgData name="Ragnhild Halvorsrud" userId="917ea340-fd63-490f-a7db-68428d24cf32" providerId="ADAL" clId="{74752764-C38B-4E32-8BD7-4A8808568C3F}" dt="2021-03-24T19:25:39.646" v="17473" actId="1076"/>
          <ac:cxnSpMkLst>
            <pc:docMk/>
            <pc:sldMk cId="283353486" sldId="333"/>
            <ac:cxnSpMk id="22" creationId="{9884C348-0735-4E27-9240-6BA75BA19E4F}"/>
          </ac:cxnSpMkLst>
        </pc:cxnChg>
        <pc:cxnChg chg="mod">
          <ac:chgData name="Ragnhild Halvorsrud" userId="917ea340-fd63-490f-a7db-68428d24cf32" providerId="ADAL" clId="{74752764-C38B-4E32-8BD7-4A8808568C3F}" dt="2021-03-24T19:25:39.646" v="17473" actId="1076"/>
          <ac:cxnSpMkLst>
            <pc:docMk/>
            <pc:sldMk cId="283353486" sldId="333"/>
            <ac:cxnSpMk id="24" creationId="{8219C0B5-5F56-4E26-85A4-AAAEE53736A2}"/>
          </ac:cxnSpMkLst>
        </pc:cxnChg>
        <pc:cxnChg chg="mod">
          <ac:chgData name="Ragnhild Halvorsrud" userId="917ea340-fd63-490f-a7db-68428d24cf32" providerId="ADAL" clId="{74752764-C38B-4E32-8BD7-4A8808568C3F}" dt="2021-03-24T19:25:39.646" v="17473" actId="1076"/>
          <ac:cxnSpMkLst>
            <pc:docMk/>
            <pc:sldMk cId="283353486" sldId="333"/>
            <ac:cxnSpMk id="25" creationId="{10244A0B-33E7-4E30-BF62-77364D568BAC}"/>
          </ac:cxnSpMkLst>
        </pc:cxnChg>
        <pc:cxnChg chg="mod">
          <ac:chgData name="Ragnhild Halvorsrud" userId="917ea340-fd63-490f-a7db-68428d24cf32" providerId="ADAL" clId="{74752764-C38B-4E32-8BD7-4A8808568C3F}" dt="2021-03-24T19:25:39.646" v="17473" actId="1076"/>
          <ac:cxnSpMkLst>
            <pc:docMk/>
            <pc:sldMk cId="283353486" sldId="333"/>
            <ac:cxnSpMk id="26" creationId="{BC56EEF7-D700-487E-BBFD-5B34EFF42B32}"/>
          </ac:cxnSpMkLst>
        </pc:cxnChg>
        <pc:cxnChg chg="mod">
          <ac:chgData name="Ragnhild Halvorsrud" userId="917ea340-fd63-490f-a7db-68428d24cf32" providerId="ADAL" clId="{74752764-C38B-4E32-8BD7-4A8808568C3F}" dt="2021-03-24T19:25:39.646" v="17473" actId="1076"/>
          <ac:cxnSpMkLst>
            <pc:docMk/>
            <pc:sldMk cId="283353486" sldId="333"/>
            <ac:cxnSpMk id="29" creationId="{93749EA3-1459-412B-B94E-BD4694ACBB2E}"/>
          </ac:cxnSpMkLst>
        </pc:cxnChg>
        <pc:cxnChg chg="mod">
          <ac:chgData name="Ragnhild Halvorsrud" userId="917ea340-fd63-490f-a7db-68428d24cf32" providerId="ADAL" clId="{74752764-C38B-4E32-8BD7-4A8808568C3F}" dt="2021-03-24T19:25:39.646" v="17473" actId="1076"/>
          <ac:cxnSpMkLst>
            <pc:docMk/>
            <pc:sldMk cId="283353486" sldId="333"/>
            <ac:cxnSpMk id="30" creationId="{C3B3075F-C9F3-46A3-B96B-AB0C65EDC8D6}"/>
          </ac:cxnSpMkLst>
        </pc:cxnChg>
        <pc:cxnChg chg="mod">
          <ac:chgData name="Ragnhild Halvorsrud" userId="917ea340-fd63-490f-a7db-68428d24cf32" providerId="ADAL" clId="{74752764-C38B-4E32-8BD7-4A8808568C3F}" dt="2021-03-24T19:25:39.646" v="17473" actId="1076"/>
          <ac:cxnSpMkLst>
            <pc:docMk/>
            <pc:sldMk cId="283353486" sldId="333"/>
            <ac:cxnSpMk id="31" creationId="{A95243E6-E031-4E9C-AB10-525F0DF94E56}"/>
          </ac:cxnSpMkLst>
        </pc:cxnChg>
        <pc:cxnChg chg="mod">
          <ac:chgData name="Ragnhild Halvorsrud" userId="917ea340-fd63-490f-a7db-68428d24cf32" providerId="ADAL" clId="{74752764-C38B-4E32-8BD7-4A8808568C3F}" dt="2021-03-24T19:25:39.646" v="17473" actId="1076"/>
          <ac:cxnSpMkLst>
            <pc:docMk/>
            <pc:sldMk cId="283353486" sldId="333"/>
            <ac:cxnSpMk id="32" creationId="{26B664B0-06E7-49AD-B5FC-1207BEC54BE4}"/>
          </ac:cxnSpMkLst>
        </pc:cxnChg>
        <pc:cxnChg chg="mod">
          <ac:chgData name="Ragnhild Halvorsrud" userId="917ea340-fd63-490f-a7db-68428d24cf32" providerId="ADAL" clId="{74752764-C38B-4E32-8BD7-4A8808568C3F}" dt="2021-03-24T19:25:39.646" v="17473" actId="1076"/>
          <ac:cxnSpMkLst>
            <pc:docMk/>
            <pc:sldMk cId="283353486" sldId="333"/>
            <ac:cxnSpMk id="41" creationId="{6C7F4B84-4A43-44CC-9E0F-4B133011EA99}"/>
          </ac:cxnSpMkLst>
        </pc:cxnChg>
        <pc:cxnChg chg="mod">
          <ac:chgData name="Ragnhild Halvorsrud" userId="917ea340-fd63-490f-a7db-68428d24cf32" providerId="ADAL" clId="{74752764-C38B-4E32-8BD7-4A8808568C3F}" dt="2021-03-24T19:25:39.646" v="17473" actId="1076"/>
          <ac:cxnSpMkLst>
            <pc:docMk/>
            <pc:sldMk cId="283353486" sldId="333"/>
            <ac:cxnSpMk id="42" creationId="{E713B4F9-E7C3-4DC0-925D-8C8BAA1023FA}"/>
          </ac:cxnSpMkLst>
        </pc:cxnChg>
      </pc:sldChg>
      <pc:sldChg chg="addSp delSp modSp mod ord modClrScheme chgLayout modNotes">
        <pc:chgData name="Ragnhild Halvorsrud" userId="917ea340-fd63-490f-a7db-68428d24cf32" providerId="ADAL" clId="{74752764-C38B-4E32-8BD7-4A8808568C3F}" dt="2021-03-25T12:44:17.881" v="30144" actId="790"/>
        <pc:sldMkLst>
          <pc:docMk/>
          <pc:sldMk cId="3310047686" sldId="334"/>
        </pc:sldMkLst>
        <pc:spChg chg="mod ord">
          <ac:chgData name="Ragnhild Halvorsrud" userId="917ea340-fd63-490f-a7db-68428d24cf32" providerId="ADAL" clId="{74752764-C38B-4E32-8BD7-4A8808568C3F}" dt="2021-03-25T12:44:17.861" v="30118" actId="790"/>
          <ac:spMkLst>
            <pc:docMk/>
            <pc:sldMk cId="3310047686" sldId="334"/>
            <ac:spMk id="2" creationId="{DA93C4BE-5E27-46F9-B4B5-B31A61970ECC}"/>
          </ac:spMkLst>
        </pc:spChg>
        <pc:spChg chg="mod ord">
          <ac:chgData name="Ragnhild Halvorsrud" userId="917ea340-fd63-490f-a7db-68428d24cf32" providerId="ADAL" clId="{74752764-C38B-4E32-8BD7-4A8808568C3F}" dt="2021-03-25T12:44:17.865" v="30120" actId="790"/>
          <ac:spMkLst>
            <pc:docMk/>
            <pc:sldMk cId="3310047686" sldId="334"/>
            <ac:spMk id="3" creationId="{1ACFC2A2-5AEE-4B2A-B5EE-FA12AF84328D}"/>
          </ac:spMkLst>
        </pc:spChg>
        <pc:spChg chg="mod">
          <ac:chgData name="Ragnhild Halvorsrud" userId="917ea340-fd63-490f-a7db-68428d24cf32" providerId="ADAL" clId="{74752764-C38B-4E32-8BD7-4A8808568C3F}" dt="2021-03-24T08:21:09.482" v="13824" actId="790"/>
          <ac:spMkLst>
            <pc:docMk/>
            <pc:sldMk cId="3310047686" sldId="334"/>
            <ac:spMk id="5" creationId="{FDBDD6FA-816B-4AC1-816A-652F56463AA4}"/>
          </ac:spMkLst>
        </pc:spChg>
        <pc:spChg chg="mod">
          <ac:chgData name="Ragnhild Halvorsrud" userId="917ea340-fd63-490f-a7db-68428d24cf32" providerId="ADAL" clId="{74752764-C38B-4E32-8BD7-4A8808568C3F}" dt="2021-03-24T08:21:09.482" v="13825" actId="790"/>
          <ac:spMkLst>
            <pc:docMk/>
            <pc:sldMk cId="3310047686" sldId="334"/>
            <ac:spMk id="6" creationId="{99D07A02-C927-4B70-A918-D632120DA873}"/>
          </ac:spMkLst>
        </pc:spChg>
        <pc:spChg chg="mod">
          <ac:chgData name="Ragnhild Halvorsrud" userId="917ea340-fd63-490f-a7db-68428d24cf32" providerId="ADAL" clId="{74752764-C38B-4E32-8BD7-4A8808568C3F}" dt="2021-03-24T08:21:09.482" v="13826" actId="790"/>
          <ac:spMkLst>
            <pc:docMk/>
            <pc:sldMk cId="3310047686" sldId="334"/>
            <ac:spMk id="7" creationId="{1C98F6B5-823F-403D-A58A-7F041E144F54}"/>
          </ac:spMkLst>
        </pc:spChg>
        <pc:spChg chg="del mod">
          <ac:chgData name="Ragnhild Halvorsrud" userId="917ea340-fd63-490f-a7db-68428d24cf32" providerId="ADAL" clId="{74752764-C38B-4E32-8BD7-4A8808568C3F}" dt="2021-03-25T08:31:24.411" v="20905" actId="478"/>
          <ac:spMkLst>
            <pc:docMk/>
            <pc:sldMk cId="3310047686" sldId="334"/>
            <ac:spMk id="8" creationId="{438EE3A1-E771-4450-9F4B-CACC2109BE92}"/>
          </ac:spMkLst>
        </pc:spChg>
        <pc:spChg chg="del mod">
          <ac:chgData name="Ragnhild Halvorsrud" userId="917ea340-fd63-490f-a7db-68428d24cf32" providerId="ADAL" clId="{74752764-C38B-4E32-8BD7-4A8808568C3F}" dt="2021-03-25T08:31:24.411" v="20905" actId="478"/>
          <ac:spMkLst>
            <pc:docMk/>
            <pc:sldMk cId="3310047686" sldId="334"/>
            <ac:spMk id="9" creationId="{9DBAD88E-333E-4883-9837-3BC28D4CA741}"/>
          </ac:spMkLst>
        </pc:spChg>
        <pc:spChg chg="del mod">
          <ac:chgData name="Ragnhild Halvorsrud" userId="917ea340-fd63-490f-a7db-68428d24cf32" providerId="ADAL" clId="{74752764-C38B-4E32-8BD7-4A8808568C3F}" dt="2021-03-25T08:31:24.411" v="20905" actId="478"/>
          <ac:spMkLst>
            <pc:docMk/>
            <pc:sldMk cId="3310047686" sldId="334"/>
            <ac:spMk id="10" creationId="{69FCA5B3-FD2B-435A-8362-12BB9943E38D}"/>
          </ac:spMkLst>
        </pc:spChg>
        <pc:spChg chg="del mod">
          <ac:chgData name="Ragnhild Halvorsrud" userId="917ea340-fd63-490f-a7db-68428d24cf32" providerId="ADAL" clId="{74752764-C38B-4E32-8BD7-4A8808568C3F}" dt="2021-03-25T08:31:24.411" v="20905" actId="478"/>
          <ac:spMkLst>
            <pc:docMk/>
            <pc:sldMk cId="3310047686" sldId="334"/>
            <ac:spMk id="11" creationId="{ACE43B80-0D84-4F50-8FF0-0894365D9AFC}"/>
          </ac:spMkLst>
        </pc:spChg>
        <pc:spChg chg="del mod">
          <ac:chgData name="Ragnhild Halvorsrud" userId="917ea340-fd63-490f-a7db-68428d24cf32" providerId="ADAL" clId="{74752764-C38B-4E32-8BD7-4A8808568C3F}" dt="2021-03-25T08:31:24.411" v="20905" actId="478"/>
          <ac:spMkLst>
            <pc:docMk/>
            <pc:sldMk cId="3310047686" sldId="334"/>
            <ac:spMk id="12" creationId="{99EB8E79-6043-42BC-8636-1322DEBF88B7}"/>
          </ac:spMkLst>
        </pc:spChg>
        <pc:spChg chg="del mod">
          <ac:chgData name="Ragnhild Halvorsrud" userId="917ea340-fd63-490f-a7db-68428d24cf32" providerId="ADAL" clId="{74752764-C38B-4E32-8BD7-4A8808568C3F}" dt="2021-03-25T08:31:24.411" v="20905" actId="478"/>
          <ac:spMkLst>
            <pc:docMk/>
            <pc:sldMk cId="3310047686" sldId="334"/>
            <ac:spMk id="13" creationId="{CF1ADF0E-5F9B-41C6-A5EA-D0516CF1DF66}"/>
          </ac:spMkLst>
        </pc:spChg>
        <pc:spChg chg="del mod">
          <ac:chgData name="Ragnhild Halvorsrud" userId="917ea340-fd63-490f-a7db-68428d24cf32" providerId="ADAL" clId="{74752764-C38B-4E32-8BD7-4A8808568C3F}" dt="2021-03-25T08:31:24.411" v="20905" actId="478"/>
          <ac:spMkLst>
            <pc:docMk/>
            <pc:sldMk cId="3310047686" sldId="334"/>
            <ac:spMk id="14" creationId="{341FAE7D-BE9B-4E9C-A9DF-F802A1314319}"/>
          </ac:spMkLst>
        </pc:spChg>
        <pc:spChg chg="add del mod">
          <ac:chgData name="Ragnhild Halvorsrud" userId="917ea340-fd63-490f-a7db-68428d24cf32" providerId="ADAL" clId="{74752764-C38B-4E32-8BD7-4A8808568C3F}" dt="2021-03-24T19:27:24.321" v="17519" actId="6264"/>
          <ac:spMkLst>
            <pc:docMk/>
            <pc:sldMk cId="3310047686" sldId="334"/>
            <ac:spMk id="15" creationId="{149731A1-BD15-4F54-978B-F12DCCE0029B}"/>
          </ac:spMkLst>
        </pc:spChg>
        <pc:spChg chg="del mod">
          <ac:chgData name="Ragnhild Halvorsrud" userId="917ea340-fd63-490f-a7db-68428d24cf32" providerId="ADAL" clId="{74752764-C38B-4E32-8BD7-4A8808568C3F}" dt="2021-03-24T19:27:53.801" v="17522" actId="478"/>
          <ac:spMkLst>
            <pc:docMk/>
            <pc:sldMk cId="3310047686" sldId="334"/>
            <ac:spMk id="16" creationId="{10DA1B8E-7A96-4FB2-B389-F9DE2F2D04AC}"/>
          </ac:spMkLst>
        </pc:spChg>
        <pc:spChg chg="mod">
          <ac:chgData name="Ragnhild Halvorsrud" userId="917ea340-fd63-490f-a7db-68428d24cf32" providerId="ADAL" clId="{74752764-C38B-4E32-8BD7-4A8808568C3F}" dt="2021-03-25T12:44:17.866" v="30121" actId="790"/>
          <ac:spMkLst>
            <pc:docMk/>
            <pc:sldMk cId="3310047686" sldId="334"/>
            <ac:spMk id="17" creationId="{C4A4B3BD-E562-424B-B258-928A533BBA96}"/>
          </ac:spMkLst>
        </pc:spChg>
        <pc:spChg chg="mod">
          <ac:chgData name="Ragnhild Halvorsrud" userId="917ea340-fd63-490f-a7db-68428d24cf32" providerId="ADAL" clId="{74752764-C38B-4E32-8BD7-4A8808568C3F}" dt="2021-03-25T12:44:17.866" v="30122" actId="790"/>
          <ac:spMkLst>
            <pc:docMk/>
            <pc:sldMk cId="3310047686" sldId="334"/>
            <ac:spMk id="18" creationId="{8CCD140E-A954-447A-8813-AA5C1E5E2539}"/>
          </ac:spMkLst>
        </pc:spChg>
        <pc:spChg chg="mod">
          <ac:chgData name="Ragnhild Halvorsrud" userId="917ea340-fd63-490f-a7db-68428d24cf32" providerId="ADAL" clId="{74752764-C38B-4E32-8BD7-4A8808568C3F}" dt="2021-03-25T12:44:17.867" v="30123" actId="790"/>
          <ac:spMkLst>
            <pc:docMk/>
            <pc:sldMk cId="3310047686" sldId="334"/>
            <ac:spMk id="19" creationId="{7B3A3A04-A28E-439F-926B-143965985790}"/>
          </ac:spMkLst>
        </pc:spChg>
        <pc:spChg chg="mod">
          <ac:chgData name="Ragnhild Halvorsrud" userId="917ea340-fd63-490f-a7db-68428d24cf32" providerId="ADAL" clId="{74752764-C38B-4E32-8BD7-4A8808568C3F}" dt="2021-03-25T12:44:17.867" v="30124" actId="790"/>
          <ac:spMkLst>
            <pc:docMk/>
            <pc:sldMk cId="3310047686" sldId="334"/>
            <ac:spMk id="20" creationId="{E959526F-9C51-48EB-AB9D-127B9B5EDEF0}"/>
          </ac:spMkLst>
        </pc:spChg>
        <pc:spChg chg="mod">
          <ac:chgData name="Ragnhild Halvorsrud" userId="917ea340-fd63-490f-a7db-68428d24cf32" providerId="ADAL" clId="{74752764-C38B-4E32-8BD7-4A8808568C3F}" dt="2021-03-25T12:44:17.868" v="30125" actId="790"/>
          <ac:spMkLst>
            <pc:docMk/>
            <pc:sldMk cId="3310047686" sldId="334"/>
            <ac:spMk id="22" creationId="{FB54DC00-6B97-4CAA-91F9-2F2B56169188}"/>
          </ac:spMkLst>
        </pc:spChg>
        <pc:spChg chg="mod">
          <ac:chgData name="Ragnhild Halvorsrud" userId="917ea340-fd63-490f-a7db-68428d24cf32" providerId="ADAL" clId="{74752764-C38B-4E32-8BD7-4A8808568C3F}" dt="2021-03-25T12:44:17.869" v="30126" actId="790"/>
          <ac:spMkLst>
            <pc:docMk/>
            <pc:sldMk cId="3310047686" sldId="334"/>
            <ac:spMk id="24" creationId="{56EA55F3-9511-4785-A229-D00E2D1F52BA}"/>
          </ac:spMkLst>
        </pc:spChg>
        <pc:spChg chg="mod">
          <ac:chgData name="Ragnhild Halvorsrud" userId="917ea340-fd63-490f-a7db-68428d24cf32" providerId="ADAL" clId="{74752764-C38B-4E32-8BD7-4A8808568C3F}" dt="2021-03-25T12:44:17.869" v="30127" actId="790"/>
          <ac:spMkLst>
            <pc:docMk/>
            <pc:sldMk cId="3310047686" sldId="334"/>
            <ac:spMk id="26" creationId="{11AA0387-EE86-4E76-8154-E51A9E280C56}"/>
          </ac:spMkLst>
        </pc:spChg>
        <pc:spChg chg="mod">
          <ac:chgData name="Ragnhild Halvorsrud" userId="917ea340-fd63-490f-a7db-68428d24cf32" providerId="ADAL" clId="{74752764-C38B-4E32-8BD7-4A8808568C3F}" dt="2021-03-25T12:44:17.870" v="30128" actId="790"/>
          <ac:spMkLst>
            <pc:docMk/>
            <pc:sldMk cId="3310047686" sldId="334"/>
            <ac:spMk id="31" creationId="{61A9ABAF-FE31-42CB-91EB-9158F6D0EF27}"/>
          </ac:spMkLst>
        </pc:spChg>
        <pc:spChg chg="mod">
          <ac:chgData name="Ragnhild Halvorsrud" userId="917ea340-fd63-490f-a7db-68428d24cf32" providerId="ADAL" clId="{74752764-C38B-4E32-8BD7-4A8808568C3F}" dt="2021-03-25T12:44:17.871" v="30129" actId="790"/>
          <ac:spMkLst>
            <pc:docMk/>
            <pc:sldMk cId="3310047686" sldId="334"/>
            <ac:spMk id="33" creationId="{7B65B408-59A1-437B-8343-A7201D786E00}"/>
          </ac:spMkLst>
        </pc:spChg>
        <pc:spChg chg="mod">
          <ac:chgData name="Ragnhild Halvorsrud" userId="917ea340-fd63-490f-a7db-68428d24cf32" providerId="ADAL" clId="{74752764-C38B-4E32-8BD7-4A8808568C3F}" dt="2021-03-25T12:44:17.872" v="30130" actId="790"/>
          <ac:spMkLst>
            <pc:docMk/>
            <pc:sldMk cId="3310047686" sldId="334"/>
            <ac:spMk id="34" creationId="{0AFEBD0F-DE50-4C4A-8763-BB26F8AD214A}"/>
          </ac:spMkLst>
        </pc:spChg>
        <pc:spChg chg="mod">
          <ac:chgData name="Ragnhild Halvorsrud" userId="917ea340-fd63-490f-a7db-68428d24cf32" providerId="ADAL" clId="{74752764-C38B-4E32-8BD7-4A8808568C3F}" dt="2021-03-25T12:44:17.872" v="30131" actId="790"/>
          <ac:spMkLst>
            <pc:docMk/>
            <pc:sldMk cId="3310047686" sldId="334"/>
            <ac:spMk id="39" creationId="{8A821E2E-DC18-4A53-90DD-6165A82084E5}"/>
          </ac:spMkLst>
        </pc:spChg>
        <pc:spChg chg="add del mod">
          <ac:chgData name="Ragnhild Halvorsrud" userId="917ea340-fd63-490f-a7db-68428d24cf32" providerId="ADAL" clId="{74752764-C38B-4E32-8BD7-4A8808568C3F}" dt="2021-03-24T19:27:24.321" v="17519" actId="6264"/>
          <ac:spMkLst>
            <pc:docMk/>
            <pc:sldMk cId="3310047686" sldId="334"/>
            <ac:spMk id="40" creationId="{A5778C16-5E48-411C-BCD8-724B292DECEC}"/>
          </ac:spMkLst>
        </pc:spChg>
        <pc:spChg chg="add mod ord">
          <ac:chgData name="Ragnhild Halvorsrud" userId="917ea340-fd63-490f-a7db-68428d24cf32" providerId="ADAL" clId="{74752764-C38B-4E32-8BD7-4A8808568C3F}" dt="2021-03-25T12:44:17.864" v="30119" actId="790"/>
          <ac:spMkLst>
            <pc:docMk/>
            <pc:sldMk cId="3310047686" sldId="334"/>
            <ac:spMk id="41" creationId="{5A5E2065-BA55-4646-94F5-18694928A9DF}"/>
          </ac:spMkLst>
        </pc:spChg>
        <pc:spChg chg="add mod">
          <ac:chgData name="Ragnhild Halvorsrud" userId="917ea340-fd63-490f-a7db-68428d24cf32" providerId="ADAL" clId="{74752764-C38B-4E32-8BD7-4A8808568C3F}" dt="2021-03-25T12:44:17.873" v="30132" actId="790"/>
          <ac:spMkLst>
            <pc:docMk/>
            <pc:sldMk cId="3310047686" sldId="334"/>
            <ac:spMk id="43" creationId="{FE8BFFEB-5E09-4790-96B5-6C278849122F}"/>
          </ac:spMkLst>
        </pc:spChg>
        <pc:spChg chg="add del mod">
          <ac:chgData name="Ragnhild Halvorsrud" userId="917ea340-fd63-490f-a7db-68428d24cf32" providerId="ADAL" clId="{74752764-C38B-4E32-8BD7-4A8808568C3F}" dt="2021-03-25T09:59:54.005" v="21072" actId="478"/>
          <ac:spMkLst>
            <pc:docMk/>
            <pc:sldMk cId="3310047686" sldId="334"/>
            <ac:spMk id="44" creationId="{A4775DDF-2455-4BDA-BC3E-441C1663DFC0}"/>
          </ac:spMkLst>
        </pc:spChg>
        <pc:spChg chg="add del mod">
          <ac:chgData name="Ragnhild Halvorsrud" userId="917ea340-fd63-490f-a7db-68428d24cf32" providerId="ADAL" clId="{74752764-C38B-4E32-8BD7-4A8808568C3F}" dt="2021-03-25T09:59:54.005" v="21072" actId="478"/>
          <ac:spMkLst>
            <pc:docMk/>
            <pc:sldMk cId="3310047686" sldId="334"/>
            <ac:spMk id="45" creationId="{FBEDE9B2-31E7-473C-B601-CFAA75B53DC2}"/>
          </ac:spMkLst>
        </pc:spChg>
        <pc:spChg chg="add del mod">
          <ac:chgData name="Ragnhild Halvorsrud" userId="917ea340-fd63-490f-a7db-68428d24cf32" providerId="ADAL" clId="{74752764-C38B-4E32-8BD7-4A8808568C3F}" dt="2021-03-25T09:59:54.005" v="21072" actId="478"/>
          <ac:spMkLst>
            <pc:docMk/>
            <pc:sldMk cId="3310047686" sldId="334"/>
            <ac:spMk id="46" creationId="{70A94B1E-FDAB-4F8E-AA27-643B8659DDC9}"/>
          </ac:spMkLst>
        </pc:spChg>
        <pc:spChg chg="add del mod">
          <ac:chgData name="Ragnhild Halvorsrud" userId="917ea340-fd63-490f-a7db-68428d24cf32" providerId="ADAL" clId="{74752764-C38B-4E32-8BD7-4A8808568C3F}" dt="2021-03-25T09:59:54.005" v="21072" actId="478"/>
          <ac:spMkLst>
            <pc:docMk/>
            <pc:sldMk cId="3310047686" sldId="334"/>
            <ac:spMk id="47" creationId="{4A3E2BE8-6E84-4531-B987-D3BE6434DB7E}"/>
          </ac:spMkLst>
        </pc:spChg>
        <pc:spChg chg="add del mod">
          <ac:chgData name="Ragnhild Halvorsrud" userId="917ea340-fd63-490f-a7db-68428d24cf32" providerId="ADAL" clId="{74752764-C38B-4E32-8BD7-4A8808568C3F}" dt="2021-03-25T09:59:54.005" v="21072" actId="478"/>
          <ac:spMkLst>
            <pc:docMk/>
            <pc:sldMk cId="3310047686" sldId="334"/>
            <ac:spMk id="48" creationId="{621CD985-5E48-4EB8-8004-B76E6AFDFF8A}"/>
          </ac:spMkLst>
        </pc:spChg>
        <pc:spChg chg="add del mod">
          <ac:chgData name="Ragnhild Halvorsrud" userId="917ea340-fd63-490f-a7db-68428d24cf32" providerId="ADAL" clId="{74752764-C38B-4E32-8BD7-4A8808568C3F}" dt="2021-03-25T09:59:54.005" v="21072" actId="478"/>
          <ac:spMkLst>
            <pc:docMk/>
            <pc:sldMk cId="3310047686" sldId="334"/>
            <ac:spMk id="49" creationId="{E7928A31-ED80-4532-B334-B85E15716528}"/>
          </ac:spMkLst>
        </pc:spChg>
        <pc:spChg chg="add del mod">
          <ac:chgData name="Ragnhild Halvorsrud" userId="917ea340-fd63-490f-a7db-68428d24cf32" providerId="ADAL" clId="{74752764-C38B-4E32-8BD7-4A8808568C3F}" dt="2021-03-25T09:59:54.005" v="21072" actId="478"/>
          <ac:spMkLst>
            <pc:docMk/>
            <pc:sldMk cId="3310047686" sldId="334"/>
            <ac:spMk id="50" creationId="{8E22C0D5-3C55-4AA7-B6C2-ED21D3520F24}"/>
          </ac:spMkLst>
        </pc:spChg>
        <pc:spChg chg="add del mod">
          <ac:chgData name="Ragnhild Halvorsrud" userId="917ea340-fd63-490f-a7db-68428d24cf32" providerId="ADAL" clId="{74752764-C38B-4E32-8BD7-4A8808568C3F}" dt="2021-03-25T09:59:54.005" v="21072" actId="478"/>
          <ac:spMkLst>
            <pc:docMk/>
            <pc:sldMk cId="3310047686" sldId="334"/>
            <ac:spMk id="51" creationId="{FD607C8C-B6E5-49F8-90ED-FFDE6C48C450}"/>
          </ac:spMkLst>
        </pc:spChg>
        <pc:spChg chg="add del mod">
          <ac:chgData name="Ragnhild Halvorsrud" userId="917ea340-fd63-490f-a7db-68428d24cf32" providerId="ADAL" clId="{74752764-C38B-4E32-8BD7-4A8808568C3F}" dt="2021-03-25T09:59:54.005" v="21072" actId="478"/>
          <ac:spMkLst>
            <pc:docMk/>
            <pc:sldMk cId="3310047686" sldId="334"/>
            <ac:spMk id="52" creationId="{907BF9A8-4A37-460B-887D-DFF712493951}"/>
          </ac:spMkLst>
        </pc:spChg>
        <pc:spChg chg="add del mod">
          <ac:chgData name="Ragnhild Halvorsrud" userId="917ea340-fd63-490f-a7db-68428d24cf32" providerId="ADAL" clId="{74752764-C38B-4E32-8BD7-4A8808568C3F}" dt="2021-03-25T09:59:54.005" v="21072" actId="478"/>
          <ac:spMkLst>
            <pc:docMk/>
            <pc:sldMk cId="3310047686" sldId="334"/>
            <ac:spMk id="53" creationId="{95D92F06-7D01-4BB7-B426-88E64BEEFDCA}"/>
          </ac:spMkLst>
        </pc:spChg>
        <pc:spChg chg="mod">
          <ac:chgData name="Ragnhild Halvorsrud" userId="917ea340-fd63-490f-a7db-68428d24cf32" providerId="ADAL" clId="{74752764-C38B-4E32-8BD7-4A8808568C3F}" dt="2021-03-25T12:44:17.874" v="30133" actId="790"/>
          <ac:spMkLst>
            <pc:docMk/>
            <pc:sldMk cId="3310047686" sldId="334"/>
            <ac:spMk id="55" creationId="{CC7AC162-FC39-40FE-A763-8286534D8493}"/>
          </ac:spMkLst>
        </pc:spChg>
        <pc:spChg chg="mod">
          <ac:chgData name="Ragnhild Halvorsrud" userId="917ea340-fd63-490f-a7db-68428d24cf32" providerId="ADAL" clId="{74752764-C38B-4E32-8BD7-4A8808568C3F}" dt="2021-03-25T12:44:17.875" v="30134" actId="790"/>
          <ac:spMkLst>
            <pc:docMk/>
            <pc:sldMk cId="3310047686" sldId="334"/>
            <ac:spMk id="56" creationId="{8080147B-C8AE-48DB-B12A-FA7C1F165669}"/>
          </ac:spMkLst>
        </pc:spChg>
        <pc:spChg chg="mod">
          <ac:chgData name="Ragnhild Halvorsrud" userId="917ea340-fd63-490f-a7db-68428d24cf32" providerId="ADAL" clId="{74752764-C38B-4E32-8BD7-4A8808568C3F}" dt="2021-03-25T12:44:17.875" v="30135" actId="790"/>
          <ac:spMkLst>
            <pc:docMk/>
            <pc:sldMk cId="3310047686" sldId="334"/>
            <ac:spMk id="57" creationId="{E6F47FA3-9DB0-4B76-BB0D-71780F0575EA}"/>
          </ac:spMkLst>
        </pc:spChg>
        <pc:spChg chg="mod">
          <ac:chgData name="Ragnhild Halvorsrud" userId="917ea340-fd63-490f-a7db-68428d24cf32" providerId="ADAL" clId="{74752764-C38B-4E32-8BD7-4A8808568C3F}" dt="2021-03-25T12:44:17.876" v="30136" actId="790"/>
          <ac:spMkLst>
            <pc:docMk/>
            <pc:sldMk cId="3310047686" sldId="334"/>
            <ac:spMk id="58" creationId="{B52D14A7-4849-425D-9443-8B0978F19BF3}"/>
          </ac:spMkLst>
        </pc:spChg>
        <pc:spChg chg="mod">
          <ac:chgData name="Ragnhild Halvorsrud" userId="917ea340-fd63-490f-a7db-68428d24cf32" providerId="ADAL" clId="{74752764-C38B-4E32-8BD7-4A8808568C3F}" dt="2021-03-25T12:44:17.877" v="30137" actId="790"/>
          <ac:spMkLst>
            <pc:docMk/>
            <pc:sldMk cId="3310047686" sldId="334"/>
            <ac:spMk id="59" creationId="{D8C5DAAD-D2B3-4748-920D-EE8BD827DB18}"/>
          </ac:spMkLst>
        </pc:spChg>
        <pc:spChg chg="mod">
          <ac:chgData name="Ragnhild Halvorsrud" userId="917ea340-fd63-490f-a7db-68428d24cf32" providerId="ADAL" clId="{74752764-C38B-4E32-8BD7-4A8808568C3F}" dt="2021-03-25T12:44:17.877" v="30138" actId="790"/>
          <ac:spMkLst>
            <pc:docMk/>
            <pc:sldMk cId="3310047686" sldId="334"/>
            <ac:spMk id="60" creationId="{BEAF6631-B571-401D-88CE-7C177A8E5606}"/>
          </ac:spMkLst>
        </pc:spChg>
        <pc:spChg chg="mod">
          <ac:chgData name="Ragnhild Halvorsrud" userId="917ea340-fd63-490f-a7db-68428d24cf32" providerId="ADAL" clId="{74752764-C38B-4E32-8BD7-4A8808568C3F}" dt="2021-03-25T12:44:17.878" v="30139" actId="790"/>
          <ac:spMkLst>
            <pc:docMk/>
            <pc:sldMk cId="3310047686" sldId="334"/>
            <ac:spMk id="61" creationId="{CE0F3192-FADE-4A24-8888-95EDC460323F}"/>
          </ac:spMkLst>
        </pc:spChg>
        <pc:spChg chg="mod">
          <ac:chgData name="Ragnhild Halvorsrud" userId="917ea340-fd63-490f-a7db-68428d24cf32" providerId="ADAL" clId="{74752764-C38B-4E32-8BD7-4A8808568C3F}" dt="2021-03-25T12:44:17.879" v="30140" actId="790"/>
          <ac:spMkLst>
            <pc:docMk/>
            <pc:sldMk cId="3310047686" sldId="334"/>
            <ac:spMk id="62" creationId="{9EC47476-45D9-457A-BF54-35E37DCD3DDA}"/>
          </ac:spMkLst>
        </pc:spChg>
        <pc:spChg chg="mod">
          <ac:chgData name="Ragnhild Halvorsrud" userId="917ea340-fd63-490f-a7db-68428d24cf32" providerId="ADAL" clId="{74752764-C38B-4E32-8BD7-4A8808568C3F}" dt="2021-03-25T12:44:17.879" v="30141" actId="790"/>
          <ac:spMkLst>
            <pc:docMk/>
            <pc:sldMk cId="3310047686" sldId="334"/>
            <ac:spMk id="63" creationId="{547713AF-0ACA-41FC-9E73-0152E0D18020}"/>
          </ac:spMkLst>
        </pc:spChg>
        <pc:spChg chg="mod">
          <ac:chgData name="Ragnhild Halvorsrud" userId="917ea340-fd63-490f-a7db-68428d24cf32" providerId="ADAL" clId="{74752764-C38B-4E32-8BD7-4A8808568C3F}" dt="2021-03-25T12:44:17.880" v="30142" actId="790"/>
          <ac:spMkLst>
            <pc:docMk/>
            <pc:sldMk cId="3310047686" sldId="334"/>
            <ac:spMk id="64" creationId="{15E4A9FA-E19D-4035-98C0-F4E82E68361B}"/>
          </ac:spMkLst>
        </pc:spChg>
        <pc:grpChg chg="del">
          <ac:chgData name="Ragnhild Halvorsrud" userId="917ea340-fd63-490f-a7db-68428d24cf32" providerId="ADAL" clId="{74752764-C38B-4E32-8BD7-4A8808568C3F}" dt="2021-03-25T08:31:24.411" v="20905" actId="478"/>
          <ac:grpSpMkLst>
            <pc:docMk/>
            <pc:sldMk cId="3310047686" sldId="334"/>
            <ac:grpSpMk id="4" creationId="{C6E1167B-79DE-48A5-BBE9-70530BBBB483}"/>
          </ac:grpSpMkLst>
        </pc:grpChg>
        <pc:grpChg chg="add mod">
          <ac:chgData name="Ragnhild Halvorsrud" userId="917ea340-fd63-490f-a7db-68428d24cf32" providerId="ADAL" clId="{74752764-C38B-4E32-8BD7-4A8808568C3F}" dt="2021-03-25T10:03:13.305" v="21101"/>
          <ac:grpSpMkLst>
            <pc:docMk/>
            <pc:sldMk cId="3310047686" sldId="334"/>
            <ac:grpSpMk id="54" creationId="{207138F7-0FE6-4A44-83C6-C6C54BCA74AF}"/>
          </ac:grpSpMkLst>
        </pc:grpChg>
        <pc:picChg chg="mod">
          <ac:chgData name="Ragnhild Halvorsrud" userId="917ea340-fd63-490f-a7db-68428d24cf32" providerId="ADAL" clId="{74752764-C38B-4E32-8BD7-4A8808568C3F}" dt="2021-03-24T19:39:20.205" v="18198" actId="1037"/>
          <ac:picMkLst>
            <pc:docMk/>
            <pc:sldMk cId="3310047686" sldId="334"/>
            <ac:picMk id="38" creationId="{10197795-E180-4EE4-BBE7-AF0291A6B67A}"/>
          </ac:picMkLst>
        </pc:picChg>
        <pc:cxnChg chg="mod">
          <ac:chgData name="Ragnhild Halvorsrud" userId="917ea340-fd63-490f-a7db-68428d24cf32" providerId="ADAL" clId="{74752764-C38B-4E32-8BD7-4A8808568C3F}" dt="2021-03-24T19:39:20.205" v="18198" actId="1037"/>
          <ac:cxnSpMkLst>
            <pc:docMk/>
            <pc:sldMk cId="3310047686" sldId="334"/>
            <ac:cxnSpMk id="21" creationId="{EC23D200-AAEB-4535-A7D7-9BC5402BCAD4}"/>
          </ac:cxnSpMkLst>
        </pc:cxnChg>
        <pc:cxnChg chg="mod">
          <ac:chgData name="Ragnhild Halvorsrud" userId="917ea340-fd63-490f-a7db-68428d24cf32" providerId="ADAL" clId="{74752764-C38B-4E32-8BD7-4A8808568C3F}" dt="2021-03-24T19:39:20.205" v="18198" actId="1037"/>
          <ac:cxnSpMkLst>
            <pc:docMk/>
            <pc:sldMk cId="3310047686" sldId="334"/>
            <ac:cxnSpMk id="23" creationId="{8CD4C18D-0AE8-4FB1-AAD9-6CA3DDBC8BE8}"/>
          </ac:cxnSpMkLst>
        </pc:cxnChg>
        <pc:cxnChg chg="mod">
          <ac:chgData name="Ragnhild Halvorsrud" userId="917ea340-fd63-490f-a7db-68428d24cf32" providerId="ADAL" clId="{74752764-C38B-4E32-8BD7-4A8808568C3F}" dt="2021-03-24T19:39:20.205" v="18198" actId="1037"/>
          <ac:cxnSpMkLst>
            <pc:docMk/>
            <pc:sldMk cId="3310047686" sldId="334"/>
            <ac:cxnSpMk id="25" creationId="{100671A4-2111-4EE9-B9ED-FFA086326621}"/>
          </ac:cxnSpMkLst>
        </pc:cxnChg>
        <pc:cxnChg chg="mod">
          <ac:chgData name="Ragnhild Halvorsrud" userId="917ea340-fd63-490f-a7db-68428d24cf32" providerId="ADAL" clId="{74752764-C38B-4E32-8BD7-4A8808568C3F}" dt="2021-03-24T19:39:20.205" v="18198" actId="1037"/>
          <ac:cxnSpMkLst>
            <pc:docMk/>
            <pc:sldMk cId="3310047686" sldId="334"/>
            <ac:cxnSpMk id="27" creationId="{98737376-0662-406A-BD9D-B4DC827F8F18}"/>
          </ac:cxnSpMkLst>
        </pc:cxnChg>
        <pc:cxnChg chg="mod">
          <ac:chgData name="Ragnhild Halvorsrud" userId="917ea340-fd63-490f-a7db-68428d24cf32" providerId="ADAL" clId="{74752764-C38B-4E32-8BD7-4A8808568C3F}" dt="2021-03-24T19:39:20.205" v="18198" actId="1037"/>
          <ac:cxnSpMkLst>
            <pc:docMk/>
            <pc:sldMk cId="3310047686" sldId="334"/>
            <ac:cxnSpMk id="28" creationId="{4CF55DC2-C11C-4B68-9B6D-A6228D002C9A}"/>
          </ac:cxnSpMkLst>
        </pc:cxnChg>
        <pc:cxnChg chg="mod">
          <ac:chgData name="Ragnhild Halvorsrud" userId="917ea340-fd63-490f-a7db-68428d24cf32" providerId="ADAL" clId="{74752764-C38B-4E32-8BD7-4A8808568C3F}" dt="2021-03-24T19:39:20.205" v="18198" actId="1037"/>
          <ac:cxnSpMkLst>
            <pc:docMk/>
            <pc:sldMk cId="3310047686" sldId="334"/>
            <ac:cxnSpMk id="29" creationId="{DB84A4B6-40BA-4191-B751-730110A3B533}"/>
          </ac:cxnSpMkLst>
        </pc:cxnChg>
        <pc:cxnChg chg="mod">
          <ac:chgData name="Ragnhild Halvorsrud" userId="917ea340-fd63-490f-a7db-68428d24cf32" providerId="ADAL" clId="{74752764-C38B-4E32-8BD7-4A8808568C3F}" dt="2021-03-24T19:39:20.205" v="18198" actId="1037"/>
          <ac:cxnSpMkLst>
            <pc:docMk/>
            <pc:sldMk cId="3310047686" sldId="334"/>
            <ac:cxnSpMk id="30" creationId="{B05EF463-B1C5-4D0B-91D1-6BD8EDD4D660}"/>
          </ac:cxnSpMkLst>
        </pc:cxnChg>
        <pc:cxnChg chg="mod">
          <ac:chgData name="Ragnhild Halvorsrud" userId="917ea340-fd63-490f-a7db-68428d24cf32" providerId="ADAL" clId="{74752764-C38B-4E32-8BD7-4A8808568C3F}" dt="2021-03-24T19:39:20.205" v="18198" actId="1037"/>
          <ac:cxnSpMkLst>
            <pc:docMk/>
            <pc:sldMk cId="3310047686" sldId="334"/>
            <ac:cxnSpMk id="32" creationId="{AAE3D657-F08A-4E87-9D1B-8FC8498AA76D}"/>
          </ac:cxnSpMkLst>
        </pc:cxnChg>
        <pc:cxnChg chg="del mod">
          <ac:chgData name="Ragnhild Halvorsrud" userId="917ea340-fd63-490f-a7db-68428d24cf32" providerId="ADAL" clId="{74752764-C38B-4E32-8BD7-4A8808568C3F}" dt="2021-03-24T19:37:10.974" v="18120" actId="478"/>
          <ac:cxnSpMkLst>
            <pc:docMk/>
            <pc:sldMk cId="3310047686" sldId="334"/>
            <ac:cxnSpMk id="35" creationId="{40E6B4F9-2EB3-4AC4-B40D-21E54BEBA175}"/>
          </ac:cxnSpMkLst>
        </pc:cxnChg>
        <pc:cxnChg chg="del mod">
          <ac:chgData name="Ragnhild Halvorsrud" userId="917ea340-fd63-490f-a7db-68428d24cf32" providerId="ADAL" clId="{74752764-C38B-4E32-8BD7-4A8808568C3F}" dt="2021-03-24T19:37:27.381" v="18126" actId="478"/>
          <ac:cxnSpMkLst>
            <pc:docMk/>
            <pc:sldMk cId="3310047686" sldId="334"/>
            <ac:cxnSpMk id="36" creationId="{DB52FAF5-A4A2-4BB2-9F83-82F73256FA68}"/>
          </ac:cxnSpMkLst>
        </pc:cxnChg>
        <pc:cxnChg chg="del mod">
          <ac:chgData name="Ragnhild Halvorsrud" userId="917ea340-fd63-490f-a7db-68428d24cf32" providerId="ADAL" clId="{74752764-C38B-4E32-8BD7-4A8808568C3F}" dt="2021-03-24T19:36:56.280" v="18113" actId="478"/>
          <ac:cxnSpMkLst>
            <pc:docMk/>
            <pc:sldMk cId="3310047686" sldId="334"/>
            <ac:cxnSpMk id="37" creationId="{CE5A82E1-09F9-453D-8AA6-BD1C50527D26}"/>
          </ac:cxnSpMkLst>
        </pc:cxnChg>
      </pc:sldChg>
      <pc:sldChg chg="addSp delSp modSp mod modClrScheme chgLayout modNotes">
        <pc:chgData name="Ragnhild Halvorsrud" userId="917ea340-fd63-490f-a7db-68428d24cf32" providerId="ADAL" clId="{74752764-C38B-4E32-8BD7-4A8808568C3F}" dt="2021-03-26T16:21:42.844" v="31948" actId="20577"/>
        <pc:sldMkLst>
          <pc:docMk/>
          <pc:sldMk cId="3237798451" sldId="335"/>
        </pc:sldMkLst>
        <pc:spChg chg="mod ord">
          <ac:chgData name="Ragnhild Halvorsrud" userId="917ea340-fd63-490f-a7db-68428d24cf32" providerId="ADAL" clId="{74752764-C38B-4E32-8BD7-4A8808568C3F}" dt="2021-03-26T16:21:42.844" v="31948" actId="20577"/>
          <ac:spMkLst>
            <pc:docMk/>
            <pc:sldMk cId="3237798451" sldId="335"/>
            <ac:spMk id="2" creationId="{DA93C4BE-5E27-46F9-B4B5-B31A61970ECC}"/>
          </ac:spMkLst>
        </pc:spChg>
        <pc:spChg chg="mod ord">
          <ac:chgData name="Ragnhild Halvorsrud" userId="917ea340-fd63-490f-a7db-68428d24cf32" providerId="ADAL" clId="{74752764-C38B-4E32-8BD7-4A8808568C3F}" dt="2021-03-25T12:44:17.884" v="30147" actId="790"/>
          <ac:spMkLst>
            <pc:docMk/>
            <pc:sldMk cId="3237798451" sldId="335"/>
            <ac:spMk id="3" creationId="{1ACFC2A2-5AEE-4B2A-B5EE-FA12AF84328D}"/>
          </ac:spMkLst>
        </pc:spChg>
        <pc:spChg chg="del">
          <ac:chgData name="Ragnhild Halvorsrud" userId="917ea340-fd63-490f-a7db-68428d24cf32" providerId="ADAL" clId="{74752764-C38B-4E32-8BD7-4A8808568C3F}" dt="2021-03-19T15:00:33.033" v="2781" actId="478"/>
          <ac:spMkLst>
            <pc:docMk/>
            <pc:sldMk cId="3237798451" sldId="335"/>
            <ac:spMk id="4" creationId="{7EA07C17-9C03-4861-90C9-2B940CCEE87C}"/>
          </ac:spMkLst>
        </pc:spChg>
        <pc:spChg chg="add mod ord">
          <ac:chgData name="Ragnhild Halvorsrud" userId="917ea340-fd63-490f-a7db-68428d24cf32" providerId="ADAL" clId="{74752764-C38B-4E32-8BD7-4A8808568C3F}" dt="2021-03-25T12:44:17.884" v="30146" actId="790"/>
          <ac:spMkLst>
            <pc:docMk/>
            <pc:sldMk cId="3237798451" sldId="335"/>
            <ac:spMk id="5" creationId="{7A2343BE-38CC-4F4D-9CBA-FF993CB74290}"/>
          </ac:spMkLst>
        </pc:spChg>
      </pc:sldChg>
      <pc:sldChg chg="addSp delSp modSp mod modClrScheme chgLayout modNotes">
        <pc:chgData name="Ragnhild Halvorsrud" userId="917ea340-fd63-490f-a7db-68428d24cf32" providerId="ADAL" clId="{74752764-C38B-4E32-8BD7-4A8808568C3F}" dt="2021-03-25T12:44:17.898" v="30165" actId="790"/>
        <pc:sldMkLst>
          <pc:docMk/>
          <pc:sldMk cId="3263036177" sldId="336"/>
        </pc:sldMkLst>
        <pc:spChg chg="mod ord">
          <ac:chgData name="Ragnhild Halvorsrud" userId="917ea340-fd63-490f-a7db-68428d24cf32" providerId="ADAL" clId="{74752764-C38B-4E32-8BD7-4A8808568C3F}" dt="2021-03-25T12:44:17.886" v="30150" actId="790"/>
          <ac:spMkLst>
            <pc:docMk/>
            <pc:sldMk cId="3263036177" sldId="336"/>
            <ac:spMk id="2" creationId="{DA93C4BE-5E27-46F9-B4B5-B31A61970ECC}"/>
          </ac:spMkLst>
        </pc:spChg>
        <pc:spChg chg="mod ord">
          <ac:chgData name="Ragnhild Halvorsrud" userId="917ea340-fd63-490f-a7db-68428d24cf32" providerId="ADAL" clId="{74752764-C38B-4E32-8BD7-4A8808568C3F}" dt="2021-03-25T12:44:17.890" v="30152" actId="790"/>
          <ac:spMkLst>
            <pc:docMk/>
            <pc:sldMk cId="3263036177" sldId="336"/>
            <ac:spMk id="3" creationId="{1ACFC2A2-5AEE-4B2A-B5EE-FA12AF84328D}"/>
          </ac:spMkLst>
        </pc:spChg>
        <pc:spChg chg="mod">
          <ac:chgData name="Ragnhild Halvorsrud" userId="917ea340-fd63-490f-a7db-68428d24cf32" providerId="ADAL" clId="{74752764-C38B-4E32-8BD7-4A8808568C3F}" dt="2021-03-24T08:21:09.504" v="13855" actId="790"/>
          <ac:spMkLst>
            <pc:docMk/>
            <pc:sldMk cId="3263036177" sldId="336"/>
            <ac:spMk id="5" creationId="{77EBB220-C3CD-47F2-9FDB-53762950C61B}"/>
          </ac:spMkLst>
        </pc:spChg>
        <pc:spChg chg="mod">
          <ac:chgData name="Ragnhild Halvorsrud" userId="917ea340-fd63-490f-a7db-68428d24cf32" providerId="ADAL" clId="{74752764-C38B-4E32-8BD7-4A8808568C3F}" dt="2021-03-24T08:21:09.504" v="13856" actId="790"/>
          <ac:spMkLst>
            <pc:docMk/>
            <pc:sldMk cId="3263036177" sldId="336"/>
            <ac:spMk id="6" creationId="{B87A4EB7-90AC-43FF-8FD0-EC121E445494}"/>
          </ac:spMkLst>
        </pc:spChg>
        <pc:spChg chg="mod">
          <ac:chgData name="Ragnhild Halvorsrud" userId="917ea340-fd63-490f-a7db-68428d24cf32" providerId="ADAL" clId="{74752764-C38B-4E32-8BD7-4A8808568C3F}" dt="2021-03-24T08:21:09.504" v="13857" actId="790"/>
          <ac:spMkLst>
            <pc:docMk/>
            <pc:sldMk cId="3263036177" sldId="336"/>
            <ac:spMk id="7" creationId="{9569F07D-1C09-4B09-A1AC-7B931A8E4148}"/>
          </ac:spMkLst>
        </pc:spChg>
        <pc:spChg chg="del mod">
          <ac:chgData name="Ragnhild Halvorsrud" userId="917ea340-fd63-490f-a7db-68428d24cf32" providerId="ADAL" clId="{74752764-C38B-4E32-8BD7-4A8808568C3F}" dt="2021-03-25T08:31:18.979" v="20904" actId="478"/>
          <ac:spMkLst>
            <pc:docMk/>
            <pc:sldMk cId="3263036177" sldId="336"/>
            <ac:spMk id="8" creationId="{4DBAD43A-3649-4F7C-9494-C893B50E6C33}"/>
          </ac:spMkLst>
        </pc:spChg>
        <pc:spChg chg="del mod">
          <ac:chgData name="Ragnhild Halvorsrud" userId="917ea340-fd63-490f-a7db-68428d24cf32" providerId="ADAL" clId="{74752764-C38B-4E32-8BD7-4A8808568C3F}" dt="2021-03-25T08:31:18.979" v="20904" actId="478"/>
          <ac:spMkLst>
            <pc:docMk/>
            <pc:sldMk cId="3263036177" sldId="336"/>
            <ac:spMk id="9" creationId="{B0893734-2D66-4D72-84AF-EC3D9416E631}"/>
          </ac:spMkLst>
        </pc:spChg>
        <pc:spChg chg="del mod">
          <ac:chgData name="Ragnhild Halvorsrud" userId="917ea340-fd63-490f-a7db-68428d24cf32" providerId="ADAL" clId="{74752764-C38B-4E32-8BD7-4A8808568C3F}" dt="2021-03-25T08:31:18.979" v="20904" actId="478"/>
          <ac:spMkLst>
            <pc:docMk/>
            <pc:sldMk cId="3263036177" sldId="336"/>
            <ac:spMk id="10" creationId="{400E1CA4-66C5-4963-A422-8C7ACE1673E7}"/>
          </ac:spMkLst>
        </pc:spChg>
        <pc:spChg chg="del mod">
          <ac:chgData name="Ragnhild Halvorsrud" userId="917ea340-fd63-490f-a7db-68428d24cf32" providerId="ADAL" clId="{74752764-C38B-4E32-8BD7-4A8808568C3F}" dt="2021-03-25T08:31:18.979" v="20904" actId="478"/>
          <ac:spMkLst>
            <pc:docMk/>
            <pc:sldMk cId="3263036177" sldId="336"/>
            <ac:spMk id="11" creationId="{6B25865F-261C-4C96-96D9-8B310C07C11F}"/>
          </ac:spMkLst>
        </pc:spChg>
        <pc:spChg chg="del mod">
          <ac:chgData name="Ragnhild Halvorsrud" userId="917ea340-fd63-490f-a7db-68428d24cf32" providerId="ADAL" clId="{74752764-C38B-4E32-8BD7-4A8808568C3F}" dt="2021-03-25T08:31:18.979" v="20904" actId="478"/>
          <ac:spMkLst>
            <pc:docMk/>
            <pc:sldMk cId="3263036177" sldId="336"/>
            <ac:spMk id="12" creationId="{CDFCE949-4523-4FB4-9514-2FD308B050F7}"/>
          </ac:spMkLst>
        </pc:spChg>
        <pc:spChg chg="del mod">
          <ac:chgData name="Ragnhild Halvorsrud" userId="917ea340-fd63-490f-a7db-68428d24cf32" providerId="ADAL" clId="{74752764-C38B-4E32-8BD7-4A8808568C3F}" dt="2021-03-25T08:31:18.979" v="20904" actId="478"/>
          <ac:spMkLst>
            <pc:docMk/>
            <pc:sldMk cId="3263036177" sldId="336"/>
            <ac:spMk id="13" creationId="{B8D2E180-F0E5-44E9-BBCF-41D1448CD881}"/>
          </ac:spMkLst>
        </pc:spChg>
        <pc:spChg chg="del mod">
          <ac:chgData name="Ragnhild Halvorsrud" userId="917ea340-fd63-490f-a7db-68428d24cf32" providerId="ADAL" clId="{74752764-C38B-4E32-8BD7-4A8808568C3F}" dt="2021-03-25T08:31:18.979" v="20904" actId="478"/>
          <ac:spMkLst>
            <pc:docMk/>
            <pc:sldMk cId="3263036177" sldId="336"/>
            <ac:spMk id="14" creationId="{A50ED8EF-AA3C-4960-9C59-B0969C6223DD}"/>
          </ac:spMkLst>
        </pc:spChg>
        <pc:spChg chg="del mod">
          <ac:chgData name="Ragnhild Halvorsrud" userId="917ea340-fd63-490f-a7db-68428d24cf32" providerId="ADAL" clId="{74752764-C38B-4E32-8BD7-4A8808568C3F}" dt="2021-03-24T19:41:19.505" v="18219" actId="478"/>
          <ac:spMkLst>
            <pc:docMk/>
            <pc:sldMk cId="3263036177" sldId="336"/>
            <ac:spMk id="15" creationId="{C0C064A7-684F-4390-9C6D-D53B00E3D351}"/>
          </ac:spMkLst>
        </pc:spChg>
        <pc:spChg chg="add del mod">
          <ac:chgData name="Ragnhild Halvorsrud" userId="917ea340-fd63-490f-a7db-68428d24cf32" providerId="ADAL" clId="{74752764-C38B-4E32-8BD7-4A8808568C3F}" dt="2021-03-24T19:40:50.477" v="18215" actId="6264"/>
          <ac:spMkLst>
            <pc:docMk/>
            <pc:sldMk cId="3263036177" sldId="336"/>
            <ac:spMk id="16" creationId="{812C1B26-15A1-4275-A909-71325BDCD952}"/>
          </ac:spMkLst>
        </pc:spChg>
        <pc:spChg chg="add del mod">
          <ac:chgData name="Ragnhild Halvorsrud" userId="917ea340-fd63-490f-a7db-68428d24cf32" providerId="ADAL" clId="{74752764-C38B-4E32-8BD7-4A8808568C3F}" dt="2021-03-24T19:40:50.477" v="18215" actId="6264"/>
          <ac:spMkLst>
            <pc:docMk/>
            <pc:sldMk cId="3263036177" sldId="336"/>
            <ac:spMk id="17" creationId="{042C73C7-7977-4C69-B651-2B9E24FF3933}"/>
          </ac:spMkLst>
        </pc:spChg>
        <pc:spChg chg="add mod ord">
          <ac:chgData name="Ragnhild Halvorsrud" userId="917ea340-fd63-490f-a7db-68428d24cf32" providerId="ADAL" clId="{74752764-C38B-4E32-8BD7-4A8808568C3F}" dt="2021-03-25T12:44:17.889" v="30151" actId="790"/>
          <ac:spMkLst>
            <pc:docMk/>
            <pc:sldMk cId="3263036177" sldId="336"/>
            <ac:spMk id="18" creationId="{407B72F4-B4FE-4E40-80B0-877D58D46B4B}"/>
          </ac:spMkLst>
        </pc:spChg>
        <pc:spChg chg="add del mod">
          <ac:chgData name="Ragnhild Halvorsrud" userId="917ea340-fd63-490f-a7db-68428d24cf32" providerId="ADAL" clId="{74752764-C38B-4E32-8BD7-4A8808568C3F}" dt="2021-03-24T19:44:14.412" v="18248"/>
          <ac:spMkLst>
            <pc:docMk/>
            <pc:sldMk cId="3263036177" sldId="336"/>
            <ac:spMk id="19" creationId="{62D67F08-01D0-4C90-A87C-A642B447DB62}"/>
          </ac:spMkLst>
        </pc:spChg>
        <pc:spChg chg="add del mod">
          <ac:chgData name="Ragnhild Halvorsrud" userId="917ea340-fd63-490f-a7db-68428d24cf32" providerId="ADAL" clId="{74752764-C38B-4E32-8BD7-4A8808568C3F}" dt="2021-03-24T19:44:14.412" v="18248"/>
          <ac:spMkLst>
            <pc:docMk/>
            <pc:sldMk cId="3263036177" sldId="336"/>
            <ac:spMk id="21" creationId="{CCC419CD-A963-4766-9962-C70EFED3FB7D}"/>
          </ac:spMkLst>
        </pc:spChg>
        <pc:spChg chg="add del mod">
          <ac:chgData name="Ragnhild Halvorsrud" userId="917ea340-fd63-490f-a7db-68428d24cf32" providerId="ADAL" clId="{74752764-C38B-4E32-8BD7-4A8808568C3F}" dt="2021-03-24T19:44:14.412" v="18248"/>
          <ac:spMkLst>
            <pc:docMk/>
            <pc:sldMk cId="3263036177" sldId="336"/>
            <ac:spMk id="23" creationId="{1A25D980-D3FE-446D-8E15-7D65170E1ACD}"/>
          </ac:spMkLst>
        </pc:spChg>
        <pc:spChg chg="add del mod">
          <ac:chgData name="Ragnhild Halvorsrud" userId="917ea340-fd63-490f-a7db-68428d24cf32" providerId="ADAL" clId="{74752764-C38B-4E32-8BD7-4A8808568C3F}" dt="2021-03-24T19:44:14.412" v="18248"/>
          <ac:spMkLst>
            <pc:docMk/>
            <pc:sldMk cId="3263036177" sldId="336"/>
            <ac:spMk id="24" creationId="{3AB2415E-59FC-4646-9934-EF10EBD7FFA8}"/>
          </ac:spMkLst>
        </pc:spChg>
        <pc:spChg chg="add del mod">
          <ac:chgData name="Ragnhild Halvorsrud" userId="917ea340-fd63-490f-a7db-68428d24cf32" providerId="ADAL" clId="{74752764-C38B-4E32-8BD7-4A8808568C3F}" dt="2021-03-24T19:44:14.412" v="18248"/>
          <ac:spMkLst>
            <pc:docMk/>
            <pc:sldMk cId="3263036177" sldId="336"/>
            <ac:spMk id="25" creationId="{26683B91-7484-4464-9A25-FF409EEB2F5A}"/>
          </ac:spMkLst>
        </pc:spChg>
        <pc:spChg chg="add del mod">
          <ac:chgData name="Ragnhild Halvorsrud" userId="917ea340-fd63-490f-a7db-68428d24cf32" providerId="ADAL" clId="{74752764-C38B-4E32-8BD7-4A8808568C3F}" dt="2021-03-24T19:44:14.412" v="18248"/>
          <ac:spMkLst>
            <pc:docMk/>
            <pc:sldMk cId="3263036177" sldId="336"/>
            <ac:spMk id="29" creationId="{AC81D2D4-63B2-4CA8-A4CD-FC74D8925800}"/>
          </ac:spMkLst>
        </pc:spChg>
        <pc:spChg chg="add del mod">
          <ac:chgData name="Ragnhild Halvorsrud" userId="917ea340-fd63-490f-a7db-68428d24cf32" providerId="ADAL" clId="{74752764-C38B-4E32-8BD7-4A8808568C3F}" dt="2021-03-24T19:44:14.412" v="18248"/>
          <ac:spMkLst>
            <pc:docMk/>
            <pc:sldMk cId="3263036177" sldId="336"/>
            <ac:spMk id="30" creationId="{924A08D8-4978-4E37-B2D5-D868F3317673}"/>
          </ac:spMkLst>
        </pc:spChg>
        <pc:spChg chg="add mod">
          <ac:chgData name="Ragnhild Halvorsrud" userId="917ea340-fd63-490f-a7db-68428d24cf32" providerId="ADAL" clId="{74752764-C38B-4E32-8BD7-4A8808568C3F}" dt="2021-03-25T12:44:17.891" v="30153" actId="790"/>
          <ac:spMkLst>
            <pc:docMk/>
            <pc:sldMk cId="3263036177" sldId="336"/>
            <ac:spMk id="33" creationId="{33E1CE6D-B6A9-45BD-8CFC-90517F72E253}"/>
          </ac:spMkLst>
        </pc:spChg>
        <pc:spChg chg="add mod">
          <ac:chgData name="Ragnhild Halvorsrud" userId="917ea340-fd63-490f-a7db-68428d24cf32" providerId="ADAL" clId="{74752764-C38B-4E32-8BD7-4A8808568C3F}" dt="2021-03-25T09:58:35.796" v="21058" actId="164"/>
          <ac:spMkLst>
            <pc:docMk/>
            <pc:sldMk cId="3263036177" sldId="336"/>
            <ac:spMk id="36" creationId="{0DB230CF-2B0D-49C9-A489-38CCD29EBA1C}"/>
          </ac:spMkLst>
        </pc:spChg>
        <pc:spChg chg="add mod">
          <ac:chgData name="Ragnhild Halvorsrud" userId="917ea340-fd63-490f-a7db-68428d24cf32" providerId="ADAL" clId="{74752764-C38B-4E32-8BD7-4A8808568C3F}" dt="2021-03-25T09:58:35.796" v="21058" actId="164"/>
          <ac:spMkLst>
            <pc:docMk/>
            <pc:sldMk cId="3263036177" sldId="336"/>
            <ac:spMk id="37" creationId="{9784354E-F5C0-494B-B9BC-10A57627E93C}"/>
          </ac:spMkLst>
        </pc:spChg>
        <pc:spChg chg="add mod">
          <ac:chgData name="Ragnhild Halvorsrud" userId="917ea340-fd63-490f-a7db-68428d24cf32" providerId="ADAL" clId="{74752764-C38B-4E32-8BD7-4A8808568C3F}" dt="2021-03-25T09:58:35.796" v="21058" actId="164"/>
          <ac:spMkLst>
            <pc:docMk/>
            <pc:sldMk cId="3263036177" sldId="336"/>
            <ac:spMk id="38" creationId="{F431B3AE-3AA0-4B5B-AD86-825F76013A3E}"/>
          </ac:spMkLst>
        </pc:spChg>
        <pc:spChg chg="add mod">
          <ac:chgData name="Ragnhild Halvorsrud" userId="917ea340-fd63-490f-a7db-68428d24cf32" providerId="ADAL" clId="{74752764-C38B-4E32-8BD7-4A8808568C3F}" dt="2021-03-25T09:58:35.796" v="21058" actId="164"/>
          <ac:spMkLst>
            <pc:docMk/>
            <pc:sldMk cId="3263036177" sldId="336"/>
            <ac:spMk id="39" creationId="{EDF3F38C-8382-4016-B775-5B4541C1F42B}"/>
          </ac:spMkLst>
        </pc:spChg>
        <pc:spChg chg="add mod">
          <ac:chgData name="Ragnhild Halvorsrud" userId="917ea340-fd63-490f-a7db-68428d24cf32" providerId="ADAL" clId="{74752764-C38B-4E32-8BD7-4A8808568C3F}" dt="2021-03-25T09:58:35.796" v="21058" actId="164"/>
          <ac:spMkLst>
            <pc:docMk/>
            <pc:sldMk cId="3263036177" sldId="336"/>
            <ac:spMk id="40" creationId="{6C1A22D5-272D-4690-AE26-9467663F3B93}"/>
          </ac:spMkLst>
        </pc:spChg>
        <pc:spChg chg="add mod">
          <ac:chgData name="Ragnhild Halvorsrud" userId="917ea340-fd63-490f-a7db-68428d24cf32" providerId="ADAL" clId="{74752764-C38B-4E32-8BD7-4A8808568C3F}" dt="2021-03-25T09:58:35.796" v="21058" actId="164"/>
          <ac:spMkLst>
            <pc:docMk/>
            <pc:sldMk cId="3263036177" sldId="336"/>
            <ac:spMk id="41" creationId="{BF10C695-91D8-4241-86AB-D468C11F0127}"/>
          </ac:spMkLst>
        </pc:spChg>
        <pc:spChg chg="add mod">
          <ac:chgData name="Ragnhild Halvorsrud" userId="917ea340-fd63-490f-a7db-68428d24cf32" providerId="ADAL" clId="{74752764-C38B-4E32-8BD7-4A8808568C3F}" dt="2021-03-25T09:58:35.796" v="21058" actId="164"/>
          <ac:spMkLst>
            <pc:docMk/>
            <pc:sldMk cId="3263036177" sldId="336"/>
            <ac:spMk id="42" creationId="{42781050-E856-4888-82D0-3FE88ADB12B6}"/>
          </ac:spMkLst>
        </pc:spChg>
        <pc:spChg chg="add mod">
          <ac:chgData name="Ragnhild Halvorsrud" userId="917ea340-fd63-490f-a7db-68428d24cf32" providerId="ADAL" clId="{74752764-C38B-4E32-8BD7-4A8808568C3F}" dt="2021-03-25T09:58:35.796" v="21058" actId="164"/>
          <ac:spMkLst>
            <pc:docMk/>
            <pc:sldMk cId="3263036177" sldId="336"/>
            <ac:spMk id="43" creationId="{C329B0B1-8CCA-4A58-ADD7-7F7D7A694C9B}"/>
          </ac:spMkLst>
        </pc:spChg>
        <pc:spChg chg="add mod">
          <ac:chgData name="Ragnhild Halvorsrud" userId="917ea340-fd63-490f-a7db-68428d24cf32" providerId="ADAL" clId="{74752764-C38B-4E32-8BD7-4A8808568C3F}" dt="2021-03-25T09:58:35.796" v="21058" actId="164"/>
          <ac:spMkLst>
            <pc:docMk/>
            <pc:sldMk cId="3263036177" sldId="336"/>
            <ac:spMk id="44" creationId="{D19D9B12-D493-4CC4-BB89-D41FFE6488DD}"/>
          </ac:spMkLst>
        </pc:spChg>
        <pc:spChg chg="add mod">
          <ac:chgData name="Ragnhild Halvorsrud" userId="917ea340-fd63-490f-a7db-68428d24cf32" providerId="ADAL" clId="{74752764-C38B-4E32-8BD7-4A8808568C3F}" dt="2021-03-25T09:58:35.796" v="21058" actId="164"/>
          <ac:spMkLst>
            <pc:docMk/>
            <pc:sldMk cId="3263036177" sldId="336"/>
            <ac:spMk id="45" creationId="{100AEA1B-E61F-4793-A93C-7D1060678ACD}"/>
          </ac:spMkLst>
        </pc:spChg>
        <pc:spChg chg="mod topLvl">
          <ac:chgData name="Ragnhild Halvorsrud" userId="917ea340-fd63-490f-a7db-68428d24cf32" providerId="ADAL" clId="{74752764-C38B-4E32-8BD7-4A8808568C3F}" dt="2021-03-25T12:44:17.892" v="30154" actId="790"/>
          <ac:spMkLst>
            <pc:docMk/>
            <pc:sldMk cId="3263036177" sldId="336"/>
            <ac:spMk id="48" creationId="{16B83DF9-0276-447D-8D28-990A7D65AD8A}"/>
          </ac:spMkLst>
        </pc:spChg>
        <pc:spChg chg="mod topLvl">
          <ac:chgData name="Ragnhild Halvorsrud" userId="917ea340-fd63-490f-a7db-68428d24cf32" providerId="ADAL" clId="{74752764-C38B-4E32-8BD7-4A8808568C3F}" dt="2021-03-25T12:44:17.892" v="30155" actId="790"/>
          <ac:spMkLst>
            <pc:docMk/>
            <pc:sldMk cId="3263036177" sldId="336"/>
            <ac:spMk id="49" creationId="{F3DFDE18-80C9-4FF5-8B83-3C0CBCC3E82C}"/>
          </ac:spMkLst>
        </pc:spChg>
        <pc:spChg chg="mod topLvl">
          <ac:chgData name="Ragnhild Halvorsrud" userId="917ea340-fd63-490f-a7db-68428d24cf32" providerId="ADAL" clId="{74752764-C38B-4E32-8BD7-4A8808568C3F}" dt="2021-03-25T12:44:17.893" v="30156" actId="790"/>
          <ac:spMkLst>
            <pc:docMk/>
            <pc:sldMk cId="3263036177" sldId="336"/>
            <ac:spMk id="50" creationId="{344B4C8A-727A-4EF3-AAD7-67F3D1CD68D4}"/>
          </ac:spMkLst>
        </pc:spChg>
        <pc:spChg chg="mod topLvl">
          <ac:chgData name="Ragnhild Halvorsrud" userId="917ea340-fd63-490f-a7db-68428d24cf32" providerId="ADAL" clId="{74752764-C38B-4E32-8BD7-4A8808568C3F}" dt="2021-03-25T12:44:17.893" v="30157" actId="790"/>
          <ac:spMkLst>
            <pc:docMk/>
            <pc:sldMk cId="3263036177" sldId="336"/>
            <ac:spMk id="51" creationId="{04A977DA-8EB0-40B5-A4EB-01C7204DF995}"/>
          </ac:spMkLst>
        </pc:spChg>
        <pc:spChg chg="mod topLvl">
          <ac:chgData name="Ragnhild Halvorsrud" userId="917ea340-fd63-490f-a7db-68428d24cf32" providerId="ADAL" clId="{74752764-C38B-4E32-8BD7-4A8808568C3F}" dt="2021-03-25T12:44:17.894" v="30158" actId="790"/>
          <ac:spMkLst>
            <pc:docMk/>
            <pc:sldMk cId="3263036177" sldId="336"/>
            <ac:spMk id="52" creationId="{DE032C9A-D9F6-47A2-A427-1C07509C3D82}"/>
          </ac:spMkLst>
        </pc:spChg>
        <pc:spChg chg="mod topLvl">
          <ac:chgData name="Ragnhild Halvorsrud" userId="917ea340-fd63-490f-a7db-68428d24cf32" providerId="ADAL" clId="{74752764-C38B-4E32-8BD7-4A8808568C3F}" dt="2021-03-25T12:44:17.895" v="30159" actId="790"/>
          <ac:spMkLst>
            <pc:docMk/>
            <pc:sldMk cId="3263036177" sldId="336"/>
            <ac:spMk id="53" creationId="{E1731D9F-5361-4C9F-B66F-529C48324A09}"/>
          </ac:spMkLst>
        </pc:spChg>
        <pc:spChg chg="mod topLvl">
          <ac:chgData name="Ragnhild Halvorsrud" userId="917ea340-fd63-490f-a7db-68428d24cf32" providerId="ADAL" clId="{74752764-C38B-4E32-8BD7-4A8808568C3F}" dt="2021-03-25T12:44:17.895" v="30160" actId="790"/>
          <ac:spMkLst>
            <pc:docMk/>
            <pc:sldMk cId="3263036177" sldId="336"/>
            <ac:spMk id="54" creationId="{927D29A5-6350-47B0-A6EE-80527C6BAE78}"/>
          </ac:spMkLst>
        </pc:spChg>
        <pc:spChg chg="mod topLvl">
          <ac:chgData name="Ragnhild Halvorsrud" userId="917ea340-fd63-490f-a7db-68428d24cf32" providerId="ADAL" clId="{74752764-C38B-4E32-8BD7-4A8808568C3F}" dt="2021-03-25T12:44:17.896" v="30161" actId="790"/>
          <ac:spMkLst>
            <pc:docMk/>
            <pc:sldMk cId="3263036177" sldId="336"/>
            <ac:spMk id="55" creationId="{F6DFE0DE-1A03-48FD-A17A-448BBAF616F1}"/>
          </ac:spMkLst>
        </pc:spChg>
        <pc:spChg chg="mod topLvl">
          <ac:chgData name="Ragnhild Halvorsrud" userId="917ea340-fd63-490f-a7db-68428d24cf32" providerId="ADAL" clId="{74752764-C38B-4E32-8BD7-4A8808568C3F}" dt="2021-03-25T12:44:17.896" v="30162" actId="790"/>
          <ac:spMkLst>
            <pc:docMk/>
            <pc:sldMk cId="3263036177" sldId="336"/>
            <ac:spMk id="56" creationId="{3173A7DF-4F78-4234-93AE-E67B27026403}"/>
          </ac:spMkLst>
        </pc:spChg>
        <pc:spChg chg="mod topLvl">
          <ac:chgData name="Ragnhild Halvorsrud" userId="917ea340-fd63-490f-a7db-68428d24cf32" providerId="ADAL" clId="{74752764-C38B-4E32-8BD7-4A8808568C3F}" dt="2021-03-25T12:44:17.897" v="30163" actId="790"/>
          <ac:spMkLst>
            <pc:docMk/>
            <pc:sldMk cId="3263036177" sldId="336"/>
            <ac:spMk id="57" creationId="{601FF112-D13D-4B00-8816-8B60DDF0FD5A}"/>
          </ac:spMkLst>
        </pc:spChg>
        <pc:grpChg chg="del">
          <ac:chgData name="Ragnhild Halvorsrud" userId="917ea340-fd63-490f-a7db-68428d24cf32" providerId="ADAL" clId="{74752764-C38B-4E32-8BD7-4A8808568C3F}" dt="2021-03-25T08:31:18.979" v="20904" actId="478"/>
          <ac:grpSpMkLst>
            <pc:docMk/>
            <pc:sldMk cId="3263036177" sldId="336"/>
            <ac:grpSpMk id="4" creationId="{48249193-717F-443C-8263-4A5B42FA8DFB}"/>
          </ac:grpSpMkLst>
        </pc:grpChg>
        <pc:grpChg chg="add del mod">
          <ac:chgData name="Ragnhild Halvorsrud" userId="917ea340-fd63-490f-a7db-68428d24cf32" providerId="ADAL" clId="{74752764-C38B-4E32-8BD7-4A8808568C3F}" dt="2021-03-25T10:03:22.610" v="21102" actId="478"/>
          <ac:grpSpMkLst>
            <pc:docMk/>
            <pc:sldMk cId="3263036177" sldId="336"/>
            <ac:grpSpMk id="46" creationId="{ADBAA915-249A-46D7-9B9B-F8546005AA2A}"/>
          </ac:grpSpMkLst>
        </pc:grpChg>
        <pc:grpChg chg="add del mod">
          <ac:chgData name="Ragnhild Halvorsrud" userId="917ea340-fd63-490f-a7db-68428d24cf32" providerId="ADAL" clId="{74752764-C38B-4E32-8BD7-4A8808568C3F}" dt="2021-03-25T10:04:27.178" v="21116" actId="165"/>
          <ac:grpSpMkLst>
            <pc:docMk/>
            <pc:sldMk cId="3263036177" sldId="336"/>
            <ac:grpSpMk id="47" creationId="{41A9AABB-84C4-4583-A8DB-D48EE20A7A2D}"/>
          </ac:grpSpMkLst>
        </pc:grpChg>
        <pc:grpChg chg="add mod">
          <ac:chgData name="Ragnhild Halvorsrud" userId="917ea340-fd63-490f-a7db-68428d24cf32" providerId="ADAL" clId="{74752764-C38B-4E32-8BD7-4A8808568C3F}" dt="2021-03-25T10:04:52.681" v="21119" actId="164"/>
          <ac:grpSpMkLst>
            <pc:docMk/>
            <pc:sldMk cId="3263036177" sldId="336"/>
            <ac:grpSpMk id="58" creationId="{C844368A-8245-4184-840B-D25C5DCAE5EF}"/>
          </ac:grpSpMkLst>
        </pc:grpChg>
        <pc:picChg chg="add mod">
          <ac:chgData name="Ragnhild Halvorsrud" userId="917ea340-fd63-490f-a7db-68428d24cf32" providerId="ADAL" clId="{74752764-C38B-4E32-8BD7-4A8808568C3F}" dt="2021-03-24T19:47:50.621" v="18396" actId="1036"/>
          <ac:picMkLst>
            <pc:docMk/>
            <pc:sldMk cId="3263036177" sldId="336"/>
            <ac:picMk id="32" creationId="{B8971BFA-4CD8-4A6B-8652-FDF1517C27E7}"/>
          </ac:picMkLst>
        </pc:picChg>
        <pc:picChg chg="add mod">
          <ac:chgData name="Ragnhild Halvorsrud" userId="917ea340-fd63-490f-a7db-68428d24cf32" providerId="ADAL" clId="{74752764-C38B-4E32-8BD7-4A8808568C3F}" dt="2021-03-24T19:48:16.849" v="18409" actId="1035"/>
          <ac:picMkLst>
            <pc:docMk/>
            <pc:sldMk cId="3263036177" sldId="336"/>
            <ac:picMk id="34" creationId="{56EA9234-A290-40BE-8E7E-E665F6E4532A}"/>
          </ac:picMkLst>
        </pc:picChg>
        <pc:picChg chg="add mod">
          <ac:chgData name="Ragnhild Halvorsrud" userId="917ea340-fd63-490f-a7db-68428d24cf32" providerId="ADAL" clId="{74752764-C38B-4E32-8BD7-4A8808568C3F}" dt="2021-03-24T19:47:56.148" v="18397" actId="1076"/>
          <ac:picMkLst>
            <pc:docMk/>
            <pc:sldMk cId="3263036177" sldId="336"/>
            <ac:picMk id="35" creationId="{93343AD8-0AE0-49A4-B12A-58A9EA479194}"/>
          </ac:picMkLst>
        </pc:picChg>
        <pc:cxnChg chg="add del mod">
          <ac:chgData name="Ragnhild Halvorsrud" userId="917ea340-fd63-490f-a7db-68428d24cf32" providerId="ADAL" clId="{74752764-C38B-4E32-8BD7-4A8808568C3F}" dt="2021-03-24T19:44:14.412" v="18248"/>
          <ac:cxnSpMkLst>
            <pc:docMk/>
            <pc:sldMk cId="3263036177" sldId="336"/>
            <ac:cxnSpMk id="20" creationId="{B0D4D27C-59C2-421B-9D34-C934F7411F60}"/>
          </ac:cxnSpMkLst>
        </pc:cxnChg>
        <pc:cxnChg chg="add del mod">
          <ac:chgData name="Ragnhild Halvorsrud" userId="917ea340-fd63-490f-a7db-68428d24cf32" providerId="ADAL" clId="{74752764-C38B-4E32-8BD7-4A8808568C3F}" dt="2021-03-24T19:44:14.412" v="18248"/>
          <ac:cxnSpMkLst>
            <pc:docMk/>
            <pc:sldMk cId="3263036177" sldId="336"/>
            <ac:cxnSpMk id="22" creationId="{B474C4E8-8880-4DDE-A2D4-9337212AC3EB}"/>
          </ac:cxnSpMkLst>
        </pc:cxnChg>
        <pc:cxnChg chg="add del mod">
          <ac:chgData name="Ragnhild Halvorsrud" userId="917ea340-fd63-490f-a7db-68428d24cf32" providerId="ADAL" clId="{74752764-C38B-4E32-8BD7-4A8808568C3F}" dt="2021-03-24T19:44:14.412" v="18248"/>
          <ac:cxnSpMkLst>
            <pc:docMk/>
            <pc:sldMk cId="3263036177" sldId="336"/>
            <ac:cxnSpMk id="26" creationId="{7BD02255-4D2D-4180-91A7-EF0D8111F6C0}"/>
          </ac:cxnSpMkLst>
        </pc:cxnChg>
        <pc:cxnChg chg="add del mod">
          <ac:chgData name="Ragnhild Halvorsrud" userId="917ea340-fd63-490f-a7db-68428d24cf32" providerId="ADAL" clId="{74752764-C38B-4E32-8BD7-4A8808568C3F}" dt="2021-03-24T19:44:14.412" v="18248"/>
          <ac:cxnSpMkLst>
            <pc:docMk/>
            <pc:sldMk cId="3263036177" sldId="336"/>
            <ac:cxnSpMk id="27" creationId="{6D6B710E-6BB6-43BB-9075-1ED0B7FB59BA}"/>
          </ac:cxnSpMkLst>
        </pc:cxnChg>
        <pc:cxnChg chg="add del mod">
          <ac:chgData name="Ragnhild Halvorsrud" userId="917ea340-fd63-490f-a7db-68428d24cf32" providerId="ADAL" clId="{74752764-C38B-4E32-8BD7-4A8808568C3F}" dt="2021-03-24T19:44:14.412" v="18248"/>
          <ac:cxnSpMkLst>
            <pc:docMk/>
            <pc:sldMk cId="3263036177" sldId="336"/>
            <ac:cxnSpMk id="28" creationId="{6A308FC3-D0A1-4491-B73E-7E440562AD19}"/>
          </ac:cxnSpMkLst>
        </pc:cxnChg>
        <pc:cxnChg chg="add del mod">
          <ac:chgData name="Ragnhild Halvorsrud" userId="917ea340-fd63-490f-a7db-68428d24cf32" providerId="ADAL" clId="{74752764-C38B-4E32-8BD7-4A8808568C3F}" dt="2021-03-24T19:44:14.412" v="18248"/>
          <ac:cxnSpMkLst>
            <pc:docMk/>
            <pc:sldMk cId="3263036177" sldId="336"/>
            <ac:cxnSpMk id="31" creationId="{66565D34-7247-4CA5-937A-379FED843725}"/>
          </ac:cxnSpMkLst>
        </pc:cxnChg>
      </pc:sldChg>
      <pc:sldChg chg="addSp delSp modSp mod chgLayout modNotes">
        <pc:chgData name="Ragnhild Halvorsrud" userId="917ea340-fd63-490f-a7db-68428d24cf32" providerId="ADAL" clId="{74752764-C38B-4E32-8BD7-4A8808568C3F}" dt="2021-03-25T12:44:17.910" v="30182" actId="790"/>
        <pc:sldMkLst>
          <pc:docMk/>
          <pc:sldMk cId="2554149123" sldId="337"/>
        </pc:sldMkLst>
        <pc:spChg chg="mod ord">
          <ac:chgData name="Ragnhild Halvorsrud" userId="917ea340-fd63-490f-a7db-68428d24cf32" providerId="ADAL" clId="{74752764-C38B-4E32-8BD7-4A8808568C3F}" dt="2021-03-25T12:44:17.899" v="30166" actId="790"/>
          <ac:spMkLst>
            <pc:docMk/>
            <pc:sldMk cId="2554149123" sldId="337"/>
            <ac:spMk id="2" creationId="{DA93C4BE-5E27-46F9-B4B5-B31A61970ECC}"/>
          </ac:spMkLst>
        </pc:spChg>
        <pc:spChg chg="mod ord">
          <ac:chgData name="Ragnhild Halvorsrud" userId="917ea340-fd63-490f-a7db-68428d24cf32" providerId="ADAL" clId="{74752764-C38B-4E32-8BD7-4A8808568C3F}" dt="2021-03-25T12:44:17.900" v="30167" actId="790"/>
          <ac:spMkLst>
            <pc:docMk/>
            <pc:sldMk cId="2554149123" sldId="337"/>
            <ac:spMk id="3" creationId="{1ACFC2A2-5AEE-4B2A-B5EE-FA12AF84328D}"/>
          </ac:spMkLst>
        </pc:spChg>
        <pc:spChg chg="mod">
          <ac:chgData name="Ragnhild Halvorsrud" userId="917ea340-fd63-490f-a7db-68428d24cf32" providerId="ADAL" clId="{74752764-C38B-4E32-8BD7-4A8808568C3F}" dt="2021-03-24T08:21:09.519" v="13870" actId="790"/>
          <ac:spMkLst>
            <pc:docMk/>
            <pc:sldMk cId="2554149123" sldId="337"/>
            <ac:spMk id="5" creationId="{6D0F4865-06AA-4594-9404-2FE970495767}"/>
          </ac:spMkLst>
        </pc:spChg>
        <pc:spChg chg="mod">
          <ac:chgData name="Ragnhild Halvorsrud" userId="917ea340-fd63-490f-a7db-68428d24cf32" providerId="ADAL" clId="{74752764-C38B-4E32-8BD7-4A8808568C3F}" dt="2021-03-24T08:21:09.519" v="13871" actId="790"/>
          <ac:spMkLst>
            <pc:docMk/>
            <pc:sldMk cId="2554149123" sldId="337"/>
            <ac:spMk id="6" creationId="{81E636F2-8103-4B7D-93C9-8E98ABC22321}"/>
          </ac:spMkLst>
        </pc:spChg>
        <pc:spChg chg="mod">
          <ac:chgData name="Ragnhild Halvorsrud" userId="917ea340-fd63-490f-a7db-68428d24cf32" providerId="ADAL" clId="{74752764-C38B-4E32-8BD7-4A8808568C3F}" dt="2021-03-24T08:21:09.519" v="13872" actId="790"/>
          <ac:spMkLst>
            <pc:docMk/>
            <pc:sldMk cId="2554149123" sldId="337"/>
            <ac:spMk id="7" creationId="{A6D7F573-8B6C-4E39-9C32-67A3EA2BF339}"/>
          </ac:spMkLst>
        </pc:spChg>
        <pc:spChg chg="del mod">
          <ac:chgData name="Ragnhild Halvorsrud" userId="917ea340-fd63-490f-a7db-68428d24cf32" providerId="ADAL" clId="{74752764-C38B-4E32-8BD7-4A8808568C3F}" dt="2021-03-25T08:31:16.352" v="20903" actId="478"/>
          <ac:spMkLst>
            <pc:docMk/>
            <pc:sldMk cId="2554149123" sldId="337"/>
            <ac:spMk id="8" creationId="{2D1DB618-B391-45FA-BFBA-5C278FF2129B}"/>
          </ac:spMkLst>
        </pc:spChg>
        <pc:spChg chg="del mod">
          <ac:chgData name="Ragnhild Halvorsrud" userId="917ea340-fd63-490f-a7db-68428d24cf32" providerId="ADAL" clId="{74752764-C38B-4E32-8BD7-4A8808568C3F}" dt="2021-03-25T08:31:16.352" v="20903" actId="478"/>
          <ac:spMkLst>
            <pc:docMk/>
            <pc:sldMk cId="2554149123" sldId="337"/>
            <ac:spMk id="9" creationId="{E8B0E8FA-F0D8-411B-A629-0F25C4077099}"/>
          </ac:spMkLst>
        </pc:spChg>
        <pc:spChg chg="del mod">
          <ac:chgData name="Ragnhild Halvorsrud" userId="917ea340-fd63-490f-a7db-68428d24cf32" providerId="ADAL" clId="{74752764-C38B-4E32-8BD7-4A8808568C3F}" dt="2021-03-25T08:31:16.352" v="20903" actId="478"/>
          <ac:spMkLst>
            <pc:docMk/>
            <pc:sldMk cId="2554149123" sldId="337"/>
            <ac:spMk id="10" creationId="{B066FEC2-45D0-412E-8FD1-68FF6B6B7E80}"/>
          </ac:spMkLst>
        </pc:spChg>
        <pc:spChg chg="del mod">
          <ac:chgData name="Ragnhild Halvorsrud" userId="917ea340-fd63-490f-a7db-68428d24cf32" providerId="ADAL" clId="{74752764-C38B-4E32-8BD7-4A8808568C3F}" dt="2021-03-25T08:31:16.352" v="20903" actId="478"/>
          <ac:spMkLst>
            <pc:docMk/>
            <pc:sldMk cId="2554149123" sldId="337"/>
            <ac:spMk id="11" creationId="{EE059144-3D73-41BE-8508-F6115A14A061}"/>
          </ac:spMkLst>
        </pc:spChg>
        <pc:spChg chg="del mod">
          <ac:chgData name="Ragnhild Halvorsrud" userId="917ea340-fd63-490f-a7db-68428d24cf32" providerId="ADAL" clId="{74752764-C38B-4E32-8BD7-4A8808568C3F}" dt="2021-03-25T08:31:16.352" v="20903" actId="478"/>
          <ac:spMkLst>
            <pc:docMk/>
            <pc:sldMk cId="2554149123" sldId="337"/>
            <ac:spMk id="12" creationId="{A8373885-BF27-4182-BA2C-EE4F248A3194}"/>
          </ac:spMkLst>
        </pc:spChg>
        <pc:spChg chg="del mod">
          <ac:chgData name="Ragnhild Halvorsrud" userId="917ea340-fd63-490f-a7db-68428d24cf32" providerId="ADAL" clId="{74752764-C38B-4E32-8BD7-4A8808568C3F}" dt="2021-03-25T08:31:16.352" v="20903" actId="478"/>
          <ac:spMkLst>
            <pc:docMk/>
            <pc:sldMk cId="2554149123" sldId="337"/>
            <ac:spMk id="13" creationId="{5A23DEAD-29BF-408B-84BA-87F0DC9DC4AF}"/>
          </ac:spMkLst>
        </pc:spChg>
        <pc:spChg chg="del mod">
          <ac:chgData name="Ragnhild Halvorsrud" userId="917ea340-fd63-490f-a7db-68428d24cf32" providerId="ADAL" clId="{74752764-C38B-4E32-8BD7-4A8808568C3F}" dt="2021-03-25T08:31:16.352" v="20903" actId="478"/>
          <ac:spMkLst>
            <pc:docMk/>
            <pc:sldMk cId="2554149123" sldId="337"/>
            <ac:spMk id="14" creationId="{3D2F2EDD-F78A-421C-ABBF-FCE37A91A006}"/>
          </ac:spMkLst>
        </pc:spChg>
        <pc:spChg chg="mod">
          <ac:chgData name="Ragnhild Halvorsrud" userId="917ea340-fd63-490f-a7db-68428d24cf32" providerId="ADAL" clId="{74752764-C38B-4E32-8BD7-4A8808568C3F}" dt="2021-03-25T12:44:17.901" v="30168" actId="790"/>
          <ac:spMkLst>
            <pc:docMk/>
            <pc:sldMk cId="2554149123" sldId="337"/>
            <ac:spMk id="15" creationId="{4BC5084C-1A9D-462D-849B-D59A0D28842A}"/>
          </ac:spMkLst>
        </pc:spChg>
        <pc:spChg chg="mod">
          <ac:chgData name="Ragnhild Halvorsrud" userId="917ea340-fd63-490f-a7db-68428d24cf32" providerId="ADAL" clId="{74752764-C38B-4E32-8BD7-4A8808568C3F}" dt="2021-03-25T12:44:17.901" v="30169" actId="790"/>
          <ac:spMkLst>
            <pc:docMk/>
            <pc:sldMk cId="2554149123" sldId="337"/>
            <ac:spMk id="16" creationId="{3F261E6F-FB41-4037-A890-EBB474F48B98}"/>
          </ac:spMkLst>
        </pc:spChg>
        <pc:spChg chg="add del mod">
          <ac:chgData name="Ragnhild Halvorsrud" userId="917ea340-fd63-490f-a7db-68428d24cf32" providerId="ADAL" clId="{74752764-C38B-4E32-8BD7-4A8808568C3F}" dt="2021-03-17T09:35:08.667" v="1719" actId="6264"/>
          <ac:spMkLst>
            <pc:docMk/>
            <pc:sldMk cId="2554149123" sldId="337"/>
            <ac:spMk id="18" creationId="{69E58C87-62BC-4C26-AF6E-9E21ABE83B19}"/>
          </ac:spMkLst>
        </pc:spChg>
        <pc:spChg chg="add del mod">
          <ac:chgData name="Ragnhild Halvorsrud" userId="917ea340-fd63-490f-a7db-68428d24cf32" providerId="ADAL" clId="{74752764-C38B-4E32-8BD7-4A8808568C3F}" dt="2021-03-24T19:48:33.839" v="18410" actId="6264"/>
          <ac:spMkLst>
            <pc:docMk/>
            <pc:sldMk cId="2554149123" sldId="337"/>
            <ac:spMk id="18" creationId="{94262944-B6B9-42B3-8697-806303121AE2}"/>
          </ac:spMkLst>
        </pc:spChg>
        <pc:spChg chg="add del mod">
          <ac:chgData name="Ragnhild Halvorsrud" userId="917ea340-fd63-490f-a7db-68428d24cf32" providerId="ADAL" clId="{74752764-C38B-4E32-8BD7-4A8808568C3F}" dt="2021-03-24T19:48:33.839" v="18410" actId="6264"/>
          <ac:spMkLst>
            <pc:docMk/>
            <pc:sldMk cId="2554149123" sldId="337"/>
            <ac:spMk id="19" creationId="{07D57912-3546-4EFF-867D-A0AD634FD4F4}"/>
          </ac:spMkLst>
        </pc:spChg>
        <pc:spChg chg="add del mod">
          <ac:chgData name="Ragnhild Halvorsrud" userId="917ea340-fd63-490f-a7db-68428d24cf32" providerId="ADAL" clId="{74752764-C38B-4E32-8BD7-4A8808568C3F}" dt="2021-03-17T09:35:08.667" v="1719" actId="6264"/>
          <ac:spMkLst>
            <pc:docMk/>
            <pc:sldMk cId="2554149123" sldId="337"/>
            <ac:spMk id="19" creationId="{D6FD1DFE-2002-40F6-8D6B-F1C65F49364B}"/>
          </ac:spMkLst>
        </pc:spChg>
        <pc:spChg chg="add mod">
          <ac:chgData name="Ragnhild Halvorsrud" userId="917ea340-fd63-490f-a7db-68428d24cf32" providerId="ADAL" clId="{74752764-C38B-4E32-8BD7-4A8808568C3F}" dt="2021-03-25T12:44:17.902" v="30170" actId="790"/>
          <ac:spMkLst>
            <pc:docMk/>
            <pc:sldMk cId="2554149123" sldId="337"/>
            <ac:spMk id="20" creationId="{EC3B863D-EC37-40FA-9FC1-8DB36DB7C601}"/>
          </ac:spMkLst>
        </pc:spChg>
        <pc:spChg chg="mod">
          <ac:chgData name="Ragnhild Halvorsrud" userId="917ea340-fd63-490f-a7db-68428d24cf32" providerId="ADAL" clId="{74752764-C38B-4E32-8BD7-4A8808568C3F}" dt="2021-03-25T09:58:38.915" v="21059"/>
          <ac:spMkLst>
            <pc:docMk/>
            <pc:sldMk cId="2554149123" sldId="337"/>
            <ac:spMk id="23" creationId="{D599E50A-550F-4B64-8A50-73BB2FCEF16A}"/>
          </ac:spMkLst>
        </pc:spChg>
        <pc:spChg chg="mod">
          <ac:chgData name="Ragnhild Halvorsrud" userId="917ea340-fd63-490f-a7db-68428d24cf32" providerId="ADAL" clId="{74752764-C38B-4E32-8BD7-4A8808568C3F}" dt="2021-03-25T09:58:38.915" v="21059"/>
          <ac:spMkLst>
            <pc:docMk/>
            <pc:sldMk cId="2554149123" sldId="337"/>
            <ac:spMk id="24" creationId="{C83FDF8A-FDBE-4781-B4AB-7E205EF2A8D8}"/>
          </ac:spMkLst>
        </pc:spChg>
        <pc:spChg chg="mod">
          <ac:chgData name="Ragnhild Halvorsrud" userId="917ea340-fd63-490f-a7db-68428d24cf32" providerId="ADAL" clId="{74752764-C38B-4E32-8BD7-4A8808568C3F}" dt="2021-03-25T09:58:38.915" v="21059"/>
          <ac:spMkLst>
            <pc:docMk/>
            <pc:sldMk cId="2554149123" sldId="337"/>
            <ac:spMk id="25" creationId="{613FE3E3-9C2F-4FAE-A018-AD8A62ED9B8E}"/>
          </ac:spMkLst>
        </pc:spChg>
        <pc:spChg chg="mod">
          <ac:chgData name="Ragnhild Halvorsrud" userId="917ea340-fd63-490f-a7db-68428d24cf32" providerId="ADAL" clId="{74752764-C38B-4E32-8BD7-4A8808568C3F}" dt="2021-03-25T09:58:38.915" v="21059"/>
          <ac:spMkLst>
            <pc:docMk/>
            <pc:sldMk cId="2554149123" sldId="337"/>
            <ac:spMk id="26" creationId="{B552A726-98EF-4A7F-B592-36A0AFB84544}"/>
          </ac:spMkLst>
        </pc:spChg>
        <pc:spChg chg="mod">
          <ac:chgData name="Ragnhild Halvorsrud" userId="917ea340-fd63-490f-a7db-68428d24cf32" providerId="ADAL" clId="{74752764-C38B-4E32-8BD7-4A8808568C3F}" dt="2021-03-25T09:58:38.915" v="21059"/>
          <ac:spMkLst>
            <pc:docMk/>
            <pc:sldMk cId="2554149123" sldId="337"/>
            <ac:spMk id="27" creationId="{43B68362-39C8-4C6F-9D0A-84294099F1E9}"/>
          </ac:spMkLst>
        </pc:spChg>
        <pc:spChg chg="mod">
          <ac:chgData name="Ragnhild Halvorsrud" userId="917ea340-fd63-490f-a7db-68428d24cf32" providerId="ADAL" clId="{74752764-C38B-4E32-8BD7-4A8808568C3F}" dt="2021-03-25T09:58:38.915" v="21059"/>
          <ac:spMkLst>
            <pc:docMk/>
            <pc:sldMk cId="2554149123" sldId="337"/>
            <ac:spMk id="28" creationId="{71BB918B-BB6F-4DD1-BBE2-5680C7C4E6C0}"/>
          </ac:spMkLst>
        </pc:spChg>
        <pc:spChg chg="mod">
          <ac:chgData name="Ragnhild Halvorsrud" userId="917ea340-fd63-490f-a7db-68428d24cf32" providerId="ADAL" clId="{74752764-C38B-4E32-8BD7-4A8808568C3F}" dt="2021-03-25T09:58:38.915" v="21059"/>
          <ac:spMkLst>
            <pc:docMk/>
            <pc:sldMk cId="2554149123" sldId="337"/>
            <ac:spMk id="29" creationId="{3E32FE94-2F77-46CC-8CCB-C8917D8E8C9F}"/>
          </ac:spMkLst>
        </pc:spChg>
        <pc:spChg chg="mod">
          <ac:chgData name="Ragnhild Halvorsrud" userId="917ea340-fd63-490f-a7db-68428d24cf32" providerId="ADAL" clId="{74752764-C38B-4E32-8BD7-4A8808568C3F}" dt="2021-03-25T09:58:38.915" v="21059"/>
          <ac:spMkLst>
            <pc:docMk/>
            <pc:sldMk cId="2554149123" sldId="337"/>
            <ac:spMk id="30" creationId="{87623C98-F893-42C1-BEC2-62B471AA4141}"/>
          </ac:spMkLst>
        </pc:spChg>
        <pc:spChg chg="mod">
          <ac:chgData name="Ragnhild Halvorsrud" userId="917ea340-fd63-490f-a7db-68428d24cf32" providerId="ADAL" clId="{74752764-C38B-4E32-8BD7-4A8808568C3F}" dt="2021-03-25T09:58:38.915" v="21059"/>
          <ac:spMkLst>
            <pc:docMk/>
            <pc:sldMk cId="2554149123" sldId="337"/>
            <ac:spMk id="31" creationId="{9E7A1166-B21C-4671-BC1F-89D825CE03F4}"/>
          </ac:spMkLst>
        </pc:spChg>
        <pc:spChg chg="mod">
          <ac:chgData name="Ragnhild Halvorsrud" userId="917ea340-fd63-490f-a7db-68428d24cf32" providerId="ADAL" clId="{74752764-C38B-4E32-8BD7-4A8808568C3F}" dt="2021-03-25T09:58:38.915" v="21059"/>
          <ac:spMkLst>
            <pc:docMk/>
            <pc:sldMk cId="2554149123" sldId="337"/>
            <ac:spMk id="32" creationId="{B5F776E4-9E1A-4101-AAD4-07170AF7FF35}"/>
          </ac:spMkLst>
        </pc:spChg>
        <pc:spChg chg="mod">
          <ac:chgData name="Ragnhild Halvorsrud" userId="917ea340-fd63-490f-a7db-68428d24cf32" providerId="ADAL" clId="{74752764-C38B-4E32-8BD7-4A8808568C3F}" dt="2021-03-25T10:04:01.952" v="21112"/>
          <ac:spMkLst>
            <pc:docMk/>
            <pc:sldMk cId="2554149123" sldId="337"/>
            <ac:spMk id="34" creationId="{569BA334-05B7-47CF-BAA4-A082D1A31063}"/>
          </ac:spMkLst>
        </pc:spChg>
        <pc:spChg chg="mod">
          <ac:chgData name="Ragnhild Halvorsrud" userId="917ea340-fd63-490f-a7db-68428d24cf32" providerId="ADAL" clId="{74752764-C38B-4E32-8BD7-4A8808568C3F}" dt="2021-03-25T10:04:01.952" v="21112"/>
          <ac:spMkLst>
            <pc:docMk/>
            <pc:sldMk cId="2554149123" sldId="337"/>
            <ac:spMk id="35" creationId="{1DEFE974-67DC-42E8-B0CB-8EA7097C421B}"/>
          </ac:spMkLst>
        </pc:spChg>
        <pc:spChg chg="mod">
          <ac:chgData name="Ragnhild Halvorsrud" userId="917ea340-fd63-490f-a7db-68428d24cf32" providerId="ADAL" clId="{74752764-C38B-4E32-8BD7-4A8808568C3F}" dt="2021-03-25T10:04:01.952" v="21112"/>
          <ac:spMkLst>
            <pc:docMk/>
            <pc:sldMk cId="2554149123" sldId="337"/>
            <ac:spMk id="36" creationId="{B9D02ED1-C2E4-4DEE-9900-0F39E5D64F15}"/>
          </ac:spMkLst>
        </pc:spChg>
        <pc:spChg chg="mod">
          <ac:chgData name="Ragnhild Halvorsrud" userId="917ea340-fd63-490f-a7db-68428d24cf32" providerId="ADAL" clId="{74752764-C38B-4E32-8BD7-4A8808568C3F}" dt="2021-03-25T10:04:01.952" v="21112"/>
          <ac:spMkLst>
            <pc:docMk/>
            <pc:sldMk cId="2554149123" sldId="337"/>
            <ac:spMk id="37" creationId="{F2944999-1D75-4958-BD37-F19433374A50}"/>
          </ac:spMkLst>
        </pc:spChg>
        <pc:spChg chg="mod">
          <ac:chgData name="Ragnhild Halvorsrud" userId="917ea340-fd63-490f-a7db-68428d24cf32" providerId="ADAL" clId="{74752764-C38B-4E32-8BD7-4A8808568C3F}" dt="2021-03-25T10:04:01.952" v="21112"/>
          <ac:spMkLst>
            <pc:docMk/>
            <pc:sldMk cId="2554149123" sldId="337"/>
            <ac:spMk id="38" creationId="{6AFD20E0-CBB0-4C01-B064-B7E487B49E00}"/>
          </ac:spMkLst>
        </pc:spChg>
        <pc:spChg chg="mod">
          <ac:chgData name="Ragnhild Halvorsrud" userId="917ea340-fd63-490f-a7db-68428d24cf32" providerId="ADAL" clId="{74752764-C38B-4E32-8BD7-4A8808568C3F}" dt="2021-03-25T10:04:01.952" v="21112"/>
          <ac:spMkLst>
            <pc:docMk/>
            <pc:sldMk cId="2554149123" sldId="337"/>
            <ac:spMk id="39" creationId="{D3187801-5723-455A-9241-86F20C24EA3C}"/>
          </ac:spMkLst>
        </pc:spChg>
        <pc:spChg chg="mod">
          <ac:chgData name="Ragnhild Halvorsrud" userId="917ea340-fd63-490f-a7db-68428d24cf32" providerId="ADAL" clId="{74752764-C38B-4E32-8BD7-4A8808568C3F}" dt="2021-03-25T10:04:01.952" v="21112"/>
          <ac:spMkLst>
            <pc:docMk/>
            <pc:sldMk cId="2554149123" sldId="337"/>
            <ac:spMk id="40" creationId="{AF635477-78A1-480B-8BE5-BBF6083F231B}"/>
          </ac:spMkLst>
        </pc:spChg>
        <pc:spChg chg="mod">
          <ac:chgData name="Ragnhild Halvorsrud" userId="917ea340-fd63-490f-a7db-68428d24cf32" providerId="ADAL" clId="{74752764-C38B-4E32-8BD7-4A8808568C3F}" dt="2021-03-25T10:04:01.952" v="21112"/>
          <ac:spMkLst>
            <pc:docMk/>
            <pc:sldMk cId="2554149123" sldId="337"/>
            <ac:spMk id="41" creationId="{3A5470C6-CBB1-4121-9FC7-18A4F591569D}"/>
          </ac:spMkLst>
        </pc:spChg>
        <pc:spChg chg="mod">
          <ac:chgData name="Ragnhild Halvorsrud" userId="917ea340-fd63-490f-a7db-68428d24cf32" providerId="ADAL" clId="{74752764-C38B-4E32-8BD7-4A8808568C3F}" dt="2021-03-25T10:04:01.952" v="21112"/>
          <ac:spMkLst>
            <pc:docMk/>
            <pc:sldMk cId="2554149123" sldId="337"/>
            <ac:spMk id="42" creationId="{01891208-1A39-4070-B59C-7B3F316099B1}"/>
          </ac:spMkLst>
        </pc:spChg>
        <pc:spChg chg="mod">
          <ac:chgData name="Ragnhild Halvorsrud" userId="917ea340-fd63-490f-a7db-68428d24cf32" providerId="ADAL" clId="{74752764-C38B-4E32-8BD7-4A8808568C3F}" dt="2021-03-25T10:04:01.952" v="21112"/>
          <ac:spMkLst>
            <pc:docMk/>
            <pc:sldMk cId="2554149123" sldId="337"/>
            <ac:spMk id="43" creationId="{E8A891EF-F985-4F07-BCF7-EE2BC707FFFB}"/>
          </ac:spMkLst>
        </pc:spChg>
        <pc:spChg chg="mod">
          <ac:chgData name="Ragnhild Halvorsrud" userId="917ea340-fd63-490f-a7db-68428d24cf32" providerId="ADAL" clId="{74752764-C38B-4E32-8BD7-4A8808568C3F}" dt="2021-03-25T12:44:17.903" v="30171" actId="790"/>
          <ac:spMkLst>
            <pc:docMk/>
            <pc:sldMk cId="2554149123" sldId="337"/>
            <ac:spMk id="45" creationId="{DB04746D-ED0C-4399-AE1D-EC1587723DDD}"/>
          </ac:spMkLst>
        </pc:spChg>
        <pc:spChg chg="mod">
          <ac:chgData name="Ragnhild Halvorsrud" userId="917ea340-fd63-490f-a7db-68428d24cf32" providerId="ADAL" clId="{74752764-C38B-4E32-8BD7-4A8808568C3F}" dt="2021-03-25T12:44:17.903" v="30172" actId="790"/>
          <ac:spMkLst>
            <pc:docMk/>
            <pc:sldMk cId="2554149123" sldId="337"/>
            <ac:spMk id="46" creationId="{057F2C9D-F716-4FBE-AC4B-9947868D8D69}"/>
          </ac:spMkLst>
        </pc:spChg>
        <pc:spChg chg="mod">
          <ac:chgData name="Ragnhild Halvorsrud" userId="917ea340-fd63-490f-a7db-68428d24cf32" providerId="ADAL" clId="{74752764-C38B-4E32-8BD7-4A8808568C3F}" dt="2021-03-25T12:44:17.904" v="30173" actId="790"/>
          <ac:spMkLst>
            <pc:docMk/>
            <pc:sldMk cId="2554149123" sldId="337"/>
            <ac:spMk id="47" creationId="{CB9976B3-DCBF-49F5-A06B-1B2021013B33}"/>
          </ac:spMkLst>
        </pc:spChg>
        <pc:spChg chg="mod">
          <ac:chgData name="Ragnhild Halvorsrud" userId="917ea340-fd63-490f-a7db-68428d24cf32" providerId="ADAL" clId="{74752764-C38B-4E32-8BD7-4A8808568C3F}" dt="2021-03-25T12:44:17.905" v="30174" actId="790"/>
          <ac:spMkLst>
            <pc:docMk/>
            <pc:sldMk cId="2554149123" sldId="337"/>
            <ac:spMk id="48" creationId="{1D33B3CB-6CA0-4E0C-8A05-2E75C646ADF8}"/>
          </ac:spMkLst>
        </pc:spChg>
        <pc:spChg chg="mod">
          <ac:chgData name="Ragnhild Halvorsrud" userId="917ea340-fd63-490f-a7db-68428d24cf32" providerId="ADAL" clId="{74752764-C38B-4E32-8BD7-4A8808568C3F}" dt="2021-03-25T12:44:17.905" v="30175" actId="790"/>
          <ac:spMkLst>
            <pc:docMk/>
            <pc:sldMk cId="2554149123" sldId="337"/>
            <ac:spMk id="49" creationId="{CFB9F6C7-505F-4B79-8F3E-1A663E060A3C}"/>
          </ac:spMkLst>
        </pc:spChg>
        <pc:spChg chg="mod">
          <ac:chgData name="Ragnhild Halvorsrud" userId="917ea340-fd63-490f-a7db-68428d24cf32" providerId="ADAL" clId="{74752764-C38B-4E32-8BD7-4A8808568C3F}" dt="2021-03-25T12:44:17.906" v="30176" actId="790"/>
          <ac:spMkLst>
            <pc:docMk/>
            <pc:sldMk cId="2554149123" sldId="337"/>
            <ac:spMk id="50" creationId="{1FB01FD9-93F8-4860-9840-E3AB910A48BC}"/>
          </ac:spMkLst>
        </pc:spChg>
        <pc:spChg chg="mod">
          <ac:chgData name="Ragnhild Halvorsrud" userId="917ea340-fd63-490f-a7db-68428d24cf32" providerId="ADAL" clId="{74752764-C38B-4E32-8BD7-4A8808568C3F}" dt="2021-03-25T12:44:17.907" v="30177" actId="790"/>
          <ac:spMkLst>
            <pc:docMk/>
            <pc:sldMk cId="2554149123" sldId="337"/>
            <ac:spMk id="51" creationId="{211D37DF-9E14-4173-A8ED-00A6505E8DE5}"/>
          </ac:spMkLst>
        </pc:spChg>
        <pc:spChg chg="mod">
          <ac:chgData name="Ragnhild Halvorsrud" userId="917ea340-fd63-490f-a7db-68428d24cf32" providerId="ADAL" clId="{74752764-C38B-4E32-8BD7-4A8808568C3F}" dt="2021-03-25T12:44:17.907" v="30178" actId="790"/>
          <ac:spMkLst>
            <pc:docMk/>
            <pc:sldMk cId="2554149123" sldId="337"/>
            <ac:spMk id="52" creationId="{797506A0-1313-48BA-A922-D114361F05B6}"/>
          </ac:spMkLst>
        </pc:spChg>
        <pc:spChg chg="mod">
          <ac:chgData name="Ragnhild Halvorsrud" userId="917ea340-fd63-490f-a7db-68428d24cf32" providerId="ADAL" clId="{74752764-C38B-4E32-8BD7-4A8808568C3F}" dt="2021-03-25T12:44:17.908" v="30179" actId="790"/>
          <ac:spMkLst>
            <pc:docMk/>
            <pc:sldMk cId="2554149123" sldId="337"/>
            <ac:spMk id="53" creationId="{B54FC043-F0F3-4A15-AF6F-505D34385AF5}"/>
          </ac:spMkLst>
        </pc:spChg>
        <pc:spChg chg="mod">
          <ac:chgData name="Ragnhild Halvorsrud" userId="917ea340-fd63-490f-a7db-68428d24cf32" providerId="ADAL" clId="{74752764-C38B-4E32-8BD7-4A8808568C3F}" dt="2021-03-25T12:44:17.908" v="30180" actId="790"/>
          <ac:spMkLst>
            <pc:docMk/>
            <pc:sldMk cId="2554149123" sldId="337"/>
            <ac:spMk id="54" creationId="{AD1266D0-A12E-4A30-AF36-88532F5C8C7A}"/>
          </ac:spMkLst>
        </pc:spChg>
        <pc:grpChg chg="del">
          <ac:chgData name="Ragnhild Halvorsrud" userId="917ea340-fd63-490f-a7db-68428d24cf32" providerId="ADAL" clId="{74752764-C38B-4E32-8BD7-4A8808568C3F}" dt="2021-03-25T08:31:16.352" v="20903" actId="478"/>
          <ac:grpSpMkLst>
            <pc:docMk/>
            <pc:sldMk cId="2554149123" sldId="337"/>
            <ac:grpSpMk id="4" creationId="{1C4C5F4E-F207-4658-B91B-EEF5E9A91BA7}"/>
          </ac:grpSpMkLst>
        </pc:grpChg>
        <pc:grpChg chg="add del mod">
          <ac:chgData name="Ragnhild Halvorsrud" userId="917ea340-fd63-490f-a7db-68428d24cf32" providerId="ADAL" clId="{74752764-C38B-4E32-8BD7-4A8808568C3F}" dt="2021-03-25T10:03:25.640" v="21103" actId="478"/>
          <ac:grpSpMkLst>
            <pc:docMk/>
            <pc:sldMk cId="2554149123" sldId="337"/>
            <ac:grpSpMk id="22" creationId="{FA57478E-EDE1-452A-9BF7-59D10A0BED49}"/>
          </ac:grpSpMkLst>
        </pc:grpChg>
        <pc:grpChg chg="add del mod">
          <ac:chgData name="Ragnhild Halvorsrud" userId="917ea340-fd63-490f-a7db-68428d24cf32" providerId="ADAL" clId="{74752764-C38B-4E32-8BD7-4A8808568C3F}" dt="2021-03-25T10:04:05.503" v="21115"/>
          <ac:grpSpMkLst>
            <pc:docMk/>
            <pc:sldMk cId="2554149123" sldId="337"/>
            <ac:grpSpMk id="33" creationId="{441A653B-D50A-42AB-BF9B-7A0B1082AC11}"/>
          </ac:grpSpMkLst>
        </pc:grpChg>
        <pc:grpChg chg="add mod">
          <ac:chgData name="Ragnhild Halvorsrud" userId="917ea340-fd63-490f-a7db-68428d24cf32" providerId="ADAL" clId="{74752764-C38B-4E32-8BD7-4A8808568C3F}" dt="2021-03-25T10:04:58.484" v="21120"/>
          <ac:grpSpMkLst>
            <pc:docMk/>
            <pc:sldMk cId="2554149123" sldId="337"/>
            <ac:grpSpMk id="44" creationId="{CA0457C3-B656-4D0B-8B13-E59FD9EA6031}"/>
          </ac:grpSpMkLst>
        </pc:grpChg>
        <pc:picChg chg="add mod">
          <ac:chgData name="Ragnhild Halvorsrud" userId="917ea340-fd63-490f-a7db-68428d24cf32" providerId="ADAL" clId="{74752764-C38B-4E32-8BD7-4A8808568C3F}" dt="2021-03-24T19:50:37.840" v="18417" actId="1076"/>
          <ac:picMkLst>
            <pc:docMk/>
            <pc:sldMk cId="2554149123" sldId="337"/>
            <ac:picMk id="21" creationId="{A0D5D2B1-AF3B-4ADF-A196-48713D7F97CD}"/>
          </ac:picMkLst>
        </pc:picChg>
      </pc:sldChg>
      <pc:sldChg chg="addSp delSp modSp mod chgLayout modNotes">
        <pc:chgData name="Ragnhild Halvorsrud" userId="917ea340-fd63-490f-a7db-68428d24cf32" providerId="ADAL" clId="{74752764-C38B-4E32-8BD7-4A8808568C3F}" dt="2021-03-25T12:44:17.922" v="30200" actId="790"/>
        <pc:sldMkLst>
          <pc:docMk/>
          <pc:sldMk cId="369790786" sldId="338"/>
        </pc:sldMkLst>
        <pc:spChg chg="mod ord">
          <ac:chgData name="Ragnhild Halvorsrud" userId="917ea340-fd63-490f-a7db-68428d24cf32" providerId="ADAL" clId="{74752764-C38B-4E32-8BD7-4A8808568C3F}" dt="2021-03-25T12:44:17.910" v="30183" actId="790"/>
          <ac:spMkLst>
            <pc:docMk/>
            <pc:sldMk cId="369790786" sldId="338"/>
            <ac:spMk id="2" creationId="{DA93C4BE-5E27-46F9-B4B5-B31A61970ECC}"/>
          </ac:spMkLst>
        </pc:spChg>
        <pc:spChg chg="mod ord">
          <ac:chgData name="Ragnhild Halvorsrud" userId="917ea340-fd63-490f-a7db-68428d24cf32" providerId="ADAL" clId="{74752764-C38B-4E32-8BD7-4A8808568C3F}" dt="2021-03-25T12:44:17.911" v="30184" actId="790"/>
          <ac:spMkLst>
            <pc:docMk/>
            <pc:sldMk cId="369790786" sldId="338"/>
            <ac:spMk id="3" creationId="{1ACFC2A2-5AEE-4B2A-B5EE-FA12AF84328D}"/>
          </ac:spMkLst>
        </pc:spChg>
        <pc:spChg chg="mod">
          <ac:chgData name="Ragnhild Halvorsrud" userId="917ea340-fd63-490f-a7db-68428d24cf32" providerId="ADAL" clId="{74752764-C38B-4E32-8BD7-4A8808568C3F}" dt="2021-03-24T08:21:09.519" v="13886" actId="790"/>
          <ac:spMkLst>
            <pc:docMk/>
            <pc:sldMk cId="369790786" sldId="338"/>
            <ac:spMk id="5" creationId="{2CEA75C9-AFC0-4F36-81D8-18BFBD8DD731}"/>
          </ac:spMkLst>
        </pc:spChg>
        <pc:spChg chg="mod">
          <ac:chgData name="Ragnhild Halvorsrud" userId="917ea340-fd63-490f-a7db-68428d24cf32" providerId="ADAL" clId="{74752764-C38B-4E32-8BD7-4A8808568C3F}" dt="2021-03-24T08:21:09.519" v="13887" actId="790"/>
          <ac:spMkLst>
            <pc:docMk/>
            <pc:sldMk cId="369790786" sldId="338"/>
            <ac:spMk id="6" creationId="{477A4B5A-8AE3-4E3D-A2D9-B0BFBB85E697}"/>
          </ac:spMkLst>
        </pc:spChg>
        <pc:spChg chg="mod">
          <ac:chgData name="Ragnhild Halvorsrud" userId="917ea340-fd63-490f-a7db-68428d24cf32" providerId="ADAL" clId="{74752764-C38B-4E32-8BD7-4A8808568C3F}" dt="2021-03-24T08:21:09.519" v="13888" actId="790"/>
          <ac:spMkLst>
            <pc:docMk/>
            <pc:sldMk cId="369790786" sldId="338"/>
            <ac:spMk id="7" creationId="{73C8DCF7-893B-4F2B-93D7-991C8C231531}"/>
          </ac:spMkLst>
        </pc:spChg>
        <pc:spChg chg="del mod">
          <ac:chgData name="Ragnhild Halvorsrud" userId="917ea340-fd63-490f-a7db-68428d24cf32" providerId="ADAL" clId="{74752764-C38B-4E32-8BD7-4A8808568C3F}" dt="2021-03-25T08:31:05.042" v="20902" actId="478"/>
          <ac:spMkLst>
            <pc:docMk/>
            <pc:sldMk cId="369790786" sldId="338"/>
            <ac:spMk id="8" creationId="{2DA94161-7DD9-4081-B4C9-37F787D3DCF1}"/>
          </ac:spMkLst>
        </pc:spChg>
        <pc:spChg chg="del mod">
          <ac:chgData name="Ragnhild Halvorsrud" userId="917ea340-fd63-490f-a7db-68428d24cf32" providerId="ADAL" clId="{74752764-C38B-4E32-8BD7-4A8808568C3F}" dt="2021-03-25T08:31:05.042" v="20902" actId="478"/>
          <ac:spMkLst>
            <pc:docMk/>
            <pc:sldMk cId="369790786" sldId="338"/>
            <ac:spMk id="9" creationId="{DF00E892-77A5-4C04-8C17-F40635529CB6}"/>
          </ac:spMkLst>
        </pc:spChg>
        <pc:spChg chg="del mod">
          <ac:chgData name="Ragnhild Halvorsrud" userId="917ea340-fd63-490f-a7db-68428d24cf32" providerId="ADAL" clId="{74752764-C38B-4E32-8BD7-4A8808568C3F}" dt="2021-03-25T08:31:05.042" v="20902" actId="478"/>
          <ac:spMkLst>
            <pc:docMk/>
            <pc:sldMk cId="369790786" sldId="338"/>
            <ac:spMk id="10" creationId="{FDE6FA0C-767E-49E9-8FCF-F899C7111E53}"/>
          </ac:spMkLst>
        </pc:spChg>
        <pc:spChg chg="del mod">
          <ac:chgData name="Ragnhild Halvorsrud" userId="917ea340-fd63-490f-a7db-68428d24cf32" providerId="ADAL" clId="{74752764-C38B-4E32-8BD7-4A8808568C3F}" dt="2021-03-25T08:31:05.042" v="20902" actId="478"/>
          <ac:spMkLst>
            <pc:docMk/>
            <pc:sldMk cId="369790786" sldId="338"/>
            <ac:spMk id="11" creationId="{7D32C520-15E5-41EA-BAA7-C2539CBEED5B}"/>
          </ac:spMkLst>
        </pc:spChg>
        <pc:spChg chg="del mod">
          <ac:chgData name="Ragnhild Halvorsrud" userId="917ea340-fd63-490f-a7db-68428d24cf32" providerId="ADAL" clId="{74752764-C38B-4E32-8BD7-4A8808568C3F}" dt="2021-03-25T08:31:05.042" v="20902" actId="478"/>
          <ac:spMkLst>
            <pc:docMk/>
            <pc:sldMk cId="369790786" sldId="338"/>
            <ac:spMk id="12" creationId="{CB72F541-9246-4C86-A860-76901BF7759E}"/>
          </ac:spMkLst>
        </pc:spChg>
        <pc:spChg chg="del mod">
          <ac:chgData name="Ragnhild Halvorsrud" userId="917ea340-fd63-490f-a7db-68428d24cf32" providerId="ADAL" clId="{74752764-C38B-4E32-8BD7-4A8808568C3F}" dt="2021-03-25T08:31:05.042" v="20902" actId="478"/>
          <ac:spMkLst>
            <pc:docMk/>
            <pc:sldMk cId="369790786" sldId="338"/>
            <ac:spMk id="13" creationId="{83C4187C-7C8F-4034-9626-293813F7F081}"/>
          </ac:spMkLst>
        </pc:spChg>
        <pc:spChg chg="del mod">
          <ac:chgData name="Ragnhild Halvorsrud" userId="917ea340-fd63-490f-a7db-68428d24cf32" providerId="ADAL" clId="{74752764-C38B-4E32-8BD7-4A8808568C3F}" dt="2021-03-25T08:31:05.042" v="20902" actId="478"/>
          <ac:spMkLst>
            <pc:docMk/>
            <pc:sldMk cId="369790786" sldId="338"/>
            <ac:spMk id="14" creationId="{44E345CB-04C8-4681-B520-B14556A09C64}"/>
          </ac:spMkLst>
        </pc:spChg>
        <pc:spChg chg="mod">
          <ac:chgData name="Ragnhild Halvorsrud" userId="917ea340-fd63-490f-a7db-68428d24cf32" providerId="ADAL" clId="{74752764-C38B-4E32-8BD7-4A8808568C3F}" dt="2021-03-25T12:44:17.912" v="30185" actId="790"/>
          <ac:spMkLst>
            <pc:docMk/>
            <pc:sldMk cId="369790786" sldId="338"/>
            <ac:spMk id="15" creationId="{9417764F-9342-4CB8-A54B-FA422FCF5CB7}"/>
          </ac:spMkLst>
        </pc:spChg>
        <pc:spChg chg="mod">
          <ac:chgData name="Ragnhild Halvorsrud" userId="917ea340-fd63-490f-a7db-68428d24cf32" providerId="ADAL" clId="{74752764-C38B-4E32-8BD7-4A8808568C3F}" dt="2021-03-25T12:44:17.913" v="30186" actId="790"/>
          <ac:spMkLst>
            <pc:docMk/>
            <pc:sldMk cId="369790786" sldId="338"/>
            <ac:spMk id="16" creationId="{FC09E126-6055-454C-8DD2-7B7F3BCEAFC1}"/>
          </ac:spMkLst>
        </pc:spChg>
        <pc:spChg chg="mod">
          <ac:chgData name="Ragnhild Halvorsrud" userId="917ea340-fd63-490f-a7db-68428d24cf32" providerId="ADAL" clId="{74752764-C38B-4E32-8BD7-4A8808568C3F}" dt="2021-03-25T12:44:17.914" v="30187" actId="790"/>
          <ac:spMkLst>
            <pc:docMk/>
            <pc:sldMk cId="369790786" sldId="338"/>
            <ac:spMk id="17" creationId="{77481F1C-B320-4892-9FB9-ACE0710BEB8F}"/>
          </ac:spMkLst>
        </pc:spChg>
        <pc:spChg chg="mod">
          <ac:chgData name="Ragnhild Halvorsrud" userId="917ea340-fd63-490f-a7db-68428d24cf32" providerId="ADAL" clId="{74752764-C38B-4E32-8BD7-4A8808568C3F}" dt="2021-03-25T12:44:17.915" v="30188" actId="790"/>
          <ac:spMkLst>
            <pc:docMk/>
            <pc:sldMk cId="369790786" sldId="338"/>
            <ac:spMk id="18" creationId="{DEC2FB7B-8654-45F4-AE16-2D02E0BCE39C}"/>
          </ac:spMkLst>
        </pc:spChg>
        <pc:spChg chg="add del mod">
          <ac:chgData name="Ragnhild Halvorsrud" userId="917ea340-fd63-490f-a7db-68428d24cf32" providerId="ADAL" clId="{74752764-C38B-4E32-8BD7-4A8808568C3F}" dt="2021-03-24T19:51:53.145" v="18538" actId="6264"/>
          <ac:spMkLst>
            <pc:docMk/>
            <pc:sldMk cId="369790786" sldId="338"/>
            <ac:spMk id="25" creationId="{62C0A58C-1DE5-4FDD-AEA6-8657945D7676}"/>
          </ac:spMkLst>
        </pc:spChg>
        <pc:spChg chg="add del mod">
          <ac:chgData name="Ragnhild Halvorsrud" userId="917ea340-fd63-490f-a7db-68428d24cf32" providerId="ADAL" clId="{74752764-C38B-4E32-8BD7-4A8808568C3F}" dt="2021-03-24T19:51:53.145" v="18538" actId="6264"/>
          <ac:spMkLst>
            <pc:docMk/>
            <pc:sldMk cId="369790786" sldId="338"/>
            <ac:spMk id="26" creationId="{FCEB4738-C8EF-4202-A0CF-97B59006ABF2}"/>
          </ac:spMkLst>
        </pc:spChg>
        <pc:spChg chg="mod">
          <ac:chgData name="Ragnhild Halvorsrud" userId="917ea340-fd63-490f-a7db-68428d24cf32" providerId="ADAL" clId="{74752764-C38B-4E32-8BD7-4A8808568C3F}" dt="2021-03-25T09:58:40.510" v="21060"/>
          <ac:spMkLst>
            <pc:docMk/>
            <pc:sldMk cId="369790786" sldId="338"/>
            <ac:spMk id="28" creationId="{BA1293D6-60CA-4CD8-94EB-5677415B9B8A}"/>
          </ac:spMkLst>
        </pc:spChg>
        <pc:spChg chg="mod">
          <ac:chgData name="Ragnhild Halvorsrud" userId="917ea340-fd63-490f-a7db-68428d24cf32" providerId="ADAL" clId="{74752764-C38B-4E32-8BD7-4A8808568C3F}" dt="2021-03-25T09:58:40.510" v="21060"/>
          <ac:spMkLst>
            <pc:docMk/>
            <pc:sldMk cId="369790786" sldId="338"/>
            <ac:spMk id="29" creationId="{F91A0F78-6578-4123-A7DF-B53AF9E54B47}"/>
          </ac:spMkLst>
        </pc:spChg>
        <pc:spChg chg="mod">
          <ac:chgData name="Ragnhild Halvorsrud" userId="917ea340-fd63-490f-a7db-68428d24cf32" providerId="ADAL" clId="{74752764-C38B-4E32-8BD7-4A8808568C3F}" dt="2021-03-25T09:58:40.510" v="21060"/>
          <ac:spMkLst>
            <pc:docMk/>
            <pc:sldMk cId="369790786" sldId="338"/>
            <ac:spMk id="30" creationId="{AE5BD4A3-17E4-451E-8CA9-46660C50321B}"/>
          </ac:spMkLst>
        </pc:spChg>
        <pc:spChg chg="mod">
          <ac:chgData name="Ragnhild Halvorsrud" userId="917ea340-fd63-490f-a7db-68428d24cf32" providerId="ADAL" clId="{74752764-C38B-4E32-8BD7-4A8808568C3F}" dt="2021-03-25T09:58:40.510" v="21060"/>
          <ac:spMkLst>
            <pc:docMk/>
            <pc:sldMk cId="369790786" sldId="338"/>
            <ac:spMk id="31" creationId="{0242BBCD-D4CD-4179-B229-D9FA6B5C0035}"/>
          </ac:spMkLst>
        </pc:spChg>
        <pc:spChg chg="mod">
          <ac:chgData name="Ragnhild Halvorsrud" userId="917ea340-fd63-490f-a7db-68428d24cf32" providerId="ADAL" clId="{74752764-C38B-4E32-8BD7-4A8808568C3F}" dt="2021-03-25T09:58:40.510" v="21060"/>
          <ac:spMkLst>
            <pc:docMk/>
            <pc:sldMk cId="369790786" sldId="338"/>
            <ac:spMk id="32" creationId="{CE9FE41E-E798-4699-AF2F-FC9E7F2E1A56}"/>
          </ac:spMkLst>
        </pc:spChg>
        <pc:spChg chg="mod">
          <ac:chgData name="Ragnhild Halvorsrud" userId="917ea340-fd63-490f-a7db-68428d24cf32" providerId="ADAL" clId="{74752764-C38B-4E32-8BD7-4A8808568C3F}" dt="2021-03-25T09:58:40.510" v="21060"/>
          <ac:spMkLst>
            <pc:docMk/>
            <pc:sldMk cId="369790786" sldId="338"/>
            <ac:spMk id="33" creationId="{3A256FB7-AEBF-441C-B3FE-627FDD418900}"/>
          </ac:spMkLst>
        </pc:spChg>
        <pc:spChg chg="mod">
          <ac:chgData name="Ragnhild Halvorsrud" userId="917ea340-fd63-490f-a7db-68428d24cf32" providerId="ADAL" clId="{74752764-C38B-4E32-8BD7-4A8808568C3F}" dt="2021-03-25T09:58:40.510" v="21060"/>
          <ac:spMkLst>
            <pc:docMk/>
            <pc:sldMk cId="369790786" sldId="338"/>
            <ac:spMk id="34" creationId="{7C583348-09AF-4E31-A253-161DEBF452EE}"/>
          </ac:spMkLst>
        </pc:spChg>
        <pc:spChg chg="mod">
          <ac:chgData name="Ragnhild Halvorsrud" userId="917ea340-fd63-490f-a7db-68428d24cf32" providerId="ADAL" clId="{74752764-C38B-4E32-8BD7-4A8808568C3F}" dt="2021-03-25T09:58:40.510" v="21060"/>
          <ac:spMkLst>
            <pc:docMk/>
            <pc:sldMk cId="369790786" sldId="338"/>
            <ac:spMk id="35" creationId="{9C27E139-58B2-40D0-8EAD-35840C613753}"/>
          </ac:spMkLst>
        </pc:spChg>
        <pc:spChg chg="mod">
          <ac:chgData name="Ragnhild Halvorsrud" userId="917ea340-fd63-490f-a7db-68428d24cf32" providerId="ADAL" clId="{74752764-C38B-4E32-8BD7-4A8808568C3F}" dt="2021-03-25T09:58:40.510" v="21060"/>
          <ac:spMkLst>
            <pc:docMk/>
            <pc:sldMk cId="369790786" sldId="338"/>
            <ac:spMk id="36" creationId="{3D11DBD3-A286-4803-99BF-75B9A48092B7}"/>
          </ac:spMkLst>
        </pc:spChg>
        <pc:spChg chg="mod">
          <ac:chgData name="Ragnhild Halvorsrud" userId="917ea340-fd63-490f-a7db-68428d24cf32" providerId="ADAL" clId="{74752764-C38B-4E32-8BD7-4A8808568C3F}" dt="2021-03-25T09:58:40.510" v="21060"/>
          <ac:spMkLst>
            <pc:docMk/>
            <pc:sldMk cId="369790786" sldId="338"/>
            <ac:spMk id="37" creationId="{E1FE873C-DD1A-4991-978F-FF61B86A5B43}"/>
          </ac:spMkLst>
        </pc:spChg>
        <pc:spChg chg="mod">
          <ac:chgData name="Ragnhild Halvorsrud" userId="917ea340-fd63-490f-a7db-68428d24cf32" providerId="ADAL" clId="{74752764-C38B-4E32-8BD7-4A8808568C3F}" dt="2021-03-25T10:04:03.478" v="21113"/>
          <ac:spMkLst>
            <pc:docMk/>
            <pc:sldMk cId="369790786" sldId="338"/>
            <ac:spMk id="39" creationId="{6EADF05A-7F05-451D-848D-43B75DC95CE1}"/>
          </ac:spMkLst>
        </pc:spChg>
        <pc:spChg chg="mod">
          <ac:chgData name="Ragnhild Halvorsrud" userId="917ea340-fd63-490f-a7db-68428d24cf32" providerId="ADAL" clId="{74752764-C38B-4E32-8BD7-4A8808568C3F}" dt="2021-03-25T10:04:03.478" v="21113"/>
          <ac:spMkLst>
            <pc:docMk/>
            <pc:sldMk cId="369790786" sldId="338"/>
            <ac:spMk id="40" creationId="{93F34174-EC0A-4F05-AF91-8DEE5EB0135E}"/>
          </ac:spMkLst>
        </pc:spChg>
        <pc:spChg chg="mod">
          <ac:chgData name="Ragnhild Halvorsrud" userId="917ea340-fd63-490f-a7db-68428d24cf32" providerId="ADAL" clId="{74752764-C38B-4E32-8BD7-4A8808568C3F}" dt="2021-03-25T10:04:03.478" v="21113"/>
          <ac:spMkLst>
            <pc:docMk/>
            <pc:sldMk cId="369790786" sldId="338"/>
            <ac:spMk id="41" creationId="{F1D6A9FA-D34B-429E-B381-51A2825BB305}"/>
          </ac:spMkLst>
        </pc:spChg>
        <pc:spChg chg="mod">
          <ac:chgData name="Ragnhild Halvorsrud" userId="917ea340-fd63-490f-a7db-68428d24cf32" providerId="ADAL" clId="{74752764-C38B-4E32-8BD7-4A8808568C3F}" dt="2021-03-25T10:04:03.478" v="21113"/>
          <ac:spMkLst>
            <pc:docMk/>
            <pc:sldMk cId="369790786" sldId="338"/>
            <ac:spMk id="42" creationId="{5327A4D1-1131-453C-8AB0-3B02ABC92938}"/>
          </ac:spMkLst>
        </pc:spChg>
        <pc:spChg chg="mod">
          <ac:chgData name="Ragnhild Halvorsrud" userId="917ea340-fd63-490f-a7db-68428d24cf32" providerId="ADAL" clId="{74752764-C38B-4E32-8BD7-4A8808568C3F}" dt="2021-03-25T10:04:03.478" v="21113"/>
          <ac:spMkLst>
            <pc:docMk/>
            <pc:sldMk cId="369790786" sldId="338"/>
            <ac:spMk id="43" creationId="{4E7CFD12-256C-4688-B041-517254B5E108}"/>
          </ac:spMkLst>
        </pc:spChg>
        <pc:spChg chg="mod">
          <ac:chgData name="Ragnhild Halvorsrud" userId="917ea340-fd63-490f-a7db-68428d24cf32" providerId="ADAL" clId="{74752764-C38B-4E32-8BD7-4A8808568C3F}" dt="2021-03-25T10:04:03.478" v="21113"/>
          <ac:spMkLst>
            <pc:docMk/>
            <pc:sldMk cId="369790786" sldId="338"/>
            <ac:spMk id="44" creationId="{05D54D14-D74B-49A0-A0C8-E4A5E97B25A2}"/>
          </ac:spMkLst>
        </pc:spChg>
        <pc:spChg chg="mod">
          <ac:chgData name="Ragnhild Halvorsrud" userId="917ea340-fd63-490f-a7db-68428d24cf32" providerId="ADAL" clId="{74752764-C38B-4E32-8BD7-4A8808568C3F}" dt="2021-03-25T10:04:03.478" v="21113"/>
          <ac:spMkLst>
            <pc:docMk/>
            <pc:sldMk cId="369790786" sldId="338"/>
            <ac:spMk id="45" creationId="{ED386E17-A1B6-46CD-AF61-4184D31B87BF}"/>
          </ac:spMkLst>
        </pc:spChg>
        <pc:spChg chg="mod">
          <ac:chgData name="Ragnhild Halvorsrud" userId="917ea340-fd63-490f-a7db-68428d24cf32" providerId="ADAL" clId="{74752764-C38B-4E32-8BD7-4A8808568C3F}" dt="2021-03-25T10:04:03.478" v="21113"/>
          <ac:spMkLst>
            <pc:docMk/>
            <pc:sldMk cId="369790786" sldId="338"/>
            <ac:spMk id="46" creationId="{A9A7CE4E-C7C2-40F7-87A2-69C5CEFED4B3}"/>
          </ac:spMkLst>
        </pc:spChg>
        <pc:spChg chg="mod">
          <ac:chgData name="Ragnhild Halvorsrud" userId="917ea340-fd63-490f-a7db-68428d24cf32" providerId="ADAL" clId="{74752764-C38B-4E32-8BD7-4A8808568C3F}" dt="2021-03-25T10:04:03.478" v="21113"/>
          <ac:spMkLst>
            <pc:docMk/>
            <pc:sldMk cId="369790786" sldId="338"/>
            <ac:spMk id="47" creationId="{F3427148-BE09-4C32-927C-CC9A747810CA}"/>
          </ac:spMkLst>
        </pc:spChg>
        <pc:spChg chg="mod">
          <ac:chgData name="Ragnhild Halvorsrud" userId="917ea340-fd63-490f-a7db-68428d24cf32" providerId="ADAL" clId="{74752764-C38B-4E32-8BD7-4A8808568C3F}" dt="2021-03-25T10:04:03.478" v="21113"/>
          <ac:spMkLst>
            <pc:docMk/>
            <pc:sldMk cId="369790786" sldId="338"/>
            <ac:spMk id="48" creationId="{9A2F3CF0-0BB3-42E0-A42F-30C2CF740ABC}"/>
          </ac:spMkLst>
        </pc:spChg>
        <pc:spChg chg="mod">
          <ac:chgData name="Ragnhild Halvorsrud" userId="917ea340-fd63-490f-a7db-68428d24cf32" providerId="ADAL" clId="{74752764-C38B-4E32-8BD7-4A8808568C3F}" dt="2021-03-25T12:44:17.916" v="30189" actId="790"/>
          <ac:spMkLst>
            <pc:docMk/>
            <pc:sldMk cId="369790786" sldId="338"/>
            <ac:spMk id="50" creationId="{71C1C3F4-EADA-4127-99A4-C214FF0D5934}"/>
          </ac:spMkLst>
        </pc:spChg>
        <pc:spChg chg="mod">
          <ac:chgData name="Ragnhild Halvorsrud" userId="917ea340-fd63-490f-a7db-68428d24cf32" providerId="ADAL" clId="{74752764-C38B-4E32-8BD7-4A8808568C3F}" dt="2021-03-25T12:44:17.916" v="30190" actId="790"/>
          <ac:spMkLst>
            <pc:docMk/>
            <pc:sldMk cId="369790786" sldId="338"/>
            <ac:spMk id="51" creationId="{C346F852-54B9-4D10-A493-4BCA19F8E94A}"/>
          </ac:spMkLst>
        </pc:spChg>
        <pc:spChg chg="mod">
          <ac:chgData name="Ragnhild Halvorsrud" userId="917ea340-fd63-490f-a7db-68428d24cf32" providerId="ADAL" clId="{74752764-C38B-4E32-8BD7-4A8808568C3F}" dt="2021-03-25T12:44:17.917" v="30191" actId="790"/>
          <ac:spMkLst>
            <pc:docMk/>
            <pc:sldMk cId="369790786" sldId="338"/>
            <ac:spMk id="52" creationId="{63C28969-75D8-4C91-8B78-C365E90703BE}"/>
          </ac:spMkLst>
        </pc:spChg>
        <pc:spChg chg="mod">
          <ac:chgData name="Ragnhild Halvorsrud" userId="917ea340-fd63-490f-a7db-68428d24cf32" providerId="ADAL" clId="{74752764-C38B-4E32-8BD7-4A8808568C3F}" dt="2021-03-25T12:44:17.917" v="30192" actId="790"/>
          <ac:spMkLst>
            <pc:docMk/>
            <pc:sldMk cId="369790786" sldId="338"/>
            <ac:spMk id="53" creationId="{36DFFD92-9D86-4F8F-81B2-7B06D2091B89}"/>
          </ac:spMkLst>
        </pc:spChg>
        <pc:spChg chg="mod">
          <ac:chgData name="Ragnhild Halvorsrud" userId="917ea340-fd63-490f-a7db-68428d24cf32" providerId="ADAL" clId="{74752764-C38B-4E32-8BD7-4A8808568C3F}" dt="2021-03-25T12:44:17.918" v="30193" actId="790"/>
          <ac:spMkLst>
            <pc:docMk/>
            <pc:sldMk cId="369790786" sldId="338"/>
            <ac:spMk id="54" creationId="{945265B1-F013-4E69-BD77-7ED89B5B2B11}"/>
          </ac:spMkLst>
        </pc:spChg>
        <pc:spChg chg="mod">
          <ac:chgData name="Ragnhild Halvorsrud" userId="917ea340-fd63-490f-a7db-68428d24cf32" providerId="ADAL" clId="{74752764-C38B-4E32-8BD7-4A8808568C3F}" dt="2021-03-25T12:44:17.919" v="30194" actId="790"/>
          <ac:spMkLst>
            <pc:docMk/>
            <pc:sldMk cId="369790786" sldId="338"/>
            <ac:spMk id="55" creationId="{ACD78A2D-BE58-4524-9BA2-582C095D2DD1}"/>
          </ac:spMkLst>
        </pc:spChg>
        <pc:spChg chg="mod">
          <ac:chgData name="Ragnhild Halvorsrud" userId="917ea340-fd63-490f-a7db-68428d24cf32" providerId="ADAL" clId="{74752764-C38B-4E32-8BD7-4A8808568C3F}" dt="2021-03-25T12:44:17.919" v="30195" actId="790"/>
          <ac:spMkLst>
            <pc:docMk/>
            <pc:sldMk cId="369790786" sldId="338"/>
            <ac:spMk id="56" creationId="{0CEB2D55-749A-4503-890A-06350A6E7C09}"/>
          </ac:spMkLst>
        </pc:spChg>
        <pc:spChg chg="mod">
          <ac:chgData name="Ragnhild Halvorsrud" userId="917ea340-fd63-490f-a7db-68428d24cf32" providerId="ADAL" clId="{74752764-C38B-4E32-8BD7-4A8808568C3F}" dt="2021-03-25T12:44:17.920" v="30196" actId="790"/>
          <ac:spMkLst>
            <pc:docMk/>
            <pc:sldMk cId="369790786" sldId="338"/>
            <ac:spMk id="57" creationId="{3C827585-B270-4AA7-B7E6-8FDBE84D8404}"/>
          </ac:spMkLst>
        </pc:spChg>
        <pc:spChg chg="mod">
          <ac:chgData name="Ragnhild Halvorsrud" userId="917ea340-fd63-490f-a7db-68428d24cf32" providerId="ADAL" clId="{74752764-C38B-4E32-8BD7-4A8808568C3F}" dt="2021-03-25T12:44:17.920" v="30197" actId="790"/>
          <ac:spMkLst>
            <pc:docMk/>
            <pc:sldMk cId="369790786" sldId="338"/>
            <ac:spMk id="58" creationId="{164A1B31-3393-4FA7-B230-ADAA1C796668}"/>
          </ac:spMkLst>
        </pc:spChg>
        <pc:spChg chg="mod">
          <ac:chgData name="Ragnhild Halvorsrud" userId="917ea340-fd63-490f-a7db-68428d24cf32" providerId="ADAL" clId="{74752764-C38B-4E32-8BD7-4A8808568C3F}" dt="2021-03-25T12:44:17.921" v="30198" actId="790"/>
          <ac:spMkLst>
            <pc:docMk/>
            <pc:sldMk cId="369790786" sldId="338"/>
            <ac:spMk id="59" creationId="{81BD990F-B783-47D6-89C3-92D9E09CC9DA}"/>
          </ac:spMkLst>
        </pc:spChg>
        <pc:grpChg chg="del">
          <ac:chgData name="Ragnhild Halvorsrud" userId="917ea340-fd63-490f-a7db-68428d24cf32" providerId="ADAL" clId="{74752764-C38B-4E32-8BD7-4A8808568C3F}" dt="2021-03-25T08:31:05.042" v="20902" actId="478"/>
          <ac:grpSpMkLst>
            <pc:docMk/>
            <pc:sldMk cId="369790786" sldId="338"/>
            <ac:grpSpMk id="4" creationId="{EB0215CA-7B30-4CC0-B1FC-DB56CAEC6647}"/>
          </ac:grpSpMkLst>
        </pc:grpChg>
        <pc:grpChg chg="add del mod">
          <ac:chgData name="Ragnhild Halvorsrud" userId="917ea340-fd63-490f-a7db-68428d24cf32" providerId="ADAL" clId="{74752764-C38B-4E32-8BD7-4A8808568C3F}" dt="2021-03-25T10:03:30.767" v="21104" actId="478"/>
          <ac:grpSpMkLst>
            <pc:docMk/>
            <pc:sldMk cId="369790786" sldId="338"/>
            <ac:grpSpMk id="27" creationId="{DC327F6D-B7CB-403B-AF0D-48686875027D}"/>
          </ac:grpSpMkLst>
        </pc:grpChg>
        <pc:grpChg chg="add del mod">
          <ac:chgData name="Ragnhild Halvorsrud" userId="917ea340-fd63-490f-a7db-68428d24cf32" providerId="ADAL" clId="{74752764-C38B-4E32-8BD7-4A8808568C3F}" dt="2021-03-25T10:04:04.935" v="21114"/>
          <ac:grpSpMkLst>
            <pc:docMk/>
            <pc:sldMk cId="369790786" sldId="338"/>
            <ac:grpSpMk id="38" creationId="{3570BD0C-9C97-42DB-A3F1-09FEA967C569}"/>
          </ac:grpSpMkLst>
        </pc:grpChg>
        <pc:grpChg chg="add mod">
          <ac:chgData name="Ragnhild Halvorsrud" userId="917ea340-fd63-490f-a7db-68428d24cf32" providerId="ADAL" clId="{74752764-C38B-4E32-8BD7-4A8808568C3F}" dt="2021-03-25T10:05:00.588" v="21121"/>
          <ac:grpSpMkLst>
            <pc:docMk/>
            <pc:sldMk cId="369790786" sldId="338"/>
            <ac:grpSpMk id="49" creationId="{A8057980-8562-4C78-A03A-D73B8B42E926}"/>
          </ac:grpSpMkLst>
        </pc:grpChg>
        <pc:picChg chg="add del mod">
          <ac:chgData name="Ragnhild Halvorsrud" userId="917ea340-fd63-490f-a7db-68428d24cf32" providerId="ADAL" clId="{74752764-C38B-4E32-8BD7-4A8808568C3F}" dt="2021-03-24T19:50:16.572" v="18415"/>
          <ac:picMkLst>
            <pc:docMk/>
            <pc:sldMk cId="369790786" sldId="338"/>
            <ac:picMk id="24" creationId="{8D3F2D94-4A77-45A6-9A9F-E33122820BFF}"/>
          </ac:picMkLst>
        </pc:picChg>
      </pc:sldChg>
      <pc:sldChg chg="addSp delSp modSp mod chgLayout modNotes">
        <pc:chgData name="Ragnhild Halvorsrud" userId="917ea340-fd63-490f-a7db-68428d24cf32" providerId="ADAL" clId="{74752764-C38B-4E32-8BD7-4A8808568C3F}" dt="2021-03-25T12:44:17.939" v="30222" actId="790"/>
        <pc:sldMkLst>
          <pc:docMk/>
          <pc:sldMk cId="631767867" sldId="339"/>
        </pc:sldMkLst>
        <pc:spChg chg="mod ord">
          <ac:chgData name="Ragnhild Halvorsrud" userId="917ea340-fd63-490f-a7db-68428d24cf32" providerId="ADAL" clId="{74752764-C38B-4E32-8BD7-4A8808568C3F}" dt="2021-03-25T12:44:17.923" v="30201" actId="790"/>
          <ac:spMkLst>
            <pc:docMk/>
            <pc:sldMk cId="631767867" sldId="339"/>
            <ac:spMk id="2" creationId="{DA93C4BE-5E27-46F9-B4B5-B31A61970ECC}"/>
          </ac:spMkLst>
        </pc:spChg>
        <pc:spChg chg="mod ord">
          <ac:chgData name="Ragnhild Halvorsrud" userId="917ea340-fd63-490f-a7db-68428d24cf32" providerId="ADAL" clId="{74752764-C38B-4E32-8BD7-4A8808568C3F}" dt="2021-03-25T12:44:17.924" v="30202" actId="790"/>
          <ac:spMkLst>
            <pc:docMk/>
            <pc:sldMk cId="631767867" sldId="339"/>
            <ac:spMk id="3" creationId="{1ACFC2A2-5AEE-4B2A-B5EE-FA12AF84328D}"/>
          </ac:spMkLst>
        </pc:spChg>
        <pc:spChg chg="mod">
          <ac:chgData name="Ragnhild Halvorsrud" userId="917ea340-fd63-490f-a7db-68428d24cf32" providerId="ADAL" clId="{74752764-C38B-4E32-8BD7-4A8808568C3F}" dt="2021-03-24T08:21:09.535" v="13904" actId="790"/>
          <ac:spMkLst>
            <pc:docMk/>
            <pc:sldMk cId="631767867" sldId="339"/>
            <ac:spMk id="5" creationId="{ED0F9253-5B86-4D32-A87A-30B4104CAE02}"/>
          </ac:spMkLst>
        </pc:spChg>
        <pc:spChg chg="mod">
          <ac:chgData name="Ragnhild Halvorsrud" userId="917ea340-fd63-490f-a7db-68428d24cf32" providerId="ADAL" clId="{74752764-C38B-4E32-8BD7-4A8808568C3F}" dt="2021-03-24T08:21:09.535" v="13905" actId="790"/>
          <ac:spMkLst>
            <pc:docMk/>
            <pc:sldMk cId="631767867" sldId="339"/>
            <ac:spMk id="6" creationId="{1812A44A-821C-49ED-8743-678C5021B26F}"/>
          </ac:spMkLst>
        </pc:spChg>
        <pc:spChg chg="mod">
          <ac:chgData name="Ragnhild Halvorsrud" userId="917ea340-fd63-490f-a7db-68428d24cf32" providerId="ADAL" clId="{74752764-C38B-4E32-8BD7-4A8808568C3F}" dt="2021-03-24T08:21:09.535" v="13906" actId="790"/>
          <ac:spMkLst>
            <pc:docMk/>
            <pc:sldMk cId="631767867" sldId="339"/>
            <ac:spMk id="7" creationId="{6C5CCF1F-B5B3-4ACD-8C82-5B529A7E256D}"/>
          </ac:spMkLst>
        </pc:spChg>
        <pc:spChg chg="del mod">
          <ac:chgData name="Ragnhild Halvorsrud" userId="917ea340-fd63-490f-a7db-68428d24cf32" providerId="ADAL" clId="{74752764-C38B-4E32-8BD7-4A8808568C3F}" dt="2021-03-25T08:31:02.204" v="20901" actId="478"/>
          <ac:spMkLst>
            <pc:docMk/>
            <pc:sldMk cId="631767867" sldId="339"/>
            <ac:spMk id="8" creationId="{DDCCA902-4532-447B-8F98-4AD5F3D584CB}"/>
          </ac:spMkLst>
        </pc:spChg>
        <pc:spChg chg="del mod">
          <ac:chgData name="Ragnhild Halvorsrud" userId="917ea340-fd63-490f-a7db-68428d24cf32" providerId="ADAL" clId="{74752764-C38B-4E32-8BD7-4A8808568C3F}" dt="2021-03-25T08:31:02.204" v="20901" actId="478"/>
          <ac:spMkLst>
            <pc:docMk/>
            <pc:sldMk cId="631767867" sldId="339"/>
            <ac:spMk id="9" creationId="{F231067A-BF46-404D-A382-1BFAB0A2D9D9}"/>
          </ac:spMkLst>
        </pc:spChg>
        <pc:spChg chg="del mod">
          <ac:chgData name="Ragnhild Halvorsrud" userId="917ea340-fd63-490f-a7db-68428d24cf32" providerId="ADAL" clId="{74752764-C38B-4E32-8BD7-4A8808568C3F}" dt="2021-03-25T08:31:02.204" v="20901" actId="478"/>
          <ac:spMkLst>
            <pc:docMk/>
            <pc:sldMk cId="631767867" sldId="339"/>
            <ac:spMk id="10" creationId="{CC7C02B2-98C4-40CC-A0D2-7E3265D613CB}"/>
          </ac:spMkLst>
        </pc:spChg>
        <pc:spChg chg="del mod">
          <ac:chgData name="Ragnhild Halvorsrud" userId="917ea340-fd63-490f-a7db-68428d24cf32" providerId="ADAL" clId="{74752764-C38B-4E32-8BD7-4A8808568C3F}" dt="2021-03-25T08:31:02.204" v="20901" actId="478"/>
          <ac:spMkLst>
            <pc:docMk/>
            <pc:sldMk cId="631767867" sldId="339"/>
            <ac:spMk id="11" creationId="{A0B76159-B3D9-4328-9092-E45565275C9A}"/>
          </ac:spMkLst>
        </pc:spChg>
        <pc:spChg chg="del mod">
          <ac:chgData name="Ragnhild Halvorsrud" userId="917ea340-fd63-490f-a7db-68428d24cf32" providerId="ADAL" clId="{74752764-C38B-4E32-8BD7-4A8808568C3F}" dt="2021-03-25T08:31:02.204" v="20901" actId="478"/>
          <ac:spMkLst>
            <pc:docMk/>
            <pc:sldMk cId="631767867" sldId="339"/>
            <ac:spMk id="12" creationId="{ACA97B9A-21D5-417F-BA22-AF42ED9920BB}"/>
          </ac:spMkLst>
        </pc:spChg>
        <pc:spChg chg="del mod">
          <ac:chgData name="Ragnhild Halvorsrud" userId="917ea340-fd63-490f-a7db-68428d24cf32" providerId="ADAL" clId="{74752764-C38B-4E32-8BD7-4A8808568C3F}" dt="2021-03-25T08:31:02.204" v="20901" actId="478"/>
          <ac:spMkLst>
            <pc:docMk/>
            <pc:sldMk cId="631767867" sldId="339"/>
            <ac:spMk id="13" creationId="{7A6F5842-D92C-4AF0-A820-5D068954C3C6}"/>
          </ac:spMkLst>
        </pc:spChg>
        <pc:spChg chg="del mod">
          <ac:chgData name="Ragnhild Halvorsrud" userId="917ea340-fd63-490f-a7db-68428d24cf32" providerId="ADAL" clId="{74752764-C38B-4E32-8BD7-4A8808568C3F}" dt="2021-03-25T08:31:02.204" v="20901" actId="478"/>
          <ac:spMkLst>
            <pc:docMk/>
            <pc:sldMk cId="631767867" sldId="339"/>
            <ac:spMk id="14" creationId="{919AEF31-AB31-46B4-B398-7F651CF27418}"/>
          </ac:spMkLst>
        </pc:spChg>
        <pc:spChg chg="add del mod">
          <ac:chgData name="Ragnhild Halvorsrud" userId="917ea340-fd63-490f-a7db-68428d24cf32" providerId="ADAL" clId="{74752764-C38B-4E32-8BD7-4A8808568C3F}" dt="2021-03-24T19:52:40.226" v="18550" actId="6264"/>
          <ac:spMkLst>
            <pc:docMk/>
            <pc:sldMk cId="631767867" sldId="339"/>
            <ac:spMk id="15" creationId="{E9519E54-F3C7-444C-BB19-527DBD58A762}"/>
          </ac:spMkLst>
        </pc:spChg>
        <pc:spChg chg="mod">
          <ac:chgData name="Ragnhild Halvorsrud" userId="917ea340-fd63-490f-a7db-68428d24cf32" providerId="ADAL" clId="{74752764-C38B-4E32-8BD7-4A8808568C3F}" dt="2021-03-25T12:44:17.924" v="30203" actId="790"/>
          <ac:spMkLst>
            <pc:docMk/>
            <pc:sldMk cId="631767867" sldId="339"/>
            <ac:spMk id="16" creationId="{5F7548A7-F440-473D-AF2B-B9088D67A215}"/>
          </ac:spMkLst>
        </pc:spChg>
        <pc:spChg chg="mod">
          <ac:chgData name="Ragnhild Halvorsrud" userId="917ea340-fd63-490f-a7db-68428d24cf32" providerId="ADAL" clId="{74752764-C38B-4E32-8BD7-4A8808568C3F}" dt="2021-03-25T12:44:17.926" v="30204" actId="790"/>
          <ac:spMkLst>
            <pc:docMk/>
            <pc:sldMk cId="631767867" sldId="339"/>
            <ac:spMk id="17" creationId="{32599E47-FA08-41AB-85F1-26F6A644D3A0}"/>
          </ac:spMkLst>
        </pc:spChg>
        <pc:spChg chg="mod">
          <ac:chgData name="Ragnhild Halvorsrud" userId="917ea340-fd63-490f-a7db-68428d24cf32" providerId="ADAL" clId="{74752764-C38B-4E32-8BD7-4A8808568C3F}" dt="2021-03-25T12:44:17.928" v="30205" actId="790"/>
          <ac:spMkLst>
            <pc:docMk/>
            <pc:sldMk cId="631767867" sldId="339"/>
            <ac:spMk id="19" creationId="{2302805F-A373-4376-9334-149DF07F8C86}"/>
          </ac:spMkLst>
        </pc:spChg>
        <pc:spChg chg="mod">
          <ac:chgData name="Ragnhild Halvorsrud" userId="917ea340-fd63-490f-a7db-68428d24cf32" providerId="ADAL" clId="{74752764-C38B-4E32-8BD7-4A8808568C3F}" dt="2021-03-25T12:44:17.928" v="30206" actId="790"/>
          <ac:spMkLst>
            <pc:docMk/>
            <pc:sldMk cId="631767867" sldId="339"/>
            <ac:spMk id="22" creationId="{D5335DDB-8D42-430F-9FD5-0D80A833E23A}"/>
          </ac:spMkLst>
        </pc:spChg>
        <pc:spChg chg="mod">
          <ac:chgData name="Ragnhild Halvorsrud" userId="917ea340-fd63-490f-a7db-68428d24cf32" providerId="ADAL" clId="{74752764-C38B-4E32-8BD7-4A8808568C3F}" dt="2021-03-25T12:44:17.929" v="30207" actId="790"/>
          <ac:spMkLst>
            <pc:docMk/>
            <pc:sldMk cId="631767867" sldId="339"/>
            <ac:spMk id="23" creationId="{D54F4287-5DF0-476A-BDA6-3BD72C9C9268}"/>
          </ac:spMkLst>
        </pc:spChg>
        <pc:spChg chg="mod">
          <ac:chgData name="Ragnhild Halvorsrud" userId="917ea340-fd63-490f-a7db-68428d24cf32" providerId="ADAL" clId="{74752764-C38B-4E32-8BD7-4A8808568C3F}" dt="2021-03-25T12:44:17.930" v="30208" actId="790"/>
          <ac:spMkLst>
            <pc:docMk/>
            <pc:sldMk cId="631767867" sldId="339"/>
            <ac:spMk id="25" creationId="{F40F3DB0-A4C3-466D-9F76-F2181E5BF280}"/>
          </ac:spMkLst>
        </pc:spChg>
        <pc:spChg chg="mod">
          <ac:chgData name="Ragnhild Halvorsrud" userId="917ea340-fd63-490f-a7db-68428d24cf32" providerId="ADAL" clId="{74752764-C38B-4E32-8BD7-4A8808568C3F}" dt="2021-03-25T12:44:17.931" v="30209" actId="790"/>
          <ac:spMkLst>
            <pc:docMk/>
            <pc:sldMk cId="631767867" sldId="339"/>
            <ac:spMk id="27" creationId="{3037A387-83F3-449C-A5C6-C4D18A77EFA9}"/>
          </ac:spMkLst>
        </pc:spChg>
        <pc:spChg chg="mod">
          <ac:chgData name="Ragnhild Halvorsrud" userId="917ea340-fd63-490f-a7db-68428d24cf32" providerId="ADAL" clId="{74752764-C38B-4E32-8BD7-4A8808568C3F}" dt="2021-03-25T12:44:17.931" v="30210" actId="790"/>
          <ac:spMkLst>
            <pc:docMk/>
            <pc:sldMk cId="631767867" sldId="339"/>
            <ac:spMk id="29" creationId="{7835B8B8-E491-44F2-825E-72BD3E667834}"/>
          </ac:spMkLst>
        </pc:spChg>
        <pc:spChg chg="add del mod">
          <ac:chgData name="Ragnhild Halvorsrud" userId="917ea340-fd63-490f-a7db-68428d24cf32" providerId="ADAL" clId="{74752764-C38B-4E32-8BD7-4A8808568C3F}" dt="2021-03-24T19:52:40.226" v="18550" actId="6264"/>
          <ac:spMkLst>
            <pc:docMk/>
            <pc:sldMk cId="631767867" sldId="339"/>
            <ac:spMk id="34" creationId="{06C91F4E-3FAD-4B9E-8D81-A2E307FC6731}"/>
          </ac:spMkLst>
        </pc:spChg>
        <pc:spChg chg="mod">
          <ac:chgData name="Ragnhild Halvorsrud" userId="917ea340-fd63-490f-a7db-68428d24cf32" providerId="ADAL" clId="{74752764-C38B-4E32-8BD7-4A8808568C3F}" dt="2021-03-25T09:58:41.953" v="21061"/>
          <ac:spMkLst>
            <pc:docMk/>
            <pc:sldMk cId="631767867" sldId="339"/>
            <ac:spMk id="36" creationId="{24E4B894-52AC-4404-A5AA-64CFC5A15994}"/>
          </ac:spMkLst>
        </pc:spChg>
        <pc:spChg chg="mod">
          <ac:chgData name="Ragnhild Halvorsrud" userId="917ea340-fd63-490f-a7db-68428d24cf32" providerId="ADAL" clId="{74752764-C38B-4E32-8BD7-4A8808568C3F}" dt="2021-03-25T09:58:41.953" v="21061"/>
          <ac:spMkLst>
            <pc:docMk/>
            <pc:sldMk cId="631767867" sldId="339"/>
            <ac:spMk id="37" creationId="{2BA5C4B7-F561-4FE4-B02D-AA16BF105558}"/>
          </ac:spMkLst>
        </pc:spChg>
        <pc:spChg chg="mod">
          <ac:chgData name="Ragnhild Halvorsrud" userId="917ea340-fd63-490f-a7db-68428d24cf32" providerId="ADAL" clId="{74752764-C38B-4E32-8BD7-4A8808568C3F}" dt="2021-03-25T09:58:41.953" v="21061"/>
          <ac:spMkLst>
            <pc:docMk/>
            <pc:sldMk cId="631767867" sldId="339"/>
            <ac:spMk id="38" creationId="{9655598A-1BD8-4F51-AFFD-E86ED2AADB5B}"/>
          </ac:spMkLst>
        </pc:spChg>
        <pc:spChg chg="mod">
          <ac:chgData name="Ragnhild Halvorsrud" userId="917ea340-fd63-490f-a7db-68428d24cf32" providerId="ADAL" clId="{74752764-C38B-4E32-8BD7-4A8808568C3F}" dt="2021-03-25T09:58:41.953" v="21061"/>
          <ac:spMkLst>
            <pc:docMk/>
            <pc:sldMk cId="631767867" sldId="339"/>
            <ac:spMk id="39" creationId="{0B323034-8779-41AE-8E5A-2E5B4DE78E3D}"/>
          </ac:spMkLst>
        </pc:spChg>
        <pc:spChg chg="mod">
          <ac:chgData name="Ragnhild Halvorsrud" userId="917ea340-fd63-490f-a7db-68428d24cf32" providerId="ADAL" clId="{74752764-C38B-4E32-8BD7-4A8808568C3F}" dt="2021-03-25T09:58:41.953" v="21061"/>
          <ac:spMkLst>
            <pc:docMk/>
            <pc:sldMk cId="631767867" sldId="339"/>
            <ac:spMk id="40" creationId="{691B764E-C073-4AA3-9CE9-D69BAE6D98C2}"/>
          </ac:spMkLst>
        </pc:spChg>
        <pc:spChg chg="mod">
          <ac:chgData name="Ragnhild Halvorsrud" userId="917ea340-fd63-490f-a7db-68428d24cf32" providerId="ADAL" clId="{74752764-C38B-4E32-8BD7-4A8808568C3F}" dt="2021-03-25T09:58:41.953" v="21061"/>
          <ac:spMkLst>
            <pc:docMk/>
            <pc:sldMk cId="631767867" sldId="339"/>
            <ac:spMk id="41" creationId="{306AACEF-B886-4645-821D-D5CCD4E689E5}"/>
          </ac:spMkLst>
        </pc:spChg>
        <pc:spChg chg="mod">
          <ac:chgData name="Ragnhild Halvorsrud" userId="917ea340-fd63-490f-a7db-68428d24cf32" providerId="ADAL" clId="{74752764-C38B-4E32-8BD7-4A8808568C3F}" dt="2021-03-25T09:58:41.953" v="21061"/>
          <ac:spMkLst>
            <pc:docMk/>
            <pc:sldMk cId="631767867" sldId="339"/>
            <ac:spMk id="42" creationId="{C95742F1-2ECA-41F9-9BDC-BE5A68E6679B}"/>
          </ac:spMkLst>
        </pc:spChg>
        <pc:spChg chg="mod">
          <ac:chgData name="Ragnhild Halvorsrud" userId="917ea340-fd63-490f-a7db-68428d24cf32" providerId="ADAL" clId="{74752764-C38B-4E32-8BD7-4A8808568C3F}" dt="2021-03-25T09:58:41.953" v="21061"/>
          <ac:spMkLst>
            <pc:docMk/>
            <pc:sldMk cId="631767867" sldId="339"/>
            <ac:spMk id="43" creationId="{22BF1C90-AAC0-4D6E-91ED-235E827279FC}"/>
          </ac:spMkLst>
        </pc:spChg>
        <pc:spChg chg="mod">
          <ac:chgData name="Ragnhild Halvorsrud" userId="917ea340-fd63-490f-a7db-68428d24cf32" providerId="ADAL" clId="{74752764-C38B-4E32-8BD7-4A8808568C3F}" dt="2021-03-25T09:58:41.953" v="21061"/>
          <ac:spMkLst>
            <pc:docMk/>
            <pc:sldMk cId="631767867" sldId="339"/>
            <ac:spMk id="44" creationId="{289925EF-1996-4D64-B23A-87895ED63D18}"/>
          </ac:spMkLst>
        </pc:spChg>
        <pc:spChg chg="mod">
          <ac:chgData name="Ragnhild Halvorsrud" userId="917ea340-fd63-490f-a7db-68428d24cf32" providerId="ADAL" clId="{74752764-C38B-4E32-8BD7-4A8808568C3F}" dt="2021-03-25T09:58:41.953" v="21061"/>
          <ac:spMkLst>
            <pc:docMk/>
            <pc:sldMk cId="631767867" sldId="339"/>
            <ac:spMk id="45" creationId="{0434CFAA-63F4-4E77-B0DE-C1CCCC38676A}"/>
          </ac:spMkLst>
        </pc:spChg>
        <pc:spChg chg="mod">
          <ac:chgData name="Ragnhild Halvorsrud" userId="917ea340-fd63-490f-a7db-68428d24cf32" providerId="ADAL" clId="{74752764-C38B-4E32-8BD7-4A8808568C3F}" dt="2021-03-25T12:44:17.932" v="30211" actId="790"/>
          <ac:spMkLst>
            <pc:docMk/>
            <pc:sldMk cId="631767867" sldId="339"/>
            <ac:spMk id="47" creationId="{34E28273-A4EE-476E-8A59-AFA7557C88A1}"/>
          </ac:spMkLst>
        </pc:spChg>
        <pc:spChg chg="mod">
          <ac:chgData name="Ragnhild Halvorsrud" userId="917ea340-fd63-490f-a7db-68428d24cf32" providerId="ADAL" clId="{74752764-C38B-4E32-8BD7-4A8808568C3F}" dt="2021-03-25T12:44:17.933" v="30212" actId="790"/>
          <ac:spMkLst>
            <pc:docMk/>
            <pc:sldMk cId="631767867" sldId="339"/>
            <ac:spMk id="48" creationId="{F29D1F59-ABA9-4BD9-B485-567242B3C14C}"/>
          </ac:spMkLst>
        </pc:spChg>
        <pc:spChg chg="mod">
          <ac:chgData name="Ragnhild Halvorsrud" userId="917ea340-fd63-490f-a7db-68428d24cf32" providerId="ADAL" clId="{74752764-C38B-4E32-8BD7-4A8808568C3F}" dt="2021-03-25T12:44:17.933" v="30213" actId="790"/>
          <ac:spMkLst>
            <pc:docMk/>
            <pc:sldMk cId="631767867" sldId="339"/>
            <ac:spMk id="49" creationId="{C3972E6E-05E0-4B22-898D-85E3D215AA45}"/>
          </ac:spMkLst>
        </pc:spChg>
        <pc:spChg chg="mod">
          <ac:chgData name="Ragnhild Halvorsrud" userId="917ea340-fd63-490f-a7db-68428d24cf32" providerId="ADAL" clId="{74752764-C38B-4E32-8BD7-4A8808568C3F}" dt="2021-03-25T12:44:17.934" v="30214" actId="790"/>
          <ac:spMkLst>
            <pc:docMk/>
            <pc:sldMk cId="631767867" sldId="339"/>
            <ac:spMk id="50" creationId="{1FD684EB-859A-4AF9-AA4B-A84DC951AFAD}"/>
          </ac:spMkLst>
        </pc:spChg>
        <pc:spChg chg="mod">
          <ac:chgData name="Ragnhild Halvorsrud" userId="917ea340-fd63-490f-a7db-68428d24cf32" providerId="ADAL" clId="{74752764-C38B-4E32-8BD7-4A8808568C3F}" dt="2021-03-25T12:44:17.935" v="30215" actId="790"/>
          <ac:spMkLst>
            <pc:docMk/>
            <pc:sldMk cId="631767867" sldId="339"/>
            <ac:spMk id="51" creationId="{36439FEA-266B-4C52-97D2-76FCD138917C}"/>
          </ac:spMkLst>
        </pc:spChg>
        <pc:spChg chg="mod">
          <ac:chgData name="Ragnhild Halvorsrud" userId="917ea340-fd63-490f-a7db-68428d24cf32" providerId="ADAL" clId="{74752764-C38B-4E32-8BD7-4A8808568C3F}" dt="2021-03-25T12:44:17.935" v="30216" actId="790"/>
          <ac:spMkLst>
            <pc:docMk/>
            <pc:sldMk cId="631767867" sldId="339"/>
            <ac:spMk id="52" creationId="{6847524D-EF80-48A6-9B3B-D18F35A8DBE7}"/>
          </ac:spMkLst>
        </pc:spChg>
        <pc:spChg chg="mod">
          <ac:chgData name="Ragnhild Halvorsrud" userId="917ea340-fd63-490f-a7db-68428d24cf32" providerId="ADAL" clId="{74752764-C38B-4E32-8BD7-4A8808568C3F}" dt="2021-03-25T12:44:17.936" v="30217" actId="790"/>
          <ac:spMkLst>
            <pc:docMk/>
            <pc:sldMk cId="631767867" sldId="339"/>
            <ac:spMk id="53" creationId="{159A74F3-8D11-4ADA-8440-BDA20F73261E}"/>
          </ac:spMkLst>
        </pc:spChg>
        <pc:spChg chg="mod">
          <ac:chgData name="Ragnhild Halvorsrud" userId="917ea340-fd63-490f-a7db-68428d24cf32" providerId="ADAL" clId="{74752764-C38B-4E32-8BD7-4A8808568C3F}" dt="2021-03-25T12:44:17.936" v="30218" actId="790"/>
          <ac:spMkLst>
            <pc:docMk/>
            <pc:sldMk cId="631767867" sldId="339"/>
            <ac:spMk id="54" creationId="{03B45E1D-4DC6-4D5F-90D0-7FCDCF4D41DA}"/>
          </ac:spMkLst>
        </pc:spChg>
        <pc:spChg chg="mod">
          <ac:chgData name="Ragnhild Halvorsrud" userId="917ea340-fd63-490f-a7db-68428d24cf32" providerId="ADAL" clId="{74752764-C38B-4E32-8BD7-4A8808568C3F}" dt="2021-03-25T12:44:17.937" v="30219" actId="790"/>
          <ac:spMkLst>
            <pc:docMk/>
            <pc:sldMk cId="631767867" sldId="339"/>
            <ac:spMk id="55" creationId="{5B624961-13BC-43FB-9214-DEB9F5AC704E}"/>
          </ac:spMkLst>
        </pc:spChg>
        <pc:spChg chg="mod">
          <ac:chgData name="Ragnhild Halvorsrud" userId="917ea340-fd63-490f-a7db-68428d24cf32" providerId="ADAL" clId="{74752764-C38B-4E32-8BD7-4A8808568C3F}" dt="2021-03-25T12:44:17.937" v="30220" actId="790"/>
          <ac:spMkLst>
            <pc:docMk/>
            <pc:sldMk cId="631767867" sldId="339"/>
            <ac:spMk id="56" creationId="{47CC1047-5C6A-4720-AC98-33431A4B9ADB}"/>
          </ac:spMkLst>
        </pc:spChg>
        <pc:grpChg chg="del">
          <ac:chgData name="Ragnhild Halvorsrud" userId="917ea340-fd63-490f-a7db-68428d24cf32" providerId="ADAL" clId="{74752764-C38B-4E32-8BD7-4A8808568C3F}" dt="2021-03-25T08:31:02.204" v="20901" actId="478"/>
          <ac:grpSpMkLst>
            <pc:docMk/>
            <pc:sldMk cId="631767867" sldId="339"/>
            <ac:grpSpMk id="4" creationId="{3A4A37D0-9780-440B-B0B4-4978874A7CAD}"/>
          </ac:grpSpMkLst>
        </pc:grpChg>
        <pc:grpChg chg="add del mod">
          <ac:chgData name="Ragnhild Halvorsrud" userId="917ea340-fd63-490f-a7db-68428d24cf32" providerId="ADAL" clId="{74752764-C38B-4E32-8BD7-4A8808568C3F}" dt="2021-03-25T10:03:33.886" v="21105" actId="478"/>
          <ac:grpSpMkLst>
            <pc:docMk/>
            <pc:sldMk cId="631767867" sldId="339"/>
            <ac:grpSpMk id="35" creationId="{BD6C34B1-41C9-4A9E-A666-E52FB6016085}"/>
          </ac:grpSpMkLst>
        </pc:grpChg>
        <pc:grpChg chg="add mod">
          <ac:chgData name="Ragnhild Halvorsrud" userId="917ea340-fd63-490f-a7db-68428d24cf32" providerId="ADAL" clId="{74752764-C38B-4E32-8BD7-4A8808568C3F}" dt="2021-03-25T10:05:02.084" v="21122"/>
          <ac:grpSpMkLst>
            <pc:docMk/>
            <pc:sldMk cId="631767867" sldId="339"/>
            <ac:grpSpMk id="46" creationId="{7CFF2FDE-E62F-4F72-9DC4-AF98C5ECD88F}"/>
          </ac:grpSpMkLst>
        </pc:grpChg>
        <pc:picChg chg="mod">
          <ac:chgData name="Ragnhild Halvorsrud" userId="917ea340-fd63-490f-a7db-68428d24cf32" providerId="ADAL" clId="{74752764-C38B-4E32-8BD7-4A8808568C3F}" dt="2021-03-24T19:55:01.434" v="18649" actId="1038"/>
          <ac:picMkLst>
            <pc:docMk/>
            <pc:sldMk cId="631767867" sldId="339"/>
            <ac:picMk id="30" creationId="{9309399E-2BCA-450B-A966-39608F8B366A}"/>
          </ac:picMkLst>
        </pc:picChg>
        <pc:picChg chg="mod">
          <ac:chgData name="Ragnhild Halvorsrud" userId="917ea340-fd63-490f-a7db-68428d24cf32" providerId="ADAL" clId="{74752764-C38B-4E32-8BD7-4A8808568C3F}" dt="2021-03-24T19:55:01.434" v="18649" actId="1038"/>
          <ac:picMkLst>
            <pc:docMk/>
            <pc:sldMk cId="631767867" sldId="339"/>
            <ac:picMk id="31" creationId="{384802A3-EE03-4B0E-9AAB-6473254CC484}"/>
          </ac:picMkLst>
        </pc:picChg>
        <pc:picChg chg="mod">
          <ac:chgData name="Ragnhild Halvorsrud" userId="917ea340-fd63-490f-a7db-68428d24cf32" providerId="ADAL" clId="{74752764-C38B-4E32-8BD7-4A8808568C3F}" dt="2021-03-24T19:55:01.434" v="18649" actId="1038"/>
          <ac:picMkLst>
            <pc:docMk/>
            <pc:sldMk cId="631767867" sldId="339"/>
            <ac:picMk id="32" creationId="{642D5262-732D-4F23-A500-4828009E75CB}"/>
          </ac:picMkLst>
        </pc:picChg>
        <pc:picChg chg="mod">
          <ac:chgData name="Ragnhild Halvorsrud" userId="917ea340-fd63-490f-a7db-68428d24cf32" providerId="ADAL" clId="{74752764-C38B-4E32-8BD7-4A8808568C3F}" dt="2021-03-24T19:55:01.434" v="18649" actId="1038"/>
          <ac:picMkLst>
            <pc:docMk/>
            <pc:sldMk cId="631767867" sldId="339"/>
            <ac:picMk id="33" creationId="{DB75554A-94E7-4577-80E6-239406575E61}"/>
          </ac:picMkLst>
        </pc:picChg>
        <pc:cxnChg chg="mod">
          <ac:chgData name="Ragnhild Halvorsrud" userId="917ea340-fd63-490f-a7db-68428d24cf32" providerId="ADAL" clId="{74752764-C38B-4E32-8BD7-4A8808568C3F}" dt="2021-03-24T19:56:50.664" v="18730" actId="14100"/>
          <ac:cxnSpMkLst>
            <pc:docMk/>
            <pc:sldMk cId="631767867" sldId="339"/>
            <ac:cxnSpMk id="18" creationId="{9E82B06E-918D-4C9A-9A42-A8775700CCD9}"/>
          </ac:cxnSpMkLst>
        </pc:cxnChg>
        <pc:cxnChg chg="mod">
          <ac:chgData name="Ragnhild Halvorsrud" userId="917ea340-fd63-490f-a7db-68428d24cf32" providerId="ADAL" clId="{74752764-C38B-4E32-8BD7-4A8808568C3F}" dt="2021-03-24T19:55:01.434" v="18649" actId="1038"/>
          <ac:cxnSpMkLst>
            <pc:docMk/>
            <pc:sldMk cId="631767867" sldId="339"/>
            <ac:cxnSpMk id="20" creationId="{914ACC4F-57AC-4F4F-8A8A-E45E5A3D5568}"/>
          </ac:cxnSpMkLst>
        </pc:cxnChg>
        <pc:cxnChg chg="mod">
          <ac:chgData name="Ragnhild Halvorsrud" userId="917ea340-fd63-490f-a7db-68428d24cf32" providerId="ADAL" clId="{74752764-C38B-4E32-8BD7-4A8808568C3F}" dt="2021-03-24T19:55:01.434" v="18649" actId="1038"/>
          <ac:cxnSpMkLst>
            <pc:docMk/>
            <pc:sldMk cId="631767867" sldId="339"/>
            <ac:cxnSpMk id="21" creationId="{24122276-8CCC-4F3F-9421-D4A944E08ED6}"/>
          </ac:cxnSpMkLst>
        </pc:cxnChg>
        <pc:cxnChg chg="mod">
          <ac:chgData name="Ragnhild Halvorsrud" userId="917ea340-fd63-490f-a7db-68428d24cf32" providerId="ADAL" clId="{74752764-C38B-4E32-8BD7-4A8808568C3F}" dt="2021-03-24T19:55:01.434" v="18649" actId="1038"/>
          <ac:cxnSpMkLst>
            <pc:docMk/>
            <pc:sldMk cId="631767867" sldId="339"/>
            <ac:cxnSpMk id="24" creationId="{D4B41EC8-ACA9-402D-AAB5-09DCCC9A45A6}"/>
          </ac:cxnSpMkLst>
        </pc:cxnChg>
        <pc:cxnChg chg="mod">
          <ac:chgData name="Ragnhild Halvorsrud" userId="917ea340-fd63-490f-a7db-68428d24cf32" providerId="ADAL" clId="{74752764-C38B-4E32-8BD7-4A8808568C3F}" dt="2021-03-24T19:55:01.434" v="18649" actId="1038"/>
          <ac:cxnSpMkLst>
            <pc:docMk/>
            <pc:sldMk cId="631767867" sldId="339"/>
            <ac:cxnSpMk id="26" creationId="{ABE49FED-8BBE-477E-B0E4-C013383B69DF}"/>
          </ac:cxnSpMkLst>
        </pc:cxnChg>
        <pc:cxnChg chg="mod">
          <ac:chgData name="Ragnhild Halvorsrud" userId="917ea340-fd63-490f-a7db-68428d24cf32" providerId="ADAL" clId="{74752764-C38B-4E32-8BD7-4A8808568C3F}" dt="2021-03-24T19:55:01.434" v="18649" actId="1038"/>
          <ac:cxnSpMkLst>
            <pc:docMk/>
            <pc:sldMk cId="631767867" sldId="339"/>
            <ac:cxnSpMk id="28" creationId="{7555E88A-598B-4162-A13A-1FADAF5AB8AF}"/>
          </ac:cxnSpMkLst>
        </pc:cxnChg>
      </pc:sldChg>
      <pc:sldChg chg="addSp delSp modSp mod modClrScheme chgLayout modNotes">
        <pc:chgData name="Ragnhild Halvorsrud" userId="917ea340-fd63-490f-a7db-68428d24cf32" providerId="ADAL" clId="{74752764-C38B-4E32-8BD7-4A8808568C3F}" dt="2021-03-25T12:44:17.950" v="30237" actId="790"/>
        <pc:sldMkLst>
          <pc:docMk/>
          <pc:sldMk cId="1432430897" sldId="340"/>
        </pc:sldMkLst>
        <pc:spChg chg="mod ord">
          <ac:chgData name="Ragnhild Halvorsrud" userId="917ea340-fd63-490f-a7db-68428d24cf32" providerId="ADAL" clId="{74752764-C38B-4E32-8BD7-4A8808568C3F}" dt="2021-03-25T12:44:17.940" v="30223" actId="790"/>
          <ac:spMkLst>
            <pc:docMk/>
            <pc:sldMk cId="1432430897" sldId="340"/>
            <ac:spMk id="2" creationId="{DA93C4BE-5E27-46F9-B4B5-B31A61970ECC}"/>
          </ac:spMkLst>
        </pc:spChg>
        <pc:spChg chg="mod ord">
          <ac:chgData name="Ragnhild Halvorsrud" userId="917ea340-fd63-490f-a7db-68428d24cf32" providerId="ADAL" clId="{74752764-C38B-4E32-8BD7-4A8808568C3F}" dt="2021-03-25T12:44:17.943" v="30225" actId="790"/>
          <ac:spMkLst>
            <pc:docMk/>
            <pc:sldMk cId="1432430897" sldId="340"/>
            <ac:spMk id="3" creationId="{1ACFC2A2-5AEE-4B2A-B5EE-FA12AF84328D}"/>
          </ac:spMkLst>
        </pc:spChg>
        <pc:spChg chg="mod">
          <ac:chgData name="Ragnhild Halvorsrud" userId="917ea340-fd63-490f-a7db-68428d24cf32" providerId="ADAL" clId="{74752764-C38B-4E32-8BD7-4A8808568C3F}" dt="2021-03-24T08:21:09.551" v="13927" actId="790"/>
          <ac:spMkLst>
            <pc:docMk/>
            <pc:sldMk cId="1432430897" sldId="340"/>
            <ac:spMk id="5" creationId="{315ECEBD-9884-4E99-884D-81889248F1F9}"/>
          </ac:spMkLst>
        </pc:spChg>
        <pc:spChg chg="mod">
          <ac:chgData name="Ragnhild Halvorsrud" userId="917ea340-fd63-490f-a7db-68428d24cf32" providerId="ADAL" clId="{74752764-C38B-4E32-8BD7-4A8808568C3F}" dt="2021-03-24T08:21:09.551" v="13928" actId="790"/>
          <ac:spMkLst>
            <pc:docMk/>
            <pc:sldMk cId="1432430897" sldId="340"/>
            <ac:spMk id="6" creationId="{A56DA15E-CDB3-42D1-94FD-7AC6E64635DB}"/>
          </ac:spMkLst>
        </pc:spChg>
        <pc:spChg chg="mod">
          <ac:chgData name="Ragnhild Halvorsrud" userId="917ea340-fd63-490f-a7db-68428d24cf32" providerId="ADAL" clId="{74752764-C38B-4E32-8BD7-4A8808568C3F}" dt="2021-03-24T08:21:09.551" v="13929" actId="790"/>
          <ac:spMkLst>
            <pc:docMk/>
            <pc:sldMk cId="1432430897" sldId="340"/>
            <ac:spMk id="7" creationId="{AEA14B34-D07D-4506-ABF1-2F9FCC46B374}"/>
          </ac:spMkLst>
        </pc:spChg>
        <pc:spChg chg="del mod">
          <ac:chgData name="Ragnhild Halvorsrud" userId="917ea340-fd63-490f-a7db-68428d24cf32" providerId="ADAL" clId="{74752764-C38B-4E32-8BD7-4A8808568C3F}" dt="2021-03-25T08:30:58.473" v="20900" actId="478"/>
          <ac:spMkLst>
            <pc:docMk/>
            <pc:sldMk cId="1432430897" sldId="340"/>
            <ac:spMk id="8" creationId="{9773BFB7-EA7C-4DF2-994B-C732B997BC97}"/>
          </ac:spMkLst>
        </pc:spChg>
        <pc:spChg chg="del mod">
          <ac:chgData name="Ragnhild Halvorsrud" userId="917ea340-fd63-490f-a7db-68428d24cf32" providerId="ADAL" clId="{74752764-C38B-4E32-8BD7-4A8808568C3F}" dt="2021-03-25T08:30:58.473" v="20900" actId="478"/>
          <ac:spMkLst>
            <pc:docMk/>
            <pc:sldMk cId="1432430897" sldId="340"/>
            <ac:spMk id="9" creationId="{BE1C4673-AD20-4516-B037-F0444EC5CA19}"/>
          </ac:spMkLst>
        </pc:spChg>
        <pc:spChg chg="del mod">
          <ac:chgData name="Ragnhild Halvorsrud" userId="917ea340-fd63-490f-a7db-68428d24cf32" providerId="ADAL" clId="{74752764-C38B-4E32-8BD7-4A8808568C3F}" dt="2021-03-25T08:30:58.473" v="20900" actId="478"/>
          <ac:spMkLst>
            <pc:docMk/>
            <pc:sldMk cId="1432430897" sldId="340"/>
            <ac:spMk id="10" creationId="{F250A76E-C6DD-4CB3-AE9A-C210794D3FD4}"/>
          </ac:spMkLst>
        </pc:spChg>
        <pc:spChg chg="del mod">
          <ac:chgData name="Ragnhild Halvorsrud" userId="917ea340-fd63-490f-a7db-68428d24cf32" providerId="ADAL" clId="{74752764-C38B-4E32-8BD7-4A8808568C3F}" dt="2021-03-25T08:30:58.473" v="20900" actId="478"/>
          <ac:spMkLst>
            <pc:docMk/>
            <pc:sldMk cId="1432430897" sldId="340"/>
            <ac:spMk id="11" creationId="{BD44D04F-BBEC-43E4-8353-A43ACF111119}"/>
          </ac:spMkLst>
        </pc:spChg>
        <pc:spChg chg="del mod">
          <ac:chgData name="Ragnhild Halvorsrud" userId="917ea340-fd63-490f-a7db-68428d24cf32" providerId="ADAL" clId="{74752764-C38B-4E32-8BD7-4A8808568C3F}" dt="2021-03-25T08:30:58.473" v="20900" actId="478"/>
          <ac:spMkLst>
            <pc:docMk/>
            <pc:sldMk cId="1432430897" sldId="340"/>
            <ac:spMk id="12" creationId="{36731D19-DE37-4653-89A2-DAB9F9A34CFB}"/>
          </ac:spMkLst>
        </pc:spChg>
        <pc:spChg chg="del mod">
          <ac:chgData name="Ragnhild Halvorsrud" userId="917ea340-fd63-490f-a7db-68428d24cf32" providerId="ADAL" clId="{74752764-C38B-4E32-8BD7-4A8808568C3F}" dt="2021-03-25T08:30:58.473" v="20900" actId="478"/>
          <ac:spMkLst>
            <pc:docMk/>
            <pc:sldMk cId="1432430897" sldId="340"/>
            <ac:spMk id="13" creationId="{D1159EF3-08FB-40F9-A69E-B5544AF755F4}"/>
          </ac:spMkLst>
        </pc:spChg>
        <pc:spChg chg="del mod">
          <ac:chgData name="Ragnhild Halvorsrud" userId="917ea340-fd63-490f-a7db-68428d24cf32" providerId="ADAL" clId="{74752764-C38B-4E32-8BD7-4A8808568C3F}" dt="2021-03-25T08:30:58.473" v="20900" actId="478"/>
          <ac:spMkLst>
            <pc:docMk/>
            <pc:sldMk cId="1432430897" sldId="340"/>
            <ac:spMk id="14" creationId="{0FA8F156-541D-4557-9A49-F913FB6E3B86}"/>
          </ac:spMkLst>
        </pc:spChg>
        <pc:spChg chg="del mod">
          <ac:chgData name="Ragnhild Halvorsrud" userId="917ea340-fd63-490f-a7db-68428d24cf32" providerId="ADAL" clId="{74752764-C38B-4E32-8BD7-4A8808568C3F}" dt="2021-03-18T14:19:35.048" v="2028" actId="478"/>
          <ac:spMkLst>
            <pc:docMk/>
            <pc:sldMk cId="1432430897" sldId="340"/>
            <ac:spMk id="15" creationId="{70A5587D-32EA-4DF2-B8FE-58EDAE4C3D6D}"/>
          </ac:spMkLst>
        </pc:spChg>
        <pc:spChg chg="add del mod ord">
          <ac:chgData name="Ragnhild Halvorsrud" userId="917ea340-fd63-490f-a7db-68428d24cf32" providerId="ADAL" clId="{74752764-C38B-4E32-8BD7-4A8808568C3F}" dt="2021-03-18T14:18:41.169" v="2019" actId="700"/>
          <ac:spMkLst>
            <pc:docMk/>
            <pc:sldMk cId="1432430897" sldId="340"/>
            <ac:spMk id="16" creationId="{9AE40E6C-112D-40CC-9F87-B8BD211D64CC}"/>
          </ac:spMkLst>
        </pc:spChg>
        <pc:spChg chg="add mod ord">
          <ac:chgData name="Ragnhild Halvorsrud" userId="917ea340-fd63-490f-a7db-68428d24cf32" providerId="ADAL" clId="{74752764-C38B-4E32-8BD7-4A8808568C3F}" dt="2021-03-25T12:44:17.942" v="30224" actId="790"/>
          <ac:spMkLst>
            <pc:docMk/>
            <pc:sldMk cId="1432430897" sldId="340"/>
            <ac:spMk id="17" creationId="{A80E1CE6-D314-4C85-9981-979F1A2DE2A1}"/>
          </ac:spMkLst>
        </pc:spChg>
        <pc:spChg chg="add del mod">
          <ac:chgData name="Ragnhild Halvorsrud" userId="917ea340-fd63-490f-a7db-68428d24cf32" providerId="ADAL" clId="{74752764-C38B-4E32-8BD7-4A8808568C3F}" dt="2021-03-18T14:19:54.378" v="2029" actId="6264"/>
          <ac:spMkLst>
            <pc:docMk/>
            <pc:sldMk cId="1432430897" sldId="340"/>
            <ac:spMk id="18" creationId="{539CE512-38DB-4C9A-966E-88B4E2A063BA}"/>
          </ac:spMkLst>
        </pc:spChg>
        <pc:spChg chg="add del mod">
          <ac:chgData name="Ragnhild Halvorsrud" userId="917ea340-fd63-490f-a7db-68428d24cf32" providerId="ADAL" clId="{74752764-C38B-4E32-8BD7-4A8808568C3F}" dt="2021-03-18T14:19:54.378" v="2029" actId="6264"/>
          <ac:spMkLst>
            <pc:docMk/>
            <pc:sldMk cId="1432430897" sldId="340"/>
            <ac:spMk id="19" creationId="{96084B78-CF48-4128-AB7A-2CE80AAE3EFB}"/>
          </ac:spMkLst>
        </pc:spChg>
        <pc:spChg chg="mod">
          <ac:chgData name="Ragnhild Halvorsrud" userId="917ea340-fd63-490f-a7db-68428d24cf32" providerId="ADAL" clId="{74752764-C38B-4E32-8BD7-4A8808568C3F}" dt="2021-03-25T09:58:45.980" v="21062"/>
          <ac:spMkLst>
            <pc:docMk/>
            <pc:sldMk cId="1432430897" sldId="340"/>
            <ac:spMk id="19" creationId="{B25809A0-F9F7-476A-B705-DF51BA7653AD}"/>
          </ac:spMkLst>
        </pc:spChg>
        <pc:spChg chg="add del mod">
          <ac:chgData name="Ragnhild Halvorsrud" userId="917ea340-fd63-490f-a7db-68428d24cf32" providerId="ADAL" clId="{74752764-C38B-4E32-8BD7-4A8808568C3F}" dt="2021-03-18T14:19:54.378" v="2029" actId="6264"/>
          <ac:spMkLst>
            <pc:docMk/>
            <pc:sldMk cId="1432430897" sldId="340"/>
            <ac:spMk id="20" creationId="{8344AF80-F064-473C-82F1-E74255B04CD3}"/>
          </ac:spMkLst>
        </pc:spChg>
        <pc:spChg chg="mod">
          <ac:chgData name="Ragnhild Halvorsrud" userId="917ea340-fd63-490f-a7db-68428d24cf32" providerId="ADAL" clId="{74752764-C38B-4E32-8BD7-4A8808568C3F}" dt="2021-03-25T09:58:45.980" v="21062"/>
          <ac:spMkLst>
            <pc:docMk/>
            <pc:sldMk cId="1432430897" sldId="340"/>
            <ac:spMk id="20" creationId="{ED1A3402-BA3D-41A5-86BF-304AA18E8592}"/>
          </ac:spMkLst>
        </pc:spChg>
        <pc:spChg chg="mod">
          <ac:chgData name="Ragnhild Halvorsrud" userId="917ea340-fd63-490f-a7db-68428d24cf32" providerId="ADAL" clId="{74752764-C38B-4E32-8BD7-4A8808568C3F}" dt="2021-03-25T09:58:45.980" v="21062"/>
          <ac:spMkLst>
            <pc:docMk/>
            <pc:sldMk cId="1432430897" sldId="340"/>
            <ac:spMk id="22" creationId="{F545CD95-C64F-44CE-B3DA-A0440023E450}"/>
          </ac:spMkLst>
        </pc:spChg>
        <pc:spChg chg="mod">
          <ac:chgData name="Ragnhild Halvorsrud" userId="917ea340-fd63-490f-a7db-68428d24cf32" providerId="ADAL" clId="{74752764-C38B-4E32-8BD7-4A8808568C3F}" dt="2021-03-25T09:58:45.980" v="21062"/>
          <ac:spMkLst>
            <pc:docMk/>
            <pc:sldMk cId="1432430897" sldId="340"/>
            <ac:spMk id="23" creationId="{D7AC7FB3-D65F-443B-B06A-6532C88625A2}"/>
          </ac:spMkLst>
        </pc:spChg>
        <pc:spChg chg="mod">
          <ac:chgData name="Ragnhild Halvorsrud" userId="917ea340-fd63-490f-a7db-68428d24cf32" providerId="ADAL" clId="{74752764-C38B-4E32-8BD7-4A8808568C3F}" dt="2021-03-25T09:58:45.980" v="21062"/>
          <ac:spMkLst>
            <pc:docMk/>
            <pc:sldMk cId="1432430897" sldId="340"/>
            <ac:spMk id="24" creationId="{C7A46F09-1DF6-42EF-B61F-5B254671549F}"/>
          </ac:spMkLst>
        </pc:spChg>
        <pc:spChg chg="mod">
          <ac:chgData name="Ragnhild Halvorsrud" userId="917ea340-fd63-490f-a7db-68428d24cf32" providerId="ADAL" clId="{74752764-C38B-4E32-8BD7-4A8808568C3F}" dt="2021-03-25T09:58:45.980" v="21062"/>
          <ac:spMkLst>
            <pc:docMk/>
            <pc:sldMk cId="1432430897" sldId="340"/>
            <ac:spMk id="25" creationId="{56EDE753-1A64-46BA-8F97-6AFCE65D13C9}"/>
          </ac:spMkLst>
        </pc:spChg>
        <pc:spChg chg="mod">
          <ac:chgData name="Ragnhild Halvorsrud" userId="917ea340-fd63-490f-a7db-68428d24cf32" providerId="ADAL" clId="{74752764-C38B-4E32-8BD7-4A8808568C3F}" dt="2021-03-25T09:58:45.980" v="21062"/>
          <ac:spMkLst>
            <pc:docMk/>
            <pc:sldMk cId="1432430897" sldId="340"/>
            <ac:spMk id="26" creationId="{A46CB7D1-7D8F-4E99-BFD1-13D6B4F7EBA7}"/>
          </ac:spMkLst>
        </pc:spChg>
        <pc:spChg chg="mod">
          <ac:chgData name="Ragnhild Halvorsrud" userId="917ea340-fd63-490f-a7db-68428d24cf32" providerId="ADAL" clId="{74752764-C38B-4E32-8BD7-4A8808568C3F}" dt="2021-03-25T09:58:45.980" v="21062"/>
          <ac:spMkLst>
            <pc:docMk/>
            <pc:sldMk cId="1432430897" sldId="340"/>
            <ac:spMk id="27" creationId="{9A8D8F20-237A-4408-BC2A-5124FFE19002}"/>
          </ac:spMkLst>
        </pc:spChg>
        <pc:spChg chg="mod">
          <ac:chgData name="Ragnhild Halvorsrud" userId="917ea340-fd63-490f-a7db-68428d24cf32" providerId="ADAL" clId="{74752764-C38B-4E32-8BD7-4A8808568C3F}" dt="2021-03-25T09:58:45.980" v="21062"/>
          <ac:spMkLst>
            <pc:docMk/>
            <pc:sldMk cId="1432430897" sldId="340"/>
            <ac:spMk id="28" creationId="{FFAF8575-D412-4006-8C3B-94A62EAB846E}"/>
          </ac:spMkLst>
        </pc:spChg>
        <pc:spChg chg="mod">
          <ac:chgData name="Ragnhild Halvorsrud" userId="917ea340-fd63-490f-a7db-68428d24cf32" providerId="ADAL" clId="{74752764-C38B-4E32-8BD7-4A8808568C3F}" dt="2021-03-25T09:58:45.980" v="21062"/>
          <ac:spMkLst>
            <pc:docMk/>
            <pc:sldMk cId="1432430897" sldId="340"/>
            <ac:spMk id="29" creationId="{3BE73611-F8F8-4C86-A06C-2ACD37F84CB0}"/>
          </ac:spMkLst>
        </pc:spChg>
        <pc:spChg chg="mod">
          <ac:chgData name="Ragnhild Halvorsrud" userId="917ea340-fd63-490f-a7db-68428d24cf32" providerId="ADAL" clId="{74752764-C38B-4E32-8BD7-4A8808568C3F}" dt="2021-03-25T12:44:17.944" v="30226" actId="790"/>
          <ac:spMkLst>
            <pc:docMk/>
            <pc:sldMk cId="1432430897" sldId="340"/>
            <ac:spMk id="31" creationId="{C9E67F45-D191-4F1E-A36A-7D9D8AE1194A}"/>
          </ac:spMkLst>
        </pc:spChg>
        <pc:spChg chg="mod">
          <ac:chgData name="Ragnhild Halvorsrud" userId="917ea340-fd63-490f-a7db-68428d24cf32" providerId="ADAL" clId="{74752764-C38B-4E32-8BD7-4A8808568C3F}" dt="2021-03-25T12:44:17.944" v="30227" actId="790"/>
          <ac:spMkLst>
            <pc:docMk/>
            <pc:sldMk cId="1432430897" sldId="340"/>
            <ac:spMk id="32" creationId="{1D6A1ED5-D194-4490-8D88-CBA48438EC8F}"/>
          </ac:spMkLst>
        </pc:spChg>
        <pc:spChg chg="mod">
          <ac:chgData name="Ragnhild Halvorsrud" userId="917ea340-fd63-490f-a7db-68428d24cf32" providerId="ADAL" clId="{74752764-C38B-4E32-8BD7-4A8808568C3F}" dt="2021-03-25T12:44:17.945" v="30228" actId="790"/>
          <ac:spMkLst>
            <pc:docMk/>
            <pc:sldMk cId="1432430897" sldId="340"/>
            <ac:spMk id="33" creationId="{F961AA39-6F2A-4057-AB75-40C6E574D9ED}"/>
          </ac:spMkLst>
        </pc:spChg>
        <pc:spChg chg="mod">
          <ac:chgData name="Ragnhild Halvorsrud" userId="917ea340-fd63-490f-a7db-68428d24cf32" providerId="ADAL" clId="{74752764-C38B-4E32-8BD7-4A8808568C3F}" dt="2021-03-25T12:44:17.945" v="30229" actId="790"/>
          <ac:spMkLst>
            <pc:docMk/>
            <pc:sldMk cId="1432430897" sldId="340"/>
            <ac:spMk id="34" creationId="{D4A88EA5-9A5C-44A4-B3D2-8585818BD4BA}"/>
          </ac:spMkLst>
        </pc:spChg>
        <pc:spChg chg="mod">
          <ac:chgData name="Ragnhild Halvorsrud" userId="917ea340-fd63-490f-a7db-68428d24cf32" providerId="ADAL" clId="{74752764-C38B-4E32-8BD7-4A8808568C3F}" dt="2021-03-25T12:44:17.946" v="30230" actId="790"/>
          <ac:spMkLst>
            <pc:docMk/>
            <pc:sldMk cId="1432430897" sldId="340"/>
            <ac:spMk id="35" creationId="{B8B47728-9CAA-4AE7-8262-B13049B59E49}"/>
          </ac:spMkLst>
        </pc:spChg>
        <pc:spChg chg="mod">
          <ac:chgData name="Ragnhild Halvorsrud" userId="917ea340-fd63-490f-a7db-68428d24cf32" providerId="ADAL" clId="{74752764-C38B-4E32-8BD7-4A8808568C3F}" dt="2021-03-25T12:44:17.946" v="30231" actId="790"/>
          <ac:spMkLst>
            <pc:docMk/>
            <pc:sldMk cId="1432430897" sldId="340"/>
            <ac:spMk id="36" creationId="{35EE5ABE-C10C-4E59-88EE-6F5822DE586A}"/>
          </ac:spMkLst>
        </pc:spChg>
        <pc:spChg chg="mod">
          <ac:chgData name="Ragnhild Halvorsrud" userId="917ea340-fd63-490f-a7db-68428d24cf32" providerId="ADAL" clId="{74752764-C38B-4E32-8BD7-4A8808568C3F}" dt="2021-03-25T12:44:17.947" v="30232" actId="790"/>
          <ac:spMkLst>
            <pc:docMk/>
            <pc:sldMk cId="1432430897" sldId="340"/>
            <ac:spMk id="37" creationId="{DFD9CFDE-A0F9-4825-B120-94C2FDC5EED4}"/>
          </ac:spMkLst>
        </pc:spChg>
        <pc:spChg chg="mod">
          <ac:chgData name="Ragnhild Halvorsrud" userId="917ea340-fd63-490f-a7db-68428d24cf32" providerId="ADAL" clId="{74752764-C38B-4E32-8BD7-4A8808568C3F}" dt="2021-03-25T12:44:17.948" v="30233" actId="790"/>
          <ac:spMkLst>
            <pc:docMk/>
            <pc:sldMk cId="1432430897" sldId="340"/>
            <ac:spMk id="38" creationId="{EAFA45CB-230D-4010-93C5-A07498015E63}"/>
          </ac:spMkLst>
        </pc:spChg>
        <pc:spChg chg="mod">
          <ac:chgData name="Ragnhild Halvorsrud" userId="917ea340-fd63-490f-a7db-68428d24cf32" providerId="ADAL" clId="{74752764-C38B-4E32-8BD7-4A8808568C3F}" dt="2021-03-25T12:44:17.949" v="30234" actId="790"/>
          <ac:spMkLst>
            <pc:docMk/>
            <pc:sldMk cId="1432430897" sldId="340"/>
            <ac:spMk id="39" creationId="{080C9292-6DFA-4149-94DD-8E9D1D35E7D8}"/>
          </ac:spMkLst>
        </pc:spChg>
        <pc:spChg chg="mod">
          <ac:chgData name="Ragnhild Halvorsrud" userId="917ea340-fd63-490f-a7db-68428d24cf32" providerId="ADAL" clId="{74752764-C38B-4E32-8BD7-4A8808568C3F}" dt="2021-03-25T12:44:17.949" v="30235" actId="790"/>
          <ac:spMkLst>
            <pc:docMk/>
            <pc:sldMk cId="1432430897" sldId="340"/>
            <ac:spMk id="40" creationId="{49FAF85A-0E04-466A-9506-4C8E661F752B}"/>
          </ac:spMkLst>
        </pc:spChg>
        <pc:grpChg chg="del">
          <ac:chgData name="Ragnhild Halvorsrud" userId="917ea340-fd63-490f-a7db-68428d24cf32" providerId="ADAL" clId="{74752764-C38B-4E32-8BD7-4A8808568C3F}" dt="2021-03-25T08:30:58.473" v="20900" actId="478"/>
          <ac:grpSpMkLst>
            <pc:docMk/>
            <pc:sldMk cId="1432430897" sldId="340"/>
            <ac:grpSpMk id="4" creationId="{8C270C3A-E482-42CB-A11C-B45281E0D721}"/>
          </ac:grpSpMkLst>
        </pc:grpChg>
        <pc:grpChg chg="add del mod">
          <ac:chgData name="Ragnhild Halvorsrud" userId="917ea340-fd63-490f-a7db-68428d24cf32" providerId="ADAL" clId="{74752764-C38B-4E32-8BD7-4A8808568C3F}" dt="2021-03-25T10:03:36.308" v="21106" actId="478"/>
          <ac:grpSpMkLst>
            <pc:docMk/>
            <pc:sldMk cId="1432430897" sldId="340"/>
            <ac:grpSpMk id="18" creationId="{ED643D1D-334E-4936-8D86-A10F9CA520E4}"/>
          </ac:grpSpMkLst>
        </pc:grpChg>
        <pc:grpChg chg="add mod">
          <ac:chgData name="Ragnhild Halvorsrud" userId="917ea340-fd63-490f-a7db-68428d24cf32" providerId="ADAL" clId="{74752764-C38B-4E32-8BD7-4A8808568C3F}" dt="2021-03-25T10:05:04.695" v="21123"/>
          <ac:grpSpMkLst>
            <pc:docMk/>
            <pc:sldMk cId="1432430897" sldId="340"/>
            <ac:grpSpMk id="30" creationId="{D8B9596B-C381-499B-85CE-CC5D07F1014A}"/>
          </ac:grpSpMkLst>
        </pc:grpChg>
        <pc:picChg chg="add mod">
          <ac:chgData name="Ragnhild Halvorsrud" userId="917ea340-fd63-490f-a7db-68428d24cf32" providerId="ADAL" clId="{74752764-C38B-4E32-8BD7-4A8808568C3F}" dt="2021-03-24T19:58:00.300" v="18783" actId="1076"/>
          <ac:picMkLst>
            <pc:docMk/>
            <pc:sldMk cId="1432430897" sldId="340"/>
            <ac:picMk id="21" creationId="{1AE40275-CA8A-4BE5-83E0-AE9BAD1D3F53}"/>
          </ac:picMkLst>
        </pc:picChg>
      </pc:sldChg>
      <pc:sldChg chg="addSp delSp modSp add del mod modClrScheme chgLayout modNotes">
        <pc:chgData name="Ragnhild Halvorsrud" userId="917ea340-fd63-490f-a7db-68428d24cf32" providerId="ADAL" clId="{74752764-C38B-4E32-8BD7-4A8808568C3F}" dt="2021-03-25T12:44:17.977" v="30275" actId="790"/>
        <pc:sldMkLst>
          <pc:docMk/>
          <pc:sldMk cId="2144016086" sldId="341"/>
        </pc:sldMkLst>
        <pc:spChg chg="mod ord">
          <ac:chgData name="Ragnhild Halvorsrud" userId="917ea340-fd63-490f-a7db-68428d24cf32" providerId="ADAL" clId="{74752764-C38B-4E32-8BD7-4A8808568C3F}" dt="2021-03-25T12:44:17.951" v="30238" actId="790"/>
          <ac:spMkLst>
            <pc:docMk/>
            <pc:sldMk cId="2144016086" sldId="341"/>
            <ac:spMk id="2" creationId="{DA93C4BE-5E27-46F9-B4B5-B31A61970ECC}"/>
          </ac:spMkLst>
        </pc:spChg>
        <pc:spChg chg="mod ord">
          <ac:chgData name="Ragnhild Halvorsrud" userId="917ea340-fd63-490f-a7db-68428d24cf32" providerId="ADAL" clId="{74752764-C38B-4E32-8BD7-4A8808568C3F}" dt="2021-03-25T12:44:17.953" v="30240" actId="790"/>
          <ac:spMkLst>
            <pc:docMk/>
            <pc:sldMk cId="2144016086" sldId="341"/>
            <ac:spMk id="3" creationId="{1ACFC2A2-5AEE-4B2A-B5EE-FA12AF84328D}"/>
          </ac:spMkLst>
        </pc:spChg>
        <pc:spChg chg="mod">
          <ac:chgData name="Ragnhild Halvorsrud" userId="917ea340-fd63-490f-a7db-68428d24cf32" providerId="ADAL" clId="{74752764-C38B-4E32-8BD7-4A8808568C3F}" dt="2021-03-24T08:21:09.566" v="13941" actId="790"/>
          <ac:spMkLst>
            <pc:docMk/>
            <pc:sldMk cId="2144016086" sldId="341"/>
            <ac:spMk id="5" creationId="{D26BA57C-8CC4-410F-81B6-F04809133EEE}"/>
          </ac:spMkLst>
        </pc:spChg>
        <pc:spChg chg="mod">
          <ac:chgData name="Ragnhild Halvorsrud" userId="917ea340-fd63-490f-a7db-68428d24cf32" providerId="ADAL" clId="{74752764-C38B-4E32-8BD7-4A8808568C3F}" dt="2021-03-24T08:21:09.566" v="13942" actId="790"/>
          <ac:spMkLst>
            <pc:docMk/>
            <pc:sldMk cId="2144016086" sldId="341"/>
            <ac:spMk id="6" creationId="{14E2C0A9-5AFC-44C9-B1CE-EDB79A0C0CC4}"/>
          </ac:spMkLst>
        </pc:spChg>
        <pc:spChg chg="mod">
          <ac:chgData name="Ragnhild Halvorsrud" userId="917ea340-fd63-490f-a7db-68428d24cf32" providerId="ADAL" clId="{74752764-C38B-4E32-8BD7-4A8808568C3F}" dt="2021-03-24T08:21:09.566" v="13943" actId="790"/>
          <ac:spMkLst>
            <pc:docMk/>
            <pc:sldMk cId="2144016086" sldId="341"/>
            <ac:spMk id="7" creationId="{21363DD8-A880-467B-A73E-8420A7BCC810}"/>
          </ac:spMkLst>
        </pc:spChg>
        <pc:spChg chg="del mod">
          <ac:chgData name="Ragnhild Halvorsrud" userId="917ea340-fd63-490f-a7db-68428d24cf32" providerId="ADAL" clId="{74752764-C38B-4E32-8BD7-4A8808568C3F}" dt="2021-03-25T08:30:54.306" v="20899" actId="478"/>
          <ac:spMkLst>
            <pc:docMk/>
            <pc:sldMk cId="2144016086" sldId="341"/>
            <ac:spMk id="8" creationId="{9DE831FC-99A0-4810-8193-1C4A1353A5E6}"/>
          </ac:spMkLst>
        </pc:spChg>
        <pc:spChg chg="del mod">
          <ac:chgData name="Ragnhild Halvorsrud" userId="917ea340-fd63-490f-a7db-68428d24cf32" providerId="ADAL" clId="{74752764-C38B-4E32-8BD7-4A8808568C3F}" dt="2021-03-25T08:30:54.306" v="20899" actId="478"/>
          <ac:spMkLst>
            <pc:docMk/>
            <pc:sldMk cId="2144016086" sldId="341"/>
            <ac:spMk id="9" creationId="{359D69E8-CD6A-4E0E-A7AA-387CFEEBA26F}"/>
          </ac:spMkLst>
        </pc:spChg>
        <pc:spChg chg="del mod">
          <ac:chgData name="Ragnhild Halvorsrud" userId="917ea340-fd63-490f-a7db-68428d24cf32" providerId="ADAL" clId="{74752764-C38B-4E32-8BD7-4A8808568C3F}" dt="2021-03-25T08:30:54.306" v="20899" actId="478"/>
          <ac:spMkLst>
            <pc:docMk/>
            <pc:sldMk cId="2144016086" sldId="341"/>
            <ac:spMk id="10" creationId="{3D17512E-48D3-44D1-8F35-1442C9C1DC99}"/>
          </ac:spMkLst>
        </pc:spChg>
        <pc:spChg chg="del mod">
          <ac:chgData name="Ragnhild Halvorsrud" userId="917ea340-fd63-490f-a7db-68428d24cf32" providerId="ADAL" clId="{74752764-C38B-4E32-8BD7-4A8808568C3F}" dt="2021-03-25T08:30:54.306" v="20899" actId="478"/>
          <ac:spMkLst>
            <pc:docMk/>
            <pc:sldMk cId="2144016086" sldId="341"/>
            <ac:spMk id="11" creationId="{C748027B-F8C0-4751-A680-F016A9FE998F}"/>
          </ac:spMkLst>
        </pc:spChg>
        <pc:spChg chg="del mod">
          <ac:chgData name="Ragnhild Halvorsrud" userId="917ea340-fd63-490f-a7db-68428d24cf32" providerId="ADAL" clId="{74752764-C38B-4E32-8BD7-4A8808568C3F}" dt="2021-03-25T08:30:54.306" v="20899" actId="478"/>
          <ac:spMkLst>
            <pc:docMk/>
            <pc:sldMk cId="2144016086" sldId="341"/>
            <ac:spMk id="12" creationId="{4E9AD67D-EA79-4836-93F4-A7F059A9EADB}"/>
          </ac:spMkLst>
        </pc:spChg>
        <pc:spChg chg="del mod">
          <ac:chgData name="Ragnhild Halvorsrud" userId="917ea340-fd63-490f-a7db-68428d24cf32" providerId="ADAL" clId="{74752764-C38B-4E32-8BD7-4A8808568C3F}" dt="2021-03-25T08:30:54.306" v="20899" actId="478"/>
          <ac:spMkLst>
            <pc:docMk/>
            <pc:sldMk cId="2144016086" sldId="341"/>
            <ac:spMk id="13" creationId="{D710B01A-1456-4CD7-825B-6E099263FAE1}"/>
          </ac:spMkLst>
        </pc:spChg>
        <pc:spChg chg="del mod">
          <ac:chgData name="Ragnhild Halvorsrud" userId="917ea340-fd63-490f-a7db-68428d24cf32" providerId="ADAL" clId="{74752764-C38B-4E32-8BD7-4A8808568C3F}" dt="2021-03-25T08:30:54.306" v="20899" actId="478"/>
          <ac:spMkLst>
            <pc:docMk/>
            <pc:sldMk cId="2144016086" sldId="341"/>
            <ac:spMk id="14" creationId="{F673927A-C84F-4214-9D77-8D3EFD362A13}"/>
          </ac:spMkLst>
        </pc:spChg>
        <pc:spChg chg="mod">
          <ac:chgData name="Ragnhild Halvorsrud" userId="917ea340-fd63-490f-a7db-68428d24cf32" providerId="ADAL" clId="{74752764-C38B-4E32-8BD7-4A8808568C3F}" dt="2021-03-25T12:44:17.953" v="30241" actId="790"/>
          <ac:spMkLst>
            <pc:docMk/>
            <pc:sldMk cId="2144016086" sldId="341"/>
            <ac:spMk id="15" creationId="{E2120449-0DDF-47CD-9F78-33605F81F6FF}"/>
          </ac:spMkLst>
        </pc:spChg>
        <pc:spChg chg="del mod">
          <ac:chgData name="Ragnhild Halvorsrud" userId="917ea340-fd63-490f-a7db-68428d24cf32" providerId="ADAL" clId="{74752764-C38B-4E32-8BD7-4A8808568C3F}" dt="2021-03-24T20:00:31.978" v="18901" actId="478"/>
          <ac:spMkLst>
            <pc:docMk/>
            <pc:sldMk cId="2144016086" sldId="341"/>
            <ac:spMk id="16" creationId="{1423CC84-2DA3-4D63-A7CC-EC068881D755}"/>
          </ac:spMkLst>
        </pc:spChg>
        <pc:spChg chg="mod">
          <ac:chgData name="Ragnhild Halvorsrud" userId="917ea340-fd63-490f-a7db-68428d24cf32" providerId="ADAL" clId="{74752764-C38B-4E32-8BD7-4A8808568C3F}" dt="2021-03-25T12:44:17.954" v="30242" actId="790"/>
          <ac:spMkLst>
            <pc:docMk/>
            <pc:sldMk cId="2144016086" sldId="341"/>
            <ac:spMk id="17" creationId="{6046C905-03DD-4F6A-BFA0-35AB6D8C848E}"/>
          </ac:spMkLst>
        </pc:spChg>
        <pc:spChg chg="mod">
          <ac:chgData name="Ragnhild Halvorsrud" userId="917ea340-fd63-490f-a7db-68428d24cf32" providerId="ADAL" clId="{74752764-C38B-4E32-8BD7-4A8808568C3F}" dt="2021-03-25T12:44:17.955" v="30243" actId="790"/>
          <ac:spMkLst>
            <pc:docMk/>
            <pc:sldMk cId="2144016086" sldId="341"/>
            <ac:spMk id="18" creationId="{D21FAEA0-29BF-460C-998B-E0F8391BDB1C}"/>
          </ac:spMkLst>
        </pc:spChg>
        <pc:spChg chg="mod">
          <ac:chgData name="Ragnhild Halvorsrud" userId="917ea340-fd63-490f-a7db-68428d24cf32" providerId="ADAL" clId="{74752764-C38B-4E32-8BD7-4A8808568C3F}" dt="2021-03-25T12:44:17.955" v="30244" actId="790"/>
          <ac:spMkLst>
            <pc:docMk/>
            <pc:sldMk cId="2144016086" sldId="341"/>
            <ac:spMk id="19" creationId="{E664A4BA-63F7-47C7-BF70-72ACEF037C61}"/>
          </ac:spMkLst>
        </pc:spChg>
        <pc:spChg chg="mod">
          <ac:chgData name="Ragnhild Halvorsrud" userId="917ea340-fd63-490f-a7db-68428d24cf32" providerId="ADAL" clId="{74752764-C38B-4E32-8BD7-4A8808568C3F}" dt="2021-03-25T12:44:17.956" v="30245" actId="790"/>
          <ac:spMkLst>
            <pc:docMk/>
            <pc:sldMk cId="2144016086" sldId="341"/>
            <ac:spMk id="22" creationId="{1B59FD68-452A-4BC7-83DA-5390A2C72C39}"/>
          </ac:spMkLst>
        </pc:spChg>
        <pc:spChg chg="mod">
          <ac:chgData name="Ragnhild Halvorsrud" userId="917ea340-fd63-490f-a7db-68428d24cf32" providerId="ADAL" clId="{74752764-C38B-4E32-8BD7-4A8808568C3F}" dt="2021-03-25T12:44:17.956" v="30246" actId="790"/>
          <ac:spMkLst>
            <pc:docMk/>
            <pc:sldMk cId="2144016086" sldId="341"/>
            <ac:spMk id="24" creationId="{33652604-0700-49DD-9226-447D02FC056C}"/>
          </ac:spMkLst>
        </pc:spChg>
        <pc:spChg chg="mod">
          <ac:chgData name="Ragnhild Halvorsrud" userId="917ea340-fd63-490f-a7db-68428d24cf32" providerId="ADAL" clId="{74752764-C38B-4E32-8BD7-4A8808568C3F}" dt="2021-03-25T12:44:17.957" v="30247" actId="790"/>
          <ac:spMkLst>
            <pc:docMk/>
            <pc:sldMk cId="2144016086" sldId="341"/>
            <ac:spMk id="28" creationId="{E3C2A039-971F-4DFB-90AF-B5163957EA49}"/>
          </ac:spMkLst>
        </pc:spChg>
        <pc:spChg chg="mod">
          <ac:chgData name="Ragnhild Halvorsrud" userId="917ea340-fd63-490f-a7db-68428d24cf32" providerId="ADAL" clId="{74752764-C38B-4E32-8BD7-4A8808568C3F}" dt="2021-03-25T12:44:17.958" v="30248" actId="790"/>
          <ac:spMkLst>
            <pc:docMk/>
            <pc:sldMk cId="2144016086" sldId="341"/>
            <ac:spMk id="29" creationId="{885FF83D-C39D-48FC-8A78-5776FF65A15F}"/>
          </ac:spMkLst>
        </pc:spChg>
        <pc:spChg chg="mod">
          <ac:chgData name="Ragnhild Halvorsrud" userId="917ea340-fd63-490f-a7db-68428d24cf32" providerId="ADAL" clId="{74752764-C38B-4E32-8BD7-4A8808568C3F}" dt="2021-03-25T12:44:17.958" v="30249" actId="790"/>
          <ac:spMkLst>
            <pc:docMk/>
            <pc:sldMk cId="2144016086" sldId="341"/>
            <ac:spMk id="30" creationId="{E777D39E-1746-430D-9959-F85C163F6776}"/>
          </ac:spMkLst>
        </pc:spChg>
        <pc:spChg chg="mod">
          <ac:chgData name="Ragnhild Halvorsrud" userId="917ea340-fd63-490f-a7db-68428d24cf32" providerId="ADAL" clId="{74752764-C38B-4E32-8BD7-4A8808568C3F}" dt="2021-03-25T12:44:17.959" v="30250" actId="790"/>
          <ac:spMkLst>
            <pc:docMk/>
            <pc:sldMk cId="2144016086" sldId="341"/>
            <ac:spMk id="31" creationId="{C111DB90-A51D-4E8D-9987-9505DE1165F6}"/>
          </ac:spMkLst>
        </pc:spChg>
        <pc:spChg chg="mod">
          <ac:chgData name="Ragnhild Halvorsrud" userId="917ea340-fd63-490f-a7db-68428d24cf32" providerId="ADAL" clId="{74752764-C38B-4E32-8BD7-4A8808568C3F}" dt="2021-03-25T12:44:17.959" v="30251" actId="790"/>
          <ac:spMkLst>
            <pc:docMk/>
            <pc:sldMk cId="2144016086" sldId="341"/>
            <ac:spMk id="32" creationId="{C8479EAC-E59D-4199-A1BC-FEEEBFB30E07}"/>
          </ac:spMkLst>
        </pc:spChg>
        <pc:spChg chg="mod">
          <ac:chgData name="Ragnhild Halvorsrud" userId="917ea340-fd63-490f-a7db-68428d24cf32" providerId="ADAL" clId="{74752764-C38B-4E32-8BD7-4A8808568C3F}" dt="2021-03-25T12:44:17.960" v="30252" actId="790"/>
          <ac:spMkLst>
            <pc:docMk/>
            <pc:sldMk cId="2144016086" sldId="341"/>
            <ac:spMk id="34" creationId="{C6EBC801-115F-45EF-A701-EBC01BDD5C6F}"/>
          </ac:spMkLst>
        </pc:spChg>
        <pc:spChg chg="mod">
          <ac:chgData name="Ragnhild Halvorsrud" userId="917ea340-fd63-490f-a7db-68428d24cf32" providerId="ADAL" clId="{74752764-C38B-4E32-8BD7-4A8808568C3F}" dt="2021-03-25T12:44:17.960" v="30253" actId="790"/>
          <ac:spMkLst>
            <pc:docMk/>
            <pc:sldMk cId="2144016086" sldId="341"/>
            <ac:spMk id="36" creationId="{F2AD4519-40AB-4895-8C42-B6F8B9EAF6A9}"/>
          </ac:spMkLst>
        </pc:spChg>
        <pc:spChg chg="mod">
          <ac:chgData name="Ragnhild Halvorsrud" userId="917ea340-fd63-490f-a7db-68428d24cf32" providerId="ADAL" clId="{74752764-C38B-4E32-8BD7-4A8808568C3F}" dt="2021-03-25T12:44:17.961" v="30254" actId="790"/>
          <ac:spMkLst>
            <pc:docMk/>
            <pc:sldMk cId="2144016086" sldId="341"/>
            <ac:spMk id="41" creationId="{AE944E0E-DA70-4FC0-B710-73119785F3FE}"/>
          </ac:spMkLst>
        </pc:spChg>
        <pc:spChg chg="mod">
          <ac:chgData name="Ragnhild Halvorsrud" userId="917ea340-fd63-490f-a7db-68428d24cf32" providerId="ADAL" clId="{74752764-C38B-4E32-8BD7-4A8808568C3F}" dt="2021-03-25T12:44:17.962" v="30255" actId="790"/>
          <ac:spMkLst>
            <pc:docMk/>
            <pc:sldMk cId="2144016086" sldId="341"/>
            <ac:spMk id="42" creationId="{657F9DD3-185A-4A0E-9221-BC5587333830}"/>
          </ac:spMkLst>
        </pc:spChg>
        <pc:spChg chg="mod">
          <ac:chgData name="Ragnhild Halvorsrud" userId="917ea340-fd63-490f-a7db-68428d24cf32" providerId="ADAL" clId="{74752764-C38B-4E32-8BD7-4A8808568C3F}" dt="2021-03-25T12:44:17.962" v="30256" actId="790"/>
          <ac:spMkLst>
            <pc:docMk/>
            <pc:sldMk cId="2144016086" sldId="341"/>
            <ac:spMk id="43" creationId="{98333387-7DC4-4340-AE5B-1D13B1DE4E58}"/>
          </ac:spMkLst>
        </pc:spChg>
        <pc:spChg chg="mod">
          <ac:chgData name="Ragnhild Halvorsrud" userId="917ea340-fd63-490f-a7db-68428d24cf32" providerId="ADAL" clId="{74752764-C38B-4E32-8BD7-4A8808568C3F}" dt="2021-03-25T12:44:17.963" v="30257" actId="790"/>
          <ac:spMkLst>
            <pc:docMk/>
            <pc:sldMk cId="2144016086" sldId="341"/>
            <ac:spMk id="44" creationId="{1ED0EFD7-FE94-4614-928A-4AB11D9DE8D4}"/>
          </ac:spMkLst>
        </pc:spChg>
        <pc:spChg chg="mod">
          <ac:chgData name="Ragnhild Halvorsrud" userId="917ea340-fd63-490f-a7db-68428d24cf32" providerId="ADAL" clId="{74752764-C38B-4E32-8BD7-4A8808568C3F}" dt="2021-03-25T12:44:17.964" v="30258" actId="790"/>
          <ac:spMkLst>
            <pc:docMk/>
            <pc:sldMk cId="2144016086" sldId="341"/>
            <ac:spMk id="46" creationId="{52CB9CD3-5604-4F59-8A09-0BA6CBB3F8D3}"/>
          </ac:spMkLst>
        </pc:spChg>
        <pc:spChg chg="mod">
          <ac:chgData name="Ragnhild Halvorsrud" userId="917ea340-fd63-490f-a7db-68428d24cf32" providerId="ADAL" clId="{74752764-C38B-4E32-8BD7-4A8808568C3F}" dt="2021-03-25T12:44:17.965" v="30259" actId="790"/>
          <ac:spMkLst>
            <pc:docMk/>
            <pc:sldMk cId="2144016086" sldId="341"/>
            <ac:spMk id="47" creationId="{FE75AEF3-E063-4B44-8799-213B54E625AB}"/>
          </ac:spMkLst>
        </pc:spChg>
        <pc:spChg chg="mod">
          <ac:chgData name="Ragnhild Halvorsrud" userId="917ea340-fd63-490f-a7db-68428d24cf32" providerId="ADAL" clId="{74752764-C38B-4E32-8BD7-4A8808568C3F}" dt="2021-03-25T12:44:17.966" v="30260" actId="790"/>
          <ac:spMkLst>
            <pc:docMk/>
            <pc:sldMk cId="2144016086" sldId="341"/>
            <ac:spMk id="49" creationId="{1CF52AB9-4586-4242-AB8B-768D22A4254B}"/>
          </ac:spMkLst>
        </pc:spChg>
        <pc:spChg chg="mod">
          <ac:chgData name="Ragnhild Halvorsrud" userId="917ea340-fd63-490f-a7db-68428d24cf32" providerId="ADAL" clId="{74752764-C38B-4E32-8BD7-4A8808568C3F}" dt="2021-03-25T12:44:17.967" v="30261" actId="790"/>
          <ac:spMkLst>
            <pc:docMk/>
            <pc:sldMk cId="2144016086" sldId="341"/>
            <ac:spMk id="51" creationId="{57F443B0-502F-42FF-9EA2-A72ABDD9F98A}"/>
          </ac:spMkLst>
        </pc:spChg>
        <pc:spChg chg="mod">
          <ac:chgData name="Ragnhild Halvorsrud" userId="917ea340-fd63-490f-a7db-68428d24cf32" providerId="ADAL" clId="{74752764-C38B-4E32-8BD7-4A8808568C3F}" dt="2021-03-25T12:44:17.969" v="30262" actId="790"/>
          <ac:spMkLst>
            <pc:docMk/>
            <pc:sldMk cId="2144016086" sldId="341"/>
            <ac:spMk id="55" creationId="{60C6CFD7-41C8-41D5-9DD3-7D23D819F25B}"/>
          </ac:spMkLst>
        </pc:spChg>
        <pc:spChg chg="add del mod">
          <ac:chgData name="Ragnhild Halvorsrud" userId="917ea340-fd63-490f-a7db-68428d24cf32" providerId="ADAL" clId="{74752764-C38B-4E32-8BD7-4A8808568C3F}" dt="2021-03-24T20:00:08.537" v="18882" actId="6264"/>
          <ac:spMkLst>
            <pc:docMk/>
            <pc:sldMk cId="2144016086" sldId="341"/>
            <ac:spMk id="60" creationId="{B4FCF483-8F6E-4042-85D4-5EA1BEAA76BD}"/>
          </ac:spMkLst>
        </pc:spChg>
        <pc:spChg chg="add del mod">
          <ac:chgData name="Ragnhild Halvorsrud" userId="917ea340-fd63-490f-a7db-68428d24cf32" providerId="ADAL" clId="{74752764-C38B-4E32-8BD7-4A8808568C3F}" dt="2021-03-24T20:00:08.537" v="18882" actId="6264"/>
          <ac:spMkLst>
            <pc:docMk/>
            <pc:sldMk cId="2144016086" sldId="341"/>
            <ac:spMk id="61" creationId="{94BB740C-FE91-4FFF-8EBF-C0FB4B3BCD3D}"/>
          </ac:spMkLst>
        </pc:spChg>
        <pc:spChg chg="add mod ord">
          <ac:chgData name="Ragnhild Halvorsrud" userId="917ea340-fd63-490f-a7db-68428d24cf32" providerId="ADAL" clId="{74752764-C38B-4E32-8BD7-4A8808568C3F}" dt="2021-03-25T12:44:17.952" v="30239" actId="790"/>
          <ac:spMkLst>
            <pc:docMk/>
            <pc:sldMk cId="2144016086" sldId="341"/>
            <ac:spMk id="62" creationId="{1AF03C25-6522-4576-B8F1-E36DF5A6A842}"/>
          </ac:spMkLst>
        </pc:spChg>
        <pc:spChg chg="add del mod">
          <ac:chgData name="Ragnhild Halvorsrud" userId="917ea340-fd63-490f-a7db-68428d24cf32" providerId="ADAL" clId="{74752764-C38B-4E32-8BD7-4A8808568C3F}" dt="2021-03-24T20:11:49.415" v="19240" actId="478"/>
          <ac:spMkLst>
            <pc:docMk/>
            <pc:sldMk cId="2144016086" sldId="341"/>
            <ac:spMk id="102" creationId="{0DA1072E-48F5-4CAB-8A66-D8A59AFC5B07}"/>
          </ac:spMkLst>
        </pc:spChg>
        <pc:spChg chg="add mod">
          <ac:chgData name="Ragnhild Halvorsrud" userId="917ea340-fd63-490f-a7db-68428d24cf32" providerId="ADAL" clId="{74752764-C38B-4E32-8BD7-4A8808568C3F}" dt="2021-03-25T12:44:17.969" v="30263" actId="790"/>
          <ac:spMkLst>
            <pc:docMk/>
            <pc:sldMk cId="2144016086" sldId="341"/>
            <ac:spMk id="103" creationId="{BB86DE49-6FEB-45C2-B2FD-07413318AC2B}"/>
          </ac:spMkLst>
        </pc:spChg>
        <pc:spChg chg="mod">
          <ac:chgData name="Ragnhild Halvorsrud" userId="917ea340-fd63-490f-a7db-68428d24cf32" providerId="ADAL" clId="{74752764-C38B-4E32-8BD7-4A8808568C3F}" dt="2021-03-25T09:58:47.835" v="21063"/>
          <ac:spMkLst>
            <pc:docMk/>
            <pc:sldMk cId="2144016086" sldId="341"/>
            <ac:spMk id="106" creationId="{4C81E6ED-5FBA-48FD-8C2A-EAB3323CDF52}"/>
          </ac:spMkLst>
        </pc:spChg>
        <pc:spChg chg="mod">
          <ac:chgData name="Ragnhild Halvorsrud" userId="917ea340-fd63-490f-a7db-68428d24cf32" providerId="ADAL" clId="{74752764-C38B-4E32-8BD7-4A8808568C3F}" dt="2021-03-25T09:58:47.835" v="21063"/>
          <ac:spMkLst>
            <pc:docMk/>
            <pc:sldMk cId="2144016086" sldId="341"/>
            <ac:spMk id="107" creationId="{FFA28D40-CA7F-48EC-89FF-163B4912637F}"/>
          </ac:spMkLst>
        </pc:spChg>
        <pc:spChg chg="mod">
          <ac:chgData name="Ragnhild Halvorsrud" userId="917ea340-fd63-490f-a7db-68428d24cf32" providerId="ADAL" clId="{74752764-C38B-4E32-8BD7-4A8808568C3F}" dt="2021-03-25T09:58:47.835" v="21063"/>
          <ac:spMkLst>
            <pc:docMk/>
            <pc:sldMk cId="2144016086" sldId="341"/>
            <ac:spMk id="108" creationId="{4B5DE36B-A722-465B-8F0C-28A0226857A4}"/>
          </ac:spMkLst>
        </pc:spChg>
        <pc:spChg chg="mod">
          <ac:chgData name="Ragnhild Halvorsrud" userId="917ea340-fd63-490f-a7db-68428d24cf32" providerId="ADAL" clId="{74752764-C38B-4E32-8BD7-4A8808568C3F}" dt="2021-03-25T09:58:47.835" v="21063"/>
          <ac:spMkLst>
            <pc:docMk/>
            <pc:sldMk cId="2144016086" sldId="341"/>
            <ac:spMk id="109" creationId="{8E68A6C7-6773-47CA-8A66-5CB1F49D9D65}"/>
          </ac:spMkLst>
        </pc:spChg>
        <pc:spChg chg="mod">
          <ac:chgData name="Ragnhild Halvorsrud" userId="917ea340-fd63-490f-a7db-68428d24cf32" providerId="ADAL" clId="{74752764-C38B-4E32-8BD7-4A8808568C3F}" dt="2021-03-25T09:58:47.835" v="21063"/>
          <ac:spMkLst>
            <pc:docMk/>
            <pc:sldMk cId="2144016086" sldId="341"/>
            <ac:spMk id="110" creationId="{FFD98822-BF0D-49A8-A133-6968EB599DEA}"/>
          </ac:spMkLst>
        </pc:spChg>
        <pc:spChg chg="mod">
          <ac:chgData name="Ragnhild Halvorsrud" userId="917ea340-fd63-490f-a7db-68428d24cf32" providerId="ADAL" clId="{74752764-C38B-4E32-8BD7-4A8808568C3F}" dt="2021-03-25T09:58:47.835" v="21063"/>
          <ac:spMkLst>
            <pc:docMk/>
            <pc:sldMk cId="2144016086" sldId="341"/>
            <ac:spMk id="111" creationId="{212CB623-1432-4111-A9EF-C708EDFDF5EB}"/>
          </ac:spMkLst>
        </pc:spChg>
        <pc:spChg chg="mod">
          <ac:chgData name="Ragnhild Halvorsrud" userId="917ea340-fd63-490f-a7db-68428d24cf32" providerId="ADAL" clId="{74752764-C38B-4E32-8BD7-4A8808568C3F}" dt="2021-03-25T09:58:47.835" v="21063"/>
          <ac:spMkLst>
            <pc:docMk/>
            <pc:sldMk cId="2144016086" sldId="341"/>
            <ac:spMk id="112" creationId="{6BAF35B2-56E3-496A-854D-410F2ED9CC5C}"/>
          </ac:spMkLst>
        </pc:spChg>
        <pc:spChg chg="mod">
          <ac:chgData name="Ragnhild Halvorsrud" userId="917ea340-fd63-490f-a7db-68428d24cf32" providerId="ADAL" clId="{74752764-C38B-4E32-8BD7-4A8808568C3F}" dt="2021-03-25T09:58:47.835" v="21063"/>
          <ac:spMkLst>
            <pc:docMk/>
            <pc:sldMk cId="2144016086" sldId="341"/>
            <ac:spMk id="113" creationId="{0C1FD495-506F-4EB9-B9F1-771D0DBE6505}"/>
          </ac:spMkLst>
        </pc:spChg>
        <pc:spChg chg="mod">
          <ac:chgData name="Ragnhild Halvorsrud" userId="917ea340-fd63-490f-a7db-68428d24cf32" providerId="ADAL" clId="{74752764-C38B-4E32-8BD7-4A8808568C3F}" dt="2021-03-25T09:58:47.835" v="21063"/>
          <ac:spMkLst>
            <pc:docMk/>
            <pc:sldMk cId="2144016086" sldId="341"/>
            <ac:spMk id="114" creationId="{E4652108-F7AE-4E8D-99FB-70D7643C3AA5}"/>
          </ac:spMkLst>
        </pc:spChg>
        <pc:spChg chg="mod">
          <ac:chgData name="Ragnhild Halvorsrud" userId="917ea340-fd63-490f-a7db-68428d24cf32" providerId="ADAL" clId="{74752764-C38B-4E32-8BD7-4A8808568C3F}" dt="2021-03-25T09:58:47.835" v="21063"/>
          <ac:spMkLst>
            <pc:docMk/>
            <pc:sldMk cId="2144016086" sldId="341"/>
            <ac:spMk id="115" creationId="{83861BF6-4DD2-4DE4-B5E1-3969CB39DF5B}"/>
          </ac:spMkLst>
        </pc:spChg>
        <pc:spChg chg="mod">
          <ac:chgData name="Ragnhild Halvorsrud" userId="917ea340-fd63-490f-a7db-68428d24cf32" providerId="ADAL" clId="{74752764-C38B-4E32-8BD7-4A8808568C3F}" dt="2021-03-25T12:44:17.970" v="30264" actId="790"/>
          <ac:spMkLst>
            <pc:docMk/>
            <pc:sldMk cId="2144016086" sldId="341"/>
            <ac:spMk id="117" creationId="{416F4288-8394-401E-8B7C-C017B07511C5}"/>
          </ac:spMkLst>
        </pc:spChg>
        <pc:spChg chg="mod">
          <ac:chgData name="Ragnhild Halvorsrud" userId="917ea340-fd63-490f-a7db-68428d24cf32" providerId="ADAL" clId="{74752764-C38B-4E32-8BD7-4A8808568C3F}" dt="2021-03-25T12:44:17.971" v="30265" actId="790"/>
          <ac:spMkLst>
            <pc:docMk/>
            <pc:sldMk cId="2144016086" sldId="341"/>
            <ac:spMk id="118" creationId="{D360419C-E0EA-4A33-B163-8CC206940EFF}"/>
          </ac:spMkLst>
        </pc:spChg>
        <pc:spChg chg="mod">
          <ac:chgData name="Ragnhild Halvorsrud" userId="917ea340-fd63-490f-a7db-68428d24cf32" providerId="ADAL" clId="{74752764-C38B-4E32-8BD7-4A8808568C3F}" dt="2021-03-25T12:44:17.971" v="30266" actId="790"/>
          <ac:spMkLst>
            <pc:docMk/>
            <pc:sldMk cId="2144016086" sldId="341"/>
            <ac:spMk id="119" creationId="{9361C6C3-C03B-4FA3-AFDA-D95FDDA63B58}"/>
          </ac:spMkLst>
        </pc:spChg>
        <pc:spChg chg="mod">
          <ac:chgData name="Ragnhild Halvorsrud" userId="917ea340-fd63-490f-a7db-68428d24cf32" providerId="ADAL" clId="{74752764-C38B-4E32-8BD7-4A8808568C3F}" dt="2021-03-25T12:44:17.972" v="30267" actId="790"/>
          <ac:spMkLst>
            <pc:docMk/>
            <pc:sldMk cId="2144016086" sldId="341"/>
            <ac:spMk id="120" creationId="{ACB26BA6-3A7D-4EE2-BF83-E12E83A97DB9}"/>
          </ac:spMkLst>
        </pc:spChg>
        <pc:spChg chg="mod">
          <ac:chgData name="Ragnhild Halvorsrud" userId="917ea340-fd63-490f-a7db-68428d24cf32" providerId="ADAL" clId="{74752764-C38B-4E32-8BD7-4A8808568C3F}" dt="2021-03-25T12:44:17.972" v="30268" actId="790"/>
          <ac:spMkLst>
            <pc:docMk/>
            <pc:sldMk cId="2144016086" sldId="341"/>
            <ac:spMk id="121" creationId="{65A37E6E-2CCB-4307-99DC-A35065D64D95}"/>
          </ac:spMkLst>
        </pc:spChg>
        <pc:spChg chg="mod">
          <ac:chgData name="Ragnhild Halvorsrud" userId="917ea340-fd63-490f-a7db-68428d24cf32" providerId="ADAL" clId="{74752764-C38B-4E32-8BD7-4A8808568C3F}" dt="2021-03-25T12:44:17.973" v="30269" actId="790"/>
          <ac:spMkLst>
            <pc:docMk/>
            <pc:sldMk cId="2144016086" sldId="341"/>
            <ac:spMk id="122" creationId="{2320EE16-F637-4EF3-8A7D-CC928509756A}"/>
          </ac:spMkLst>
        </pc:spChg>
        <pc:spChg chg="mod">
          <ac:chgData name="Ragnhild Halvorsrud" userId="917ea340-fd63-490f-a7db-68428d24cf32" providerId="ADAL" clId="{74752764-C38B-4E32-8BD7-4A8808568C3F}" dt="2021-03-25T12:44:17.974" v="30270" actId="790"/>
          <ac:spMkLst>
            <pc:docMk/>
            <pc:sldMk cId="2144016086" sldId="341"/>
            <ac:spMk id="123" creationId="{09E275BE-4938-4C0E-ADD1-AB7B87C23881}"/>
          </ac:spMkLst>
        </pc:spChg>
        <pc:spChg chg="mod">
          <ac:chgData name="Ragnhild Halvorsrud" userId="917ea340-fd63-490f-a7db-68428d24cf32" providerId="ADAL" clId="{74752764-C38B-4E32-8BD7-4A8808568C3F}" dt="2021-03-25T12:44:17.974" v="30271" actId="790"/>
          <ac:spMkLst>
            <pc:docMk/>
            <pc:sldMk cId="2144016086" sldId="341"/>
            <ac:spMk id="124" creationId="{CFD00A5D-0747-4654-BDAF-6089BAEDB335}"/>
          </ac:spMkLst>
        </pc:spChg>
        <pc:spChg chg="mod">
          <ac:chgData name="Ragnhild Halvorsrud" userId="917ea340-fd63-490f-a7db-68428d24cf32" providerId="ADAL" clId="{74752764-C38B-4E32-8BD7-4A8808568C3F}" dt="2021-03-25T12:44:17.975" v="30272" actId="790"/>
          <ac:spMkLst>
            <pc:docMk/>
            <pc:sldMk cId="2144016086" sldId="341"/>
            <ac:spMk id="125" creationId="{FE2CB82A-18DB-4641-86CF-F783B9550A7B}"/>
          </ac:spMkLst>
        </pc:spChg>
        <pc:spChg chg="mod">
          <ac:chgData name="Ragnhild Halvorsrud" userId="917ea340-fd63-490f-a7db-68428d24cf32" providerId="ADAL" clId="{74752764-C38B-4E32-8BD7-4A8808568C3F}" dt="2021-03-25T12:44:17.975" v="30273" actId="790"/>
          <ac:spMkLst>
            <pc:docMk/>
            <pc:sldMk cId="2144016086" sldId="341"/>
            <ac:spMk id="126" creationId="{42F7FCFC-D340-495F-8F0E-9FEDED9999CA}"/>
          </ac:spMkLst>
        </pc:spChg>
        <pc:grpChg chg="del">
          <ac:chgData name="Ragnhild Halvorsrud" userId="917ea340-fd63-490f-a7db-68428d24cf32" providerId="ADAL" clId="{74752764-C38B-4E32-8BD7-4A8808568C3F}" dt="2021-03-25T08:30:54.306" v="20899" actId="478"/>
          <ac:grpSpMkLst>
            <pc:docMk/>
            <pc:sldMk cId="2144016086" sldId="341"/>
            <ac:grpSpMk id="4" creationId="{FB5803FE-BAEE-4573-B3F4-47B10C075278}"/>
          </ac:grpSpMkLst>
        </pc:grpChg>
        <pc:grpChg chg="mod">
          <ac:chgData name="Ragnhild Halvorsrud" userId="917ea340-fd63-490f-a7db-68428d24cf32" providerId="ADAL" clId="{74752764-C38B-4E32-8BD7-4A8808568C3F}" dt="2021-03-24T20:09:34.472" v="19155" actId="1037"/>
          <ac:grpSpMkLst>
            <pc:docMk/>
            <pc:sldMk cId="2144016086" sldId="341"/>
            <ac:grpSpMk id="35" creationId="{50894B8A-6AD8-474D-8F91-36D4F13118E0}"/>
          </ac:grpSpMkLst>
        </pc:grpChg>
        <pc:grpChg chg="add del mod">
          <ac:chgData name="Ragnhild Halvorsrud" userId="917ea340-fd63-490f-a7db-68428d24cf32" providerId="ADAL" clId="{74752764-C38B-4E32-8BD7-4A8808568C3F}" dt="2021-03-25T10:03:39.303" v="21107" actId="478"/>
          <ac:grpSpMkLst>
            <pc:docMk/>
            <pc:sldMk cId="2144016086" sldId="341"/>
            <ac:grpSpMk id="105" creationId="{F6D02FFF-013E-4B5E-81EE-0033B11D9914}"/>
          </ac:grpSpMkLst>
        </pc:grpChg>
        <pc:grpChg chg="add mod">
          <ac:chgData name="Ragnhild Halvorsrud" userId="917ea340-fd63-490f-a7db-68428d24cf32" providerId="ADAL" clId="{74752764-C38B-4E32-8BD7-4A8808568C3F}" dt="2021-03-25T10:05:06.198" v="21124"/>
          <ac:grpSpMkLst>
            <pc:docMk/>
            <pc:sldMk cId="2144016086" sldId="341"/>
            <ac:grpSpMk id="116" creationId="{13F29B0B-1E8A-4BCF-A33E-69C1FCC23A13}"/>
          </ac:grpSpMkLst>
        </pc:grpChg>
        <pc:picChg chg="mod">
          <ac:chgData name="Ragnhild Halvorsrud" userId="917ea340-fd63-490f-a7db-68428d24cf32" providerId="ADAL" clId="{74752764-C38B-4E32-8BD7-4A8808568C3F}" dt="2021-03-24T20:09:34.472" v="19155" actId="1037"/>
          <ac:picMkLst>
            <pc:docMk/>
            <pc:sldMk cId="2144016086" sldId="341"/>
            <ac:picMk id="57" creationId="{78F0085E-3965-4F3B-B2EF-118146CCBB6E}"/>
          </ac:picMkLst>
        </pc:picChg>
        <pc:picChg chg="mod">
          <ac:chgData name="Ragnhild Halvorsrud" userId="917ea340-fd63-490f-a7db-68428d24cf32" providerId="ADAL" clId="{74752764-C38B-4E32-8BD7-4A8808568C3F}" dt="2021-03-24T20:09:34.472" v="19155" actId="1037"/>
          <ac:picMkLst>
            <pc:docMk/>
            <pc:sldMk cId="2144016086" sldId="341"/>
            <ac:picMk id="58" creationId="{61D04F70-2AE7-4CCF-9FB5-49D3C3AB95D6}"/>
          </ac:picMkLst>
        </pc:picChg>
        <pc:picChg chg="mod">
          <ac:chgData name="Ragnhild Halvorsrud" userId="917ea340-fd63-490f-a7db-68428d24cf32" providerId="ADAL" clId="{74752764-C38B-4E32-8BD7-4A8808568C3F}" dt="2021-03-24T20:09:34.472" v="19155" actId="1037"/>
          <ac:picMkLst>
            <pc:docMk/>
            <pc:sldMk cId="2144016086" sldId="341"/>
            <ac:picMk id="59" creationId="{7990164C-46B6-4610-B6B9-59F2C7F5A18D}"/>
          </ac:picMkLst>
        </pc:picChg>
        <pc:cxnChg chg="mod">
          <ac:chgData name="Ragnhild Halvorsrud" userId="917ea340-fd63-490f-a7db-68428d24cf32" providerId="ADAL" clId="{74752764-C38B-4E32-8BD7-4A8808568C3F}" dt="2021-03-24T20:09:34.472" v="19155" actId="1037"/>
          <ac:cxnSpMkLst>
            <pc:docMk/>
            <pc:sldMk cId="2144016086" sldId="341"/>
            <ac:cxnSpMk id="20" creationId="{8D369A44-5A96-4E7D-AF9A-1AF58122A005}"/>
          </ac:cxnSpMkLst>
        </pc:cxnChg>
        <pc:cxnChg chg="mod">
          <ac:chgData name="Ragnhild Halvorsrud" userId="917ea340-fd63-490f-a7db-68428d24cf32" providerId="ADAL" clId="{74752764-C38B-4E32-8BD7-4A8808568C3F}" dt="2021-03-24T20:09:34.472" v="19155" actId="1037"/>
          <ac:cxnSpMkLst>
            <pc:docMk/>
            <pc:sldMk cId="2144016086" sldId="341"/>
            <ac:cxnSpMk id="21" creationId="{56F71B8F-2B7B-4487-BD61-E89C1C962BE4}"/>
          </ac:cxnSpMkLst>
        </pc:cxnChg>
        <pc:cxnChg chg="mod">
          <ac:chgData name="Ragnhild Halvorsrud" userId="917ea340-fd63-490f-a7db-68428d24cf32" providerId="ADAL" clId="{74752764-C38B-4E32-8BD7-4A8808568C3F}" dt="2021-03-24T20:09:34.472" v="19155" actId="1037"/>
          <ac:cxnSpMkLst>
            <pc:docMk/>
            <pc:sldMk cId="2144016086" sldId="341"/>
            <ac:cxnSpMk id="23" creationId="{4A573F15-4B34-43D3-A9A3-32625F1BE523}"/>
          </ac:cxnSpMkLst>
        </pc:cxnChg>
        <pc:cxnChg chg="mod">
          <ac:chgData name="Ragnhild Halvorsrud" userId="917ea340-fd63-490f-a7db-68428d24cf32" providerId="ADAL" clId="{74752764-C38B-4E32-8BD7-4A8808568C3F}" dt="2021-03-24T20:09:34.472" v="19155" actId="1037"/>
          <ac:cxnSpMkLst>
            <pc:docMk/>
            <pc:sldMk cId="2144016086" sldId="341"/>
            <ac:cxnSpMk id="25" creationId="{6C00EBC1-1124-4F8A-A9D6-5E0D041811C8}"/>
          </ac:cxnSpMkLst>
        </pc:cxnChg>
        <pc:cxnChg chg="mod">
          <ac:chgData name="Ragnhild Halvorsrud" userId="917ea340-fd63-490f-a7db-68428d24cf32" providerId="ADAL" clId="{74752764-C38B-4E32-8BD7-4A8808568C3F}" dt="2021-03-24T20:09:34.472" v="19155" actId="1037"/>
          <ac:cxnSpMkLst>
            <pc:docMk/>
            <pc:sldMk cId="2144016086" sldId="341"/>
            <ac:cxnSpMk id="26" creationId="{B9DA8907-6F06-44B1-95A6-D777E6CB7962}"/>
          </ac:cxnSpMkLst>
        </pc:cxnChg>
        <pc:cxnChg chg="mod">
          <ac:chgData name="Ragnhild Halvorsrud" userId="917ea340-fd63-490f-a7db-68428d24cf32" providerId="ADAL" clId="{74752764-C38B-4E32-8BD7-4A8808568C3F}" dt="2021-03-24T20:09:34.472" v="19155" actId="1037"/>
          <ac:cxnSpMkLst>
            <pc:docMk/>
            <pc:sldMk cId="2144016086" sldId="341"/>
            <ac:cxnSpMk id="27" creationId="{A57F0AAA-C04F-4791-827C-A52AEE6E6556}"/>
          </ac:cxnSpMkLst>
        </pc:cxnChg>
        <pc:cxnChg chg="mod">
          <ac:chgData name="Ragnhild Halvorsrud" userId="917ea340-fd63-490f-a7db-68428d24cf32" providerId="ADAL" clId="{74752764-C38B-4E32-8BD7-4A8808568C3F}" dt="2021-03-24T20:09:34.472" v="19155" actId="1037"/>
          <ac:cxnSpMkLst>
            <pc:docMk/>
            <pc:sldMk cId="2144016086" sldId="341"/>
            <ac:cxnSpMk id="33" creationId="{CBD37905-BF92-4765-9846-A88795BD50A6}"/>
          </ac:cxnSpMkLst>
        </pc:cxnChg>
        <pc:cxnChg chg="mod">
          <ac:chgData name="Ragnhild Halvorsrud" userId="917ea340-fd63-490f-a7db-68428d24cf32" providerId="ADAL" clId="{74752764-C38B-4E32-8BD7-4A8808568C3F}" dt="2021-03-24T20:09:34.472" v="19155" actId="1037"/>
          <ac:cxnSpMkLst>
            <pc:docMk/>
            <pc:sldMk cId="2144016086" sldId="341"/>
            <ac:cxnSpMk id="38" creationId="{658F9B04-E947-4CA1-AB3B-5B4720167E2C}"/>
          </ac:cxnSpMkLst>
        </pc:cxnChg>
        <pc:cxnChg chg="mod">
          <ac:chgData name="Ragnhild Halvorsrud" userId="917ea340-fd63-490f-a7db-68428d24cf32" providerId="ADAL" clId="{74752764-C38B-4E32-8BD7-4A8808568C3F}" dt="2021-03-24T20:09:34.472" v="19155" actId="1037"/>
          <ac:cxnSpMkLst>
            <pc:docMk/>
            <pc:sldMk cId="2144016086" sldId="341"/>
            <ac:cxnSpMk id="39" creationId="{982277AE-0228-456A-8B2F-C130FC64E0B8}"/>
          </ac:cxnSpMkLst>
        </pc:cxnChg>
        <pc:cxnChg chg="mod">
          <ac:chgData name="Ragnhild Halvorsrud" userId="917ea340-fd63-490f-a7db-68428d24cf32" providerId="ADAL" clId="{74752764-C38B-4E32-8BD7-4A8808568C3F}" dt="2021-03-24T20:09:34.472" v="19155" actId="1037"/>
          <ac:cxnSpMkLst>
            <pc:docMk/>
            <pc:sldMk cId="2144016086" sldId="341"/>
            <ac:cxnSpMk id="40" creationId="{90721650-9787-459E-B0AC-827EDDDB0802}"/>
          </ac:cxnSpMkLst>
        </pc:cxnChg>
        <pc:cxnChg chg="mod">
          <ac:chgData name="Ragnhild Halvorsrud" userId="917ea340-fd63-490f-a7db-68428d24cf32" providerId="ADAL" clId="{74752764-C38B-4E32-8BD7-4A8808568C3F}" dt="2021-03-24T20:12:43.706" v="19248" actId="1582"/>
          <ac:cxnSpMkLst>
            <pc:docMk/>
            <pc:sldMk cId="2144016086" sldId="341"/>
            <ac:cxnSpMk id="45" creationId="{B43B762A-5B03-4C0F-AD23-04892C509041}"/>
          </ac:cxnSpMkLst>
        </pc:cxnChg>
        <pc:cxnChg chg="mod">
          <ac:chgData name="Ragnhild Halvorsrud" userId="917ea340-fd63-490f-a7db-68428d24cf32" providerId="ADAL" clId="{74752764-C38B-4E32-8BD7-4A8808568C3F}" dt="2021-03-24T20:12:43.706" v="19248" actId="1582"/>
          <ac:cxnSpMkLst>
            <pc:docMk/>
            <pc:sldMk cId="2144016086" sldId="341"/>
            <ac:cxnSpMk id="48" creationId="{E0C58749-2CAF-4D4C-BD6B-0FF06300CAA2}"/>
          </ac:cxnSpMkLst>
        </pc:cxnChg>
        <pc:cxnChg chg="mod">
          <ac:chgData name="Ragnhild Halvorsrud" userId="917ea340-fd63-490f-a7db-68428d24cf32" providerId="ADAL" clId="{74752764-C38B-4E32-8BD7-4A8808568C3F}" dt="2021-03-24T20:12:43.706" v="19248" actId="1582"/>
          <ac:cxnSpMkLst>
            <pc:docMk/>
            <pc:sldMk cId="2144016086" sldId="341"/>
            <ac:cxnSpMk id="50" creationId="{B71C1C59-A8F0-4C7F-9A85-D6585617C6A0}"/>
          </ac:cxnSpMkLst>
        </pc:cxnChg>
        <pc:cxnChg chg="mod">
          <ac:chgData name="Ragnhild Halvorsrud" userId="917ea340-fd63-490f-a7db-68428d24cf32" providerId="ADAL" clId="{74752764-C38B-4E32-8BD7-4A8808568C3F}" dt="2021-03-24T20:12:43.706" v="19248" actId="1582"/>
          <ac:cxnSpMkLst>
            <pc:docMk/>
            <pc:sldMk cId="2144016086" sldId="341"/>
            <ac:cxnSpMk id="52" creationId="{74478C04-BF7C-4B0C-BE7B-50FB02169E6B}"/>
          </ac:cxnSpMkLst>
        </pc:cxnChg>
        <pc:cxnChg chg="mod">
          <ac:chgData name="Ragnhild Halvorsrud" userId="917ea340-fd63-490f-a7db-68428d24cf32" providerId="ADAL" clId="{74752764-C38B-4E32-8BD7-4A8808568C3F}" dt="2021-03-24T20:12:43.706" v="19248" actId="1582"/>
          <ac:cxnSpMkLst>
            <pc:docMk/>
            <pc:sldMk cId="2144016086" sldId="341"/>
            <ac:cxnSpMk id="53" creationId="{F285E154-1D8A-4E50-96B0-0B30DB4ED26D}"/>
          </ac:cxnSpMkLst>
        </pc:cxnChg>
        <pc:cxnChg chg="mod">
          <ac:chgData name="Ragnhild Halvorsrud" userId="917ea340-fd63-490f-a7db-68428d24cf32" providerId="ADAL" clId="{74752764-C38B-4E32-8BD7-4A8808568C3F}" dt="2021-03-24T20:12:43.706" v="19248" actId="1582"/>
          <ac:cxnSpMkLst>
            <pc:docMk/>
            <pc:sldMk cId="2144016086" sldId="341"/>
            <ac:cxnSpMk id="54" creationId="{764E9D84-A777-49BC-ADC6-778D0124092E}"/>
          </ac:cxnSpMkLst>
        </pc:cxnChg>
        <pc:cxnChg chg="mod">
          <ac:chgData name="Ragnhild Halvorsrud" userId="917ea340-fd63-490f-a7db-68428d24cf32" providerId="ADAL" clId="{74752764-C38B-4E32-8BD7-4A8808568C3F}" dt="2021-03-24T20:12:58.925" v="19250" actId="14100"/>
          <ac:cxnSpMkLst>
            <pc:docMk/>
            <pc:sldMk cId="2144016086" sldId="341"/>
            <ac:cxnSpMk id="56" creationId="{084875E2-2393-4A25-B0A4-29F13B31B70E}"/>
          </ac:cxnSpMkLst>
        </pc:cxnChg>
      </pc:sldChg>
      <pc:sldChg chg="addSp delSp modSp mod chgLayout modNotes">
        <pc:chgData name="Ragnhild Halvorsrud" userId="917ea340-fd63-490f-a7db-68428d24cf32" providerId="ADAL" clId="{74752764-C38B-4E32-8BD7-4A8808568C3F}" dt="2021-03-25T12:44:17.988" v="30291" actId="790"/>
        <pc:sldMkLst>
          <pc:docMk/>
          <pc:sldMk cId="4235173361" sldId="342"/>
        </pc:sldMkLst>
        <pc:spChg chg="mod ord">
          <ac:chgData name="Ragnhild Halvorsrud" userId="917ea340-fd63-490f-a7db-68428d24cf32" providerId="ADAL" clId="{74752764-C38B-4E32-8BD7-4A8808568C3F}" dt="2021-03-25T12:44:17.977" v="30276" actId="790"/>
          <ac:spMkLst>
            <pc:docMk/>
            <pc:sldMk cId="4235173361" sldId="342"/>
            <ac:spMk id="2" creationId="{DA93C4BE-5E27-46F9-B4B5-B31A61970ECC}"/>
          </ac:spMkLst>
        </pc:spChg>
        <pc:spChg chg="mod ord">
          <ac:chgData name="Ragnhild Halvorsrud" userId="917ea340-fd63-490f-a7db-68428d24cf32" providerId="ADAL" clId="{74752764-C38B-4E32-8BD7-4A8808568C3F}" dt="2021-03-25T12:44:17.978" v="30277" actId="790"/>
          <ac:spMkLst>
            <pc:docMk/>
            <pc:sldMk cId="4235173361" sldId="342"/>
            <ac:spMk id="3" creationId="{1ACFC2A2-5AEE-4B2A-B5EE-FA12AF84328D}"/>
          </ac:spMkLst>
        </pc:spChg>
        <pc:spChg chg="mod">
          <ac:chgData name="Ragnhild Halvorsrud" userId="917ea340-fd63-490f-a7db-68428d24cf32" providerId="ADAL" clId="{74752764-C38B-4E32-8BD7-4A8808568C3F}" dt="2021-03-24T08:21:09.598" v="13978" actId="790"/>
          <ac:spMkLst>
            <pc:docMk/>
            <pc:sldMk cId="4235173361" sldId="342"/>
            <ac:spMk id="5" creationId="{3AC91CEF-4C64-4454-A99A-2677CB807B56}"/>
          </ac:spMkLst>
        </pc:spChg>
        <pc:spChg chg="mod">
          <ac:chgData name="Ragnhild Halvorsrud" userId="917ea340-fd63-490f-a7db-68428d24cf32" providerId="ADAL" clId="{74752764-C38B-4E32-8BD7-4A8808568C3F}" dt="2021-03-24T08:21:09.598" v="13979" actId="790"/>
          <ac:spMkLst>
            <pc:docMk/>
            <pc:sldMk cId="4235173361" sldId="342"/>
            <ac:spMk id="6" creationId="{BE6E8F81-DCC3-4672-9EBB-476D9AF786E4}"/>
          </ac:spMkLst>
        </pc:spChg>
        <pc:spChg chg="mod">
          <ac:chgData name="Ragnhild Halvorsrud" userId="917ea340-fd63-490f-a7db-68428d24cf32" providerId="ADAL" clId="{74752764-C38B-4E32-8BD7-4A8808568C3F}" dt="2021-03-24T08:21:09.598" v="13980" actId="790"/>
          <ac:spMkLst>
            <pc:docMk/>
            <pc:sldMk cId="4235173361" sldId="342"/>
            <ac:spMk id="7" creationId="{294118FE-B2F6-4636-8F41-5C2EAFEC2EBF}"/>
          </ac:spMkLst>
        </pc:spChg>
        <pc:spChg chg="del mod">
          <ac:chgData name="Ragnhild Halvorsrud" userId="917ea340-fd63-490f-a7db-68428d24cf32" providerId="ADAL" clId="{74752764-C38B-4E32-8BD7-4A8808568C3F}" dt="2021-03-25T08:30:51.368" v="20898" actId="478"/>
          <ac:spMkLst>
            <pc:docMk/>
            <pc:sldMk cId="4235173361" sldId="342"/>
            <ac:spMk id="8" creationId="{88DEC9E6-6C9A-4BF6-8941-4C69570B4F49}"/>
          </ac:spMkLst>
        </pc:spChg>
        <pc:spChg chg="del mod">
          <ac:chgData name="Ragnhild Halvorsrud" userId="917ea340-fd63-490f-a7db-68428d24cf32" providerId="ADAL" clId="{74752764-C38B-4E32-8BD7-4A8808568C3F}" dt="2021-03-25T08:30:51.368" v="20898" actId="478"/>
          <ac:spMkLst>
            <pc:docMk/>
            <pc:sldMk cId="4235173361" sldId="342"/>
            <ac:spMk id="9" creationId="{2989C101-266C-407A-A080-1A0F191C62E2}"/>
          </ac:spMkLst>
        </pc:spChg>
        <pc:spChg chg="del mod">
          <ac:chgData name="Ragnhild Halvorsrud" userId="917ea340-fd63-490f-a7db-68428d24cf32" providerId="ADAL" clId="{74752764-C38B-4E32-8BD7-4A8808568C3F}" dt="2021-03-25T08:30:51.368" v="20898" actId="478"/>
          <ac:spMkLst>
            <pc:docMk/>
            <pc:sldMk cId="4235173361" sldId="342"/>
            <ac:spMk id="10" creationId="{73BC714F-0BF6-4238-A3B0-DFFD1BAA2BE5}"/>
          </ac:spMkLst>
        </pc:spChg>
        <pc:spChg chg="del mod">
          <ac:chgData name="Ragnhild Halvorsrud" userId="917ea340-fd63-490f-a7db-68428d24cf32" providerId="ADAL" clId="{74752764-C38B-4E32-8BD7-4A8808568C3F}" dt="2021-03-25T08:30:51.368" v="20898" actId="478"/>
          <ac:spMkLst>
            <pc:docMk/>
            <pc:sldMk cId="4235173361" sldId="342"/>
            <ac:spMk id="11" creationId="{8C779D6C-147B-4347-B09D-710A6A3308CE}"/>
          </ac:spMkLst>
        </pc:spChg>
        <pc:spChg chg="del mod">
          <ac:chgData name="Ragnhild Halvorsrud" userId="917ea340-fd63-490f-a7db-68428d24cf32" providerId="ADAL" clId="{74752764-C38B-4E32-8BD7-4A8808568C3F}" dt="2021-03-25T08:30:51.368" v="20898" actId="478"/>
          <ac:spMkLst>
            <pc:docMk/>
            <pc:sldMk cId="4235173361" sldId="342"/>
            <ac:spMk id="12" creationId="{6876CA81-0645-4E37-9A3C-8AABABEEE7E9}"/>
          </ac:spMkLst>
        </pc:spChg>
        <pc:spChg chg="del mod">
          <ac:chgData name="Ragnhild Halvorsrud" userId="917ea340-fd63-490f-a7db-68428d24cf32" providerId="ADAL" clId="{74752764-C38B-4E32-8BD7-4A8808568C3F}" dt="2021-03-25T08:30:51.368" v="20898" actId="478"/>
          <ac:spMkLst>
            <pc:docMk/>
            <pc:sldMk cId="4235173361" sldId="342"/>
            <ac:spMk id="13" creationId="{2013521C-E795-4319-9AE0-D7BA4C47D2BF}"/>
          </ac:spMkLst>
        </pc:spChg>
        <pc:spChg chg="del mod">
          <ac:chgData name="Ragnhild Halvorsrud" userId="917ea340-fd63-490f-a7db-68428d24cf32" providerId="ADAL" clId="{74752764-C38B-4E32-8BD7-4A8808568C3F}" dt="2021-03-25T08:30:51.368" v="20898" actId="478"/>
          <ac:spMkLst>
            <pc:docMk/>
            <pc:sldMk cId="4235173361" sldId="342"/>
            <ac:spMk id="14" creationId="{D5456A16-50A6-4258-90AC-26BCFC4B7C88}"/>
          </ac:spMkLst>
        </pc:spChg>
        <pc:spChg chg="mod">
          <ac:chgData name="Ragnhild Halvorsrud" userId="917ea340-fd63-490f-a7db-68428d24cf32" providerId="ADAL" clId="{74752764-C38B-4E32-8BD7-4A8808568C3F}" dt="2021-03-25T12:44:17.979" v="30278" actId="790"/>
          <ac:spMkLst>
            <pc:docMk/>
            <pc:sldMk cId="4235173361" sldId="342"/>
            <ac:spMk id="15" creationId="{407AA48D-E59D-4BBF-BC82-8AD1B597F738}"/>
          </ac:spMkLst>
        </pc:spChg>
        <pc:spChg chg="mod">
          <ac:chgData name="Ragnhild Halvorsrud" userId="917ea340-fd63-490f-a7db-68428d24cf32" providerId="ADAL" clId="{74752764-C38B-4E32-8BD7-4A8808568C3F}" dt="2021-03-25T12:44:17.980" v="30279" actId="790"/>
          <ac:spMkLst>
            <pc:docMk/>
            <pc:sldMk cId="4235173361" sldId="342"/>
            <ac:spMk id="17" creationId="{B979B723-F7A5-46DA-BF78-36244E58504E}"/>
          </ac:spMkLst>
        </pc:spChg>
        <pc:spChg chg="add del mod">
          <ac:chgData name="Ragnhild Halvorsrud" userId="917ea340-fd63-490f-a7db-68428d24cf32" providerId="ADAL" clId="{74752764-C38B-4E32-8BD7-4A8808568C3F}" dt="2021-03-24T20:13:44.957" v="19256" actId="6264"/>
          <ac:spMkLst>
            <pc:docMk/>
            <pc:sldMk cId="4235173361" sldId="342"/>
            <ac:spMk id="19" creationId="{4A44CD8B-4FFB-4E95-8289-15C5679728C8}"/>
          </ac:spMkLst>
        </pc:spChg>
        <pc:spChg chg="add del mod">
          <ac:chgData name="Ragnhild Halvorsrud" userId="917ea340-fd63-490f-a7db-68428d24cf32" providerId="ADAL" clId="{74752764-C38B-4E32-8BD7-4A8808568C3F}" dt="2021-03-24T20:13:44.957" v="19256" actId="6264"/>
          <ac:spMkLst>
            <pc:docMk/>
            <pc:sldMk cId="4235173361" sldId="342"/>
            <ac:spMk id="20" creationId="{08137B09-BD9E-4088-BEEB-1DE6EEFA7246}"/>
          </ac:spMkLst>
        </pc:spChg>
        <pc:spChg chg="mod">
          <ac:chgData name="Ragnhild Halvorsrud" userId="917ea340-fd63-490f-a7db-68428d24cf32" providerId="ADAL" clId="{74752764-C38B-4E32-8BD7-4A8808568C3F}" dt="2021-03-25T09:58:50.983" v="21064"/>
          <ac:spMkLst>
            <pc:docMk/>
            <pc:sldMk cId="4235173361" sldId="342"/>
            <ac:spMk id="22" creationId="{8E8F7DE6-B1BF-46E1-9C8D-8D318AB5B4A9}"/>
          </ac:spMkLst>
        </pc:spChg>
        <pc:spChg chg="mod">
          <ac:chgData name="Ragnhild Halvorsrud" userId="917ea340-fd63-490f-a7db-68428d24cf32" providerId="ADAL" clId="{74752764-C38B-4E32-8BD7-4A8808568C3F}" dt="2021-03-25T09:58:50.983" v="21064"/>
          <ac:spMkLst>
            <pc:docMk/>
            <pc:sldMk cId="4235173361" sldId="342"/>
            <ac:spMk id="23" creationId="{3C1C1475-FD51-48C5-B91C-588DF62A4E1B}"/>
          </ac:spMkLst>
        </pc:spChg>
        <pc:spChg chg="mod">
          <ac:chgData name="Ragnhild Halvorsrud" userId="917ea340-fd63-490f-a7db-68428d24cf32" providerId="ADAL" clId="{74752764-C38B-4E32-8BD7-4A8808568C3F}" dt="2021-03-25T09:58:50.983" v="21064"/>
          <ac:spMkLst>
            <pc:docMk/>
            <pc:sldMk cId="4235173361" sldId="342"/>
            <ac:spMk id="24" creationId="{408FF450-97FA-4D5F-95D6-5037416CE55B}"/>
          </ac:spMkLst>
        </pc:spChg>
        <pc:spChg chg="mod">
          <ac:chgData name="Ragnhild Halvorsrud" userId="917ea340-fd63-490f-a7db-68428d24cf32" providerId="ADAL" clId="{74752764-C38B-4E32-8BD7-4A8808568C3F}" dt="2021-03-25T09:58:50.983" v="21064"/>
          <ac:spMkLst>
            <pc:docMk/>
            <pc:sldMk cId="4235173361" sldId="342"/>
            <ac:spMk id="25" creationId="{E87BD656-A791-4D21-95E4-53950B581EF6}"/>
          </ac:spMkLst>
        </pc:spChg>
        <pc:spChg chg="mod">
          <ac:chgData name="Ragnhild Halvorsrud" userId="917ea340-fd63-490f-a7db-68428d24cf32" providerId="ADAL" clId="{74752764-C38B-4E32-8BD7-4A8808568C3F}" dt="2021-03-25T09:58:50.983" v="21064"/>
          <ac:spMkLst>
            <pc:docMk/>
            <pc:sldMk cId="4235173361" sldId="342"/>
            <ac:spMk id="26" creationId="{BF707BDD-4B8A-4E7B-93DE-81DA161DE87E}"/>
          </ac:spMkLst>
        </pc:spChg>
        <pc:spChg chg="mod">
          <ac:chgData name="Ragnhild Halvorsrud" userId="917ea340-fd63-490f-a7db-68428d24cf32" providerId="ADAL" clId="{74752764-C38B-4E32-8BD7-4A8808568C3F}" dt="2021-03-25T09:58:50.983" v="21064"/>
          <ac:spMkLst>
            <pc:docMk/>
            <pc:sldMk cId="4235173361" sldId="342"/>
            <ac:spMk id="27" creationId="{73435092-5454-41D2-A48D-9BC8AB8E4927}"/>
          </ac:spMkLst>
        </pc:spChg>
        <pc:spChg chg="mod">
          <ac:chgData name="Ragnhild Halvorsrud" userId="917ea340-fd63-490f-a7db-68428d24cf32" providerId="ADAL" clId="{74752764-C38B-4E32-8BD7-4A8808568C3F}" dt="2021-03-25T09:58:50.983" v="21064"/>
          <ac:spMkLst>
            <pc:docMk/>
            <pc:sldMk cId="4235173361" sldId="342"/>
            <ac:spMk id="28" creationId="{45D6322F-806D-4C78-8F04-7694742ABF47}"/>
          </ac:spMkLst>
        </pc:spChg>
        <pc:spChg chg="mod">
          <ac:chgData name="Ragnhild Halvorsrud" userId="917ea340-fd63-490f-a7db-68428d24cf32" providerId="ADAL" clId="{74752764-C38B-4E32-8BD7-4A8808568C3F}" dt="2021-03-25T09:58:50.983" v="21064"/>
          <ac:spMkLst>
            <pc:docMk/>
            <pc:sldMk cId="4235173361" sldId="342"/>
            <ac:spMk id="29" creationId="{6A89D1F6-8EC4-4E07-84AF-BA82A89E3BB3}"/>
          </ac:spMkLst>
        </pc:spChg>
        <pc:spChg chg="mod">
          <ac:chgData name="Ragnhild Halvorsrud" userId="917ea340-fd63-490f-a7db-68428d24cf32" providerId="ADAL" clId="{74752764-C38B-4E32-8BD7-4A8808568C3F}" dt="2021-03-25T09:58:50.983" v="21064"/>
          <ac:spMkLst>
            <pc:docMk/>
            <pc:sldMk cId="4235173361" sldId="342"/>
            <ac:spMk id="30" creationId="{578AF25B-5A43-4FB8-AFF0-19EE75F9B094}"/>
          </ac:spMkLst>
        </pc:spChg>
        <pc:spChg chg="mod">
          <ac:chgData name="Ragnhild Halvorsrud" userId="917ea340-fd63-490f-a7db-68428d24cf32" providerId="ADAL" clId="{74752764-C38B-4E32-8BD7-4A8808568C3F}" dt="2021-03-25T09:58:50.983" v="21064"/>
          <ac:spMkLst>
            <pc:docMk/>
            <pc:sldMk cId="4235173361" sldId="342"/>
            <ac:spMk id="31" creationId="{87B90BEE-DEF1-4B82-8503-D28AF1C0D061}"/>
          </ac:spMkLst>
        </pc:spChg>
        <pc:spChg chg="mod">
          <ac:chgData name="Ragnhild Halvorsrud" userId="917ea340-fd63-490f-a7db-68428d24cf32" providerId="ADAL" clId="{74752764-C38B-4E32-8BD7-4A8808568C3F}" dt="2021-03-25T12:44:17.981" v="30280" actId="790"/>
          <ac:spMkLst>
            <pc:docMk/>
            <pc:sldMk cId="4235173361" sldId="342"/>
            <ac:spMk id="33" creationId="{7B1B0068-836E-4F87-AC7C-1D083E23F1FE}"/>
          </ac:spMkLst>
        </pc:spChg>
        <pc:spChg chg="mod">
          <ac:chgData name="Ragnhild Halvorsrud" userId="917ea340-fd63-490f-a7db-68428d24cf32" providerId="ADAL" clId="{74752764-C38B-4E32-8BD7-4A8808568C3F}" dt="2021-03-25T12:44:17.981" v="30281" actId="790"/>
          <ac:spMkLst>
            <pc:docMk/>
            <pc:sldMk cId="4235173361" sldId="342"/>
            <ac:spMk id="34" creationId="{ED644391-E3F4-402C-987F-2DDF5920344F}"/>
          </ac:spMkLst>
        </pc:spChg>
        <pc:spChg chg="mod">
          <ac:chgData name="Ragnhild Halvorsrud" userId="917ea340-fd63-490f-a7db-68428d24cf32" providerId="ADAL" clId="{74752764-C38B-4E32-8BD7-4A8808568C3F}" dt="2021-03-25T12:44:17.982" v="30282" actId="790"/>
          <ac:spMkLst>
            <pc:docMk/>
            <pc:sldMk cId="4235173361" sldId="342"/>
            <ac:spMk id="35" creationId="{9BC9A3AD-D525-4399-9307-1081E0B9F5DB}"/>
          </ac:spMkLst>
        </pc:spChg>
        <pc:spChg chg="mod">
          <ac:chgData name="Ragnhild Halvorsrud" userId="917ea340-fd63-490f-a7db-68428d24cf32" providerId="ADAL" clId="{74752764-C38B-4E32-8BD7-4A8808568C3F}" dt="2021-03-25T12:44:17.983" v="30283" actId="790"/>
          <ac:spMkLst>
            <pc:docMk/>
            <pc:sldMk cId="4235173361" sldId="342"/>
            <ac:spMk id="36" creationId="{C8EBDECA-5252-46EB-9947-E0DBDBE6EB9E}"/>
          </ac:spMkLst>
        </pc:spChg>
        <pc:spChg chg="mod">
          <ac:chgData name="Ragnhild Halvorsrud" userId="917ea340-fd63-490f-a7db-68428d24cf32" providerId="ADAL" clId="{74752764-C38B-4E32-8BD7-4A8808568C3F}" dt="2021-03-25T12:44:17.983" v="30284" actId="790"/>
          <ac:spMkLst>
            <pc:docMk/>
            <pc:sldMk cId="4235173361" sldId="342"/>
            <ac:spMk id="37" creationId="{E3CA6D43-A5EE-4427-95A1-3672839438E2}"/>
          </ac:spMkLst>
        </pc:spChg>
        <pc:spChg chg="mod">
          <ac:chgData name="Ragnhild Halvorsrud" userId="917ea340-fd63-490f-a7db-68428d24cf32" providerId="ADAL" clId="{74752764-C38B-4E32-8BD7-4A8808568C3F}" dt="2021-03-25T12:44:17.984" v="30285" actId="790"/>
          <ac:spMkLst>
            <pc:docMk/>
            <pc:sldMk cId="4235173361" sldId="342"/>
            <ac:spMk id="38" creationId="{BBBEB18A-A4AA-4343-BF2E-35446831D49A}"/>
          </ac:spMkLst>
        </pc:spChg>
        <pc:spChg chg="mod">
          <ac:chgData name="Ragnhild Halvorsrud" userId="917ea340-fd63-490f-a7db-68428d24cf32" providerId="ADAL" clId="{74752764-C38B-4E32-8BD7-4A8808568C3F}" dt="2021-03-25T12:44:17.984" v="30286" actId="790"/>
          <ac:spMkLst>
            <pc:docMk/>
            <pc:sldMk cId="4235173361" sldId="342"/>
            <ac:spMk id="39" creationId="{3468CCD6-F5D7-4E01-B4B1-34223532CCDD}"/>
          </ac:spMkLst>
        </pc:spChg>
        <pc:spChg chg="mod">
          <ac:chgData name="Ragnhild Halvorsrud" userId="917ea340-fd63-490f-a7db-68428d24cf32" providerId="ADAL" clId="{74752764-C38B-4E32-8BD7-4A8808568C3F}" dt="2021-03-25T12:44:17.985" v="30287" actId="790"/>
          <ac:spMkLst>
            <pc:docMk/>
            <pc:sldMk cId="4235173361" sldId="342"/>
            <ac:spMk id="40" creationId="{BFC31F16-8815-4C8E-99D6-C20DDC00D426}"/>
          </ac:spMkLst>
        </pc:spChg>
        <pc:spChg chg="mod">
          <ac:chgData name="Ragnhild Halvorsrud" userId="917ea340-fd63-490f-a7db-68428d24cf32" providerId="ADAL" clId="{74752764-C38B-4E32-8BD7-4A8808568C3F}" dt="2021-03-25T12:44:17.986" v="30288" actId="790"/>
          <ac:spMkLst>
            <pc:docMk/>
            <pc:sldMk cId="4235173361" sldId="342"/>
            <ac:spMk id="41" creationId="{FBEE2D40-F208-4FDA-9864-76FACE417DC9}"/>
          </ac:spMkLst>
        </pc:spChg>
        <pc:spChg chg="mod">
          <ac:chgData name="Ragnhild Halvorsrud" userId="917ea340-fd63-490f-a7db-68428d24cf32" providerId="ADAL" clId="{74752764-C38B-4E32-8BD7-4A8808568C3F}" dt="2021-03-25T12:44:17.986" v="30289" actId="790"/>
          <ac:spMkLst>
            <pc:docMk/>
            <pc:sldMk cId="4235173361" sldId="342"/>
            <ac:spMk id="42" creationId="{5849E5C4-0BD5-4BF6-8DE6-A8F5C2916C84}"/>
          </ac:spMkLst>
        </pc:spChg>
        <pc:grpChg chg="del">
          <ac:chgData name="Ragnhild Halvorsrud" userId="917ea340-fd63-490f-a7db-68428d24cf32" providerId="ADAL" clId="{74752764-C38B-4E32-8BD7-4A8808568C3F}" dt="2021-03-25T08:30:51.368" v="20898" actId="478"/>
          <ac:grpSpMkLst>
            <pc:docMk/>
            <pc:sldMk cId="4235173361" sldId="342"/>
            <ac:grpSpMk id="4" creationId="{BFBFB412-4879-41FF-8D8B-15934717D118}"/>
          </ac:grpSpMkLst>
        </pc:grpChg>
        <pc:grpChg chg="add del mod">
          <ac:chgData name="Ragnhild Halvorsrud" userId="917ea340-fd63-490f-a7db-68428d24cf32" providerId="ADAL" clId="{74752764-C38B-4E32-8BD7-4A8808568C3F}" dt="2021-03-25T10:03:43.387" v="21108" actId="478"/>
          <ac:grpSpMkLst>
            <pc:docMk/>
            <pc:sldMk cId="4235173361" sldId="342"/>
            <ac:grpSpMk id="21" creationId="{CD660FB5-3939-4757-B94F-DA652AE5E296}"/>
          </ac:grpSpMkLst>
        </pc:grpChg>
        <pc:grpChg chg="add mod">
          <ac:chgData name="Ragnhild Halvorsrud" userId="917ea340-fd63-490f-a7db-68428d24cf32" providerId="ADAL" clId="{74752764-C38B-4E32-8BD7-4A8808568C3F}" dt="2021-03-25T10:05:08.296" v="21125"/>
          <ac:grpSpMkLst>
            <pc:docMk/>
            <pc:sldMk cId="4235173361" sldId="342"/>
            <ac:grpSpMk id="32" creationId="{E8469B85-4B1A-4D33-8C0D-81C50AF4DC48}"/>
          </ac:grpSpMkLst>
        </pc:grpChg>
      </pc:sldChg>
      <pc:sldChg chg="addSp delSp modSp mod ord modClrScheme chgLayout modNotes">
        <pc:chgData name="Ragnhild Halvorsrud" userId="917ea340-fd63-490f-a7db-68428d24cf32" providerId="ADAL" clId="{74752764-C38B-4E32-8BD7-4A8808568C3F}" dt="2021-03-25T13:04:00.523" v="31198" actId="164"/>
        <pc:sldMkLst>
          <pc:docMk/>
          <pc:sldMk cId="3711356318" sldId="343"/>
        </pc:sldMkLst>
        <pc:spChg chg="mod ord">
          <ac:chgData name="Ragnhild Halvorsrud" userId="917ea340-fd63-490f-a7db-68428d24cf32" providerId="ADAL" clId="{74752764-C38B-4E32-8BD7-4A8808568C3F}" dt="2021-03-25T12:44:18.015" v="30329" actId="790"/>
          <ac:spMkLst>
            <pc:docMk/>
            <pc:sldMk cId="3711356318" sldId="343"/>
            <ac:spMk id="2" creationId="{DA93C4BE-5E27-46F9-B4B5-B31A61970ECC}"/>
          </ac:spMkLst>
        </pc:spChg>
        <pc:spChg chg="mod ord">
          <ac:chgData name="Ragnhild Halvorsrud" userId="917ea340-fd63-490f-a7db-68428d24cf32" providerId="ADAL" clId="{74752764-C38B-4E32-8BD7-4A8808568C3F}" dt="2021-03-25T12:44:18.017" v="30331" actId="790"/>
          <ac:spMkLst>
            <pc:docMk/>
            <pc:sldMk cId="3711356318" sldId="343"/>
            <ac:spMk id="3" creationId="{1ACFC2A2-5AEE-4B2A-B5EE-FA12AF84328D}"/>
          </ac:spMkLst>
        </pc:spChg>
        <pc:spChg chg="mod">
          <ac:chgData name="Ragnhild Halvorsrud" userId="917ea340-fd63-490f-a7db-68428d24cf32" providerId="ADAL" clId="{74752764-C38B-4E32-8BD7-4A8808568C3F}" dt="2021-03-24T08:21:09.635" v="14031" actId="790"/>
          <ac:spMkLst>
            <pc:docMk/>
            <pc:sldMk cId="3711356318" sldId="343"/>
            <ac:spMk id="5" creationId="{52E50A0C-8F47-4A23-97C2-BF88A6152A0A}"/>
          </ac:spMkLst>
        </pc:spChg>
        <pc:spChg chg="mod">
          <ac:chgData name="Ragnhild Halvorsrud" userId="917ea340-fd63-490f-a7db-68428d24cf32" providerId="ADAL" clId="{74752764-C38B-4E32-8BD7-4A8808568C3F}" dt="2021-03-24T08:21:09.635" v="14032" actId="790"/>
          <ac:spMkLst>
            <pc:docMk/>
            <pc:sldMk cId="3711356318" sldId="343"/>
            <ac:spMk id="6" creationId="{B83FB0CF-E084-4887-9674-10B10403AF7A}"/>
          </ac:spMkLst>
        </pc:spChg>
        <pc:spChg chg="mod">
          <ac:chgData name="Ragnhild Halvorsrud" userId="917ea340-fd63-490f-a7db-68428d24cf32" providerId="ADAL" clId="{74752764-C38B-4E32-8BD7-4A8808568C3F}" dt="2021-03-24T08:21:09.635" v="14033" actId="790"/>
          <ac:spMkLst>
            <pc:docMk/>
            <pc:sldMk cId="3711356318" sldId="343"/>
            <ac:spMk id="7" creationId="{1DA4DE77-8214-494A-A108-15A68CC1699E}"/>
          </ac:spMkLst>
        </pc:spChg>
        <pc:spChg chg="del mod">
          <ac:chgData name="Ragnhild Halvorsrud" userId="917ea340-fd63-490f-a7db-68428d24cf32" providerId="ADAL" clId="{74752764-C38B-4E32-8BD7-4A8808568C3F}" dt="2021-03-25T10:06:44.637" v="21134" actId="478"/>
          <ac:spMkLst>
            <pc:docMk/>
            <pc:sldMk cId="3711356318" sldId="343"/>
            <ac:spMk id="8" creationId="{8D473AB7-257D-4167-ACD3-2C503878C553}"/>
          </ac:spMkLst>
        </pc:spChg>
        <pc:spChg chg="del mod">
          <ac:chgData name="Ragnhild Halvorsrud" userId="917ea340-fd63-490f-a7db-68428d24cf32" providerId="ADAL" clId="{74752764-C38B-4E32-8BD7-4A8808568C3F}" dt="2021-03-25T10:06:44.637" v="21134" actId="478"/>
          <ac:spMkLst>
            <pc:docMk/>
            <pc:sldMk cId="3711356318" sldId="343"/>
            <ac:spMk id="9" creationId="{EC6EB486-7E19-4DC3-A001-5CFE22C80989}"/>
          </ac:spMkLst>
        </pc:spChg>
        <pc:spChg chg="del mod">
          <ac:chgData name="Ragnhild Halvorsrud" userId="917ea340-fd63-490f-a7db-68428d24cf32" providerId="ADAL" clId="{74752764-C38B-4E32-8BD7-4A8808568C3F}" dt="2021-03-25T10:06:44.637" v="21134" actId="478"/>
          <ac:spMkLst>
            <pc:docMk/>
            <pc:sldMk cId="3711356318" sldId="343"/>
            <ac:spMk id="10" creationId="{F91700BF-7B8C-45C7-B31C-838926E413EC}"/>
          </ac:spMkLst>
        </pc:spChg>
        <pc:spChg chg="del mod">
          <ac:chgData name="Ragnhild Halvorsrud" userId="917ea340-fd63-490f-a7db-68428d24cf32" providerId="ADAL" clId="{74752764-C38B-4E32-8BD7-4A8808568C3F}" dt="2021-03-25T10:06:44.637" v="21134" actId="478"/>
          <ac:spMkLst>
            <pc:docMk/>
            <pc:sldMk cId="3711356318" sldId="343"/>
            <ac:spMk id="11" creationId="{2246528A-7293-4C7E-BB6A-EE1F4C1DA1AE}"/>
          </ac:spMkLst>
        </pc:spChg>
        <pc:spChg chg="del mod">
          <ac:chgData name="Ragnhild Halvorsrud" userId="917ea340-fd63-490f-a7db-68428d24cf32" providerId="ADAL" clId="{74752764-C38B-4E32-8BD7-4A8808568C3F}" dt="2021-03-25T10:06:44.637" v="21134" actId="478"/>
          <ac:spMkLst>
            <pc:docMk/>
            <pc:sldMk cId="3711356318" sldId="343"/>
            <ac:spMk id="12" creationId="{B15E920F-E57A-44DB-A646-F8B7A91C43FB}"/>
          </ac:spMkLst>
        </pc:spChg>
        <pc:spChg chg="del mod">
          <ac:chgData name="Ragnhild Halvorsrud" userId="917ea340-fd63-490f-a7db-68428d24cf32" providerId="ADAL" clId="{74752764-C38B-4E32-8BD7-4A8808568C3F}" dt="2021-03-25T10:06:44.637" v="21134" actId="478"/>
          <ac:spMkLst>
            <pc:docMk/>
            <pc:sldMk cId="3711356318" sldId="343"/>
            <ac:spMk id="13" creationId="{62D233F2-3BE1-4B94-8813-8218D9BE096E}"/>
          </ac:spMkLst>
        </pc:spChg>
        <pc:spChg chg="del mod">
          <ac:chgData name="Ragnhild Halvorsrud" userId="917ea340-fd63-490f-a7db-68428d24cf32" providerId="ADAL" clId="{74752764-C38B-4E32-8BD7-4A8808568C3F}" dt="2021-03-25T10:06:44.637" v="21134" actId="478"/>
          <ac:spMkLst>
            <pc:docMk/>
            <pc:sldMk cId="3711356318" sldId="343"/>
            <ac:spMk id="14" creationId="{7F4690FB-0088-4C48-88E5-6BDDB47658E5}"/>
          </ac:spMkLst>
        </pc:spChg>
        <pc:spChg chg="del mod">
          <ac:chgData name="Ragnhild Halvorsrud" userId="917ea340-fd63-490f-a7db-68428d24cf32" providerId="ADAL" clId="{74752764-C38B-4E32-8BD7-4A8808568C3F}" dt="2021-03-25T10:05:50.468" v="21133" actId="478"/>
          <ac:spMkLst>
            <pc:docMk/>
            <pc:sldMk cId="3711356318" sldId="343"/>
            <ac:spMk id="15" creationId="{76C5247A-F247-45B5-91E5-6EC213BA4D99}"/>
          </ac:spMkLst>
        </pc:spChg>
        <pc:spChg chg="add del mod">
          <ac:chgData name="Ragnhild Halvorsrud" userId="917ea340-fd63-490f-a7db-68428d24cf32" providerId="ADAL" clId="{74752764-C38B-4E32-8BD7-4A8808568C3F}" dt="2021-03-25T10:05:27.627" v="21128" actId="6264"/>
          <ac:spMkLst>
            <pc:docMk/>
            <pc:sldMk cId="3711356318" sldId="343"/>
            <ac:spMk id="16" creationId="{0BD0D6D9-9FEC-4487-88A6-46A351FA1457}"/>
          </ac:spMkLst>
        </pc:spChg>
        <pc:spChg chg="add del mod">
          <ac:chgData name="Ragnhild Halvorsrud" userId="917ea340-fd63-490f-a7db-68428d24cf32" providerId="ADAL" clId="{74752764-C38B-4E32-8BD7-4A8808568C3F}" dt="2021-03-25T10:05:27.627" v="21128" actId="6264"/>
          <ac:spMkLst>
            <pc:docMk/>
            <pc:sldMk cId="3711356318" sldId="343"/>
            <ac:spMk id="17" creationId="{B487AEA1-B3D0-4463-A0CF-B134A699BD3B}"/>
          </ac:spMkLst>
        </pc:spChg>
        <pc:spChg chg="add mod ord">
          <ac:chgData name="Ragnhild Halvorsrud" userId="917ea340-fd63-490f-a7db-68428d24cf32" providerId="ADAL" clId="{74752764-C38B-4E32-8BD7-4A8808568C3F}" dt="2021-03-25T12:44:18.016" v="30330" actId="790"/>
          <ac:spMkLst>
            <pc:docMk/>
            <pc:sldMk cId="3711356318" sldId="343"/>
            <ac:spMk id="18" creationId="{72400C29-0127-4005-A79B-720BA8CEBDC6}"/>
          </ac:spMkLst>
        </pc:spChg>
        <pc:spChg chg="add mod">
          <ac:chgData name="Ragnhild Halvorsrud" userId="917ea340-fd63-490f-a7db-68428d24cf32" providerId="ADAL" clId="{74752764-C38B-4E32-8BD7-4A8808568C3F}" dt="2021-03-25T13:04:00.523" v="31198" actId="164"/>
          <ac:spMkLst>
            <pc:docMk/>
            <pc:sldMk cId="3711356318" sldId="343"/>
            <ac:spMk id="19" creationId="{718044A2-7434-4424-A8BC-403DB1819193}"/>
          </ac:spMkLst>
        </pc:spChg>
        <pc:spChg chg="add mod">
          <ac:chgData name="Ragnhild Halvorsrud" userId="917ea340-fd63-490f-a7db-68428d24cf32" providerId="ADAL" clId="{74752764-C38B-4E32-8BD7-4A8808568C3F}" dt="2021-03-25T13:04:00.523" v="31198" actId="164"/>
          <ac:spMkLst>
            <pc:docMk/>
            <pc:sldMk cId="3711356318" sldId="343"/>
            <ac:spMk id="20" creationId="{E3419DE1-7B96-4F4E-B284-BA475E4438D3}"/>
          </ac:spMkLst>
        </pc:spChg>
        <pc:spChg chg="add mod">
          <ac:chgData name="Ragnhild Halvorsrud" userId="917ea340-fd63-490f-a7db-68428d24cf32" providerId="ADAL" clId="{74752764-C38B-4E32-8BD7-4A8808568C3F}" dt="2021-03-25T13:04:00.523" v="31198" actId="164"/>
          <ac:spMkLst>
            <pc:docMk/>
            <pc:sldMk cId="3711356318" sldId="343"/>
            <ac:spMk id="21" creationId="{B6D472B1-B600-4DD1-A43C-0EFAB3F875B0}"/>
          </ac:spMkLst>
        </pc:spChg>
        <pc:spChg chg="add mod">
          <ac:chgData name="Ragnhild Halvorsrud" userId="917ea340-fd63-490f-a7db-68428d24cf32" providerId="ADAL" clId="{74752764-C38B-4E32-8BD7-4A8808568C3F}" dt="2021-03-25T13:04:00.523" v="31198" actId="164"/>
          <ac:spMkLst>
            <pc:docMk/>
            <pc:sldMk cId="3711356318" sldId="343"/>
            <ac:spMk id="22" creationId="{DD39E7DE-2735-4E7E-B8DF-B49A0F3A57CD}"/>
          </ac:spMkLst>
        </pc:spChg>
        <pc:spChg chg="add mod">
          <ac:chgData name="Ragnhild Halvorsrud" userId="917ea340-fd63-490f-a7db-68428d24cf32" providerId="ADAL" clId="{74752764-C38B-4E32-8BD7-4A8808568C3F}" dt="2021-03-25T13:04:00.523" v="31198" actId="164"/>
          <ac:spMkLst>
            <pc:docMk/>
            <pc:sldMk cId="3711356318" sldId="343"/>
            <ac:spMk id="23" creationId="{8D001087-2225-4F41-B152-BD4ACE771155}"/>
          </ac:spMkLst>
        </pc:spChg>
        <pc:spChg chg="add mod">
          <ac:chgData name="Ragnhild Halvorsrud" userId="917ea340-fd63-490f-a7db-68428d24cf32" providerId="ADAL" clId="{74752764-C38B-4E32-8BD7-4A8808568C3F}" dt="2021-03-25T13:04:00.523" v="31198" actId="164"/>
          <ac:spMkLst>
            <pc:docMk/>
            <pc:sldMk cId="3711356318" sldId="343"/>
            <ac:spMk id="24" creationId="{617A333E-5645-4C95-88BD-335F19511A0B}"/>
          </ac:spMkLst>
        </pc:spChg>
        <pc:spChg chg="add mod">
          <ac:chgData name="Ragnhild Halvorsrud" userId="917ea340-fd63-490f-a7db-68428d24cf32" providerId="ADAL" clId="{74752764-C38B-4E32-8BD7-4A8808568C3F}" dt="2021-03-25T13:04:00.523" v="31198" actId="164"/>
          <ac:spMkLst>
            <pc:docMk/>
            <pc:sldMk cId="3711356318" sldId="343"/>
            <ac:spMk id="25" creationId="{DCB4FC07-8BF3-4D2A-952F-58D8B8A01E1D}"/>
          </ac:spMkLst>
        </pc:spChg>
        <pc:spChg chg="add mod">
          <ac:chgData name="Ragnhild Halvorsrud" userId="917ea340-fd63-490f-a7db-68428d24cf32" providerId="ADAL" clId="{74752764-C38B-4E32-8BD7-4A8808568C3F}" dt="2021-03-25T13:04:00.523" v="31198" actId="164"/>
          <ac:spMkLst>
            <pc:docMk/>
            <pc:sldMk cId="3711356318" sldId="343"/>
            <ac:spMk id="26" creationId="{DBA1FD51-A798-42BE-B3DE-70917CE3C830}"/>
          </ac:spMkLst>
        </pc:spChg>
        <pc:spChg chg="add mod">
          <ac:chgData name="Ragnhild Halvorsrud" userId="917ea340-fd63-490f-a7db-68428d24cf32" providerId="ADAL" clId="{74752764-C38B-4E32-8BD7-4A8808568C3F}" dt="2021-03-25T13:04:00.523" v="31198" actId="164"/>
          <ac:spMkLst>
            <pc:docMk/>
            <pc:sldMk cId="3711356318" sldId="343"/>
            <ac:spMk id="27" creationId="{9AC22F7E-CDC4-4254-9557-69E1DAFFB57C}"/>
          </ac:spMkLst>
        </pc:spChg>
        <pc:spChg chg="add mod">
          <ac:chgData name="Ragnhild Halvorsrud" userId="917ea340-fd63-490f-a7db-68428d24cf32" providerId="ADAL" clId="{74752764-C38B-4E32-8BD7-4A8808568C3F}" dt="2021-03-25T13:04:00.523" v="31198" actId="164"/>
          <ac:spMkLst>
            <pc:docMk/>
            <pc:sldMk cId="3711356318" sldId="343"/>
            <ac:spMk id="28" creationId="{51F15F6A-00A5-48EA-BC47-1A39580CE1E8}"/>
          </ac:spMkLst>
        </pc:spChg>
        <pc:grpChg chg="del">
          <ac:chgData name="Ragnhild Halvorsrud" userId="917ea340-fd63-490f-a7db-68428d24cf32" providerId="ADAL" clId="{74752764-C38B-4E32-8BD7-4A8808568C3F}" dt="2021-03-25T10:06:44.637" v="21134" actId="478"/>
          <ac:grpSpMkLst>
            <pc:docMk/>
            <pc:sldMk cId="3711356318" sldId="343"/>
            <ac:grpSpMk id="4" creationId="{6E6E4A07-5EA0-4E98-B7BB-8C8CE577B90D}"/>
          </ac:grpSpMkLst>
        </pc:grpChg>
        <pc:grpChg chg="add mod">
          <ac:chgData name="Ragnhild Halvorsrud" userId="917ea340-fd63-490f-a7db-68428d24cf32" providerId="ADAL" clId="{74752764-C38B-4E32-8BD7-4A8808568C3F}" dt="2021-03-25T13:04:00.523" v="31198" actId="164"/>
          <ac:grpSpMkLst>
            <pc:docMk/>
            <pc:sldMk cId="3711356318" sldId="343"/>
            <ac:grpSpMk id="29" creationId="{3AD928E5-8DE9-4A8D-83EF-0D974309DE8A}"/>
          </ac:grpSpMkLst>
        </pc:grpChg>
      </pc:sldChg>
      <pc:sldChg chg="addSp delSp modSp del mod ord chgLayout modNotes">
        <pc:chgData name="Ragnhild Halvorsrud" userId="917ea340-fd63-490f-a7db-68428d24cf32" providerId="ADAL" clId="{74752764-C38B-4E32-8BD7-4A8808568C3F}" dt="2021-03-25T12:18:04.020" v="22184" actId="2696"/>
        <pc:sldMkLst>
          <pc:docMk/>
          <pc:sldMk cId="2620624428" sldId="344"/>
        </pc:sldMkLst>
        <pc:spChg chg="mod ord">
          <ac:chgData name="Ragnhild Halvorsrud" userId="917ea340-fd63-490f-a7db-68428d24cf32" providerId="ADAL" clId="{74752764-C38B-4E32-8BD7-4A8808568C3F}" dt="2021-03-25T10:35:26.160" v="21138" actId="6264"/>
          <ac:spMkLst>
            <pc:docMk/>
            <pc:sldMk cId="2620624428" sldId="344"/>
            <ac:spMk id="2" creationId="{DA93C4BE-5E27-46F9-B4B5-B31A61970ECC}"/>
          </ac:spMkLst>
        </pc:spChg>
        <pc:spChg chg="mod ord">
          <ac:chgData name="Ragnhild Halvorsrud" userId="917ea340-fd63-490f-a7db-68428d24cf32" providerId="ADAL" clId="{74752764-C38B-4E32-8BD7-4A8808568C3F}" dt="2021-03-25T10:35:26.160" v="21138" actId="6264"/>
          <ac:spMkLst>
            <pc:docMk/>
            <pc:sldMk cId="2620624428" sldId="344"/>
            <ac:spMk id="3" creationId="{1ACFC2A2-5AEE-4B2A-B5EE-FA12AF84328D}"/>
          </ac:spMkLst>
        </pc:spChg>
        <pc:spChg chg="mod">
          <ac:chgData name="Ragnhild Halvorsrud" userId="917ea340-fd63-490f-a7db-68428d24cf32" providerId="ADAL" clId="{74752764-C38B-4E32-8BD7-4A8808568C3F}" dt="2021-03-24T08:21:09.635" v="14046" actId="790"/>
          <ac:spMkLst>
            <pc:docMk/>
            <pc:sldMk cId="2620624428" sldId="344"/>
            <ac:spMk id="5" creationId="{09F2F3FD-F18B-4E69-B0B5-354132889C52}"/>
          </ac:spMkLst>
        </pc:spChg>
        <pc:spChg chg="mod">
          <ac:chgData name="Ragnhild Halvorsrud" userId="917ea340-fd63-490f-a7db-68428d24cf32" providerId="ADAL" clId="{74752764-C38B-4E32-8BD7-4A8808568C3F}" dt="2021-03-24T08:21:09.635" v="14047" actId="790"/>
          <ac:spMkLst>
            <pc:docMk/>
            <pc:sldMk cId="2620624428" sldId="344"/>
            <ac:spMk id="6" creationId="{7CEE3342-0F38-4A53-8C03-8B9B7FF89C92}"/>
          </ac:spMkLst>
        </pc:spChg>
        <pc:spChg chg="mod">
          <ac:chgData name="Ragnhild Halvorsrud" userId="917ea340-fd63-490f-a7db-68428d24cf32" providerId="ADAL" clId="{74752764-C38B-4E32-8BD7-4A8808568C3F}" dt="2021-03-24T08:21:09.635" v="14048" actId="790"/>
          <ac:spMkLst>
            <pc:docMk/>
            <pc:sldMk cId="2620624428" sldId="344"/>
            <ac:spMk id="7" creationId="{558F0E53-AF62-4CA2-8118-F94B67DB115A}"/>
          </ac:spMkLst>
        </pc:spChg>
        <pc:spChg chg="del mod">
          <ac:chgData name="Ragnhild Halvorsrud" userId="917ea340-fd63-490f-a7db-68428d24cf32" providerId="ADAL" clId="{74752764-C38B-4E32-8BD7-4A8808568C3F}" dt="2021-03-25T10:06:47.655" v="21135" actId="478"/>
          <ac:spMkLst>
            <pc:docMk/>
            <pc:sldMk cId="2620624428" sldId="344"/>
            <ac:spMk id="8" creationId="{BFE6B333-4DC0-4BEB-B7C0-D592D9A8C5AC}"/>
          </ac:spMkLst>
        </pc:spChg>
        <pc:spChg chg="del mod">
          <ac:chgData name="Ragnhild Halvorsrud" userId="917ea340-fd63-490f-a7db-68428d24cf32" providerId="ADAL" clId="{74752764-C38B-4E32-8BD7-4A8808568C3F}" dt="2021-03-25T10:06:47.655" v="21135" actId="478"/>
          <ac:spMkLst>
            <pc:docMk/>
            <pc:sldMk cId="2620624428" sldId="344"/>
            <ac:spMk id="9" creationId="{22CF69F7-82DB-4012-B7C2-3A59ADB0332F}"/>
          </ac:spMkLst>
        </pc:spChg>
        <pc:spChg chg="del mod">
          <ac:chgData name="Ragnhild Halvorsrud" userId="917ea340-fd63-490f-a7db-68428d24cf32" providerId="ADAL" clId="{74752764-C38B-4E32-8BD7-4A8808568C3F}" dt="2021-03-25T10:06:47.655" v="21135" actId="478"/>
          <ac:spMkLst>
            <pc:docMk/>
            <pc:sldMk cId="2620624428" sldId="344"/>
            <ac:spMk id="10" creationId="{AE27675A-B96D-4296-AF9B-ECDF12D6B70D}"/>
          </ac:spMkLst>
        </pc:spChg>
        <pc:spChg chg="del mod">
          <ac:chgData name="Ragnhild Halvorsrud" userId="917ea340-fd63-490f-a7db-68428d24cf32" providerId="ADAL" clId="{74752764-C38B-4E32-8BD7-4A8808568C3F}" dt="2021-03-25T10:06:47.655" v="21135" actId="478"/>
          <ac:spMkLst>
            <pc:docMk/>
            <pc:sldMk cId="2620624428" sldId="344"/>
            <ac:spMk id="11" creationId="{DB983D0F-955C-4A0F-9031-05E8F163DDCC}"/>
          </ac:spMkLst>
        </pc:spChg>
        <pc:spChg chg="del mod">
          <ac:chgData name="Ragnhild Halvorsrud" userId="917ea340-fd63-490f-a7db-68428d24cf32" providerId="ADAL" clId="{74752764-C38B-4E32-8BD7-4A8808568C3F}" dt="2021-03-25T10:06:47.655" v="21135" actId="478"/>
          <ac:spMkLst>
            <pc:docMk/>
            <pc:sldMk cId="2620624428" sldId="344"/>
            <ac:spMk id="12" creationId="{3A965850-1F0C-4906-9F59-581115EFADCB}"/>
          </ac:spMkLst>
        </pc:spChg>
        <pc:spChg chg="del mod">
          <ac:chgData name="Ragnhild Halvorsrud" userId="917ea340-fd63-490f-a7db-68428d24cf32" providerId="ADAL" clId="{74752764-C38B-4E32-8BD7-4A8808568C3F}" dt="2021-03-25T10:06:47.655" v="21135" actId="478"/>
          <ac:spMkLst>
            <pc:docMk/>
            <pc:sldMk cId="2620624428" sldId="344"/>
            <ac:spMk id="13" creationId="{EB8AC0F8-BB7D-46F9-A41D-BB81D18A0FDF}"/>
          </ac:spMkLst>
        </pc:spChg>
        <pc:spChg chg="del mod">
          <ac:chgData name="Ragnhild Halvorsrud" userId="917ea340-fd63-490f-a7db-68428d24cf32" providerId="ADAL" clId="{74752764-C38B-4E32-8BD7-4A8808568C3F}" dt="2021-03-25T10:06:47.655" v="21135" actId="478"/>
          <ac:spMkLst>
            <pc:docMk/>
            <pc:sldMk cId="2620624428" sldId="344"/>
            <ac:spMk id="14" creationId="{3EDEAE46-D97B-4461-BA00-1B331292C358}"/>
          </ac:spMkLst>
        </pc:spChg>
        <pc:spChg chg="add del mod">
          <ac:chgData name="Ragnhild Halvorsrud" userId="917ea340-fd63-490f-a7db-68428d24cf32" providerId="ADAL" clId="{74752764-C38B-4E32-8BD7-4A8808568C3F}" dt="2021-03-25T10:35:26.160" v="21138" actId="6264"/>
          <ac:spMkLst>
            <pc:docMk/>
            <pc:sldMk cId="2620624428" sldId="344"/>
            <ac:spMk id="15" creationId="{661895EE-ABCE-4BB8-B6A1-CA7BBA2FDDAB}"/>
          </ac:spMkLst>
        </pc:spChg>
        <pc:spChg chg="add del mod">
          <ac:chgData name="Ragnhild Halvorsrud" userId="917ea340-fd63-490f-a7db-68428d24cf32" providerId="ADAL" clId="{74752764-C38B-4E32-8BD7-4A8808568C3F}" dt="2021-03-25T10:35:26.160" v="21138" actId="6264"/>
          <ac:spMkLst>
            <pc:docMk/>
            <pc:sldMk cId="2620624428" sldId="344"/>
            <ac:spMk id="16" creationId="{CD2B7783-CFB4-49C5-B802-7E1BDA0A6ECD}"/>
          </ac:spMkLst>
        </pc:spChg>
        <pc:spChg chg="mod">
          <ac:chgData name="Ragnhild Halvorsrud" userId="917ea340-fd63-490f-a7db-68428d24cf32" providerId="ADAL" clId="{74752764-C38B-4E32-8BD7-4A8808568C3F}" dt="2021-03-24T08:21:09.651" v="14056" actId="790"/>
          <ac:spMkLst>
            <pc:docMk/>
            <pc:sldMk cId="2620624428" sldId="344"/>
            <ac:spMk id="60" creationId="{CD28B848-3276-4123-ABA7-4FBBC760FE4F}"/>
          </ac:spMkLst>
        </pc:spChg>
        <pc:spChg chg="mod">
          <ac:chgData name="Ragnhild Halvorsrud" userId="917ea340-fd63-490f-a7db-68428d24cf32" providerId="ADAL" clId="{74752764-C38B-4E32-8BD7-4A8808568C3F}" dt="2021-03-24T08:21:09.651" v="14057" actId="790"/>
          <ac:spMkLst>
            <pc:docMk/>
            <pc:sldMk cId="2620624428" sldId="344"/>
            <ac:spMk id="61" creationId="{89FB1778-BE78-4266-ADBC-CA3B120A79F7}"/>
          </ac:spMkLst>
        </pc:spChg>
        <pc:spChg chg="mod">
          <ac:chgData name="Ragnhild Halvorsrud" userId="917ea340-fd63-490f-a7db-68428d24cf32" providerId="ADAL" clId="{74752764-C38B-4E32-8BD7-4A8808568C3F}" dt="2021-03-24T08:21:09.651" v="14058" actId="790"/>
          <ac:spMkLst>
            <pc:docMk/>
            <pc:sldMk cId="2620624428" sldId="344"/>
            <ac:spMk id="63" creationId="{25EBDE19-AB4E-46FC-9C60-99E8B065CEBE}"/>
          </ac:spMkLst>
        </pc:spChg>
        <pc:spChg chg="mod">
          <ac:chgData name="Ragnhild Halvorsrud" userId="917ea340-fd63-490f-a7db-68428d24cf32" providerId="ADAL" clId="{74752764-C38B-4E32-8BD7-4A8808568C3F}" dt="2021-03-24T08:21:09.651" v="14059" actId="790"/>
          <ac:spMkLst>
            <pc:docMk/>
            <pc:sldMk cId="2620624428" sldId="344"/>
            <ac:spMk id="64" creationId="{A80882C3-1D60-46DB-8E47-57DB1B5BFC47}"/>
          </ac:spMkLst>
        </pc:spChg>
        <pc:spChg chg="mod">
          <ac:chgData name="Ragnhild Halvorsrud" userId="917ea340-fd63-490f-a7db-68428d24cf32" providerId="ADAL" clId="{74752764-C38B-4E32-8BD7-4A8808568C3F}" dt="2021-03-24T08:21:09.651" v="14060" actId="790"/>
          <ac:spMkLst>
            <pc:docMk/>
            <pc:sldMk cId="2620624428" sldId="344"/>
            <ac:spMk id="66" creationId="{9C9A8888-477E-4F87-BF4C-8DD805E0CBB8}"/>
          </ac:spMkLst>
        </pc:spChg>
        <pc:spChg chg="mod">
          <ac:chgData name="Ragnhild Halvorsrud" userId="917ea340-fd63-490f-a7db-68428d24cf32" providerId="ADAL" clId="{74752764-C38B-4E32-8BD7-4A8808568C3F}" dt="2021-03-24T08:21:09.651" v="14061" actId="790"/>
          <ac:spMkLst>
            <pc:docMk/>
            <pc:sldMk cId="2620624428" sldId="344"/>
            <ac:spMk id="68" creationId="{DD67C197-DB68-4A45-A400-C26B0FB10B76}"/>
          </ac:spMkLst>
        </pc:spChg>
        <pc:spChg chg="mod">
          <ac:chgData name="Ragnhild Halvorsrud" userId="917ea340-fd63-490f-a7db-68428d24cf32" providerId="ADAL" clId="{74752764-C38B-4E32-8BD7-4A8808568C3F}" dt="2021-03-24T08:21:09.651" v="14062" actId="790"/>
          <ac:spMkLst>
            <pc:docMk/>
            <pc:sldMk cId="2620624428" sldId="344"/>
            <ac:spMk id="70" creationId="{93CEF01C-B19B-44EC-A396-D406B93DEEF6}"/>
          </ac:spMkLst>
        </pc:spChg>
        <pc:spChg chg="mod">
          <ac:chgData name="Ragnhild Halvorsrud" userId="917ea340-fd63-490f-a7db-68428d24cf32" providerId="ADAL" clId="{74752764-C38B-4E32-8BD7-4A8808568C3F}" dt="2021-03-24T08:21:09.651" v="14063" actId="790"/>
          <ac:spMkLst>
            <pc:docMk/>
            <pc:sldMk cId="2620624428" sldId="344"/>
            <ac:spMk id="84" creationId="{ED1298D4-6E04-4AE2-A284-44A81D31B33B}"/>
          </ac:spMkLst>
        </pc:spChg>
        <pc:spChg chg="mod">
          <ac:chgData name="Ragnhild Halvorsrud" userId="917ea340-fd63-490f-a7db-68428d24cf32" providerId="ADAL" clId="{74752764-C38B-4E32-8BD7-4A8808568C3F}" dt="2021-03-24T08:21:09.651" v="14064" actId="790"/>
          <ac:spMkLst>
            <pc:docMk/>
            <pc:sldMk cId="2620624428" sldId="344"/>
            <ac:spMk id="85" creationId="{C0B777FB-1EC2-439A-98EC-0DF7F76D80FE}"/>
          </ac:spMkLst>
        </pc:spChg>
        <pc:spChg chg="mod">
          <ac:chgData name="Ragnhild Halvorsrud" userId="917ea340-fd63-490f-a7db-68428d24cf32" providerId="ADAL" clId="{74752764-C38B-4E32-8BD7-4A8808568C3F}" dt="2021-03-24T08:21:09.651" v="14065" actId="790"/>
          <ac:spMkLst>
            <pc:docMk/>
            <pc:sldMk cId="2620624428" sldId="344"/>
            <ac:spMk id="86" creationId="{061689E8-9BF1-43D2-951D-A8BF97BD7421}"/>
          </ac:spMkLst>
        </pc:spChg>
        <pc:spChg chg="mod">
          <ac:chgData name="Ragnhild Halvorsrud" userId="917ea340-fd63-490f-a7db-68428d24cf32" providerId="ADAL" clId="{74752764-C38B-4E32-8BD7-4A8808568C3F}" dt="2021-03-24T08:21:09.651" v="14066" actId="790"/>
          <ac:spMkLst>
            <pc:docMk/>
            <pc:sldMk cId="2620624428" sldId="344"/>
            <ac:spMk id="87" creationId="{3BC8C28F-4372-444C-AE39-81A4AE9D02F7}"/>
          </ac:spMkLst>
        </pc:spChg>
        <pc:spChg chg="mod">
          <ac:chgData name="Ragnhild Halvorsrud" userId="917ea340-fd63-490f-a7db-68428d24cf32" providerId="ADAL" clId="{74752764-C38B-4E32-8BD7-4A8808568C3F}" dt="2021-03-24T08:21:09.651" v="14067" actId="790"/>
          <ac:spMkLst>
            <pc:docMk/>
            <pc:sldMk cId="2620624428" sldId="344"/>
            <ac:spMk id="88" creationId="{C09F9D56-A222-4B4B-89F8-BF923F392E94}"/>
          </ac:spMkLst>
        </pc:spChg>
        <pc:spChg chg="mod">
          <ac:chgData name="Ragnhild Halvorsrud" userId="917ea340-fd63-490f-a7db-68428d24cf32" providerId="ADAL" clId="{74752764-C38B-4E32-8BD7-4A8808568C3F}" dt="2021-03-24T08:21:09.651" v="14068" actId="790"/>
          <ac:spMkLst>
            <pc:docMk/>
            <pc:sldMk cId="2620624428" sldId="344"/>
            <ac:spMk id="89" creationId="{785F959A-6DED-42E0-A79E-88A8F9B6C1DF}"/>
          </ac:spMkLst>
        </pc:spChg>
        <pc:spChg chg="mod">
          <ac:chgData name="Ragnhild Halvorsrud" userId="917ea340-fd63-490f-a7db-68428d24cf32" providerId="ADAL" clId="{74752764-C38B-4E32-8BD7-4A8808568C3F}" dt="2021-03-24T08:21:09.651" v="14069" actId="790"/>
          <ac:spMkLst>
            <pc:docMk/>
            <pc:sldMk cId="2620624428" sldId="344"/>
            <ac:spMk id="90" creationId="{EA92CCAE-9397-4831-9A1D-96C1226E6305}"/>
          </ac:spMkLst>
        </pc:spChg>
        <pc:spChg chg="mod">
          <ac:chgData name="Ragnhild Halvorsrud" userId="917ea340-fd63-490f-a7db-68428d24cf32" providerId="ADAL" clId="{74752764-C38B-4E32-8BD7-4A8808568C3F}" dt="2021-03-24T08:21:09.651" v="14070" actId="790"/>
          <ac:spMkLst>
            <pc:docMk/>
            <pc:sldMk cId="2620624428" sldId="344"/>
            <ac:spMk id="91" creationId="{90B01D9D-8326-4F20-83FE-6CAE2C5910EC}"/>
          </ac:spMkLst>
        </pc:spChg>
        <pc:spChg chg="mod">
          <ac:chgData name="Ragnhild Halvorsrud" userId="917ea340-fd63-490f-a7db-68428d24cf32" providerId="ADAL" clId="{74752764-C38B-4E32-8BD7-4A8808568C3F}" dt="2021-03-24T08:21:09.651" v="14071" actId="790"/>
          <ac:spMkLst>
            <pc:docMk/>
            <pc:sldMk cId="2620624428" sldId="344"/>
            <ac:spMk id="92" creationId="{AE602009-B0BE-437B-9337-57D672B0F76B}"/>
          </ac:spMkLst>
        </pc:spChg>
        <pc:spChg chg="mod">
          <ac:chgData name="Ragnhild Halvorsrud" userId="917ea340-fd63-490f-a7db-68428d24cf32" providerId="ADAL" clId="{74752764-C38B-4E32-8BD7-4A8808568C3F}" dt="2021-03-24T08:21:09.651" v="14072" actId="790"/>
          <ac:spMkLst>
            <pc:docMk/>
            <pc:sldMk cId="2620624428" sldId="344"/>
            <ac:spMk id="93" creationId="{73AFDF34-94A8-4234-82BA-3BCA092F1BB5}"/>
          </ac:spMkLst>
        </pc:spChg>
        <pc:spChg chg="mod">
          <ac:chgData name="Ragnhild Halvorsrud" userId="917ea340-fd63-490f-a7db-68428d24cf32" providerId="ADAL" clId="{74752764-C38B-4E32-8BD7-4A8808568C3F}" dt="2021-03-24T08:21:09.667" v="14073" actId="790"/>
          <ac:spMkLst>
            <pc:docMk/>
            <pc:sldMk cId="2620624428" sldId="344"/>
            <ac:spMk id="96" creationId="{5E36539A-71E6-4CBE-B49E-DB0DEF37F91A}"/>
          </ac:spMkLst>
        </pc:spChg>
        <pc:spChg chg="mod">
          <ac:chgData name="Ragnhild Halvorsrud" userId="917ea340-fd63-490f-a7db-68428d24cf32" providerId="ADAL" clId="{74752764-C38B-4E32-8BD7-4A8808568C3F}" dt="2021-03-24T08:21:09.667" v="14074" actId="790"/>
          <ac:spMkLst>
            <pc:docMk/>
            <pc:sldMk cId="2620624428" sldId="344"/>
            <ac:spMk id="97" creationId="{A823BEBE-1CBC-4D2F-8191-D7178FAD007C}"/>
          </ac:spMkLst>
        </pc:spChg>
        <pc:spChg chg="mod">
          <ac:chgData name="Ragnhild Halvorsrud" userId="917ea340-fd63-490f-a7db-68428d24cf32" providerId="ADAL" clId="{74752764-C38B-4E32-8BD7-4A8808568C3F}" dt="2021-03-24T08:21:09.667" v="14075" actId="790"/>
          <ac:spMkLst>
            <pc:docMk/>
            <pc:sldMk cId="2620624428" sldId="344"/>
            <ac:spMk id="98" creationId="{F57F5E8C-D5D3-4FD9-90E2-3899DD51F1B9}"/>
          </ac:spMkLst>
        </pc:spChg>
        <pc:spChg chg="mod">
          <ac:chgData name="Ragnhild Halvorsrud" userId="917ea340-fd63-490f-a7db-68428d24cf32" providerId="ADAL" clId="{74752764-C38B-4E32-8BD7-4A8808568C3F}" dt="2021-03-24T08:21:09.667" v="14076" actId="790"/>
          <ac:spMkLst>
            <pc:docMk/>
            <pc:sldMk cId="2620624428" sldId="344"/>
            <ac:spMk id="101" creationId="{F34F0766-F2B1-488B-B934-2160866D9A94}"/>
          </ac:spMkLst>
        </pc:spChg>
        <pc:spChg chg="mod">
          <ac:chgData name="Ragnhild Halvorsrud" userId="917ea340-fd63-490f-a7db-68428d24cf32" providerId="ADAL" clId="{74752764-C38B-4E32-8BD7-4A8808568C3F}" dt="2021-03-24T08:21:09.667" v="14077" actId="790"/>
          <ac:spMkLst>
            <pc:docMk/>
            <pc:sldMk cId="2620624428" sldId="344"/>
            <ac:spMk id="102" creationId="{7DC42BB5-63E2-4835-BB03-DD2408018294}"/>
          </ac:spMkLst>
        </pc:spChg>
        <pc:spChg chg="mod">
          <ac:chgData name="Ragnhild Halvorsrud" userId="917ea340-fd63-490f-a7db-68428d24cf32" providerId="ADAL" clId="{74752764-C38B-4E32-8BD7-4A8808568C3F}" dt="2021-03-24T08:21:09.667" v="14078" actId="790"/>
          <ac:spMkLst>
            <pc:docMk/>
            <pc:sldMk cId="2620624428" sldId="344"/>
            <ac:spMk id="103" creationId="{E5D24E52-9537-4572-90FB-FC15A9D63056}"/>
          </ac:spMkLst>
        </pc:spChg>
        <pc:grpChg chg="del">
          <ac:chgData name="Ragnhild Halvorsrud" userId="917ea340-fd63-490f-a7db-68428d24cf32" providerId="ADAL" clId="{74752764-C38B-4E32-8BD7-4A8808568C3F}" dt="2021-03-25T10:06:47.655" v="21135" actId="478"/>
          <ac:grpSpMkLst>
            <pc:docMk/>
            <pc:sldMk cId="2620624428" sldId="344"/>
            <ac:grpSpMk id="4" creationId="{D147E97C-52FE-410E-97F8-51DCED1766EE}"/>
          </ac:grpSpMkLst>
        </pc:grpChg>
      </pc:sldChg>
      <pc:sldChg chg="addSp delSp modSp mod ord modClrScheme chgLayout modNotes">
        <pc:chgData name="Ragnhild Halvorsrud" userId="917ea340-fd63-490f-a7db-68428d24cf32" providerId="ADAL" clId="{74752764-C38B-4E32-8BD7-4A8808568C3F}" dt="2021-03-26T15:54:16.173" v="31633" actId="6549"/>
        <pc:sldMkLst>
          <pc:docMk/>
          <pc:sldMk cId="1907751505" sldId="345"/>
        </pc:sldMkLst>
        <pc:spChg chg="mod ord">
          <ac:chgData name="Ragnhild Halvorsrud" userId="917ea340-fd63-490f-a7db-68428d24cf32" providerId="ADAL" clId="{74752764-C38B-4E32-8BD7-4A8808568C3F}" dt="2021-03-25T12:44:18.073" v="30407" actId="790"/>
          <ac:spMkLst>
            <pc:docMk/>
            <pc:sldMk cId="1907751505" sldId="345"/>
            <ac:spMk id="2" creationId="{DA93C4BE-5E27-46F9-B4B5-B31A61970ECC}"/>
          </ac:spMkLst>
        </pc:spChg>
        <pc:spChg chg="mod ord">
          <ac:chgData name="Ragnhild Halvorsrud" userId="917ea340-fd63-490f-a7db-68428d24cf32" providerId="ADAL" clId="{74752764-C38B-4E32-8BD7-4A8808568C3F}" dt="2021-03-25T12:44:18.074" v="30408" actId="790"/>
          <ac:spMkLst>
            <pc:docMk/>
            <pc:sldMk cId="1907751505" sldId="345"/>
            <ac:spMk id="3" creationId="{1ACFC2A2-5AEE-4B2A-B5EE-FA12AF84328D}"/>
          </ac:spMkLst>
        </pc:spChg>
        <pc:spChg chg="mod">
          <ac:chgData name="Ragnhild Halvorsrud" userId="917ea340-fd63-490f-a7db-68428d24cf32" providerId="ADAL" clId="{74752764-C38B-4E32-8BD7-4A8808568C3F}" dt="2021-03-24T08:21:09.667" v="14083" actId="790"/>
          <ac:spMkLst>
            <pc:docMk/>
            <pc:sldMk cId="1907751505" sldId="345"/>
            <ac:spMk id="5" creationId="{776B4AFA-DB71-4DC4-832E-4FDB3ABA6A7D}"/>
          </ac:spMkLst>
        </pc:spChg>
        <pc:spChg chg="mod">
          <ac:chgData name="Ragnhild Halvorsrud" userId="917ea340-fd63-490f-a7db-68428d24cf32" providerId="ADAL" clId="{74752764-C38B-4E32-8BD7-4A8808568C3F}" dt="2021-03-24T08:21:09.667" v="14084" actId="790"/>
          <ac:spMkLst>
            <pc:docMk/>
            <pc:sldMk cId="1907751505" sldId="345"/>
            <ac:spMk id="6" creationId="{277061F6-E574-4771-BF6D-E56712FB726C}"/>
          </ac:spMkLst>
        </pc:spChg>
        <pc:spChg chg="mod">
          <ac:chgData name="Ragnhild Halvorsrud" userId="917ea340-fd63-490f-a7db-68428d24cf32" providerId="ADAL" clId="{74752764-C38B-4E32-8BD7-4A8808568C3F}" dt="2021-03-24T08:21:09.667" v="14085" actId="790"/>
          <ac:spMkLst>
            <pc:docMk/>
            <pc:sldMk cId="1907751505" sldId="345"/>
            <ac:spMk id="7" creationId="{3663E4DD-0E0F-4DF9-8F45-944457EB9CA5}"/>
          </ac:spMkLst>
        </pc:spChg>
        <pc:spChg chg="del mod">
          <ac:chgData name="Ragnhild Halvorsrud" userId="917ea340-fd63-490f-a7db-68428d24cf32" providerId="ADAL" clId="{74752764-C38B-4E32-8BD7-4A8808568C3F}" dt="2021-03-25T10:06:51.285" v="21136" actId="478"/>
          <ac:spMkLst>
            <pc:docMk/>
            <pc:sldMk cId="1907751505" sldId="345"/>
            <ac:spMk id="8" creationId="{93F5F592-3115-47E6-812D-8F33D5D51992}"/>
          </ac:spMkLst>
        </pc:spChg>
        <pc:spChg chg="del mod">
          <ac:chgData name="Ragnhild Halvorsrud" userId="917ea340-fd63-490f-a7db-68428d24cf32" providerId="ADAL" clId="{74752764-C38B-4E32-8BD7-4A8808568C3F}" dt="2021-03-25T10:06:51.285" v="21136" actId="478"/>
          <ac:spMkLst>
            <pc:docMk/>
            <pc:sldMk cId="1907751505" sldId="345"/>
            <ac:spMk id="9" creationId="{D3E6C01D-32E7-4FDC-9907-027675A1B208}"/>
          </ac:spMkLst>
        </pc:spChg>
        <pc:spChg chg="del mod">
          <ac:chgData name="Ragnhild Halvorsrud" userId="917ea340-fd63-490f-a7db-68428d24cf32" providerId="ADAL" clId="{74752764-C38B-4E32-8BD7-4A8808568C3F}" dt="2021-03-25T10:06:51.285" v="21136" actId="478"/>
          <ac:spMkLst>
            <pc:docMk/>
            <pc:sldMk cId="1907751505" sldId="345"/>
            <ac:spMk id="10" creationId="{CCC7F6B4-C441-4C9A-AD46-6D7238EF551A}"/>
          </ac:spMkLst>
        </pc:spChg>
        <pc:spChg chg="del mod">
          <ac:chgData name="Ragnhild Halvorsrud" userId="917ea340-fd63-490f-a7db-68428d24cf32" providerId="ADAL" clId="{74752764-C38B-4E32-8BD7-4A8808568C3F}" dt="2021-03-25T10:06:51.285" v="21136" actId="478"/>
          <ac:spMkLst>
            <pc:docMk/>
            <pc:sldMk cId="1907751505" sldId="345"/>
            <ac:spMk id="11" creationId="{5A25FB70-EF2A-424B-8669-429699F35204}"/>
          </ac:spMkLst>
        </pc:spChg>
        <pc:spChg chg="del mod">
          <ac:chgData name="Ragnhild Halvorsrud" userId="917ea340-fd63-490f-a7db-68428d24cf32" providerId="ADAL" clId="{74752764-C38B-4E32-8BD7-4A8808568C3F}" dt="2021-03-25T10:06:51.285" v="21136" actId="478"/>
          <ac:spMkLst>
            <pc:docMk/>
            <pc:sldMk cId="1907751505" sldId="345"/>
            <ac:spMk id="12" creationId="{2B6EBCD8-1F6E-4D9A-A88B-93D95CB50DB9}"/>
          </ac:spMkLst>
        </pc:spChg>
        <pc:spChg chg="del mod">
          <ac:chgData name="Ragnhild Halvorsrud" userId="917ea340-fd63-490f-a7db-68428d24cf32" providerId="ADAL" clId="{74752764-C38B-4E32-8BD7-4A8808568C3F}" dt="2021-03-25T10:06:51.285" v="21136" actId="478"/>
          <ac:spMkLst>
            <pc:docMk/>
            <pc:sldMk cId="1907751505" sldId="345"/>
            <ac:spMk id="13" creationId="{C2A7E27C-5AFD-4D24-9531-06806879FEA6}"/>
          </ac:spMkLst>
        </pc:spChg>
        <pc:spChg chg="del mod">
          <ac:chgData name="Ragnhild Halvorsrud" userId="917ea340-fd63-490f-a7db-68428d24cf32" providerId="ADAL" clId="{74752764-C38B-4E32-8BD7-4A8808568C3F}" dt="2021-03-25T10:06:51.285" v="21136" actId="478"/>
          <ac:spMkLst>
            <pc:docMk/>
            <pc:sldMk cId="1907751505" sldId="345"/>
            <ac:spMk id="14" creationId="{CD8C282C-C8EE-4739-B343-899557FA6A47}"/>
          </ac:spMkLst>
        </pc:spChg>
        <pc:spChg chg="del mod">
          <ac:chgData name="Ragnhild Halvorsrud" userId="917ea340-fd63-490f-a7db-68428d24cf32" providerId="ADAL" clId="{74752764-C38B-4E32-8BD7-4A8808568C3F}" dt="2021-03-25T10:36:04.399" v="21145" actId="478"/>
          <ac:spMkLst>
            <pc:docMk/>
            <pc:sldMk cId="1907751505" sldId="345"/>
            <ac:spMk id="15" creationId="{BD798D6A-A5AF-4FB9-B159-7AD87138B978}"/>
          </ac:spMkLst>
        </pc:spChg>
        <pc:spChg chg="mod">
          <ac:chgData name="Ragnhild Halvorsrud" userId="917ea340-fd63-490f-a7db-68428d24cf32" providerId="ADAL" clId="{74752764-C38B-4E32-8BD7-4A8808568C3F}" dt="2021-03-25T12:44:18.074" v="30409" actId="790"/>
          <ac:spMkLst>
            <pc:docMk/>
            <pc:sldMk cId="1907751505" sldId="345"/>
            <ac:spMk id="16" creationId="{08772F88-26CD-4031-9BB2-56E52271C0DC}"/>
          </ac:spMkLst>
        </pc:spChg>
        <pc:spChg chg="mod">
          <ac:chgData name="Ragnhild Halvorsrud" userId="917ea340-fd63-490f-a7db-68428d24cf32" providerId="ADAL" clId="{74752764-C38B-4E32-8BD7-4A8808568C3F}" dt="2021-03-25T12:44:18.075" v="30410" actId="790"/>
          <ac:spMkLst>
            <pc:docMk/>
            <pc:sldMk cId="1907751505" sldId="345"/>
            <ac:spMk id="17" creationId="{A5AC76D5-7109-4BD0-8D50-129FAA4BCF3F}"/>
          </ac:spMkLst>
        </pc:spChg>
        <pc:spChg chg="mod">
          <ac:chgData name="Ragnhild Halvorsrud" userId="917ea340-fd63-490f-a7db-68428d24cf32" providerId="ADAL" clId="{74752764-C38B-4E32-8BD7-4A8808568C3F}" dt="2021-03-25T12:44:18.076" v="30411" actId="790"/>
          <ac:spMkLst>
            <pc:docMk/>
            <pc:sldMk cId="1907751505" sldId="345"/>
            <ac:spMk id="18" creationId="{EE48CE22-D7CF-40EC-ADAB-BB31A2E331FF}"/>
          </ac:spMkLst>
        </pc:spChg>
        <pc:spChg chg="mod">
          <ac:chgData name="Ragnhild Halvorsrud" userId="917ea340-fd63-490f-a7db-68428d24cf32" providerId="ADAL" clId="{74752764-C38B-4E32-8BD7-4A8808568C3F}" dt="2021-03-25T12:44:18.077" v="30412" actId="790"/>
          <ac:spMkLst>
            <pc:docMk/>
            <pc:sldMk cId="1907751505" sldId="345"/>
            <ac:spMk id="19" creationId="{25B0F891-6E40-4D07-B235-BA2F64071067}"/>
          </ac:spMkLst>
        </pc:spChg>
        <pc:spChg chg="mod">
          <ac:chgData name="Ragnhild Halvorsrud" userId="917ea340-fd63-490f-a7db-68428d24cf32" providerId="ADAL" clId="{74752764-C38B-4E32-8BD7-4A8808568C3F}" dt="2021-03-25T12:44:18.078" v="30413"/>
          <ac:spMkLst>
            <pc:docMk/>
            <pc:sldMk cId="1907751505" sldId="345"/>
            <ac:spMk id="20" creationId="{C2EBBEEF-AF2C-48D1-958B-73E1D820D1C2}"/>
          </ac:spMkLst>
        </pc:spChg>
        <pc:spChg chg="mod">
          <ac:chgData name="Ragnhild Halvorsrud" userId="917ea340-fd63-490f-a7db-68428d24cf32" providerId="ADAL" clId="{74752764-C38B-4E32-8BD7-4A8808568C3F}" dt="2021-03-25T12:44:18.079" v="30414"/>
          <ac:spMkLst>
            <pc:docMk/>
            <pc:sldMk cId="1907751505" sldId="345"/>
            <ac:spMk id="21" creationId="{67EA1A37-97B2-4C26-874C-A7D003DA2DAE}"/>
          </ac:spMkLst>
        </pc:spChg>
        <pc:spChg chg="mod">
          <ac:chgData name="Ragnhild Halvorsrud" userId="917ea340-fd63-490f-a7db-68428d24cf32" providerId="ADAL" clId="{74752764-C38B-4E32-8BD7-4A8808568C3F}" dt="2021-03-25T12:44:18.080" v="30415"/>
          <ac:spMkLst>
            <pc:docMk/>
            <pc:sldMk cId="1907751505" sldId="345"/>
            <ac:spMk id="22" creationId="{2D083312-7255-4298-93DB-2ED23C42FA78}"/>
          </ac:spMkLst>
        </pc:spChg>
        <pc:spChg chg="mod">
          <ac:chgData name="Ragnhild Halvorsrud" userId="917ea340-fd63-490f-a7db-68428d24cf32" providerId="ADAL" clId="{74752764-C38B-4E32-8BD7-4A8808568C3F}" dt="2021-03-25T12:44:18.081" v="30416" actId="790"/>
          <ac:spMkLst>
            <pc:docMk/>
            <pc:sldMk cId="1907751505" sldId="345"/>
            <ac:spMk id="25" creationId="{94BED682-2E91-4B91-BD37-F05BF18E19A1}"/>
          </ac:spMkLst>
        </pc:spChg>
        <pc:spChg chg="mod">
          <ac:chgData name="Ragnhild Halvorsrud" userId="917ea340-fd63-490f-a7db-68428d24cf32" providerId="ADAL" clId="{74752764-C38B-4E32-8BD7-4A8808568C3F}" dt="2021-03-25T12:44:18.082" v="30417" actId="790"/>
          <ac:spMkLst>
            <pc:docMk/>
            <pc:sldMk cId="1907751505" sldId="345"/>
            <ac:spMk id="26" creationId="{7EA7EAAE-BC33-4D5D-AB3B-A104D88D5356}"/>
          </ac:spMkLst>
        </pc:spChg>
        <pc:spChg chg="mod">
          <ac:chgData name="Ragnhild Halvorsrud" userId="917ea340-fd63-490f-a7db-68428d24cf32" providerId="ADAL" clId="{74752764-C38B-4E32-8BD7-4A8808568C3F}" dt="2021-03-25T12:44:18.083" v="30418" actId="790"/>
          <ac:spMkLst>
            <pc:docMk/>
            <pc:sldMk cId="1907751505" sldId="345"/>
            <ac:spMk id="30" creationId="{80BCCFB3-E7B1-44D3-ABE0-6863FF6B3F5B}"/>
          </ac:spMkLst>
        </pc:spChg>
        <pc:spChg chg="mod">
          <ac:chgData name="Ragnhild Halvorsrud" userId="917ea340-fd63-490f-a7db-68428d24cf32" providerId="ADAL" clId="{74752764-C38B-4E32-8BD7-4A8808568C3F}" dt="2021-03-25T12:44:18.083" v="30419" actId="790"/>
          <ac:spMkLst>
            <pc:docMk/>
            <pc:sldMk cId="1907751505" sldId="345"/>
            <ac:spMk id="31" creationId="{662FAFDD-5D96-43E1-8DA6-3933CE833F47}"/>
          </ac:spMkLst>
        </pc:spChg>
        <pc:spChg chg="mod">
          <ac:chgData name="Ragnhild Halvorsrud" userId="917ea340-fd63-490f-a7db-68428d24cf32" providerId="ADAL" clId="{74752764-C38B-4E32-8BD7-4A8808568C3F}" dt="2021-03-25T12:44:18.084" v="30420"/>
          <ac:spMkLst>
            <pc:docMk/>
            <pc:sldMk cId="1907751505" sldId="345"/>
            <ac:spMk id="34" creationId="{0E4D0C2F-4337-48DF-A2C0-3D41A8FF9E8C}"/>
          </ac:spMkLst>
        </pc:spChg>
        <pc:spChg chg="mod">
          <ac:chgData name="Ragnhild Halvorsrud" userId="917ea340-fd63-490f-a7db-68428d24cf32" providerId="ADAL" clId="{74752764-C38B-4E32-8BD7-4A8808568C3F}" dt="2021-03-25T12:44:42.633" v="30834" actId="108"/>
          <ac:spMkLst>
            <pc:docMk/>
            <pc:sldMk cId="1907751505" sldId="345"/>
            <ac:spMk id="35" creationId="{32BB02FF-74B0-4962-AA73-35A828EC369B}"/>
          </ac:spMkLst>
        </pc:spChg>
        <pc:spChg chg="mod">
          <ac:chgData name="Ragnhild Halvorsrud" userId="917ea340-fd63-490f-a7db-68428d24cf32" providerId="ADAL" clId="{74752764-C38B-4E32-8BD7-4A8808568C3F}" dt="2021-03-26T15:54:16.173" v="31633" actId="6549"/>
          <ac:spMkLst>
            <pc:docMk/>
            <pc:sldMk cId="1907751505" sldId="345"/>
            <ac:spMk id="37" creationId="{AE51417B-8E8B-47EE-AEA5-C2630A14A10D}"/>
          </ac:spMkLst>
        </pc:spChg>
        <pc:spChg chg="mod">
          <ac:chgData name="Ragnhild Halvorsrud" userId="917ea340-fd63-490f-a7db-68428d24cf32" providerId="ADAL" clId="{74752764-C38B-4E32-8BD7-4A8808568C3F}" dt="2021-03-25T12:44:18.087" v="30423" actId="790"/>
          <ac:spMkLst>
            <pc:docMk/>
            <pc:sldMk cId="1907751505" sldId="345"/>
            <ac:spMk id="38" creationId="{08624531-AAB8-4E24-9C00-DD15FF26E884}"/>
          </ac:spMkLst>
        </pc:spChg>
        <pc:spChg chg="mod">
          <ac:chgData name="Ragnhild Halvorsrud" userId="917ea340-fd63-490f-a7db-68428d24cf32" providerId="ADAL" clId="{74752764-C38B-4E32-8BD7-4A8808568C3F}" dt="2021-03-25T12:44:18.088" v="30424" actId="790"/>
          <ac:spMkLst>
            <pc:docMk/>
            <pc:sldMk cId="1907751505" sldId="345"/>
            <ac:spMk id="39" creationId="{6C7CD059-5FE4-4FF0-A165-60E2F8C77D0A}"/>
          </ac:spMkLst>
        </pc:spChg>
        <pc:spChg chg="mod">
          <ac:chgData name="Ragnhild Halvorsrud" userId="917ea340-fd63-490f-a7db-68428d24cf32" providerId="ADAL" clId="{74752764-C38B-4E32-8BD7-4A8808568C3F}" dt="2021-03-25T12:44:18.089" v="30425" actId="790"/>
          <ac:spMkLst>
            <pc:docMk/>
            <pc:sldMk cId="1907751505" sldId="345"/>
            <ac:spMk id="40" creationId="{D9A4C4BB-41D6-435D-872A-F34CD1DE5AC7}"/>
          </ac:spMkLst>
        </pc:spChg>
        <pc:spChg chg="mod">
          <ac:chgData name="Ragnhild Halvorsrud" userId="917ea340-fd63-490f-a7db-68428d24cf32" providerId="ADAL" clId="{74752764-C38B-4E32-8BD7-4A8808568C3F}" dt="2021-03-25T12:44:18.090" v="30426" actId="790"/>
          <ac:spMkLst>
            <pc:docMk/>
            <pc:sldMk cId="1907751505" sldId="345"/>
            <ac:spMk id="41" creationId="{BDE1BABA-7443-4C47-8322-530989B127C4}"/>
          </ac:spMkLst>
        </pc:spChg>
        <pc:spChg chg="mod">
          <ac:chgData name="Ragnhild Halvorsrud" userId="917ea340-fd63-490f-a7db-68428d24cf32" providerId="ADAL" clId="{74752764-C38B-4E32-8BD7-4A8808568C3F}" dt="2021-03-25T12:44:18.091" v="30427" actId="790"/>
          <ac:spMkLst>
            <pc:docMk/>
            <pc:sldMk cId="1907751505" sldId="345"/>
            <ac:spMk id="42" creationId="{AF83FC8F-9A5F-474D-AD31-0757DC94AA83}"/>
          </ac:spMkLst>
        </pc:spChg>
        <pc:spChg chg="mod">
          <ac:chgData name="Ragnhild Halvorsrud" userId="917ea340-fd63-490f-a7db-68428d24cf32" providerId="ADAL" clId="{74752764-C38B-4E32-8BD7-4A8808568C3F}" dt="2021-03-25T12:44:18.092" v="30428" actId="790"/>
          <ac:spMkLst>
            <pc:docMk/>
            <pc:sldMk cId="1907751505" sldId="345"/>
            <ac:spMk id="46" creationId="{63A29BBC-3DAD-4A53-AA04-8D26DFA6AAA3}"/>
          </ac:spMkLst>
        </pc:spChg>
        <pc:spChg chg="mod">
          <ac:chgData name="Ragnhild Halvorsrud" userId="917ea340-fd63-490f-a7db-68428d24cf32" providerId="ADAL" clId="{74752764-C38B-4E32-8BD7-4A8808568C3F}" dt="2021-03-25T12:44:18.093" v="30429" actId="790"/>
          <ac:spMkLst>
            <pc:docMk/>
            <pc:sldMk cId="1907751505" sldId="345"/>
            <ac:spMk id="47" creationId="{79639170-6267-49FA-90B7-6CF5A72D2036}"/>
          </ac:spMkLst>
        </pc:spChg>
        <pc:spChg chg="mod">
          <ac:chgData name="Ragnhild Halvorsrud" userId="917ea340-fd63-490f-a7db-68428d24cf32" providerId="ADAL" clId="{74752764-C38B-4E32-8BD7-4A8808568C3F}" dt="2021-03-25T12:44:18.093" v="30430" actId="790"/>
          <ac:spMkLst>
            <pc:docMk/>
            <pc:sldMk cId="1907751505" sldId="345"/>
            <ac:spMk id="51" creationId="{FC199D11-1FF5-4D34-B2DA-6896A6E5121F}"/>
          </ac:spMkLst>
        </pc:spChg>
        <pc:spChg chg="mod">
          <ac:chgData name="Ragnhild Halvorsrud" userId="917ea340-fd63-490f-a7db-68428d24cf32" providerId="ADAL" clId="{74752764-C38B-4E32-8BD7-4A8808568C3F}" dt="2021-03-25T12:44:18.094" v="30431" actId="790"/>
          <ac:spMkLst>
            <pc:docMk/>
            <pc:sldMk cId="1907751505" sldId="345"/>
            <ac:spMk id="52" creationId="{F0BB68CB-B0B5-40C9-94B7-F3BFEA019DA6}"/>
          </ac:spMkLst>
        </pc:spChg>
        <pc:spChg chg="mod">
          <ac:chgData name="Ragnhild Halvorsrud" userId="917ea340-fd63-490f-a7db-68428d24cf32" providerId="ADAL" clId="{74752764-C38B-4E32-8BD7-4A8808568C3F}" dt="2021-03-25T12:44:18.095" v="30432" actId="790"/>
          <ac:spMkLst>
            <pc:docMk/>
            <pc:sldMk cId="1907751505" sldId="345"/>
            <ac:spMk id="59" creationId="{10EAEE1D-E0AE-475E-9E3F-02B4F180AC90}"/>
          </ac:spMkLst>
        </pc:spChg>
        <pc:spChg chg="mod">
          <ac:chgData name="Ragnhild Halvorsrud" userId="917ea340-fd63-490f-a7db-68428d24cf32" providerId="ADAL" clId="{74752764-C38B-4E32-8BD7-4A8808568C3F}" dt="2021-03-25T12:44:18.096" v="30433" actId="790"/>
          <ac:spMkLst>
            <pc:docMk/>
            <pc:sldMk cId="1907751505" sldId="345"/>
            <ac:spMk id="61" creationId="{8BB5F7F6-9C50-4A56-BB56-F47749332C9F}"/>
          </ac:spMkLst>
        </pc:spChg>
        <pc:spChg chg="add del mod">
          <ac:chgData name="Ragnhild Halvorsrud" userId="917ea340-fd63-490f-a7db-68428d24cf32" providerId="ADAL" clId="{74752764-C38B-4E32-8BD7-4A8808568C3F}" dt="2021-03-25T10:35:41.498" v="21139" actId="6264"/>
          <ac:spMkLst>
            <pc:docMk/>
            <pc:sldMk cId="1907751505" sldId="345"/>
            <ac:spMk id="62" creationId="{70A5826F-81C7-41C9-8B9A-1FDB7853C6A9}"/>
          </ac:spMkLst>
        </pc:spChg>
        <pc:spChg chg="add del mod">
          <ac:chgData name="Ragnhild Halvorsrud" userId="917ea340-fd63-490f-a7db-68428d24cf32" providerId="ADAL" clId="{74752764-C38B-4E32-8BD7-4A8808568C3F}" dt="2021-03-25T10:35:41.498" v="21139" actId="6264"/>
          <ac:spMkLst>
            <pc:docMk/>
            <pc:sldMk cId="1907751505" sldId="345"/>
            <ac:spMk id="63" creationId="{96AD4240-C2DC-4D8F-8CAD-E9706AC966BD}"/>
          </ac:spMkLst>
        </pc:spChg>
        <pc:spChg chg="add del mod ord">
          <ac:chgData name="Ragnhild Halvorsrud" userId="917ea340-fd63-490f-a7db-68428d24cf32" providerId="ADAL" clId="{74752764-C38B-4E32-8BD7-4A8808568C3F}" dt="2021-03-25T12:32:02.686" v="26371" actId="478"/>
          <ac:spMkLst>
            <pc:docMk/>
            <pc:sldMk cId="1907751505" sldId="345"/>
            <ac:spMk id="64" creationId="{B0C1A1FA-BA48-4398-A241-D54682A898C5}"/>
          </ac:spMkLst>
        </pc:spChg>
        <pc:spChg chg="add mod">
          <ac:chgData name="Ragnhild Halvorsrud" userId="917ea340-fd63-490f-a7db-68428d24cf32" providerId="ADAL" clId="{74752764-C38B-4E32-8BD7-4A8808568C3F}" dt="2021-03-25T12:44:18.098" v="30434" actId="790"/>
          <ac:spMkLst>
            <pc:docMk/>
            <pc:sldMk cId="1907751505" sldId="345"/>
            <ac:spMk id="66" creationId="{4F877B47-ADB6-4237-8418-149FACA3F021}"/>
          </ac:spMkLst>
        </pc:spChg>
        <pc:spChg chg="add del mod">
          <ac:chgData name="Ragnhild Halvorsrud" userId="917ea340-fd63-490f-a7db-68428d24cf32" providerId="ADAL" clId="{74752764-C38B-4E32-8BD7-4A8808568C3F}" dt="2021-03-26T15:54:05.592" v="31629" actId="478"/>
          <ac:spMkLst>
            <pc:docMk/>
            <pc:sldMk cId="1907751505" sldId="345"/>
            <ac:spMk id="67" creationId="{EC3E1AEC-3825-4426-8406-85BE7A023CC4}"/>
          </ac:spMkLst>
        </pc:spChg>
        <pc:spChg chg="add mod">
          <ac:chgData name="Ragnhild Halvorsrud" userId="917ea340-fd63-490f-a7db-68428d24cf32" providerId="ADAL" clId="{74752764-C38B-4E32-8BD7-4A8808568C3F}" dt="2021-03-25T13:04:24.765" v="31201" actId="164"/>
          <ac:spMkLst>
            <pc:docMk/>
            <pc:sldMk cId="1907751505" sldId="345"/>
            <ac:spMk id="69" creationId="{8DC46BCF-43E9-4564-85BA-E489F74AD9A3}"/>
          </ac:spMkLst>
        </pc:spChg>
        <pc:spChg chg="add mod">
          <ac:chgData name="Ragnhild Halvorsrud" userId="917ea340-fd63-490f-a7db-68428d24cf32" providerId="ADAL" clId="{74752764-C38B-4E32-8BD7-4A8808568C3F}" dt="2021-03-25T13:04:24.765" v="31201" actId="164"/>
          <ac:spMkLst>
            <pc:docMk/>
            <pc:sldMk cId="1907751505" sldId="345"/>
            <ac:spMk id="70" creationId="{403CE60D-EAAD-4D78-8552-B72559D2AC83}"/>
          </ac:spMkLst>
        </pc:spChg>
        <pc:spChg chg="add mod">
          <ac:chgData name="Ragnhild Halvorsrud" userId="917ea340-fd63-490f-a7db-68428d24cf32" providerId="ADAL" clId="{74752764-C38B-4E32-8BD7-4A8808568C3F}" dt="2021-03-25T13:04:24.765" v="31201" actId="164"/>
          <ac:spMkLst>
            <pc:docMk/>
            <pc:sldMk cId="1907751505" sldId="345"/>
            <ac:spMk id="71" creationId="{C5FF6283-C198-42D4-AE0D-58EF77CCF175}"/>
          </ac:spMkLst>
        </pc:spChg>
        <pc:spChg chg="add mod">
          <ac:chgData name="Ragnhild Halvorsrud" userId="917ea340-fd63-490f-a7db-68428d24cf32" providerId="ADAL" clId="{74752764-C38B-4E32-8BD7-4A8808568C3F}" dt="2021-03-25T13:04:24.765" v="31201" actId="164"/>
          <ac:spMkLst>
            <pc:docMk/>
            <pc:sldMk cId="1907751505" sldId="345"/>
            <ac:spMk id="72" creationId="{CCFF6801-52EC-4497-A638-214CDD6633E6}"/>
          </ac:spMkLst>
        </pc:spChg>
        <pc:spChg chg="add mod">
          <ac:chgData name="Ragnhild Halvorsrud" userId="917ea340-fd63-490f-a7db-68428d24cf32" providerId="ADAL" clId="{74752764-C38B-4E32-8BD7-4A8808568C3F}" dt="2021-03-25T13:04:24.765" v="31201" actId="164"/>
          <ac:spMkLst>
            <pc:docMk/>
            <pc:sldMk cId="1907751505" sldId="345"/>
            <ac:spMk id="73" creationId="{96EF05BF-9AEB-4D69-8CB5-F92D5805B9F5}"/>
          </ac:spMkLst>
        </pc:spChg>
        <pc:spChg chg="add mod">
          <ac:chgData name="Ragnhild Halvorsrud" userId="917ea340-fd63-490f-a7db-68428d24cf32" providerId="ADAL" clId="{74752764-C38B-4E32-8BD7-4A8808568C3F}" dt="2021-03-25T13:04:24.765" v="31201" actId="164"/>
          <ac:spMkLst>
            <pc:docMk/>
            <pc:sldMk cId="1907751505" sldId="345"/>
            <ac:spMk id="74" creationId="{366090A1-D4D8-455A-AE88-488889699124}"/>
          </ac:spMkLst>
        </pc:spChg>
        <pc:spChg chg="add mod">
          <ac:chgData name="Ragnhild Halvorsrud" userId="917ea340-fd63-490f-a7db-68428d24cf32" providerId="ADAL" clId="{74752764-C38B-4E32-8BD7-4A8808568C3F}" dt="2021-03-25T13:04:24.765" v="31201" actId="164"/>
          <ac:spMkLst>
            <pc:docMk/>
            <pc:sldMk cId="1907751505" sldId="345"/>
            <ac:spMk id="75" creationId="{307EBBA4-DFF8-4CA0-BDA4-3C984803F765}"/>
          </ac:spMkLst>
        </pc:spChg>
        <pc:spChg chg="add mod">
          <ac:chgData name="Ragnhild Halvorsrud" userId="917ea340-fd63-490f-a7db-68428d24cf32" providerId="ADAL" clId="{74752764-C38B-4E32-8BD7-4A8808568C3F}" dt="2021-03-25T13:04:24.765" v="31201" actId="164"/>
          <ac:spMkLst>
            <pc:docMk/>
            <pc:sldMk cId="1907751505" sldId="345"/>
            <ac:spMk id="76" creationId="{8216A7C5-9378-4ED3-9A72-D817000750D3}"/>
          </ac:spMkLst>
        </pc:spChg>
        <pc:spChg chg="add mod">
          <ac:chgData name="Ragnhild Halvorsrud" userId="917ea340-fd63-490f-a7db-68428d24cf32" providerId="ADAL" clId="{74752764-C38B-4E32-8BD7-4A8808568C3F}" dt="2021-03-25T13:04:24.765" v="31201" actId="164"/>
          <ac:spMkLst>
            <pc:docMk/>
            <pc:sldMk cId="1907751505" sldId="345"/>
            <ac:spMk id="77" creationId="{D4F6A8C4-49FF-48E6-AAFA-C66E2FBC9C66}"/>
          </ac:spMkLst>
        </pc:spChg>
        <pc:spChg chg="add mod">
          <ac:chgData name="Ragnhild Halvorsrud" userId="917ea340-fd63-490f-a7db-68428d24cf32" providerId="ADAL" clId="{74752764-C38B-4E32-8BD7-4A8808568C3F}" dt="2021-03-25T13:04:24.765" v="31201" actId="164"/>
          <ac:spMkLst>
            <pc:docMk/>
            <pc:sldMk cId="1907751505" sldId="345"/>
            <ac:spMk id="78" creationId="{89628EA1-6833-4540-A7BE-C06E1E2587D4}"/>
          </ac:spMkLst>
        </pc:spChg>
        <pc:grpChg chg="del">
          <ac:chgData name="Ragnhild Halvorsrud" userId="917ea340-fd63-490f-a7db-68428d24cf32" providerId="ADAL" clId="{74752764-C38B-4E32-8BD7-4A8808568C3F}" dt="2021-03-25T10:06:51.285" v="21136" actId="478"/>
          <ac:grpSpMkLst>
            <pc:docMk/>
            <pc:sldMk cId="1907751505" sldId="345"/>
            <ac:grpSpMk id="4" creationId="{BF61F0D4-54D6-4246-AC3B-9B8067525C3F}"/>
          </ac:grpSpMkLst>
        </pc:grpChg>
        <pc:grpChg chg="add mod">
          <ac:chgData name="Ragnhild Halvorsrud" userId="917ea340-fd63-490f-a7db-68428d24cf32" providerId="ADAL" clId="{74752764-C38B-4E32-8BD7-4A8808568C3F}" dt="2021-03-25T13:04:24.765" v="31201" actId="164"/>
          <ac:grpSpMkLst>
            <pc:docMk/>
            <pc:sldMk cId="1907751505" sldId="345"/>
            <ac:grpSpMk id="79" creationId="{33DC2B35-0695-4336-B431-B0D79DC93938}"/>
          </ac:grpSpMkLst>
        </pc:grpChg>
        <pc:picChg chg="mod">
          <ac:chgData name="Ragnhild Halvorsrud" userId="917ea340-fd63-490f-a7db-68428d24cf32" providerId="ADAL" clId="{74752764-C38B-4E32-8BD7-4A8808568C3F}" dt="2021-03-25T12:42:38.245" v="28873" actId="1038"/>
          <ac:picMkLst>
            <pc:docMk/>
            <pc:sldMk cId="1907751505" sldId="345"/>
            <ac:picMk id="23" creationId="{B9B4E9E4-A50A-4A7C-B249-F89873F4440D}"/>
          </ac:picMkLst>
        </pc:picChg>
        <pc:picChg chg="mod">
          <ac:chgData name="Ragnhild Halvorsrud" userId="917ea340-fd63-490f-a7db-68428d24cf32" providerId="ADAL" clId="{74752764-C38B-4E32-8BD7-4A8808568C3F}" dt="2021-03-25T12:42:38.245" v="28873" actId="1038"/>
          <ac:picMkLst>
            <pc:docMk/>
            <pc:sldMk cId="1907751505" sldId="345"/>
            <ac:picMk id="24" creationId="{BB0C9626-060A-4CBE-BF9F-3BF562C183D8}"/>
          </ac:picMkLst>
        </pc:picChg>
        <pc:picChg chg="mod">
          <ac:chgData name="Ragnhild Halvorsrud" userId="917ea340-fd63-490f-a7db-68428d24cf32" providerId="ADAL" clId="{74752764-C38B-4E32-8BD7-4A8808568C3F}" dt="2021-03-25T12:42:38.245" v="28873" actId="1038"/>
          <ac:picMkLst>
            <pc:docMk/>
            <pc:sldMk cId="1907751505" sldId="345"/>
            <ac:picMk id="27" creationId="{AF733BF0-BFAB-4CD4-BC02-5A6436C47EB4}"/>
          </ac:picMkLst>
        </pc:picChg>
        <pc:picChg chg="mod">
          <ac:chgData name="Ragnhild Halvorsrud" userId="917ea340-fd63-490f-a7db-68428d24cf32" providerId="ADAL" clId="{74752764-C38B-4E32-8BD7-4A8808568C3F}" dt="2021-03-25T12:42:38.245" v="28873" actId="1038"/>
          <ac:picMkLst>
            <pc:docMk/>
            <pc:sldMk cId="1907751505" sldId="345"/>
            <ac:picMk id="32" creationId="{1E5517B3-8E09-4EC3-B9A2-16993117670D}"/>
          </ac:picMkLst>
        </pc:picChg>
        <pc:picChg chg="mod">
          <ac:chgData name="Ragnhild Halvorsrud" userId="917ea340-fd63-490f-a7db-68428d24cf32" providerId="ADAL" clId="{74752764-C38B-4E32-8BD7-4A8808568C3F}" dt="2021-03-25T12:42:38.245" v="28873" actId="1038"/>
          <ac:picMkLst>
            <pc:docMk/>
            <pc:sldMk cId="1907751505" sldId="345"/>
            <ac:picMk id="33" creationId="{8B2B13CF-B14E-4980-A871-EAC9D34D370A}"/>
          </ac:picMkLst>
        </pc:picChg>
        <pc:picChg chg="mod">
          <ac:chgData name="Ragnhild Halvorsrud" userId="917ea340-fd63-490f-a7db-68428d24cf32" providerId="ADAL" clId="{74752764-C38B-4E32-8BD7-4A8808568C3F}" dt="2021-03-25T12:42:38.245" v="28873" actId="1038"/>
          <ac:picMkLst>
            <pc:docMk/>
            <pc:sldMk cId="1907751505" sldId="345"/>
            <ac:picMk id="36" creationId="{B0263A7D-DF28-465A-B29A-B4DA87829A0A}"/>
          </ac:picMkLst>
        </pc:picChg>
        <pc:picChg chg="mod">
          <ac:chgData name="Ragnhild Halvorsrud" userId="917ea340-fd63-490f-a7db-68428d24cf32" providerId="ADAL" clId="{74752764-C38B-4E32-8BD7-4A8808568C3F}" dt="2021-03-25T12:42:38.245" v="28873" actId="1038"/>
          <ac:picMkLst>
            <pc:docMk/>
            <pc:sldMk cId="1907751505" sldId="345"/>
            <ac:picMk id="44" creationId="{BD912485-D131-4121-91CF-91BC0E415F7E}"/>
          </ac:picMkLst>
        </pc:picChg>
        <pc:picChg chg="mod">
          <ac:chgData name="Ragnhild Halvorsrud" userId="917ea340-fd63-490f-a7db-68428d24cf32" providerId="ADAL" clId="{74752764-C38B-4E32-8BD7-4A8808568C3F}" dt="2021-03-25T12:42:38.245" v="28873" actId="1038"/>
          <ac:picMkLst>
            <pc:docMk/>
            <pc:sldMk cId="1907751505" sldId="345"/>
            <ac:picMk id="45" creationId="{FFB36DD7-97BF-4211-B068-7B235ED9CD6C}"/>
          </ac:picMkLst>
        </pc:picChg>
        <pc:picChg chg="mod">
          <ac:chgData name="Ragnhild Halvorsrud" userId="917ea340-fd63-490f-a7db-68428d24cf32" providerId="ADAL" clId="{74752764-C38B-4E32-8BD7-4A8808568C3F}" dt="2021-03-25T12:42:38.245" v="28873" actId="1038"/>
          <ac:picMkLst>
            <pc:docMk/>
            <pc:sldMk cId="1907751505" sldId="345"/>
            <ac:picMk id="49" creationId="{F5D9FA85-B361-43AF-8C0E-097ABA597575}"/>
          </ac:picMkLst>
        </pc:picChg>
        <pc:picChg chg="mod">
          <ac:chgData name="Ragnhild Halvorsrud" userId="917ea340-fd63-490f-a7db-68428d24cf32" providerId="ADAL" clId="{74752764-C38B-4E32-8BD7-4A8808568C3F}" dt="2021-03-25T12:42:38.245" v="28873" actId="1038"/>
          <ac:picMkLst>
            <pc:docMk/>
            <pc:sldMk cId="1907751505" sldId="345"/>
            <ac:picMk id="50" creationId="{D15C63F8-B6BE-4F0D-BD7C-0B20111358F7}"/>
          </ac:picMkLst>
        </pc:picChg>
        <pc:picChg chg="mod">
          <ac:chgData name="Ragnhild Halvorsrud" userId="917ea340-fd63-490f-a7db-68428d24cf32" providerId="ADAL" clId="{74752764-C38B-4E32-8BD7-4A8808568C3F}" dt="2021-03-25T12:42:38.245" v="28873" actId="1038"/>
          <ac:picMkLst>
            <pc:docMk/>
            <pc:sldMk cId="1907751505" sldId="345"/>
            <ac:picMk id="53" creationId="{E1441C9F-6349-4AEA-98F2-9D8E0CD98EFD}"/>
          </ac:picMkLst>
        </pc:picChg>
        <pc:picChg chg="mod">
          <ac:chgData name="Ragnhild Halvorsrud" userId="917ea340-fd63-490f-a7db-68428d24cf32" providerId="ADAL" clId="{74752764-C38B-4E32-8BD7-4A8808568C3F}" dt="2021-03-25T12:42:38.245" v="28873" actId="1038"/>
          <ac:picMkLst>
            <pc:docMk/>
            <pc:sldMk cId="1907751505" sldId="345"/>
            <ac:picMk id="54" creationId="{04DEDA13-6E7E-4FE8-858D-6D09028B2FDA}"/>
          </ac:picMkLst>
        </pc:picChg>
        <pc:picChg chg="mod">
          <ac:chgData name="Ragnhild Halvorsrud" userId="917ea340-fd63-490f-a7db-68428d24cf32" providerId="ADAL" clId="{74752764-C38B-4E32-8BD7-4A8808568C3F}" dt="2021-03-25T12:42:38.245" v="28873" actId="1038"/>
          <ac:picMkLst>
            <pc:docMk/>
            <pc:sldMk cId="1907751505" sldId="345"/>
            <ac:picMk id="56" creationId="{5C93DFFB-B389-4691-9F14-EA69DEF7191A}"/>
          </ac:picMkLst>
        </pc:picChg>
        <pc:picChg chg="mod">
          <ac:chgData name="Ragnhild Halvorsrud" userId="917ea340-fd63-490f-a7db-68428d24cf32" providerId="ADAL" clId="{74752764-C38B-4E32-8BD7-4A8808568C3F}" dt="2021-03-25T12:42:38.245" v="28873" actId="1038"/>
          <ac:picMkLst>
            <pc:docMk/>
            <pc:sldMk cId="1907751505" sldId="345"/>
            <ac:picMk id="57" creationId="{42E083B8-BB8C-463C-A271-A9BE3C6C5F85}"/>
          </ac:picMkLst>
        </pc:picChg>
        <pc:picChg chg="add del mod">
          <ac:chgData name="Ragnhild Halvorsrud" userId="917ea340-fd63-490f-a7db-68428d24cf32" providerId="ADAL" clId="{74752764-C38B-4E32-8BD7-4A8808568C3F}" dt="2021-03-26T15:54:05.592" v="31629" actId="478"/>
          <ac:picMkLst>
            <pc:docMk/>
            <pc:sldMk cId="1907751505" sldId="345"/>
            <ac:picMk id="68" creationId="{8F4BBD9E-28E3-4622-9F2C-F86E286C82F6}"/>
          </ac:picMkLst>
        </pc:picChg>
        <pc:cxnChg chg="mod">
          <ac:chgData name="Ragnhild Halvorsrud" userId="917ea340-fd63-490f-a7db-68428d24cf32" providerId="ADAL" clId="{74752764-C38B-4E32-8BD7-4A8808568C3F}" dt="2021-03-25T12:42:38.245" v="28873" actId="1038"/>
          <ac:cxnSpMkLst>
            <pc:docMk/>
            <pc:sldMk cId="1907751505" sldId="345"/>
            <ac:cxnSpMk id="28" creationId="{BBCDA03C-BB6E-402B-BE5A-AF9ACAA31E57}"/>
          </ac:cxnSpMkLst>
        </pc:cxnChg>
        <pc:cxnChg chg="mod">
          <ac:chgData name="Ragnhild Halvorsrud" userId="917ea340-fd63-490f-a7db-68428d24cf32" providerId="ADAL" clId="{74752764-C38B-4E32-8BD7-4A8808568C3F}" dt="2021-03-25T12:42:38.245" v="28873" actId="1038"/>
          <ac:cxnSpMkLst>
            <pc:docMk/>
            <pc:sldMk cId="1907751505" sldId="345"/>
            <ac:cxnSpMk id="29" creationId="{761529E7-8504-4EE3-9478-2AB81074E3FC}"/>
          </ac:cxnSpMkLst>
        </pc:cxnChg>
        <pc:cxnChg chg="mod">
          <ac:chgData name="Ragnhild Halvorsrud" userId="917ea340-fd63-490f-a7db-68428d24cf32" providerId="ADAL" clId="{74752764-C38B-4E32-8BD7-4A8808568C3F}" dt="2021-03-25T12:42:38.245" v="28873" actId="1038"/>
          <ac:cxnSpMkLst>
            <pc:docMk/>
            <pc:sldMk cId="1907751505" sldId="345"/>
            <ac:cxnSpMk id="43" creationId="{8DB0F9BA-F8C5-408D-A0B8-33F6CBE2D026}"/>
          </ac:cxnSpMkLst>
        </pc:cxnChg>
        <pc:cxnChg chg="mod">
          <ac:chgData name="Ragnhild Halvorsrud" userId="917ea340-fd63-490f-a7db-68428d24cf32" providerId="ADAL" clId="{74752764-C38B-4E32-8BD7-4A8808568C3F}" dt="2021-03-25T12:42:38.245" v="28873" actId="1038"/>
          <ac:cxnSpMkLst>
            <pc:docMk/>
            <pc:sldMk cId="1907751505" sldId="345"/>
            <ac:cxnSpMk id="48" creationId="{DA35DC8D-EE48-4546-BD09-5A51690D9842}"/>
          </ac:cxnSpMkLst>
        </pc:cxnChg>
        <pc:cxnChg chg="mod">
          <ac:chgData name="Ragnhild Halvorsrud" userId="917ea340-fd63-490f-a7db-68428d24cf32" providerId="ADAL" clId="{74752764-C38B-4E32-8BD7-4A8808568C3F}" dt="2021-03-25T12:42:38.245" v="28873" actId="1038"/>
          <ac:cxnSpMkLst>
            <pc:docMk/>
            <pc:sldMk cId="1907751505" sldId="345"/>
            <ac:cxnSpMk id="55" creationId="{270E7741-5FE3-4375-A142-8F2CEC910FFA}"/>
          </ac:cxnSpMkLst>
        </pc:cxnChg>
        <pc:cxnChg chg="mod">
          <ac:chgData name="Ragnhild Halvorsrud" userId="917ea340-fd63-490f-a7db-68428d24cf32" providerId="ADAL" clId="{74752764-C38B-4E32-8BD7-4A8808568C3F}" dt="2021-03-25T12:42:38.245" v="28873" actId="1038"/>
          <ac:cxnSpMkLst>
            <pc:docMk/>
            <pc:sldMk cId="1907751505" sldId="345"/>
            <ac:cxnSpMk id="58" creationId="{F5D89B85-A57B-4D4E-8454-99ED88DF02C1}"/>
          </ac:cxnSpMkLst>
        </pc:cxnChg>
        <pc:cxnChg chg="mod">
          <ac:chgData name="Ragnhild Halvorsrud" userId="917ea340-fd63-490f-a7db-68428d24cf32" providerId="ADAL" clId="{74752764-C38B-4E32-8BD7-4A8808568C3F}" dt="2021-03-25T12:42:38.245" v="28873" actId="1038"/>
          <ac:cxnSpMkLst>
            <pc:docMk/>
            <pc:sldMk cId="1907751505" sldId="345"/>
            <ac:cxnSpMk id="60" creationId="{DA296E8B-3632-4729-9A45-39D8A77226D7}"/>
          </ac:cxnSpMkLst>
        </pc:cxnChg>
      </pc:sldChg>
      <pc:sldChg chg="addSp delSp modSp mod ord modClrScheme chgLayout modNotes">
        <pc:chgData name="Ragnhild Halvorsrud" userId="917ea340-fd63-490f-a7db-68428d24cf32" providerId="ADAL" clId="{74752764-C38B-4E32-8BD7-4A8808568C3F}" dt="2021-03-25T13:04:29.919" v="31202" actId="164"/>
        <pc:sldMkLst>
          <pc:docMk/>
          <pc:sldMk cId="4004757535" sldId="346"/>
        </pc:sldMkLst>
        <pc:spChg chg="mod ord">
          <ac:chgData name="Ragnhild Halvorsrud" userId="917ea340-fd63-490f-a7db-68428d24cf32" providerId="ADAL" clId="{74752764-C38B-4E32-8BD7-4A8808568C3F}" dt="2021-03-25T12:44:18.102" v="30438" actId="790"/>
          <ac:spMkLst>
            <pc:docMk/>
            <pc:sldMk cId="4004757535" sldId="346"/>
            <ac:spMk id="2" creationId="{DA93C4BE-5E27-46F9-B4B5-B31A61970ECC}"/>
          </ac:spMkLst>
        </pc:spChg>
        <pc:spChg chg="mod ord">
          <ac:chgData name="Ragnhild Halvorsrud" userId="917ea340-fd63-490f-a7db-68428d24cf32" providerId="ADAL" clId="{74752764-C38B-4E32-8BD7-4A8808568C3F}" dt="2021-03-25T12:44:18.104" v="30440" actId="790"/>
          <ac:spMkLst>
            <pc:docMk/>
            <pc:sldMk cId="4004757535" sldId="346"/>
            <ac:spMk id="3" creationId="{1ACFC2A2-5AEE-4B2A-B5EE-FA12AF84328D}"/>
          </ac:spMkLst>
        </pc:spChg>
        <pc:spChg chg="mod">
          <ac:chgData name="Ragnhild Halvorsrud" userId="917ea340-fd63-490f-a7db-68428d24cf32" providerId="ADAL" clId="{74752764-C38B-4E32-8BD7-4A8808568C3F}" dt="2021-03-24T08:21:09.698" v="14123" actId="790"/>
          <ac:spMkLst>
            <pc:docMk/>
            <pc:sldMk cId="4004757535" sldId="346"/>
            <ac:spMk id="5" creationId="{5B9B6E46-0CA5-4D31-8936-B6309072DA97}"/>
          </ac:spMkLst>
        </pc:spChg>
        <pc:spChg chg="mod">
          <ac:chgData name="Ragnhild Halvorsrud" userId="917ea340-fd63-490f-a7db-68428d24cf32" providerId="ADAL" clId="{74752764-C38B-4E32-8BD7-4A8808568C3F}" dt="2021-03-24T08:21:09.698" v="14124" actId="790"/>
          <ac:spMkLst>
            <pc:docMk/>
            <pc:sldMk cId="4004757535" sldId="346"/>
            <ac:spMk id="6" creationId="{23A28AB5-CEBA-47D8-AEB3-3174A2105D52}"/>
          </ac:spMkLst>
        </pc:spChg>
        <pc:spChg chg="mod">
          <ac:chgData name="Ragnhild Halvorsrud" userId="917ea340-fd63-490f-a7db-68428d24cf32" providerId="ADAL" clId="{74752764-C38B-4E32-8BD7-4A8808568C3F}" dt="2021-03-24T08:21:09.698" v="14125" actId="790"/>
          <ac:spMkLst>
            <pc:docMk/>
            <pc:sldMk cId="4004757535" sldId="346"/>
            <ac:spMk id="7" creationId="{CE6ACE98-8F8F-486F-8692-7BF69F4B66F1}"/>
          </ac:spMkLst>
        </pc:spChg>
        <pc:spChg chg="del mod">
          <ac:chgData name="Ragnhild Halvorsrud" userId="917ea340-fd63-490f-a7db-68428d24cf32" providerId="ADAL" clId="{74752764-C38B-4E32-8BD7-4A8808568C3F}" dt="2021-03-25T10:06:54.607" v="21137" actId="478"/>
          <ac:spMkLst>
            <pc:docMk/>
            <pc:sldMk cId="4004757535" sldId="346"/>
            <ac:spMk id="8" creationId="{00E8D24F-3263-453C-B1F2-5D1CC9985327}"/>
          </ac:spMkLst>
        </pc:spChg>
        <pc:spChg chg="del mod">
          <ac:chgData name="Ragnhild Halvorsrud" userId="917ea340-fd63-490f-a7db-68428d24cf32" providerId="ADAL" clId="{74752764-C38B-4E32-8BD7-4A8808568C3F}" dt="2021-03-25T10:06:54.607" v="21137" actId="478"/>
          <ac:spMkLst>
            <pc:docMk/>
            <pc:sldMk cId="4004757535" sldId="346"/>
            <ac:spMk id="9" creationId="{4A5146A4-8BEF-4158-8ECB-472DAFAD6A8E}"/>
          </ac:spMkLst>
        </pc:spChg>
        <pc:spChg chg="del mod">
          <ac:chgData name="Ragnhild Halvorsrud" userId="917ea340-fd63-490f-a7db-68428d24cf32" providerId="ADAL" clId="{74752764-C38B-4E32-8BD7-4A8808568C3F}" dt="2021-03-25T10:06:54.607" v="21137" actId="478"/>
          <ac:spMkLst>
            <pc:docMk/>
            <pc:sldMk cId="4004757535" sldId="346"/>
            <ac:spMk id="10" creationId="{8A691AF8-6CD5-4E8C-904E-BF4F17CFB1B6}"/>
          </ac:spMkLst>
        </pc:spChg>
        <pc:spChg chg="del mod">
          <ac:chgData name="Ragnhild Halvorsrud" userId="917ea340-fd63-490f-a7db-68428d24cf32" providerId="ADAL" clId="{74752764-C38B-4E32-8BD7-4A8808568C3F}" dt="2021-03-25T10:06:54.607" v="21137" actId="478"/>
          <ac:spMkLst>
            <pc:docMk/>
            <pc:sldMk cId="4004757535" sldId="346"/>
            <ac:spMk id="11" creationId="{FB9CEEB1-0ECB-494D-8365-5292CBDC7CF1}"/>
          </ac:spMkLst>
        </pc:spChg>
        <pc:spChg chg="del mod">
          <ac:chgData name="Ragnhild Halvorsrud" userId="917ea340-fd63-490f-a7db-68428d24cf32" providerId="ADAL" clId="{74752764-C38B-4E32-8BD7-4A8808568C3F}" dt="2021-03-25T10:06:54.607" v="21137" actId="478"/>
          <ac:spMkLst>
            <pc:docMk/>
            <pc:sldMk cId="4004757535" sldId="346"/>
            <ac:spMk id="12" creationId="{1AA10E78-B628-448A-92B2-28901B825916}"/>
          </ac:spMkLst>
        </pc:spChg>
        <pc:spChg chg="del mod">
          <ac:chgData name="Ragnhild Halvorsrud" userId="917ea340-fd63-490f-a7db-68428d24cf32" providerId="ADAL" clId="{74752764-C38B-4E32-8BD7-4A8808568C3F}" dt="2021-03-25T10:06:54.607" v="21137" actId="478"/>
          <ac:spMkLst>
            <pc:docMk/>
            <pc:sldMk cId="4004757535" sldId="346"/>
            <ac:spMk id="13" creationId="{55AFA2FE-868F-4925-AD18-96510458B2C4}"/>
          </ac:spMkLst>
        </pc:spChg>
        <pc:spChg chg="del mod">
          <ac:chgData name="Ragnhild Halvorsrud" userId="917ea340-fd63-490f-a7db-68428d24cf32" providerId="ADAL" clId="{74752764-C38B-4E32-8BD7-4A8808568C3F}" dt="2021-03-25T10:06:54.607" v="21137" actId="478"/>
          <ac:spMkLst>
            <pc:docMk/>
            <pc:sldMk cId="4004757535" sldId="346"/>
            <ac:spMk id="14" creationId="{8AC807D0-DF90-477D-87B8-59ACCB993B1E}"/>
          </ac:spMkLst>
        </pc:spChg>
        <pc:spChg chg="mod">
          <ac:chgData name="Ragnhild Halvorsrud" userId="917ea340-fd63-490f-a7db-68428d24cf32" providerId="ADAL" clId="{74752764-C38B-4E32-8BD7-4A8808568C3F}" dt="2021-03-25T12:44:18.105" v="30441" actId="790"/>
          <ac:spMkLst>
            <pc:docMk/>
            <pc:sldMk cId="4004757535" sldId="346"/>
            <ac:spMk id="15" creationId="{2B49107C-E922-4113-9C44-37D0158E0F23}"/>
          </ac:spMkLst>
        </pc:spChg>
        <pc:spChg chg="mod">
          <ac:chgData name="Ragnhild Halvorsrud" userId="917ea340-fd63-490f-a7db-68428d24cf32" providerId="ADAL" clId="{74752764-C38B-4E32-8BD7-4A8808568C3F}" dt="2021-03-25T12:44:18.105" v="30442" actId="790"/>
          <ac:spMkLst>
            <pc:docMk/>
            <pc:sldMk cId="4004757535" sldId="346"/>
            <ac:spMk id="16" creationId="{B9B20F9D-EB18-4A20-96B8-7120A8701CB1}"/>
          </ac:spMkLst>
        </pc:spChg>
        <pc:spChg chg="mod">
          <ac:chgData name="Ragnhild Halvorsrud" userId="917ea340-fd63-490f-a7db-68428d24cf32" providerId="ADAL" clId="{74752764-C38B-4E32-8BD7-4A8808568C3F}" dt="2021-03-25T12:44:18.106" v="30443" actId="790"/>
          <ac:spMkLst>
            <pc:docMk/>
            <pc:sldMk cId="4004757535" sldId="346"/>
            <ac:spMk id="17" creationId="{C3755D92-E171-4DBD-8AB1-AAF48BEA0E4A}"/>
          </ac:spMkLst>
        </pc:spChg>
        <pc:spChg chg="mod">
          <ac:chgData name="Ragnhild Halvorsrud" userId="917ea340-fd63-490f-a7db-68428d24cf32" providerId="ADAL" clId="{74752764-C38B-4E32-8BD7-4A8808568C3F}" dt="2021-03-25T12:44:18.108" v="30444" actId="790"/>
          <ac:spMkLst>
            <pc:docMk/>
            <pc:sldMk cId="4004757535" sldId="346"/>
            <ac:spMk id="20" creationId="{CACE183E-D84B-4FCD-9D54-8B7E6E432897}"/>
          </ac:spMkLst>
        </pc:spChg>
        <pc:spChg chg="mod">
          <ac:chgData name="Ragnhild Halvorsrud" userId="917ea340-fd63-490f-a7db-68428d24cf32" providerId="ADAL" clId="{74752764-C38B-4E32-8BD7-4A8808568C3F}" dt="2021-03-25T12:44:18.109" v="30445" actId="790"/>
          <ac:spMkLst>
            <pc:docMk/>
            <pc:sldMk cId="4004757535" sldId="346"/>
            <ac:spMk id="21" creationId="{AD3D89D7-6D9A-4FE0-8AA7-FC105083AF80}"/>
          </ac:spMkLst>
        </pc:spChg>
        <pc:spChg chg="mod">
          <ac:chgData name="Ragnhild Halvorsrud" userId="917ea340-fd63-490f-a7db-68428d24cf32" providerId="ADAL" clId="{74752764-C38B-4E32-8BD7-4A8808568C3F}" dt="2021-03-25T12:44:18.109" v="30446" actId="790"/>
          <ac:spMkLst>
            <pc:docMk/>
            <pc:sldMk cId="4004757535" sldId="346"/>
            <ac:spMk id="22" creationId="{2AEED36C-AC8E-4CD2-AD1E-C8462758243C}"/>
          </ac:spMkLst>
        </pc:spChg>
        <pc:spChg chg="mod">
          <ac:chgData name="Ragnhild Halvorsrud" userId="917ea340-fd63-490f-a7db-68428d24cf32" providerId="ADAL" clId="{74752764-C38B-4E32-8BD7-4A8808568C3F}" dt="2021-03-25T12:44:18.110" v="30447" actId="790"/>
          <ac:spMkLst>
            <pc:docMk/>
            <pc:sldMk cId="4004757535" sldId="346"/>
            <ac:spMk id="23" creationId="{F215B453-E9C6-4BB3-9F89-789A497AB630}"/>
          </ac:spMkLst>
        </pc:spChg>
        <pc:spChg chg="mod">
          <ac:chgData name="Ragnhild Halvorsrud" userId="917ea340-fd63-490f-a7db-68428d24cf32" providerId="ADAL" clId="{74752764-C38B-4E32-8BD7-4A8808568C3F}" dt="2021-03-25T12:44:18.111" v="30448" actId="790"/>
          <ac:spMkLst>
            <pc:docMk/>
            <pc:sldMk cId="4004757535" sldId="346"/>
            <ac:spMk id="24" creationId="{4CC939AB-47EA-49ED-9245-948E9893C4B9}"/>
          </ac:spMkLst>
        </pc:spChg>
        <pc:spChg chg="mod">
          <ac:chgData name="Ragnhild Halvorsrud" userId="917ea340-fd63-490f-a7db-68428d24cf32" providerId="ADAL" clId="{74752764-C38B-4E32-8BD7-4A8808568C3F}" dt="2021-03-25T12:44:18.111" v="30449" actId="790"/>
          <ac:spMkLst>
            <pc:docMk/>
            <pc:sldMk cId="4004757535" sldId="346"/>
            <ac:spMk id="27" creationId="{DCC6479B-9A1E-42F8-8EEC-7CC89A2DFC72}"/>
          </ac:spMkLst>
        </pc:spChg>
        <pc:spChg chg="del mod">
          <ac:chgData name="Ragnhild Halvorsrud" userId="917ea340-fd63-490f-a7db-68428d24cf32" providerId="ADAL" clId="{74752764-C38B-4E32-8BD7-4A8808568C3F}" dt="2021-03-25T12:35:27.800" v="28221" actId="478"/>
          <ac:spMkLst>
            <pc:docMk/>
            <pc:sldMk cId="4004757535" sldId="346"/>
            <ac:spMk id="28" creationId="{A52CAAE9-DA69-4833-89E4-DABF97683408}"/>
          </ac:spMkLst>
        </pc:spChg>
        <pc:spChg chg="del mod">
          <ac:chgData name="Ragnhild Halvorsrud" userId="917ea340-fd63-490f-a7db-68428d24cf32" providerId="ADAL" clId="{74752764-C38B-4E32-8BD7-4A8808568C3F}" dt="2021-03-25T10:38:56.721" v="21159" actId="478"/>
          <ac:spMkLst>
            <pc:docMk/>
            <pc:sldMk cId="4004757535" sldId="346"/>
            <ac:spMk id="29" creationId="{196257A4-858F-4E74-8AAD-D08699CCD398}"/>
          </ac:spMkLst>
        </pc:spChg>
        <pc:spChg chg="add del mod">
          <ac:chgData name="Ragnhild Halvorsrud" userId="917ea340-fd63-490f-a7db-68428d24cf32" providerId="ADAL" clId="{74752764-C38B-4E32-8BD7-4A8808568C3F}" dt="2021-03-25T10:37:29.819" v="21155" actId="6264"/>
          <ac:spMkLst>
            <pc:docMk/>
            <pc:sldMk cId="4004757535" sldId="346"/>
            <ac:spMk id="30" creationId="{438727D9-D621-45A7-85A6-481C947F60C3}"/>
          </ac:spMkLst>
        </pc:spChg>
        <pc:spChg chg="add del mod">
          <ac:chgData name="Ragnhild Halvorsrud" userId="917ea340-fd63-490f-a7db-68428d24cf32" providerId="ADAL" clId="{74752764-C38B-4E32-8BD7-4A8808568C3F}" dt="2021-03-25T10:37:29.819" v="21155" actId="6264"/>
          <ac:spMkLst>
            <pc:docMk/>
            <pc:sldMk cId="4004757535" sldId="346"/>
            <ac:spMk id="31" creationId="{9CB60856-7154-47A8-B4BB-8643BB7CBD3E}"/>
          </ac:spMkLst>
        </pc:spChg>
        <pc:spChg chg="add mod ord">
          <ac:chgData name="Ragnhild Halvorsrud" userId="917ea340-fd63-490f-a7db-68428d24cf32" providerId="ADAL" clId="{74752764-C38B-4E32-8BD7-4A8808568C3F}" dt="2021-03-25T12:44:18.104" v="30439" actId="790"/>
          <ac:spMkLst>
            <pc:docMk/>
            <pc:sldMk cId="4004757535" sldId="346"/>
            <ac:spMk id="32" creationId="{ADD95DBD-98ED-44F6-9ADB-4C9EF4147F0E}"/>
          </ac:spMkLst>
        </pc:spChg>
        <pc:spChg chg="add del mod">
          <ac:chgData name="Ragnhild Halvorsrud" userId="917ea340-fd63-490f-a7db-68428d24cf32" providerId="ADAL" clId="{74752764-C38B-4E32-8BD7-4A8808568C3F}" dt="2021-03-25T12:35:27.800" v="28221" actId="478"/>
          <ac:spMkLst>
            <pc:docMk/>
            <pc:sldMk cId="4004757535" sldId="346"/>
            <ac:spMk id="33" creationId="{9713C23D-AD2A-47C5-A66E-BB574DB1CACE}"/>
          </ac:spMkLst>
        </pc:spChg>
        <pc:spChg chg="add mod">
          <ac:chgData name="Ragnhild Halvorsrud" userId="917ea340-fd63-490f-a7db-68428d24cf32" providerId="ADAL" clId="{74752764-C38B-4E32-8BD7-4A8808568C3F}" dt="2021-03-25T12:44:18.112" v="30450" actId="790"/>
          <ac:spMkLst>
            <pc:docMk/>
            <pc:sldMk cId="4004757535" sldId="346"/>
            <ac:spMk id="34" creationId="{65FC6E24-156F-433E-BFE9-77FA40B059DC}"/>
          </ac:spMkLst>
        </pc:spChg>
        <pc:spChg chg="add mod">
          <ac:chgData name="Ragnhild Halvorsrud" userId="917ea340-fd63-490f-a7db-68428d24cf32" providerId="ADAL" clId="{74752764-C38B-4E32-8BD7-4A8808568C3F}" dt="2021-03-25T12:44:18.113" v="30451" actId="790"/>
          <ac:spMkLst>
            <pc:docMk/>
            <pc:sldMk cId="4004757535" sldId="346"/>
            <ac:spMk id="35" creationId="{DE58CF6A-FE4D-4056-853A-6E8E20E43122}"/>
          </ac:spMkLst>
        </pc:spChg>
        <pc:spChg chg="add mod">
          <ac:chgData name="Ragnhild Halvorsrud" userId="917ea340-fd63-490f-a7db-68428d24cf32" providerId="ADAL" clId="{74752764-C38B-4E32-8BD7-4A8808568C3F}" dt="2021-03-25T13:04:29.919" v="31202" actId="164"/>
          <ac:spMkLst>
            <pc:docMk/>
            <pc:sldMk cId="4004757535" sldId="346"/>
            <ac:spMk id="36" creationId="{724B1C5C-5793-4070-B160-68E87F1E2BF4}"/>
          </ac:spMkLst>
        </pc:spChg>
        <pc:spChg chg="add mod">
          <ac:chgData name="Ragnhild Halvorsrud" userId="917ea340-fd63-490f-a7db-68428d24cf32" providerId="ADAL" clId="{74752764-C38B-4E32-8BD7-4A8808568C3F}" dt="2021-03-25T13:04:29.919" v="31202" actId="164"/>
          <ac:spMkLst>
            <pc:docMk/>
            <pc:sldMk cId="4004757535" sldId="346"/>
            <ac:spMk id="37" creationId="{F9FA48A6-385D-404D-803E-931C1AAB11C8}"/>
          </ac:spMkLst>
        </pc:spChg>
        <pc:spChg chg="add mod">
          <ac:chgData name="Ragnhild Halvorsrud" userId="917ea340-fd63-490f-a7db-68428d24cf32" providerId="ADAL" clId="{74752764-C38B-4E32-8BD7-4A8808568C3F}" dt="2021-03-25T13:04:29.919" v="31202" actId="164"/>
          <ac:spMkLst>
            <pc:docMk/>
            <pc:sldMk cId="4004757535" sldId="346"/>
            <ac:spMk id="38" creationId="{442E3A2B-5314-43DD-9FFF-76EDDC24E662}"/>
          </ac:spMkLst>
        </pc:spChg>
        <pc:spChg chg="add mod">
          <ac:chgData name="Ragnhild Halvorsrud" userId="917ea340-fd63-490f-a7db-68428d24cf32" providerId="ADAL" clId="{74752764-C38B-4E32-8BD7-4A8808568C3F}" dt="2021-03-25T13:04:29.919" v="31202" actId="164"/>
          <ac:spMkLst>
            <pc:docMk/>
            <pc:sldMk cId="4004757535" sldId="346"/>
            <ac:spMk id="39" creationId="{8BBE460E-DC47-4315-88BD-70C1C6CE4980}"/>
          </ac:spMkLst>
        </pc:spChg>
        <pc:spChg chg="add mod">
          <ac:chgData name="Ragnhild Halvorsrud" userId="917ea340-fd63-490f-a7db-68428d24cf32" providerId="ADAL" clId="{74752764-C38B-4E32-8BD7-4A8808568C3F}" dt="2021-03-25T13:04:29.919" v="31202" actId="164"/>
          <ac:spMkLst>
            <pc:docMk/>
            <pc:sldMk cId="4004757535" sldId="346"/>
            <ac:spMk id="40" creationId="{1D59AE21-4BCA-4BE9-9703-B9125C0A50BA}"/>
          </ac:spMkLst>
        </pc:spChg>
        <pc:spChg chg="add mod">
          <ac:chgData name="Ragnhild Halvorsrud" userId="917ea340-fd63-490f-a7db-68428d24cf32" providerId="ADAL" clId="{74752764-C38B-4E32-8BD7-4A8808568C3F}" dt="2021-03-25T13:04:29.919" v="31202" actId="164"/>
          <ac:spMkLst>
            <pc:docMk/>
            <pc:sldMk cId="4004757535" sldId="346"/>
            <ac:spMk id="41" creationId="{E726CD4C-CB59-4D1F-9D8A-8621DCFB0C54}"/>
          </ac:spMkLst>
        </pc:spChg>
        <pc:spChg chg="add mod">
          <ac:chgData name="Ragnhild Halvorsrud" userId="917ea340-fd63-490f-a7db-68428d24cf32" providerId="ADAL" clId="{74752764-C38B-4E32-8BD7-4A8808568C3F}" dt="2021-03-25T13:04:29.919" v="31202" actId="164"/>
          <ac:spMkLst>
            <pc:docMk/>
            <pc:sldMk cId="4004757535" sldId="346"/>
            <ac:spMk id="42" creationId="{C97C9476-E5B5-4F58-A5D9-0388C8BB4F63}"/>
          </ac:spMkLst>
        </pc:spChg>
        <pc:spChg chg="add mod">
          <ac:chgData name="Ragnhild Halvorsrud" userId="917ea340-fd63-490f-a7db-68428d24cf32" providerId="ADAL" clId="{74752764-C38B-4E32-8BD7-4A8808568C3F}" dt="2021-03-25T13:04:29.919" v="31202" actId="164"/>
          <ac:spMkLst>
            <pc:docMk/>
            <pc:sldMk cId="4004757535" sldId="346"/>
            <ac:spMk id="43" creationId="{64B58F7F-B3D8-4B9C-81F5-15D62A313A4F}"/>
          </ac:spMkLst>
        </pc:spChg>
        <pc:spChg chg="add mod">
          <ac:chgData name="Ragnhild Halvorsrud" userId="917ea340-fd63-490f-a7db-68428d24cf32" providerId="ADAL" clId="{74752764-C38B-4E32-8BD7-4A8808568C3F}" dt="2021-03-25T13:04:29.919" v="31202" actId="164"/>
          <ac:spMkLst>
            <pc:docMk/>
            <pc:sldMk cId="4004757535" sldId="346"/>
            <ac:spMk id="44" creationId="{A50F6F98-DDB3-4447-B7D8-45413438EEBD}"/>
          </ac:spMkLst>
        </pc:spChg>
        <pc:spChg chg="add mod">
          <ac:chgData name="Ragnhild Halvorsrud" userId="917ea340-fd63-490f-a7db-68428d24cf32" providerId="ADAL" clId="{74752764-C38B-4E32-8BD7-4A8808568C3F}" dt="2021-03-25T13:04:29.919" v="31202" actId="164"/>
          <ac:spMkLst>
            <pc:docMk/>
            <pc:sldMk cId="4004757535" sldId="346"/>
            <ac:spMk id="45" creationId="{06429E44-A097-4EE6-B2B4-3AEF2DC177EE}"/>
          </ac:spMkLst>
        </pc:spChg>
        <pc:grpChg chg="del">
          <ac:chgData name="Ragnhild Halvorsrud" userId="917ea340-fd63-490f-a7db-68428d24cf32" providerId="ADAL" clId="{74752764-C38B-4E32-8BD7-4A8808568C3F}" dt="2021-03-25T10:06:54.607" v="21137" actId="478"/>
          <ac:grpSpMkLst>
            <pc:docMk/>
            <pc:sldMk cId="4004757535" sldId="346"/>
            <ac:grpSpMk id="4" creationId="{8E4D644C-35F0-470D-851A-499542FF8E41}"/>
          </ac:grpSpMkLst>
        </pc:grpChg>
        <pc:grpChg chg="add mod">
          <ac:chgData name="Ragnhild Halvorsrud" userId="917ea340-fd63-490f-a7db-68428d24cf32" providerId="ADAL" clId="{74752764-C38B-4E32-8BD7-4A8808568C3F}" dt="2021-03-25T13:04:29.919" v="31202" actId="164"/>
          <ac:grpSpMkLst>
            <pc:docMk/>
            <pc:sldMk cId="4004757535" sldId="346"/>
            <ac:grpSpMk id="46" creationId="{E6D6AD26-CF3D-4101-AE4D-62F71DF981B7}"/>
          </ac:grpSpMkLst>
        </pc:grpChg>
        <pc:cxnChg chg="mod">
          <ac:chgData name="Ragnhild Halvorsrud" userId="917ea340-fd63-490f-a7db-68428d24cf32" providerId="ADAL" clId="{74752764-C38B-4E32-8BD7-4A8808568C3F}" dt="2021-03-25T12:36:10.570" v="28294" actId="1037"/>
          <ac:cxnSpMkLst>
            <pc:docMk/>
            <pc:sldMk cId="4004757535" sldId="346"/>
            <ac:cxnSpMk id="18" creationId="{4915C9A0-8070-4279-8880-69B57E2A0549}"/>
          </ac:cxnSpMkLst>
        </pc:cxnChg>
        <pc:cxnChg chg="mod">
          <ac:chgData name="Ragnhild Halvorsrud" userId="917ea340-fd63-490f-a7db-68428d24cf32" providerId="ADAL" clId="{74752764-C38B-4E32-8BD7-4A8808568C3F}" dt="2021-03-25T12:36:10.570" v="28294" actId="1037"/>
          <ac:cxnSpMkLst>
            <pc:docMk/>
            <pc:sldMk cId="4004757535" sldId="346"/>
            <ac:cxnSpMk id="19" creationId="{DF3BB669-5C71-479C-B513-9EC565E2CFB4}"/>
          </ac:cxnSpMkLst>
        </pc:cxnChg>
        <pc:cxnChg chg="mod">
          <ac:chgData name="Ragnhild Halvorsrud" userId="917ea340-fd63-490f-a7db-68428d24cf32" providerId="ADAL" clId="{74752764-C38B-4E32-8BD7-4A8808568C3F}" dt="2021-03-25T12:36:10.570" v="28294" actId="1037"/>
          <ac:cxnSpMkLst>
            <pc:docMk/>
            <pc:sldMk cId="4004757535" sldId="346"/>
            <ac:cxnSpMk id="25" creationId="{0DC74F76-F4F3-4D83-B08D-5384E3EA398D}"/>
          </ac:cxnSpMkLst>
        </pc:cxnChg>
        <pc:cxnChg chg="mod">
          <ac:chgData name="Ragnhild Halvorsrud" userId="917ea340-fd63-490f-a7db-68428d24cf32" providerId="ADAL" clId="{74752764-C38B-4E32-8BD7-4A8808568C3F}" dt="2021-03-25T12:36:10.570" v="28294" actId="1037"/>
          <ac:cxnSpMkLst>
            <pc:docMk/>
            <pc:sldMk cId="4004757535" sldId="346"/>
            <ac:cxnSpMk id="26" creationId="{14ACD34E-AEA7-41B3-8746-350604A30C99}"/>
          </ac:cxnSpMkLst>
        </pc:cxnChg>
      </pc:sldChg>
      <pc:sldChg chg="addSp delSp modSp mod modClrScheme chgLayout modNotes">
        <pc:chgData name="Ragnhild Halvorsrud" userId="917ea340-fd63-490f-a7db-68428d24cf32" providerId="ADAL" clId="{74752764-C38B-4E32-8BD7-4A8808568C3F}" dt="2021-03-25T12:44:18.119" v="30458" actId="790"/>
        <pc:sldMkLst>
          <pc:docMk/>
          <pc:sldMk cId="2045760939" sldId="347"/>
        </pc:sldMkLst>
        <pc:spChg chg="mod ord">
          <ac:chgData name="Ragnhild Halvorsrud" userId="917ea340-fd63-490f-a7db-68428d24cf32" providerId="ADAL" clId="{74752764-C38B-4E32-8BD7-4A8808568C3F}" dt="2021-03-25T12:44:18.115" v="30454" actId="790"/>
          <ac:spMkLst>
            <pc:docMk/>
            <pc:sldMk cId="2045760939" sldId="347"/>
            <ac:spMk id="2" creationId="{DA93C4BE-5E27-46F9-B4B5-B31A61970ECC}"/>
          </ac:spMkLst>
        </pc:spChg>
        <pc:spChg chg="mod ord">
          <ac:chgData name="Ragnhild Halvorsrud" userId="917ea340-fd63-490f-a7db-68428d24cf32" providerId="ADAL" clId="{74752764-C38B-4E32-8BD7-4A8808568C3F}" dt="2021-03-25T12:44:18.117" v="30456" actId="790"/>
          <ac:spMkLst>
            <pc:docMk/>
            <pc:sldMk cId="2045760939" sldId="347"/>
            <ac:spMk id="3" creationId="{1ACFC2A2-5AEE-4B2A-B5EE-FA12AF84328D}"/>
          </ac:spMkLst>
        </pc:spChg>
        <pc:spChg chg="add del mod ord">
          <ac:chgData name="Ragnhild Halvorsrud" userId="917ea340-fd63-490f-a7db-68428d24cf32" providerId="ADAL" clId="{74752764-C38B-4E32-8BD7-4A8808568C3F}" dt="2021-03-23T16:45:39.030" v="11761" actId="6264"/>
          <ac:spMkLst>
            <pc:docMk/>
            <pc:sldMk cId="2045760939" sldId="347"/>
            <ac:spMk id="4" creationId="{DBCF59E1-B118-40E7-8E5D-D97978E99AF1}"/>
          </ac:spMkLst>
        </pc:spChg>
        <pc:spChg chg="del mod">
          <ac:chgData name="Ragnhild Halvorsrud" userId="917ea340-fd63-490f-a7db-68428d24cf32" providerId="ADAL" clId="{74752764-C38B-4E32-8BD7-4A8808568C3F}" dt="2021-03-25T12:37:26.612" v="28374" actId="478"/>
          <ac:spMkLst>
            <pc:docMk/>
            <pc:sldMk cId="2045760939" sldId="347"/>
            <ac:spMk id="5" creationId="{AA975505-F9BE-4E58-B34D-F515F3BD6DBF}"/>
          </ac:spMkLst>
        </pc:spChg>
        <pc:spChg chg="add del mod">
          <ac:chgData name="Ragnhild Halvorsrud" userId="917ea340-fd63-490f-a7db-68428d24cf32" providerId="ADAL" clId="{74752764-C38B-4E32-8BD7-4A8808568C3F}" dt="2021-03-23T16:45:39.030" v="11761" actId="6264"/>
          <ac:spMkLst>
            <pc:docMk/>
            <pc:sldMk cId="2045760939" sldId="347"/>
            <ac:spMk id="6" creationId="{76E08349-2C84-4BEE-9755-AB02DDC1762B}"/>
          </ac:spMkLst>
        </pc:spChg>
        <pc:spChg chg="add mod ord">
          <ac:chgData name="Ragnhild Halvorsrud" userId="917ea340-fd63-490f-a7db-68428d24cf32" providerId="ADAL" clId="{74752764-C38B-4E32-8BD7-4A8808568C3F}" dt="2021-03-25T12:44:18.117" v="30455" actId="790"/>
          <ac:spMkLst>
            <pc:docMk/>
            <pc:sldMk cId="2045760939" sldId="347"/>
            <ac:spMk id="7" creationId="{AA1847F9-53E2-4C40-923D-0619A1A10A52}"/>
          </ac:spMkLst>
        </pc:spChg>
      </pc:sldChg>
      <pc:sldChg chg="addSp modSp mod modClrScheme chgLayout modNotes">
        <pc:chgData name="Ragnhild Halvorsrud" userId="917ea340-fd63-490f-a7db-68428d24cf32" providerId="ADAL" clId="{74752764-C38B-4E32-8BD7-4A8808568C3F}" dt="2021-03-25T13:19:41.570" v="31217" actId="1076"/>
        <pc:sldMkLst>
          <pc:docMk/>
          <pc:sldMk cId="389054429" sldId="348"/>
        </pc:sldMkLst>
        <pc:spChg chg="mod ord">
          <ac:chgData name="Ragnhild Halvorsrud" userId="917ea340-fd63-490f-a7db-68428d24cf32" providerId="ADAL" clId="{74752764-C38B-4E32-8BD7-4A8808568C3F}" dt="2021-03-25T12:44:18.234" v="30611" actId="790"/>
          <ac:spMkLst>
            <pc:docMk/>
            <pc:sldMk cId="389054429" sldId="348"/>
            <ac:spMk id="2" creationId="{DA93C4BE-5E27-46F9-B4B5-B31A61970ECC}"/>
          </ac:spMkLst>
        </pc:spChg>
        <pc:spChg chg="mod ord">
          <ac:chgData name="Ragnhild Halvorsrud" userId="917ea340-fd63-490f-a7db-68428d24cf32" providerId="ADAL" clId="{74752764-C38B-4E32-8BD7-4A8808568C3F}" dt="2021-03-25T12:44:18.236" v="30613" actId="790"/>
          <ac:spMkLst>
            <pc:docMk/>
            <pc:sldMk cId="389054429" sldId="348"/>
            <ac:spMk id="3" creationId="{1ACFC2A2-5AEE-4B2A-B5EE-FA12AF84328D}"/>
          </ac:spMkLst>
        </pc:spChg>
        <pc:spChg chg="add mod ord">
          <ac:chgData name="Ragnhild Halvorsrud" userId="917ea340-fd63-490f-a7db-68428d24cf32" providerId="ADAL" clId="{74752764-C38B-4E32-8BD7-4A8808568C3F}" dt="2021-03-25T13:02:29.847" v="31192" actId="27636"/>
          <ac:spMkLst>
            <pc:docMk/>
            <pc:sldMk cId="389054429" sldId="348"/>
            <ac:spMk id="4" creationId="{175FE2BC-406F-4874-B6CA-313B6D990199}"/>
          </ac:spMkLst>
        </pc:spChg>
        <pc:picChg chg="add mod">
          <ac:chgData name="Ragnhild Halvorsrud" userId="917ea340-fd63-490f-a7db-68428d24cf32" providerId="ADAL" clId="{74752764-C38B-4E32-8BD7-4A8808568C3F}" dt="2021-03-25T13:19:41.570" v="31217" actId="1076"/>
          <ac:picMkLst>
            <pc:docMk/>
            <pc:sldMk cId="389054429" sldId="348"/>
            <ac:picMk id="5" creationId="{DA1096C6-0519-498F-8D68-1BCC9D8E5E5D}"/>
          </ac:picMkLst>
        </pc:picChg>
      </pc:sldChg>
      <pc:sldChg chg="addSp delSp modSp del mod modClrScheme chgLayout">
        <pc:chgData name="Ragnhild Halvorsrud" userId="917ea340-fd63-490f-a7db-68428d24cf32" providerId="ADAL" clId="{74752764-C38B-4E32-8BD7-4A8808568C3F}" dt="2021-03-19T14:58:36.490" v="2728" actId="47"/>
        <pc:sldMkLst>
          <pc:docMk/>
          <pc:sldMk cId="2861404078" sldId="349"/>
        </pc:sldMkLst>
        <pc:spChg chg="mod ord">
          <ac:chgData name="Ragnhild Halvorsrud" userId="917ea340-fd63-490f-a7db-68428d24cf32" providerId="ADAL" clId="{74752764-C38B-4E32-8BD7-4A8808568C3F}" dt="2021-03-17T09:36:06.664" v="1740" actId="700"/>
          <ac:spMkLst>
            <pc:docMk/>
            <pc:sldMk cId="2861404078" sldId="349"/>
            <ac:spMk id="2" creationId="{DA93C4BE-5E27-46F9-B4B5-B31A61970ECC}"/>
          </ac:spMkLst>
        </pc:spChg>
        <pc:spChg chg="mod ord">
          <ac:chgData name="Ragnhild Halvorsrud" userId="917ea340-fd63-490f-a7db-68428d24cf32" providerId="ADAL" clId="{74752764-C38B-4E32-8BD7-4A8808568C3F}" dt="2021-03-17T09:36:06.664" v="1740" actId="700"/>
          <ac:spMkLst>
            <pc:docMk/>
            <pc:sldMk cId="2861404078" sldId="349"/>
            <ac:spMk id="3" creationId="{1ACFC2A2-5AEE-4B2A-B5EE-FA12AF84328D}"/>
          </ac:spMkLst>
        </pc:spChg>
        <pc:spChg chg="del mod">
          <ac:chgData name="Ragnhild Halvorsrud" userId="917ea340-fd63-490f-a7db-68428d24cf32" providerId="ADAL" clId="{74752764-C38B-4E32-8BD7-4A8808568C3F}" dt="2021-03-17T09:36:25.183" v="1745" actId="478"/>
          <ac:spMkLst>
            <pc:docMk/>
            <pc:sldMk cId="2861404078" sldId="349"/>
            <ac:spMk id="15" creationId="{2DB76427-E9C0-441E-B164-F8807F9B8AFD}"/>
          </ac:spMkLst>
        </pc:spChg>
        <pc:spChg chg="add del mod">
          <ac:chgData name="Ragnhild Halvorsrud" userId="917ea340-fd63-490f-a7db-68428d24cf32" providerId="ADAL" clId="{74752764-C38B-4E32-8BD7-4A8808568C3F}" dt="2021-03-17T09:35:28.030" v="1720" actId="6264"/>
          <ac:spMkLst>
            <pc:docMk/>
            <pc:sldMk cId="2861404078" sldId="349"/>
            <ac:spMk id="16" creationId="{BFB2DEBC-B98B-426A-B9F7-2162704073E1}"/>
          </ac:spMkLst>
        </pc:spChg>
        <pc:spChg chg="add del mod">
          <ac:chgData name="Ragnhild Halvorsrud" userId="917ea340-fd63-490f-a7db-68428d24cf32" providerId="ADAL" clId="{74752764-C38B-4E32-8BD7-4A8808568C3F}" dt="2021-03-17T09:35:28.030" v="1720" actId="6264"/>
          <ac:spMkLst>
            <pc:docMk/>
            <pc:sldMk cId="2861404078" sldId="349"/>
            <ac:spMk id="17" creationId="{37D1F98C-7B0E-41FB-AEEA-DD22169F6840}"/>
          </ac:spMkLst>
        </pc:spChg>
        <pc:spChg chg="add del mod">
          <ac:chgData name="Ragnhild Halvorsrud" userId="917ea340-fd63-490f-a7db-68428d24cf32" providerId="ADAL" clId="{74752764-C38B-4E32-8BD7-4A8808568C3F}" dt="2021-03-17T09:35:33.523" v="1721" actId="6264"/>
          <ac:spMkLst>
            <pc:docMk/>
            <pc:sldMk cId="2861404078" sldId="349"/>
            <ac:spMk id="18" creationId="{9356D7ED-30BC-43D8-9019-022BC400B3F3}"/>
          </ac:spMkLst>
        </pc:spChg>
        <pc:spChg chg="add del mod">
          <ac:chgData name="Ragnhild Halvorsrud" userId="917ea340-fd63-490f-a7db-68428d24cf32" providerId="ADAL" clId="{74752764-C38B-4E32-8BD7-4A8808568C3F}" dt="2021-03-17T09:35:33.523" v="1721" actId="6264"/>
          <ac:spMkLst>
            <pc:docMk/>
            <pc:sldMk cId="2861404078" sldId="349"/>
            <ac:spMk id="19" creationId="{90CF3E7D-4F24-474E-AAED-1C39F03EDD96}"/>
          </ac:spMkLst>
        </pc:spChg>
        <pc:spChg chg="add mod ord">
          <ac:chgData name="Ragnhild Halvorsrud" userId="917ea340-fd63-490f-a7db-68428d24cf32" providerId="ADAL" clId="{74752764-C38B-4E32-8BD7-4A8808568C3F}" dt="2021-03-17T09:36:21.008" v="1744" actId="20577"/>
          <ac:spMkLst>
            <pc:docMk/>
            <pc:sldMk cId="2861404078" sldId="349"/>
            <ac:spMk id="20" creationId="{56414D16-8547-4CC5-A3F4-8E317CD90348}"/>
          </ac:spMkLst>
        </pc:spChg>
      </pc:sldChg>
      <pc:sldChg chg="addSp delSp modSp mod modClrScheme chgLayout modNotes">
        <pc:chgData name="Ragnhild Halvorsrud" userId="917ea340-fd63-490f-a7db-68428d24cf32" providerId="ADAL" clId="{74752764-C38B-4E32-8BD7-4A8808568C3F}" dt="2021-03-25T13:19:24.081" v="31212"/>
        <pc:sldMkLst>
          <pc:docMk/>
          <pc:sldMk cId="3789940293" sldId="350"/>
        </pc:sldMkLst>
        <pc:spChg chg="mod ord">
          <ac:chgData name="Ragnhild Halvorsrud" userId="917ea340-fd63-490f-a7db-68428d24cf32" providerId="ADAL" clId="{74752764-C38B-4E32-8BD7-4A8808568C3F}" dt="2021-03-25T12:44:18.257" v="30638" actId="790"/>
          <ac:spMkLst>
            <pc:docMk/>
            <pc:sldMk cId="3789940293" sldId="350"/>
            <ac:spMk id="2" creationId="{DA93C4BE-5E27-46F9-B4B5-B31A61970ECC}"/>
          </ac:spMkLst>
        </pc:spChg>
        <pc:spChg chg="mod ord">
          <ac:chgData name="Ragnhild Halvorsrud" userId="917ea340-fd63-490f-a7db-68428d24cf32" providerId="ADAL" clId="{74752764-C38B-4E32-8BD7-4A8808568C3F}" dt="2021-03-25T12:44:18.260" v="30640" actId="790"/>
          <ac:spMkLst>
            <pc:docMk/>
            <pc:sldMk cId="3789940293" sldId="350"/>
            <ac:spMk id="3" creationId="{1ACFC2A2-5AEE-4B2A-B5EE-FA12AF84328D}"/>
          </ac:spMkLst>
        </pc:spChg>
        <pc:spChg chg="mod">
          <ac:chgData name="Ragnhild Halvorsrud" userId="917ea340-fd63-490f-a7db-68428d24cf32" providerId="ADAL" clId="{74752764-C38B-4E32-8BD7-4A8808568C3F}" dt="2021-03-25T12:44:18.260" v="30641" actId="790"/>
          <ac:spMkLst>
            <pc:docMk/>
            <pc:sldMk cId="3789940293" sldId="350"/>
            <ac:spMk id="5" creationId="{258703A7-6E1B-4A13-9618-0C6FEA99456A}"/>
          </ac:spMkLst>
        </pc:spChg>
        <pc:spChg chg="mod">
          <ac:chgData name="Ragnhild Halvorsrud" userId="917ea340-fd63-490f-a7db-68428d24cf32" providerId="ADAL" clId="{74752764-C38B-4E32-8BD7-4A8808568C3F}" dt="2021-03-25T12:44:18.261" v="30642" actId="790"/>
          <ac:spMkLst>
            <pc:docMk/>
            <pc:sldMk cId="3789940293" sldId="350"/>
            <ac:spMk id="6" creationId="{62986174-6B7D-4F0D-B7E2-7ED8FB54FFBD}"/>
          </ac:spMkLst>
        </pc:spChg>
        <pc:spChg chg="mod">
          <ac:chgData name="Ragnhild Halvorsrud" userId="917ea340-fd63-490f-a7db-68428d24cf32" providerId="ADAL" clId="{74752764-C38B-4E32-8BD7-4A8808568C3F}" dt="2021-03-25T12:44:18.261" v="30643" actId="790"/>
          <ac:spMkLst>
            <pc:docMk/>
            <pc:sldMk cId="3789940293" sldId="350"/>
            <ac:spMk id="7" creationId="{5CD6B49B-6082-4126-A2C1-9AFFAE9D7F70}"/>
          </ac:spMkLst>
        </pc:spChg>
        <pc:spChg chg="del mod">
          <ac:chgData name="Ragnhild Halvorsrud" userId="917ea340-fd63-490f-a7db-68428d24cf32" providerId="ADAL" clId="{74752764-C38B-4E32-8BD7-4A8808568C3F}" dt="2021-03-25T13:16:12.586" v="31204" actId="478"/>
          <ac:spMkLst>
            <pc:docMk/>
            <pc:sldMk cId="3789940293" sldId="350"/>
            <ac:spMk id="8" creationId="{BD6CD8D6-CCA1-433E-B815-6727F1D5E89F}"/>
          </ac:spMkLst>
        </pc:spChg>
        <pc:spChg chg="del mod">
          <ac:chgData name="Ragnhild Halvorsrud" userId="917ea340-fd63-490f-a7db-68428d24cf32" providerId="ADAL" clId="{74752764-C38B-4E32-8BD7-4A8808568C3F}" dt="2021-03-25T13:16:12.586" v="31204" actId="478"/>
          <ac:spMkLst>
            <pc:docMk/>
            <pc:sldMk cId="3789940293" sldId="350"/>
            <ac:spMk id="9" creationId="{ECF5944F-7B37-41CF-9E04-BEFF12BE7F4C}"/>
          </ac:spMkLst>
        </pc:spChg>
        <pc:spChg chg="del mod">
          <ac:chgData name="Ragnhild Halvorsrud" userId="917ea340-fd63-490f-a7db-68428d24cf32" providerId="ADAL" clId="{74752764-C38B-4E32-8BD7-4A8808568C3F}" dt="2021-03-25T13:16:12.586" v="31204" actId="478"/>
          <ac:spMkLst>
            <pc:docMk/>
            <pc:sldMk cId="3789940293" sldId="350"/>
            <ac:spMk id="10" creationId="{FB335D51-E12F-4C2C-BC5E-2C096E0991CE}"/>
          </ac:spMkLst>
        </pc:spChg>
        <pc:spChg chg="del mod">
          <ac:chgData name="Ragnhild Halvorsrud" userId="917ea340-fd63-490f-a7db-68428d24cf32" providerId="ADAL" clId="{74752764-C38B-4E32-8BD7-4A8808568C3F}" dt="2021-03-25T13:16:12.586" v="31204" actId="478"/>
          <ac:spMkLst>
            <pc:docMk/>
            <pc:sldMk cId="3789940293" sldId="350"/>
            <ac:spMk id="11" creationId="{CD8EFF90-71FB-4A1F-8282-F44FD135D123}"/>
          </ac:spMkLst>
        </pc:spChg>
        <pc:spChg chg="del mod">
          <ac:chgData name="Ragnhild Halvorsrud" userId="917ea340-fd63-490f-a7db-68428d24cf32" providerId="ADAL" clId="{74752764-C38B-4E32-8BD7-4A8808568C3F}" dt="2021-03-25T13:16:12.586" v="31204" actId="478"/>
          <ac:spMkLst>
            <pc:docMk/>
            <pc:sldMk cId="3789940293" sldId="350"/>
            <ac:spMk id="12" creationId="{268F46EF-B0AD-4382-86B5-E2B8B184E1D4}"/>
          </ac:spMkLst>
        </pc:spChg>
        <pc:spChg chg="del mod">
          <ac:chgData name="Ragnhild Halvorsrud" userId="917ea340-fd63-490f-a7db-68428d24cf32" providerId="ADAL" clId="{74752764-C38B-4E32-8BD7-4A8808568C3F}" dt="2021-03-25T13:16:12.586" v="31204" actId="478"/>
          <ac:spMkLst>
            <pc:docMk/>
            <pc:sldMk cId="3789940293" sldId="350"/>
            <ac:spMk id="13" creationId="{E58655C3-F628-404B-B9FD-6F308B7D10D4}"/>
          </ac:spMkLst>
        </pc:spChg>
        <pc:spChg chg="del mod">
          <ac:chgData name="Ragnhild Halvorsrud" userId="917ea340-fd63-490f-a7db-68428d24cf32" providerId="ADAL" clId="{74752764-C38B-4E32-8BD7-4A8808568C3F}" dt="2021-03-25T13:16:12.586" v="31204" actId="478"/>
          <ac:spMkLst>
            <pc:docMk/>
            <pc:sldMk cId="3789940293" sldId="350"/>
            <ac:spMk id="14" creationId="{94CBCDB4-F182-4437-AE4B-B5E40CD515E2}"/>
          </ac:spMkLst>
        </pc:spChg>
        <pc:spChg chg="mod">
          <ac:chgData name="Ragnhild Halvorsrud" userId="917ea340-fd63-490f-a7db-68428d24cf32" providerId="ADAL" clId="{74752764-C38B-4E32-8BD7-4A8808568C3F}" dt="2021-03-25T12:44:18.267" v="30651" actId="790"/>
          <ac:spMkLst>
            <pc:docMk/>
            <pc:sldMk cId="3789940293" sldId="350"/>
            <ac:spMk id="15" creationId="{E230A329-0550-47AF-8BA7-F8BD30660CD4}"/>
          </ac:spMkLst>
        </pc:spChg>
        <pc:spChg chg="del mod">
          <ac:chgData name="Ragnhild Halvorsrud" userId="917ea340-fd63-490f-a7db-68428d24cf32" providerId="ADAL" clId="{74752764-C38B-4E32-8BD7-4A8808568C3F}" dt="2021-03-19T15:26:01.441" v="2918" actId="478"/>
          <ac:spMkLst>
            <pc:docMk/>
            <pc:sldMk cId="3789940293" sldId="350"/>
            <ac:spMk id="16" creationId="{3E6B1BBF-BA22-4984-B792-3149830DA557}"/>
          </ac:spMkLst>
        </pc:spChg>
        <pc:spChg chg="mod">
          <ac:chgData name="Ragnhild Halvorsrud" userId="917ea340-fd63-490f-a7db-68428d24cf32" providerId="ADAL" clId="{74752764-C38B-4E32-8BD7-4A8808568C3F}" dt="2021-03-25T12:44:18.268" v="30652" actId="790"/>
          <ac:spMkLst>
            <pc:docMk/>
            <pc:sldMk cId="3789940293" sldId="350"/>
            <ac:spMk id="20" creationId="{D6A897FD-8B9A-43DA-9C31-A978AB285012}"/>
          </ac:spMkLst>
        </pc:spChg>
        <pc:spChg chg="mod">
          <ac:chgData name="Ragnhild Halvorsrud" userId="917ea340-fd63-490f-a7db-68428d24cf32" providerId="ADAL" clId="{74752764-C38B-4E32-8BD7-4A8808568C3F}" dt="2021-03-25T12:44:18.268" v="30653" actId="790"/>
          <ac:spMkLst>
            <pc:docMk/>
            <pc:sldMk cId="3789940293" sldId="350"/>
            <ac:spMk id="21" creationId="{F0BFB6A4-10C0-4BAC-941E-6580E6AA8346}"/>
          </ac:spMkLst>
        </pc:spChg>
        <pc:spChg chg="mod">
          <ac:chgData name="Ragnhild Halvorsrud" userId="917ea340-fd63-490f-a7db-68428d24cf32" providerId="ADAL" clId="{74752764-C38B-4E32-8BD7-4A8808568C3F}" dt="2021-03-25T12:44:18.269" v="30654" actId="790"/>
          <ac:spMkLst>
            <pc:docMk/>
            <pc:sldMk cId="3789940293" sldId="350"/>
            <ac:spMk id="22" creationId="{F7225124-E201-457F-9D23-639A4F5D06B6}"/>
          </ac:spMkLst>
        </pc:spChg>
        <pc:spChg chg="mod">
          <ac:chgData name="Ragnhild Halvorsrud" userId="917ea340-fd63-490f-a7db-68428d24cf32" providerId="ADAL" clId="{74752764-C38B-4E32-8BD7-4A8808568C3F}" dt="2021-03-25T12:44:18.269" v="30655" actId="790"/>
          <ac:spMkLst>
            <pc:docMk/>
            <pc:sldMk cId="3789940293" sldId="350"/>
            <ac:spMk id="25" creationId="{4D02CC7E-4731-422F-8C78-16170518215B}"/>
          </ac:spMkLst>
        </pc:spChg>
        <pc:spChg chg="mod">
          <ac:chgData name="Ragnhild Halvorsrud" userId="917ea340-fd63-490f-a7db-68428d24cf32" providerId="ADAL" clId="{74752764-C38B-4E32-8BD7-4A8808568C3F}" dt="2021-03-25T12:44:18.270" v="30656" actId="790"/>
          <ac:spMkLst>
            <pc:docMk/>
            <pc:sldMk cId="3789940293" sldId="350"/>
            <ac:spMk id="26" creationId="{8A993757-96FC-4DE4-B2E6-7AA6A19EC66D}"/>
          </ac:spMkLst>
        </pc:spChg>
        <pc:spChg chg="mod">
          <ac:chgData name="Ragnhild Halvorsrud" userId="917ea340-fd63-490f-a7db-68428d24cf32" providerId="ADAL" clId="{74752764-C38B-4E32-8BD7-4A8808568C3F}" dt="2021-03-25T12:44:18.271" v="30657" actId="790"/>
          <ac:spMkLst>
            <pc:docMk/>
            <pc:sldMk cId="3789940293" sldId="350"/>
            <ac:spMk id="27" creationId="{DFF1A549-6578-467E-BAEA-0FF95147311E}"/>
          </ac:spMkLst>
        </pc:spChg>
        <pc:spChg chg="mod">
          <ac:chgData name="Ragnhild Halvorsrud" userId="917ea340-fd63-490f-a7db-68428d24cf32" providerId="ADAL" clId="{74752764-C38B-4E32-8BD7-4A8808568C3F}" dt="2021-03-25T12:44:18.271" v="30658" actId="790"/>
          <ac:spMkLst>
            <pc:docMk/>
            <pc:sldMk cId="3789940293" sldId="350"/>
            <ac:spMk id="28" creationId="{E1CE1335-ED4E-433E-ABA8-2FBEDB391AFD}"/>
          </ac:spMkLst>
        </pc:spChg>
        <pc:spChg chg="mod">
          <ac:chgData name="Ragnhild Halvorsrud" userId="917ea340-fd63-490f-a7db-68428d24cf32" providerId="ADAL" clId="{74752764-C38B-4E32-8BD7-4A8808568C3F}" dt="2021-03-25T12:44:18.272" v="30659" actId="790"/>
          <ac:spMkLst>
            <pc:docMk/>
            <pc:sldMk cId="3789940293" sldId="350"/>
            <ac:spMk id="29" creationId="{1A9E426E-C6D1-4A02-A727-BCE3EEC47D57}"/>
          </ac:spMkLst>
        </pc:spChg>
        <pc:spChg chg="mod">
          <ac:chgData name="Ragnhild Halvorsrud" userId="917ea340-fd63-490f-a7db-68428d24cf32" providerId="ADAL" clId="{74752764-C38B-4E32-8BD7-4A8808568C3F}" dt="2021-03-25T12:44:18.272" v="30660" actId="790"/>
          <ac:spMkLst>
            <pc:docMk/>
            <pc:sldMk cId="3789940293" sldId="350"/>
            <ac:spMk id="30" creationId="{7DEECA82-EE4D-43D9-961E-1E3266FABE7A}"/>
          </ac:spMkLst>
        </pc:spChg>
        <pc:spChg chg="mod">
          <ac:chgData name="Ragnhild Halvorsrud" userId="917ea340-fd63-490f-a7db-68428d24cf32" providerId="ADAL" clId="{74752764-C38B-4E32-8BD7-4A8808568C3F}" dt="2021-03-25T12:44:18.273" v="30661" actId="790"/>
          <ac:spMkLst>
            <pc:docMk/>
            <pc:sldMk cId="3789940293" sldId="350"/>
            <ac:spMk id="31" creationId="{BF838160-A6F9-483B-884E-7970D2480339}"/>
          </ac:spMkLst>
        </pc:spChg>
        <pc:spChg chg="del">
          <ac:chgData name="Ragnhild Halvorsrud" userId="917ea340-fd63-490f-a7db-68428d24cf32" providerId="ADAL" clId="{74752764-C38B-4E32-8BD7-4A8808568C3F}" dt="2021-03-19T14:50:34.417" v="2578" actId="478"/>
          <ac:spMkLst>
            <pc:docMk/>
            <pc:sldMk cId="3789940293" sldId="350"/>
            <ac:spMk id="32" creationId="{1AAEA516-E0C4-4985-833E-858536E43BEA}"/>
          </ac:spMkLst>
        </pc:spChg>
        <pc:spChg chg="add mod ord">
          <ac:chgData name="Ragnhild Halvorsrud" userId="917ea340-fd63-490f-a7db-68428d24cf32" providerId="ADAL" clId="{74752764-C38B-4E32-8BD7-4A8808568C3F}" dt="2021-03-25T12:44:18.259" v="30639" actId="790"/>
          <ac:spMkLst>
            <pc:docMk/>
            <pc:sldMk cId="3789940293" sldId="350"/>
            <ac:spMk id="36" creationId="{B40DC7FD-9DAE-4C8A-843A-DE94364EBAFF}"/>
          </ac:spMkLst>
        </pc:spChg>
        <pc:spChg chg="mod">
          <ac:chgData name="Ragnhild Halvorsrud" userId="917ea340-fd63-490f-a7db-68428d24cf32" providerId="ADAL" clId="{74752764-C38B-4E32-8BD7-4A8808568C3F}" dt="2021-03-25T13:19:24.081" v="31212"/>
          <ac:spMkLst>
            <pc:docMk/>
            <pc:sldMk cId="3789940293" sldId="350"/>
            <ac:spMk id="38" creationId="{70B65D90-48DF-4670-B3D9-2B7878A52F01}"/>
          </ac:spMkLst>
        </pc:spChg>
        <pc:spChg chg="mod">
          <ac:chgData name="Ragnhild Halvorsrud" userId="917ea340-fd63-490f-a7db-68428d24cf32" providerId="ADAL" clId="{74752764-C38B-4E32-8BD7-4A8808568C3F}" dt="2021-03-25T13:19:24.081" v="31212"/>
          <ac:spMkLst>
            <pc:docMk/>
            <pc:sldMk cId="3789940293" sldId="350"/>
            <ac:spMk id="39" creationId="{7E7E02B8-B8A8-446D-8D21-FD3FE4450458}"/>
          </ac:spMkLst>
        </pc:spChg>
        <pc:spChg chg="mod">
          <ac:chgData name="Ragnhild Halvorsrud" userId="917ea340-fd63-490f-a7db-68428d24cf32" providerId="ADAL" clId="{74752764-C38B-4E32-8BD7-4A8808568C3F}" dt="2021-03-25T13:19:24.081" v="31212"/>
          <ac:spMkLst>
            <pc:docMk/>
            <pc:sldMk cId="3789940293" sldId="350"/>
            <ac:spMk id="40" creationId="{4BD61B2F-A369-4D7A-B50F-8B2E61C88BBD}"/>
          </ac:spMkLst>
        </pc:spChg>
        <pc:spChg chg="mod">
          <ac:chgData name="Ragnhild Halvorsrud" userId="917ea340-fd63-490f-a7db-68428d24cf32" providerId="ADAL" clId="{74752764-C38B-4E32-8BD7-4A8808568C3F}" dt="2021-03-25T13:19:24.081" v="31212"/>
          <ac:spMkLst>
            <pc:docMk/>
            <pc:sldMk cId="3789940293" sldId="350"/>
            <ac:spMk id="41" creationId="{BFAAD219-B7F8-439D-BE18-8CDF6CAF16BA}"/>
          </ac:spMkLst>
        </pc:spChg>
        <pc:spChg chg="mod">
          <ac:chgData name="Ragnhild Halvorsrud" userId="917ea340-fd63-490f-a7db-68428d24cf32" providerId="ADAL" clId="{74752764-C38B-4E32-8BD7-4A8808568C3F}" dt="2021-03-25T13:19:24.081" v="31212"/>
          <ac:spMkLst>
            <pc:docMk/>
            <pc:sldMk cId="3789940293" sldId="350"/>
            <ac:spMk id="42" creationId="{A2BC7DAF-5275-42A9-834C-79DB4F76560C}"/>
          </ac:spMkLst>
        </pc:spChg>
        <pc:grpChg chg="del">
          <ac:chgData name="Ragnhild Halvorsrud" userId="917ea340-fd63-490f-a7db-68428d24cf32" providerId="ADAL" clId="{74752764-C38B-4E32-8BD7-4A8808568C3F}" dt="2021-03-25T13:16:12.586" v="31204" actId="478"/>
          <ac:grpSpMkLst>
            <pc:docMk/>
            <pc:sldMk cId="3789940293" sldId="350"/>
            <ac:grpSpMk id="4" creationId="{0EBF57AE-8404-4FCC-8F0F-75398A7D4D77}"/>
          </ac:grpSpMkLst>
        </pc:grpChg>
        <pc:grpChg chg="add mod">
          <ac:chgData name="Ragnhild Halvorsrud" userId="917ea340-fd63-490f-a7db-68428d24cf32" providerId="ADAL" clId="{74752764-C38B-4E32-8BD7-4A8808568C3F}" dt="2021-03-25T13:19:24.081" v="31212"/>
          <ac:grpSpMkLst>
            <pc:docMk/>
            <pc:sldMk cId="3789940293" sldId="350"/>
            <ac:grpSpMk id="37" creationId="{B8DF6C15-B4F2-4DF3-B46A-AFFCEF96D8C8}"/>
          </ac:grpSpMkLst>
        </pc:grpChg>
        <pc:picChg chg="mod">
          <ac:chgData name="Ragnhild Halvorsrud" userId="917ea340-fd63-490f-a7db-68428d24cf32" providerId="ADAL" clId="{74752764-C38B-4E32-8BD7-4A8808568C3F}" dt="2021-03-19T14:56:32.057" v="2669" actId="1076"/>
          <ac:picMkLst>
            <pc:docMk/>
            <pc:sldMk cId="3789940293" sldId="350"/>
            <ac:picMk id="17" creationId="{EF0D91CC-43A4-4417-8433-391E7F966253}"/>
          </ac:picMkLst>
        </pc:picChg>
        <pc:picChg chg="mod">
          <ac:chgData name="Ragnhild Halvorsrud" userId="917ea340-fd63-490f-a7db-68428d24cf32" providerId="ADAL" clId="{74752764-C38B-4E32-8BD7-4A8808568C3F}" dt="2021-03-19T14:56:32.057" v="2669" actId="1076"/>
          <ac:picMkLst>
            <pc:docMk/>
            <pc:sldMk cId="3789940293" sldId="350"/>
            <ac:picMk id="18" creationId="{C586B11C-0B0F-4675-AB1D-01E4B89A102D}"/>
          </ac:picMkLst>
        </pc:picChg>
        <pc:picChg chg="mod">
          <ac:chgData name="Ragnhild Halvorsrud" userId="917ea340-fd63-490f-a7db-68428d24cf32" providerId="ADAL" clId="{74752764-C38B-4E32-8BD7-4A8808568C3F}" dt="2021-03-19T14:56:32.057" v="2669" actId="1076"/>
          <ac:picMkLst>
            <pc:docMk/>
            <pc:sldMk cId="3789940293" sldId="350"/>
            <ac:picMk id="19" creationId="{62B9CC7D-21E5-4622-92C0-685E23512CD8}"/>
          </ac:picMkLst>
        </pc:picChg>
        <pc:picChg chg="mod">
          <ac:chgData name="Ragnhild Halvorsrud" userId="917ea340-fd63-490f-a7db-68428d24cf32" providerId="ADAL" clId="{74752764-C38B-4E32-8BD7-4A8808568C3F}" dt="2021-03-19T14:56:32.057" v="2669" actId="1076"/>
          <ac:picMkLst>
            <pc:docMk/>
            <pc:sldMk cId="3789940293" sldId="350"/>
            <ac:picMk id="23" creationId="{EF5E4E15-AE40-47DC-AB44-E1FAC47AE2E0}"/>
          </ac:picMkLst>
        </pc:picChg>
        <pc:picChg chg="mod">
          <ac:chgData name="Ragnhild Halvorsrud" userId="917ea340-fd63-490f-a7db-68428d24cf32" providerId="ADAL" clId="{74752764-C38B-4E32-8BD7-4A8808568C3F}" dt="2021-03-19T14:56:32.057" v="2669" actId="1076"/>
          <ac:picMkLst>
            <pc:docMk/>
            <pc:sldMk cId="3789940293" sldId="350"/>
            <ac:picMk id="24" creationId="{14E63734-FDAA-4238-B632-12FF42798C75}"/>
          </ac:picMkLst>
        </pc:picChg>
        <pc:picChg chg="add mod">
          <ac:chgData name="Ragnhild Halvorsrud" userId="917ea340-fd63-490f-a7db-68428d24cf32" providerId="ADAL" clId="{74752764-C38B-4E32-8BD7-4A8808568C3F}" dt="2021-03-19T14:56:53.589" v="2673" actId="14100"/>
          <ac:picMkLst>
            <pc:docMk/>
            <pc:sldMk cId="3789940293" sldId="350"/>
            <ac:picMk id="33" creationId="{9D08D4DE-F528-4092-A62C-31D89BA9BEF1}"/>
          </ac:picMkLst>
        </pc:picChg>
        <pc:picChg chg="add mod">
          <ac:chgData name="Ragnhild Halvorsrud" userId="917ea340-fd63-490f-a7db-68428d24cf32" providerId="ADAL" clId="{74752764-C38B-4E32-8BD7-4A8808568C3F}" dt="2021-03-19T14:56:35.253" v="2670" actId="14100"/>
          <ac:picMkLst>
            <pc:docMk/>
            <pc:sldMk cId="3789940293" sldId="350"/>
            <ac:picMk id="34" creationId="{2DE69BB0-0CAA-40AC-8DC2-756126C4506B}"/>
          </ac:picMkLst>
        </pc:picChg>
        <pc:picChg chg="add mod">
          <ac:chgData name="Ragnhild Halvorsrud" userId="917ea340-fd63-490f-a7db-68428d24cf32" providerId="ADAL" clId="{74752764-C38B-4E32-8BD7-4A8808568C3F}" dt="2021-03-19T14:56:56.024" v="2674" actId="1076"/>
          <ac:picMkLst>
            <pc:docMk/>
            <pc:sldMk cId="3789940293" sldId="350"/>
            <ac:picMk id="35" creationId="{62583483-23AC-499F-9D2F-BE2DF9124CF0}"/>
          </ac:picMkLst>
        </pc:picChg>
      </pc:sldChg>
      <pc:sldChg chg="addSp delSp modSp mod modClrScheme chgLayout modNotes">
        <pc:chgData name="Ragnhild Halvorsrud" userId="917ea340-fd63-490f-a7db-68428d24cf32" providerId="ADAL" clId="{74752764-C38B-4E32-8BD7-4A8808568C3F}" dt="2021-03-26T17:05:26.553" v="32335" actId="27636"/>
        <pc:sldMkLst>
          <pc:docMk/>
          <pc:sldMk cId="3640238206" sldId="351"/>
        </pc:sldMkLst>
        <pc:spChg chg="mod ord">
          <ac:chgData name="Ragnhild Halvorsrud" userId="917ea340-fd63-490f-a7db-68428d24cf32" providerId="ADAL" clId="{74752764-C38B-4E32-8BD7-4A8808568C3F}" dt="2021-03-25T12:44:18.275" v="30664" actId="790"/>
          <ac:spMkLst>
            <pc:docMk/>
            <pc:sldMk cId="3640238206" sldId="351"/>
            <ac:spMk id="2" creationId="{DA93C4BE-5E27-46F9-B4B5-B31A61970ECC}"/>
          </ac:spMkLst>
        </pc:spChg>
        <pc:spChg chg="mod ord">
          <ac:chgData name="Ragnhild Halvorsrud" userId="917ea340-fd63-490f-a7db-68428d24cf32" providerId="ADAL" clId="{74752764-C38B-4E32-8BD7-4A8808568C3F}" dt="2021-03-25T12:44:18.277" v="30666" actId="790"/>
          <ac:spMkLst>
            <pc:docMk/>
            <pc:sldMk cId="3640238206" sldId="351"/>
            <ac:spMk id="3" creationId="{1ACFC2A2-5AEE-4B2A-B5EE-FA12AF84328D}"/>
          </ac:spMkLst>
        </pc:spChg>
        <pc:spChg chg="mod">
          <ac:chgData name="Ragnhild Halvorsrud" userId="917ea340-fd63-490f-a7db-68428d24cf32" providerId="ADAL" clId="{74752764-C38B-4E32-8BD7-4A8808568C3F}" dt="2021-03-25T12:44:18.278" v="30667" actId="790"/>
          <ac:spMkLst>
            <pc:docMk/>
            <pc:sldMk cId="3640238206" sldId="351"/>
            <ac:spMk id="5" creationId="{9D1F65A7-9D73-4AAD-B387-14F5E5483A2B}"/>
          </ac:spMkLst>
        </pc:spChg>
        <pc:spChg chg="mod">
          <ac:chgData name="Ragnhild Halvorsrud" userId="917ea340-fd63-490f-a7db-68428d24cf32" providerId="ADAL" clId="{74752764-C38B-4E32-8BD7-4A8808568C3F}" dt="2021-03-25T12:44:18.278" v="30668" actId="790"/>
          <ac:spMkLst>
            <pc:docMk/>
            <pc:sldMk cId="3640238206" sldId="351"/>
            <ac:spMk id="6" creationId="{73CFB12B-26AF-4EAD-A07A-AD30D50F4D6F}"/>
          </ac:spMkLst>
        </pc:spChg>
        <pc:spChg chg="mod">
          <ac:chgData name="Ragnhild Halvorsrud" userId="917ea340-fd63-490f-a7db-68428d24cf32" providerId="ADAL" clId="{74752764-C38B-4E32-8BD7-4A8808568C3F}" dt="2021-03-25T12:44:18.279" v="30669" actId="790"/>
          <ac:spMkLst>
            <pc:docMk/>
            <pc:sldMk cId="3640238206" sldId="351"/>
            <ac:spMk id="7" creationId="{620E1607-1A97-49DD-BE4B-9A0640FC3BA4}"/>
          </ac:spMkLst>
        </pc:spChg>
        <pc:spChg chg="del mod">
          <ac:chgData name="Ragnhild Halvorsrud" userId="917ea340-fd63-490f-a7db-68428d24cf32" providerId="ADAL" clId="{74752764-C38B-4E32-8BD7-4A8808568C3F}" dt="2021-03-25T13:16:16.209" v="31205" actId="478"/>
          <ac:spMkLst>
            <pc:docMk/>
            <pc:sldMk cId="3640238206" sldId="351"/>
            <ac:spMk id="8" creationId="{E9C7AFED-66EA-42E1-A4B0-B2A7830DEBB2}"/>
          </ac:spMkLst>
        </pc:spChg>
        <pc:spChg chg="del mod">
          <ac:chgData name="Ragnhild Halvorsrud" userId="917ea340-fd63-490f-a7db-68428d24cf32" providerId="ADAL" clId="{74752764-C38B-4E32-8BD7-4A8808568C3F}" dt="2021-03-25T13:16:16.209" v="31205" actId="478"/>
          <ac:spMkLst>
            <pc:docMk/>
            <pc:sldMk cId="3640238206" sldId="351"/>
            <ac:spMk id="9" creationId="{11E5ECA9-2C5B-4942-984D-169CF35390A9}"/>
          </ac:spMkLst>
        </pc:spChg>
        <pc:spChg chg="del mod">
          <ac:chgData name="Ragnhild Halvorsrud" userId="917ea340-fd63-490f-a7db-68428d24cf32" providerId="ADAL" clId="{74752764-C38B-4E32-8BD7-4A8808568C3F}" dt="2021-03-25T13:16:16.209" v="31205" actId="478"/>
          <ac:spMkLst>
            <pc:docMk/>
            <pc:sldMk cId="3640238206" sldId="351"/>
            <ac:spMk id="10" creationId="{B5FFEA53-F3F7-47E1-B2C2-B2D0B59A357F}"/>
          </ac:spMkLst>
        </pc:spChg>
        <pc:spChg chg="del mod">
          <ac:chgData name="Ragnhild Halvorsrud" userId="917ea340-fd63-490f-a7db-68428d24cf32" providerId="ADAL" clId="{74752764-C38B-4E32-8BD7-4A8808568C3F}" dt="2021-03-25T13:16:16.209" v="31205" actId="478"/>
          <ac:spMkLst>
            <pc:docMk/>
            <pc:sldMk cId="3640238206" sldId="351"/>
            <ac:spMk id="11" creationId="{A42E4CF7-4F49-4FB9-8690-EFB04EC10070}"/>
          </ac:spMkLst>
        </pc:spChg>
        <pc:spChg chg="del mod">
          <ac:chgData name="Ragnhild Halvorsrud" userId="917ea340-fd63-490f-a7db-68428d24cf32" providerId="ADAL" clId="{74752764-C38B-4E32-8BD7-4A8808568C3F}" dt="2021-03-25T13:16:16.209" v="31205" actId="478"/>
          <ac:spMkLst>
            <pc:docMk/>
            <pc:sldMk cId="3640238206" sldId="351"/>
            <ac:spMk id="12" creationId="{A64C56F7-7E4B-4A2F-B276-85A6FB5EEDF9}"/>
          </ac:spMkLst>
        </pc:spChg>
        <pc:spChg chg="del mod">
          <ac:chgData name="Ragnhild Halvorsrud" userId="917ea340-fd63-490f-a7db-68428d24cf32" providerId="ADAL" clId="{74752764-C38B-4E32-8BD7-4A8808568C3F}" dt="2021-03-25T13:16:16.209" v="31205" actId="478"/>
          <ac:spMkLst>
            <pc:docMk/>
            <pc:sldMk cId="3640238206" sldId="351"/>
            <ac:spMk id="13" creationId="{FD708635-1118-4B90-80AF-E9009105FCA5}"/>
          </ac:spMkLst>
        </pc:spChg>
        <pc:spChg chg="del mod">
          <ac:chgData name="Ragnhild Halvorsrud" userId="917ea340-fd63-490f-a7db-68428d24cf32" providerId="ADAL" clId="{74752764-C38B-4E32-8BD7-4A8808568C3F}" dt="2021-03-25T13:16:16.209" v="31205" actId="478"/>
          <ac:spMkLst>
            <pc:docMk/>
            <pc:sldMk cId="3640238206" sldId="351"/>
            <ac:spMk id="14" creationId="{2106987C-7915-40A4-B167-BAA19E8742C8}"/>
          </ac:spMkLst>
        </pc:spChg>
        <pc:spChg chg="mod">
          <ac:chgData name="Ragnhild Halvorsrud" userId="917ea340-fd63-490f-a7db-68428d24cf32" providerId="ADAL" clId="{74752764-C38B-4E32-8BD7-4A8808568C3F}" dt="2021-03-25T12:44:18.284" v="30677" actId="790"/>
          <ac:spMkLst>
            <pc:docMk/>
            <pc:sldMk cId="3640238206" sldId="351"/>
            <ac:spMk id="15" creationId="{AF5106D2-63B1-4A51-8461-BF9E1A161626}"/>
          </ac:spMkLst>
        </pc:spChg>
        <pc:spChg chg="del mod">
          <ac:chgData name="Ragnhild Halvorsrud" userId="917ea340-fd63-490f-a7db-68428d24cf32" providerId="ADAL" clId="{74752764-C38B-4E32-8BD7-4A8808568C3F}" dt="2021-03-19T15:26:30.796" v="2922" actId="478"/>
          <ac:spMkLst>
            <pc:docMk/>
            <pc:sldMk cId="3640238206" sldId="351"/>
            <ac:spMk id="16" creationId="{F1908041-581C-4416-B067-EFCF19903F98}"/>
          </ac:spMkLst>
        </pc:spChg>
        <pc:spChg chg="mod">
          <ac:chgData name="Ragnhild Halvorsrud" userId="917ea340-fd63-490f-a7db-68428d24cf32" providerId="ADAL" clId="{74752764-C38B-4E32-8BD7-4A8808568C3F}" dt="2021-03-25T12:44:18.285" v="30678" actId="790"/>
          <ac:spMkLst>
            <pc:docMk/>
            <pc:sldMk cId="3640238206" sldId="351"/>
            <ac:spMk id="17" creationId="{1CC398EE-F647-4AB9-897D-50549B0ED847}"/>
          </ac:spMkLst>
        </pc:spChg>
        <pc:spChg chg="mod">
          <ac:chgData name="Ragnhild Halvorsrud" userId="917ea340-fd63-490f-a7db-68428d24cf32" providerId="ADAL" clId="{74752764-C38B-4E32-8BD7-4A8808568C3F}" dt="2021-03-25T12:44:18.286" v="30679" actId="790"/>
          <ac:spMkLst>
            <pc:docMk/>
            <pc:sldMk cId="3640238206" sldId="351"/>
            <ac:spMk id="19" creationId="{2A3AF0F4-9EBB-48F6-BC07-78F41AAB1285}"/>
          </ac:spMkLst>
        </pc:spChg>
        <pc:spChg chg="mod">
          <ac:chgData name="Ragnhild Halvorsrud" userId="917ea340-fd63-490f-a7db-68428d24cf32" providerId="ADAL" clId="{74752764-C38B-4E32-8BD7-4A8808568C3F}" dt="2021-03-25T12:44:18.287" v="30680" actId="790"/>
          <ac:spMkLst>
            <pc:docMk/>
            <pc:sldMk cId="3640238206" sldId="351"/>
            <ac:spMk id="20" creationId="{9250A55B-CC9D-45A9-BE8E-4269F3242AF2}"/>
          </ac:spMkLst>
        </pc:spChg>
        <pc:spChg chg="mod">
          <ac:chgData name="Ragnhild Halvorsrud" userId="917ea340-fd63-490f-a7db-68428d24cf32" providerId="ADAL" clId="{74752764-C38B-4E32-8BD7-4A8808568C3F}" dt="2021-03-26T17:05:17.684" v="32332" actId="1035"/>
          <ac:spMkLst>
            <pc:docMk/>
            <pc:sldMk cId="3640238206" sldId="351"/>
            <ac:spMk id="22" creationId="{E8214A2E-D08F-40D1-8482-4688B4080882}"/>
          </ac:spMkLst>
        </pc:spChg>
        <pc:spChg chg="mod">
          <ac:chgData name="Ragnhild Halvorsrud" userId="917ea340-fd63-490f-a7db-68428d24cf32" providerId="ADAL" clId="{74752764-C38B-4E32-8BD7-4A8808568C3F}" dt="2021-03-26T17:05:17.684" v="32332" actId="1035"/>
          <ac:spMkLst>
            <pc:docMk/>
            <pc:sldMk cId="3640238206" sldId="351"/>
            <ac:spMk id="23" creationId="{FDA35402-16A6-4152-8B4A-EC900FBBA677}"/>
          </ac:spMkLst>
        </pc:spChg>
        <pc:spChg chg="mod">
          <ac:chgData name="Ragnhild Halvorsrud" userId="917ea340-fd63-490f-a7db-68428d24cf32" providerId="ADAL" clId="{74752764-C38B-4E32-8BD7-4A8808568C3F}" dt="2021-03-26T17:05:17.684" v="32332" actId="1035"/>
          <ac:spMkLst>
            <pc:docMk/>
            <pc:sldMk cId="3640238206" sldId="351"/>
            <ac:spMk id="24" creationId="{56326C2A-80D7-4A61-B51F-B60F404BCE85}"/>
          </ac:spMkLst>
        </pc:spChg>
        <pc:spChg chg="mod">
          <ac:chgData name="Ragnhild Halvorsrud" userId="917ea340-fd63-490f-a7db-68428d24cf32" providerId="ADAL" clId="{74752764-C38B-4E32-8BD7-4A8808568C3F}" dt="2021-03-26T17:05:17.684" v="32332" actId="1035"/>
          <ac:spMkLst>
            <pc:docMk/>
            <pc:sldMk cId="3640238206" sldId="351"/>
            <ac:spMk id="25" creationId="{2E46E56E-7BF8-406C-B2EF-882164AD03A5}"/>
          </ac:spMkLst>
        </pc:spChg>
        <pc:spChg chg="mod">
          <ac:chgData name="Ragnhild Halvorsrud" userId="917ea340-fd63-490f-a7db-68428d24cf32" providerId="ADAL" clId="{74752764-C38B-4E32-8BD7-4A8808568C3F}" dt="2021-03-26T17:05:17.684" v="32332" actId="1035"/>
          <ac:spMkLst>
            <pc:docMk/>
            <pc:sldMk cId="3640238206" sldId="351"/>
            <ac:spMk id="26" creationId="{789B8B25-7DAA-46F8-B91F-5842C8634CEA}"/>
          </ac:spMkLst>
        </pc:spChg>
        <pc:spChg chg="mod">
          <ac:chgData name="Ragnhild Halvorsrud" userId="917ea340-fd63-490f-a7db-68428d24cf32" providerId="ADAL" clId="{74752764-C38B-4E32-8BD7-4A8808568C3F}" dt="2021-03-25T12:44:18.291" v="30686" actId="790"/>
          <ac:spMkLst>
            <pc:docMk/>
            <pc:sldMk cId="3640238206" sldId="351"/>
            <ac:spMk id="27" creationId="{9EB8B10C-C46B-4C6C-8979-31614FDDD31C}"/>
          </ac:spMkLst>
        </pc:spChg>
        <pc:spChg chg="mod">
          <ac:chgData name="Ragnhild Halvorsrud" userId="917ea340-fd63-490f-a7db-68428d24cf32" providerId="ADAL" clId="{74752764-C38B-4E32-8BD7-4A8808568C3F}" dt="2021-03-25T12:44:18.292" v="30687" actId="790"/>
          <ac:spMkLst>
            <pc:docMk/>
            <pc:sldMk cId="3640238206" sldId="351"/>
            <ac:spMk id="28" creationId="{368AC3CC-9983-4432-9DBE-A61F3CC77320}"/>
          </ac:spMkLst>
        </pc:spChg>
        <pc:spChg chg="mod">
          <ac:chgData name="Ragnhild Halvorsrud" userId="917ea340-fd63-490f-a7db-68428d24cf32" providerId="ADAL" clId="{74752764-C38B-4E32-8BD7-4A8808568C3F}" dt="2021-03-25T12:44:18.292" v="30688" actId="790"/>
          <ac:spMkLst>
            <pc:docMk/>
            <pc:sldMk cId="3640238206" sldId="351"/>
            <ac:spMk id="29" creationId="{6C7CDF78-5ED1-46DD-BB33-858EB92E7565}"/>
          </ac:spMkLst>
        </pc:spChg>
        <pc:spChg chg="mod">
          <ac:chgData name="Ragnhild Halvorsrud" userId="917ea340-fd63-490f-a7db-68428d24cf32" providerId="ADAL" clId="{74752764-C38B-4E32-8BD7-4A8808568C3F}" dt="2021-03-25T12:44:18.293" v="30689" actId="790"/>
          <ac:spMkLst>
            <pc:docMk/>
            <pc:sldMk cId="3640238206" sldId="351"/>
            <ac:spMk id="34" creationId="{881B1D9D-9054-4ADC-B97F-26A68D47DD62}"/>
          </ac:spMkLst>
        </pc:spChg>
        <pc:spChg chg="mod">
          <ac:chgData name="Ragnhild Halvorsrud" userId="917ea340-fd63-490f-a7db-68428d24cf32" providerId="ADAL" clId="{74752764-C38B-4E32-8BD7-4A8808568C3F}" dt="2021-03-25T12:44:18.293" v="30690" actId="790"/>
          <ac:spMkLst>
            <pc:docMk/>
            <pc:sldMk cId="3640238206" sldId="351"/>
            <ac:spMk id="36" creationId="{69C5167C-A7F2-439D-A82A-564693C730D5}"/>
          </ac:spMkLst>
        </pc:spChg>
        <pc:spChg chg="mod">
          <ac:chgData name="Ragnhild Halvorsrud" userId="917ea340-fd63-490f-a7db-68428d24cf32" providerId="ADAL" clId="{74752764-C38B-4E32-8BD7-4A8808568C3F}" dt="2021-03-26T17:05:17.684" v="32332" actId="1035"/>
          <ac:spMkLst>
            <pc:docMk/>
            <pc:sldMk cId="3640238206" sldId="351"/>
            <ac:spMk id="38" creationId="{DD3074F9-CB62-4614-A617-EC0D29C5413A}"/>
          </ac:spMkLst>
        </pc:spChg>
        <pc:spChg chg="mod">
          <ac:chgData name="Ragnhild Halvorsrud" userId="917ea340-fd63-490f-a7db-68428d24cf32" providerId="ADAL" clId="{74752764-C38B-4E32-8BD7-4A8808568C3F}" dt="2021-03-26T17:05:17.684" v="32332" actId="1035"/>
          <ac:spMkLst>
            <pc:docMk/>
            <pc:sldMk cId="3640238206" sldId="351"/>
            <ac:spMk id="39" creationId="{13208E0E-3E83-4FC2-A26B-3DDC3AC452BB}"/>
          </ac:spMkLst>
        </pc:spChg>
        <pc:spChg chg="mod">
          <ac:chgData name="Ragnhild Halvorsrud" userId="917ea340-fd63-490f-a7db-68428d24cf32" providerId="ADAL" clId="{74752764-C38B-4E32-8BD7-4A8808568C3F}" dt="2021-03-26T17:05:17.684" v="32332" actId="1035"/>
          <ac:spMkLst>
            <pc:docMk/>
            <pc:sldMk cId="3640238206" sldId="351"/>
            <ac:spMk id="40" creationId="{70510192-97CE-41A9-B77A-FF7ED92C6093}"/>
          </ac:spMkLst>
        </pc:spChg>
        <pc:spChg chg="mod">
          <ac:chgData name="Ragnhild Halvorsrud" userId="917ea340-fd63-490f-a7db-68428d24cf32" providerId="ADAL" clId="{74752764-C38B-4E32-8BD7-4A8808568C3F}" dt="2021-03-26T17:05:17.684" v="32332" actId="1035"/>
          <ac:spMkLst>
            <pc:docMk/>
            <pc:sldMk cId="3640238206" sldId="351"/>
            <ac:spMk id="41" creationId="{814C4DC0-6F84-4A06-B4E7-EB4B161A9717}"/>
          </ac:spMkLst>
        </pc:spChg>
        <pc:spChg chg="mod">
          <ac:chgData name="Ragnhild Halvorsrud" userId="917ea340-fd63-490f-a7db-68428d24cf32" providerId="ADAL" clId="{74752764-C38B-4E32-8BD7-4A8808568C3F}" dt="2021-03-26T17:05:17.684" v="32332" actId="1035"/>
          <ac:spMkLst>
            <pc:docMk/>
            <pc:sldMk cId="3640238206" sldId="351"/>
            <ac:spMk id="42" creationId="{7D30B1A9-F91F-4631-B1B1-78C7CCE89FAF}"/>
          </ac:spMkLst>
        </pc:spChg>
        <pc:spChg chg="mod">
          <ac:chgData name="Ragnhild Halvorsrud" userId="917ea340-fd63-490f-a7db-68428d24cf32" providerId="ADAL" clId="{74752764-C38B-4E32-8BD7-4A8808568C3F}" dt="2021-03-25T12:44:18.297" v="30696" actId="790"/>
          <ac:spMkLst>
            <pc:docMk/>
            <pc:sldMk cId="3640238206" sldId="351"/>
            <ac:spMk id="43" creationId="{4A07A89F-48E3-4AEE-B1BF-98C84FE26A0F}"/>
          </ac:spMkLst>
        </pc:spChg>
        <pc:spChg chg="mod">
          <ac:chgData name="Ragnhild Halvorsrud" userId="917ea340-fd63-490f-a7db-68428d24cf32" providerId="ADAL" clId="{74752764-C38B-4E32-8BD7-4A8808568C3F}" dt="2021-03-25T12:44:18.298" v="30697" actId="790"/>
          <ac:spMkLst>
            <pc:docMk/>
            <pc:sldMk cId="3640238206" sldId="351"/>
            <ac:spMk id="45" creationId="{802A1E51-EDFC-485A-8696-C5A454BDCBD8}"/>
          </ac:spMkLst>
        </pc:spChg>
        <pc:spChg chg="add mod ord">
          <ac:chgData name="Ragnhild Halvorsrud" userId="917ea340-fd63-490f-a7db-68428d24cf32" providerId="ADAL" clId="{74752764-C38B-4E32-8BD7-4A8808568C3F}" dt="2021-03-26T17:05:26.553" v="32335" actId="27636"/>
          <ac:spMkLst>
            <pc:docMk/>
            <pc:sldMk cId="3640238206" sldId="351"/>
            <ac:spMk id="49" creationId="{2712F927-EB08-4E44-B46A-2EA0F27900FA}"/>
          </ac:spMkLst>
        </pc:spChg>
        <pc:spChg chg="mod">
          <ac:chgData name="Ragnhild Halvorsrud" userId="917ea340-fd63-490f-a7db-68428d24cf32" providerId="ADAL" clId="{74752764-C38B-4E32-8BD7-4A8808568C3F}" dt="2021-03-25T13:19:25.813" v="31213"/>
          <ac:spMkLst>
            <pc:docMk/>
            <pc:sldMk cId="3640238206" sldId="351"/>
            <ac:spMk id="51" creationId="{E93BE560-6F49-42D4-AB53-E7C7A2A3AD7E}"/>
          </ac:spMkLst>
        </pc:spChg>
        <pc:spChg chg="mod">
          <ac:chgData name="Ragnhild Halvorsrud" userId="917ea340-fd63-490f-a7db-68428d24cf32" providerId="ADAL" clId="{74752764-C38B-4E32-8BD7-4A8808568C3F}" dt="2021-03-25T13:19:25.813" v="31213"/>
          <ac:spMkLst>
            <pc:docMk/>
            <pc:sldMk cId="3640238206" sldId="351"/>
            <ac:spMk id="52" creationId="{6472F1A8-81EA-4DB1-A55E-B96283D87373}"/>
          </ac:spMkLst>
        </pc:spChg>
        <pc:spChg chg="mod">
          <ac:chgData name="Ragnhild Halvorsrud" userId="917ea340-fd63-490f-a7db-68428d24cf32" providerId="ADAL" clId="{74752764-C38B-4E32-8BD7-4A8808568C3F}" dt="2021-03-25T13:19:25.813" v="31213"/>
          <ac:spMkLst>
            <pc:docMk/>
            <pc:sldMk cId="3640238206" sldId="351"/>
            <ac:spMk id="53" creationId="{3ADCA0B4-1E28-4089-8AD7-8A5F8D638BC3}"/>
          </ac:spMkLst>
        </pc:spChg>
        <pc:spChg chg="mod">
          <ac:chgData name="Ragnhild Halvorsrud" userId="917ea340-fd63-490f-a7db-68428d24cf32" providerId="ADAL" clId="{74752764-C38B-4E32-8BD7-4A8808568C3F}" dt="2021-03-25T13:19:25.813" v="31213"/>
          <ac:spMkLst>
            <pc:docMk/>
            <pc:sldMk cId="3640238206" sldId="351"/>
            <ac:spMk id="54" creationId="{08B725A9-9641-4971-832B-AE600E43C0F1}"/>
          </ac:spMkLst>
        </pc:spChg>
        <pc:spChg chg="mod">
          <ac:chgData name="Ragnhild Halvorsrud" userId="917ea340-fd63-490f-a7db-68428d24cf32" providerId="ADAL" clId="{74752764-C38B-4E32-8BD7-4A8808568C3F}" dt="2021-03-25T13:19:25.813" v="31213"/>
          <ac:spMkLst>
            <pc:docMk/>
            <pc:sldMk cId="3640238206" sldId="351"/>
            <ac:spMk id="55" creationId="{670D128A-751C-49D0-9D23-4761DF516388}"/>
          </ac:spMkLst>
        </pc:spChg>
        <pc:grpChg chg="del">
          <ac:chgData name="Ragnhild Halvorsrud" userId="917ea340-fd63-490f-a7db-68428d24cf32" providerId="ADAL" clId="{74752764-C38B-4E32-8BD7-4A8808568C3F}" dt="2021-03-25T13:16:16.209" v="31205" actId="478"/>
          <ac:grpSpMkLst>
            <pc:docMk/>
            <pc:sldMk cId="3640238206" sldId="351"/>
            <ac:grpSpMk id="4" creationId="{01D2F9B8-17CD-4171-B880-8C4A46834BD3}"/>
          </ac:grpSpMkLst>
        </pc:grpChg>
        <pc:grpChg chg="add mod">
          <ac:chgData name="Ragnhild Halvorsrud" userId="917ea340-fd63-490f-a7db-68428d24cf32" providerId="ADAL" clId="{74752764-C38B-4E32-8BD7-4A8808568C3F}" dt="2021-03-25T13:19:25.813" v="31213"/>
          <ac:grpSpMkLst>
            <pc:docMk/>
            <pc:sldMk cId="3640238206" sldId="351"/>
            <ac:grpSpMk id="50" creationId="{D6281B1D-3D1D-4FCD-AD3B-DF855B680192}"/>
          </ac:grpSpMkLst>
        </pc:grpChg>
        <pc:picChg chg="mod">
          <ac:chgData name="Ragnhild Halvorsrud" userId="917ea340-fd63-490f-a7db-68428d24cf32" providerId="ADAL" clId="{74752764-C38B-4E32-8BD7-4A8808568C3F}" dt="2021-03-19T15:26:41.569" v="2946" actId="1036"/>
          <ac:picMkLst>
            <pc:docMk/>
            <pc:sldMk cId="3640238206" sldId="351"/>
            <ac:picMk id="18" creationId="{7A7CA79B-DF0E-4421-BF18-915C7AE4F2F5}"/>
          </ac:picMkLst>
        </pc:picChg>
        <pc:picChg chg="mod">
          <ac:chgData name="Ragnhild Halvorsrud" userId="917ea340-fd63-490f-a7db-68428d24cf32" providerId="ADAL" clId="{74752764-C38B-4E32-8BD7-4A8808568C3F}" dt="2021-03-19T15:26:41.569" v="2946" actId="1036"/>
          <ac:picMkLst>
            <pc:docMk/>
            <pc:sldMk cId="3640238206" sldId="351"/>
            <ac:picMk id="21" creationId="{EF985143-DAA2-4037-B275-3BD2733AE1A8}"/>
          </ac:picMkLst>
        </pc:picChg>
        <pc:picChg chg="mod">
          <ac:chgData name="Ragnhild Halvorsrud" userId="917ea340-fd63-490f-a7db-68428d24cf32" providerId="ADAL" clId="{74752764-C38B-4E32-8BD7-4A8808568C3F}" dt="2021-03-19T15:26:41.569" v="2946" actId="1036"/>
          <ac:picMkLst>
            <pc:docMk/>
            <pc:sldMk cId="3640238206" sldId="351"/>
            <ac:picMk id="44" creationId="{11FF8BEB-5090-4D2B-BFC9-96963022E395}"/>
          </ac:picMkLst>
        </pc:picChg>
        <pc:picChg chg="mod">
          <ac:chgData name="Ragnhild Halvorsrud" userId="917ea340-fd63-490f-a7db-68428d24cf32" providerId="ADAL" clId="{74752764-C38B-4E32-8BD7-4A8808568C3F}" dt="2021-03-19T15:26:41.569" v="2946" actId="1036"/>
          <ac:picMkLst>
            <pc:docMk/>
            <pc:sldMk cId="3640238206" sldId="351"/>
            <ac:picMk id="46" creationId="{0170B861-746F-406D-A4EF-A2151A41363F}"/>
          </ac:picMkLst>
        </pc:picChg>
        <pc:picChg chg="mod">
          <ac:chgData name="Ragnhild Halvorsrud" userId="917ea340-fd63-490f-a7db-68428d24cf32" providerId="ADAL" clId="{74752764-C38B-4E32-8BD7-4A8808568C3F}" dt="2021-03-19T15:26:41.569" v="2946" actId="1036"/>
          <ac:picMkLst>
            <pc:docMk/>
            <pc:sldMk cId="3640238206" sldId="351"/>
            <ac:picMk id="47" creationId="{A752C6C4-89A1-4C4A-8674-71889851D4BE}"/>
          </ac:picMkLst>
        </pc:picChg>
        <pc:picChg chg="mod">
          <ac:chgData name="Ragnhild Halvorsrud" userId="917ea340-fd63-490f-a7db-68428d24cf32" providerId="ADAL" clId="{74752764-C38B-4E32-8BD7-4A8808568C3F}" dt="2021-03-19T15:26:41.569" v="2946" actId="1036"/>
          <ac:picMkLst>
            <pc:docMk/>
            <pc:sldMk cId="3640238206" sldId="351"/>
            <ac:picMk id="48" creationId="{51F638E3-4DDC-4599-A443-3A051FADDF33}"/>
          </ac:picMkLst>
        </pc:picChg>
        <pc:cxnChg chg="mod">
          <ac:chgData name="Ragnhild Halvorsrud" userId="917ea340-fd63-490f-a7db-68428d24cf32" providerId="ADAL" clId="{74752764-C38B-4E32-8BD7-4A8808568C3F}" dt="2021-03-19T15:26:41.569" v="2946" actId="1036"/>
          <ac:cxnSpMkLst>
            <pc:docMk/>
            <pc:sldMk cId="3640238206" sldId="351"/>
            <ac:cxnSpMk id="30" creationId="{10F58110-7965-4595-B143-EDB9B7309EE7}"/>
          </ac:cxnSpMkLst>
        </pc:cxnChg>
        <pc:cxnChg chg="mod">
          <ac:chgData name="Ragnhild Halvorsrud" userId="917ea340-fd63-490f-a7db-68428d24cf32" providerId="ADAL" clId="{74752764-C38B-4E32-8BD7-4A8808568C3F}" dt="2021-03-19T15:26:41.569" v="2946" actId="1036"/>
          <ac:cxnSpMkLst>
            <pc:docMk/>
            <pc:sldMk cId="3640238206" sldId="351"/>
            <ac:cxnSpMk id="31" creationId="{E3802DE3-3CB2-4CA7-A087-562ECDD4170B}"/>
          </ac:cxnSpMkLst>
        </pc:cxnChg>
        <pc:cxnChg chg="mod">
          <ac:chgData name="Ragnhild Halvorsrud" userId="917ea340-fd63-490f-a7db-68428d24cf32" providerId="ADAL" clId="{74752764-C38B-4E32-8BD7-4A8808568C3F}" dt="2021-03-19T15:26:41.569" v="2946" actId="1036"/>
          <ac:cxnSpMkLst>
            <pc:docMk/>
            <pc:sldMk cId="3640238206" sldId="351"/>
            <ac:cxnSpMk id="32" creationId="{81C88804-F638-4C4C-BFC2-81F545C1DE34}"/>
          </ac:cxnSpMkLst>
        </pc:cxnChg>
        <pc:cxnChg chg="mod">
          <ac:chgData name="Ragnhild Halvorsrud" userId="917ea340-fd63-490f-a7db-68428d24cf32" providerId="ADAL" clId="{74752764-C38B-4E32-8BD7-4A8808568C3F}" dt="2021-03-19T15:26:41.569" v="2946" actId="1036"/>
          <ac:cxnSpMkLst>
            <pc:docMk/>
            <pc:sldMk cId="3640238206" sldId="351"/>
            <ac:cxnSpMk id="33" creationId="{E22F3CE2-27F8-44CC-93FF-34989ECA6885}"/>
          </ac:cxnSpMkLst>
        </pc:cxnChg>
        <pc:cxnChg chg="mod">
          <ac:chgData name="Ragnhild Halvorsrud" userId="917ea340-fd63-490f-a7db-68428d24cf32" providerId="ADAL" clId="{74752764-C38B-4E32-8BD7-4A8808568C3F}" dt="2021-03-19T15:26:41.569" v="2946" actId="1036"/>
          <ac:cxnSpMkLst>
            <pc:docMk/>
            <pc:sldMk cId="3640238206" sldId="351"/>
            <ac:cxnSpMk id="35" creationId="{F12E5B7E-6B19-42B9-B08B-7F6190414950}"/>
          </ac:cxnSpMkLst>
        </pc:cxnChg>
        <pc:cxnChg chg="mod">
          <ac:chgData name="Ragnhild Halvorsrud" userId="917ea340-fd63-490f-a7db-68428d24cf32" providerId="ADAL" clId="{74752764-C38B-4E32-8BD7-4A8808568C3F}" dt="2021-03-19T15:26:41.569" v="2946" actId="1036"/>
          <ac:cxnSpMkLst>
            <pc:docMk/>
            <pc:sldMk cId="3640238206" sldId="351"/>
            <ac:cxnSpMk id="37" creationId="{CA013238-036E-4E37-BC0E-680B38BB5DB5}"/>
          </ac:cxnSpMkLst>
        </pc:cxnChg>
      </pc:sldChg>
      <pc:sldChg chg="addSp delSp modSp mod modClrScheme chgLayout modNotes">
        <pc:chgData name="Ragnhild Halvorsrud" userId="917ea340-fd63-490f-a7db-68428d24cf32" providerId="ADAL" clId="{74752764-C38B-4E32-8BD7-4A8808568C3F}" dt="2021-03-25T13:19:27.117" v="31214"/>
        <pc:sldMkLst>
          <pc:docMk/>
          <pc:sldMk cId="189226241" sldId="352"/>
        </pc:sldMkLst>
        <pc:spChg chg="mod ord">
          <ac:chgData name="Ragnhild Halvorsrud" userId="917ea340-fd63-490f-a7db-68428d24cf32" providerId="ADAL" clId="{74752764-C38B-4E32-8BD7-4A8808568C3F}" dt="2021-03-25T12:44:18.300" v="30700" actId="790"/>
          <ac:spMkLst>
            <pc:docMk/>
            <pc:sldMk cId="189226241" sldId="352"/>
            <ac:spMk id="2" creationId="{DA93C4BE-5E27-46F9-B4B5-B31A61970ECC}"/>
          </ac:spMkLst>
        </pc:spChg>
        <pc:spChg chg="mod ord">
          <ac:chgData name="Ragnhild Halvorsrud" userId="917ea340-fd63-490f-a7db-68428d24cf32" providerId="ADAL" clId="{74752764-C38B-4E32-8BD7-4A8808568C3F}" dt="2021-03-25T12:44:18.302" v="30702" actId="790"/>
          <ac:spMkLst>
            <pc:docMk/>
            <pc:sldMk cId="189226241" sldId="352"/>
            <ac:spMk id="3" creationId="{1ACFC2A2-5AEE-4B2A-B5EE-FA12AF84328D}"/>
          </ac:spMkLst>
        </pc:spChg>
        <pc:spChg chg="mod">
          <ac:chgData name="Ragnhild Halvorsrud" userId="917ea340-fd63-490f-a7db-68428d24cf32" providerId="ADAL" clId="{74752764-C38B-4E32-8BD7-4A8808568C3F}" dt="2021-03-25T12:44:18.303" v="30703" actId="790"/>
          <ac:spMkLst>
            <pc:docMk/>
            <pc:sldMk cId="189226241" sldId="352"/>
            <ac:spMk id="5" creationId="{15567133-1936-463D-89AC-291F38AC5823}"/>
          </ac:spMkLst>
        </pc:spChg>
        <pc:spChg chg="mod">
          <ac:chgData name="Ragnhild Halvorsrud" userId="917ea340-fd63-490f-a7db-68428d24cf32" providerId="ADAL" clId="{74752764-C38B-4E32-8BD7-4A8808568C3F}" dt="2021-03-25T12:44:18.303" v="30704" actId="790"/>
          <ac:spMkLst>
            <pc:docMk/>
            <pc:sldMk cId="189226241" sldId="352"/>
            <ac:spMk id="6" creationId="{751D6AC7-4997-4FE2-9332-2C2FB83EA801}"/>
          </ac:spMkLst>
        </pc:spChg>
        <pc:spChg chg="mod">
          <ac:chgData name="Ragnhild Halvorsrud" userId="917ea340-fd63-490f-a7db-68428d24cf32" providerId="ADAL" clId="{74752764-C38B-4E32-8BD7-4A8808568C3F}" dt="2021-03-25T12:44:18.304" v="30705" actId="790"/>
          <ac:spMkLst>
            <pc:docMk/>
            <pc:sldMk cId="189226241" sldId="352"/>
            <ac:spMk id="7" creationId="{A77FF076-ED65-4EC0-A279-518234B51003}"/>
          </ac:spMkLst>
        </pc:spChg>
        <pc:spChg chg="del mod">
          <ac:chgData name="Ragnhild Halvorsrud" userId="917ea340-fd63-490f-a7db-68428d24cf32" providerId="ADAL" clId="{74752764-C38B-4E32-8BD7-4A8808568C3F}" dt="2021-03-25T13:16:19.650" v="31206" actId="478"/>
          <ac:spMkLst>
            <pc:docMk/>
            <pc:sldMk cId="189226241" sldId="352"/>
            <ac:spMk id="8" creationId="{E6DB62D5-087A-465F-8D0C-093F7C35B4C8}"/>
          </ac:spMkLst>
        </pc:spChg>
        <pc:spChg chg="del mod">
          <ac:chgData name="Ragnhild Halvorsrud" userId="917ea340-fd63-490f-a7db-68428d24cf32" providerId="ADAL" clId="{74752764-C38B-4E32-8BD7-4A8808568C3F}" dt="2021-03-25T13:16:19.650" v="31206" actId="478"/>
          <ac:spMkLst>
            <pc:docMk/>
            <pc:sldMk cId="189226241" sldId="352"/>
            <ac:spMk id="9" creationId="{D65BF44B-0479-46A1-B6B6-8F654550BD93}"/>
          </ac:spMkLst>
        </pc:spChg>
        <pc:spChg chg="del mod">
          <ac:chgData name="Ragnhild Halvorsrud" userId="917ea340-fd63-490f-a7db-68428d24cf32" providerId="ADAL" clId="{74752764-C38B-4E32-8BD7-4A8808568C3F}" dt="2021-03-25T13:16:19.650" v="31206" actId="478"/>
          <ac:spMkLst>
            <pc:docMk/>
            <pc:sldMk cId="189226241" sldId="352"/>
            <ac:spMk id="10" creationId="{29FCE9D6-5FCD-4461-BBF2-3067F5E65CE0}"/>
          </ac:spMkLst>
        </pc:spChg>
        <pc:spChg chg="del mod">
          <ac:chgData name="Ragnhild Halvorsrud" userId="917ea340-fd63-490f-a7db-68428d24cf32" providerId="ADAL" clId="{74752764-C38B-4E32-8BD7-4A8808568C3F}" dt="2021-03-25T13:16:19.650" v="31206" actId="478"/>
          <ac:spMkLst>
            <pc:docMk/>
            <pc:sldMk cId="189226241" sldId="352"/>
            <ac:spMk id="11" creationId="{644DDAC7-D440-47CA-930A-A173831AAD3A}"/>
          </ac:spMkLst>
        </pc:spChg>
        <pc:spChg chg="del mod">
          <ac:chgData name="Ragnhild Halvorsrud" userId="917ea340-fd63-490f-a7db-68428d24cf32" providerId="ADAL" clId="{74752764-C38B-4E32-8BD7-4A8808568C3F}" dt="2021-03-25T13:16:19.650" v="31206" actId="478"/>
          <ac:spMkLst>
            <pc:docMk/>
            <pc:sldMk cId="189226241" sldId="352"/>
            <ac:spMk id="12" creationId="{866F99EC-75AE-4F84-AC53-5986F36429BE}"/>
          </ac:spMkLst>
        </pc:spChg>
        <pc:spChg chg="del mod">
          <ac:chgData name="Ragnhild Halvorsrud" userId="917ea340-fd63-490f-a7db-68428d24cf32" providerId="ADAL" clId="{74752764-C38B-4E32-8BD7-4A8808568C3F}" dt="2021-03-25T13:16:19.650" v="31206" actId="478"/>
          <ac:spMkLst>
            <pc:docMk/>
            <pc:sldMk cId="189226241" sldId="352"/>
            <ac:spMk id="13" creationId="{D0A63F3D-DD54-4412-9881-393CF1D46C8A}"/>
          </ac:spMkLst>
        </pc:spChg>
        <pc:spChg chg="del mod">
          <ac:chgData name="Ragnhild Halvorsrud" userId="917ea340-fd63-490f-a7db-68428d24cf32" providerId="ADAL" clId="{74752764-C38B-4E32-8BD7-4A8808568C3F}" dt="2021-03-25T13:16:19.650" v="31206" actId="478"/>
          <ac:spMkLst>
            <pc:docMk/>
            <pc:sldMk cId="189226241" sldId="352"/>
            <ac:spMk id="14" creationId="{D25BBAB0-CF6D-422F-80DC-33AEE205EE14}"/>
          </ac:spMkLst>
        </pc:spChg>
        <pc:spChg chg="mod">
          <ac:chgData name="Ragnhild Halvorsrud" userId="917ea340-fd63-490f-a7db-68428d24cf32" providerId="ADAL" clId="{74752764-C38B-4E32-8BD7-4A8808568C3F}" dt="2021-03-25T12:44:18.310" v="30713" actId="790"/>
          <ac:spMkLst>
            <pc:docMk/>
            <pc:sldMk cId="189226241" sldId="352"/>
            <ac:spMk id="15" creationId="{E5F19637-62DD-4645-885C-431911EA843B}"/>
          </ac:spMkLst>
        </pc:spChg>
        <pc:spChg chg="add mod ord">
          <ac:chgData name="Ragnhild Halvorsrud" userId="917ea340-fd63-490f-a7db-68428d24cf32" providerId="ADAL" clId="{74752764-C38B-4E32-8BD7-4A8808568C3F}" dt="2021-03-25T12:44:18.301" v="30701" actId="790"/>
          <ac:spMkLst>
            <pc:docMk/>
            <pc:sldMk cId="189226241" sldId="352"/>
            <ac:spMk id="16" creationId="{559E7EAC-610D-4600-A9E2-4F4BA6D37DDF}"/>
          </ac:spMkLst>
        </pc:spChg>
        <pc:spChg chg="del mod">
          <ac:chgData name="Ragnhild Halvorsrud" userId="917ea340-fd63-490f-a7db-68428d24cf32" providerId="ADAL" clId="{74752764-C38B-4E32-8BD7-4A8808568C3F}" dt="2021-03-19T15:27:03.953" v="2950" actId="478"/>
          <ac:spMkLst>
            <pc:docMk/>
            <pc:sldMk cId="189226241" sldId="352"/>
            <ac:spMk id="44" creationId="{A79F3A31-2A31-4435-8E15-FCED69746D62}"/>
          </ac:spMkLst>
        </pc:spChg>
        <pc:spChg chg="mod">
          <ac:chgData name="Ragnhild Halvorsrud" userId="917ea340-fd63-490f-a7db-68428d24cf32" providerId="ADAL" clId="{74752764-C38B-4E32-8BD7-4A8808568C3F}" dt="2021-03-25T12:44:18.321" v="30738" actId="790"/>
          <ac:spMkLst>
            <pc:docMk/>
            <pc:sldMk cId="189226241" sldId="352"/>
            <ac:spMk id="47" creationId="{1766FC55-8FA5-4772-9A88-7EF899C48F7D}"/>
          </ac:spMkLst>
        </pc:spChg>
        <pc:spChg chg="mod">
          <ac:chgData name="Ragnhild Halvorsrud" userId="917ea340-fd63-490f-a7db-68428d24cf32" providerId="ADAL" clId="{74752764-C38B-4E32-8BD7-4A8808568C3F}" dt="2021-03-25T12:44:18.322" v="30739" actId="790"/>
          <ac:spMkLst>
            <pc:docMk/>
            <pc:sldMk cId="189226241" sldId="352"/>
            <ac:spMk id="48" creationId="{E707659A-8984-4DB0-BEDF-02E7DF5AACE2}"/>
          </ac:spMkLst>
        </pc:spChg>
        <pc:spChg chg="mod">
          <ac:chgData name="Ragnhild Halvorsrud" userId="917ea340-fd63-490f-a7db-68428d24cf32" providerId="ADAL" clId="{74752764-C38B-4E32-8BD7-4A8808568C3F}" dt="2021-03-25T12:44:18.322" v="30740" actId="790"/>
          <ac:spMkLst>
            <pc:docMk/>
            <pc:sldMk cId="189226241" sldId="352"/>
            <ac:spMk id="49" creationId="{8C213D9B-E95F-4606-BD03-5B560F688F8C}"/>
          </ac:spMkLst>
        </pc:spChg>
        <pc:spChg chg="mod">
          <ac:chgData name="Ragnhild Halvorsrud" userId="917ea340-fd63-490f-a7db-68428d24cf32" providerId="ADAL" clId="{74752764-C38B-4E32-8BD7-4A8808568C3F}" dt="2021-03-25T12:44:18.323" v="30741" actId="790"/>
          <ac:spMkLst>
            <pc:docMk/>
            <pc:sldMk cId="189226241" sldId="352"/>
            <ac:spMk id="50" creationId="{F84C7B06-8A8A-41F9-B148-DAD7317C53EA}"/>
          </ac:spMkLst>
        </pc:spChg>
        <pc:spChg chg="mod">
          <ac:chgData name="Ragnhild Halvorsrud" userId="917ea340-fd63-490f-a7db-68428d24cf32" providerId="ADAL" clId="{74752764-C38B-4E32-8BD7-4A8808568C3F}" dt="2021-03-25T12:44:18.324" v="30742" actId="790"/>
          <ac:spMkLst>
            <pc:docMk/>
            <pc:sldMk cId="189226241" sldId="352"/>
            <ac:spMk id="51" creationId="{DCA9451C-3212-460A-A857-D0DE5871510B}"/>
          </ac:spMkLst>
        </pc:spChg>
        <pc:spChg chg="mod">
          <ac:chgData name="Ragnhild Halvorsrud" userId="917ea340-fd63-490f-a7db-68428d24cf32" providerId="ADAL" clId="{74752764-C38B-4E32-8BD7-4A8808568C3F}" dt="2021-03-25T12:44:18.324" v="30743" actId="790"/>
          <ac:spMkLst>
            <pc:docMk/>
            <pc:sldMk cId="189226241" sldId="352"/>
            <ac:spMk id="52" creationId="{F6CA70B8-82ED-4ADD-9EF4-7E844C00C39C}"/>
          </ac:spMkLst>
        </pc:spChg>
        <pc:spChg chg="mod">
          <ac:chgData name="Ragnhild Halvorsrud" userId="917ea340-fd63-490f-a7db-68428d24cf32" providerId="ADAL" clId="{74752764-C38B-4E32-8BD7-4A8808568C3F}" dt="2021-03-25T12:44:18.325" v="30744" actId="790"/>
          <ac:spMkLst>
            <pc:docMk/>
            <pc:sldMk cId="189226241" sldId="352"/>
            <ac:spMk id="53" creationId="{540A9043-ED87-489E-974B-982FE5E626BC}"/>
          </ac:spMkLst>
        </pc:spChg>
        <pc:spChg chg="mod">
          <ac:chgData name="Ragnhild Halvorsrud" userId="917ea340-fd63-490f-a7db-68428d24cf32" providerId="ADAL" clId="{74752764-C38B-4E32-8BD7-4A8808568C3F}" dt="2021-03-25T12:44:18.325" v="30745" actId="790"/>
          <ac:spMkLst>
            <pc:docMk/>
            <pc:sldMk cId="189226241" sldId="352"/>
            <ac:spMk id="54" creationId="{9E5520C8-7B29-4DBA-B9A9-9D74ECBCF961}"/>
          </ac:spMkLst>
        </pc:spChg>
        <pc:spChg chg="mod">
          <ac:chgData name="Ragnhild Halvorsrud" userId="917ea340-fd63-490f-a7db-68428d24cf32" providerId="ADAL" clId="{74752764-C38B-4E32-8BD7-4A8808568C3F}" dt="2021-03-25T12:44:18.326" v="30746" actId="790"/>
          <ac:spMkLst>
            <pc:docMk/>
            <pc:sldMk cId="189226241" sldId="352"/>
            <ac:spMk id="59" creationId="{45A7FF15-E8F4-49E5-AF3E-C57CD1466B22}"/>
          </ac:spMkLst>
        </pc:spChg>
        <pc:spChg chg="mod">
          <ac:chgData name="Ragnhild Halvorsrud" userId="917ea340-fd63-490f-a7db-68428d24cf32" providerId="ADAL" clId="{74752764-C38B-4E32-8BD7-4A8808568C3F}" dt="2021-03-25T12:44:18.327" v="30747" actId="790"/>
          <ac:spMkLst>
            <pc:docMk/>
            <pc:sldMk cId="189226241" sldId="352"/>
            <ac:spMk id="61" creationId="{6262201D-643C-4F25-BABA-6EDD31F009AC}"/>
          </ac:spMkLst>
        </pc:spChg>
        <pc:spChg chg="mod">
          <ac:chgData name="Ragnhild Halvorsrud" userId="917ea340-fd63-490f-a7db-68428d24cf32" providerId="ADAL" clId="{74752764-C38B-4E32-8BD7-4A8808568C3F}" dt="2021-03-25T12:44:18.327" v="30748" actId="790"/>
          <ac:spMkLst>
            <pc:docMk/>
            <pc:sldMk cId="189226241" sldId="352"/>
            <ac:spMk id="63" creationId="{8908F295-6DF8-404B-8051-60BB6FF7F4F4}"/>
          </ac:spMkLst>
        </pc:spChg>
        <pc:spChg chg="mod">
          <ac:chgData name="Ragnhild Halvorsrud" userId="917ea340-fd63-490f-a7db-68428d24cf32" providerId="ADAL" clId="{74752764-C38B-4E32-8BD7-4A8808568C3F}" dt="2021-03-25T12:44:18.328" v="30749" actId="790"/>
          <ac:spMkLst>
            <pc:docMk/>
            <pc:sldMk cId="189226241" sldId="352"/>
            <ac:spMk id="64" creationId="{36D498E7-3504-4F9F-9344-ABBD21BE4B94}"/>
          </ac:spMkLst>
        </pc:spChg>
        <pc:spChg chg="mod">
          <ac:chgData name="Ragnhild Halvorsrud" userId="917ea340-fd63-490f-a7db-68428d24cf32" providerId="ADAL" clId="{74752764-C38B-4E32-8BD7-4A8808568C3F}" dt="2021-03-25T12:44:18.328" v="30750" actId="790"/>
          <ac:spMkLst>
            <pc:docMk/>
            <pc:sldMk cId="189226241" sldId="352"/>
            <ac:spMk id="65" creationId="{FD63A77C-A598-458B-B1FE-65F67DAC1170}"/>
          </ac:spMkLst>
        </pc:spChg>
        <pc:spChg chg="mod">
          <ac:chgData name="Ragnhild Halvorsrud" userId="917ea340-fd63-490f-a7db-68428d24cf32" providerId="ADAL" clId="{74752764-C38B-4E32-8BD7-4A8808568C3F}" dt="2021-03-25T12:44:18.329" v="30751" actId="790"/>
          <ac:spMkLst>
            <pc:docMk/>
            <pc:sldMk cId="189226241" sldId="352"/>
            <ac:spMk id="66" creationId="{785747B7-EAD0-454E-8CAC-8EAD27595A08}"/>
          </ac:spMkLst>
        </pc:spChg>
        <pc:spChg chg="mod">
          <ac:chgData name="Ragnhild Halvorsrud" userId="917ea340-fd63-490f-a7db-68428d24cf32" providerId="ADAL" clId="{74752764-C38B-4E32-8BD7-4A8808568C3F}" dt="2021-03-25T12:44:18.330" v="30752" actId="790"/>
          <ac:spMkLst>
            <pc:docMk/>
            <pc:sldMk cId="189226241" sldId="352"/>
            <ac:spMk id="67" creationId="{92E853B7-62A6-4C53-80A4-E38A35F28FB1}"/>
          </ac:spMkLst>
        </pc:spChg>
        <pc:spChg chg="mod">
          <ac:chgData name="Ragnhild Halvorsrud" userId="917ea340-fd63-490f-a7db-68428d24cf32" providerId="ADAL" clId="{74752764-C38B-4E32-8BD7-4A8808568C3F}" dt="2021-03-25T12:44:18.331" v="30753" actId="790"/>
          <ac:spMkLst>
            <pc:docMk/>
            <pc:sldMk cId="189226241" sldId="352"/>
            <ac:spMk id="68" creationId="{5B33FD6A-6E84-4A7F-9B1E-CDFEC7975BA5}"/>
          </ac:spMkLst>
        </pc:spChg>
        <pc:spChg chg="mod">
          <ac:chgData name="Ragnhild Halvorsrud" userId="917ea340-fd63-490f-a7db-68428d24cf32" providerId="ADAL" clId="{74752764-C38B-4E32-8BD7-4A8808568C3F}" dt="2021-03-25T12:44:18.331" v="30754" actId="790"/>
          <ac:spMkLst>
            <pc:docMk/>
            <pc:sldMk cId="189226241" sldId="352"/>
            <ac:spMk id="70" creationId="{0BAF3E37-09EC-47C3-9290-B83758E11489}"/>
          </ac:spMkLst>
        </pc:spChg>
        <pc:spChg chg="mod">
          <ac:chgData name="Ragnhild Halvorsrud" userId="917ea340-fd63-490f-a7db-68428d24cf32" providerId="ADAL" clId="{74752764-C38B-4E32-8BD7-4A8808568C3F}" dt="2021-03-25T13:19:27.117" v="31214"/>
          <ac:spMkLst>
            <pc:docMk/>
            <pc:sldMk cId="189226241" sldId="352"/>
            <ac:spMk id="72" creationId="{550F0801-7353-4638-A340-B53D4E6DB4D0}"/>
          </ac:spMkLst>
        </pc:spChg>
        <pc:spChg chg="mod">
          <ac:chgData name="Ragnhild Halvorsrud" userId="917ea340-fd63-490f-a7db-68428d24cf32" providerId="ADAL" clId="{74752764-C38B-4E32-8BD7-4A8808568C3F}" dt="2021-03-25T13:19:27.117" v="31214"/>
          <ac:spMkLst>
            <pc:docMk/>
            <pc:sldMk cId="189226241" sldId="352"/>
            <ac:spMk id="73" creationId="{300DF696-8CB9-4B90-9C4A-017921D1256F}"/>
          </ac:spMkLst>
        </pc:spChg>
        <pc:spChg chg="mod">
          <ac:chgData name="Ragnhild Halvorsrud" userId="917ea340-fd63-490f-a7db-68428d24cf32" providerId="ADAL" clId="{74752764-C38B-4E32-8BD7-4A8808568C3F}" dt="2021-03-25T13:19:27.117" v="31214"/>
          <ac:spMkLst>
            <pc:docMk/>
            <pc:sldMk cId="189226241" sldId="352"/>
            <ac:spMk id="74" creationId="{7AD9EF74-8EFB-46F1-9DA5-5D6A125EBB3B}"/>
          </ac:spMkLst>
        </pc:spChg>
        <pc:spChg chg="mod">
          <ac:chgData name="Ragnhild Halvorsrud" userId="917ea340-fd63-490f-a7db-68428d24cf32" providerId="ADAL" clId="{74752764-C38B-4E32-8BD7-4A8808568C3F}" dt="2021-03-25T13:19:27.117" v="31214"/>
          <ac:spMkLst>
            <pc:docMk/>
            <pc:sldMk cId="189226241" sldId="352"/>
            <ac:spMk id="75" creationId="{1077ECE4-2648-4061-925D-993CF620C5FC}"/>
          </ac:spMkLst>
        </pc:spChg>
        <pc:spChg chg="mod">
          <ac:chgData name="Ragnhild Halvorsrud" userId="917ea340-fd63-490f-a7db-68428d24cf32" providerId="ADAL" clId="{74752764-C38B-4E32-8BD7-4A8808568C3F}" dt="2021-03-25T13:19:27.117" v="31214"/>
          <ac:spMkLst>
            <pc:docMk/>
            <pc:sldMk cId="189226241" sldId="352"/>
            <ac:spMk id="76" creationId="{34CA63AF-F3ED-45EE-88C5-B6ACF70571B3}"/>
          </ac:spMkLst>
        </pc:spChg>
        <pc:grpChg chg="del">
          <ac:chgData name="Ragnhild Halvorsrud" userId="917ea340-fd63-490f-a7db-68428d24cf32" providerId="ADAL" clId="{74752764-C38B-4E32-8BD7-4A8808568C3F}" dt="2021-03-25T13:16:19.650" v="31206" actId="478"/>
          <ac:grpSpMkLst>
            <pc:docMk/>
            <pc:sldMk cId="189226241" sldId="352"/>
            <ac:grpSpMk id="4" creationId="{CB5ED3FC-6DA9-4D8C-B7C8-22B4235DF242}"/>
          </ac:grpSpMkLst>
        </pc:grpChg>
        <pc:grpChg chg="add mod">
          <ac:chgData name="Ragnhild Halvorsrud" userId="917ea340-fd63-490f-a7db-68428d24cf32" providerId="ADAL" clId="{74752764-C38B-4E32-8BD7-4A8808568C3F}" dt="2021-03-25T13:19:27.117" v="31214"/>
          <ac:grpSpMkLst>
            <pc:docMk/>
            <pc:sldMk cId="189226241" sldId="352"/>
            <ac:grpSpMk id="44" creationId="{4BFB7EF0-31B9-4578-B259-F9C2C8A89A1B}"/>
          </ac:grpSpMkLst>
        </pc:grpChg>
        <pc:graphicFrameChg chg="modGraphic">
          <ac:chgData name="Ragnhild Halvorsrud" userId="917ea340-fd63-490f-a7db-68428d24cf32" providerId="ADAL" clId="{74752764-C38B-4E32-8BD7-4A8808568C3F}" dt="2021-03-25T12:44:18.320" v="30737" actId="790"/>
          <ac:graphicFrameMkLst>
            <pc:docMk/>
            <pc:sldMk cId="189226241" sldId="352"/>
            <ac:graphicFrameMk id="45" creationId="{5FA3F247-0881-48C0-990B-43CFA8FF3993}"/>
          </ac:graphicFrameMkLst>
        </pc:graphicFrameChg>
        <pc:picChg chg="mod">
          <ac:chgData name="Ragnhild Halvorsrud" userId="917ea340-fd63-490f-a7db-68428d24cf32" providerId="ADAL" clId="{74752764-C38B-4E32-8BD7-4A8808568C3F}" dt="2021-03-19T15:27:33.576" v="2972" actId="1035"/>
          <ac:picMkLst>
            <pc:docMk/>
            <pc:sldMk cId="189226241" sldId="352"/>
            <ac:picMk id="46" creationId="{8547A8A9-14AE-4B38-92A4-A79C218B17A1}"/>
          </ac:picMkLst>
        </pc:picChg>
        <pc:picChg chg="mod">
          <ac:chgData name="Ragnhild Halvorsrud" userId="917ea340-fd63-490f-a7db-68428d24cf32" providerId="ADAL" clId="{74752764-C38B-4E32-8BD7-4A8808568C3F}" dt="2021-03-19T15:27:33.576" v="2972" actId="1035"/>
          <ac:picMkLst>
            <pc:docMk/>
            <pc:sldMk cId="189226241" sldId="352"/>
            <ac:picMk id="69" creationId="{CF3A88C7-6026-4D5E-B2F7-7B4F308B80E8}"/>
          </ac:picMkLst>
        </pc:picChg>
        <pc:picChg chg="mod">
          <ac:chgData name="Ragnhild Halvorsrud" userId="917ea340-fd63-490f-a7db-68428d24cf32" providerId="ADAL" clId="{74752764-C38B-4E32-8BD7-4A8808568C3F}" dt="2021-03-19T15:27:33.576" v="2972" actId="1035"/>
          <ac:picMkLst>
            <pc:docMk/>
            <pc:sldMk cId="189226241" sldId="352"/>
            <ac:picMk id="71" creationId="{2C3702B9-2972-4333-B49E-027A4CA796D3}"/>
          </ac:picMkLst>
        </pc:picChg>
        <pc:cxnChg chg="mod">
          <ac:chgData name="Ragnhild Halvorsrud" userId="917ea340-fd63-490f-a7db-68428d24cf32" providerId="ADAL" clId="{74752764-C38B-4E32-8BD7-4A8808568C3F}" dt="2021-03-19T15:27:33.576" v="2972" actId="1035"/>
          <ac:cxnSpMkLst>
            <pc:docMk/>
            <pc:sldMk cId="189226241" sldId="352"/>
            <ac:cxnSpMk id="55" creationId="{C9B1A8E9-651D-4C0B-8C6B-25FB2E250697}"/>
          </ac:cxnSpMkLst>
        </pc:cxnChg>
        <pc:cxnChg chg="mod">
          <ac:chgData name="Ragnhild Halvorsrud" userId="917ea340-fd63-490f-a7db-68428d24cf32" providerId="ADAL" clId="{74752764-C38B-4E32-8BD7-4A8808568C3F}" dt="2021-03-19T15:27:33.576" v="2972" actId="1035"/>
          <ac:cxnSpMkLst>
            <pc:docMk/>
            <pc:sldMk cId="189226241" sldId="352"/>
            <ac:cxnSpMk id="56" creationId="{B779A4EE-CB12-4FCE-A179-01EB4CCF9AC4}"/>
          </ac:cxnSpMkLst>
        </pc:cxnChg>
        <pc:cxnChg chg="mod">
          <ac:chgData name="Ragnhild Halvorsrud" userId="917ea340-fd63-490f-a7db-68428d24cf32" providerId="ADAL" clId="{74752764-C38B-4E32-8BD7-4A8808568C3F}" dt="2021-03-19T15:27:33.576" v="2972" actId="1035"/>
          <ac:cxnSpMkLst>
            <pc:docMk/>
            <pc:sldMk cId="189226241" sldId="352"/>
            <ac:cxnSpMk id="57" creationId="{A8C35BA3-606C-466D-83CA-D9C10FAC8F40}"/>
          </ac:cxnSpMkLst>
        </pc:cxnChg>
        <pc:cxnChg chg="mod">
          <ac:chgData name="Ragnhild Halvorsrud" userId="917ea340-fd63-490f-a7db-68428d24cf32" providerId="ADAL" clId="{74752764-C38B-4E32-8BD7-4A8808568C3F}" dt="2021-03-19T15:27:33.576" v="2972" actId="1035"/>
          <ac:cxnSpMkLst>
            <pc:docMk/>
            <pc:sldMk cId="189226241" sldId="352"/>
            <ac:cxnSpMk id="58" creationId="{19023577-571C-4713-9C3D-C127F1858071}"/>
          </ac:cxnSpMkLst>
        </pc:cxnChg>
        <pc:cxnChg chg="mod">
          <ac:chgData name="Ragnhild Halvorsrud" userId="917ea340-fd63-490f-a7db-68428d24cf32" providerId="ADAL" clId="{74752764-C38B-4E32-8BD7-4A8808568C3F}" dt="2021-03-19T15:27:33.576" v="2972" actId="1035"/>
          <ac:cxnSpMkLst>
            <pc:docMk/>
            <pc:sldMk cId="189226241" sldId="352"/>
            <ac:cxnSpMk id="60" creationId="{53D5842B-7CF2-4D74-B579-56C4A69F88F8}"/>
          </ac:cxnSpMkLst>
        </pc:cxnChg>
        <pc:cxnChg chg="mod">
          <ac:chgData name="Ragnhild Halvorsrud" userId="917ea340-fd63-490f-a7db-68428d24cf32" providerId="ADAL" clId="{74752764-C38B-4E32-8BD7-4A8808568C3F}" dt="2021-03-19T15:27:33.576" v="2972" actId="1035"/>
          <ac:cxnSpMkLst>
            <pc:docMk/>
            <pc:sldMk cId="189226241" sldId="352"/>
            <ac:cxnSpMk id="62" creationId="{059D5DC9-1644-4B0D-8D20-10B7AFB40386}"/>
          </ac:cxnSpMkLst>
        </pc:cxnChg>
      </pc:sldChg>
      <pc:sldChg chg="del">
        <pc:chgData name="Ragnhild Halvorsrud" userId="917ea340-fd63-490f-a7db-68428d24cf32" providerId="ADAL" clId="{74752764-C38B-4E32-8BD7-4A8808568C3F}" dt="2021-03-17T09:36:39.672" v="1746" actId="47"/>
        <pc:sldMkLst>
          <pc:docMk/>
          <pc:sldMk cId="2922326968" sldId="353"/>
        </pc:sldMkLst>
      </pc:sldChg>
      <pc:sldChg chg="addSp delSp modSp mod chgLayout modNotes">
        <pc:chgData name="Ragnhild Halvorsrud" userId="917ea340-fd63-490f-a7db-68428d24cf32" providerId="ADAL" clId="{74752764-C38B-4E32-8BD7-4A8808568C3F}" dt="2021-03-25T13:00:44.061" v="31093" actId="6549"/>
        <pc:sldMkLst>
          <pc:docMk/>
          <pc:sldMk cId="1469847683" sldId="354"/>
        </pc:sldMkLst>
        <pc:spChg chg="mod ord">
          <ac:chgData name="Ragnhild Halvorsrud" userId="917ea340-fd63-490f-a7db-68428d24cf32" providerId="ADAL" clId="{74752764-C38B-4E32-8BD7-4A8808568C3F}" dt="2021-03-25T13:00:44.061" v="31093" actId="6549"/>
          <ac:spMkLst>
            <pc:docMk/>
            <pc:sldMk cId="1469847683" sldId="354"/>
            <ac:spMk id="2" creationId="{DA93C4BE-5E27-46F9-B4B5-B31A61970ECC}"/>
          </ac:spMkLst>
        </pc:spChg>
        <pc:spChg chg="mod ord">
          <ac:chgData name="Ragnhild Halvorsrud" userId="917ea340-fd63-490f-a7db-68428d24cf32" providerId="ADAL" clId="{74752764-C38B-4E32-8BD7-4A8808568C3F}" dt="2021-03-25T12:48:55.957" v="30876" actId="6264"/>
          <ac:spMkLst>
            <pc:docMk/>
            <pc:sldMk cId="1469847683" sldId="354"/>
            <ac:spMk id="3" creationId="{1ACFC2A2-5AEE-4B2A-B5EE-FA12AF84328D}"/>
          </ac:spMkLst>
        </pc:spChg>
        <pc:spChg chg="mod">
          <ac:chgData name="Ragnhild Halvorsrud" userId="917ea340-fd63-490f-a7db-68428d24cf32" providerId="ADAL" clId="{74752764-C38B-4E32-8BD7-4A8808568C3F}" dt="2021-03-25T12:44:18.121" v="30461" actId="790"/>
          <ac:spMkLst>
            <pc:docMk/>
            <pc:sldMk cId="1469847683" sldId="354"/>
            <ac:spMk id="4" creationId="{62D75D8F-1D32-4B8D-9B7C-EED15A89D613}"/>
          </ac:spMkLst>
        </pc:spChg>
        <pc:spChg chg="mod">
          <ac:chgData name="Ragnhild Halvorsrud" userId="917ea340-fd63-490f-a7db-68428d24cf32" providerId="ADAL" clId="{74752764-C38B-4E32-8BD7-4A8808568C3F}" dt="2021-03-25T12:44:18.122" v="30462" actId="790"/>
          <ac:spMkLst>
            <pc:docMk/>
            <pc:sldMk cId="1469847683" sldId="354"/>
            <ac:spMk id="6" creationId="{BCC2F5C5-596B-4514-AC6B-3C99B8DAAA0C}"/>
          </ac:spMkLst>
        </pc:spChg>
        <pc:spChg chg="mod">
          <ac:chgData name="Ragnhild Halvorsrud" userId="917ea340-fd63-490f-a7db-68428d24cf32" providerId="ADAL" clId="{74752764-C38B-4E32-8BD7-4A8808568C3F}" dt="2021-03-25T12:44:18.122" v="30463" actId="790"/>
          <ac:spMkLst>
            <pc:docMk/>
            <pc:sldMk cId="1469847683" sldId="354"/>
            <ac:spMk id="7" creationId="{6D836AE0-5F93-438D-B24F-B0A4A5670125}"/>
          </ac:spMkLst>
        </pc:spChg>
        <pc:spChg chg="mod">
          <ac:chgData name="Ragnhild Halvorsrud" userId="917ea340-fd63-490f-a7db-68428d24cf32" providerId="ADAL" clId="{74752764-C38B-4E32-8BD7-4A8808568C3F}" dt="2021-03-25T12:44:18.123" v="30464" actId="790"/>
          <ac:spMkLst>
            <pc:docMk/>
            <pc:sldMk cId="1469847683" sldId="354"/>
            <ac:spMk id="8" creationId="{5B4BEA9F-1BE0-4BD9-870D-6A6494215C3A}"/>
          </ac:spMkLst>
        </pc:spChg>
        <pc:spChg chg="del mod">
          <ac:chgData name="Ragnhild Halvorsrud" userId="917ea340-fd63-490f-a7db-68428d24cf32" providerId="ADAL" clId="{74752764-C38B-4E32-8BD7-4A8808568C3F}" dt="2021-03-25T12:45:14.918" v="30835" actId="478"/>
          <ac:spMkLst>
            <pc:docMk/>
            <pc:sldMk cId="1469847683" sldId="354"/>
            <ac:spMk id="9" creationId="{5547003E-6856-4626-8304-13A7D2613EA8}"/>
          </ac:spMkLst>
        </pc:spChg>
        <pc:spChg chg="del mod">
          <ac:chgData name="Ragnhild Halvorsrud" userId="917ea340-fd63-490f-a7db-68428d24cf32" providerId="ADAL" clId="{74752764-C38B-4E32-8BD7-4A8808568C3F}" dt="2021-03-25T12:45:14.918" v="30835" actId="478"/>
          <ac:spMkLst>
            <pc:docMk/>
            <pc:sldMk cId="1469847683" sldId="354"/>
            <ac:spMk id="10" creationId="{D9316AB5-5BE4-4FB9-A63A-3C2C4BD134C7}"/>
          </ac:spMkLst>
        </pc:spChg>
        <pc:spChg chg="del mod">
          <ac:chgData name="Ragnhild Halvorsrud" userId="917ea340-fd63-490f-a7db-68428d24cf32" providerId="ADAL" clId="{74752764-C38B-4E32-8BD7-4A8808568C3F}" dt="2021-03-25T12:45:14.918" v="30835" actId="478"/>
          <ac:spMkLst>
            <pc:docMk/>
            <pc:sldMk cId="1469847683" sldId="354"/>
            <ac:spMk id="11" creationId="{8E8DCD48-6C45-4447-B251-3155715F22F3}"/>
          </ac:spMkLst>
        </pc:spChg>
        <pc:spChg chg="del mod">
          <ac:chgData name="Ragnhild Halvorsrud" userId="917ea340-fd63-490f-a7db-68428d24cf32" providerId="ADAL" clId="{74752764-C38B-4E32-8BD7-4A8808568C3F}" dt="2021-03-25T12:45:14.918" v="30835" actId="478"/>
          <ac:spMkLst>
            <pc:docMk/>
            <pc:sldMk cId="1469847683" sldId="354"/>
            <ac:spMk id="12" creationId="{8431BCF0-0134-4FB6-AD09-AB6793BB6111}"/>
          </ac:spMkLst>
        </pc:spChg>
        <pc:spChg chg="del mod">
          <ac:chgData name="Ragnhild Halvorsrud" userId="917ea340-fd63-490f-a7db-68428d24cf32" providerId="ADAL" clId="{74752764-C38B-4E32-8BD7-4A8808568C3F}" dt="2021-03-25T12:45:14.918" v="30835" actId="478"/>
          <ac:spMkLst>
            <pc:docMk/>
            <pc:sldMk cId="1469847683" sldId="354"/>
            <ac:spMk id="13" creationId="{E2F33871-A361-43D2-9DD6-8E2E838FAA0D}"/>
          </ac:spMkLst>
        </pc:spChg>
        <pc:spChg chg="del mod">
          <ac:chgData name="Ragnhild Halvorsrud" userId="917ea340-fd63-490f-a7db-68428d24cf32" providerId="ADAL" clId="{74752764-C38B-4E32-8BD7-4A8808568C3F}" dt="2021-03-25T12:45:14.918" v="30835" actId="478"/>
          <ac:spMkLst>
            <pc:docMk/>
            <pc:sldMk cId="1469847683" sldId="354"/>
            <ac:spMk id="14" creationId="{D1427122-0AEA-412F-9EA9-4F4F767F2A56}"/>
          </ac:spMkLst>
        </pc:spChg>
        <pc:spChg chg="del mod">
          <ac:chgData name="Ragnhild Halvorsrud" userId="917ea340-fd63-490f-a7db-68428d24cf32" providerId="ADAL" clId="{74752764-C38B-4E32-8BD7-4A8808568C3F}" dt="2021-03-25T12:45:14.918" v="30835" actId="478"/>
          <ac:spMkLst>
            <pc:docMk/>
            <pc:sldMk cId="1469847683" sldId="354"/>
            <ac:spMk id="15" creationId="{1ED4E5BA-FD66-45D8-BAAE-0B849CF1CE0D}"/>
          </ac:spMkLst>
        </pc:spChg>
        <pc:spChg chg="add del mod">
          <ac:chgData name="Ragnhild Halvorsrud" userId="917ea340-fd63-490f-a7db-68428d24cf32" providerId="ADAL" clId="{74752764-C38B-4E32-8BD7-4A8808568C3F}" dt="2021-03-25T12:48:55.957" v="30876" actId="6264"/>
          <ac:spMkLst>
            <pc:docMk/>
            <pc:sldMk cId="1469847683" sldId="354"/>
            <ac:spMk id="17" creationId="{E759617F-BC7B-4C76-8296-A2D8DC7B9058}"/>
          </ac:spMkLst>
        </pc:spChg>
        <pc:spChg chg="add del mod">
          <ac:chgData name="Ragnhild Halvorsrud" userId="917ea340-fd63-490f-a7db-68428d24cf32" providerId="ADAL" clId="{74752764-C38B-4E32-8BD7-4A8808568C3F}" dt="2021-03-25T12:48:55.957" v="30876" actId="6264"/>
          <ac:spMkLst>
            <pc:docMk/>
            <pc:sldMk cId="1469847683" sldId="354"/>
            <ac:spMk id="18" creationId="{190EACF6-4333-4908-A23A-C6483AE45C7B}"/>
          </ac:spMkLst>
        </pc:spChg>
        <pc:spChg chg="mod">
          <ac:chgData name="Ragnhild Halvorsrud" userId="917ea340-fd63-490f-a7db-68428d24cf32" providerId="ADAL" clId="{74752764-C38B-4E32-8BD7-4A8808568C3F}" dt="2021-03-25T12:49:47.619" v="30908" actId="1037"/>
          <ac:spMkLst>
            <pc:docMk/>
            <pc:sldMk cId="1469847683" sldId="354"/>
            <ac:spMk id="58" creationId="{629A5476-9C96-4058-9E22-FD5D2E8FFF19}"/>
          </ac:spMkLst>
        </pc:spChg>
        <pc:spChg chg="mod">
          <ac:chgData name="Ragnhild Halvorsrud" userId="917ea340-fd63-490f-a7db-68428d24cf32" providerId="ADAL" clId="{74752764-C38B-4E32-8BD7-4A8808568C3F}" dt="2021-03-25T12:49:47.619" v="30908" actId="1037"/>
          <ac:spMkLst>
            <pc:docMk/>
            <pc:sldMk cId="1469847683" sldId="354"/>
            <ac:spMk id="59" creationId="{4660ED24-3AC6-4D16-B3C7-ABCA7086042D}"/>
          </ac:spMkLst>
        </pc:spChg>
        <pc:spChg chg="mod">
          <ac:chgData name="Ragnhild Halvorsrud" userId="917ea340-fd63-490f-a7db-68428d24cf32" providerId="ADAL" clId="{74752764-C38B-4E32-8BD7-4A8808568C3F}" dt="2021-03-25T12:49:47.619" v="30908" actId="1037"/>
          <ac:spMkLst>
            <pc:docMk/>
            <pc:sldMk cId="1469847683" sldId="354"/>
            <ac:spMk id="60" creationId="{7BBEEC6C-4DD4-472E-ACA5-D88F87A23AFE}"/>
          </ac:spMkLst>
        </pc:spChg>
        <pc:spChg chg="mod">
          <ac:chgData name="Ragnhild Halvorsrud" userId="917ea340-fd63-490f-a7db-68428d24cf32" providerId="ADAL" clId="{74752764-C38B-4E32-8BD7-4A8808568C3F}" dt="2021-03-25T12:49:47.619" v="30908" actId="1037"/>
          <ac:spMkLst>
            <pc:docMk/>
            <pc:sldMk cId="1469847683" sldId="354"/>
            <ac:spMk id="61" creationId="{F1A8D539-9A9D-4F26-9280-1D6BF94235B4}"/>
          </ac:spMkLst>
        </pc:spChg>
        <pc:spChg chg="mod">
          <ac:chgData name="Ragnhild Halvorsrud" userId="917ea340-fd63-490f-a7db-68428d24cf32" providerId="ADAL" clId="{74752764-C38B-4E32-8BD7-4A8808568C3F}" dt="2021-03-25T12:49:47.619" v="30908" actId="1037"/>
          <ac:spMkLst>
            <pc:docMk/>
            <pc:sldMk cId="1469847683" sldId="354"/>
            <ac:spMk id="62" creationId="{63F91FD4-548C-4BAE-8083-1ED84E036A6E}"/>
          </ac:spMkLst>
        </pc:spChg>
        <pc:spChg chg="mod">
          <ac:chgData name="Ragnhild Halvorsrud" userId="917ea340-fd63-490f-a7db-68428d24cf32" providerId="ADAL" clId="{74752764-C38B-4E32-8BD7-4A8808568C3F}" dt="2021-03-25T12:49:47.619" v="30908" actId="1037"/>
          <ac:spMkLst>
            <pc:docMk/>
            <pc:sldMk cId="1469847683" sldId="354"/>
            <ac:spMk id="63" creationId="{29E78408-FB75-4C57-894B-4C233686BCE7}"/>
          </ac:spMkLst>
        </pc:spChg>
        <pc:spChg chg="mod">
          <ac:chgData name="Ragnhild Halvorsrud" userId="917ea340-fd63-490f-a7db-68428d24cf32" providerId="ADAL" clId="{74752764-C38B-4E32-8BD7-4A8808568C3F}" dt="2021-03-25T12:49:47.619" v="30908" actId="1037"/>
          <ac:spMkLst>
            <pc:docMk/>
            <pc:sldMk cId="1469847683" sldId="354"/>
            <ac:spMk id="64" creationId="{094B9940-22E2-4761-B49B-93330C412206}"/>
          </ac:spMkLst>
        </pc:spChg>
        <pc:spChg chg="mod">
          <ac:chgData name="Ragnhild Halvorsrud" userId="917ea340-fd63-490f-a7db-68428d24cf32" providerId="ADAL" clId="{74752764-C38B-4E32-8BD7-4A8808568C3F}" dt="2021-03-25T12:49:47.619" v="30908" actId="1037"/>
          <ac:spMkLst>
            <pc:docMk/>
            <pc:sldMk cId="1469847683" sldId="354"/>
            <ac:spMk id="65" creationId="{7E64B779-05C0-4CA9-BE05-FAC3F6E203C4}"/>
          </ac:spMkLst>
        </pc:spChg>
        <pc:spChg chg="mod">
          <ac:chgData name="Ragnhild Halvorsrud" userId="917ea340-fd63-490f-a7db-68428d24cf32" providerId="ADAL" clId="{74752764-C38B-4E32-8BD7-4A8808568C3F}" dt="2021-03-25T12:49:47.619" v="30908" actId="1037"/>
          <ac:spMkLst>
            <pc:docMk/>
            <pc:sldMk cId="1469847683" sldId="354"/>
            <ac:spMk id="66" creationId="{ABC9A100-BF62-455E-BBD6-C5924723D4E9}"/>
          </ac:spMkLst>
        </pc:spChg>
        <pc:spChg chg="mod">
          <ac:chgData name="Ragnhild Halvorsrud" userId="917ea340-fd63-490f-a7db-68428d24cf32" providerId="ADAL" clId="{74752764-C38B-4E32-8BD7-4A8808568C3F}" dt="2021-03-25T12:49:47.619" v="30908" actId="1037"/>
          <ac:spMkLst>
            <pc:docMk/>
            <pc:sldMk cId="1469847683" sldId="354"/>
            <ac:spMk id="67" creationId="{B3A20915-5067-4DF9-93A3-7805BE177F52}"/>
          </ac:spMkLst>
        </pc:spChg>
        <pc:spChg chg="mod">
          <ac:chgData name="Ragnhild Halvorsrud" userId="917ea340-fd63-490f-a7db-68428d24cf32" providerId="ADAL" clId="{74752764-C38B-4E32-8BD7-4A8808568C3F}" dt="2021-03-25T12:49:47.619" v="30908" actId="1037"/>
          <ac:spMkLst>
            <pc:docMk/>
            <pc:sldMk cId="1469847683" sldId="354"/>
            <ac:spMk id="68" creationId="{25B14B14-29CB-4A0A-8B4A-B3395AD6FECF}"/>
          </ac:spMkLst>
        </pc:spChg>
        <pc:spChg chg="mod">
          <ac:chgData name="Ragnhild Halvorsrud" userId="917ea340-fd63-490f-a7db-68428d24cf32" providerId="ADAL" clId="{74752764-C38B-4E32-8BD7-4A8808568C3F}" dt="2021-03-25T12:49:47.619" v="30908" actId="1037"/>
          <ac:spMkLst>
            <pc:docMk/>
            <pc:sldMk cId="1469847683" sldId="354"/>
            <ac:spMk id="69" creationId="{4B7F847E-BC2E-495E-A450-38D9EFCFD219}"/>
          </ac:spMkLst>
        </pc:spChg>
        <pc:spChg chg="mod">
          <ac:chgData name="Ragnhild Halvorsrud" userId="917ea340-fd63-490f-a7db-68428d24cf32" providerId="ADAL" clId="{74752764-C38B-4E32-8BD7-4A8808568C3F}" dt="2021-03-25T12:49:47.619" v="30908" actId="1037"/>
          <ac:spMkLst>
            <pc:docMk/>
            <pc:sldMk cId="1469847683" sldId="354"/>
            <ac:spMk id="70" creationId="{118579E7-2881-4532-A796-5D7652B81F7B}"/>
          </ac:spMkLst>
        </pc:spChg>
        <pc:spChg chg="mod">
          <ac:chgData name="Ragnhild Halvorsrud" userId="917ea340-fd63-490f-a7db-68428d24cf32" providerId="ADAL" clId="{74752764-C38B-4E32-8BD7-4A8808568C3F}" dt="2021-03-25T12:49:47.619" v="30908" actId="1037"/>
          <ac:spMkLst>
            <pc:docMk/>
            <pc:sldMk cId="1469847683" sldId="354"/>
            <ac:spMk id="71" creationId="{226AAD44-2E6A-47AB-A18E-636791B247C8}"/>
          </ac:spMkLst>
        </pc:spChg>
        <pc:spChg chg="mod">
          <ac:chgData name="Ragnhild Halvorsrud" userId="917ea340-fd63-490f-a7db-68428d24cf32" providerId="ADAL" clId="{74752764-C38B-4E32-8BD7-4A8808568C3F}" dt="2021-03-25T12:49:47.619" v="30908" actId="1037"/>
          <ac:spMkLst>
            <pc:docMk/>
            <pc:sldMk cId="1469847683" sldId="354"/>
            <ac:spMk id="72" creationId="{186A7EDE-3D62-4D44-917B-06F68642F8A8}"/>
          </ac:spMkLst>
        </pc:spChg>
        <pc:spChg chg="mod">
          <ac:chgData name="Ragnhild Halvorsrud" userId="917ea340-fd63-490f-a7db-68428d24cf32" providerId="ADAL" clId="{74752764-C38B-4E32-8BD7-4A8808568C3F}" dt="2021-03-25T12:49:47.619" v="30908" actId="1037"/>
          <ac:spMkLst>
            <pc:docMk/>
            <pc:sldMk cId="1469847683" sldId="354"/>
            <ac:spMk id="73" creationId="{E29833BD-C878-40F5-BF43-4719DEDA419F}"/>
          </ac:spMkLst>
        </pc:spChg>
        <pc:spChg chg="mod">
          <ac:chgData name="Ragnhild Halvorsrud" userId="917ea340-fd63-490f-a7db-68428d24cf32" providerId="ADAL" clId="{74752764-C38B-4E32-8BD7-4A8808568C3F}" dt="2021-03-25T12:49:47.619" v="30908" actId="1037"/>
          <ac:spMkLst>
            <pc:docMk/>
            <pc:sldMk cId="1469847683" sldId="354"/>
            <ac:spMk id="74" creationId="{CE95E78B-39B4-442E-9133-32F2A3923021}"/>
          </ac:spMkLst>
        </pc:spChg>
        <pc:spChg chg="mod">
          <ac:chgData name="Ragnhild Halvorsrud" userId="917ea340-fd63-490f-a7db-68428d24cf32" providerId="ADAL" clId="{74752764-C38B-4E32-8BD7-4A8808568C3F}" dt="2021-03-25T12:49:47.619" v="30908" actId="1037"/>
          <ac:spMkLst>
            <pc:docMk/>
            <pc:sldMk cId="1469847683" sldId="354"/>
            <ac:spMk id="75" creationId="{ECF555F2-13BB-419D-838C-A64BF649C204}"/>
          </ac:spMkLst>
        </pc:spChg>
        <pc:spChg chg="mod">
          <ac:chgData name="Ragnhild Halvorsrud" userId="917ea340-fd63-490f-a7db-68428d24cf32" providerId="ADAL" clId="{74752764-C38B-4E32-8BD7-4A8808568C3F}" dt="2021-03-25T12:49:47.619" v="30908" actId="1037"/>
          <ac:spMkLst>
            <pc:docMk/>
            <pc:sldMk cId="1469847683" sldId="354"/>
            <ac:spMk id="84" creationId="{882DFABD-FDC4-4037-80BD-3DD266E2FB0A}"/>
          </ac:spMkLst>
        </pc:spChg>
        <pc:spChg chg="mod">
          <ac:chgData name="Ragnhild Halvorsrud" userId="917ea340-fd63-490f-a7db-68428d24cf32" providerId="ADAL" clId="{74752764-C38B-4E32-8BD7-4A8808568C3F}" dt="2021-03-25T12:49:47.619" v="30908" actId="1037"/>
          <ac:spMkLst>
            <pc:docMk/>
            <pc:sldMk cId="1469847683" sldId="354"/>
            <ac:spMk id="85" creationId="{1AC5685F-4235-4DC7-98FB-D402F094F622}"/>
          </ac:spMkLst>
        </pc:spChg>
        <pc:spChg chg="mod">
          <ac:chgData name="Ragnhild Halvorsrud" userId="917ea340-fd63-490f-a7db-68428d24cf32" providerId="ADAL" clId="{74752764-C38B-4E32-8BD7-4A8808568C3F}" dt="2021-03-25T12:49:47.619" v="30908" actId="1037"/>
          <ac:spMkLst>
            <pc:docMk/>
            <pc:sldMk cId="1469847683" sldId="354"/>
            <ac:spMk id="86" creationId="{71B0D783-4460-484B-A0D6-A38E460A041F}"/>
          </ac:spMkLst>
        </pc:spChg>
        <pc:spChg chg="mod">
          <ac:chgData name="Ragnhild Halvorsrud" userId="917ea340-fd63-490f-a7db-68428d24cf32" providerId="ADAL" clId="{74752764-C38B-4E32-8BD7-4A8808568C3F}" dt="2021-03-25T12:50:01.585" v="30909" actId="14100"/>
          <ac:spMkLst>
            <pc:docMk/>
            <pc:sldMk cId="1469847683" sldId="354"/>
            <ac:spMk id="87" creationId="{8B870D12-A4A3-495A-9ACB-54B2391D09B9}"/>
          </ac:spMkLst>
        </pc:spChg>
        <pc:spChg chg="add mod">
          <ac:chgData name="Ragnhild Halvorsrud" userId="917ea340-fd63-490f-a7db-68428d24cf32" providerId="ADAL" clId="{74752764-C38B-4E32-8BD7-4A8808568C3F}" dt="2021-03-25T12:46:52.116" v="30849" actId="164"/>
          <ac:spMkLst>
            <pc:docMk/>
            <pc:sldMk cId="1469847683" sldId="354"/>
            <ac:spMk id="100" creationId="{EE7F2154-D27D-4447-B065-B9944D3BE043}"/>
          </ac:spMkLst>
        </pc:spChg>
        <pc:spChg chg="add mod">
          <ac:chgData name="Ragnhild Halvorsrud" userId="917ea340-fd63-490f-a7db-68428d24cf32" providerId="ADAL" clId="{74752764-C38B-4E32-8BD7-4A8808568C3F}" dt="2021-03-25T12:46:52.116" v="30849" actId="164"/>
          <ac:spMkLst>
            <pc:docMk/>
            <pc:sldMk cId="1469847683" sldId="354"/>
            <ac:spMk id="101" creationId="{01DEFD19-F044-4B69-A306-934151C083E5}"/>
          </ac:spMkLst>
        </pc:spChg>
        <pc:spChg chg="add mod">
          <ac:chgData name="Ragnhild Halvorsrud" userId="917ea340-fd63-490f-a7db-68428d24cf32" providerId="ADAL" clId="{74752764-C38B-4E32-8BD7-4A8808568C3F}" dt="2021-03-25T12:46:52.116" v="30849" actId="164"/>
          <ac:spMkLst>
            <pc:docMk/>
            <pc:sldMk cId="1469847683" sldId="354"/>
            <ac:spMk id="102" creationId="{0598A337-7D17-4A84-BAB2-8672ED7077A7}"/>
          </ac:spMkLst>
        </pc:spChg>
        <pc:spChg chg="add mod">
          <ac:chgData name="Ragnhild Halvorsrud" userId="917ea340-fd63-490f-a7db-68428d24cf32" providerId="ADAL" clId="{74752764-C38B-4E32-8BD7-4A8808568C3F}" dt="2021-03-25T12:46:52.116" v="30849" actId="164"/>
          <ac:spMkLst>
            <pc:docMk/>
            <pc:sldMk cId="1469847683" sldId="354"/>
            <ac:spMk id="103" creationId="{E4436139-F47E-4EA5-A825-4A4C061D1400}"/>
          </ac:spMkLst>
        </pc:spChg>
        <pc:spChg chg="add mod">
          <ac:chgData name="Ragnhild Halvorsrud" userId="917ea340-fd63-490f-a7db-68428d24cf32" providerId="ADAL" clId="{74752764-C38B-4E32-8BD7-4A8808568C3F}" dt="2021-03-25T12:46:52.116" v="30849" actId="164"/>
          <ac:spMkLst>
            <pc:docMk/>
            <pc:sldMk cId="1469847683" sldId="354"/>
            <ac:spMk id="104" creationId="{C6AE1BA8-22B7-496B-AF62-E32E225C5F02}"/>
          </ac:spMkLst>
        </pc:spChg>
        <pc:spChg chg="add mod">
          <ac:chgData name="Ragnhild Halvorsrud" userId="917ea340-fd63-490f-a7db-68428d24cf32" providerId="ADAL" clId="{74752764-C38B-4E32-8BD7-4A8808568C3F}" dt="2021-03-25T12:46:52.116" v="30849" actId="164"/>
          <ac:spMkLst>
            <pc:docMk/>
            <pc:sldMk cId="1469847683" sldId="354"/>
            <ac:spMk id="105" creationId="{4415ABB8-70B2-4D94-A827-B2A6EF3C430A}"/>
          </ac:spMkLst>
        </pc:spChg>
        <pc:spChg chg="add mod">
          <ac:chgData name="Ragnhild Halvorsrud" userId="917ea340-fd63-490f-a7db-68428d24cf32" providerId="ADAL" clId="{74752764-C38B-4E32-8BD7-4A8808568C3F}" dt="2021-03-25T12:46:52.116" v="30849" actId="164"/>
          <ac:spMkLst>
            <pc:docMk/>
            <pc:sldMk cId="1469847683" sldId="354"/>
            <ac:spMk id="106" creationId="{B26E1C2F-3E5B-4F2C-ACD4-B2D57228555F}"/>
          </ac:spMkLst>
        </pc:spChg>
        <pc:spChg chg="add mod">
          <ac:chgData name="Ragnhild Halvorsrud" userId="917ea340-fd63-490f-a7db-68428d24cf32" providerId="ADAL" clId="{74752764-C38B-4E32-8BD7-4A8808568C3F}" dt="2021-03-25T12:46:52.116" v="30849" actId="164"/>
          <ac:spMkLst>
            <pc:docMk/>
            <pc:sldMk cId="1469847683" sldId="354"/>
            <ac:spMk id="107" creationId="{CADB8903-8DE6-45CB-9E70-286EA279A72E}"/>
          </ac:spMkLst>
        </pc:spChg>
        <pc:spChg chg="add mod">
          <ac:chgData name="Ragnhild Halvorsrud" userId="917ea340-fd63-490f-a7db-68428d24cf32" providerId="ADAL" clId="{74752764-C38B-4E32-8BD7-4A8808568C3F}" dt="2021-03-25T12:46:52.116" v="30849" actId="164"/>
          <ac:spMkLst>
            <pc:docMk/>
            <pc:sldMk cId="1469847683" sldId="354"/>
            <ac:spMk id="108" creationId="{6EF0FEE4-DAFE-493D-906E-2BC8A81497E2}"/>
          </ac:spMkLst>
        </pc:spChg>
        <pc:spChg chg="add mod">
          <ac:chgData name="Ragnhild Halvorsrud" userId="917ea340-fd63-490f-a7db-68428d24cf32" providerId="ADAL" clId="{74752764-C38B-4E32-8BD7-4A8808568C3F}" dt="2021-03-25T12:46:52.116" v="30849" actId="164"/>
          <ac:spMkLst>
            <pc:docMk/>
            <pc:sldMk cId="1469847683" sldId="354"/>
            <ac:spMk id="109" creationId="{340F91C3-AF77-4FD8-B75D-A075C5D51171}"/>
          </ac:spMkLst>
        </pc:spChg>
        <pc:grpChg chg="del">
          <ac:chgData name="Ragnhild Halvorsrud" userId="917ea340-fd63-490f-a7db-68428d24cf32" providerId="ADAL" clId="{74752764-C38B-4E32-8BD7-4A8808568C3F}" dt="2021-03-25T12:45:14.918" v="30835" actId="478"/>
          <ac:grpSpMkLst>
            <pc:docMk/>
            <pc:sldMk cId="1469847683" sldId="354"/>
            <ac:grpSpMk id="5" creationId="{FDBBD38C-E089-43F2-A3FD-4CD7EA676366}"/>
          </ac:grpSpMkLst>
        </pc:grpChg>
        <pc:grpChg chg="add mod">
          <ac:chgData name="Ragnhild Halvorsrud" userId="917ea340-fd63-490f-a7db-68428d24cf32" providerId="ADAL" clId="{74752764-C38B-4E32-8BD7-4A8808568C3F}" dt="2021-03-25T12:46:52.116" v="30849" actId="164"/>
          <ac:grpSpMkLst>
            <pc:docMk/>
            <pc:sldMk cId="1469847683" sldId="354"/>
            <ac:grpSpMk id="16" creationId="{F28938DA-6F4F-42F0-B845-5D6AB9FD1419}"/>
          </ac:grpSpMkLst>
        </pc:grpChg>
        <pc:picChg chg="mod">
          <ac:chgData name="Ragnhild Halvorsrud" userId="917ea340-fd63-490f-a7db-68428d24cf32" providerId="ADAL" clId="{74752764-C38B-4E32-8BD7-4A8808568C3F}" dt="2021-03-25T12:49:47.619" v="30908" actId="1037"/>
          <ac:picMkLst>
            <pc:docMk/>
            <pc:sldMk cId="1469847683" sldId="354"/>
            <ac:picMk id="76" creationId="{7D557C80-8AE3-4D26-8753-C1D933418747}"/>
          </ac:picMkLst>
        </pc:picChg>
        <pc:picChg chg="mod">
          <ac:chgData name="Ragnhild Halvorsrud" userId="917ea340-fd63-490f-a7db-68428d24cf32" providerId="ADAL" clId="{74752764-C38B-4E32-8BD7-4A8808568C3F}" dt="2021-03-25T12:49:47.619" v="30908" actId="1037"/>
          <ac:picMkLst>
            <pc:docMk/>
            <pc:sldMk cId="1469847683" sldId="354"/>
            <ac:picMk id="77" creationId="{EBE53B71-CE92-44E9-BD5A-A7637A7504B7}"/>
          </ac:picMkLst>
        </pc:picChg>
        <pc:picChg chg="mod">
          <ac:chgData name="Ragnhild Halvorsrud" userId="917ea340-fd63-490f-a7db-68428d24cf32" providerId="ADAL" clId="{74752764-C38B-4E32-8BD7-4A8808568C3F}" dt="2021-03-25T12:49:47.619" v="30908" actId="1037"/>
          <ac:picMkLst>
            <pc:docMk/>
            <pc:sldMk cId="1469847683" sldId="354"/>
            <ac:picMk id="78" creationId="{AC27A1A9-B791-4488-9DCE-7411C9F7BD3C}"/>
          </ac:picMkLst>
        </pc:picChg>
        <pc:picChg chg="mod">
          <ac:chgData name="Ragnhild Halvorsrud" userId="917ea340-fd63-490f-a7db-68428d24cf32" providerId="ADAL" clId="{74752764-C38B-4E32-8BD7-4A8808568C3F}" dt="2021-03-25T12:49:47.619" v="30908" actId="1037"/>
          <ac:picMkLst>
            <pc:docMk/>
            <pc:sldMk cId="1469847683" sldId="354"/>
            <ac:picMk id="79" creationId="{AF223E47-B43C-4142-91DC-4389DCB19C4E}"/>
          </ac:picMkLst>
        </pc:picChg>
        <pc:picChg chg="mod">
          <ac:chgData name="Ragnhild Halvorsrud" userId="917ea340-fd63-490f-a7db-68428d24cf32" providerId="ADAL" clId="{74752764-C38B-4E32-8BD7-4A8808568C3F}" dt="2021-03-25T12:49:47.619" v="30908" actId="1037"/>
          <ac:picMkLst>
            <pc:docMk/>
            <pc:sldMk cId="1469847683" sldId="354"/>
            <ac:picMk id="80" creationId="{518B18BC-50E4-4360-92C5-58DB36B4934D}"/>
          </ac:picMkLst>
        </pc:picChg>
        <pc:picChg chg="mod">
          <ac:chgData name="Ragnhild Halvorsrud" userId="917ea340-fd63-490f-a7db-68428d24cf32" providerId="ADAL" clId="{74752764-C38B-4E32-8BD7-4A8808568C3F}" dt="2021-03-25T12:49:47.619" v="30908" actId="1037"/>
          <ac:picMkLst>
            <pc:docMk/>
            <pc:sldMk cId="1469847683" sldId="354"/>
            <ac:picMk id="81" creationId="{2E296B5E-E24A-4706-8321-6EEE28375E5E}"/>
          </ac:picMkLst>
        </pc:picChg>
        <pc:picChg chg="mod">
          <ac:chgData name="Ragnhild Halvorsrud" userId="917ea340-fd63-490f-a7db-68428d24cf32" providerId="ADAL" clId="{74752764-C38B-4E32-8BD7-4A8808568C3F}" dt="2021-03-25T12:49:47.619" v="30908" actId="1037"/>
          <ac:picMkLst>
            <pc:docMk/>
            <pc:sldMk cId="1469847683" sldId="354"/>
            <ac:picMk id="82" creationId="{746F0E80-CB87-41E8-AAF9-0FEDB6A5219C}"/>
          </ac:picMkLst>
        </pc:picChg>
        <pc:picChg chg="mod">
          <ac:chgData name="Ragnhild Halvorsrud" userId="917ea340-fd63-490f-a7db-68428d24cf32" providerId="ADAL" clId="{74752764-C38B-4E32-8BD7-4A8808568C3F}" dt="2021-03-25T12:49:47.619" v="30908" actId="1037"/>
          <ac:picMkLst>
            <pc:docMk/>
            <pc:sldMk cId="1469847683" sldId="354"/>
            <ac:picMk id="83" creationId="{8EB03A5B-748E-4CB8-A7A2-F9A2D010D660}"/>
          </ac:picMkLst>
        </pc:picChg>
        <pc:picChg chg="mod">
          <ac:chgData name="Ragnhild Halvorsrud" userId="917ea340-fd63-490f-a7db-68428d24cf32" providerId="ADAL" clId="{74752764-C38B-4E32-8BD7-4A8808568C3F}" dt="2021-03-25T12:49:47.619" v="30908" actId="1037"/>
          <ac:picMkLst>
            <pc:docMk/>
            <pc:sldMk cId="1469847683" sldId="354"/>
            <ac:picMk id="88" creationId="{FE8164F1-262D-42A0-B60E-C1ADFD01E6F2}"/>
          </ac:picMkLst>
        </pc:picChg>
        <pc:picChg chg="mod">
          <ac:chgData name="Ragnhild Halvorsrud" userId="917ea340-fd63-490f-a7db-68428d24cf32" providerId="ADAL" clId="{74752764-C38B-4E32-8BD7-4A8808568C3F}" dt="2021-03-25T12:49:47.619" v="30908" actId="1037"/>
          <ac:picMkLst>
            <pc:docMk/>
            <pc:sldMk cId="1469847683" sldId="354"/>
            <ac:picMk id="89" creationId="{79E7AFDF-5919-40C8-A9FA-748930FD8CE3}"/>
          </ac:picMkLst>
        </pc:picChg>
        <pc:picChg chg="mod">
          <ac:chgData name="Ragnhild Halvorsrud" userId="917ea340-fd63-490f-a7db-68428d24cf32" providerId="ADAL" clId="{74752764-C38B-4E32-8BD7-4A8808568C3F}" dt="2021-03-25T12:49:47.619" v="30908" actId="1037"/>
          <ac:picMkLst>
            <pc:docMk/>
            <pc:sldMk cId="1469847683" sldId="354"/>
            <ac:picMk id="90" creationId="{75727404-968D-4D87-A4ED-A5681FAA5441}"/>
          </ac:picMkLst>
        </pc:picChg>
        <pc:picChg chg="mod">
          <ac:chgData name="Ragnhild Halvorsrud" userId="917ea340-fd63-490f-a7db-68428d24cf32" providerId="ADAL" clId="{74752764-C38B-4E32-8BD7-4A8808568C3F}" dt="2021-03-25T12:49:47.619" v="30908" actId="1037"/>
          <ac:picMkLst>
            <pc:docMk/>
            <pc:sldMk cId="1469847683" sldId="354"/>
            <ac:picMk id="91" creationId="{DDA5B56D-8921-41DD-8210-E7C99CC77A3B}"/>
          </ac:picMkLst>
        </pc:picChg>
        <pc:picChg chg="mod">
          <ac:chgData name="Ragnhild Halvorsrud" userId="917ea340-fd63-490f-a7db-68428d24cf32" providerId="ADAL" clId="{74752764-C38B-4E32-8BD7-4A8808568C3F}" dt="2021-03-25T12:49:47.619" v="30908" actId="1037"/>
          <ac:picMkLst>
            <pc:docMk/>
            <pc:sldMk cId="1469847683" sldId="354"/>
            <ac:picMk id="92" creationId="{58A8D958-C9DA-4E81-B51F-E19EE126278F}"/>
          </ac:picMkLst>
        </pc:picChg>
        <pc:picChg chg="mod">
          <ac:chgData name="Ragnhild Halvorsrud" userId="917ea340-fd63-490f-a7db-68428d24cf32" providerId="ADAL" clId="{74752764-C38B-4E32-8BD7-4A8808568C3F}" dt="2021-03-25T12:49:47.619" v="30908" actId="1037"/>
          <ac:picMkLst>
            <pc:docMk/>
            <pc:sldMk cId="1469847683" sldId="354"/>
            <ac:picMk id="98" creationId="{3D8E19F9-F4FA-414A-B899-0E9A72D7DE1C}"/>
          </ac:picMkLst>
        </pc:picChg>
        <pc:picChg chg="mod">
          <ac:chgData name="Ragnhild Halvorsrud" userId="917ea340-fd63-490f-a7db-68428d24cf32" providerId="ADAL" clId="{74752764-C38B-4E32-8BD7-4A8808568C3F}" dt="2021-03-25T12:49:47.619" v="30908" actId="1037"/>
          <ac:picMkLst>
            <pc:docMk/>
            <pc:sldMk cId="1469847683" sldId="354"/>
            <ac:picMk id="99" creationId="{5E7803FC-3517-4976-85F2-988B30E8B05A}"/>
          </ac:picMkLst>
        </pc:picChg>
        <pc:cxnChg chg="mod">
          <ac:chgData name="Ragnhild Halvorsrud" userId="917ea340-fd63-490f-a7db-68428d24cf32" providerId="ADAL" clId="{74752764-C38B-4E32-8BD7-4A8808568C3F}" dt="2021-03-25T12:49:47.619" v="30908" actId="1037"/>
          <ac:cxnSpMkLst>
            <pc:docMk/>
            <pc:sldMk cId="1469847683" sldId="354"/>
            <ac:cxnSpMk id="93" creationId="{1337CE36-9A2C-4D85-BF79-619B15F08F01}"/>
          </ac:cxnSpMkLst>
        </pc:cxnChg>
        <pc:cxnChg chg="mod">
          <ac:chgData name="Ragnhild Halvorsrud" userId="917ea340-fd63-490f-a7db-68428d24cf32" providerId="ADAL" clId="{74752764-C38B-4E32-8BD7-4A8808568C3F}" dt="2021-03-25T12:49:47.619" v="30908" actId="1037"/>
          <ac:cxnSpMkLst>
            <pc:docMk/>
            <pc:sldMk cId="1469847683" sldId="354"/>
            <ac:cxnSpMk id="94" creationId="{ABF51F85-519A-4ADE-A009-5CE756495616}"/>
          </ac:cxnSpMkLst>
        </pc:cxnChg>
        <pc:cxnChg chg="mod">
          <ac:chgData name="Ragnhild Halvorsrud" userId="917ea340-fd63-490f-a7db-68428d24cf32" providerId="ADAL" clId="{74752764-C38B-4E32-8BD7-4A8808568C3F}" dt="2021-03-25T12:49:47.619" v="30908" actId="1037"/>
          <ac:cxnSpMkLst>
            <pc:docMk/>
            <pc:sldMk cId="1469847683" sldId="354"/>
            <ac:cxnSpMk id="95" creationId="{194C0B5E-93DB-4D7A-A59A-EFA038C598DA}"/>
          </ac:cxnSpMkLst>
        </pc:cxnChg>
        <pc:cxnChg chg="mod">
          <ac:chgData name="Ragnhild Halvorsrud" userId="917ea340-fd63-490f-a7db-68428d24cf32" providerId="ADAL" clId="{74752764-C38B-4E32-8BD7-4A8808568C3F}" dt="2021-03-25T12:49:47.619" v="30908" actId="1037"/>
          <ac:cxnSpMkLst>
            <pc:docMk/>
            <pc:sldMk cId="1469847683" sldId="354"/>
            <ac:cxnSpMk id="96" creationId="{86E1C818-1037-4C2D-8CCA-8DF34529E19E}"/>
          </ac:cxnSpMkLst>
        </pc:cxnChg>
        <pc:cxnChg chg="mod">
          <ac:chgData name="Ragnhild Halvorsrud" userId="917ea340-fd63-490f-a7db-68428d24cf32" providerId="ADAL" clId="{74752764-C38B-4E32-8BD7-4A8808568C3F}" dt="2021-03-25T12:49:47.619" v="30908" actId="1037"/>
          <ac:cxnSpMkLst>
            <pc:docMk/>
            <pc:sldMk cId="1469847683" sldId="354"/>
            <ac:cxnSpMk id="97" creationId="{0F761293-5075-4C20-89C3-A64098A7F8D4}"/>
          </ac:cxnSpMkLst>
        </pc:cxnChg>
      </pc:sldChg>
      <pc:sldChg chg="addSp delSp modSp mod chgLayout modNotes">
        <pc:chgData name="Ragnhild Halvorsrud" userId="917ea340-fd63-490f-a7db-68428d24cf32" providerId="ADAL" clId="{74752764-C38B-4E32-8BD7-4A8808568C3F}" dt="2021-03-25T13:00:31.681" v="31090" actId="6549"/>
        <pc:sldMkLst>
          <pc:docMk/>
          <pc:sldMk cId="106795351" sldId="355"/>
        </pc:sldMkLst>
        <pc:spChg chg="mod ord">
          <ac:chgData name="Ragnhild Halvorsrud" userId="917ea340-fd63-490f-a7db-68428d24cf32" providerId="ADAL" clId="{74752764-C38B-4E32-8BD7-4A8808568C3F}" dt="2021-03-25T13:00:31.681" v="31090" actId="6549"/>
          <ac:spMkLst>
            <pc:docMk/>
            <pc:sldMk cId="106795351" sldId="355"/>
            <ac:spMk id="2" creationId="{DA93C4BE-5E27-46F9-B4B5-B31A61970ECC}"/>
          </ac:spMkLst>
        </pc:spChg>
        <pc:spChg chg="mod ord">
          <ac:chgData name="Ragnhild Halvorsrud" userId="917ea340-fd63-490f-a7db-68428d24cf32" providerId="ADAL" clId="{74752764-C38B-4E32-8BD7-4A8808568C3F}" dt="2021-03-25T12:49:18.080" v="30879" actId="6264"/>
          <ac:spMkLst>
            <pc:docMk/>
            <pc:sldMk cId="106795351" sldId="355"/>
            <ac:spMk id="3" creationId="{1ACFC2A2-5AEE-4B2A-B5EE-FA12AF84328D}"/>
          </ac:spMkLst>
        </pc:spChg>
        <pc:spChg chg="mod">
          <ac:chgData name="Ragnhild Halvorsrud" userId="917ea340-fd63-490f-a7db-68428d24cf32" providerId="ADAL" clId="{74752764-C38B-4E32-8BD7-4A8808568C3F}" dt="2021-03-25T12:44:18.148" v="30498" actId="790"/>
          <ac:spMkLst>
            <pc:docMk/>
            <pc:sldMk cId="106795351" sldId="355"/>
            <ac:spMk id="5" creationId="{A158F153-3C39-4450-AED6-9C8DBD555153}"/>
          </ac:spMkLst>
        </pc:spChg>
        <pc:spChg chg="mod">
          <ac:chgData name="Ragnhild Halvorsrud" userId="917ea340-fd63-490f-a7db-68428d24cf32" providerId="ADAL" clId="{74752764-C38B-4E32-8BD7-4A8808568C3F}" dt="2021-03-25T12:44:18.149" v="30499" actId="790"/>
          <ac:spMkLst>
            <pc:docMk/>
            <pc:sldMk cId="106795351" sldId="355"/>
            <ac:spMk id="6" creationId="{36A2C4B0-F2DA-4467-8A0B-C560B8925D85}"/>
          </ac:spMkLst>
        </pc:spChg>
        <pc:spChg chg="mod">
          <ac:chgData name="Ragnhild Halvorsrud" userId="917ea340-fd63-490f-a7db-68428d24cf32" providerId="ADAL" clId="{74752764-C38B-4E32-8BD7-4A8808568C3F}" dt="2021-03-25T12:44:18.150" v="30500" actId="790"/>
          <ac:spMkLst>
            <pc:docMk/>
            <pc:sldMk cId="106795351" sldId="355"/>
            <ac:spMk id="7" creationId="{14B9D5DA-9F20-418B-BB2E-3B22046276BB}"/>
          </ac:spMkLst>
        </pc:spChg>
        <pc:spChg chg="del mod">
          <ac:chgData name="Ragnhild Halvorsrud" userId="917ea340-fd63-490f-a7db-68428d24cf32" providerId="ADAL" clId="{74752764-C38B-4E32-8BD7-4A8808568C3F}" dt="2021-03-25T12:45:17.521" v="30836" actId="478"/>
          <ac:spMkLst>
            <pc:docMk/>
            <pc:sldMk cId="106795351" sldId="355"/>
            <ac:spMk id="8" creationId="{A167AD5F-177C-445F-BD4A-FC072846E5C1}"/>
          </ac:spMkLst>
        </pc:spChg>
        <pc:spChg chg="del mod">
          <ac:chgData name="Ragnhild Halvorsrud" userId="917ea340-fd63-490f-a7db-68428d24cf32" providerId="ADAL" clId="{74752764-C38B-4E32-8BD7-4A8808568C3F}" dt="2021-03-25T12:45:17.521" v="30836" actId="478"/>
          <ac:spMkLst>
            <pc:docMk/>
            <pc:sldMk cId="106795351" sldId="355"/>
            <ac:spMk id="9" creationId="{9434C657-6F36-4CCA-A6D2-4C2662193662}"/>
          </ac:spMkLst>
        </pc:spChg>
        <pc:spChg chg="del mod">
          <ac:chgData name="Ragnhild Halvorsrud" userId="917ea340-fd63-490f-a7db-68428d24cf32" providerId="ADAL" clId="{74752764-C38B-4E32-8BD7-4A8808568C3F}" dt="2021-03-25T12:45:17.521" v="30836" actId="478"/>
          <ac:spMkLst>
            <pc:docMk/>
            <pc:sldMk cId="106795351" sldId="355"/>
            <ac:spMk id="10" creationId="{BBF11A75-AC31-4939-85E7-BF6A88522906}"/>
          </ac:spMkLst>
        </pc:spChg>
        <pc:spChg chg="del mod">
          <ac:chgData name="Ragnhild Halvorsrud" userId="917ea340-fd63-490f-a7db-68428d24cf32" providerId="ADAL" clId="{74752764-C38B-4E32-8BD7-4A8808568C3F}" dt="2021-03-25T12:45:17.521" v="30836" actId="478"/>
          <ac:spMkLst>
            <pc:docMk/>
            <pc:sldMk cId="106795351" sldId="355"/>
            <ac:spMk id="11" creationId="{C7A1A2D6-F425-4A59-A123-63D526A1F773}"/>
          </ac:spMkLst>
        </pc:spChg>
        <pc:spChg chg="del mod">
          <ac:chgData name="Ragnhild Halvorsrud" userId="917ea340-fd63-490f-a7db-68428d24cf32" providerId="ADAL" clId="{74752764-C38B-4E32-8BD7-4A8808568C3F}" dt="2021-03-25T12:45:17.521" v="30836" actId="478"/>
          <ac:spMkLst>
            <pc:docMk/>
            <pc:sldMk cId="106795351" sldId="355"/>
            <ac:spMk id="12" creationId="{AE83A7F8-3A1D-4F0A-A234-95839754033D}"/>
          </ac:spMkLst>
        </pc:spChg>
        <pc:spChg chg="del mod">
          <ac:chgData name="Ragnhild Halvorsrud" userId="917ea340-fd63-490f-a7db-68428d24cf32" providerId="ADAL" clId="{74752764-C38B-4E32-8BD7-4A8808568C3F}" dt="2021-03-25T12:45:17.521" v="30836" actId="478"/>
          <ac:spMkLst>
            <pc:docMk/>
            <pc:sldMk cId="106795351" sldId="355"/>
            <ac:spMk id="13" creationId="{0EDD8044-424D-486D-983F-551ACD955DD6}"/>
          </ac:spMkLst>
        </pc:spChg>
        <pc:spChg chg="del mod">
          <ac:chgData name="Ragnhild Halvorsrud" userId="917ea340-fd63-490f-a7db-68428d24cf32" providerId="ADAL" clId="{74752764-C38B-4E32-8BD7-4A8808568C3F}" dt="2021-03-25T12:45:17.521" v="30836" actId="478"/>
          <ac:spMkLst>
            <pc:docMk/>
            <pc:sldMk cId="106795351" sldId="355"/>
            <ac:spMk id="14" creationId="{0A0391FE-B6A7-42BA-B8BD-2C1EE4BC4E3B}"/>
          </ac:spMkLst>
        </pc:spChg>
        <pc:spChg chg="mod">
          <ac:chgData name="Ragnhild Halvorsrud" userId="917ea340-fd63-490f-a7db-68428d24cf32" providerId="ADAL" clId="{74752764-C38B-4E32-8BD7-4A8808568C3F}" dt="2021-03-25T12:44:18.155" v="30508" actId="790"/>
          <ac:spMkLst>
            <pc:docMk/>
            <pc:sldMk cId="106795351" sldId="355"/>
            <ac:spMk id="15" creationId="{45879A9D-62EC-4705-91F1-B19E16E46FD7}"/>
          </ac:spMkLst>
        </pc:spChg>
        <pc:spChg chg="add del mod">
          <ac:chgData name="Ragnhild Halvorsrud" userId="917ea340-fd63-490f-a7db-68428d24cf32" providerId="ADAL" clId="{74752764-C38B-4E32-8BD7-4A8808568C3F}" dt="2021-03-25T12:49:18.080" v="30879" actId="6264"/>
          <ac:spMkLst>
            <pc:docMk/>
            <pc:sldMk cId="106795351" sldId="355"/>
            <ac:spMk id="16" creationId="{96B7A1D0-E0DF-4744-BA7B-62EE96891BE2}"/>
          </ac:spMkLst>
        </pc:spChg>
        <pc:spChg chg="add del mod">
          <ac:chgData name="Ragnhild Halvorsrud" userId="917ea340-fd63-490f-a7db-68428d24cf32" providerId="ADAL" clId="{74752764-C38B-4E32-8BD7-4A8808568C3F}" dt="2021-03-25T12:49:18.080" v="30879" actId="6264"/>
          <ac:spMkLst>
            <pc:docMk/>
            <pc:sldMk cId="106795351" sldId="355"/>
            <ac:spMk id="17" creationId="{02B06FF2-6C89-42E9-8B5B-902095972856}"/>
          </ac:spMkLst>
        </pc:spChg>
        <pc:spChg chg="mod">
          <ac:chgData name="Ragnhild Halvorsrud" userId="917ea340-fd63-490f-a7db-68428d24cf32" providerId="ADAL" clId="{74752764-C38B-4E32-8BD7-4A8808568C3F}" dt="2021-03-25T12:50:23.456" v="30956" actId="1035"/>
          <ac:spMkLst>
            <pc:docMk/>
            <pc:sldMk cId="106795351" sldId="355"/>
            <ac:spMk id="63" creationId="{42961979-45B4-4824-95B2-EE17B2C7F833}"/>
          </ac:spMkLst>
        </pc:spChg>
        <pc:spChg chg="mod">
          <ac:chgData name="Ragnhild Halvorsrud" userId="917ea340-fd63-490f-a7db-68428d24cf32" providerId="ADAL" clId="{74752764-C38B-4E32-8BD7-4A8808568C3F}" dt="2021-03-25T12:50:23.456" v="30956" actId="1035"/>
          <ac:spMkLst>
            <pc:docMk/>
            <pc:sldMk cId="106795351" sldId="355"/>
            <ac:spMk id="64" creationId="{199383B9-BBCF-4EB0-B6C5-88A202831A29}"/>
          </ac:spMkLst>
        </pc:spChg>
        <pc:spChg chg="mod">
          <ac:chgData name="Ragnhild Halvorsrud" userId="917ea340-fd63-490f-a7db-68428d24cf32" providerId="ADAL" clId="{74752764-C38B-4E32-8BD7-4A8808568C3F}" dt="2021-03-25T12:50:23.456" v="30956" actId="1035"/>
          <ac:spMkLst>
            <pc:docMk/>
            <pc:sldMk cId="106795351" sldId="355"/>
            <ac:spMk id="65" creationId="{ADD38F27-8E4B-445D-ABF5-22EE2CB1D83C}"/>
          </ac:spMkLst>
        </pc:spChg>
        <pc:spChg chg="mod">
          <ac:chgData name="Ragnhild Halvorsrud" userId="917ea340-fd63-490f-a7db-68428d24cf32" providerId="ADAL" clId="{74752764-C38B-4E32-8BD7-4A8808568C3F}" dt="2021-03-25T12:50:23.456" v="30956" actId="1035"/>
          <ac:spMkLst>
            <pc:docMk/>
            <pc:sldMk cId="106795351" sldId="355"/>
            <ac:spMk id="66" creationId="{9260C16F-1E39-42D8-90AD-40591262D5EA}"/>
          </ac:spMkLst>
        </pc:spChg>
        <pc:spChg chg="mod">
          <ac:chgData name="Ragnhild Halvorsrud" userId="917ea340-fd63-490f-a7db-68428d24cf32" providerId="ADAL" clId="{74752764-C38B-4E32-8BD7-4A8808568C3F}" dt="2021-03-25T12:50:23.456" v="30956" actId="1035"/>
          <ac:spMkLst>
            <pc:docMk/>
            <pc:sldMk cId="106795351" sldId="355"/>
            <ac:spMk id="67" creationId="{BC442113-0511-42EA-AD68-5B254DD2BE3A}"/>
          </ac:spMkLst>
        </pc:spChg>
        <pc:spChg chg="mod">
          <ac:chgData name="Ragnhild Halvorsrud" userId="917ea340-fd63-490f-a7db-68428d24cf32" providerId="ADAL" clId="{74752764-C38B-4E32-8BD7-4A8808568C3F}" dt="2021-03-25T12:50:23.456" v="30956" actId="1035"/>
          <ac:spMkLst>
            <pc:docMk/>
            <pc:sldMk cId="106795351" sldId="355"/>
            <ac:spMk id="68" creationId="{5CCF7F54-5D15-4A09-83A2-AE1ABE002526}"/>
          </ac:spMkLst>
        </pc:spChg>
        <pc:spChg chg="mod">
          <ac:chgData name="Ragnhild Halvorsrud" userId="917ea340-fd63-490f-a7db-68428d24cf32" providerId="ADAL" clId="{74752764-C38B-4E32-8BD7-4A8808568C3F}" dt="2021-03-25T12:50:23.456" v="30956" actId="1035"/>
          <ac:spMkLst>
            <pc:docMk/>
            <pc:sldMk cId="106795351" sldId="355"/>
            <ac:spMk id="69" creationId="{A0472532-1E79-4422-B4C4-E6ED0CBC43D8}"/>
          </ac:spMkLst>
        </pc:spChg>
        <pc:spChg chg="mod">
          <ac:chgData name="Ragnhild Halvorsrud" userId="917ea340-fd63-490f-a7db-68428d24cf32" providerId="ADAL" clId="{74752764-C38B-4E32-8BD7-4A8808568C3F}" dt="2021-03-25T12:50:23.456" v="30956" actId="1035"/>
          <ac:spMkLst>
            <pc:docMk/>
            <pc:sldMk cId="106795351" sldId="355"/>
            <ac:spMk id="70" creationId="{7083B7CA-0180-4C06-820B-0C0D054F6D4F}"/>
          </ac:spMkLst>
        </pc:spChg>
        <pc:spChg chg="mod">
          <ac:chgData name="Ragnhild Halvorsrud" userId="917ea340-fd63-490f-a7db-68428d24cf32" providerId="ADAL" clId="{74752764-C38B-4E32-8BD7-4A8808568C3F}" dt="2021-03-25T12:50:23.456" v="30956" actId="1035"/>
          <ac:spMkLst>
            <pc:docMk/>
            <pc:sldMk cId="106795351" sldId="355"/>
            <ac:spMk id="71" creationId="{7941C3C4-7881-4EF4-9B43-836528515745}"/>
          </ac:spMkLst>
        </pc:spChg>
        <pc:spChg chg="mod">
          <ac:chgData name="Ragnhild Halvorsrud" userId="917ea340-fd63-490f-a7db-68428d24cf32" providerId="ADAL" clId="{74752764-C38B-4E32-8BD7-4A8808568C3F}" dt="2021-03-25T12:50:23.456" v="30956" actId="1035"/>
          <ac:spMkLst>
            <pc:docMk/>
            <pc:sldMk cId="106795351" sldId="355"/>
            <ac:spMk id="72" creationId="{4A4BB844-ADD3-4DB0-8DA2-43BD5A509CFC}"/>
          </ac:spMkLst>
        </pc:spChg>
        <pc:spChg chg="mod">
          <ac:chgData name="Ragnhild Halvorsrud" userId="917ea340-fd63-490f-a7db-68428d24cf32" providerId="ADAL" clId="{74752764-C38B-4E32-8BD7-4A8808568C3F}" dt="2021-03-25T12:50:23.456" v="30956" actId="1035"/>
          <ac:spMkLst>
            <pc:docMk/>
            <pc:sldMk cId="106795351" sldId="355"/>
            <ac:spMk id="73" creationId="{FF795472-1606-47C6-823F-60EEDEDA5CFF}"/>
          </ac:spMkLst>
        </pc:spChg>
        <pc:spChg chg="mod">
          <ac:chgData name="Ragnhild Halvorsrud" userId="917ea340-fd63-490f-a7db-68428d24cf32" providerId="ADAL" clId="{74752764-C38B-4E32-8BD7-4A8808568C3F}" dt="2021-03-25T12:50:23.456" v="30956" actId="1035"/>
          <ac:spMkLst>
            <pc:docMk/>
            <pc:sldMk cId="106795351" sldId="355"/>
            <ac:spMk id="74" creationId="{8B12F183-9A58-4C2E-8B53-0DB78D6752DA}"/>
          </ac:spMkLst>
        </pc:spChg>
        <pc:spChg chg="mod">
          <ac:chgData name="Ragnhild Halvorsrud" userId="917ea340-fd63-490f-a7db-68428d24cf32" providerId="ADAL" clId="{74752764-C38B-4E32-8BD7-4A8808568C3F}" dt="2021-03-25T12:50:23.456" v="30956" actId="1035"/>
          <ac:spMkLst>
            <pc:docMk/>
            <pc:sldMk cId="106795351" sldId="355"/>
            <ac:spMk id="77" creationId="{EDD4BBE0-7B35-4F97-AE99-2BCDACAA9001}"/>
          </ac:spMkLst>
        </pc:spChg>
        <pc:spChg chg="mod">
          <ac:chgData name="Ragnhild Halvorsrud" userId="917ea340-fd63-490f-a7db-68428d24cf32" providerId="ADAL" clId="{74752764-C38B-4E32-8BD7-4A8808568C3F}" dt="2021-03-25T12:50:23.456" v="30956" actId="1035"/>
          <ac:spMkLst>
            <pc:docMk/>
            <pc:sldMk cId="106795351" sldId="355"/>
            <ac:spMk id="78" creationId="{E2FF933A-628E-44AB-AE93-8324A9EB642D}"/>
          </ac:spMkLst>
        </pc:spChg>
        <pc:spChg chg="mod">
          <ac:chgData name="Ragnhild Halvorsrud" userId="917ea340-fd63-490f-a7db-68428d24cf32" providerId="ADAL" clId="{74752764-C38B-4E32-8BD7-4A8808568C3F}" dt="2021-03-25T12:50:23.456" v="30956" actId="1035"/>
          <ac:spMkLst>
            <pc:docMk/>
            <pc:sldMk cId="106795351" sldId="355"/>
            <ac:spMk id="81" creationId="{DD8C65DD-9B84-418E-BD54-FEB64659BDE2}"/>
          </ac:spMkLst>
        </pc:spChg>
        <pc:spChg chg="mod">
          <ac:chgData name="Ragnhild Halvorsrud" userId="917ea340-fd63-490f-a7db-68428d24cf32" providerId="ADAL" clId="{74752764-C38B-4E32-8BD7-4A8808568C3F}" dt="2021-03-25T12:50:23.456" v="30956" actId="1035"/>
          <ac:spMkLst>
            <pc:docMk/>
            <pc:sldMk cId="106795351" sldId="355"/>
            <ac:spMk id="82" creationId="{E6D43A3A-EC2A-4D06-8F66-6B85DCAF9440}"/>
          </ac:spMkLst>
        </pc:spChg>
        <pc:spChg chg="mod">
          <ac:chgData name="Ragnhild Halvorsrud" userId="917ea340-fd63-490f-a7db-68428d24cf32" providerId="ADAL" clId="{74752764-C38B-4E32-8BD7-4A8808568C3F}" dt="2021-03-25T12:50:23.456" v="30956" actId="1035"/>
          <ac:spMkLst>
            <pc:docMk/>
            <pc:sldMk cId="106795351" sldId="355"/>
            <ac:spMk id="83" creationId="{0A1FC92C-A5F0-40F4-A559-7D2E407CB7BD}"/>
          </ac:spMkLst>
        </pc:spChg>
        <pc:spChg chg="mod">
          <ac:chgData name="Ragnhild Halvorsrud" userId="917ea340-fd63-490f-a7db-68428d24cf32" providerId="ADAL" clId="{74752764-C38B-4E32-8BD7-4A8808568C3F}" dt="2021-03-25T12:50:23.456" v="30956" actId="1035"/>
          <ac:spMkLst>
            <pc:docMk/>
            <pc:sldMk cId="106795351" sldId="355"/>
            <ac:spMk id="84" creationId="{B8BF3FF2-1734-4FC2-9CFF-B1346AD6161A}"/>
          </ac:spMkLst>
        </pc:spChg>
        <pc:spChg chg="mod">
          <ac:chgData name="Ragnhild Halvorsrud" userId="917ea340-fd63-490f-a7db-68428d24cf32" providerId="ADAL" clId="{74752764-C38B-4E32-8BD7-4A8808568C3F}" dt="2021-03-25T12:50:23.456" v="30956" actId="1035"/>
          <ac:spMkLst>
            <pc:docMk/>
            <pc:sldMk cId="106795351" sldId="355"/>
            <ac:spMk id="85" creationId="{7B1A00E1-DE20-41C2-9AD5-70C39C3CF4AF}"/>
          </ac:spMkLst>
        </pc:spChg>
        <pc:spChg chg="mod">
          <ac:chgData name="Ragnhild Halvorsrud" userId="917ea340-fd63-490f-a7db-68428d24cf32" providerId="ADAL" clId="{74752764-C38B-4E32-8BD7-4A8808568C3F}" dt="2021-03-25T12:50:23.456" v="30956" actId="1035"/>
          <ac:spMkLst>
            <pc:docMk/>
            <pc:sldMk cId="106795351" sldId="355"/>
            <ac:spMk id="86" creationId="{714C0144-9429-464E-93C3-D08DE26ACCCC}"/>
          </ac:spMkLst>
        </pc:spChg>
        <pc:spChg chg="mod">
          <ac:chgData name="Ragnhild Halvorsrud" userId="917ea340-fd63-490f-a7db-68428d24cf32" providerId="ADAL" clId="{74752764-C38B-4E32-8BD7-4A8808568C3F}" dt="2021-03-25T12:50:23.456" v="30956" actId="1035"/>
          <ac:spMkLst>
            <pc:docMk/>
            <pc:sldMk cId="106795351" sldId="355"/>
            <ac:spMk id="87" creationId="{09F2B324-670C-4B4F-A450-AAB9ACB380AE}"/>
          </ac:spMkLst>
        </pc:spChg>
        <pc:spChg chg="mod">
          <ac:chgData name="Ragnhild Halvorsrud" userId="917ea340-fd63-490f-a7db-68428d24cf32" providerId="ADAL" clId="{74752764-C38B-4E32-8BD7-4A8808568C3F}" dt="2021-03-25T12:50:23.456" v="30956" actId="1035"/>
          <ac:spMkLst>
            <pc:docMk/>
            <pc:sldMk cId="106795351" sldId="355"/>
            <ac:spMk id="88" creationId="{81C1DEDC-5B72-4FA8-AB74-1CB1D1644768}"/>
          </ac:spMkLst>
        </pc:spChg>
        <pc:spChg chg="mod">
          <ac:chgData name="Ragnhild Halvorsrud" userId="917ea340-fd63-490f-a7db-68428d24cf32" providerId="ADAL" clId="{74752764-C38B-4E32-8BD7-4A8808568C3F}" dt="2021-03-25T12:50:23.456" v="30956" actId="1035"/>
          <ac:spMkLst>
            <pc:docMk/>
            <pc:sldMk cId="106795351" sldId="355"/>
            <ac:spMk id="89" creationId="{7E27142F-8C4F-477F-BAF5-FBCF44DCE640}"/>
          </ac:spMkLst>
        </pc:spChg>
        <pc:spChg chg="mod">
          <ac:chgData name="Ragnhild Halvorsrud" userId="917ea340-fd63-490f-a7db-68428d24cf32" providerId="ADAL" clId="{74752764-C38B-4E32-8BD7-4A8808568C3F}" dt="2021-03-25T12:50:23.456" v="30956" actId="1035"/>
          <ac:spMkLst>
            <pc:docMk/>
            <pc:sldMk cId="106795351" sldId="355"/>
            <ac:spMk id="90" creationId="{26FEA997-59BD-4C7C-87E7-61FBE965A269}"/>
          </ac:spMkLst>
        </pc:spChg>
        <pc:spChg chg="mod">
          <ac:chgData name="Ragnhild Halvorsrud" userId="917ea340-fd63-490f-a7db-68428d24cf32" providerId="ADAL" clId="{74752764-C38B-4E32-8BD7-4A8808568C3F}" dt="2021-03-25T12:46:58.187" v="30850"/>
          <ac:spMkLst>
            <pc:docMk/>
            <pc:sldMk cId="106795351" sldId="355"/>
            <ac:spMk id="111" creationId="{48C3D39F-2D7F-48ED-9CF2-116BF58C9F56}"/>
          </ac:spMkLst>
        </pc:spChg>
        <pc:spChg chg="mod">
          <ac:chgData name="Ragnhild Halvorsrud" userId="917ea340-fd63-490f-a7db-68428d24cf32" providerId="ADAL" clId="{74752764-C38B-4E32-8BD7-4A8808568C3F}" dt="2021-03-25T12:46:58.187" v="30850"/>
          <ac:spMkLst>
            <pc:docMk/>
            <pc:sldMk cId="106795351" sldId="355"/>
            <ac:spMk id="112" creationId="{66954958-27BE-48A5-9868-449648597EDB}"/>
          </ac:spMkLst>
        </pc:spChg>
        <pc:spChg chg="mod">
          <ac:chgData name="Ragnhild Halvorsrud" userId="917ea340-fd63-490f-a7db-68428d24cf32" providerId="ADAL" clId="{74752764-C38B-4E32-8BD7-4A8808568C3F}" dt="2021-03-25T12:46:58.187" v="30850"/>
          <ac:spMkLst>
            <pc:docMk/>
            <pc:sldMk cId="106795351" sldId="355"/>
            <ac:spMk id="113" creationId="{5E0DFABB-574C-4161-81B7-830F5238534D}"/>
          </ac:spMkLst>
        </pc:spChg>
        <pc:spChg chg="mod">
          <ac:chgData name="Ragnhild Halvorsrud" userId="917ea340-fd63-490f-a7db-68428d24cf32" providerId="ADAL" clId="{74752764-C38B-4E32-8BD7-4A8808568C3F}" dt="2021-03-25T12:46:58.187" v="30850"/>
          <ac:spMkLst>
            <pc:docMk/>
            <pc:sldMk cId="106795351" sldId="355"/>
            <ac:spMk id="114" creationId="{114569CB-B094-407B-BDEC-B65B9A7D4273}"/>
          </ac:spMkLst>
        </pc:spChg>
        <pc:spChg chg="mod">
          <ac:chgData name="Ragnhild Halvorsrud" userId="917ea340-fd63-490f-a7db-68428d24cf32" providerId="ADAL" clId="{74752764-C38B-4E32-8BD7-4A8808568C3F}" dt="2021-03-25T12:46:58.187" v="30850"/>
          <ac:spMkLst>
            <pc:docMk/>
            <pc:sldMk cId="106795351" sldId="355"/>
            <ac:spMk id="115" creationId="{217B6C54-3718-4BF8-BA13-60037F8FE29A}"/>
          </ac:spMkLst>
        </pc:spChg>
        <pc:spChg chg="mod">
          <ac:chgData name="Ragnhild Halvorsrud" userId="917ea340-fd63-490f-a7db-68428d24cf32" providerId="ADAL" clId="{74752764-C38B-4E32-8BD7-4A8808568C3F}" dt="2021-03-25T12:46:58.187" v="30850"/>
          <ac:spMkLst>
            <pc:docMk/>
            <pc:sldMk cId="106795351" sldId="355"/>
            <ac:spMk id="116" creationId="{F8323949-E2FB-4EEB-AF04-0DD87FD726B7}"/>
          </ac:spMkLst>
        </pc:spChg>
        <pc:spChg chg="mod">
          <ac:chgData name="Ragnhild Halvorsrud" userId="917ea340-fd63-490f-a7db-68428d24cf32" providerId="ADAL" clId="{74752764-C38B-4E32-8BD7-4A8808568C3F}" dt="2021-03-25T12:46:58.187" v="30850"/>
          <ac:spMkLst>
            <pc:docMk/>
            <pc:sldMk cId="106795351" sldId="355"/>
            <ac:spMk id="117" creationId="{10DD7DDF-4B7F-46C8-9151-202D4B46BBDF}"/>
          </ac:spMkLst>
        </pc:spChg>
        <pc:spChg chg="mod">
          <ac:chgData name="Ragnhild Halvorsrud" userId="917ea340-fd63-490f-a7db-68428d24cf32" providerId="ADAL" clId="{74752764-C38B-4E32-8BD7-4A8808568C3F}" dt="2021-03-25T12:46:58.187" v="30850"/>
          <ac:spMkLst>
            <pc:docMk/>
            <pc:sldMk cId="106795351" sldId="355"/>
            <ac:spMk id="118" creationId="{AD3D9BB0-CD1A-4DE1-ABFA-F0BE4FEB468C}"/>
          </ac:spMkLst>
        </pc:spChg>
        <pc:spChg chg="mod">
          <ac:chgData name="Ragnhild Halvorsrud" userId="917ea340-fd63-490f-a7db-68428d24cf32" providerId="ADAL" clId="{74752764-C38B-4E32-8BD7-4A8808568C3F}" dt="2021-03-25T12:46:58.187" v="30850"/>
          <ac:spMkLst>
            <pc:docMk/>
            <pc:sldMk cId="106795351" sldId="355"/>
            <ac:spMk id="119" creationId="{A30B47EE-717B-4077-BFFC-49B804953D34}"/>
          </ac:spMkLst>
        </pc:spChg>
        <pc:spChg chg="mod">
          <ac:chgData name="Ragnhild Halvorsrud" userId="917ea340-fd63-490f-a7db-68428d24cf32" providerId="ADAL" clId="{74752764-C38B-4E32-8BD7-4A8808568C3F}" dt="2021-03-25T12:46:58.187" v="30850"/>
          <ac:spMkLst>
            <pc:docMk/>
            <pc:sldMk cId="106795351" sldId="355"/>
            <ac:spMk id="120" creationId="{542820D2-C7A1-4515-AD07-020541B8A743}"/>
          </ac:spMkLst>
        </pc:spChg>
        <pc:grpChg chg="del">
          <ac:chgData name="Ragnhild Halvorsrud" userId="917ea340-fd63-490f-a7db-68428d24cf32" providerId="ADAL" clId="{74752764-C38B-4E32-8BD7-4A8808568C3F}" dt="2021-03-25T12:45:17.521" v="30836" actId="478"/>
          <ac:grpSpMkLst>
            <pc:docMk/>
            <pc:sldMk cId="106795351" sldId="355"/>
            <ac:grpSpMk id="4" creationId="{6CA6C595-3295-4A27-9A17-C319DD3B1AE2}"/>
          </ac:grpSpMkLst>
        </pc:grpChg>
        <pc:grpChg chg="add mod">
          <ac:chgData name="Ragnhild Halvorsrud" userId="917ea340-fd63-490f-a7db-68428d24cf32" providerId="ADAL" clId="{74752764-C38B-4E32-8BD7-4A8808568C3F}" dt="2021-03-25T12:46:58.187" v="30850"/>
          <ac:grpSpMkLst>
            <pc:docMk/>
            <pc:sldMk cId="106795351" sldId="355"/>
            <ac:grpSpMk id="110" creationId="{D5B963B7-B15E-45B5-9CE9-F4FFA3A7F4B7}"/>
          </ac:grpSpMkLst>
        </pc:grpChg>
        <pc:picChg chg="mod">
          <ac:chgData name="Ragnhild Halvorsrud" userId="917ea340-fd63-490f-a7db-68428d24cf32" providerId="ADAL" clId="{74752764-C38B-4E32-8BD7-4A8808568C3F}" dt="2021-03-25T12:50:23.456" v="30956" actId="1035"/>
          <ac:picMkLst>
            <pc:docMk/>
            <pc:sldMk cId="106795351" sldId="355"/>
            <ac:picMk id="75" creationId="{2314247A-30DF-4F6E-834B-C7D0A1B5D8E5}"/>
          </ac:picMkLst>
        </pc:picChg>
        <pc:picChg chg="mod">
          <ac:chgData name="Ragnhild Halvorsrud" userId="917ea340-fd63-490f-a7db-68428d24cf32" providerId="ADAL" clId="{74752764-C38B-4E32-8BD7-4A8808568C3F}" dt="2021-03-25T12:50:23.456" v="30956" actId="1035"/>
          <ac:picMkLst>
            <pc:docMk/>
            <pc:sldMk cId="106795351" sldId="355"/>
            <ac:picMk id="76" creationId="{FB13BF07-39DC-45D6-9407-C8C535A39024}"/>
          </ac:picMkLst>
        </pc:picChg>
        <pc:picChg chg="mod">
          <ac:chgData name="Ragnhild Halvorsrud" userId="917ea340-fd63-490f-a7db-68428d24cf32" providerId="ADAL" clId="{74752764-C38B-4E32-8BD7-4A8808568C3F}" dt="2021-03-25T12:50:23.456" v="30956" actId="1035"/>
          <ac:picMkLst>
            <pc:docMk/>
            <pc:sldMk cId="106795351" sldId="355"/>
            <ac:picMk id="79" creationId="{8B311351-3641-4792-9524-DC2298617313}"/>
          </ac:picMkLst>
        </pc:picChg>
        <pc:picChg chg="mod">
          <ac:chgData name="Ragnhild Halvorsrud" userId="917ea340-fd63-490f-a7db-68428d24cf32" providerId="ADAL" clId="{74752764-C38B-4E32-8BD7-4A8808568C3F}" dt="2021-03-25T12:50:23.456" v="30956" actId="1035"/>
          <ac:picMkLst>
            <pc:docMk/>
            <pc:sldMk cId="106795351" sldId="355"/>
            <ac:picMk id="80" creationId="{EEBDD923-BDAA-4287-B2E3-F08A0AC1C9DA}"/>
          </ac:picMkLst>
        </pc:picChg>
        <pc:picChg chg="mod">
          <ac:chgData name="Ragnhild Halvorsrud" userId="917ea340-fd63-490f-a7db-68428d24cf32" providerId="ADAL" clId="{74752764-C38B-4E32-8BD7-4A8808568C3F}" dt="2021-03-25T12:50:23.456" v="30956" actId="1035"/>
          <ac:picMkLst>
            <pc:docMk/>
            <pc:sldMk cId="106795351" sldId="355"/>
            <ac:picMk id="91" creationId="{070715BE-C5A9-40BD-AE25-621097DACB03}"/>
          </ac:picMkLst>
        </pc:picChg>
        <pc:picChg chg="mod">
          <ac:chgData name="Ragnhild Halvorsrud" userId="917ea340-fd63-490f-a7db-68428d24cf32" providerId="ADAL" clId="{74752764-C38B-4E32-8BD7-4A8808568C3F}" dt="2021-03-25T12:50:23.456" v="30956" actId="1035"/>
          <ac:picMkLst>
            <pc:docMk/>
            <pc:sldMk cId="106795351" sldId="355"/>
            <ac:picMk id="92" creationId="{74747C73-829A-4E97-945C-DE054034DCB4}"/>
          </ac:picMkLst>
        </pc:picChg>
        <pc:picChg chg="mod">
          <ac:chgData name="Ragnhild Halvorsrud" userId="917ea340-fd63-490f-a7db-68428d24cf32" providerId="ADAL" clId="{74752764-C38B-4E32-8BD7-4A8808568C3F}" dt="2021-03-25T12:50:23.456" v="30956" actId="1035"/>
          <ac:picMkLst>
            <pc:docMk/>
            <pc:sldMk cId="106795351" sldId="355"/>
            <ac:picMk id="93" creationId="{45602857-6713-4F3A-9CA6-60FF6D16E5C2}"/>
          </ac:picMkLst>
        </pc:picChg>
        <pc:picChg chg="mod">
          <ac:chgData name="Ragnhild Halvorsrud" userId="917ea340-fd63-490f-a7db-68428d24cf32" providerId="ADAL" clId="{74752764-C38B-4E32-8BD7-4A8808568C3F}" dt="2021-03-25T12:50:23.456" v="30956" actId="1035"/>
          <ac:picMkLst>
            <pc:docMk/>
            <pc:sldMk cId="106795351" sldId="355"/>
            <ac:picMk id="94" creationId="{437CDE0E-4D9A-47DA-B47F-BD46A1D08838}"/>
          </ac:picMkLst>
        </pc:picChg>
        <pc:picChg chg="mod">
          <ac:chgData name="Ragnhild Halvorsrud" userId="917ea340-fd63-490f-a7db-68428d24cf32" providerId="ADAL" clId="{74752764-C38B-4E32-8BD7-4A8808568C3F}" dt="2021-03-25T12:50:23.456" v="30956" actId="1035"/>
          <ac:picMkLst>
            <pc:docMk/>
            <pc:sldMk cId="106795351" sldId="355"/>
            <ac:picMk id="95" creationId="{000D3AC6-0A20-4268-AF77-3208F7F732C7}"/>
          </ac:picMkLst>
        </pc:picChg>
        <pc:picChg chg="mod">
          <ac:chgData name="Ragnhild Halvorsrud" userId="917ea340-fd63-490f-a7db-68428d24cf32" providerId="ADAL" clId="{74752764-C38B-4E32-8BD7-4A8808568C3F}" dt="2021-03-25T12:50:23.456" v="30956" actId="1035"/>
          <ac:picMkLst>
            <pc:docMk/>
            <pc:sldMk cId="106795351" sldId="355"/>
            <ac:picMk id="96" creationId="{1F48F604-D8D9-4419-84C5-DA633AF3180F}"/>
          </ac:picMkLst>
        </pc:picChg>
        <pc:picChg chg="mod">
          <ac:chgData name="Ragnhild Halvorsrud" userId="917ea340-fd63-490f-a7db-68428d24cf32" providerId="ADAL" clId="{74752764-C38B-4E32-8BD7-4A8808568C3F}" dt="2021-03-25T12:50:23.456" v="30956" actId="1035"/>
          <ac:picMkLst>
            <pc:docMk/>
            <pc:sldMk cId="106795351" sldId="355"/>
            <ac:picMk id="97" creationId="{CCD7C9A2-12F7-429B-8ED1-A147F9DE1791}"/>
          </ac:picMkLst>
        </pc:picChg>
        <pc:picChg chg="mod">
          <ac:chgData name="Ragnhild Halvorsrud" userId="917ea340-fd63-490f-a7db-68428d24cf32" providerId="ADAL" clId="{74752764-C38B-4E32-8BD7-4A8808568C3F}" dt="2021-03-25T12:50:23.456" v="30956" actId="1035"/>
          <ac:picMkLst>
            <pc:docMk/>
            <pc:sldMk cId="106795351" sldId="355"/>
            <ac:picMk id="98" creationId="{A71AB4BD-3008-4024-B9BC-F028D59500C5}"/>
          </ac:picMkLst>
        </pc:picChg>
        <pc:picChg chg="mod">
          <ac:chgData name="Ragnhild Halvorsrud" userId="917ea340-fd63-490f-a7db-68428d24cf32" providerId="ADAL" clId="{74752764-C38B-4E32-8BD7-4A8808568C3F}" dt="2021-03-25T12:50:23.456" v="30956" actId="1035"/>
          <ac:picMkLst>
            <pc:docMk/>
            <pc:sldMk cId="106795351" sldId="355"/>
            <ac:picMk id="99" creationId="{B501BCC6-0714-46E3-9D04-4B1474E2D82E}"/>
          </ac:picMkLst>
        </pc:picChg>
        <pc:picChg chg="mod">
          <ac:chgData name="Ragnhild Halvorsrud" userId="917ea340-fd63-490f-a7db-68428d24cf32" providerId="ADAL" clId="{74752764-C38B-4E32-8BD7-4A8808568C3F}" dt="2021-03-25T12:50:23.456" v="30956" actId="1035"/>
          <ac:picMkLst>
            <pc:docMk/>
            <pc:sldMk cId="106795351" sldId="355"/>
            <ac:picMk id="100" creationId="{1BE4399C-AC2C-4225-892A-8D94C184505C}"/>
          </ac:picMkLst>
        </pc:picChg>
        <pc:picChg chg="mod">
          <ac:chgData name="Ragnhild Halvorsrud" userId="917ea340-fd63-490f-a7db-68428d24cf32" providerId="ADAL" clId="{74752764-C38B-4E32-8BD7-4A8808568C3F}" dt="2021-03-25T12:50:23.456" v="30956" actId="1035"/>
          <ac:picMkLst>
            <pc:docMk/>
            <pc:sldMk cId="106795351" sldId="355"/>
            <ac:picMk id="101" creationId="{485738CD-BEB5-4BF0-BB20-CF2CC00C64EF}"/>
          </ac:picMkLst>
        </pc:picChg>
        <pc:picChg chg="mod">
          <ac:chgData name="Ragnhild Halvorsrud" userId="917ea340-fd63-490f-a7db-68428d24cf32" providerId="ADAL" clId="{74752764-C38B-4E32-8BD7-4A8808568C3F}" dt="2021-03-25T12:50:23.456" v="30956" actId="1035"/>
          <ac:picMkLst>
            <pc:docMk/>
            <pc:sldMk cId="106795351" sldId="355"/>
            <ac:picMk id="108" creationId="{87FB421D-39A9-4CF7-B2DF-539F63D05615}"/>
          </ac:picMkLst>
        </pc:picChg>
        <pc:picChg chg="mod">
          <ac:chgData name="Ragnhild Halvorsrud" userId="917ea340-fd63-490f-a7db-68428d24cf32" providerId="ADAL" clId="{74752764-C38B-4E32-8BD7-4A8808568C3F}" dt="2021-03-25T12:50:23.456" v="30956" actId="1035"/>
          <ac:picMkLst>
            <pc:docMk/>
            <pc:sldMk cId="106795351" sldId="355"/>
            <ac:picMk id="109" creationId="{FEC6D207-1DD7-4E95-B627-A2B14DEF25FC}"/>
          </ac:picMkLst>
        </pc:picChg>
        <pc:cxnChg chg="mod">
          <ac:chgData name="Ragnhild Halvorsrud" userId="917ea340-fd63-490f-a7db-68428d24cf32" providerId="ADAL" clId="{74752764-C38B-4E32-8BD7-4A8808568C3F}" dt="2021-03-25T12:50:23.456" v="30956" actId="1035"/>
          <ac:cxnSpMkLst>
            <pc:docMk/>
            <pc:sldMk cId="106795351" sldId="355"/>
            <ac:cxnSpMk id="102" creationId="{B89C6F6E-51FC-4DDA-BAE8-7E53E1A98F21}"/>
          </ac:cxnSpMkLst>
        </pc:cxnChg>
        <pc:cxnChg chg="mod">
          <ac:chgData name="Ragnhild Halvorsrud" userId="917ea340-fd63-490f-a7db-68428d24cf32" providerId="ADAL" clId="{74752764-C38B-4E32-8BD7-4A8808568C3F}" dt="2021-03-25T12:50:23.456" v="30956" actId="1035"/>
          <ac:cxnSpMkLst>
            <pc:docMk/>
            <pc:sldMk cId="106795351" sldId="355"/>
            <ac:cxnSpMk id="103" creationId="{61C334DD-99BF-4B58-B823-585C9666656C}"/>
          </ac:cxnSpMkLst>
        </pc:cxnChg>
        <pc:cxnChg chg="mod">
          <ac:chgData name="Ragnhild Halvorsrud" userId="917ea340-fd63-490f-a7db-68428d24cf32" providerId="ADAL" clId="{74752764-C38B-4E32-8BD7-4A8808568C3F}" dt="2021-03-25T12:50:23.456" v="30956" actId="1035"/>
          <ac:cxnSpMkLst>
            <pc:docMk/>
            <pc:sldMk cId="106795351" sldId="355"/>
            <ac:cxnSpMk id="104" creationId="{F8CBB802-0707-43A3-9E4D-99E6BF444E16}"/>
          </ac:cxnSpMkLst>
        </pc:cxnChg>
        <pc:cxnChg chg="mod">
          <ac:chgData name="Ragnhild Halvorsrud" userId="917ea340-fd63-490f-a7db-68428d24cf32" providerId="ADAL" clId="{74752764-C38B-4E32-8BD7-4A8808568C3F}" dt="2021-03-25T12:50:23.456" v="30956" actId="1035"/>
          <ac:cxnSpMkLst>
            <pc:docMk/>
            <pc:sldMk cId="106795351" sldId="355"/>
            <ac:cxnSpMk id="105" creationId="{37BD47D2-76F4-44F7-949C-BFB1D61D1E9D}"/>
          </ac:cxnSpMkLst>
        </pc:cxnChg>
        <pc:cxnChg chg="mod">
          <ac:chgData name="Ragnhild Halvorsrud" userId="917ea340-fd63-490f-a7db-68428d24cf32" providerId="ADAL" clId="{74752764-C38B-4E32-8BD7-4A8808568C3F}" dt="2021-03-25T12:50:23.456" v="30956" actId="1035"/>
          <ac:cxnSpMkLst>
            <pc:docMk/>
            <pc:sldMk cId="106795351" sldId="355"/>
            <ac:cxnSpMk id="106" creationId="{CA71AAFE-23AC-47D0-9FB6-3BA08DC0CE44}"/>
          </ac:cxnSpMkLst>
        </pc:cxnChg>
        <pc:cxnChg chg="mod">
          <ac:chgData name="Ragnhild Halvorsrud" userId="917ea340-fd63-490f-a7db-68428d24cf32" providerId="ADAL" clId="{74752764-C38B-4E32-8BD7-4A8808568C3F}" dt="2021-03-25T12:50:23.456" v="30956" actId="1035"/>
          <ac:cxnSpMkLst>
            <pc:docMk/>
            <pc:sldMk cId="106795351" sldId="355"/>
            <ac:cxnSpMk id="107" creationId="{8DE78758-ACF2-4865-97BA-E27A25E383F4}"/>
          </ac:cxnSpMkLst>
        </pc:cxnChg>
      </pc:sldChg>
      <pc:sldChg chg="addSp delSp modSp mod chgLayout modNotes">
        <pc:chgData name="Ragnhild Halvorsrud" userId="917ea340-fd63-490f-a7db-68428d24cf32" providerId="ADAL" clId="{74752764-C38B-4E32-8BD7-4A8808568C3F}" dt="2021-03-25T13:03:27.213" v="31197" actId="1037"/>
        <pc:sldMkLst>
          <pc:docMk/>
          <pc:sldMk cId="1925119570" sldId="356"/>
        </pc:sldMkLst>
        <pc:spChg chg="mod ord">
          <ac:chgData name="Ragnhild Halvorsrud" userId="917ea340-fd63-490f-a7db-68428d24cf32" providerId="ADAL" clId="{74752764-C38B-4E32-8BD7-4A8808568C3F}" dt="2021-03-25T13:01:00.918" v="31101" actId="6264"/>
          <ac:spMkLst>
            <pc:docMk/>
            <pc:sldMk cId="1925119570" sldId="356"/>
            <ac:spMk id="2" creationId="{DA93C4BE-5E27-46F9-B4B5-B31A61970ECC}"/>
          </ac:spMkLst>
        </pc:spChg>
        <pc:spChg chg="mod ord">
          <ac:chgData name="Ragnhild Halvorsrud" userId="917ea340-fd63-490f-a7db-68428d24cf32" providerId="ADAL" clId="{74752764-C38B-4E32-8BD7-4A8808568C3F}" dt="2021-03-25T13:01:00.918" v="31101" actId="6264"/>
          <ac:spMkLst>
            <pc:docMk/>
            <pc:sldMk cId="1925119570" sldId="356"/>
            <ac:spMk id="3" creationId="{1ACFC2A2-5AEE-4B2A-B5EE-FA12AF84328D}"/>
          </ac:spMkLst>
        </pc:spChg>
        <pc:spChg chg="mod">
          <ac:chgData name="Ragnhild Halvorsrud" userId="917ea340-fd63-490f-a7db-68428d24cf32" providerId="ADAL" clId="{74752764-C38B-4E32-8BD7-4A8808568C3F}" dt="2021-03-25T12:44:18.175" v="30537" actId="790"/>
          <ac:spMkLst>
            <pc:docMk/>
            <pc:sldMk cId="1925119570" sldId="356"/>
            <ac:spMk id="5" creationId="{E8E5A744-8A24-44A7-B50D-66FD236BBDAA}"/>
          </ac:spMkLst>
        </pc:spChg>
        <pc:spChg chg="mod">
          <ac:chgData name="Ragnhild Halvorsrud" userId="917ea340-fd63-490f-a7db-68428d24cf32" providerId="ADAL" clId="{74752764-C38B-4E32-8BD7-4A8808568C3F}" dt="2021-03-25T12:44:18.175" v="30538" actId="790"/>
          <ac:spMkLst>
            <pc:docMk/>
            <pc:sldMk cId="1925119570" sldId="356"/>
            <ac:spMk id="6" creationId="{1F093263-631C-4024-AC5E-9F48B1759D0A}"/>
          </ac:spMkLst>
        </pc:spChg>
        <pc:spChg chg="mod">
          <ac:chgData name="Ragnhild Halvorsrud" userId="917ea340-fd63-490f-a7db-68428d24cf32" providerId="ADAL" clId="{74752764-C38B-4E32-8BD7-4A8808568C3F}" dt="2021-03-25T12:44:18.176" v="30539" actId="790"/>
          <ac:spMkLst>
            <pc:docMk/>
            <pc:sldMk cId="1925119570" sldId="356"/>
            <ac:spMk id="7" creationId="{AFF35CF8-FF04-49B6-AF97-37EA3C8443DE}"/>
          </ac:spMkLst>
        </pc:spChg>
        <pc:spChg chg="del mod">
          <ac:chgData name="Ragnhild Halvorsrud" userId="917ea340-fd63-490f-a7db-68428d24cf32" providerId="ADAL" clId="{74752764-C38B-4E32-8BD7-4A8808568C3F}" dt="2021-03-25T12:45:20.067" v="30837" actId="478"/>
          <ac:spMkLst>
            <pc:docMk/>
            <pc:sldMk cId="1925119570" sldId="356"/>
            <ac:spMk id="8" creationId="{6857691D-8B3E-4842-A57A-F41622220545}"/>
          </ac:spMkLst>
        </pc:spChg>
        <pc:spChg chg="del mod">
          <ac:chgData name="Ragnhild Halvorsrud" userId="917ea340-fd63-490f-a7db-68428d24cf32" providerId="ADAL" clId="{74752764-C38B-4E32-8BD7-4A8808568C3F}" dt="2021-03-25T12:45:20.067" v="30837" actId="478"/>
          <ac:spMkLst>
            <pc:docMk/>
            <pc:sldMk cId="1925119570" sldId="356"/>
            <ac:spMk id="9" creationId="{1EE622E6-A9CF-4B79-8040-E6B240E08F99}"/>
          </ac:spMkLst>
        </pc:spChg>
        <pc:spChg chg="del mod">
          <ac:chgData name="Ragnhild Halvorsrud" userId="917ea340-fd63-490f-a7db-68428d24cf32" providerId="ADAL" clId="{74752764-C38B-4E32-8BD7-4A8808568C3F}" dt="2021-03-25T12:45:20.067" v="30837" actId="478"/>
          <ac:spMkLst>
            <pc:docMk/>
            <pc:sldMk cId="1925119570" sldId="356"/>
            <ac:spMk id="10" creationId="{B5EC5142-7AFF-410F-BD3C-A4EA26875CD8}"/>
          </ac:spMkLst>
        </pc:spChg>
        <pc:spChg chg="del mod">
          <ac:chgData name="Ragnhild Halvorsrud" userId="917ea340-fd63-490f-a7db-68428d24cf32" providerId="ADAL" clId="{74752764-C38B-4E32-8BD7-4A8808568C3F}" dt="2021-03-25T12:45:20.067" v="30837" actId="478"/>
          <ac:spMkLst>
            <pc:docMk/>
            <pc:sldMk cId="1925119570" sldId="356"/>
            <ac:spMk id="11" creationId="{2DA5559E-8649-43D9-AA2D-E51ED4F96E56}"/>
          </ac:spMkLst>
        </pc:spChg>
        <pc:spChg chg="del mod">
          <ac:chgData name="Ragnhild Halvorsrud" userId="917ea340-fd63-490f-a7db-68428d24cf32" providerId="ADAL" clId="{74752764-C38B-4E32-8BD7-4A8808568C3F}" dt="2021-03-25T12:45:20.067" v="30837" actId="478"/>
          <ac:spMkLst>
            <pc:docMk/>
            <pc:sldMk cId="1925119570" sldId="356"/>
            <ac:spMk id="12" creationId="{D43E8A73-5823-4E74-96AA-DDDAE5BEC0CB}"/>
          </ac:spMkLst>
        </pc:spChg>
        <pc:spChg chg="del mod">
          <ac:chgData name="Ragnhild Halvorsrud" userId="917ea340-fd63-490f-a7db-68428d24cf32" providerId="ADAL" clId="{74752764-C38B-4E32-8BD7-4A8808568C3F}" dt="2021-03-25T12:45:20.067" v="30837" actId="478"/>
          <ac:spMkLst>
            <pc:docMk/>
            <pc:sldMk cId="1925119570" sldId="356"/>
            <ac:spMk id="13" creationId="{FECDC684-B2F8-41D5-8A9B-3204A9968C3D}"/>
          </ac:spMkLst>
        </pc:spChg>
        <pc:spChg chg="del mod">
          <ac:chgData name="Ragnhild Halvorsrud" userId="917ea340-fd63-490f-a7db-68428d24cf32" providerId="ADAL" clId="{74752764-C38B-4E32-8BD7-4A8808568C3F}" dt="2021-03-25T12:45:20.067" v="30837" actId="478"/>
          <ac:spMkLst>
            <pc:docMk/>
            <pc:sldMk cId="1925119570" sldId="356"/>
            <ac:spMk id="14" creationId="{58B23039-A61C-4E47-AD1E-108DAC957569}"/>
          </ac:spMkLst>
        </pc:spChg>
        <pc:spChg chg="mod">
          <ac:chgData name="Ragnhild Halvorsrud" userId="917ea340-fd63-490f-a7db-68428d24cf32" providerId="ADAL" clId="{74752764-C38B-4E32-8BD7-4A8808568C3F}" dt="2021-03-25T12:44:18.182" v="30547" actId="790"/>
          <ac:spMkLst>
            <pc:docMk/>
            <pc:sldMk cId="1925119570" sldId="356"/>
            <ac:spMk id="15" creationId="{14B149D5-EEE1-4E5F-8592-28A5AF49C85D}"/>
          </ac:spMkLst>
        </pc:spChg>
        <pc:spChg chg="mod">
          <ac:chgData name="Ragnhild Halvorsrud" userId="917ea340-fd63-490f-a7db-68428d24cf32" providerId="ADAL" clId="{74752764-C38B-4E32-8BD7-4A8808568C3F}" dt="2021-03-25T12:57:34.835" v="31003" actId="1037"/>
          <ac:spMkLst>
            <pc:docMk/>
            <pc:sldMk cId="1925119570" sldId="356"/>
            <ac:spMk id="16" creationId="{5781A43E-6D25-4E71-99C6-FBD846303535}"/>
          </ac:spMkLst>
        </pc:spChg>
        <pc:spChg chg="mod">
          <ac:chgData name="Ragnhild Halvorsrud" userId="917ea340-fd63-490f-a7db-68428d24cf32" providerId="ADAL" clId="{74752764-C38B-4E32-8BD7-4A8808568C3F}" dt="2021-03-25T12:57:34.835" v="31003" actId="1037"/>
          <ac:spMkLst>
            <pc:docMk/>
            <pc:sldMk cId="1925119570" sldId="356"/>
            <ac:spMk id="17" creationId="{3BAFAEDB-DDDE-4341-94E5-149D0B55D042}"/>
          </ac:spMkLst>
        </pc:spChg>
        <pc:spChg chg="mod">
          <ac:chgData name="Ragnhild Halvorsrud" userId="917ea340-fd63-490f-a7db-68428d24cf32" providerId="ADAL" clId="{74752764-C38B-4E32-8BD7-4A8808568C3F}" dt="2021-03-25T12:57:34.835" v="31003" actId="1037"/>
          <ac:spMkLst>
            <pc:docMk/>
            <pc:sldMk cId="1925119570" sldId="356"/>
            <ac:spMk id="18" creationId="{568F376E-956B-4DE8-BDA4-12C91AEEC960}"/>
          </ac:spMkLst>
        </pc:spChg>
        <pc:spChg chg="mod">
          <ac:chgData name="Ragnhild Halvorsrud" userId="917ea340-fd63-490f-a7db-68428d24cf32" providerId="ADAL" clId="{74752764-C38B-4E32-8BD7-4A8808568C3F}" dt="2021-03-25T12:57:34.835" v="31003" actId="1037"/>
          <ac:spMkLst>
            <pc:docMk/>
            <pc:sldMk cId="1925119570" sldId="356"/>
            <ac:spMk id="19" creationId="{8CC7C28B-CBF5-4746-8712-A5C554939A72}"/>
          </ac:spMkLst>
        </pc:spChg>
        <pc:spChg chg="mod">
          <ac:chgData name="Ragnhild Halvorsrud" userId="917ea340-fd63-490f-a7db-68428d24cf32" providerId="ADAL" clId="{74752764-C38B-4E32-8BD7-4A8808568C3F}" dt="2021-03-25T12:57:34.835" v="31003" actId="1037"/>
          <ac:spMkLst>
            <pc:docMk/>
            <pc:sldMk cId="1925119570" sldId="356"/>
            <ac:spMk id="20" creationId="{E014AFF0-F3AB-48CA-9955-CBB36FC19CE0}"/>
          </ac:spMkLst>
        </pc:spChg>
        <pc:spChg chg="mod">
          <ac:chgData name="Ragnhild Halvorsrud" userId="917ea340-fd63-490f-a7db-68428d24cf32" providerId="ADAL" clId="{74752764-C38B-4E32-8BD7-4A8808568C3F}" dt="2021-03-25T12:57:34.835" v="31003" actId="1037"/>
          <ac:spMkLst>
            <pc:docMk/>
            <pc:sldMk cId="1925119570" sldId="356"/>
            <ac:spMk id="21" creationId="{C29BB469-3C57-4C7D-89A5-F2626C59C95C}"/>
          </ac:spMkLst>
        </pc:spChg>
        <pc:spChg chg="mod">
          <ac:chgData name="Ragnhild Halvorsrud" userId="917ea340-fd63-490f-a7db-68428d24cf32" providerId="ADAL" clId="{74752764-C38B-4E32-8BD7-4A8808568C3F}" dt="2021-03-25T12:57:34.835" v="31003" actId="1037"/>
          <ac:spMkLst>
            <pc:docMk/>
            <pc:sldMk cId="1925119570" sldId="356"/>
            <ac:spMk id="22" creationId="{F2F58F81-8698-4051-A253-A2A68909178B}"/>
          </ac:spMkLst>
        </pc:spChg>
        <pc:spChg chg="mod">
          <ac:chgData name="Ragnhild Halvorsrud" userId="917ea340-fd63-490f-a7db-68428d24cf32" providerId="ADAL" clId="{74752764-C38B-4E32-8BD7-4A8808568C3F}" dt="2021-03-25T12:57:34.835" v="31003" actId="1037"/>
          <ac:spMkLst>
            <pc:docMk/>
            <pc:sldMk cId="1925119570" sldId="356"/>
            <ac:spMk id="23" creationId="{88C3813E-FC76-42D0-BF7C-8DDF5F13E5B6}"/>
          </ac:spMkLst>
        </pc:spChg>
        <pc:spChg chg="mod">
          <ac:chgData name="Ragnhild Halvorsrud" userId="917ea340-fd63-490f-a7db-68428d24cf32" providerId="ADAL" clId="{74752764-C38B-4E32-8BD7-4A8808568C3F}" dt="2021-03-25T12:57:34.835" v="31003" actId="1037"/>
          <ac:spMkLst>
            <pc:docMk/>
            <pc:sldMk cId="1925119570" sldId="356"/>
            <ac:spMk id="24" creationId="{8A91EFED-B0DD-4124-98E8-AF6B5DF4566B}"/>
          </ac:spMkLst>
        </pc:spChg>
        <pc:spChg chg="mod">
          <ac:chgData name="Ragnhild Halvorsrud" userId="917ea340-fd63-490f-a7db-68428d24cf32" providerId="ADAL" clId="{74752764-C38B-4E32-8BD7-4A8808568C3F}" dt="2021-03-25T12:57:34.835" v="31003" actId="1037"/>
          <ac:spMkLst>
            <pc:docMk/>
            <pc:sldMk cId="1925119570" sldId="356"/>
            <ac:spMk id="25" creationId="{D32793E6-45EA-47A6-AFCF-7907EFFCB97C}"/>
          </ac:spMkLst>
        </pc:spChg>
        <pc:spChg chg="mod">
          <ac:chgData name="Ragnhild Halvorsrud" userId="917ea340-fd63-490f-a7db-68428d24cf32" providerId="ADAL" clId="{74752764-C38B-4E32-8BD7-4A8808568C3F}" dt="2021-03-25T12:57:34.835" v="31003" actId="1037"/>
          <ac:spMkLst>
            <pc:docMk/>
            <pc:sldMk cId="1925119570" sldId="356"/>
            <ac:spMk id="26" creationId="{459DFA17-0C75-4573-9214-C3D5EDC564EE}"/>
          </ac:spMkLst>
        </pc:spChg>
        <pc:spChg chg="mod">
          <ac:chgData name="Ragnhild Halvorsrud" userId="917ea340-fd63-490f-a7db-68428d24cf32" providerId="ADAL" clId="{74752764-C38B-4E32-8BD7-4A8808568C3F}" dt="2021-03-25T12:57:34.835" v="31003" actId="1037"/>
          <ac:spMkLst>
            <pc:docMk/>
            <pc:sldMk cId="1925119570" sldId="356"/>
            <ac:spMk id="27" creationId="{C1879FD3-71E4-4742-BC98-DCBC4BCA5E4D}"/>
          </ac:spMkLst>
        </pc:spChg>
        <pc:spChg chg="mod">
          <ac:chgData name="Ragnhild Halvorsrud" userId="917ea340-fd63-490f-a7db-68428d24cf32" providerId="ADAL" clId="{74752764-C38B-4E32-8BD7-4A8808568C3F}" dt="2021-03-25T12:57:34.835" v="31003" actId="1037"/>
          <ac:spMkLst>
            <pc:docMk/>
            <pc:sldMk cId="1925119570" sldId="356"/>
            <ac:spMk id="28" creationId="{BD15DACE-34A3-457F-9194-B1FC108970E8}"/>
          </ac:spMkLst>
        </pc:spChg>
        <pc:spChg chg="mod">
          <ac:chgData name="Ragnhild Halvorsrud" userId="917ea340-fd63-490f-a7db-68428d24cf32" providerId="ADAL" clId="{74752764-C38B-4E32-8BD7-4A8808568C3F}" dt="2021-03-25T12:57:34.835" v="31003" actId="1037"/>
          <ac:spMkLst>
            <pc:docMk/>
            <pc:sldMk cId="1925119570" sldId="356"/>
            <ac:spMk id="29" creationId="{3BD31526-951C-4770-882D-567EAA8DD6F0}"/>
          </ac:spMkLst>
        </pc:spChg>
        <pc:spChg chg="mod">
          <ac:chgData name="Ragnhild Halvorsrud" userId="917ea340-fd63-490f-a7db-68428d24cf32" providerId="ADAL" clId="{74752764-C38B-4E32-8BD7-4A8808568C3F}" dt="2021-03-25T12:57:34.835" v="31003" actId="1037"/>
          <ac:spMkLst>
            <pc:docMk/>
            <pc:sldMk cId="1925119570" sldId="356"/>
            <ac:spMk id="30" creationId="{B0BBD51B-04AF-4422-805C-8274B10998D7}"/>
          </ac:spMkLst>
        </pc:spChg>
        <pc:spChg chg="mod">
          <ac:chgData name="Ragnhild Halvorsrud" userId="917ea340-fd63-490f-a7db-68428d24cf32" providerId="ADAL" clId="{74752764-C38B-4E32-8BD7-4A8808568C3F}" dt="2021-03-25T12:57:34.835" v="31003" actId="1037"/>
          <ac:spMkLst>
            <pc:docMk/>
            <pc:sldMk cId="1925119570" sldId="356"/>
            <ac:spMk id="31" creationId="{F53B5A38-B247-43E8-9AEF-689E371D2A90}"/>
          </ac:spMkLst>
        </pc:spChg>
        <pc:spChg chg="mod">
          <ac:chgData name="Ragnhild Halvorsrud" userId="917ea340-fd63-490f-a7db-68428d24cf32" providerId="ADAL" clId="{74752764-C38B-4E32-8BD7-4A8808568C3F}" dt="2021-03-25T12:57:34.835" v="31003" actId="1037"/>
          <ac:spMkLst>
            <pc:docMk/>
            <pc:sldMk cId="1925119570" sldId="356"/>
            <ac:spMk id="32" creationId="{79CBA734-926D-4AA1-B0E5-8202BF55CD20}"/>
          </ac:spMkLst>
        </pc:spChg>
        <pc:spChg chg="mod">
          <ac:chgData name="Ragnhild Halvorsrud" userId="917ea340-fd63-490f-a7db-68428d24cf32" providerId="ADAL" clId="{74752764-C38B-4E32-8BD7-4A8808568C3F}" dt="2021-03-25T12:57:34.835" v="31003" actId="1037"/>
          <ac:spMkLst>
            <pc:docMk/>
            <pc:sldMk cId="1925119570" sldId="356"/>
            <ac:spMk id="41" creationId="{5E08C0FB-44EB-4350-A26A-733A205B9CF7}"/>
          </ac:spMkLst>
        </pc:spChg>
        <pc:spChg chg="mod">
          <ac:chgData name="Ragnhild Halvorsrud" userId="917ea340-fd63-490f-a7db-68428d24cf32" providerId="ADAL" clId="{74752764-C38B-4E32-8BD7-4A8808568C3F}" dt="2021-03-25T12:57:34.835" v="31003" actId="1037"/>
          <ac:spMkLst>
            <pc:docMk/>
            <pc:sldMk cId="1925119570" sldId="356"/>
            <ac:spMk id="42" creationId="{705FB80D-B57F-4BAE-973D-D107F0DBD387}"/>
          </ac:spMkLst>
        </pc:spChg>
        <pc:spChg chg="mod">
          <ac:chgData name="Ragnhild Halvorsrud" userId="917ea340-fd63-490f-a7db-68428d24cf32" providerId="ADAL" clId="{74752764-C38B-4E32-8BD7-4A8808568C3F}" dt="2021-03-25T12:57:34.835" v="31003" actId="1037"/>
          <ac:spMkLst>
            <pc:docMk/>
            <pc:sldMk cId="1925119570" sldId="356"/>
            <ac:spMk id="43" creationId="{E4BDACF8-E553-4D48-A50D-7426974A867E}"/>
          </ac:spMkLst>
        </pc:spChg>
        <pc:spChg chg="mod">
          <ac:chgData name="Ragnhild Halvorsrud" userId="917ea340-fd63-490f-a7db-68428d24cf32" providerId="ADAL" clId="{74752764-C38B-4E32-8BD7-4A8808568C3F}" dt="2021-03-25T12:57:34.835" v="31003" actId="1037"/>
          <ac:spMkLst>
            <pc:docMk/>
            <pc:sldMk cId="1925119570" sldId="356"/>
            <ac:spMk id="44" creationId="{DBDDDF95-BD65-4CAB-80E0-68148499884F}"/>
          </ac:spMkLst>
        </pc:spChg>
        <pc:spChg chg="mod">
          <ac:chgData name="Ragnhild Halvorsrud" userId="917ea340-fd63-490f-a7db-68428d24cf32" providerId="ADAL" clId="{74752764-C38B-4E32-8BD7-4A8808568C3F}" dt="2021-03-25T12:57:34.835" v="31003" actId="1037"/>
          <ac:spMkLst>
            <pc:docMk/>
            <pc:sldMk cId="1925119570" sldId="356"/>
            <ac:spMk id="57" creationId="{E99DF876-7D17-48F8-A1DA-987980DEE032}"/>
          </ac:spMkLst>
        </pc:spChg>
        <pc:spChg chg="mod">
          <ac:chgData name="Ragnhild Halvorsrud" userId="917ea340-fd63-490f-a7db-68428d24cf32" providerId="ADAL" clId="{74752764-C38B-4E32-8BD7-4A8808568C3F}" dt="2021-03-25T12:47:00.543" v="30851"/>
          <ac:spMkLst>
            <pc:docMk/>
            <pc:sldMk cId="1925119570" sldId="356"/>
            <ac:spMk id="60" creationId="{2F76EA82-8197-45DA-AE0A-E011C3DCDD9D}"/>
          </ac:spMkLst>
        </pc:spChg>
        <pc:spChg chg="mod">
          <ac:chgData name="Ragnhild Halvorsrud" userId="917ea340-fd63-490f-a7db-68428d24cf32" providerId="ADAL" clId="{74752764-C38B-4E32-8BD7-4A8808568C3F}" dt="2021-03-25T12:47:00.543" v="30851"/>
          <ac:spMkLst>
            <pc:docMk/>
            <pc:sldMk cId="1925119570" sldId="356"/>
            <ac:spMk id="61" creationId="{73FC8D83-5F77-49BC-A717-1B387859035F}"/>
          </ac:spMkLst>
        </pc:spChg>
        <pc:spChg chg="mod">
          <ac:chgData name="Ragnhild Halvorsrud" userId="917ea340-fd63-490f-a7db-68428d24cf32" providerId="ADAL" clId="{74752764-C38B-4E32-8BD7-4A8808568C3F}" dt="2021-03-25T12:47:00.543" v="30851"/>
          <ac:spMkLst>
            <pc:docMk/>
            <pc:sldMk cId="1925119570" sldId="356"/>
            <ac:spMk id="62" creationId="{7103F9A3-68D0-49E4-BBF7-D521FF89D9BC}"/>
          </ac:spMkLst>
        </pc:spChg>
        <pc:spChg chg="mod">
          <ac:chgData name="Ragnhild Halvorsrud" userId="917ea340-fd63-490f-a7db-68428d24cf32" providerId="ADAL" clId="{74752764-C38B-4E32-8BD7-4A8808568C3F}" dt="2021-03-25T12:47:00.543" v="30851"/>
          <ac:spMkLst>
            <pc:docMk/>
            <pc:sldMk cId="1925119570" sldId="356"/>
            <ac:spMk id="63" creationId="{994D02C1-3405-4A67-BA79-08A823111650}"/>
          </ac:spMkLst>
        </pc:spChg>
        <pc:spChg chg="mod">
          <ac:chgData name="Ragnhild Halvorsrud" userId="917ea340-fd63-490f-a7db-68428d24cf32" providerId="ADAL" clId="{74752764-C38B-4E32-8BD7-4A8808568C3F}" dt="2021-03-25T12:47:00.543" v="30851"/>
          <ac:spMkLst>
            <pc:docMk/>
            <pc:sldMk cId="1925119570" sldId="356"/>
            <ac:spMk id="64" creationId="{15F2209B-D671-469E-9684-204DEC88F3C6}"/>
          </ac:spMkLst>
        </pc:spChg>
        <pc:spChg chg="mod">
          <ac:chgData name="Ragnhild Halvorsrud" userId="917ea340-fd63-490f-a7db-68428d24cf32" providerId="ADAL" clId="{74752764-C38B-4E32-8BD7-4A8808568C3F}" dt="2021-03-25T12:47:00.543" v="30851"/>
          <ac:spMkLst>
            <pc:docMk/>
            <pc:sldMk cId="1925119570" sldId="356"/>
            <ac:spMk id="65" creationId="{82AB1572-DBCC-44F2-92A2-1AF8C407C138}"/>
          </ac:spMkLst>
        </pc:spChg>
        <pc:spChg chg="mod">
          <ac:chgData name="Ragnhild Halvorsrud" userId="917ea340-fd63-490f-a7db-68428d24cf32" providerId="ADAL" clId="{74752764-C38B-4E32-8BD7-4A8808568C3F}" dt="2021-03-25T12:47:00.543" v="30851"/>
          <ac:spMkLst>
            <pc:docMk/>
            <pc:sldMk cId="1925119570" sldId="356"/>
            <ac:spMk id="66" creationId="{A451A91F-F721-452F-9B2A-8AE8397F553E}"/>
          </ac:spMkLst>
        </pc:spChg>
        <pc:spChg chg="mod">
          <ac:chgData name="Ragnhild Halvorsrud" userId="917ea340-fd63-490f-a7db-68428d24cf32" providerId="ADAL" clId="{74752764-C38B-4E32-8BD7-4A8808568C3F}" dt="2021-03-25T12:47:00.543" v="30851"/>
          <ac:spMkLst>
            <pc:docMk/>
            <pc:sldMk cId="1925119570" sldId="356"/>
            <ac:spMk id="67" creationId="{47CB8A92-5FE0-4683-98D0-85B03359A3CF}"/>
          </ac:spMkLst>
        </pc:spChg>
        <pc:spChg chg="mod">
          <ac:chgData name="Ragnhild Halvorsrud" userId="917ea340-fd63-490f-a7db-68428d24cf32" providerId="ADAL" clId="{74752764-C38B-4E32-8BD7-4A8808568C3F}" dt="2021-03-25T12:47:00.543" v="30851"/>
          <ac:spMkLst>
            <pc:docMk/>
            <pc:sldMk cId="1925119570" sldId="356"/>
            <ac:spMk id="68" creationId="{A2016BE0-73C3-48F6-A4D8-58EF60CE137D}"/>
          </ac:spMkLst>
        </pc:spChg>
        <pc:spChg chg="mod">
          <ac:chgData name="Ragnhild Halvorsrud" userId="917ea340-fd63-490f-a7db-68428d24cf32" providerId="ADAL" clId="{74752764-C38B-4E32-8BD7-4A8808568C3F}" dt="2021-03-25T12:47:00.543" v="30851"/>
          <ac:spMkLst>
            <pc:docMk/>
            <pc:sldMk cId="1925119570" sldId="356"/>
            <ac:spMk id="69" creationId="{DD37BD34-A1F4-4D53-B84E-AC3DA780371E}"/>
          </ac:spMkLst>
        </pc:spChg>
        <pc:spChg chg="add mod">
          <ac:chgData name="Ragnhild Halvorsrud" userId="917ea340-fd63-490f-a7db-68428d24cf32" providerId="ADAL" clId="{74752764-C38B-4E32-8BD7-4A8808568C3F}" dt="2021-03-25T12:59:23.305" v="31032"/>
          <ac:spMkLst>
            <pc:docMk/>
            <pc:sldMk cId="1925119570" sldId="356"/>
            <ac:spMk id="70" creationId="{29DAEF51-27F4-40BB-B466-F179528CA9B4}"/>
          </ac:spMkLst>
        </pc:spChg>
        <pc:spChg chg="add del mod">
          <ac:chgData name="Ragnhild Halvorsrud" userId="917ea340-fd63-490f-a7db-68428d24cf32" providerId="ADAL" clId="{74752764-C38B-4E32-8BD7-4A8808568C3F}" dt="2021-03-25T13:01:00.918" v="31101" actId="6264"/>
          <ac:spMkLst>
            <pc:docMk/>
            <pc:sldMk cId="1925119570" sldId="356"/>
            <ac:spMk id="71" creationId="{F078CEAC-8ECA-46FD-A546-13FD11DA52F7}"/>
          </ac:spMkLst>
        </pc:spChg>
        <pc:spChg chg="add del mod">
          <ac:chgData name="Ragnhild Halvorsrud" userId="917ea340-fd63-490f-a7db-68428d24cf32" providerId="ADAL" clId="{74752764-C38B-4E32-8BD7-4A8808568C3F}" dt="2021-03-25T13:01:00.918" v="31101" actId="6264"/>
          <ac:spMkLst>
            <pc:docMk/>
            <pc:sldMk cId="1925119570" sldId="356"/>
            <ac:spMk id="72" creationId="{0ACEBA75-E983-4F83-A6C0-4C68C2AFA6C2}"/>
          </ac:spMkLst>
        </pc:spChg>
        <pc:grpChg chg="del">
          <ac:chgData name="Ragnhild Halvorsrud" userId="917ea340-fd63-490f-a7db-68428d24cf32" providerId="ADAL" clId="{74752764-C38B-4E32-8BD7-4A8808568C3F}" dt="2021-03-25T12:45:20.067" v="30837" actId="478"/>
          <ac:grpSpMkLst>
            <pc:docMk/>
            <pc:sldMk cId="1925119570" sldId="356"/>
            <ac:grpSpMk id="4" creationId="{8FC6F41C-9E37-4529-9683-BBEA3FDF7E2D}"/>
          </ac:grpSpMkLst>
        </pc:grpChg>
        <pc:grpChg chg="add mod">
          <ac:chgData name="Ragnhild Halvorsrud" userId="917ea340-fd63-490f-a7db-68428d24cf32" providerId="ADAL" clId="{74752764-C38B-4E32-8BD7-4A8808568C3F}" dt="2021-03-25T12:47:00.543" v="30851"/>
          <ac:grpSpMkLst>
            <pc:docMk/>
            <pc:sldMk cId="1925119570" sldId="356"/>
            <ac:grpSpMk id="59" creationId="{64682BEF-AFC4-4594-B5A5-31A55ABF5F55}"/>
          </ac:grpSpMkLst>
        </pc:grpChg>
        <pc:picChg chg="mod">
          <ac:chgData name="Ragnhild Halvorsrud" userId="917ea340-fd63-490f-a7db-68428d24cf32" providerId="ADAL" clId="{74752764-C38B-4E32-8BD7-4A8808568C3F}" dt="2021-03-25T12:57:34.835" v="31003" actId="1037"/>
          <ac:picMkLst>
            <pc:docMk/>
            <pc:sldMk cId="1925119570" sldId="356"/>
            <ac:picMk id="33" creationId="{5362846E-7B7B-4C23-9ADB-43ECFF9C7A11}"/>
          </ac:picMkLst>
        </pc:picChg>
        <pc:picChg chg="mod">
          <ac:chgData name="Ragnhild Halvorsrud" userId="917ea340-fd63-490f-a7db-68428d24cf32" providerId="ADAL" clId="{74752764-C38B-4E32-8BD7-4A8808568C3F}" dt="2021-03-25T12:57:34.835" v="31003" actId="1037"/>
          <ac:picMkLst>
            <pc:docMk/>
            <pc:sldMk cId="1925119570" sldId="356"/>
            <ac:picMk id="34" creationId="{7BD524CA-A5DC-4049-BBA7-8BA52D699D03}"/>
          </ac:picMkLst>
        </pc:picChg>
        <pc:picChg chg="mod">
          <ac:chgData name="Ragnhild Halvorsrud" userId="917ea340-fd63-490f-a7db-68428d24cf32" providerId="ADAL" clId="{74752764-C38B-4E32-8BD7-4A8808568C3F}" dt="2021-03-25T12:57:34.835" v="31003" actId="1037"/>
          <ac:picMkLst>
            <pc:docMk/>
            <pc:sldMk cId="1925119570" sldId="356"/>
            <ac:picMk id="35" creationId="{AC23DB0B-4EA3-4EA4-8EFF-304751017609}"/>
          </ac:picMkLst>
        </pc:picChg>
        <pc:picChg chg="mod">
          <ac:chgData name="Ragnhild Halvorsrud" userId="917ea340-fd63-490f-a7db-68428d24cf32" providerId="ADAL" clId="{74752764-C38B-4E32-8BD7-4A8808568C3F}" dt="2021-03-25T12:57:34.835" v="31003" actId="1037"/>
          <ac:picMkLst>
            <pc:docMk/>
            <pc:sldMk cId="1925119570" sldId="356"/>
            <ac:picMk id="36" creationId="{E252E8D0-4BBA-4E00-9542-21D8786F2F7E}"/>
          </ac:picMkLst>
        </pc:picChg>
        <pc:picChg chg="mod">
          <ac:chgData name="Ragnhild Halvorsrud" userId="917ea340-fd63-490f-a7db-68428d24cf32" providerId="ADAL" clId="{74752764-C38B-4E32-8BD7-4A8808568C3F}" dt="2021-03-25T12:57:34.835" v="31003" actId="1037"/>
          <ac:picMkLst>
            <pc:docMk/>
            <pc:sldMk cId="1925119570" sldId="356"/>
            <ac:picMk id="37" creationId="{4B285626-6619-4371-850A-A459AFD3468D}"/>
          </ac:picMkLst>
        </pc:picChg>
        <pc:picChg chg="mod">
          <ac:chgData name="Ragnhild Halvorsrud" userId="917ea340-fd63-490f-a7db-68428d24cf32" providerId="ADAL" clId="{74752764-C38B-4E32-8BD7-4A8808568C3F}" dt="2021-03-25T12:57:34.835" v="31003" actId="1037"/>
          <ac:picMkLst>
            <pc:docMk/>
            <pc:sldMk cId="1925119570" sldId="356"/>
            <ac:picMk id="38" creationId="{3E6F90B2-F246-4FB7-9830-49E509A67893}"/>
          </ac:picMkLst>
        </pc:picChg>
        <pc:picChg chg="mod">
          <ac:chgData name="Ragnhild Halvorsrud" userId="917ea340-fd63-490f-a7db-68428d24cf32" providerId="ADAL" clId="{74752764-C38B-4E32-8BD7-4A8808568C3F}" dt="2021-03-25T12:57:34.835" v="31003" actId="1037"/>
          <ac:picMkLst>
            <pc:docMk/>
            <pc:sldMk cId="1925119570" sldId="356"/>
            <ac:picMk id="39" creationId="{2847C19A-ED61-40EE-9CD8-704506011CD4}"/>
          </ac:picMkLst>
        </pc:picChg>
        <pc:picChg chg="mod">
          <ac:chgData name="Ragnhild Halvorsrud" userId="917ea340-fd63-490f-a7db-68428d24cf32" providerId="ADAL" clId="{74752764-C38B-4E32-8BD7-4A8808568C3F}" dt="2021-03-25T12:57:34.835" v="31003" actId="1037"/>
          <ac:picMkLst>
            <pc:docMk/>
            <pc:sldMk cId="1925119570" sldId="356"/>
            <ac:picMk id="40" creationId="{362B7C29-6440-4DB4-AEA5-4B05BB7D98DD}"/>
          </ac:picMkLst>
        </pc:picChg>
        <pc:picChg chg="mod">
          <ac:chgData name="Ragnhild Halvorsrud" userId="917ea340-fd63-490f-a7db-68428d24cf32" providerId="ADAL" clId="{74752764-C38B-4E32-8BD7-4A8808568C3F}" dt="2021-03-25T12:57:34.835" v="31003" actId="1037"/>
          <ac:picMkLst>
            <pc:docMk/>
            <pc:sldMk cId="1925119570" sldId="356"/>
            <ac:picMk id="45" creationId="{96AD5574-A3A5-49AA-829E-5C1899DFFF3D}"/>
          </ac:picMkLst>
        </pc:picChg>
        <pc:picChg chg="mod">
          <ac:chgData name="Ragnhild Halvorsrud" userId="917ea340-fd63-490f-a7db-68428d24cf32" providerId="ADAL" clId="{74752764-C38B-4E32-8BD7-4A8808568C3F}" dt="2021-03-25T12:57:34.835" v="31003" actId="1037"/>
          <ac:picMkLst>
            <pc:docMk/>
            <pc:sldMk cId="1925119570" sldId="356"/>
            <ac:picMk id="46" creationId="{E8C401C6-10F2-49B3-906C-6EE91A3C4856}"/>
          </ac:picMkLst>
        </pc:picChg>
        <pc:picChg chg="mod">
          <ac:chgData name="Ragnhild Halvorsrud" userId="917ea340-fd63-490f-a7db-68428d24cf32" providerId="ADAL" clId="{74752764-C38B-4E32-8BD7-4A8808568C3F}" dt="2021-03-25T12:57:34.835" v="31003" actId="1037"/>
          <ac:picMkLst>
            <pc:docMk/>
            <pc:sldMk cId="1925119570" sldId="356"/>
            <ac:picMk id="47" creationId="{E8309135-7616-4324-92A7-CDB685D522A0}"/>
          </ac:picMkLst>
        </pc:picChg>
        <pc:picChg chg="mod">
          <ac:chgData name="Ragnhild Halvorsrud" userId="917ea340-fd63-490f-a7db-68428d24cf32" providerId="ADAL" clId="{74752764-C38B-4E32-8BD7-4A8808568C3F}" dt="2021-03-25T12:57:34.835" v="31003" actId="1037"/>
          <ac:picMkLst>
            <pc:docMk/>
            <pc:sldMk cId="1925119570" sldId="356"/>
            <ac:picMk id="48" creationId="{844A13EC-A050-4BE9-87A6-5822BD02883D}"/>
          </ac:picMkLst>
        </pc:picChg>
        <pc:picChg chg="mod">
          <ac:chgData name="Ragnhild Halvorsrud" userId="917ea340-fd63-490f-a7db-68428d24cf32" providerId="ADAL" clId="{74752764-C38B-4E32-8BD7-4A8808568C3F}" dt="2021-03-25T12:57:34.835" v="31003" actId="1037"/>
          <ac:picMkLst>
            <pc:docMk/>
            <pc:sldMk cId="1925119570" sldId="356"/>
            <ac:picMk id="49" creationId="{49F12998-9929-4870-B1F6-7EE9B998BC81}"/>
          </ac:picMkLst>
        </pc:picChg>
        <pc:picChg chg="mod">
          <ac:chgData name="Ragnhild Halvorsrud" userId="917ea340-fd63-490f-a7db-68428d24cf32" providerId="ADAL" clId="{74752764-C38B-4E32-8BD7-4A8808568C3F}" dt="2021-03-25T13:03:27.213" v="31197" actId="1037"/>
          <ac:picMkLst>
            <pc:docMk/>
            <pc:sldMk cId="1925119570" sldId="356"/>
            <ac:picMk id="55" creationId="{E56E0CA7-1D1F-4960-9597-BDB51884DD75}"/>
          </ac:picMkLst>
        </pc:picChg>
        <pc:picChg chg="mod">
          <ac:chgData name="Ragnhild Halvorsrud" userId="917ea340-fd63-490f-a7db-68428d24cf32" providerId="ADAL" clId="{74752764-C38B-4E32-8BD7-4A8808568C3F}" dt="2021-03-25T13:03:27.213" v="31197" actId="1037"/>
          <ac:picMkLst>
            <pc:docMk/>
            <pc:sldMk cId="1925119570" sldId="356"/>
            <ac:picMk id="56" creationId="{484ECBF2-D583-453D-9954-6E363D842A0F}"/>
          </ac:picMkLst>
        </pc:picChg>
        <pc:cxnChg chg="mod">
          <ac:chgData name="Ragnhild Halvorsrud" userId="917ea340-fd63-490f-a7db-68428d24cf32" providerId="ADAL" clId="{74752764-C38B-4E32-8BD7-4A8808568C3F}" dt="2021-03-25T12:57:34.835" v="31003" actId="1037"/>
          <ac:cxnSpMkLst>
            <pc:docMk/>
            <pc:sldMk cId="1925119570" sldId="356"/>
            <ac:cxnSpMk id="50" creationId="{FAA32FFB-0865-4307-B678-9108FE118C04}"/>
          </ac:cxnSpMkLst>
        </pc:cxnChg>
        <pc:cxnChg chg="mod">
          <ac:chgData name="Ragnhild Halvorsrud" userId="917ea340-fd63-490f-a7db-68428d24cf32" providerId="ADAL" clId="{74752764-C38B-4E32-8BD7-4A8808568C3F}" dt="2021-03-25T12:57:34.835" v="31003" actId="1037"/>
          <ac:cxnSpMkLst>
            <pc:docMk/>
            <pc:sldMk cId="1925119570" sldId="356"/>
            <ac:cxnSpMk id="51" creationId="{898014BC-AAE5-4024-98B0-B64DCB00E362}"/>
          </ac:cxnSpMkLst>
        </pc:cxnChg>
        <pc:cxnChg chg="mod">
          <ac:chgData name="Ragnhild Halvorsrud" userId="917ea340-fd63-490f-a7db-68428d24cf32" providerId="ADAL" clId="{74752764-C38B-4E32-8BD7-4A8808568C3F}" dt="2021-03-25T12:57:34.835" v="31003" actId="1037"/>
          <ac:cxnSpMkLst>
            <pc:docMk/>
            <pc:sldMk cId="1925119570" sldId="356"/>
            <ac:cxnSpMk id="52" creationId="{0A1B32EB-476C-46E4-B99C-B9AE4C9DCE24}"/>
          </ac:cxnSpMkLst>
        </pc:cxnChg>
        <pc:cxnChg chg="mod">
          <ac:chgData name="Ragnhild Halvorsrud" userId="917ea340-fd63-490f-a7db-68428d24cf32" providerId="ADAL" clId="{74752764-C38B-4E32-8BD7-4A8808568C3F}" dt="2021-03-25T12:57:34.835" v="31003" actId="1037"/>
          <ac:cxnSpMkLst>
            <pc:docMk/>
            <pc:sldMk cId="1925119570" sldId="356"/>
            <ac:cxnSpMk id="53" creationId="{982C22E7-9EDD-43CF-85E5-08FE09C28955}"/>
          </ac:cxnSpMkLst>
        </pc:cxnChg>
        <pc:cxnChg chg="mod">
          <ac:chgData name="Ragnhild Halvorsrud" userId="917ea340-fd63-490f-a7db-68428d24cf32" providerId="ADAL" clId="{74752764-C38B-4E32-8BD7-4A8808568C3F}" dt="2021-03-25T12:57:34.835" v="31003" actId="1037"/>
          <ac:cxnSpMkLst>
            <pc:docMk/>
            <pc:sldMk cId="1925119570" sldId="356"/>
            <ac:cxnSpMk id="54" creationId="{96444DE9-D353-4334-AF60-46F930C5606D}"/>
          </ac:cxnSpMkLst>
        </pc:cxnChg>
        <pc:cxnChg chg="mod">
          <ac:chgData name="Ragnhild Halvorsrud" userId="917ea340-fd63-490f-a7db-68428d24cf32" providerId="ADAL" clId="{74752764-C38B-4E32-8BD7-4A8808568C3F}" dt="2021-03-25T12:57:34.835" v="31003" actId="1037"/>
          <ac:cxnSpMkLst>
            <pc:docMk/>
            <pc:sldMk cId="1925119570" sldId="356"/>
            <ac:cxnSpMk id="58" creationId="{44B10341-3D7B-48AE-ABD5-FA6CA5EDE907}"/>
          </ac:cxnSpMkLst>
        </pc:cxnChg>
      </pc:sldChg>
      <pc:sldChg chg="addSp delSp modSp mod chgLayout modNotes">
        <pc:chgData name="Ragnhild Halvorsrud" userId="917ea340-fd63-490f-a7db-68428d24cf32" providerId="ADAL" clId="{74752764-C38B-4E32-8BD7-4A8808568C3F}" dt="2021-03-25T13:03:08.592" v="31194" actId="6264"/>
        <pc:sldMkLst>
          <pc:docMk/>
          <pc:sldMk cId="1379909486" sldId="357"/>
        </pc:sldMkLst>
        <pc:spChg chg="mod ord">
          <ac:chgData name="Ragnhild Halvorsrud" userId="917ea340-fd63-490f-a7db-68428d24cf32" providerId="ADAL" clId="{74752764-C38B-4E32-8BD7-4A8808568C3F}" dt="2021-03-25T13:03:08.592" v="31194" actId="6264"/>
          <ac:spMkLst>
            <pc:docMk/>
            <pc:sldMk cId="1379909486" sldId="357"/>
            <ac:spMk id="2" creationId="{DA93C4BE-5E27-46F9-B4B5-B31A61970ECC}"/>
          </ac:spMkLst>
        </pc:spChg>
        <pc:spChg chg="mod ord">
          <ac:chgData name="Ragnhild Halvorsrud" userId="917ea340-fd63-490f-a7db-68428d24cf32" providerId="ADAL" clId="{74752764-C38B-4E32-8BD7-4A8808568C3F}" dt="2021-03-25T13:03:08.592" v="31194" actId="6264"/>
          <ac:spMkLst>
            <pc:docMk/>
            <pc:sldMk cId="1379909486" sldId="357"/>
            <ac:spMk id="3" creationId="{1ACFC2A2-5AEE-4B2A-B5EE-FA12AF84328D}"/>
          </ac:spMkLst>
        </pc:spChg>
        <pc:spChg chg="mod">
          <ac:chgData name="Ragnhild Halvorsrud" userId="917ea340-fd63-490f-a7db-68428d24cf32" providerId="ADAL" clId="{74752764-C38B-4E32-8BD7-4A8808568C3F}" dt="2021-03-25T12:44:18.201" v="30574" actId="790"/>
          <ac:spMkLst>
            <pc:docMk/>
            <pc:sldMk cId="1379909486" sldId="357"/>
            <ac:spMk id="5" creationId="{A8399727-A8FF-4AE7-BDDB-E6B42147C998}"/>
          </ac:spMkLst>
        </pc:spChg>
        <pc:spChg chg="mod">
          <ac:chgData name="Ragnhild Halvorsrud" userId="917ea340-fd63-490f-a7db-68428d24cf32" providerId="ADAL" clId="{74752764-C38B-4E32-8BD7-4A8808568C3F}" dt="2021-03-25T12:44:18.201" v="30575" actId="790"/>
          <ac:spMkLst>
            <pc:docMk/>
            <pc:sldMk cId="1379909486" sldId="357"/>
            <ac:spMk id="6" creationId="{2854E4F3-BF25-43BF-AE39-A8218B39E8BF}"/>
          </ac:spMkLst>
        </pc:spChg>
        <pc:spChg chg="mod">
          <ac:chgData name="Ragnhild Halvorsrud" userId="917ea340-fd63-490f-a7db-68428d24cf32" providerId="ADAL" clId="{74752764-C38B-4E32-8BD7-4A8808568C3F}" dt="2021-03-25T12:44:18.202" v="30576" actId="790"/>
          <ac:spMkLst>
            <pc:docMk/>
            <pc:sldMk cId="1379909486" sldId="357"/>
            <ac:spMk id="7" creationId="{468A8BDD-D823-4828-9BE9-EA77E6A64F93}"/>
          </ac:spMkLst>
        </pc:spChg>
        <pc:spChg chg="del mod">
          <ac:chgData name="Ragnhild Halvorsrud" userId="917ea340-fd63-490f-a7db-68428d24cf32" providerId="ADAL" clId="{74752764-C38B-4E32-8BD7-4A8808568C3F}" dt="2021-03-25T12:45:22.417" v="30838" actId="478"/>
          <ac:spMkLst>
            <pc:docMk/>
            <pc:sldMk cId="1379909486" sldId="357"/>
            <ac:spMk id="8" creationId="{20C6F088-1D68-4488-A5A0-4B848ED1A6D0}"/>
          </ac:spMkLst>
        </pc:spChg>
        <pc:spChg chg="del mod">
          <ac:chgData name="Ragnhild Halvorsrud" userId="917ea340-fd63-490f-a7db-68428d24cf32" providerId="ADAL" clId="{74752764-C38B-4E32-8BD7-4A8808568C3F}" dt="2021-03-25T12:45:22.417" v="30838" actId="478"/>
          <ac:spMkLst>
            <pc:docMk/>
            <pc:sldMk cId="1379909486" sldId="357"/>
            <ac:spMk id="9" creationId="{A7BD71F5-9811-4A44-9C4F-075DE3FC133C}"/>
          </ac:spMkLst>
        </pc:spChg>
        <pc:spChg chg="del mod">
          <ac:chgData name="Ragnhild Halvorsrud" userId="917ea340-fd63-490f-a7db-68428d24cf32" providerId="ADAL" clId="{74752764-C38B-4E32-8BD7-4A8808568C3F}" dt="2021-03-25T12:45:22.417" v="30838" actId="478"/>
          <ac:spMkLst>
            <pc:docMk/>
            <pc:sldMk cId="1379909486" sldId="357"/>
            <ac:spMk id="10" creationId="{CB2F689F-0C8D-4E5E-AA20-479744578869}"/>
          </ac:spMkLst>
        </pc:spChg>
        <pc:spChg chg="del mod">
          <ac:chgData name="Ragnhild Halvorsrud" userId="917ea340-fd63-490f-a7db-68428d24cf32" providerId="ADAL" clId="{74752764-C38B-4E32-8BD7-4A8808568C3F}" dt="2021-03-25T12:45:22.417" v="30838" actId="478"/>
          <ac:spMkLst>
            <pc:docMk/>
            <pc:sldMk cId="1379909486" sldId="357"/>
            <ac:spMk id="11" creationId="{4D2882A4-DDBE-4205-955F-60F32F2A0394}"/>
          </ac:spMkLst>
        </pc:spChg>
        <pc:spChg chg="del mod">
          <ac:chgData name="Ragnhild Halvorsrud" userId="917ea340-fd63-490f-a7db-68428d24cf32" providerId="ADAL" clId="{74752764-C38B-4E32-8BD7-4A8808568C3F}" dt="2021-03-25T12:45:22.417" v="30838" actId="478"/>
          <ac:spMkLst>
            <pc:docMk/>
            <pc:sldMk cId="1379909486" sldId="357"/>
            <ac:spMk id="12" creationId="{53CBE3DA-FE91-457E-945E-7D48448BBAF8}"/>
          </ac:spMkLst>
        </pc:spChg>
        <pc:spChg chg="del mod">
          <ac:chgData name="Ragnhild Halvorsrud" userId="917ea340-fd63-490f-a7db-68428d24cf32" providerId="ADAL" clId="{74752764-C38B-4E32-8BD7-4A8808568C3F}" dt="2021-03-25T12:45:22.417" v="30838" actId="478"/>
          <ac:spMkLst>
            <pc:docMk/>
            <pc:sldMk cId="1379909486" sldId="357"/>
            <ac:spMk id="13" creationId="{A1F71280-C266-40D6-B8D4-9ABBE3CA6477}"/>
          </ac:spMkLst>
        </pc:spChg>
        <pc:spChg chg="del mod">
          <ac:chgData name="Ragnhild Halvorsrud" userId="917ea340-fd63-490f-a7db-68428d24cf32" providerId="ADAL" clId="{74752764-C38B-4E32-8BD7-4A8808568C3F}" dt="2021-03-25T12:45:22.417" v="30838" actId="478"/>
          <ac:spMkLst>
            <pc:docMk/>
            <pc:sldMk cId="1379909486" sldId="357"/>
            <ac:spMk id="14" creationId="{EF94F106-359A-43D1-85F1-AEF43EFA6547}"/>
          </ac:spMkLst>
        </pc:spChg>
        <pc:spChg chg="mod">
          <ac:chgData name="Ragnhild Halvorsrud" userId="917ea340-fd63-490f-a7db-68428d24cf32" providerId="ADAL" clId="{74752764-C38B-4E32-8BD7-4A8808568C3F}" dt="2021-03-25T12:44:18.207" v="30584" actId="790"/>
          <ac:spMkLst>
            <pc:docMk/>
            <pc:sldMk cId="1379909486" sldId="357"/>
            <ac:spMk id="15" creationId="{5D38AB40-C0D0-4EDA-A8D8-F0534E4A5863}"/>
          </ac:spMkLst>
        </pc:spChg>
        <pc:spChg chg="mod">
          <ac:chgData name="Ragnhild Halvorsrud" userId="917ea340-fd63-490f-a7db-68428d24cf32" providerId="ADAL" clId="{74752764-C38B-4E32-8BD7-4A8808568C3F}" dt="2021-03-25T12:58:50.098" v="31031" actId="1035"/>
          <ac:spMkLst>
            <pc:docMk/>
            <pc:sldMk cId="1379909486" sldId="357"/>
            <ac:spMk id="16" creationId="{935AF957-7897-49CC-9211-532ABC2EBB8C}"/>
          </ac:spMkLst>
        </pc:spChg>
        <pc:spChg chg="mod">
          <ac:chgData name="Ragnhild Halvorsrud" userId="917ea340-fd63-490f-a7db-68428d24cf32" providerId="ADAL" clId="{74752764-C38B-4E32-8BD7-4A8808568C3F}" dt="2021-03-25T12:58:50.098" v="31031" actId="1035"/>
          <ac:spMkLst>
            <pc:docMk/>
            <pc:sldMk cId="1379909486" sldId="357"/>
            <ac:spMk id="17" creationId="{CF288A07-B811-431F-BF94-8759A7185FBA}"/>
          </ac:spMkLst>
        </pc:spChg>
        <pc:spChg chg="mod">
          <ac:chgData name="Ragnhild Halvorsrud" userId="917ea340-fd63-490f-a7db-68428d24cf32" providerId="ADAL" clId="{74752764-C38B-4E32-8BD7-4A8808568C3F}" dt="2021-03-25T12:58:50.098" v="31031" actId="1035"/>
          <ac:spMkLst>
            <pc:docMk/>
            <pc:sldMk cId="1379909486" sldId="357"/>
            <ac:spMk id="18" creationId="{D056C45A-BF33-4671-9C2C-F83E4E074CE0}"/>
          </ac:spMkLst>
        </pc:spChg>
        <pc:spChg chg="mod">
          <ac:chgData name="Ragnhild Halvorsrud" userId="917ea340-fd63-490f-a7db-68428d24cf32" providerId="ADAL" clId="{74752764-C38B-4E32-8BD7-4A8808568C3F}" dt="2021-03-25T12:58:50.098" v="31031" actId="1035"/>
          <ac:spMkLst>
            <pc:docMk/>
            <pc:sldMk cId="1379909486" sldId="357"/>
            <ac:spMk id="19" creationId="{50A10F38-926D-4D7A-86AD-90979D6EFD90}"/>
          </ac:spMkLst>
        </pc:spChg>
        <pc:spChg chg="mod">
          <ac:chgData name="Ragnhild Halvorsrud" userId="917ea340-fd63-490f-a7db-68428d24cf32" providerId="ADAL" clId="{74752764-C38B-4E32-8BD7-4A8808568C3F}" dt="2021-03-25T12:58:50.098" v="31031" actId="1035"/>
          <ac:spMkLst>
            <pc:docMk/>
            <pc:sldMk cId="1379909486" sldId="357"/>
            <ac:spMk id="20" creationId="{0332BD6C-7BC9-426D-A5D7-83E1F64AFC9F}"/>
          </ac:spMkLst>
        </pc:spChg>
        <pc:spChg chg="mod">
          <ac:chgData name="Ragnhild Halvorsrud" userId="917ea340-fd63-490f-a7db-68428d24cf32" providerId="ADAL" clId="{74752764-C38B-4E32-8BD7-4A8808568C3F}" dt="2021-03-25T12:58:50.098" v="31031" actId="1035"/>
          <ac:spMkLst>
            <pc:docMk/>
            <pc:sldMk cId="1379909486" sldId="357"/>
            <ac:spMk id="21" creationId="{3754076C-6808-4572-AE4D-0654C7257067}"/>
          </ac:spMkLst>
        </pc:spChg>
        <pc:spChg chg="mod">
          <ac:chgData name="Ragnhild Halvorsrud" userId="917ea340-fd63-490f-a7db-68428d24cf32" providerId="ADAL" clId="{74752764-C38B-4E32-8BD7-4A8808568C3F}" dt="2021-03-25T12:58:50.098" v="31031" actId="1035"/>
          <ac:spMkLst>
            <pc:docMk/>
            <pc:sldMk cId="1379909486" sldId="357"/>
            <ac:spMk id="22" creationId="{83F91500-C76B-416D-A7C3-CB2FD9498FFA}"/>
          </ac:spMkLst>
        </pc:spChg>
        <pc:spChg chg="mod">
          <ac:chgData name="Ragnhild Halvorsrud" userId="917ea340-fd63-490f-a7db-68428d24cf32" providerId="ADAL" clId="{74752764-C38B-4E32-8BD7-4A8808568C3F}" dt="2021-03-25T12:58:50.098" v="31031" actId="1035"/>
          <ac:spMkLst>
            <pc:docMk/>
            <pc:sldMk cId="1379909486" sldId="357"/>
            <ac:spMk id="23" creationId="{5CAF8E68-9148-49FD-8CE1-DAF77CAECD3D}"/>
          </ac:spMkLst>
        </pc:spChg>
        <pc:spChg chg="mod">
          <ac:chgData name="Ragnhild Halvorsrud" userId="917ea340-fd63-490f-a7db-68428d24cf32" providerId="ADAL" clId="{74752764-C38B-4E32-8BD7-4A8808568C3F}" dt="2021-03-25T12:58:50.098" v="31031" actId="1035"/>
          <ac:spMkLst>
            <pc:docMk/>
            <pc:sldMk cId="1379909486" sldId="357"/>
            <ac:spMk id="24" creationId="{61BBA8D0-3034-49D1-9870-00C1BF341A2C}"/>
          </ac:spMkLst>
        </pc:spChg>
        <pc:spChg chg="mod">
          <ac:chgData name="Ragnhild Halvorsrud" userId="917ea340-fd63-490f-a7db-68428d24cf32" providerId="ADAL" clId="{74752764-C38B-4E32-8BD7-4A8808568C3F}" dt="2021-03-25T12:58:50.098" v="31031" actId="1035"/>
          <ac:spMkLst>
            <pc:docMk/>
            <pc:sldMk cId="1379909486" sldId="357"/>
            <ac:spMk id="25" creationId="{CE02CCF2-FCB3-4B3B-9B68-A00D632ACC4E}"/>
          </ac:spMkLst>
        </pc:spChg>
        <pc:spChg chg="mod">
          <ac:chgData name="Ragnhild Halvorsrud" userId="917ea340-fd63-490f-a7db-68428d24cf32" providerId="ADAL" clId="{74752764-C38B-4E32-8BD7-4A8808568C3F}" dt="2021-03-25T12:58:50.098" v="31031" actId="1035"/>
          <ac:spMkLst>
            <pc:docMk/>
            <pc:sldMk cId="1379909486" sldId="357"/>
            <ac:spMk id="26" creationId="{50ED4FB3-9771-43FE-A6FC-D400B1299BE2}"/>
          </ac:spMkLst>
        </pc:spChg>
        <pc:spChg chg="mod">
          <ac:chgData name="Ragnhild Halvorsrud" userId="917ea340-fd63-490f-a7db-68428d24cf32" providerId="ADAL" clId="{74752764-C38B-4E32-8BD7-4A8808568C3F}" dt="2021-03-25T12:58:50.098" v="31031" actId="1035"/>
          <ac:spMkLst>
            <pc:docMk/>
            <pc:sldMk cId="1379909486" sldId="357"/>
            <ac:spMk id="29" creationId="{7674D7D2-7C13-489A-AE61-E880F93C3E96}"/>
          </ac:spMkLst>
        </pc:spChg>
        <pc:spChg chg="mod">
          <ac:chgData name="Ragnhild Halvorsrud" userId="917ea340-fd63-490f-a7db-68428d24cf32" providerId="ADAL" clId="{74752764-C38B-4E32-8BD7-4A8808568C3F}" dt="2021-03-25T12:58:50.098" v="31031" actId="1035"/>
          <ac:spMkLst>
            <pc:docMk/>
            <pc:sldMk cId="1379909486" sldId="357"/>
            <ac:spMk id="30" creationId="{6B942A09-9700-42A3-A74E-F6C4B439D304}"/>
          </ac:spMkLst>
        </pc:spChg>
        <pc:spChg chg="mod">
          <ac:chgData name="Ragnhild Halvorsrud" userId="917ea340-fd63-490f-a7db-68428d24cf32" providerId="ADAL" clId="{74752764-C38B-4E32-8BD7-4A8808568C3F}" dt="2021-03-25T12:58:50.098" v="31031" actId="1035"/>
          <ac:spMkLst>
            <pc:docMk/>
            <pc:sldMk cId="1379909486" sldId="357"/>
            <ac:spMk id="33" creationId="{BABC522E-2B95-424B-A130-EE73A01DD8C3}"/>
          </ac:spMkLst>
        </pc:spChg>
        <pc:spChg chg="mod">
          <ac:chgData name="Ragnhild Halvorsrud" userId="917ea340-fd63-490f-a7db-68428d24cf32" providerId="ADAL" clId="{74752764-C38B-4E32-8BD7-4A8808568C3F}" dt="2021-03-25T12:58:50.098" v="31031" actId="1035"/>
          <ac:spMkLst>
            <pc:docMk/>
            <pc:sldMk cId="1379909486" sldId="357"/>
            <ac:spMk id="34" creationId="{4DDFD53D-F21B-4B66-AB5C-8642672258E7}"/>
          </ac:spMkLst>
        </pc:spChg>
        <pc:spChg chg="mod">
          <ac:chgData name="Ragnhild Halvorsrud" userId="917ea340-fd63-490f-a7db-68428d24cf32" providerId="ADAL" clId="{74752764-C38B-4E32-8BD7-4A8808568C3F}" dt="2021-03-25T12:58:50.098" v="31031" actId="1035"/>
          <ac:spMkLst>
            <pc:docMk/>
            <pc:sldMk cId="1379909486" sldId="357"/>
            <ac:spMk id="35" creationId="{D7AE022A-B3AE-4686-980D-043685B8A57B}"/>
          </ac:spMkLst>
        </pc:spChg>
        <pc:spChg chg="mod">
          <ac:chgData name="Ragnhild Halvorsrud" userId="917ea340-fd63-490f-a7db-68428d24cf32" providerId="ADAL" clId="{74752764-C38B-4E32-8BD7-4A8808568C3F}" dt="2021-03-25T12:58:50.098" v="31031" actId="1035"/>
          <ac:spMkLst>
            <pc:docMk/>
            <pc:sldMk cId="1379909486" sldId="357"/>
            <ac:spMk id="36" creationId="{D02C6B0F-283D-4BD1-8CC1-C35FD6CD7C3D}"/>
          </ac:spMkLst>
        </pc:spChg>
        <pc:spChg chg="mod">
          <ac:chgData name="Ragnhild Halvorsrud" userId="917ea340-fd63-490f-a7db-68428d24cf32" providerId="ADAL" clId="{74752764-C38B-4E32-8BD7-4A8808568C3F}" dt="2021-03-25T12:58:50.098" v="31031" actId="1035"/>
          <ac:spMkLst>
            <pc:docMk/>
            <pc:sldMk cId="1379909486" sldId="357"/>
            <ac:spMk id="37" creationId="{3FB78669-66E8-4387-92C9-6924338D7FAF}"/>
          </ac:spMkLst>
        </pc:spChg>
        <pc:spChg chg="mod">
          <ac:chgData name="Ragnhild Halvorsrud" userId="917ea340-fd63-490f-a7db-68428d24cf32" providerId="ADAL" clId="{74752764-C38B-4E32-8BD7-4A8808568C3F}" dt="2021-03-25T12:58:50.098" v="31031" actId="1035"/>
          <ac:spMkLst>
            <pc:docMk/>
            <pc:sldMk cId="1379909486" sldId="357"/>
            <ac:spMk id="38" creationId="{0EAD3F46-154A-47DA-9F2A-2F20C4068177}"/>
          </ac:spMkLst>
        </pc:spChg>
        <pc:spChg chg="mod">
          <ac:chgData name="Ragnhild Halvorsrud" userId="917ea340-fd63-490f-a7db-68428d24cf32" providerId="ADAL" clId="{74752764-C38B-4E32-8BD7-4A8808568C3F}" dt="2021-03-25T12:58:50.098" v="31031" actId="1035"/>
          <ac:spMkLst>
            <pc:docMk/>
            <pc:sldMk cId="1379909486" sldId="357"/>
            <ac:spMk id="39" creationId="{C50B2ADC-F94D-4A1E-93BF-FB7F467FA643}"/>
          </ac:spMkLst>
        </pc:spChg>
        <pc:spChg chg="mod">
          <ac:chgData name="Ragnhild Halvorsrud" userId="917ea340-fd63-490f-a7db-68428d24cf32" providerId="ADAL" clId="{74752764-C38B-4E32-8BD7-4A8808568C3F}" dt="2021-03-25T12:58:50.098" v="31031" actId="1035"/>
          <ac:spMkLst>
            <pc:docMk/>
            <pc:sldMk cId="1379909486" sldId="357"/>
            <ac:spMk id="40" creationId="{F190C013-8DA0-406A-8CA6-8CEF3B434279}"/>
          </ac:spMkLst>
        </pc:spChg>
        <pc:spChg chg="mod">
          <ac:chgData name="Ragnhild Halvorsrud" userId="917ea340-fd63-490f-a7db-68428d24cf32" providerId="ADAL" clId="{74752764-C38B-4E32-8BD7-4A8808568C3F}" dt="2021-03-25T12:58:50.098" v="31031" actId="1035"/>
          <ac:spMkLst>
            <pc:docMk/>
            <pc:sldMk cId="1379909486" sldId="357"/>
            <ac:spMk id="41" creationId="{4219290A-0345-4E9C-A7D7-C9B5F8C5A0EC}"/>
          </ac:spMkLst>
        </pc:spChg>
        <pc:spChg chg="mod">
          <ac:chgData name="Ragnhild Halvorsrud" userId="917ea340-fd63-490f-a7db-68428d24cf32" providerId="ADAL" clId="{74752764-C38B-4E32-8BD7-4A8808568C3F}" dt="2021-03-25T12:58:50.098" v="31031" actId="1035"/>
          <ac:spMkLst>
            <pc:docMk/>
            <pc:sldMk cId="1379909486" sldId="357"/>
            <ac:spMk id="42" creationId="{2D59CF86-D40C-462B-A644-8EA01CA126F1}"/>
          </ac:spMkLst>
        </pc:spChg>
        <pc:spChg chg="mod">
          <ac:chgData name="Ragnhild Halvorsrud" userId="917ea340-fd63-490f-a7db-68428d24cf32" providerId="ADAL" clId="{74752764-C38B-4E32-8BD7-4A8808568C3F}" dt="2021-03-25T12:58:50.098" v="31031" actId="1035"/>
          <ac:spMkLst>
            <pc:docMk/>
            <pc:sldMk cId="1379909486" sldId="357"/>
            <ac:spMk id="66" creationId="{D68F0676-9823-4110-A744-51EA21DCA833}"/>
          </ac:spMkLst>
        </pc:spChg>
        <pc:spChg chg="mod">
          <ac:chgData name="Ragnhild Halvorsrud" userId="917ea340-fd63-490f-a7db-68428d24cf32" providerId="ADAL" clId="{74752764-C38B-4E32-8BD7-4A8808568C3F}" dt="2021-03-25T12:47:02.754" v="30852"/>
          <ac:spMkLst>
            <pc:docMk/>
            <pc:sldMk cId="1379909486" sldId="357"/>
            <ac:spMk id="69" creationId="{8032BCA6-64A5-4844-B1F0-AE6544C0A562}"/>
          </ac:spMkLst>
        </pc:spChg>
        <pc:spChg chg="mod">
          <ac:chgData name="Ragnhild Halvorsrud" userId="917ea340-fd63-490f-a7db-68428d24cf32" providerId="ADAL" clId="{74752764-C38B-4E32-8BD7-4A8808568C3F}" dt="2021-03-25T12:47:02.754" v="30852"/>
          <ac:spMkLst>
            <pc:docMk/>
            <pc:sldMk cId="1379909486" sldId="357"/>
            <ac:spMk id="70" creationId="{1D48D74A-9DE3-468B-B30A-9890B78C27DA}"/>
          </ac:spMkLst>
        </pc:spChg>
        <pc:spChg chg="mod">
          <ac:chgData name="Ragnhild Halvorsrud" userId="917ea340-fd63-490f-a7db-68428d24cf32" providerId="ADAL" clId="{74752764-C38B-4E32-8BD7-4A8808568C3F}" dt="2021-03-25T12:47:02.754" v="30852"/>
          <ac:spMkLst>
            <pc:docMk/>
            <pc:sldMk cId="1379909486" sldId="357"/>
            <ac:spMk id="71" creationId="{20C745D9-5C1E-42F0-96C9-6F2462FEE229}"/>
          </ac:spMkLst>
        </pc:spChg>
        <pc:spChg chg="mod">
          <ac:chgData name="Ragnhild Halvorsrud" userId="917ea340-fd63-490f-a7db-68428d24cf32" providerId="ADAL" clId="{74752764-C38B-4E32-8BD7-4A8808568C3F}" dt="2021-03-25T12:47:02.754" v="30852"/>
          <ac:spMkLst>
            <pc:docMk/>
            <pc:sldMk cId="1379909486" sldId="357"/>
            <ac:spMk id="72" creationId="{081EB832-78F5-48A1-96C8-6C122E536438}"/>
          </ac:spMkLst>
        </pc:spChg>
        <pc:spChg chg="mod">
          <ac:chgData name="Ragnhild Halvorsrud" userId="917ea340-fd63-490f-a7db-68428d24cf32" providerId="ADAL" clId="{74752764-C38B-4E32-8BD7-4A8808568C3F}" dt="2021-03-25T12:47:02.754" v="30852"/>
          <ac:spMkLst>
            <pc:docMk/>
            <pc:sldMk cId="1379909486" sldId="357"/>
            <ac:spMk id="73" creationId="{E91ECB2F-84B7-4942-9B50-8A241E7D9722}"/>
          </ac:spMkLst>
        </pc:spChg>
        <pc:spChg chg="mod">
          <ac:chgData name="Ragnhild Halvorsrud" userId="917ea340-fd63-490f-a7db-68428d24cf32" providerId="ADAL" clId="{74752764-C38B-4E32-8BD7-4A8808568C3F}" dt="2021-03-25T12:47:02.754" v="30852"/>
          <ac:spMkLst>
            <pc:docMk/>
            <pc:sldMk cId="1379909486" sldId="357"/>
            <ac:spMk id="74" creationId="{005C9820-99CF-4471-A8BF-D31746FA0529}"/>
          </ac:spMkLst>
        </pc:spChg>
        <pc:spChg chg="mod">
          <ac:chgData name="Ragnhild Halvorsrud" userId="917ea340-fd63-490f-a7db-68428d24cf32" providerId="ADAL" clId="{74752764-C38B-4E32-8BD7-4A8808568C3F}" dt="2021-03-25T12:47:02.754" v="30852"/>
          <ac:spMkLst>
            <pc:docMk/>
            <pc:sldMk cId="1379909486" sldId="357"/>
            <ac:spMk id="75" creationId="{70ACFB1C-929F-4799-BA92-1874D8D26D26}"/>
          </ac:spMkLst>
        </pc:spChg>
        <pc:spChg chg="mod">
          <ac:chgData name="Ragnhild Halvorsrud" userId="917ea340-fd63-490f-a7db-68428d24cf32" providerId="ADAL" clId="{74752764-C38B-4E32-8BD7-4A8808568C3F}" dt="2021-03-25T12:47:02.754" v="30852"/>
          <ac:spMkLst>
            <pc:docMk/>
            <pc:sldMk cId="1379909486" sldId="357"/>
            <ac:spMk id="76" creationId="{ECF01C49-FA88-4506-9BC9-027EAB3813D9}"/>
          </ac:spMkLst>
        </pc:spChg>
        <pc:spChg chg="mod">
          <ac:chgData name="Ragnhild Halvorsrud" userId="917ea340-fd63-490f-a7db-68428d24cf32" providerId="ADAL" clId="{74752764-C38B-4E32-8BD7-4A8808568C3F}" dt="2021-03-25T12:47:02.754" v="30852"/>
          <ac:spMkLst>
            <pc:docMk/>
            <pc:sldMk cId="1379909486" sldId="357"/>
            <ac:spMk id="77" creationId="{7AA86E16-4AEE-4469-8D82-2676BB78CC9F}"/>
          </ac:spMkLst>
        </pc:spChg>
        <pc:spChg chg="mod">
          <ac:chgData name="Ragnhild Halvorsrud" userId="917ea340-fd63-490f-a7db-68428d24cf32" providerId="ADAL" clId="{74752764-C38B-4E32-8BD7-4A8808568C3F}" dt="2021-03-25T12:47:02.754" v="30852"/>
          <ac:spMkLst>
            <pc:docMk/>
            <pc:sldMk cId="1379909486" sldId="357"/>
            <ac:spMk id="78" creationId="{0DD18A28-3E03-4603-90A3-AA3702928B29}"/>
          </ac:spMkLst>
        </pc:spChg>
        <pc:spChg chg="add mod">
          <ac:chgData name="Ragnhild Halvorsrud" userId="917ea340-fd63-490f-a7db-68428d24cf32" providerId="ADAL" clId="{74752764-C38B-4E32-8BD7-4A8808568C3F}" dt="2021-03-25T12:59:27.366" v="31033"/>
          <ac:spMkLst>
            <pc:docMk/>
            <pc:sldMk cId="1379909486" sldId="357"/>
            <ac:spMk id="79" creationId="{D41A92FE-70F6-470E-8058-5B6A368CB0EA}"/>
          </ac:spMkLst>
        </pc:spChg>
        <pc:spChg chg="add del mod">
          <ac:chgData name="Ragnhild Halvorsrud" userId="917ea340-fd63-490f-a7db-68428d24cf32" providerId="ADAL" clId="{74752764-C38B-4E32-8BD7-4A8808568C3F}" dt="2021-03-25T13:03:08.592" v="31194" actId="6264"/>
          <ac:spMkLst>
            <pc:docMk/>
            <pc:sldMk cId="1379909486" sldId="357"/>
            <ac:spMk id="80" creationId="{0F9B5876-4C65-4A55-AB49-54939CF0E774}"/>
          </ac:spMkLst>
        </pc:spChg>
        <pc:spChg chg="add del mod">
          <ac:chgData name="Ragnhild Halvorsrud" userId="917ea340-fd63-490f-a7db-68428d24cf32" providerId="ADAL" clId="{74752764-C38B-4E32-8BD7-4A8808568C3F}" dt="2021-03-25T13:03:08.592" v="31194" actId="6264"/>
          <ac:spMkLst>
            <pc:docMk/>
            <pc:sldMk cId="1379909486" sldId="357"/>
            <ac:spMk id="81" creationId="{7EAEA450-3140-4F83-9436-7F5407EFBABE}"/>
          </ac:spMkLst>
        </pc:spChg>
        <pc:grpChg chg="del">
          <ac:chgData name="Ragnhild Halvorsrud" userId="917ea340-fd63-490f-a7db-68428d24cf32" providerId="ADAL" clId="{74752764-C38B-4E32-8BD7-4A8808568C3F}" dt="2021-03-25T12:45:22.417" v="30838" actId="478"/>
          <ac:grpSpMkLst>
            <pc:docMk/>
            <pc:sldMk cId="1379909486" sldId="357"/>
            <ac:grpSpMk id="4" creationId="{B215BA3F-62B2-4B9A-88C9-AE3540669F6B}"/>
          </ac:grpSpMkLst>
        </pc:grpChg>
        <pc:grpChg chg="add mod">
          <ac:chgData name="Ragnhild Halvorsrud" userId="917ea340-fd63-490f-a7db-68428d24cf32" providerId="ADAL" clId="{74752764-C38B-4E32-8BD7-4A8808568C3F}" dt="2021-03-25T12:47:02.754" v="30852"/>
          <ac:grpSpMkLst>
            <pc:docMk/>
            <pc:sldMk cId="1379909486" sldId="357"/>
            <ac:grpSpMk id="68" creationId="{F7B3A190-E633-49E6-A79C-94DE6D2C7FAC}"/>
          </ac:grpSpMkLst>
        </pc:grpChg>
        <pc:picChg chg="mod">
          <ac:chgData name="Ragnhild Halvorsrud" userId="917ea340-fd63-490f-a7db-68428d24cf32" providerId="ADAL" clId="{74752764-C38B-4E32-8BD7-4A8808568C3F}" dt="2021-03-25T12:58:50.098" v="31031" actId="1035"/>
          <ac:picMkLst>
            <pc:docMk/>
            <pc:sldMk cId="1379909486" sldId="357"/>
            <ac:picMk id="27" creationId="{3B2DD659-3348-4AF0-8036-FD0E11D6EE9B}"/>
          </ac:picMkLst>
        </pc:picChg>
        <pc:picChg chg="mod">
          <ac:chgData name="Ragnhild Halvorsrud" userId="917ea340-fd63-490f-a7db-68428d24cf32" providerId="ADAL" clId="{74752764-C38B-4E32-8BD7-4A8808568C3F}" dt="2021-03-25T12:58:50.098" v="31031" actId="1035"/>
          <ac:picMkLst>
            <pc:docMk/>
            <pc:sldMk cId="1379909486" sldId="357"/>
            <ac:picMk id="28" creationId="{BEC1A868-D9C8-498E-8C07-7064E4684F9B}"/>
          </ac:picMkLst>
        </pc:picChg>
        <pc:picChg chg="mod">
          <ac:chgData name="Ragnhild Halvorsrud" userId="917ea340-fd63-490f-a7db-68428d24cf32" providerId="ADAL" clId="{74752764-C38B-4E32-8BD7-4A8808568C3F}" dt="2021-03-25T12:58:50.098" v="31031" actId="1035"/>
          <ac:picMkLst>
            <pc:docMk/>
            <pc:sldMk cId="1379909486" sldId="357"/>
            <ac:picMk id="31" creationId="{A4F979B6-0378-4EE2-9093-C727781E88DA}"/>
          </ac:picMkLst>
        </pc:picChg>
        <pc:picChg chg="mod">
          <ac:chgData name="Ragnhild Halvorsrud" userId="917ea340-fd63-490f-a7db-68428d24cf32" providerId="ADAL" clId="{74752764-C38B-4E32-8BD7-4A8808568C3F}" dt="2021-03-25T12:58:50.098" v="31031" actId="1035"/>
          <ac:picMkLst>
            <pc:docMk/>
            <pc:sldMk cId="1379909486" sldId="357"/>
            <ac:picMk id="32" creationId="{A89F57CD-F3B4-478E-97A4-7922648D4822}"/>
          </ac:picMkLst>
        </pc:picChg>
        <pc:picChg chg="mod">
          <ac:chgData name="Ragnhild Halvorsrud" userId="917ea340-fd63-490f-a7db-68428d24cf32" providerId="ADAL" clId="{74752764-C38B-4E32-8BD7-4A8808568C3F}" dt="2021-03-25T12:58:50.098" v="31031" actId="1035"/>
          <ac:picMkLst>
            <pc:docMk/>
            <pc:sldMk cId="1379909486" sldId="357"/>
            <ac:picMk id="43" creationId="{57F7EC2A-2F5E-46D6-B320-525C106A582B}"/>
          </ac:picMkLst>
        </pc:picChg>
        <pc:picChg chg="mod">
          <ac:chgData name="Ragnhild Halvorsrud" userId="917ea340-fd63-490f-a7db-68428d24cf32" providerId="ADAL" clId="{74752764-C38B-4E32-8BD7-4A8808568C3F}" dt="2021-03-25T12:58:50.098" v="31031" actId="1035"/>
          <ac:picMkLst>
            <pc:docMk/>
            <pc:sldMk cId="1379909486" sldId="357"/>
            <ac:picMk id="44" creationId="{03923B6E-F14C-4247-99E0-8A8082E236E4}"/>
          </ac:picMkLst>
        </pc:picChg>
        <pc:picChg chg="mod">
          <ac:chgData name="Ragnhild Halvorsrud" userId="917ea340-fd63-490f-a7db-68428d24cf32" providerId="ADAL" clId="{74752764-C38B-4E32-8BD7-4A8808568C3F}" dt="2021-03-25T12:58:50.098" v="31031" actId="1035"/>
          <ac:picMkLst>
            <pc:docMk/>
            <pc:sldMk cId="1379909486" sldId="357"/>
            <ac:picMk id="45" creationId="{9E17741C-3EF1-447F-B34F-0D7BFA13AA57}"/>
          </ac:picMkLst>
        </pc:picChg>
        <pc:picChg chg="mod">
          <ac:chgData name="Ragnhild Halvorsrud" userId="917ea340-fd63-490f-a7db-68428d24cf32" providerId="ADAL" clId="{74752764-C38B-4E32-8BD7-4A8808568C3F}" dt="2021-03-25T12:58:50.098" v="31031" actId="1035"/>
          <ac:picMkLst>
            <pc:docMk/>
            <pc:sldMk cId="1379909486" sldId="357"/>
            <ac:picMk id="46" creationId="{787D9A97-4EAA-4A33-AC75-0ECB34234072}"/>
          </ac:picMkLst>
        </pc:picChg>
        <pc:picChg chg="mod">
          <ac:chgData name="Ragnhild Halvorsrud" userId="917ea340-fd63-490f-a7db-68428d24cf32" providerId="ADAL" clId="{74752764-C38B-4E32-8BD7-4A8808568C3F}" dt="2021-03-25T12:58:50.098" v="31031" actId="1035"/>
          <ac:picMkLst>
            <pc:docMk/>
            <pc:sldMk cId="1379909486" sldId="357"/>
            <ac:picMk id="47" creationId="{BE351796-29D2-45E0-9666-5B4957929F4F}"/>
          </ac:picMkLst>
        </pc:picChg>
        <pc:picChg chg="mod">
          <ac:chgData name="Ragnhild Halvorsrud" userId="917ea340-fd63-490f-a7db-68428d24cf32" providerId="ADAL" clId="{74752764-C38B-4E32-8BD7-4A8808568C3F}" dt="2021-03-25T12:58:50.098" v="31031" actId="1035"/>
          <ac:picMkLst>
            <pc:docMk/>
            <pc:sldMk cId="1379909486" sldId="357"/>
            <ac:picMk id="48" creationId="{8CEF5069-4BE4-458D-A3F9-721592997225}"/>
          </ac:picMkLst>
        </pc:picChg>
        <pc:picChg chg="mod">
          <ac:chgData name="Ragnhild Halvorsrud" userId="917ea340-fd63-490f-a7db-68428d24cf32" providerId="ADAL" clId="{74752764-C38B-4E32-8BD7-4A8808568C3F}" dt="2021-03-25T12:58:50.098" v="31031" actId="1035"/>
          <ac:picMkLst>
            <pc:docMk/>
            <pc:sldMk cId="1379909486" sldId="357"/>
            <ac:picMk id="49" creationId="{BF422862-F403-44AA-B16A-AEFF896C8FC9}"/>
          </ac:picMkLst>
        </pc:picChg>
        <pc:picChg chg="mod">
          <ac:chgData name="Ragnhild Halvorsrud" userId="917ea340-fd63-490f-a7db-68428d24cf32" providerId="ADAL" clId="{74752764-C38B-4E32-8BD7-4A8808568C3F}" dt="2021-03-25T12:58:50.098" v="31031" actId="1035"/>
          <ac:picMkLst>
            <pc:docMk/>
            <pc:sldMk cId="1379909486" sldId="357"/>
            <ac:picMk id="50" creationId="{FFBF74E3-0EF5-435C-99E6-193BCE76C5F8}"/>
          </ac:picMkLst>
        </pc:picChg>
        <pc:picChg chg="mod">
          <ac:chgData name="Ragnhild Halvorsrud" userId="917ea340-fd63-490f-a7db-68428d24cf32" providerId="ADAL" clId="{74752764-C38B-4E32-8BD7-4A8808568C3F}" dt="2021-03-25T12:58:50.098" v="31031" actId="1035"/>
          <ac:picMkLst>
            <pc:docMk/>
            <pc:sldMk cId="1379909486" sldId="357"/>
            <ac:picMk id="51" creationId="{1E493CCB-A4F9-46A2-B82B-D1F788FE493E}"/>
          </ac:picMkLst>
        </pc:picChg>
        <pc:picChg chg="mod">
          <ac:chgData name="Ragnhild Halvorsrud" userId="917ea340-fd63-490f-a7db-68428d24cf32" providerId="ADAL" clId="{74752764-C38B-4E32-8BD7-4A8808568C3F}" dt="2021-03-25T12:58:50.098" v="31031" actId="1035"/>
          <ac:picMkLst>
            <pc:docMk/>
            <pc:sldMk cId="1379909486" sldId="357"/>
            <ac:picMk id="52" creationId="{FF948DE3-2660-4F0F-899C-F1085E92589B}"/>
          </ac:picMkLst>
        </pc:picChg>
        <pc:picChg chg="mod">
          <ac:chgData name="Ragnhild Halvorsrud" userId="917ea340-fd63-490f-a7db-68428d24cf32" providerId="ADAL" clId="{74752764-C38B-4E32-8BD7-4A8808568C3F}" dt="2021-03-25T12:58:50.098" v="31031" actId="1035"/>
          <ac:picMkLst>
            <pc:docMk/>
            <pc:sldMk cId="1379909486" sldId="357"/>
            <ac:picMk id="53" creationId="{8026FF61-7293-457E-8E4F-6671105569DA}"/>
          </ac:picMkLst>
        </pc:picChg>
        <pc:picChg chg="mod">
          <ac:chgData name="Ragnhild Halvorsrud" userId="917ea340-fd63-490f-a7db-68428d24cf32" providerId="ADAL" clId="{74752764-C38B-4E32-8BD7-4A8808568C3F}" dt="2021-03-25T12:58:50.098" v="31031" actId="1035"/>
          <ac:picMkLst>
            <pc:docMk/>
            <pc:sldMk cId="1379909486" sldId="357"/>
            <ac:picMk id="64" creationId="{0E3DC1BD-9493-42CA-AF0B-E39DA3B4A969}"/>
          </ac:picMkLst>
        </pc:picChg>
        <pc:picChg chg="mod">
          <ac:chgData name="Ragnhild Halvorsrud" userId="917ea340-fd63-490f-a7db-68428d24cf32" providerId="ADAL" clId="{74752764-C38B-4E32-8BD7-4A8808568C3F}" dt="2021-03-25T12:58:50.098" v="31031" actId="1035"/>
          <ac:picMkLst>
            <pc:docMk/>
            <pc:sldMk cId="1379909486" sldId="357"/>
            <ac:picMk id="65" creationId="{26481E90-138F-434E-A053-40DBFA76F4C3}"/>
          </ac:picMkLst>
        </pc:picChg>
        <pc:cxnChg chg="mod">
          <ac:chgData name="Ragnhild Halvorsrud" userId="917ea340-fd63-490f-a7db-68428d24cf32" providerId="ADAL" clId="{74752764-C38B-4E32-8BD7-4A8808568C3F}" dt="2021-03-25T12:58:50.098" v="31031" actId="1035"/>
          <ac:cxnSpMkLst>
            <pc:docMk/>
            <pc:sldMk cId="1379909486" sldId="357"/>
            <ac:cxnSpMk id="54" creationId="{AEAC305E-5829-46D4-941C-5519767698EF}"/>
          </ac:cxnSpMkLst>
        </pc:cxnChg>
        <pc:cxnChg chg="mod">
          <ac:chgData name="Ragnhild Halvorsrud" userId="917ea340-fd63-490f-a7db-68428d24cf32" providerId="ADAL" clId="{74752764-C38B-4E32-8BD7-4A8808568C3F}" dt="2021-03-25T12:58:50.098" v="31031" actId="1035"/>
          <ac:cxnSpMkLst>
            <pc:docMk/>
            <pc:sldMk cId="1379909486" sldId="357"/>
            <ac:cxnSpMk id="55" creationId="{7B67B9E1-D31E-4EDC-BA47-C6C658572017}"/>
          </ac:cxnSpMkLst>
        </pc:cxnChg>
        <pc:cxnChg chg="mod">
          <ac:chgData name="Ragnhild Halvorsrud" userId="917ea340-fd63-490f-a7db-68428d24cf32" providerId="ADAL" clId="{74752764-C38B-4E32-8BD7-4A8808568C3F}" dt="2021-03-25T12:58:50.098" v="31031" actId="1035"/>
          <ac:cxnSpMkLst>
            <pc:docMk/>
            <pc:sldMk cId="1379909486" sldId="357"/>
            <ac:cxnSpMk id="56" creationId="{1FDB9038-DE59-49D5-B0CE-C806AB4A99E6}"/>
          </ac:cxnSpMkLst>
        </pc:cxnChg>
        <pc:cxnChg chg="mod">
          <ac:chgData name="Ragnhild Halvorsrud" userId="917ea340-fd63-490f-a7db-68428d24cf32" providerId="ADAL" clId="{74752764-C38B-4E32-8BD7-4A8808568C3F}" dt="2021-03-25T12:58:50.098" v="31031" actId="1035"/>
          <ac:cxnSpMkLst>
            <pc:docMk/>
            <pc:sldMk cId="1379909486" sldId="357"/>
            <ac:cxnSpMk id="57" creationId="{2615082B-10A4-4E9A-B5D7-4827FDCDDA22}"/>
          </ac:cxnSpMkLst>
        </pc:cxnChg>
        <pc:cxnChg chg="mod">
          <ac:chgData name="Ragnhild Halvorsrud" userId="917ea340-fd63-490f-a7db-68428d24cf32" providerId="ADAL" clId="{74752764-C38B-4E32-8BD7-4A8808568C3F}" dt="2021-03-25T12:58:50.098" v="31031" actId="1035"/>
          <ac:cxnSpMkLst>
            <pc:docMk/>
            <pc:sldMk cId="1379909486" sldId="357"/>
            <ac:cxnSpMk id="58" creationId="{4CD74D2D-7E3C-4DDD-A1FE-B7C4DD8051CC}"/>
          </ac:cxnSpMkLst>
        </pc:cxnChg>
        <pc:cxnChg chg="mod">
          <ac:chgData name="Ragnhild Halvorsrud" userId="917ea340-fd63-490f-a7db-68428d24cf32" providerId="ADAL" clId="{74752764-C38B-4E32-8BD7-4A8808568C3F}" dt="2021-03-25T12:58:50.098" v="31031" actId="1035"/>
          <ac:cxnSpMkLst>
            <pc:docMk/>
            <pc:sldMk cId="1379909486" sldId="357"/>
            <ac:cxnSpMk id="59" creationId="{A551B66D-C1A7-4DF2-9DC1-BF7120E0D1BA}"/>
          </ac:cxnSpMkLst>
        </pc:cxnChg>
        <pc:cxnChg chg="mod">
          <ac:chgData name="Ragnhild Halvorsrud" userId="917ea340-fd63-490f-a7db-68428d24cf32" providerId="ADAL" clId="{74752764-C38B-4E32-8BD7-4A8808568C3F}" dt="2021-03-25T12:58:50.098" v="31031" actId="1035"/>
          <ac:cxnSpMkLst>
            <pc:docMk/>
            <pc:sldMk cId="1379909486" sldId="357"/>
            <ac:cxnSpMk id="60" creationId="{F9720099-D166-4D5D-874E-B941F6738DBE}"/>
          </ac:cxnSpMkLst>
        </pc:cxnChg>
        <pc:cxnChg chg="mod">
          <ac:chgData name="Ragnhild Halvorsrud" userId="917ea340-fd63-490f-a7db-68428d24cf32" providerId="ADAL" clId="{74752764-C38B-4E32-8BD7-4A8808568C3F}" dt="2021-03-25T12:58:50.098" v="31031" actId="1035"/>
          <ac:cxnSpMkLst>
            <pc:docMk/>
            <pc:sldMk cId="1379909486" sldId="357"/>
            <ac:cxnSpMk id="61" creationId="{7D9E5B98-291F-4E1A-A3AF-CC3625E7EE58}"/>
          </ac:cxnSpMkLst>
        </pc:cxnChg>
        <pc:cxnChg chg="mod">
          <ac:chgData name="Ragnhild Halvorsrud" userId="917ea340-fd63-490f-a7db-68428d24cf32" providerId="ADAL" clId="{74752764-C38B-4E32-8BD7-4A8808568C3F}" dt="2021-03-25T12:58:50.098" v="31031" actId="1035"/>
          <ac:cxnSpMkLst>
            <pc:docMk/>
            <pc:sldMk cId="1379909486" sldId="357"/>
            <ac:cxnSpMk id="62" creationId="{95000DA0-A51B-46DA-BEB8-E1B1A75D62CC}"/>
          </ac:cxnSpMkLst>
        </pc:cxnChg>
        <pc:cxnChg chg="mod">
          <ac:chgData name="Ragnhild Halvorsrud" userId="917ea340-fd63-490f-a7db-68428d24cf32" providerId="ADAL" clId="{74752764-C38B-4E32-8BD7-4A8808568C3F}" dt="2021-03-25T12:58:50.098" v="31031" actId="1035"/>
          <ac:cxnSpMkLst>
            <pc:docMk/>
            <pc:sldMk cId="1379909486" sldId="357"/>
            <ac:cxnSpMk id="63" creationId="{38DE8E2E-1F60-4F10-98F9-E3730CA2274A}"/>
          </ac:cxnSpMkLst>
        </pc:cxnChg>
        <pc:cxnChg chg="mod">
          <ac:chgData name="Ragnhild Halvorsrud" userId="917ea340-fd63-490f-a7db-68428d24cf32" providerId="ADAL" clId="{74752764-C38B-4E32-8BD7-4A8808568C3F}" dt="2021-03-25T12:58:50.098" v="31031" actId="1035"/>
          <ac:cxnSpMkLst>
            <pc:docMk/>
            <pc:sldMk cId="1379909486" sldId="357"/>
            <ac:cxnSpMk id="67" creationId="{F7F54B52-4F32-4697-A25B-380A94F78EA8}"/>
          </ac:cxnSpMkLst>
        </pc:cxnChg>
      </pc:sldChg>
      <pc:sldChg chg="del">
        <pc:chgData name="Ragnhild Halvorsrud" userId="917ea340-fd63-490f-a7db-68428d24cf32" providerId="ADAL" clId="{74752764-C38B-4E32-8BD7-4A8808568C3F}" dt="2021-02-27T12:12:52.598" v="28" actId="47"/>
        <pc:sldMkLst>
          <pc:docMk/>
          <pc:sldMk cId="2416284616" sldId="377"/>
        </pc:sldMkLst>
      </pc:sldChg>
      <pc:sldChg chg="addSp delSp modSp add del mod ord chgLayout modNotes">
        <pc:chgData name="Ragnhild Halvorsrud" userId="917ea340-fd63-490f-a7db-68428d24cf32" providerId="ADAL" clId="{74752764-C38B-4E32-8BD7-4A8808568C3F}" dt="2021-03-26T14:57:53.573" v="31614" actId="478"/>
        <pc:sldMkLst>
          <pc:docMk/>
          <pc:sldMk cId="454487130" sldId="405"/>
        </pc:sldMkLst>
        <pc:spChg chg="mod ord">
          <ac:chgData name="Ragnhild Halvorsrud" userId="917ea340-fd63-490f-a7db-68428d24cf32" providerId="ADAL" clId="{74752764-C38B-4E32-8BD7-4A8808568C3F}" dt="2021-03-25T12:44:17.271" v="29297" actId="790"/>
          <ac:spMkLst>
            <pc:docMk/>
            <pc:sldMk cId="454487130" sldId="405"/>
            <ac:spMk id="2" creationId="{00000000-0000-0000-0000-000000000000}"/>
          </ac:spMkLst>
        </pc:spChg>
        <pc:spChg chg="add del mod">
          <ac:chgData name="Ragnhild Halvorsrud" userId="917ea340-fd63-490f-a7db-68428d24cf32" providerId="ADAL" clId="{74752764-C38B-4E32-8BD7-4A8808568C3F}" dt="2021-03-23T17:26:39.270" v="12544" actId="6264"/>
          <ac:spMkLst>
            <pc:docMk/>
            <pc:sldMk cId="454487130" sldId="405"/>
            <ac:spMk id="3" creationId="{79E0CA0A-4E3D-43C0-AAED-B415B9C2025C}"/>
          </ac:spMkLst>
        </pc:spChg>
        <pc:spChg chg="mod">
          <ac:chgData name="Ragnhild Halvorsrud" userId="917ea340-fd63-490f-a7db-68428d24cf32" providerId="ADAL" clId="{74752764-C38B-4E32-8BD7-4A8808568C3F}" dt="2021-03-25T12:44:17.278" v="29304" actId="790"/>
          <ac:spMkLst>
            <pc:docMk/>
            <pc:sldMk cId="454487130" sldId="405"/>
            <ac:spMk id="4" creationId="{252B2DBF-22C1-478A-9BE2-9E352F43BF6E}"/>
          </ac:spMkLst>
        </pc:spChg>
        <pc:spChg chg="mod">
          <ac:chgData name="Ragnhild Halvorsrud" userId="917ea340-fd63-490f-a7db-68428d24cf32" providerId="ADAL" clId="{74752764-C38B-4E32-8BD7-4A8808568C3F}" dt="2021-03-25T12:44:17.276" v="29302" actId="790"/>
          <ac:spMkLst>
            <pc:docMk/>
            <pc:sldMk cId="454487130" sldId="405"/>
            <ac:spMk id="14" creationId="{0DBF1A7D-509C-42AD-B373-D6C99DB9ECC4}"/>
          </ac:spMkLst>
        </pc:spChg>
        <pc:spChg chg="mod">
          <ac:chgData name="Ragnhild Halvorsrud" userId="917ea340-fd63-490f-a7db-68428d24cf32" providerId="ADAL" clId="{74752764-C38B-4E32-8BD7-4A8808568C3F}" dt="2021-03-25T12:44:17.277" v="29303" actId="790"/>
          <ac:spMkLst>
            <pc:docMk/>
            <pc:sldMk cId="454487130" sldId="405"/>
            <ac:spMk id="15" creationId="{D4CC7754-3A62-4CDB-A6E3-058724B4F3DC}"/>
          </ac:spMkLst>
        </pc:spChg>
        <pc:spChg chg="del mod">
          <ac:chgData name="Ragnhild Halvorsrud" userId="917ea340-fd63-490f-a7db-68428d24cf32" providerId="ADAL" clId="{74752764-C38B-4E32-8BD7-4A8808568C3F}" dt="2021-03-23T17:23:08.190" v="12454" actId="478"/>
          <ac:spMkLst>
            <pc:docMk/>
            <pc:sldMk cId="454487130" sldId="405"/>
            <ac:spMk id="16" creationId="{7E461A67-4E7C-4EA1-9A49-93FF263D2267}"/>
          </ac:spMkLst>
        </pc:spChg>
        <pc:spChg chg="add del mod">
          <ac:chgData name="Ragnhild Halvorsrud" userId="917ea340-fd63-490f-a7db-68428d24cf32" providerId="ADAL" clId="{74752764-C38B-4E32-8BD7-4A8808568C3F}" dt="2021-03-26T14:57:53.573" v="31614" actId="478"/>
          <ac:spMkLst>
            <pc:docMk/>
            <pc:sldMk cId="454487130" sldId="405"/>
            <ac:spMk id="17" creationId="{56E90831-E39D-476F-8B48-168A3B82D969}"/>
          </ac:spMkLst>
        </pc:spChg>
        <pc:spChg chg="mod">
          <ac:chgData name="Ragnhild Halvorsrud" userId="917ea340-fd63-490f-a7db-68428d24cf32" providerId="ADAL" clId="{74752764-C38B-4E32-8BD7-4A8808568C3F}" dt="2021-03-25T12:44:17.278" v="29305" actId="790"/>
          <ac:spMkLst>
            <pc:docMk/>
            <pc:sldMk cId="454487130" sldId="405"/>
            <ac:spMk id="18" creationId="{95996554-E312-4F71-829A-1F10877C29EA}"/>
          </ac:spMkLst>
        </pc:spChg>
        <pc:spChg chg="mod">
          <ac:chgData name="Ragnhild Halvorsrud" userId="917ea340-fd63-490f-a7db-68428d24cf32" providerId="ADAL" clId="{74752764-C38B-4E32-8BD7-4A8808568C3F}" dt="2021-03-25T07:26:31.712" v="20545" actId="207"/>
          <ac:spMkLst>
            <pc:docMk/>
            <pc:sldMk cId="454487130" sldId="405"/>
            <ac:spMk id="20" creationId="{58A7CE66-3823-46D0-9437-E600A390FCCF}"/>
          </ac:spMkLst>
        </pc:spChg>
        <pc:spChg chg="mod">
          <ac:chgData name="Ragnhild Halvorsrud" userId="917ea340-fd63-490f-a7db-68428d24cf32" providerId="ADAL" clId="{74752764-C38B-4E32-8BD7-4A8808568C3F}" dt="2021-03-25T07:26:11.653" v="20544" actId="207"/>
          <ac:spMkLst>
            <pc:docMk/>
            <pc:sldMk cId="454487130" sldId="405"/>
            <ac:spMk id="21" creationId="{DFC58F2E-EBF5-448E-8F5B-2B0056AD36E8}"/>
          </ac:spMkLst>
        </pc:spChg>
        <pc:spChg chg="mod">
          <ac:chgData name="Ragnhild Halvorsrud" userId="917ea340-fd63-490f-a7db-68428d24cf32" providerId="ADAL" clId="{74752764-C38B-4E32-8BD7-4A8808568C3F}" dt="2021-03-25T07:26:11.653" v="20544" actId="207"/>
          <ac:spMkLst>
            <pc:docMk/>
            <pc:sldMk cId="454487130" sldId="405"/>
            <ac:spMk id="22" creationId="{C85128FF-4BAA-405E-A4D0-7C1806CEB63F}"/>
          </ac:spMkLst>
        </pc:spChg>
        <pc:spChg chg="add mod">
          <ac:chgData name="Ragnhild Halvorsrud" userId="917ea340-fd63-490f-a7db-68428d24cf32" providerId="ADAL" clId="{74752764-C38B-4E32-8BD7-4A8808568C3F}" dt="2021-03-26T14:57:50.206" v="31613"/>
          <ac:spMkLst>
            <pc:docMk/>
            <pc:sldMk cId="454487130" sldId="405"/>
            <ac:spMk id="23" creationId="{72B5BF54-4125-4196-91BB-7ACCDAD95A05}"/>
          </ac:spMkLst>
        </pc:spChg>
        <pc:spChg chg="add del mod">
          <ac:chgData name="Ragnhild Halvorsrud" userId="917ea340-fd63-490f-a7db-68428d24cf32" providerId="ADAL" clId="{74752764-C38B-4E32-8BD7-4A8808568C3F}" dt="2021-03-25T08:19:21.165" v="20668" actId="478"/>
          <ac:spMkLst>
            <pc:docMk/>
            <pc:sldMk cId="454487130" sldId="405"/>
            <ac:spMk id="23" creationId="{8E09CF7B-94B6-4E13-9D53-22D717538347}"/>
          </ac:spMkLst>
        </pc:spChg>
        <pc:spChg chg="add del mod">
          <ac:chgData name="Ragnhild Halvorsrud" userId="917ea340-fd63-490f-a7db-68428d24cf32" providerId="ADAL" clId="{74752764-C38B-4E32-8BD7-4A8808568C3F}" dt="2021-03-25T08:19:21.165" v="20668" actId="478"/>
          <ac:spMkLst>
            <pc:docMk/>
            <pc:sldMk cId="454487130" sldId="405"/>
            <ac:spMk id="24" creationId="{A0447176-6DAA-4C43-ADA8-0FDCB4A8B878}"/>
          </ac:spMkLst>
        </pc:spChg>
        <pc:spChg chg="add del mod">
          <ac:chgData name="Ragnhild Halvorsrud" userId="917ea340-fd63-490f-a7db-68428d24cf32" providerId="ADAL" clId="{74752764-C38B-4E32-8BD7-4A8808568C3F}" dt="2021-03-25T08:19:21.165" v="20668" actId="478"/>
          <ac:spMkLst>
            <pc:docMk/>
            <pc:sldMk cId="454487130" sldId="405"/>
            <ac:spMk id="25" creationId="{0AC35144-613E-4E7E-A758-F8C5D38C5B4F}"/>
          </ac:spMkLst>
        </pc:spChg>
        <pc:spChg chg="add del mod">
          <ac:chgData name="Ragnhild Halvorsrud" userId="917ea340-fd63-490f-a7db-68428d24cf32" providerId="ADAL" clId="{74752764-C38B-4E32-8BD7-4A8808568C3F}" dt="2021-03-25T08:19:21.165" v="20668" actId="478"/>
          <ac:spMkLst>
            <pc:docMk/>
            <pc:sldMk cId="454487130" sldId="405"/>
            <ac:spMk id="26" creationId="{320A2CB6-A9FF-4883-9257-83FE20B6AF7D}"/>
          </ac:spMkLst>
        </pc:spChg>
        <pc:spChg chg="add del mod">
          <ac:chgData name="Ragnhild Halvorsrud" userId="917ea340-fd63-490f-a7db-68428d24cf32" providerId="ADAL" clId="{74752764-C38B-4E32-8BD7-4A8808568C3F}" dt="2021-03-25T08:19:21.165" v="20668" actId="478"/>
          <ac:spMkLst>
            <pc:docMk/>
            <pc:sldMk cId="454487130" sldId="405"/>
            <ac:spMk id="27" creationId="{848A65D3-9469-4625-9E26-BC698C7EC637}"/>
          </ac:spMkLst>
        </pc:spChg>
        <pc:spChg chg="add del mod">
          <ac:chgData name="Ragnhild Halvorsrud" userId="917ea340-fd63-490f-a7db-68428d24cf32" providerId="ADAL" clId="{74752764-C38B-4E32-8BD7-4A8808568C3F}" dt="2021-03-25T08:19:21.165" v="20668" actId="478"/>
          <ac:spMkLst>
            <pc:docMk/>
            <pc:sldMk cId="454487130" sldId="405"/>
            <ac:spMk id="28" creationId="{8C7BE85A-0795-48A5-978D-A0A9597989D1}"/>
          </ac:spMkLst>
        </pc:spChg>
        <pc:spChg chg="add del mod">
          <ac:chgData name="Ragnhild Halvorsrud" userId="917ea340-fd63-490f-a7db-68428d24cf32" providerId="ADAL" clId="{74752764-C38B-4E32-8BD7-4A8808568C3F}" dt="2021-03-25T08:19:21.165" v="20668" actId="478"/>
          <ac:spMkLst>
            <pc:docMk/>
            <pc:sldMk cId="454487130" sldId="405"/>
            <ac:spMk id="29" creationId="{9B55A63D-F0A8-4E9C-8D90-00945B30F530}"/>
          </ac:spMkLst>
        </pc:spChg>
        <pc:spChg chg="add mod">
          <ac:chgData name="Ragnhild Halvorsrud" userId="917ea340-fd63-490f-a7db-68428d24cf32" providerId="ADAL" clId="{74752764-C38B-4E32-8BD7-4A8808568C3F}" dt="2021-03-25T12:44:17.280" v="29307" actId="790"/>
          <ac:spMkLst>
            <pc:docMk/>
            <pc:sldMk cId="454487130" sldId="405"/>
            <ac:spMk id="30" creationId="{34E46D35-75FD-4BD7-ACC4-287876134A5A}"/>
          </ac:spMkLst>
        </pc:spChg>
        <pc:spChg chg="add mod">
          <ac:chgData name="Ragnhild Halvorsrud" userId="917ea340-fd63-490f-a7db-68428d24cf32" providerId="ADAL" clId="{74752764-C38B-4E32-8BD7-4A8808568C3F}" dt="2021-03-25T12:44:17.280" v="29308" actId="790"/>
          <ac:spMkLst>
            <pc:docMk/>
            <pc:sldMk cId="454487130" sldId="405"/>
            <ac:spMk id="31" creationId="{9F5E5A64-A682-4D8F-8DF3-7443465B8A9F}"/>
          </ac:spMkLst>
        </pc:spChg>
        <pc:spChg chg="add mod">
          <ac:chgData name="Ragnhild Halvorsrud" userId="917ea340-fd63-490f-a7db-68428d24cf32" providerId="ADAL" clId="{74752764-C38B-4E32-8BD7-4A8808568C3F}" dt="2021-03-25T12:44:17.281" v="29309" actId="790"/>
          <ac:spMkLst>
            <pc:docMk/>
            <pc:sldMk cId="454487130" sldId="405"/>
            <ac:spMk id="32" creationId="{43DD1AF0-38B3-46A1-814C-7DE7849535FC}"/>
          </ac:spMkLst>
        </pc:spChg>
        <pc:spChg chg="add mod">
          <ac:chgData name="Ragnhild Halvorsrud" userId="917ea340-fd63-490f-a7db-68428d24cf32" providerId="ADAL" clId="{74752764-C38B-4E32-8BD7-4A8808568C3F}" dt="2021-03-25T12:44:17.281" v="29310" actId="790"/>
          <ac:spMkLst>
            <pc:docMk/>
            <pc:sldMk cId="454487130" sldId="405"/>
            <ac:spMk id="33" creationId="{D8FAD0A2-3D6D-4122-9751-8504D20936D8}"/>
          </ac:spMkLst>
        </pc:spChg>
        <pc:spChg chg="add mod">
          <ac:chgData name="Ragnhild Halvorsrud" userId="917ea340-fd63-490f-a7db-68428d24cf32" providerId="ADAL" clId="{74752764-C38B-4E32-8BD7-4A8808568C3F}" dt="2021-03-25T12:44:17.282" v="29311" actId="790"/>
          <ac:spMkLst>
            <pc:docMk/>
            <pc:sldMk cId="454487130" sldId="405"/>
            <ac:spMk id="34" creationId="{9338FC6D-A8D0-4F2D-A26D-8FB23C9EDD25}"/>
          </ac:spMkLst>
        </pc:spChg>
        <pc:spChg chg="mod">
          <ac:chgData name="Ragnhild Halvorsrud" userId="917ea340-fd63-490f-a7db-68428d24cf32" providerId="ADAL" clId="{74752764-C38B-4E32-8BD7-4A8808568C3F}" dt="2021-03-25T12:44:17.273" v="29298" actId="790"/>
          <ac:spMkLst>
            <pc:docMk/>
            <pc:sldMk cId="454487130" sldId="405"/>
            <ac:spMk id="44" creationId="{CBF2B9E1-AD5D-4BC8-86D5-14961E5C1C92}"/>
          </ac:spMkLst>
        </pc:spChg>
        <pc:spChg chg="mod">
          <ac:chgData name="Ragnhild Halvorsrud" userId="917ea340-fd63-490f-a7db-68428d24cf32" providerId="ADAL" clId="{74752764-C38B-4E32-8BD7-4A8808568C3F}" dt="2021-03-25T12:44:17.274" v="29299" actId="790"/>
          <ac:spMkLst>
            <pc:docMk/>
            <pc:sldMk cId="454487130" sldId="405"/>
            <ac:spMk id="45" creationId="{453D8C2B-613D-4F3D-AFD4-8C0C3B392A7C}"/>
          </ac:spMkLst>
        </pc:spChg>
        <pc:spChg chg="mod">
          <ac:chgData name="Ragnhild Halvorsrud" userId="917ea340-fd63-490f-a7db-68428d24cf32" providerId="ADAL" clId="{74752764-C38B-4E32-8BD7-4A8808568C3F}" dt="2021-03-25T12:44:17.275" v="29300" actId="790"/>
          <ac:spMkLst>
            <pc:docMk/>
            <pc:sldMk cId="454487130" sldId="405"/>
            <ac:spMk id="49" creationId="{CAFFC052-FBEC-40E6-817E-3403BE38A474}"/>
          </ac:spMkLst>
        </pc:spChg>
        <pc:spChg chg="mod">
          <ac:chgData name="Ragnhild Halvorsrud" userId="917ea340-fd63-490f-a7db-68428d24cf32" providerId="ADAL" clId="{74752764-C38B-4E32-8BD7-4A8808568C3F}" dt="2021-03-25T12:44:17.276" v="29301" actId="790"/>
          <ac:spMkLst>
            <pc:docMk/>
            <pc:sldMk cId="454487130" sldId="405"/>
            <ac:spMk id="51" creationId="{865F824B-4E1C-4D62-988E-36DA6268A102}"/>
          </ac:spMkLst>
        </pc:spChg>
        <pc:grpChg chg="add mod">
          <ac:chgData name="Ragnhild Halvorsrud" userId="917ea340-fd63-490f-a7db-68428d24cf32" providerId="ADAL" clId="{74752764-C38B-4E32-8BD7-4A8808568C3F}" dt="2021-03-25T08:22:13.156" v="20697" actId="164"/>
          <ac:grpSpMkLst>
            <pc:docMk/>
            <pc:sldMk cId="454487130" sldId="405"/>
            <ac:grpSpMk id="3" creationId="{A40C96D7-C4C5-4032-BC65-B168663FF38A}"/>
          </ac:grpSpMkLst>
        </pc:grpChg>
        <pc:grpChg chg="add del mod">
          <ac:chgData name="Ragnhild Halvorsrud" userId="917ea340-fd63-490f-a7db-68428d24cf32" providerId="ADAL" clId="{74752764-C38B-4E32-8BD7-4A8808568C3F}" dt="2021-03-25T08:19:21.165" v="20668" actId="478"/>
          <ac:grpSpMkLst>
            <pc:docMk/>
            <pc:sldMk cId="454487130" sldId="405"/>
            <ac:grpSpMk id="19" creationId="{2659D27C-76A4-4529-BA49-2C02B5C43768}"/>
          </ac:grpSpMkLst>
        </pc:grpChg>
      </pc:sldChg>
      <pc:sldChg chg="del">
        <pc:chgData name="Ragnhild Halvorsrud" userId="917ea340-fd63-490f-a7db-68428d24cf32" providerId="ADAL" clId="{74752764-C38B-4E32-8BD7-4A8808568C3F}" dt="2021-02-27T12:15:11.272" v="30" actId="47"/>
        <pc:sldMkLst>
          <pc:docMk/>
          <pc:sldMk cId="4108039329" sldId="408"/>
        </pc:sldMkLst>
      </pc:sldChg>
      <pc:sldChg chg="addSp delSp modSp add del mod ord chgLayout modNotes">
        <pc:chgData name="Ragnhild Halvorsrud" userId="917ea340-fd63-490f-a7db-68428d24cf32" providerId="ADAL" clId="{74752764-C38B-4E32-8BD7-4A8808568C3F}" dt="2021-03-25T20:03:16.412" v="31412" actId="47"/>
        <pc:sldMkLst>
          <pc:docMk/>
          <pc:sldMk cId="2607329622" sldId="428"/>
        </pc:sldMkLst>
        <pc:spChg chg="mod ord">
          <ac:chgData name="Ragnhild Halvorsrud" userId="917ea340-fd63-490f-a7db-68428d24cf32" providerId="ADAL" clId="{74752764-C38B-4E32-8BD7-4A8808568C3F}" dt="2021-03-25T12:44:17.496" v="29595" actId="790"/>
          <ac:spMkLst>
            <pc:docMk/>
            <pc:sldMk cId="2607329622" sldId="428"/>
            <ac:spMk id="2" creationId="{00000000-0000-0000-0000-000000000000}"/>
          </ac:spMkLst>
        </pc:spChg>
        <pc:spChg chg="add del mod">
          <ac:chgData name="Ragnhild Halvorsrud" userId="917ea340-fd63-490f-a7db-68428d24cf32" providerId="ADAL" clId="{74752764-C38B-4E32-8BD7-4A8808568C3F}" dt="2021-03-21T11:33:03.853" v="4817" actId="6264"/>
          <ac:spMkLst>
            <pc:docMk/>
            <pc:sldMk cId="2607329622" sldId="428"/>
            <ac:spMk id="3" creationId="{6758D924-B7B9-47AF-8383-9F657B36EC80}"/>
          </ac:spMkLst>
        </pc:spChg>
        <pc:spChg chg="add del mod">
          <ac:chgData name="Ragnhild Halvorsrud" userId="917ea340-fd63-490f-a7db-68428d24cf32" providerId="ADAL" clId="{74752764-C38B-4E32-8BD7-4A8808568C3F}" dt="2021-03-21T11:33:03.853" v="4817" actId="6264"/>
          <ac:spMkLst>
            <pc:docMk/>
            <pc:sldMk cId="2607329622" sldId="428"/>
            <ac:spMk id="4" creationId="{0A850302-33FE-461D-8662-DF5110722FAA}"/>
          </ac:spMkLst>
        </pc:spChg>
        <pc:spChg chg="mod ord">
          <ac:chgData name="Ragnhild Halvorsrud" userId="917ea340-fd63-490f-a7db-68428d24cf32" providerId="ADAL" clId="{74752764-C38B-4E32-8BD7-4A8808568C3F}" dt="2021-03-25T12:44:17.498" v="29596" actId="790"/>
          <ac:spMkLst>
            <pc:docMk/>
            <pc:sldMk cId="2607329622" sldId="428"/>
            <ac:spMk id="5" creationId="{00000000-0000-0000-0000-000000000000}"/>
          </ac:spMkLst>
        </pc:spChg>
        <pc:spChg chg="mod ord">
          <ac:chgData name="Ragnhild Halvorsrud" userId="917ea340-fd63-490f-a7db-68428d24cf32" providerId="ADAL" clId="{74752764-C38B-4E32-8BD7-4A8808568C3F}" dt="2021-03-25T12:44:17.499" v="29597" actId="790"/>
          <ac:spMkLst>
            <pc:docMk/>
            <pc:sldMk cId="2607329622" sldId="428"/>
            <ac:spMk id="6" creationId="{00000000-0000-0000-0000-000000000000}"/>
          </ac:spMkLst>
        </pc:spChg>
        <pc:spChg chg="add del mod">
          <ac:chgData name="Ragnhild Halvorsrud" userId="917ea340-fd63-490f-a7db-68428d24cf32" providerId="ADAL" clId="{74752764-C38B-4E32-8BD7-4A8808568C3F}" dt="2021-03-21T11:33:03.853" v="4817" actId="6264"/>
          <ac:spMkLst>
            <pc:docMk/>
            <pc:sldMk cId="2607329622" sldId="428"/>
            <ac:spMk id="7" creationId="{9D5BD293-23E2-4195-AE5D-B33FCC44DEED}"/>
          </ac:spMkLst>
        </pc:spChg>
        <pc:spChg chg="mod">
          <ac:chgData name="Ragnhild Halvorsrud" userId="917ea340-fd63-490f-a7db-68428d24cf32" providerId="ADAL" clId="{74752764-C38B-4E32-8BD7-4A8808568C3F}" dt="2021-03-24T08:21:09.155" v="13361" actId="790"/>
          <ac:spMkLst>
            <pc:docMk/>
            <pc:sldMk cId="2607329622" sldId="428"/>
            <ac:spMk id="14" creationId="{47F3C4CA-3581-4D66-B20A-F61D406BE962}"/>
          </ac:spMkLst>
        </pc:spChg>
        <pc:spChg chg="mod">
          <ac:chgData name="Ragnhild Halvorsrud" userId="917ea340-fd63-490f-a7db-68428d24cf32" providerId="ADAL" clId="{74752764-C38B-4E32-8BD7-4A8808568C3F}" dt="2021-03-24T08:21:09.163" v="13362" actId="790"/>
          <ac:spMkLst>
            <pc:docMk/>
            <pc:sldMk cId="2607329622" sldId="428"/>
            <ac:spMk id="15" creationId="{2A9033C2-69C4-4755-B2A6-62904EF3DC88}"/>
          </ac:spMkLst>
        </pc:spChg>
        <pc:spChg chg="mod">
          <ac:chgData name="Ragnhild Halvorsrud" userId="917ea340-fd63-490f-a7db-68428d24cf32" providerId="ADAL" clId="{74752764-C38B-4E32-8BD7-4A8808568C3F}" dt="2021-03-24T08:21:09.163" v="13363" actId="790"/>
          <ac:spMkLst>
            <pc:docMk/>
            <pc:sldMk cId="2607329622" sldId="428"/>
            <ac:spMk id="16" creationId="{07B26F31-920B-443C-83F8-7850F169EEA0}"/>
          </ac:spMkLst>
        </pc:spChg>
        <pc:spChg chg="add del mod">
          <ac:chgData name="Ragnhild Halvorsrud" userId="917ea340-fd63-490f-a7db-68428d24cf32" providerId="ADAL" clId="{74752764-C38B-4E32-8BD7-4A8808568C3F}" dt="2021-03-25T09:43:30.806" v="20981" actId="478"/>
          <ac:spMkLst>
            <pc:docMk/>
            <pc:sldMk cId="2607329622" sldId="428"/>
            <ac:spMk id="17" creationId="{E5294492-DC0A-4855-B9AD-B0D83F2F216A}"/>
          </ac:spMkLst>
        </pc:spChg>
        <pc:spChg chg="add del mod">
          <ac:chgData name="Ragnhild Halvorsrud" userId="917ea340-fd63-490f-a7db-68428d24cf32" providerId="ADAL" clId="{74752764-C38B-4E32-8BD7-4A8808568C3F}" dt="2021-03-25T09:43:30.806" v="20981" actId="478"/>
          <ac:spMkLst>
            <pc:docMk/>
            <pc:sldMk cId="2607329622" sldId="428"/>
            <ac:spMk id="18" creationId="{2B8844DA-92E7-4C58-89C2-FE5DC1F403C2}"/>
          </ac:spMkLst>
        </pc:spChg>
        <pc:spChg chg="add del mod">
          <ac:chgData name="Ragnhild Halvorsrud" userId="917ea340-fd63-490f-a7db-68428d24cf32" providerId="ADAL" clId="{74752764-C38B-4E32-8BD7-4A8808568C3F}" dt="2021-03-25T09:43:30.806" v="20981" actId="478"/>
          <ac:spMkLst>
            <pc:docMk/>
            <pc:sldMk cId="2607329622" sldId="428"/>
            <ac:spMk id="19" creationId="{A8C5A4D9-6073-4797-A640-621F71F1B3D3}"/>
          </ac:spMkLst>
        </pc:spChg>
        <pc:spChg chg="add del mod">
          <ac:chgData name="Ragnhild Halvorsrud" userId="917ea340-fd63-490f-a7db-68428d24cf32" providerId="ADAL" clId="{74752764-C38B-4E32-8BD7-4A8808568C3F}" dt="2021-03-25T09:43:30.806" v="20981" actId="478"/>
          <ac:spMkLst>
            <pc:docMk/>
            <pc:sldMk cId="2607329622" sldId="428"/>
            <ac:spMk id="20" creationId="{7BE9FC7A-DCAB-4759-8C3A-0E38D8ECA1B1}"/>
          </ac:spMkLst>
        </pc:spChg>
        <pc:spChg chg="add del mod">
          <ac:chgData name="Ragnhild Halvorsrud" userId="917ea340-fd63-490f-a7db-68428d24cf32" providerId="ADAL" clId="{74752764-C38B-4E32-8BD7-4A8808568C3F}" dt="2021-03-25T09:43:30.806" v="20981" actId="478"/>
          <ac:spMkLst>
            <pc:docMk/>
            <pc:sldMk cId="2607329622" sldId="428"/>
            <ac:spMk id="21" creationId="{C24E392D-40CA-4744-92B5-04B03BCD9874}"/>
          </ac:spMkLst>
        </pc:spChg>
        <pc:spChg chg="mod">
          <ac:chgData name="Ragnhild Halvorsrud" userId="917ea340-fd63-490f-a7db-68428d24cf32" providerId="ADAL" clId="{74752764-C38B-4E32-8BD7-4A8808568C3F}" dt="2021-03-25T12:44:17.500" v="29598" actId="790"/>
          <ac:spMkLst>
            <pc:docMk/>
            <pc:sldMk cId="2607329622" sldId="428"/>
            <ac:spMk id="22" creationId="{00000000-0000-0000-0000-000000000000}"/>
          </ac:spMkLst>
        </pc:spChg>
        <pc:spChg chg="mod">
          <ac:chgData name="Ragnhild Halvorsrud" userId="917ea340-fd63-490f-a7db-68428d24cf32" providerId="ADAL" clId="{74752764-C38B-4E32-8BD7-4A8808568C3F}" dt="2021-03-25T12:44:17.500" v="29599" actId="790"/>
          <ac:spMkLst>
            <pc:docMk/>
            <pc:sldMk cId="2607329622" sldId="428"/>
            <ac:spMk id="23" creationId="{00000000-0000-0000-0000-000000000000}"/>
          </ac:spMkLst>
        </pc:spChg>
        <pc:spChg chg="add del mod">
          <ac:chgData name="Ragnhild Halvorsrud" userId="917ea340-fd63-490f-a7db-68428d24cf32" providerId="ADAL" clId="{74752764-C38B-4E32-8BD7-4A8808568C3F}" dt="2021-03-25T09:43:30.806" v="20981" actId="478"/>
          <ac:spMkLst>
            <pc:docMk/>
            <pc:sldMk cId="2607329622" sldId="428"/>
            <ac:spMk id="25" creationId="{BA5ABBB9-609D-4469-867A-E0E7E8CC024A}"/>
          </ac:spMkLst>
        </pc:spChg>
        <pc:spChg chg="add del mod">
          <ac:chgData name="Ragnhild Halvorsrud" userId="917ea340-fd63-490f-a7db-68428d24cf32" providerId="ADAL" clId="{74752764-C38B-4E32-8BD7-4A8808568C3F}" dt="2021-03-25T09:43:30.806" v="20981" actId="478"/>
          <ac:spMkLst>
            <pc:docMk/>
            <pc:sldMk cId="2607329622" sldId="428"/>
            <ac:spMk id="26" creationId="{6F24A87F-ED1F-4E33-8DB6-AB1B51C13F9A}"/>
          </ac:spMkLst>
        </pc:spChg>
        <pc:spChg chg="add mod">
          <ac:chgData name="Ragnhild Halvorsrud" userId="917ea340-fd63-490f-a7db-68428d24cf32" providerId="ADAL" clId="{74752764-C38B-4E32-8BD7-4A8808568C3F}" dt="2021-03-25T12:44:17.501" v="29600" actId="790"/>
          <ac:spMkLst>
            <pc:docMk/>
            <pc:sldMk cId="2607329622" sldId="428"/>
            <ac:spMk id="27" creationId="{42AEBBE7-CDA5-4FAE-970B-FE0A737B4798}"/>
          </ac:spMkLst>
        </pc:spChg>
        <pc:spChg chg="add mod">
          <ac:chgData name="Ragnhild Halvorsrud" userId="917ea340-fd63-490f-a7db-68428d24cf32" providerId="ADAL" clId="{74752764-C38B-4E32-8BD7-4A8808568C3F}" dt="2021-03-25T12:44:17.502" v="29601" actId="790"/>
          <ac:spMkLst>
            <pc:docMk/>
            <pc:sldMk cId="2607329622" sldId="428"/>
            <ac:spMk id="28" creationId="{C2006A8B-5E7C-4799-BAB1-0C83BC109A27}"/>
          </ac:spMkLst>
        </pc:spChg>
        <pc:spChg chg="add mod">
          <ac:chgData name="Ragnhild Halvorsrud" userId="917ea340-fd63-490f-a7db-68428d24cf32" providerId="ADAL" clId="{74752764-C38B-4E32-8BD7-4A8808568C3F}" dt="2021-03-25T12:44:17.503" v="29602" actId="790"/>
          <ac:spMkLst>
            <pc:docMk/>
            <pc:sldMk cId="2607329622" sldId="428"/>
            <ac:spMk id="29" creationId="{48F20FF7-A966-4F49-BCAC-66D063631117}"/>
          </ac:spMkLst>
        </pc:spChg>
        <pc:spChg chg="add mod">
          <ac:chgData name="Ragnhild Halvorsrud" userId="917ea340-fd63-490f-a7db-68428d24cf32" providerId="ADAL" clId="{74752764-C38B-4E32-8BD7-4A8808568C3F}" dt="2021-03-25T12:44:17.503" v="29603" actId="790"/>
          <ac:spMkLst>
            <pc:docMk/>
            <pc:sldMk cId="2607329622" sldId="428"/>
            <ac:spMk id="30" creationId="{7F6DBBEE-B1CB-4B1B-9D10-3C28FB6D638B}"/>
          </ac:spMkLst>
        </pc:spChg>
        <pc:spChg chg="add mod">
          <ac:chgData name="Ragnhild Halvorsrud" userId="917ea340-fd63-490f-a7db-68428d24cf32" providerId="ADAL" clId="{74752764-C38B-4E32-8BD7-4A8808568C3F}" dt="2021-03-25T12:44:17.504" v="29604" actId="790"/>
          <ac:spMkLst>
            <pc:docMk/>
            <pc:sldMk cId="2607329622" sldId="428"/>
            <ac:spMk id="31" creationId="{5070217B-899B-456D-AC10-5834F5B8BAA3}"/>
          </ac:spMkLst>
        </pc:spChg>
        <pc:spChg chg="add mod">
          <ac:chgData name="Ragnhild Halvorsrud" userId="917ea340-fd63-490f-a7db-68428d24cf32" providerId="ADAL" clId="{74752764-C38B-4E32-8BD7-4A8808568C3F}" dt="2021-03-25T12:44:17.504" v="29605" actId="790"/>
          <ac:spMkLst>
            <pc:docMk/>
            <pc:sldMk cId="2607329622" sldId="428"/>
            <ac:spMk id="32" creationId="{171E473A-07F4-43A7-842D-F2A9F1CFFD8E}"/>
          </ac:spMkLst>
        </pc:spChg>
        <pc:spChg chg="add mod">
          <ac:chgData name="Ragnhild Halvorsrud" userId="917ea340-fd63-490f-a7db-68428d24cf32" providerId="ADAL" clId="{74752764-C38B-4E32-8BD7-4A8808568C3F}" dt="2021-03-25T12:44:17.505" v="29606" actId="790"/>
          <ac:spMkLst>
            <pc:docMk/>
            <pc:sldMk cId="2607329622" sldId="428"/>
            <ac:spMk id="34" creationId="{C5564C34-02F4-435C-8023-403D1EAA5607}"/>
          </ac:spMkLst>
        </pc:spChg>
        <pc:spChg chg="add mod">
          <ac:chgData name="Ragnhild Halvorsrud" userId="917ea340-fd63-490f-a7db-68428d24cf32" providerId="ADAL" clId="{74752764-C38B-4E32-8BD7-4A8808568C3F}" dt="2021-03-25T12:44:17.505" v="29607" actId="790"/>
          <ac:spMkLst>
            <pc:docMk/>
            <pc:sldMk cId="2607329622" sldId="428"/>
            <ac:spMk id="35" creationId="{15E100A0-E593-49E9-9BB8-B9C6125A71E9}"/>
          </ac:spMkLst>
        </pc:spChg>
        <pc:spChg chg="add mod">
          <ac:chgData name="Ragnhild Halvorsrud" userId="917ea340-fd63-490f-a7db-68428d24cf32" providerId="ADAL" clId="{74752764-C38B-4E32-8BD7-4A8808568C3F}" dt="2021-03-25T12:44:17.506" v="29608" actId="790"/>
          <ac:spMkLst>
            <pc:docMk/>
            <pc:sldMk cId="2607329622" sldId="428"/>
            <ac:spMk id="36" creationId="{2BBA0EEB-E8F3-44D5-AEBA-D136B4C49634}"/>
          </ac:spMkLst>
        </pc:spChg>
        <pc:spChg chg="add mod">
          <ac:chgData name="Ragnhild Halvorsrud" userId="917ea340-fd63-490f-a7db-68428d24cf32" providerId="ADAL" clId="{74752764-C38B-4E32-8BD7-4A8808568C3F}" dt="2021-03-25T12:44:17.507" v="29609" actId="790"/>
          <ac:spMkLst>
            <pc:docMk/>
            <pc:sldMk cId="2607329622" sldId="428"/>
            <ac:spMk id="37" creationId="{F70F0A0E-ABC2-4568-9D5E-C0E26FAF6C89}"/>
          </ac:spMkLst>
        </pc:spChg>
        <pc:spChg chg="add mod">
          <ac:chgData name="Ragnhild Halvorsrud" userId="917ea340-fd63-490f-a7db-68428d24cf32" providerId="ADAL" clId="{74752764-C38B-4E32-8BD7-4A8808568C3F}" dt="2021-03-25T12:44:17.507" v="29610" actId="790"/>
          <ac:spMkLst>
            <pc:docMk/>
            <pc:sldMk cId="2607329622" sldId="428"/>
            <ac:spMk id="38" creationId="{3A75C56B-D7DB-4A7D-93FC-BD43CC98D8C4}"/>
          </ac:spMkLst>
        </pc:spChg>
        <pc:grpChg chg="add mod">
          <ac:chgData name="Ragnhild Halvorsrud" userId="917ea340-fd63-490f-a7db-68428d24cf32" providerId="ADAL" clId="{74752764-C38B-4E32-8BD7-4A8808568C3F}" dt="2021-03-25T09:54:31.431" v="21018" actId="164"/>
          <ac:grpSpMkLst>
            <pc:docMk/>
            <pc:sldMk cId="2607329622" sldId="428"/>
            <ac:grpSpMk id="3" creationId="{F8A88FED-70C2-4176-B2DA-E4A4A7F1F4DF}"/>
          </ac:grpSpMkLst>
        </pc:grpChg>
        <pc:grpChg chg="add del mod">
          <ac:chgData name="Ragnhild Halvorsrud" userId="917ea340-fd63-490f-a7db-68428d24cf32" providerId="ADAL" clId="{74752764-C38B-4E32-8BD7-4A8808568C3F}" dt="2021-03-25T09:43:30.806" v="20981" actId="478"/>
          <ac:grpSpMkLst>
            <pc:docMk/>
            <pc:sldMk cId="2607329622" sldId="428"/>
            <ac:grpSpMk id="13" creationId="{261D4C61-8367-4705-B019-B6C9C6B75BB5}"/>
          </ac:grpSpMkLst>
        </pc:grpChg>
        <pc:picChg chg="mod">
          <ac:chgData name="Ragnhild Halvorsrud" userId="917ea340-fd63-490f-a7db-68428d24cf32" providerId="ADAL" clId="{74752764-C38B-4E32-8BD7-4A8808568C3F}" dt="2021-03-21T11:35:48.709" v="4942" actId="1035"/>
          <ac:picMkLst>
            <pc:docMk/>
            <pc:sldMk cId="2607329622" sldId="428"/>
            <ac:picMk id="10" creationId="{63E11F35-21E2-4EA2-AFF5-D6C3FFEA5950}"/>
          </ac:picMkLst>
        </pc:picChg>
        <pc:cxnChg chg="mod">
          <ac:chgData name="Ragnhild Halvorsrud" userId="917ea340-fd63-490f-a7db-68428d24cf32" providerId="ADAL" clId="{74752764-C38B-4E32-8BD7-4A8808568C3F}" dt="2021-03-21T11:35:42.157" v="4909" actId="1035"/>
          <ac:cxnSpMkLst>
            <pc:docMk/>
            <pc:sldMk cId="2607329622" sldId="428"/>
            <ac:cxnSpMk id="24" creationId="{00000000-0000-0000-0000-000000000000}"/>
          </ac:cxnSpMkLst>
        </pc:cxnChg>
        <pc:cxnChg chg="mod">
          <ac:chgData name="Ragnhild Halvorsrud" userId="917ea340-fd63-490f-a7db-68428d24cf32" providerId="ADAL" clId="{74752764-C38B-4E32-8BD7-4A8808568C3F}" dt="2021-03-21T11:35:55.877" v="4963" actId="1038"/>
          <ac:cxnSpMkLst>
            <pc:docMk/>
            <pc:sldMk cId="2607329622" sldId="428"/>
            <ac:cxnSpMk id="33" creationId="{00000000-0000-0000-0000-000000000000}"/>
          </ac:cxnSpMkLst>
        </pc:cxnChg>
      </pc:sldChg>
      <pc:sldChg chg="addSp delSp modSp add del mod chgLayout modNotes">
        <pc:chgData name="Ragnhild Halvorsrud" userId="917ea340-fd63-490f-a7db-68428d24cf32" providerId="ADAL" clId="{74752764-C38B-4E32-8BD7-4A8808568C3F}" dt="2021-03-26T16:30:15.655" v="32310" actId="6549"/>
        <pc:sldMkLst>
          <pc:docMk/>
          <pc:sldMk cId="541240641" sldId="450"/>
        </pc:sldMkLst>
        <pc:spChg chg="mod ord">
          <ac:chgData name="Ragnhild Halvorsrud" userId="917ea340-fd63-490f-a7db-68428d24cf32" providerId="ADAL" clId="{74752764-C38B-4E32-8BD7-4A8808568C3F}" dt="2021-03-26T16:29:44.348" v="32304" actId="6264"/>
          <ac:spMkLst>
            <pc:docMk/>
            <pc:sldMk cId="541240641" sldId="450"/>
            <ac:spMk id="2" creationId="{00000000-0000-0000-0000-000000000000}"/>
          </ac:spMkLst>
        </pc:spChg>
        <pc:spChg chg="mod ord">
          <ac:chgData name="Ragnhild Halvorsrud" userId="917ea340-fd63-490f-a7db-68428d24cf32" providerId="ADAL" clId="{74752764-C38B-4E32-8BD7-4A8808568C3F}" dt="2021-03-26T16:30:15.655" v="32310" actId="6549"/>
          <ac:spMkLst>
            <pc:docMk/>
            <pc:sldMk cId="541240641" sldId="450"/>
            <ac:spMk id="3" creationId="{00000000-0000-0000-0000-000000000000}"/>
          </ac:spMkLst>
        </pc:spChg>
        <pc:spChg chg="mod ord">
          <ac:chgData name="Ragnhild Halvorsrud" userId="917ea340-fd63-490f-a7db-68428d24cf32" providerId="ADAL" clId="{74752764-C38B-4E32-8BD7-4A8808568C3F}" dt="2021-03-26T16:29:44.348" v="32304" actId="6264"/>
          <ac:spMkLst>
            <pc:docMk/>
            <pc:sldMk cId="541240641" sldId="450"/>
            <ac:spMk id="4" creationId="{00000000-0000-0000-0000-000000000000}"/>
          </ac:spMkLst>
        </pc:spChg>
        <pc:spChg chg="add del mod">
          <ac:chgData name="Ragnhild Halvorsrud" userId="917ea340-fd63-490f-a7db-68428d24cf32" providerId="ADAL" clId="{74752764-C38B-4E32-8BD7-4A8808568C3F}" dt="2021-03-26T16:29:44.348" v="32304" actId="6264"/>
          <ac:spMkLst>
            <pc:docMk/>
            <pc:sldMk cId="541240641" sldId="450"/>
            <ac:spMk id="5" creationId="{55B57981-0002-45F2-8F4B-31868864B58B}"/>
          </ac:spMkLst>
        </pc:spChg>
        <pc:spChg chg="del mod">
          <ac:chgData name="Ragnhild Halvorsrud" userId="917ea340-fd63-490f-a7db-68428d24cf32" providerId="ADAL" clId="{74752764-C38B-4E32-8BD7-4A8808568C3F}" dt="2021-03-23T16:47:51.185" v="11783" actId="478"/>
          <ac:spMkLst>
            <pc:docMk/>
            <pc:sldMk cId="541240641" sldId="450"/>
            <ac:spMk id="5" creationId="{6F9B2B70-B194-4987-8337-8FF102EF2936}"/>
          </ac:spMkLst>
        </pc:spChg>
        <pc:spChg chg="add del mod">
          <ac:chgData name="Ragnhild Halvorsrud" userId="917ea340-fd63-490f-a7db-68428d24cf32" providerId="ADAL" clId="{74752764-C38B-4E32-8BD7-4A8808568C3F}" dt="2021-03-26T16:29:44.348" v="32304" actId="6264"/>
          <ac:spMkLst>
            <pc:docMk/>
            <pc:sldMk cId="541240641" sldId="450"/>
            <ac:spMk id="6" creationId="{6918357A-8E0E-4D96-91F2-EE97E9409E05}"/>
          </ac:spMkLst>
        </pc:spChg>
        <pc:spChg chg="add del">
          <ac:chgData name="Ragnhild Halvorsrud" userId="917ea340-fd63-490f-a7db-68428d24cf32" providerId="ADAL" clId="{74752764-C38B-4E32-8BD7-4A8808568C3F}" dt="2021-03-24T18:51:02.948" v="16389" actId="478"/>
          <ac:spMkLst>
            <pc:docMk/>
            <pc:sldMk cId="541240641" sldId="450"/>
            <ac:spMk id="6" creationId="{8274EDE2-5CD1-45D5-A385-AC8443BBB92D}"/>
          </ac:spMkLst>
        </pc:spChg>
        <pc:spChg chg="add del mod">
          <ac:chgData name="Ragnhild Halvorsrud" userId="917ea340-fd63-490f-a7db-68428d24cf32" providerId="ADAL" clId="{74752764-C38B-4E32-8BD7-4A8808568C3F}" dt="2021-03-26T16:29:44.348" v="32304" actId="6264"/>
          <ac:spMkLst>
            <pc:docMk/>
            <pc:sldMk cId="541240641" sldId="450"/>
            <ac:spMk id="7" creationId="{A61E2CDF-9DAB-4C61-BBE2-676D4A3A60EB}"/>
          </ac:spMkLst>
        </pc:spChg>
        <pc:spChg chg="add del mod">
          <ac:chgData name="Ragnhild Halvorsrud" userId="917ea340-fd63-490f-a7db-68428d24cf32" providerId="ADAL" clId="{74752764-C38B-4E32-8BD7-4A8808568C3F}" dt="2021-03-24T20:30:50.808" v="20092" actId="478"/>
          <ac:spMkLst>
            <pc:docMk/>
            <pc:sldMk cId="541240641" sldId="450"/>
            <ac:spMk id="8" creationId="{72F3B945-90A9-4592-AC0E-F2657B789315}"/>
          </ac:spMkLst>
        </pc:spChg>
      </pc:sldChg>
      <pc:sldChg chg="del">
        <pc:chgData name="Ragnhild Halvorsrud" userId="917ea340-fd63-490f-a7db-68428d24cf32" providerId="ADAL" clId="{74752764-C38B-4E32-8BD7-4A8808568C3F}" dt="2021-02-27T12:08:12.355" v="23" actId="47"/>
        <pc:sldMkLst>
          <pc:docMk/>
          <pc:sldMk cId="2539071821" sldId="451"/>
        </pc:sldMkLst>
      </pc:sldChg>
      <pc:sldChg chg="del">
        <pc:chgData name="Ragnhild Halvorsrud" userId="917ea340-fd63-490f-a7db-68428d24cf32" providerId="ADAL" clId="{74752764-C38B-4E32-8BD7-4A8808568C3F}" dt="2021-02-27T12:15:11.272" v="30" actId="47"/>
        <pc:sldMkLst>
          <pc:docMk/>
          <pc:sldMk cId="3419055384" sldId="453"/>
        </pc:sldMkLst>
      </pc:sldChg>
      <pc:sldChg chg="del">
        <pc:chgData name="Ragnhild Halvorsrud" userId="917ea340-fd63-490f-a7db-68428d24cf32" providerId="ADAL" clId="{74752764-C38B-4E32-8BD7-4A8808568C3F}" dt="2021-02-27T12:15:11.272" v="30" actId="47"/>
        <pc:sldMkLst>
          <pc:docMk/>
          <pc:sldMk cId="588101366" sldId="461"/>
        </pc:sldMkLst>
      </pc:sldChg>
      <pc:sldChg chg="del">
        <pc:chgData name="Ragnhild Halvorsrud" userId="917ea340-fd63-490f-a7db-68428d24cf32" providerId="ADAL" clId="{74752764-C38B-4E32-8BD7-4A8808568C3F}" dt="2021-02-27T12:15:11.272" v="30" actId="47"/>
        <pc:sldMkLst>
          <pc:docMk/>
          <pc:sldMk cId="1615701341" sldId="462"/>
        </pc:sldMkLst>
      </pc:sldChg>
      <pc:sldChg chg="del">
        <pc:chgData name="Ragnhild Halvorsrud" userId="917ea340-fd63-490f-a7db-68428d24cf32" providerId="ADAL" clId="{74752764-C38B-4E32-8BD7-4A8808568C3F}" dt="2021-02-27T12:15:11.272" v="30" actId="47"/>
        <pc:sldMkLst>
          <pc:docMk/>
          <pc:sldMk cId="4081359278" sldId="472"/>
        </pc:sldMkLst>
      </pc:sldChg>
      <pc:sldChg chg="del">
        <pc:chgData name="Ragnhild Halvorsrud" userId="917ea340-fd63-490f-a7db-68428d24cf32" providerId="ADAL" clId="{74752764-C38B-4E32-8BD7-4A8808568C3F}" dt="2021-02-27T12:15:11.272" v="30" actId="47"/>
        <pc:sldMkLst>
          <pc:docMk/>
          <pc:sldMk cId="208339045" sldId="474"/>
        </pc:sldMkLst>
      </pc:sldChg>
      <pc:sldChg chg="del">
        <pc:chgData name="Ragnhild Halvorsrud" userId="917ea340-fd63-490f-a7db-68428d24cf32" providerId="ADAL" clId="{74752764-C38B-4E32-8BD7-4A8808568C3F}" dt="2021-02-27T12:15:11.272" v="30" actId="47"/>
        <pc:sldMkLst>
          <pc:docMk/>
          <pc:sldMk cId="2661338995" sldId="486"/>
        </pc:sldMkLst>
      </pc:sldChg>
      <pc:sldChg chg="del">
        <pc:chgData name="Ragnhild Halvorsrud" userId="917ea340-fd63-490f-a7db-68428d24cf32" providerId="ADAL" clId="{74752764-C38B-4E32-8BD7-4A8808568C3F}" dt="2021-02-27T12:08:13.282" v="24" actId="47"/>
        <pc:sldMkLst>
          <pc:docMk/>
          <pc:sldMk cId="3024363764" sldId="494"/>
        </pc:sldMkLst>
      </pc:sldChg>
      <pc:sldChg chg="del">
        <pc:chgData name="Ragnhild Halvorsrud" userId="917ea340-fd63-490f-a7db-68428d24cf32" providerId="ADAL" clId="{74752764-C38B-4E32-8BD7-4A8808568C3F}" dt="2021-02-27T12:15:11.272" v="30" actId="47"/>
        <pc:sldMkLst>
          <pc:docMk/>
          <pc:sldMk cId="2394328622" sldId="508"/>
        </pc:sldMkLst>
      </pc:sldChg>
      <pc:sldChg chg="del">
        <pc:chgData name="Ragnhild Halvorsrud" userId="917ea340-fd63-490f-a7db-68428d24cf32" providerId="ADAL" clId="{74752764-C38B-4E32-8BD7-4A8808568C3F}" dt="2021-02-27T12:15:02.928" v="29" actId="47"/>
        <pc:sldMkLst>
          <pc:docMk/>
          <pc:sldMk cId="1608883126" sldId="509"/>
        </pc:sldMkLst>
      </pc:sldChg>
      <pc:sldChg chg="addSp delSp modSp add del mod modNotes">
        <pc:chgData name="Ragnhild Halvorsrud" userId="917ea340-fd63-490f-a7db-68428d24cf32" providerId="ADAL" clId="{74752764-C38B-4E32-8BD7-4A8808568C3F}" dt="2021-03-21T15:57:29.778" v="11758" actId="47"/>
        <pc:sldMkLst>
          <pc:docMk/>
          <pc:sldMk cId="1043206022" sldId="511"/>
        </pc:sldMkLst>
        <pc:spChg chg="mod">
          <ac:chgData name="Ragnhild Halvorsrud" userId="917ea340-fd63-490f-a7db-68428d24cf32" providerId="ADAL" clId="{74752764-C38B-4E32-8BD7-4A8808568C3F}" dt="2021-03-21T12:52:51.456" v="10241" actId="790"/>
          <ac:spMkLst>
            <pc:docMk/>
            <pc:sldMk cId="1043206022" sldId="511"/>
            <ac:spMk id="2" creationId="{00000000-0000-0000-0000-000000000000}"/>
          </ac:spMkLst>
        </pc:spChg>
        <pc:spChg chg="mod">
          <ac:chgData name="Ragnhild Halvorsrud" userId="917ea340-fd63-490f-a7db-68428d24cf32" providerId="ADAL" clId="{74752764-C38B-4E32-8BD7-4A8808568C3F}" dt="2021-03-21T12:52:51.456" v="10243" actId="790"/>
          <ac:spMkLst>
            <pc:docMk/>
            <pc:sldMk cId="1043206022" sldId="511"/>
            <ac:spMk id="3" creationId="{00000000-0000-0000-0000-000000000000}"/>
          </ac:spMkLst>
        </pc:spChg>
        <pc:spChg chg="mod">
          <ac:chgData name="Ragnhild Halvorsrud" userId="917ea340-fd63-490f-a7db-68428d24cf32" providerId="ADAL" clId="{74752764-C38B-4E32-8BD7-4A8808568C3F}" dt="2021-03-21T12:52:51.456" v="10242" actId="790"/>
          <ac:spMkLst>
            <pc:docMk/>
            <pc:sldMk cId="1043206022" sldId="511"/>
            <ac:spMk id="5" creationId="{00000000-0000-0000-0000-000000000000}"/>
          </ac:spMkLst>
        </pc:spChg>
        <pc:spChg chg="mod">
          <ac:chgData name="Ragnhild Halvorsrud" userId="917ea340-fd63-490f-a7db-68428d24cf32" providerId="ADAL" clId="{74752764-C38B-4E32-8BD7-4A8808568C3F}" dt="2021-03-21T12:52:51.456" v="10244" actId="790"/>
          <ac:spMkLst>
            <pc:docMk/>
            <pc:sldMk cId="1043206022" sldId="511"/>
            <ac:spMk id="9" creationId="{8F6E7F87-D485-45E3-91A5-E6C906A2167A}"/>
          </ac:spMkLst>
        </pc:spChg>
        <pc:spChg chg="mod">
          <ac:chgData name="Ragnhild Halvorsrud" userId="917ea340-fd63-490f-a7db-68428d24cf32" providerId="ADAL" clId="{74752764-C38B-4E32-8BD7-4A8808568C3F}" dt="2021-03-21T12:52:51.456" v="10245" actId="790"/>
          <ac:spMkLst>
            <pc:docMk/>
            <pc:sldMk cId="1043206022" sldId="511"/>
            <ac:spMk id="12" creationId="{C6ECB3F4-79EB-40D1-A2BB-71A88A63F0E8}"/>
          </ac:spMkLst>
        </pc:spChg>
        <pc:spChg chg="mod">
          <ac:chgData name="Ragnhild Halvorsrud" userId="917ea340-fd63-490f-a7db-68428d24cf32" providerId="ADAL" clId="{74752764-C38B-4E32-8BD7-4A8808568C3F}" dt="2021-03-21T12:52:51.456" v="10246" actId="790"/>
          <ac:spMkLst>
            <pc:docMk/>
            <pc:sldMk cId="1043206022" sldId="511"/>
            <ac:spMk id="14" creationId="{67A7D27C-B01A-4177-A15F-B3637F6CAD9B}"/>
          </ac:spMkLst>
        </pc:spChg>
        <pc:spChg chg="mod">
          <ac:chgData name="Ragnhild Halvorsrud" userId="917ea340-fd63-490f-a7db-68428d24cf32" providerId="ADAL" clId="{74752764-C38B-4E32-8BD7-4A8808568C3F}" dt="2021-03-21T12:52:51.456" v="10247" actId="790"/>
          <ac:spMkLst>
            <pc:docMk/>
            <pc:sldMk cId="1043206022" sldId="511"/>
            <ac:spMk id="17" creationId="{C98665CC-8320-451B-B568-9D3034174E00}"/>
          </ac:spMkLst>
        </pc:spChg>
        <pc:picChg chg="add del mod">
          <ac:chgData name="Ragnhild Halvorsrud" userId="917ea340-fd63-490f-a7db-68428d24cf32" providerId="ADAL" clId="{74752764-C38B-4E32-8BD7-4A8808568C3F}" dt="2021-03-21T12:40:39.015" v="9792" actId="478"/>
          <ac:picMkLst>
            <pc:docMk/>
            <pc:sldMk cId="1043206022" sldId="511"/>
            <ac:picMk id="15" creationId="{3298D90A-A87E-4754-BB57-FD75872BAAE8}"/>
          </ac:picMkLst>
        </pc:picChg>
      </pc:sldChg>
      <pc:sldChg chg="addSp delSp modSp add del mod modNotes">
        <pc:chgData name="Ragnhild Halvorsrud" userId="917ea340-fd63-490f-a7db-68428d24cf32" providerId="ADAL" clId="{74752764-C38B-4E32-8BD7-4A8808568C3F}" dt="2021-03-26T14:03:22.676" v="31583" actId="27636"/>
        <pc:sldMkLst>
          <pc:docMk/>
          <pc:sldMk cId="930194854" sldId="512"/>
        </pc:sldMkLst>
        <pc:spChg chg="mod">
          <ac:chgData name="Ragnhild Halvorsrud" userId="917ea340-fd63-490f-a7db-68428d24cf32" providerId="ADAL" clId="{74752764-C38B-4E32-8BD7-4A8808568C3F}" dt="2021-03-25T12:44:17.263" v="29286" actId="790"/>
          <ac:spMkLst>
            <pc:docMk/>
            <pc:sldMk cId="930194854" sldId="512"/>
            <ac:spMk id="2" creationId="{00000000-0000-0000-0000-000000000000}"/>
          </ac:spMkLst>
        </pc:spChg>
        <pc:spChg chg="mod">
          <ac:chgData name="Ragnhild Halvorsrud" userId="917ea340-fd63-490f-a7db-68428d24cf32" providerId="ADAL" clId="{74752764-C38B-4E32-8BD7-4A8808568C3F}" dt="2021-03-25T19:56:52.291" v="31312" actId="27636"/>
          <ac:spMkLst>
            <pc:docMk/>
            <pc:sldMk cId="930194854" sldId="512"/>
            <ac:spMk id="3" creationId="{00000000-0000-0000-0000-000000000000}"/>
          </ac:spMkLst>
        </pc:spChg>
        <pc:spChg chg="mod">
          <ac:chgData name="Ragnhild Halvorsrud" userId="917ea340-fd63-490f-a7db-68428d24cf32" providerId="ADAL" clId="{74752764-C38B-4E32-8BD7-4A8808568C3F}" dt="2021-03-25T12:44:17.265" v="29288" actId="790"/>
          <ac:spMkLst>
            <pc:docMk/>
            <pc:sldMk cId="930194854" sldId="512"/>
            <ac:spMk id="4" creationId="{00000000-0000-0000-0000-000000000000}"/>
          </ac:spMkLst>
        </pc:spChg>
        <pc:spChg chg="mod">
          <ac:chgData name="Ragnhild Halvorsrud" userId="917ea340-fd63-490f-a7db-68428d24cf32" providerId="ADAL" clId="{74752764-C38B-4E32-8BD7-4A8808568C3F}" dt="2021-03-26T14:03:22.676" v="31583" actId="27636"/>
          <ac:spMkLst>
            <pc:docMk/>
            <pc:sldMk cId="930194854" sldId="512"/>
            <ac:spMk id="8" creationId="{24EC9346-C460-4407-9E5B-ACD55DDDF709}"/>
          </ac:spMkLst>
        </pc:spChg>
        <pc:spChg chg="mod">
          <ac:chgData name="Ragnhild Halvorsrud" userId="917ea340-fd63-490f-a7db-68428d24cf32" providerId="ADAL" clId="{74752764-C38B-4E32-8BD7-4A8808568C3F}" dt="2021-03-25T07:27:43.509" v="20555"/>
          <ac:spMkLst>
            <pc:docMk/>
            <pc:sldMk cId="930194854" sldId="512"/>
            <ac:spMk id="11" creationId="{2FE48660-DA00-40C5-BE97-E994F0817C9F}"/>
          </ac:spMkLst>
        </pc:spChg>
        <pc:spChg chg="mod">
          <ac:chgData name="Ragnhild Halvorsrud" userId="917ea340-fd63-490f-a7db-68428d24cf32" providerId="ADAL" clId="{74752764-C38B-4E32-8BD7-4A8808568C3F}" dt="2021-03-25T07:27:43.509" v="20555"/>
          <ac:spMkLst>
            <pc:docMk/>
            <pc:sldMk cId="930194854" sldId="512"/>
            <ac:spMk id="12" creationId="{25BBE35D-CC49-4171-80A8-AC128373608D}"/>
          </ac:spMkLst>
        </pc:spChg>
        <pc:spChg chg="mod">
          <ac:chgData name="Ragnhild Halvorsrud" userId="917ea340-fd63-490f-a7db-68428d24cf32" providerId="ADAL" clId="{74752764-C38B-4E32-8BD7-4A8808568C3F}" dt="2021-03-25T07:27:43.509" v="20555"/>
          <ac:spMkLst>
            <pc:docMk/>
            <pc:sldMk cId="930194854" sldId="512"/>
            <ac:spMk id="13" creationId="{3832DE51-3644-45E7-900F-DF0A4BFBAA34}"/>
          </ac:spMkLst>
        </pc:spChg>
        <pc:spChg chg="add del mod">
          <ac:chgData name="Ragnhild Halvorsrud" userId="917ea340-fd63-490f-a7db-68428d24cf32" providerId="ADAL" clId="{74752764-C38B-4E32-8BD7-4A8808568C3F}" dt="2021-03-25T08:19:16.274" v="20667" actId="478"/>
          <ac:spMkLst>
            <pc:docMk/>
            <pc:sldMk cId="930194854" sldId="512"/>
            <ac:spMk id="14" creationId="{00E6E2E0-A11F-46A2-9A48-BCF8CB7D915F}"/>
          </ac:spMkLst>
        </pc:spChg>
        <pc:spChg chg="add del mod">
          <ac:chgData name="Ragnhild Halvorsrud" userId="917ea340-fd63-490f-a7db-68428d24cf32" providerId="ADAL" clId="{74752764-C38B-4E32-8BD7-4A8808568C3F}" dt="2021-03-25T08:19:16.274" v="20667" actId="478"/>
          <ac:spMkLst>
            <pc:docMk/>
            <pc:sldMk cId="930194854" sldId="512"/>
            <ac:spMk id="15" creationId="{07551A37-E2FE-43C9-95EB-E6A353C93277}"/>
          </ac:spMkLst>
        </pc:spChg>
        <pc:spChg chg="add mod">
          <ac:chgData name="Ragnhild Halvorsrud" userId="917ea340-fd63-490f-a7db-68428d24cf32" providerId="ADAL" clId="{74752764-C38B-4E32-8BD7-4A8808568C3F}" dt="2021-03-25T19:59:49.112" v="31401" actId="14100"/>
          <ac:spMkLst>
            <pc:docMk/>
            <pc:sldMk cId="930194854" sldId="512"/>
            <ac:spMk id="15" creationId="{8BD64E16-835A-4CF4-85AA-1B52ECC53A61}"/>
          </ac:spMkLst>
        </pc:spChg>
        <pc:spChg chg="add mod">
          <ac:chgData name="Ragnhild Halvorsrud" userId="917ea340-fd63-490f-a7db-68428d24cf32" providerId="ADAL" clId="{74752764-C38B-4E32-8BD7-4A8808568C3F}" dt="2021-03-25T20:00:03.590" v="31404" actId="14100"/>
          <ac:spMkLst>
            <pc:docMk/>
            <pc:sldMk cId="930194854" sldId="512"/>
            <ac:spMk id="17" creationId="{1C3CEE9D-F687-4E5C-82DA-792A3F636675}"/>
          </ac:spMkLst>
        </pc:spChg>
        <pc:spChg chg="add del mod">
          <ac:chgData name="Ragnhild Halvorsrud" userId="917ea340-fd63-490f-a7db-68428d24cf32" providerId="ADAL" clId="{74752764-C38B-4E32-8BD7-4A8808568C3F}" dt="2021-03-25T08:19:16.274" v="20667" actId="478"/>
          <ac:spMkLst>
            <pc:docMk/>
            <pc:sldMk cId="930194854" sldId="512"/>
            <ac:spMk id="17" creationId="{98DA4142-3A3A-4474-9B9B-2AB009962E72}"/>
          </ac:spMkLst>
        </pc:spChg>
        <pc:spChg chg="add del mod">
          <ac:chgData name="Ragnhild Halvorsrud" userId="917ea340-fd63-490f-a7db-68428d24cf32" providerId="ADAL" clId="{74752764-C38B-4E32-8BD7-4A8808568C3F}" dt="2021-03-25T08:19:16.274" v="20667" actId="478"/>
          <ac:spMkLst>
            <pc:docMk/>
            <pc:sldMk cId="930194854" sldId="512"/>
            <ac:spMk id="18" creationId="{27499A31-538C-43B5-85FE-8821C0F76D99}"/>
          </ac:spMkLst>
        </pc:spChg>
        <pc:spChg chg="add del mod">
          <ac:chgData name="Ragnhild Halvorsrud" userId="917ea340-fd63-490f-a7db-68428d24cf32" providerId="ADAL" clId="{74752764-C38B-4E32-8BD7-4A8808568C3F}" dt="2021-03-25T08:19:16.274" v="20667" actId="478"/>
          <ac:spMkLst>
            <pc:docMk/>
            <pc:sldMk cId="930194854" sldId="512"/>
            <ac:spMk id="19" creationId="{9871131A-4DC5-4445-99E9-5DF87822BD98}"/>
          </ac:spMkLst>
        </pc:spChg>
        <pc:spChg chg="add del mod">
          <ac:chgData name="Ragnhild Halvorsrud" userId="917ea340-fd63-490f-a7db-68428d24cf32" providerId="ADAL" clId="{74752764-C38B-4E32-8BD7-4A8808568C3F}" dt="2021-03-25T08:19:16.274" v="20667" actId="478"/>
          <ac:spMkLst>
            <pc:docMk/>
            <pc:sldMk cId="930194854" sldId="512"/>
            <ac:spMk id="20" creationId="{237B3BC5-02CC-4F88-99BE-2973023F8671}"/>
          </ac:spMkLst>
        </pc:spChg>
        <pc:spChg chg="add del mod">
          <ac:chgData name="Ragnhild Halvorsrud" userId="917ea340-fd63-490f-a7db-68428d24cf32" providerId="ADAL" clId="{74752764-C38B-4E32-8BD7-4A8808568C3F}" dt="2021-03-25T08:19:16.274" v="20667" actId="478"/>
          <ac:spMkLst>
            <pc:docMk/>
            <pc:sldMk cId="930194854" sldId="512"/>
            <ac:spMk id="21" creationId="{A454FFCD-5D58-4E44-B464-80142637C568}"/>
          </ac:spMkLst>
        </pc:spChg>
        <pc:spChg chg="add mod">
          <ac:chgData name="Ragnhild Halvorsrud" userId="917ea340-fd63-490f-a7db-68428d24cf32" providerId="ADAL" clId="{74752764-C38B-4E32-8BD7-4A8808568C3F}" dt="2021-03-25T19:59:39.300" v="31399" actId="14100"/>
          <ac:spMkLst>
            <pc:docMk/>
            <pc:sldMk cId="930194854" sldId="512"/>
            <ac:spMk id="21" creationId="{AEC9B32D-F6B1-4971-B014-34206FD6BA78}"/>
          </ac:spMkLst>
        </pc:spChg>
        <pc:spChg chg="add mod">
          <ac:chgData name="Ragnhild Halvorsrud" userId="917ea340-fd63-490f-a7db-68428d24cf32" providerId="ADAL" clId="{74752764-C38B-4E32-8BD7-4A8808568C3F}" dt="2021-03-25T12:44:17.267" v="29290" actId="790"/>
          <ac:spMkLst>
            <pc:docMk/>
            <pc:sldMk cId="930194854" sldId="512"/>
            <ac:spMk id="22" creationId="{E4047AAC-955D-4C2A-B377-7BC6BFEF640F}"/>
          </ac:spMkLst>
        </pc:spChg>
        <pc:spChg chg="add mod">
          <ac:chgData name="Ragnhild Halvorsrud" userId="917ea340-fd63-490f-a7db-68428d24cf32" providerId="ADAL" clId="{74752764-C38B-4E32-8BD7-4A8808568C3F}" dt="2021-03-25T12:44:17.267" v="29291" actId="790"/>
          <ac:spMkLst>
            <pc:docMk/>
            <pc:sldMk cId="930194854" sldId="512"/>
            <ac:spMk id="23" creationId="{E12F1999-68A6-4789-8A21-29722BD1510E}"/>
          </ac:spMkLst>
        </pc:spChg>
        <pc:spChg chg="add mod">
          <ac:chgData name="Ragnhild Halvorsrud" userId="917ea340-fd63-490f-a7db-68428d24cf32" providerId="ADAL" clId="{74752764-C38B-4E32-8BD7-4A8808568C3F}" dt="2021-03-25T12:44:17.268" v="29292" actId="790"/>
          <ac:spMkLst>
            <pc:docMk/>
            <pc:sldMk cId="930194854" sldId="512"/>
            <ac:spMk id="24" creationId="{7F284A25-9A34-4D07-AFB4-842F57F5F751}"/>
          </ac:spMkLst>
        </pc:spChg>
        <pc:spChg chg="add mod">
          <ac:chgData name="Ragnhild Halvorsrud" userId="917ea340-fd63-490f-a7db-68428d24cf32" providerId="ADAL" clId="{74752764-C38B-4E32-8BD7-4A8808568C3F}" dt="2021-03-25T12:44:17.269" v="29293" actId="790"/>
          <ac:spMkLst>
            <pc:docMk/>
            <pc:sldMk cId="930194854" sldId="512"/>
            <ac:spMk id="25" creationId="{7DA81DC2-894E-4C8A-ABB0-97E61215CC37}"/>
          </ac:spMkLst>
        </pc:spChg>
        <pc:spChg chg="add mod">
          <ac:chgData name="Ragnhild Halvorsrud" userId="917ea340-fd63-490f-a7db-68428d24cf32" providerId="ADAL" clId="{74752764-C38B-4E32-8BD7-4A8808568C3F}" dt="2021-03-25T12:44:17.269" v="29294" actId="790"/>
          <ac:spMkLst>
            <pc:docMk/>
            <pc:sldMk cId="930194854" sldId="512"/>
            <ac:spMk id="26" creationId="{DB364136-C146-4102-9E63-A16E134E24A9}"/>
          </ac:spMkLst>
        </pc:spChg>
        <pc:grpChg chg="add mod">
          <ac:chgData name="Ragnhild Halvorsrud" userId="917ea340-fd63-490f-a7db-68428d24cf32" providerId="ADAL" clId="{74752764-C38B-4E32-8BD7-4A8808568C3F}" dt="2021-03-25T08:22:16.406" v="20698" actId="164"/>
          <ac:grpSpMkLst>
            <pc:docMk/>
            <pc:sldMk cId="930194854" sldId="512"/>
            <ac:grpSpMk id="5" creationId="{899FD974-F394-4747-9C7F-D031C66BF840}"/>
          </ac:grpSpMkLst>
        </pc:grpChg>
        <pc:grpChg chg="add del mod">
          <ac:chgData name="Ragnhild Halvorsrud" userId="917ea340-fd63-490f-a7db-68428d24cf32" providerId="ADAL" clId="{74752764-C38B-4E32-8BD7-4A8808568C3F}" dt="2021-03-25T08:19:16.274" v="20667" actId="478"/>
          <ac:grpSpMkLst>
            <pc:docMk/>
            <pc:sldMk cId="930194854" sldId="512"/>
            <ac:grpSpMk id="10" creationId="{C444EED6-D921-4C8C-8D51-938B46353623}"/>
          </ac:grpSpMkLst>
        </pc:grpChg>
        <pc:picChg chg="mod">
          <ac:chgData name="Ragnhild Halvorsrud" userId="917ea340-fd63-490f-a7db-68428d24cf32" providerId="ADAL" clId="{74752764-C38B-4E32-8BD7-4A8808568C3F}" dt="2021-03-26T14:03:22.676" v="31583" actId="27636"/>
          <ac:picMkLst>
            <pc:docMk/>
            <pc:sldMk cId="930194854" sldId="512"/>
            <ac:picMk id="9" creationId="{832C5B97-555F-43A6-8D3B-650680A44B8E}"/>
          </ac:picMkLst>
        </pc:picChg>
        <pc:picChg chg="mod modCrop">
          <ac:chgData name="Ragnhild Halvorsrud" userId="917ea340-fd63-490f-a7db-68428d24cf32" providerId="ADAL" clId="{74752764-C38B-4E32-8BD7-4A8808568C3F}" dt="2021-03-25T19:59:07.146" v="31376" actId="1036"/>
          <ac:picMkLst>
            <pc:docMk/>
            <pc:sldMk cId="930194854" sldId="512"/>
            <ac:picMk id="16" creationId="{00000000-0000-0000-0000-000000000000}"/>
          </ac:picMkLst>
        </pc:picChg>
        <pc:cxnChg chg="add mod">
          <ac:chgData name="Ragnhild Halvorsrud" userId="917ea340-fd63-490f-a7db-68428d24cf32" providerId="ADAL" clId="{74752764-C38B-4E32-8BD7-4A8808568C3F}" dt="2021-03-25T19:59:07.146" v="31376" actId="1036"/>
          <ac:cxnSpMkLst>
            <pc:docMk/>
            <pc:sldMk cId="930194854" sldId="512"/>
            <ac:cxnSpMk id="18" creationId="{97EAFF63-6266-4FCE-8875-419DA3C7D400}"/>
          </ac:cxnSpMkLst>
        </pc:cxnChg>
        <pc:cxnChg chg="add mod">
          <ac:chgData name="Ragnhild Halvorsrud" userId="917ea340-fd63-490f-a7db-68428d24cf32" providerId="ADAL" clId="{74752764-C38B-4E32-8BD7-4A8808568C3F}" dt="2021-03-25T20:00:12.897" v="31407" actId="14100"/>
          <ac:cxnSpMkLst>
            <pc:docMk/>
            <pc:sldMk cId="930194854" sldId="512"/>
            <ac:cxnSpMk id="19" creationId="{1F1CA3A0-A26D-403D-A58E-022ECF67D17F}"/>
          </ac:cxnSpMkLst>
        </pc:cxnChg>
      </pc:sldChg>
      <pc:sldChg chg="del">
        <pc:chgData name="Ragnhild Halvorsrud" userId="917ea340-fd63-490f-a7db-68428d24cf32" providerId="ADAL" clId="{74752764-C38B-4E32-8BD7-4A8808568C3F}" dt="2021-02-27T12:15:11.272" v="30" actId="47"/>
        <pc:sldMkLst>
          <pc:docMk/>
          <pc:sldMk cId="2322008763" sldId="513"/>
        </pc:sldMkLst>
      </pc:sldChg>
      <pc:sldChg chg="del">
        <pc:chgData name="Ragnhild Halvorsrud" userId="917ea340-fd63-490f-a7db-68428d24cf32" providerId="ADAL" clId="{74752764-C38B-4E32-8BD7-4A8808568C3F}" dt="2021-02-27T12:15:11.272" v="30" actId="47"/>
        <pc:sldMkLst>
          <pc:docMk/>
          <pc:sldMk cId="1604233325" sldId="516"/>
        </pc:sldMkLst>
      </pc:sldChg>
      <pc:sldChg chg="del">
        <pc:chgData name="Ragnhild Halvorsrud" userId="917ea340-fd63-490f-a7db-68428d24cf32" providerId="ADAL" clId="{74752764-C38B-4E32-8BD7-4A8808568C3F}" dt="2021-02-27T12:15:11.272" v="30" actId="47"/>
        <pc:sldMkLst>
          <pc:docMk/>
          <pc:sldMk cId="3972162138" sldId="518"/>
        </pc:sldMkLst>
      </pc:sldChg>
      <pc:sldChg chg="del">
        <pc:chgData name="Ragnhild Halvorsrud" userId="917ea340-fd63-490f-a7db-68428d24cf32" providerId="ADAL" clId="{74752764-C38B-4E32-8BD7-4A8808568C3F}" dt="2021-02-27T12:15:11.272" v="30" actId="47"/>
        <pc:sldMkLst>
          <pc:docMk/>
          <pc:sldMk cId="3365690805" sldId="519"/>
        </pc:sldMkLst>
      </pc:sldChg>
      <pc:sldChg chg="del">
        <pc:chgData name="Ragnhild Halvorsrud" userId="917ea340-fd63-490f-a7db-68428d24cf32" providerId="ADAL" clId="{74752764-C38B-4E32-8BD7-4A8808568C3F}" dt="2021-02-27T12:15:11.272" v="30" actId="47"/>
        <pc:sldMkLst>
          <pc:docMk/>
          <pc:sldMk cId="1475786475" sldId="520"/>
        </pc:sldMkLst>
      </pc:sldChg>
      <pc:sldChg chg="del">
        <pc:chgData name="Ragnhild Halvorsrud" userId="917ea340-fd63-490f-a7db-68428d24cf32" providerId="ADAL" clId="{74752764-C38B-4E32-8BD7-4A8808568C3F}" dt="2021-02-27T12:15:11.272" v="30" actId="47"/>
        <pc:sldMkLst>
          <pc:docMk/>
          <pc:sldMk cId="4245267515" sldId="521"/>
        </pc:sldMkLst>
      </pc:sldChg>
      <pc:sldChg chg="del">
        <pc:chgData name="Ragnhild Halvorsrud" userId="917ea340-fd63-490f-a7db-68428d24cf32" providerId="ADAL" clId="{74752764-C38B-4E32-8BD7-4A8808568C3F}" dt="2021-02-27T12:15:11.272" v="30" actId="47"/>
        <pc:sldMkLst>
          <pc:docMk/>
          <pc:sldMk cId="1796706160" sldId="522"/>
        </pc:sldMkLst>
      </pc:sldChg>
      <pc:sldChg chg="del">
        <pc:chgData name="Ragnhild Halvorsrud" userId="917ea340-fd63-490f-a7db-68428d24cf32" providerId="ADAL" clId="{74752764-C38B-4E32-8BD7-4A8808568C3F}" dt="2021-02-27T12:15:11.272" v="30" actId="47"/>
        <pc:sldMkLst>
          <pc:docMk/>
          <pc:sldMk cId="2858277977" sldId="523"/>
        </pc:sldMkLst>
      </pc:sldChg>
      <pc:sldChg chg="del">
        <pc:chgData name="Ragnhild Halvorsrud" userId="917ea340-fd63-490f-a7db-68428d24cf32" providerId="ADAL" clId="{74752764-C38B-4E32-8BD7-4A8808568C3F}" dt="2021-02-27T12:15:11.272" v="30" actId="47"/>
        <pc:sldMkLst>
          <pc:docMk/>
          <pc:sldMk cId="1125293615" sldId="524"/>
        </pc:sldMkLst>
      </pc:sldChg>
      <pc:sldChg chg="del">
        <pc:chgData name="Ragnhild Halvorsrud" userId="917ea340-fd63-490f-a7db-68428d24cf32" providerId="ADAL" clId="{74752764-C38B-4E32-8BD7-4A8808568C3F}" dt="2021-02-27T12:15:11.272" v="30" actId="47"/>
        <pc:sldMkLst>
          <pc:docMk/>
          <pc:sldMk cId="508400711" sldId="525"/>
        </pc:sldMkLst>
      </pc:sldChg>
      <pc:sldChg chg="addSp delSp modSp add del mod ord modNotes">
        <pc:chgData name="Ragnhild Halvorsrud" userId="917ea340-fd63-490f-a7db-68428d24cf32" providerId="ADAL" clId="{74752764-C38B-4E32-8BD7-4A8808568C3F}" dt="2021-03-25T12:44:17.309" v="29348" actId="790"/>
        <pc:sldMkLst>
          <pc:docMk/>
          <pc:sldMk cId="1114432326" sldId="527"/>
        </pc:sldMkLst>
        <pc:spChg chg="mod">
          <ac:chgData name="Ragnhild Halvorsrud" userId="917ea340-fd63-490f-a7db-68428d24cf32" providerId="ADAL" clId="{74752764-C38B-4E32-8BD7-4A8808568C3F}" dt="2021-03-25T12:44:17.284" v="29314" actId="790"/>
          <ac:spMkLst>
            <pc:docMk/>
            <pc:sldMk cId="1114432326" sldId="527"/>
            <ac:spMk id="2" creationId="{CEF0584D-E78C-408F-A464-AF661D7CD2F8}"/>
          </ac:spMkLst>
        </pc:spChg>
        <pc:spChg chg="mod">
          <ac:chgData name="Ragnhild Halvorsrud" userId="917ea340-fd63-490f-a7db-68428d24cf32" providerId="ADAL" clId="{74752764-C38B-4E32-8BD7-4A8808568C3F}" dt="2021-03-25T12:44:17.285" v="29315" actId="790"/>
          <ac:spMkLst>
            <pc:docMk/>
            <pc:sldMk cId="1114432326" sldId="527"/>
            <ac:spMk id="4" creationId="{359912B9-4EB6-42C7-BF37-C605F081559D}"/>
          </ac:spMkLst>
        </pc:spChg>
        <pc:spChg chg="mod">
          <ac:chgData name="Ragnhild Halvorsrud" userId="917ea340-fd63-490f-a7db-68428d24cf32" providerId="ADAL" clId="{74752764-C38B-4E32-8BD7-4A8808568C3F}" dt="2021-03-21T12:52:51.487" v="10276" actId="790"/>
          <ac:spMkLst>
            <pc:docMk/>
            <pc:sldMk cId="1114432326" sldId="527"/>
            <ac:spMk id="35" creationId="{0960E66A-6676-4E62-816E-14A2376D6505}"/>
          </ac:spMkLst>
        </pc:spChg>
        <pc:spChg chg="mod">
          <ac:chgData name="Ragnhild Halvorsrud" userId="917ea340-fd63-490f-a7db-68428d24cf32" providerId="ADAL" clId="{74752764-C38B-4E32-8BD7-4A8808568C3F}" dt="2021-03-21T12:52:51.487" v="10277" actId="790"/>
          <ac:spMkLst>
            <pc:docMk/>
            <pc:sldMk cId="1114432326" sldId="527"/>
            <ac:spMk id="36" creationId="{DEE1BB1B-5775-40A9-858D-A23BACFF0AC0}"/>
          </ac:spMkLst>
        </pc:spChg>
        <pc:spChg chg="mod">
          <ac:chgData name="Ragnhild Halvorsrud" userId="917ea340-fd63-490f-a7db-68428d24cf32" providerId="ADAL" clId="{74752764-C38B-4E32-8BD7-4A8808568C3F}" dt="2021-03-21T12:52:51.487" v="10278" actId="790"/>
          <ac:spMkLst>
            <pc:docMk/>
            <pc:sldMk cId="1114432326" sldId="527"/>
            <ac:spMk id="37" creationId="{BCEF7574-943F-427B-902F-7E07728327B3}"/>
          </ac:spMkLst>
        </pc:spChg>
        <pc:spChg chg="mod">
          <ac:chgData name="Ragnhild Halvorsrud" userId="917ea340-fd63-490f-a7db-68428d24cf32" providerId="ADAL" clId="{74752764-C38B-4E32-8BD7-4A8808568C3F}" dt="2021-03-24T20:39:11.007" v="20497" actId="207"/>
          <ac:spMkLst>
            <pc:docMk/>
            <pc:sldMk cId="1114432326" sldId="527"/>
            <ac:spMk id="37" creationId="{EB9E0992-AB77-4600-A2C2-5902840920D5}"/>
          </ac:spMkLst>
        </pc:spChg>
        <pc:spChg chg="mod">
          <ac:chgData name="Ragnhild Halvorsrud" userId="917ea340-fd63-490f-a7db-68428d24cf32" providerId="ADAL" clId="{74752764-C38B-4E32-8BD7-4A8808568C3F}" dt="2021-03-21T12:52:51.487" v="10279" actId="790"/>
          <ac:spMkLst>
            <pc:docMk/>
            <pc:sldMk cId="1114432326" sldId="527"/>
            <ac:spMk id="38" creationId="{27AB23FE-AF7B-4A7F-A462-0754671AE49D}"/>
          </ac:spMkLst>
        </pc:spChg>
        <pc:spChg chg="mod">
          <ac:chgData name="Ragnhild Halvorsrud" userId="917ea340-fd63-490f-a7db-68428d24cf32" providerId="ADAL" clId="{74752764-C38B-4E32-8BD7-4A8808568C3F}" dt="2021-03-24T20:39:11.007" v="20497" actId="207"/>
          <ac:spMkLst>
            <pc:docMk/>
            <pc:sldMk cId="1114432326" sldId="527"/>
            <ac:spMk id="38" creationId="{B50FBA49-F775-4103-A253-3E1F69592706}"/>
          </ac:spMkLst>
        </pc:spChg>
        <pc:spChg chg="mod">
          <ac:chgData name="Ragnhild Halvorsrud" userId="917ea340-fd63-490f-a7db-68428d24cf32" providerId="ADAL" clId="{74752764-C38B-4E32-8BD7-4A8808568C3F}" dt="2021-03-21T12:52:51.487" v="10280" actId="790"/>
          <ac:spMkLst>
            <pc:docMk/>
            <pc:sldMk cId="1114432326" sldId="527"/>
            <ac:spMk id="39" creationId="{4A9D8F65-9F6D-4FDA-96A0-C70216803F6F}"/>
          </ac:spMkLst>
        </pc:spChg>
        <pc:spChg chg="mod">
          <ac:chgData name="Ragnhild Halvorsrud" userId="917ea340-fd63-490f-a7db-68428d24cf32" providerId="ADAL" clId="{74752764-C38B-4E32-8BD7-4A8808568C3F}" dt="2021-03-24T20:39:11.007" v="20497" actId="207"/>
          <ac:spMkLst>
            <pc:docMk/>
            <pc:sldMk cId="1114432326" sldId="527"/>
            <ac:spMk id="39" creationId="{4D554A81-92FA-40CF-8AE1-43872DF070A8}"/>
          </ac:spMkLst>
        </pc:spChg>
        <pc:spChg chg="add del mod">
          <ac:chgData name="Ragnhild Halvorsrud" userId="917ea340-fd63-490f-a7db-68428d24cf32" providerId="ADAL" clId="{74752764-C38B-4E32-8BD7-4A8808568C3F}" dt="2021-03-25T07:26:42.483" v="20546" actId="478"/>
          <ac:spMkLst>
            <pc:docMk/>
            <pc:sldMk cId="1114432326" sldId="527"/>
            <ac:spMk id="40" creationId="{66FE4EB5-A489-41F1-9306-42A5BB8838A7}"/>
          </ac:spMkLst>
        </pc:spChg>
        <pc:spChg chg="mod">
          <ac:chgData name="Ragnhild Halvorsrud" userId="917ea340-fd63-490f-a7db-68428d24cf32" providerId="ADAL" clId="{74752764-C38B-4E32-8BD7-4A8808568C3F}" dt="2021-03-21T12:52:51.487" v="10281" actId="790"/>
          <ac:spMkLst>
            <pc:docMk/>
            <pc:sldMk cId="1114432326" sldId="527"/>
            <ac:spMk id="40" creationId="{BBCC2249-3204-4DEF-9B38-F47180F11DC4}"/>
          </ac:spMkLst>
        </pc:spChg>
        <pc:spChg chg="mod">
          <ac:chgData name="Ragnhild Halvorsrud" userId="917ea340-fd63-490f-a7db-68428d24cf32" providerId="ADAL" clId="{74752764-C38B-4E32-8BD7-4A8808568C3F}" dt="2021-03-21T12:52:51.487" v="10282" actId="790"/>
          <ac:spMkLst>
            <pc:docMk/>
            <pc:sldMk cId="1114432326" sldId="527"/>
            <ac:spMk id="41" creationId="{60CA1D66-EAF8-418F-89E7-2F649ADFB536}"/>
          </ac:spMkLst>
        </pc:spChg>
        <pc:spChg chg="add del mod">
          <ac:chgData name="Ragnhild Halvorsrud" userId="917ea340-fd63-490f-a7db-68428d24cf32" providerId="ADAL" clId="{74752764-C38B-4E32-8BD7-4A8808568C3F}" dt="2021-03-25T07:26:42.483" v="20546" actId="478"/>
          <ac:spMkLst>
            <pc:docMk/>
            <pc:sldMk cId="1114432326" sldId="527"/>
            <ac:spMk id="41" creationId="{6E1C5512-28C0-4D0E-828B-A7781F4E6AA2}"/>
          </ac:spMkLst>
        </pc:spChg>
        <pc:spChg chg="add del mod">
          <ac:chgData name="Ragnhild Halvorsrud" userId="917ea340-fd63-490f-a7db-68428d24cf32" providerId="ADAL" clId="{74752764-C38B-4E32-8BD7-4A8808568C3F}" dt="2021-03-25T07:26:42.483" v="20546" actId="478"/>
          <ac:spMkLst>
            <pc:docMk/>
            <pc:sldMk cId="1114432326" sldId="527"/>
            <ac:spMk id="42" creationId="{1D0CF1C7-4C80-4228-ACD4-6B21370E844A}"/>
          </ac:spMkLst>
        </pc:spChg>
        <pc:spChg chg="mod">
          <ac:chgData name="Ragnhild Halvorsrud" userId="917ea340-fd63-490f-a7db-68428d24cf32" providerId="ADAL" clId="{74752764-C38B-4E32-8BD7-4A8808568C3F}" dt="2021-03-21T12:52:51.487" v="10283" actId="790"/>
          <ac:spMkLst>
            <pc:docMk/>
            <pc:sldMk cId="1114432326" sldId="527"/>
            <ac:spMk id="42" creationId="{9D29BC8B-C257-41F5-A0A0-D7F9C18C7C0E}"/>
          </ac:spMkLst>
        </pc:spChg>
        <pc:spChg chg="mod">
          <ac:chgData name="Ragnhild Halvorsrud" userId="917ea340-fd63-490f-a7db-68428d24cf32" providerId="ADAL" clId="{74752764-C38B-4E32-8BD7-4A8808568C3F}" dt="2021-03-21T12:52:51.487" v="10284" actId="790"/>
          <ac:spMkLst>
            <pc:docMk/>
            <pc:sldMk cId="1114432326" sldId="527"/>
            <ac:spMk id="43" creationId="{03481EE7-F741-4592-B697-00000BBF04E7}"/>
          </ac:spMkLst>
        </pc:spChg>
        <pc:spChg chg="add del mod">
          <ac:chgData name="Ragnhild Halvorsrud" userId="917ea340-fd63-490f-a7db-68428d24cf32" providerId="ADAL" clId="{74752764-C38B-4E32-8BD7-4A8808568C3F}" dt="2021-03-25T07:26:42.483" v="20546" actId="478"/>
          <ac:spMkLst>
            <pc:docMk/>
            <pc:sldMk cId="1114432326" sldId="527"/>
            <ac:spMk id="43" creationId="{F79A71AB-999C-451E-AA36-819C427511B4}"/>
          </ac:spMkLst>
        </pc:spChg>
        <pc:spChg chg="mod">
          <ac:chgData name="Ragnhild Halvorsrud" userId="917ea340-fd63-490f-a7db-68428d24cf32" providerId="ADAL" clId="{74752764-C38B-4E32-8BD7-4A8808568C3F}" dt="2021-03-21T12:52:51.487" v="10285" actId="790"/>
          <ac:spMkLst>
            <pc:docMk/>
            <pc:sldMk cId="1114432326" sldId="527"/>
            <ac:spMk id="44" creationId="{51651CDD-A24C-4A07-9ED3-5C7F4CA80044}"/>
          </ac:spMkLst>
        </pc:spChg>
        <pc:spChg chg="add del mod">
          <ac:chgData name="Ragnhild Halvorsrud" userId="917ea340-fd63-490f-a7db-68428d24cf32" providerId="ADAL" clId="{74752764-C38B-4E32-8BD7-4A8808568C3F}" dt="2021-03-25T07:26:42.483" v="20546" actId="478"/>
          <ac:spMkLst>
            <pc:docMk/>
            <pc:sldMk cId="1114432326" sldId="527"/>
            <ac:spMk id="44" creationId="{E06C85E4-3CFF-4BCC-922D-019660C83640}"/>
          </ac:spMkLst>
        </pc:spChg>
        <pc:spChg chg="add del mod">
          <ac:chgData name="Ragnhild Halvorsrud" userId="917ea340-fd63-490f-a7db-68428d24cf32" providerId="ADAL" clId="{74752764-C38B-4E32-8BD7-4A8808568C3F}" dt="2021-03-25T07:26:42.483" v="20546" actId="478"/>
          <ac:spMkLst>
            <pc:docMk/>
            <pc:sldMk cId="1114432326" sldId="527"/>
            <ac:spMk id="45" creationId="{5F151261-B153-457B-9676-A74B8C010D81}"/>
          </ac:spMkLst>
        </pc:spChg>
        <pc:spChg chg="mod">
          <ac:chgData name="Ragnhild Halvorsrud" userId="917ea340-fd63-490f-a7db-68428d24cf32" providerId="ADAL" clId="{74752764-C38B-4E32-8BD7-4A8808568C3F}" dt="2021-03-21T12:52:51.487" v="10286" actId="790"/>
          <ac:spMkLst>
            <pc:docMk/>
            <pc:sldMk cId="1114432326" sldId="527"/>
            <ac:spMk id="46" creationId="{11907A0F-EA12-48FC-86BA-3925C9825E64}"/>
          </ac:spMkLst>
        </pc:spChg>
        <pc:spChg chg="add del mod">
          <ac:chgData name="Ragnhild Halvorsrud" userId="917ea340-fd63-490f-a7db-68428d24cf32" providerId="ADAL" clId="{74752764-C38B-4E32-8BD7-4A8808568C3F}" dt="2021-03-25T07:26:42.483" v="20546" actId="478"/>
          <ac:spMkLst>
            <pc:docMk/>
            <pc:sldMk cId="1114432326" sldId="527"/>
            <ac:spMk id="46" creationId="{72095BCA-1CE6-43F2-A285-6BA230C118B5}"/>
          </ac:spMkLst>
        </pc:spChg>
        <pc:spChg chg="mod">
          <ac:chgData name="Ragnhild Halvorsrud" userId="917ea340-fd63-490f-a7db-68428d24cf32" providerId="ADAL" clId="{74752764-C38B-4E32-8BD7-4A8808568C3F}" dt="2021-03-25T07:27:47.453" v="20556"/>
          <ac:spMkLst>
            <pc:docMk/>
            <pc:sldMk cId="1114432326" sldId="527"/>
            <ac:spMk id="48" creationId="{3E6C2554-0CF8-4959-B987-E3D903DDB810}"/>
          </ac:spMkLst>
        </pc:spChg>
        <pc:spChg chg="mod">
          <ac:chgData name="Ragnhild Halvorsrud" userId="917ea340-fd63-490f-a7db-68428d24cf32" providerId="ADAL" clId="{74752764-C38B-4E32-8BD7-4A8808568C3F}" dt="2021-03-21T12:52:51.487" v="10287" actId="790"/>
          <ac:spMkLst>
            <pc:docMk/>
            <pc:sldMk cId="1114432326" sldId="527"/>
            <ac:spMk id="48" creationId="{6285DCF6-E3E2-4E3B-B920-D534B6977679}"/>
          </ac:spMkLst>
        </pc:spChg>
        <pc:spChg chg="mod">
          <ac:chgData name="Ragnhild Halvorsrud" userId="917ea340-fd63-490f-a7db-68428d24cf32" providerId="ADAL" clId="{74752764-C38B-4E32-8BD7-4A8808568C3F}" dt="2021-03-21T12:52:51.487" v="10288" actId="790"/>
          <ac:spMkLst>
            <pc:docMk/>
            <pc:sldMk cId="1114432326" sldId="527"/>
            <ac:spMk id="49" creationId="{5063D6D5-C465-4413-9BEB-14886887611A}"/>
          </ac:spMkLst>
        </pc:spChg>
        <pc:spChg chg="mod">
          <ac:chgData name="Ragnhild Halvorsrud" userId="917ea340-fd63-490f-a7db-68428d24cf32" providerId="ADAL" clId="{74752764-C38B-4E32-8BD7-4A8808568C3F}" dt="2021-03-25T07:27:47.453" v="20556"/>
          <ac:spMkLst>
            <pc:docMk/>
            <pc:sldMk cId="1114432326" sldId="527"/>
            <ac:spMk id="49" creationId="{F0F1EC90-340D-4C60-B02C-B47820B01D4F}"/>
          </ac:spMkLst>
        </pc:spChg>
        <pc:spChg chg="mod">
          <ac:chgData name="Ragnhild Halvorsrud" userId="917ea340-fd63-490f-a7db-68428d24cf32" providerId="ADAL" clId="{74752764-C38B-4E32-8BD7-4A8808568C3F}" dt="2021-03-25T07:27:47.453" v="20556"/>
          <ac:spMkLst>
            <pc:docMk/>
            <pc:sldMk cId="1114432326" sldId="527"/>
            <ac:spMk id="50" creationId="{CF249F55-EB22-44BF-AA75-E8ADF6583060}"/>
          </ac:spMkLst>
        </pc:spChg>
        <pc:spChg chg="mod">
          <ac:chgData name="Ragnhild Halvorsrud" userId="917ea340-fd63-490f-a7db-68428d24cf32" providerId="ADAL" clId="{74752764-C38B-4E32-8BD7-4A8808568C3F}" dt="2021-03-21T12:52:51.487" v="10289" actId="790"/>
          <ac:spMkLst>
            <pc:docMk/>
            <pc:sldMk cId="1114432326" sldId="527"/>
            <ac:spMk id="50" creationId="{E19482CA-2B35-4265-BEF1-A0DAD99A2434}"/>
          </ac:spMkLst>
        </pc:spChg>
        <pc:spChg chg="mod">
          <ac:chgData name="Ragnhild Halvorsrud" userId="917ea340-fd63-490f-a7db-68428d24cf32" providerId="ADAL" clId="{74752764-C38B-4E32-8BD7-4A8808568C3F}" dt="2021-03-21T12:52:51.487" v="10290" actId="790"/>
          <ac:spMkLst>
            <pc:docMk/>
            <pc:sldMk cId="1114432326" sldId="527"/>
            <ac:spMk id="51" creationId="{5D9CC845-450B-4A0F-B37D-89ED4A0BC48A}"/>
          </ac:spMkLst>
        </pc:spChg>
        <pc:spChg chg="add del mod">
          <ac:chgData name="Ragnhild Halvorsrud" userId="917ea340-fd63-490f-a7db-68428d24cf32" providerId="ADAL" clId="{74752764-C38B-4E32-8BD7-4A8808568C3F}" dt="2021-03-25T08:19:24.687" v="20669" actId="478"/>
          <ac:spMkLst>
            <pc:docMk/>
            <pc:sldMk cId="1114432326" sldId="527"/>
            <ac:spMk id="51" creationId="{918C8F34-E7E2-4950-9079-3F0610794B07}"/>
          </ac:spMkLst>
        </pc:spChg>
        <pc:spChg chg="mod">
          <ac:chgData name="Ragnhild Halvorsrud" userId="917ea340-fd63-490f-a7db-68428d24cf32" providerId="ADAL" clId="{74752764-C38B-4E32-8BD7-4A8808568C3F}" dt="2021-03-21T12:52:51.487" v="10291" actId="790"/>
          <ac:spMkLst>
            <pc:docMk/>
            <pc:sldMk cId="1114432326" sldId="527"/>
            <ac:spMk id="52" creationId="{03332AC8-BC7B-485A-A4BB-DF3C72D5DCFE}"/>
          </ac:spMkLst>
        </pc:spChg>
        <pc:spChg chg="add del mod">
          <ac:chgData name="Ragnhild Halvorsrud" userId="917ea340-fd63-490f-a7db-68428d24cf32" providerId="ADAL" clId="{74752764-C38B-4E32-8BD7-4A8808568C3F}" dt="2021-03-25T08:19:24.687" v="20669" actId="478"/>
          <ac:spMkLst>
            <pc:docMk/>
            <pc:sldMk cId="1114432326" sldId="527"/>
            <ac:spMk id="52" creationId="{2CE93752-FB28-4908-B47A-179139961699}"/>
          </ac:spMkLst>
        </pc:spChg>
        <pc:spChg chg="add del mod">
          <ac:chgData name="Ragnhild Halvorsrud" userId="917ea340-fd63-490f-a7db-68428d24cf32" providerId="ADAL" clId="{74752764-C38B-4E32-8BD7-4A8808568C3F}" dt="2021-03-25T08:19:24.687" v="20669" actId="478"/>
          <ac:spMkLst>
            <pc:docMk/>
            <pc:sldMk cId="1114432326" sldId="527"/>
            <ac:spMk id="53" creationId="{15E4B5E6-FA5B-4034-830F-CF9F3F9BB752}"/>
          </ac:spMkLst>
        </pc:spChg>
        <pc:spChg chg="mod">
          <ac:chgData name="Ragnhild Halvorsrud" userId="917ea340-fd63-490f-a7db-68428d24cf32" providerId="ADAL" clId="{74752764-C38B-4E32-8BD7-4A8808568C3F}" dt="2021-03-21T12:52:51.487" v="10292" actId="790"/>
          <ac:spMkLst>
            <pc:docMk/>
            <pc:sldMk cId="1114432326" sldId="527"/>
            <ac:spMk id="53" creationId="{7151E05E-4B29-498A-BD10-CE75DA7C9F70}"/>
          </ac:spMkLst>
        </pc:spChg>
        <pc:spChg chg="add del mod">
          <ac:chgData name="Ragnhild Halvorsrud" userId="917ea340-fd63-490f-a7db-68428d24cf32" providerId="ADAL" clId="{74752764-C38B-4E32-8BD7-4A8808568C3F}" dt="2021-03-25T08:19:24.687" v="20669" actId="478"/>
          <ac:spMkLst>
            <pc:docMk/>
            <pc:sldMk cId="1114432326" sldId="527"/>
            <ac:spMk id="54" creationId="{53502163-C327-4CD9-9000-914F24F7B7DD}"/>
          </ac:spMkLst>
        </pc:spChg>
        <pc:spChg chg="add del mod">
          <ac:chgData name="Ragnhild Halvorsrud" userId="917ea340-fd63-490f-a7db-68428d24cf32" providerId="ADAL" clId="{74752764-C38B-4E32-8BD7-4A8808568C3F}" dt="2021-03-25T08:19:24.687" v="20669" actId="478"/>
          <ac:spMkLst>
            <pc:docMk/>
            <pc:sldMk cId="1114432326" sldId="527"/>
            <ac:spMk id="55" creationId="{8F47FFB8-9B37-4BB2-B619-DA4AA30C908F}"/>
          </ac:spMkLst>
        </pc:spChg>
        <pc:spChg chg="mod">
          <ac:chgData name="Ragnhild Halvorsrud" userId="917ea340-fd63-490f-a7db-68428d24cf32" providerId="ADAL" clId="{74752764-C38B-4E32-8BD7-4A8808568C3F}" dt="2021-03-21T12:52:51.502" v="10293" actId="790"/>
          <ac:spMkLst>
            <pc:docMk/>
            <pc:sldMk cId="1114432326" sldId="527"/>
            <ac:spMk id="55" creationId="{B862DF1C-2C09-4B75-802A-F8EF42486B6D}"/>
          </ac:spMkLst>
        </pc:spChg>
        <pc:spChg chg="add del mod">
          <ac:chgData name="Ragnhild Halvorsrud" userId="917ea340-fd63-490f-a7db-68428d24cf32" providerId="ADAL" clId="{74752764-C38B-4E32-8BD7-4A8808568C3F}" dt="2021-03-25T08:19:24.687" v="20669" actId="478"/>
          <ac:spMkLst>
            <pc:docMk/>
            <pc:sldMk cId="1114432326" sldId="527"/>
            <ac:spMk id="56" creationId="{604E903A-C0E0-43DE-ACF0-6B68A7596CC8}"/>
          </ac:spMkLst>
        </pc:spChg>
        <pc:spChg chg="add del mod">
          <ac:chgData name="Ragnhild Halvorsrud" userId="917ea340-fd63-490f-a7db-68428d24cf32" providerId="ADAL" clId="{74752764-C38B-4E32-8BD7-4A8808568C3F}" dt="2021-03-25T08:19:24.687" v="20669" actId="478"/>
          <ac:spMkLst>
            <pc:docMk/>
            <pc:sldMk cId="1114432326" sldId="527"/>
            <ac:spMk id="57" creationId="{2C4825A8-6D72-4D1D-86EC-C93813773784}"/>
          </ac:spMkLst>
        </pc:spChg>
        <pc:spChg chg="add mod">
          <ac:chgData name="Ragnhild Halvorsrud" userId="917ea340-fd63-490f-a7db-68428d24cf32" providerId="ADAL" clId="{74752764-C38B-4E32-8BD7-4A8808568C3F}" dt="2021-03-25T12:44:17.305" v="29342" actId="790"/>
          <ac:spMkLst>
            <pc:docMk/>
            <pc:sldMk cId="1114432326" sldId="527"/>
            <ac:spMk id="58" creationId="{81DA3988-4D33-4858-9A98-E306E8C5396D}"/>
          </ac:spMkLst>
        </pc:spChg>
        <pc:spChg chg="mod">
          <ac:chgData name="Ragnhild Halvorsrud" userId="917ea340-fd63-490f-a7db-68428d24cf32" providerId="ADAL" clId="{74752764-C38B-4E32-8BD7-4A8808568C3F}" dt="2021-03-21T12:52:51.502" v="10294" actId="790"/>
          <ac:spMkLst>
            <pc:docMk/>
            <pc:sldMk cId="1114432326" sldId="527"/>
            <ac:spMk id="58" creationId="{F169E20E-B00E-424B-9FBA-6824561B3A1B}"/>
          </ac:spMkLst>
        </pc:spChg>
        <pc:spChg chg="add mod">
          <ac:chgData name="Ragnhild Halvorsrud" userId="917ea340-fd63-490f-a7db-68428d24cf32" providerId="ADAL" clId="{74752764-C38B-4E32-8BD7-4A8808568C3F}" dt="2021-03-25T12:44:17.306" v="29343" actId="790"/>
          <ac:spMkLst>
            <pc:docMk/>
            <pc:sldMk cId="1114432326" sldId="527"/>
            <ac:spMk id="59" creationId="{359DDACD-770F-4B0A-A4CD-998A8E910D07}"/>
          </ac:spMkLst>
        </pc:spChg>
        <pc:spChg chg="del mod">
          <ac:chgData name="Ragnhild Halvorsrud" userId="917ea340-fd63-490f-a7db-68428d24cf32" providerId="ADAL" clId="{74752764-C38B-4E32-8BD7-4A8808568C3F}" dt="2021-03-21T12:27:10.532" v="9666" actId="478"/>
          <ac:spMkLst>
            <pc:docMk/>
            <pc:sldMk cId="1114432326" sldId="527"/>
            <ac:spMk id="59" creationId="{6265BC8B-E2D0-4D88-8BEE-93E20EE43D39}"/>
          </ac:spMkLst>
        </pc:spChg>
        <pc:spChg chg="add mod">
          <ac:chgData name="Ragnhild Halvorsrud" userId="917ea340-fd63-490f-a7db-68428d24cf32" providerId="ADAL" clId="{74752764-C38B-4E32-8BD7-4A8808568C3F}" dt="2021-03-23T17:01:10.807" v="11996"/>
          <ac:spMkLst>
            <pc:docMk/>
            <pc:sldMk cId="1114432326" sldId="527"/>
            <ac:spMk id="59" creationId="{7C0A7DC5-988B-461E-8C67-2A2D97AC7B48}"/>
          </ac:spMkLst>
        </pc:spChg>
        <pc:spChg chg="del mod">
          <ac:chgData name="Ragnhild Halvorsrud" userId="917ea340-fd63-490f-a7db-68428d24cf32" providerId="ADAL" clId="{74752764-C38B-4E32-8BD7-4A8808568C3F}" dt="2021-03-21T12:27:10.532" v="9666" actId="478"/>
          <ac:spMkLst>
            <pc:docMk/>
            <pc:sldMk cId="1114432326" sldId="527"/>
            <ac:spMk id="60" creationId="{1847E9C6-9E10-4A28-9AF3-BF0E287C7323}"/>
          </ac:spMkLst>
        </pc:spChg>
        <pc:spChg chg="add mod">
          <ac:chgData name="Ragnhild Halvorsrud" userId="917ea340-fd63-490f-a7db-68428d24cf32" providerId="ADAL" clId="{74752764-C38B-4E32-8BD7-4A8808568C3F}" dt="2021-03-25T12:44:17.306" v="29344" actId="790"/>
          <ac:spMkLst>
            <pc:docMk/>
            <pc:sldMk cId="1114432326" sldId="527"/>
            <ac:spMk id="60" creationId="{6909A4CF-A762-484A-8C71-6D3B1739A956}"/>
          </ac:spMkLst>
        </pc:spChg>
        <pc:spChg chg="add mod">
          <ac:chgData name="Ragnhild Halvorsrud" userId="917ea340-fd63-490f-a7db-68428d24cf32" providerId="ADAL" clId="{74752764-C38B-4E32-8BD7-4A8808568C3F}" dt="2021-03-25T12:44:17.307" v="29345" actId="790"/>
          <ac:spMkLst>
            <pc:docMk/>
            <pc:sldMk cId="1114432326" sldId="527"/>
            <ac:spMk id="61" creationId="{244CA50A-002E-40EF-9A40-2507354C829F}"/>
          </ac:spMkLst>
        </pc:spChg>
        <pc:spChg chg="mod">
          <ac:chgData name="Ragnhild Halvorsrud" userId="917ea340-fd63-490f-a7db-68428d24cf32" providerId="ADAL" clId="{74752764-C38B-4E32-8BD7-4A8808568C3F}" dt="2021-03-21T12:52:51.502" v="10295" actId="790"/>
          <ac:spMkLst>
            <pc:docMk/>
            <pc:sldMk cId="1114432326" sldId="527"/>
            <ac:spMk id="61" creationId="{53C50C26-5C92-4088-B437-C2CEEFB0F32E}"/>
          </ac:spMkLst>
        </pc:spChg>
        <pc:spChg chg="add mod">
          <ac:chgData name="Ragnhild Halvorsrud" userId="917ea340-fd63-490f-a7db-68428d24cf32" providerId="ADAL" clId="{74752764-C38B-4E32-8BD7-4A8808568C3F}" dt="2021-03-25T12:44:17.308" v="29346" actId="790"/>
          <ac:spMkLst>
            <pc:docMk/>
            <pc:sldMk cId="1114432326" sldId="527"/>
            <ac:spMk id="62" creationId="{6CF980C7-62AA-47D8-A719-BE69064854E6}"/>
          </ac:spMkLst>
        </pc:spChg>
        <pc:spChg chg="del mod">
          <ac:chgData name="Ragnhild Halvorsrud" userId="917ea340-fd63-490f-a7db-68428d24cf32" providerId="ADAL" clId="{74752764-C38B-4E32-8BD7-4A8808568C3F}" dt="2021-03-21T12:27:10.532" v="9666" actId="478"/>
          <ac:spMkLst>
            <pc:docMk/>
            <pc:sldMk cId="1114432326" sldId="527"/>
            <ac:spMk id="63" creationId="{6C08B422-A8B1-46AB-95DE-D7CD0B72691E}"/>
          </ac:spMkLst>
        </pc:spChg>
        <pc:spChg chg="del mod">
          <ac:chgData name="Ragnhild Halvorsrud" userId="917ea340-fd63-490f-a7db-68428d24cf32" providerId="ADAL" clId="{74752764-C38B-4E32-8BD7-4A8808568C3F}" dt="2021-03-21T12:27:10.532" v="9666" actId="478"/>
          <ac:spMkLst>
            <pc:docMk/>
            <pc:sldMk cId="1114432326" sldId="527"/>
            <ac:spMk id="64" creationId="{A03CBC9C-AA5F-4593-9954-F5E7940655E6}"/>
          </ac:spMkLst>
        </pc:spChg>
        <pc:spChg chg="del mod">
          <ac:chgData name="Ragnhild Halvorsrud" userId="917ea340-fd63-490f-a7db-68428d24cf32" providerId="ADAL" clId="{74752764-C38B-4E32-8BD7-4A8808568C3F}" dt="2021-03-21T12:31:13.376" v="9774" actId="478"/>
          <ac:spMkLst>
            <pc:docMk/>
            <pc:sldMk cId="1114432326" sldId="527"/>
            <ac:spMk id="65" creationId="{168ABF85-E24E-4D85-8BFB-447D82BCDAC8}"/>
          </ac:spMkLst>
        </pc:spChg>
        <pc:spChg chg="del mod">
          <ac:chgData name="Ragnhild Halvorsrud" userId="917ea340-fd63-490f-a7db-68428d24cf32" providerId="ADAL" clId="{74752764-C38B-4E32-8BD7-4A8808568C3F}" dt="2021-03-21T12:31:13.376" v="9774" actId="478"/>
          <ac:spMkLst>
            <pc:docMk/>
            <pc:sldMk cId="1114432326" sldId="527"/>
            <ac:spMk id="66" creationId="{6F1F8783-D7B4-4862-AFFF-712A3E762E60}"/>
          </ac:spMkLst>
        </pc:spChg>
        <pc:spChg chg="del mod">
          <ac:chgData name="Ragnhild Halvorsrud" userId="917ea340-fd63-490f-a7db-68428d24cf32" providerId="ADAL" clId="{74752764-C38B-4E32-8BD7-4A8808568C3F}" dt="2021-03-21T12:31:13.376" v="9774" actId="478"/>
          <ac:spMkLst>
            <pc:docMk/>
            <pc:sldMk cId="1114432326" sldId="527"/>
            <ac:spMk id="67" creationId="{AD6DC88B-7525-4DA7-B640-054062C8D489}"/>
          </ac:spMkLst>
        </pc:spChg>
        <pc:spChg chg="del mod">
          <ac:chgData name="Ragnhild Halvorsrud" userId="917ea340-fd63-490f-a7db-68428d24cf32" providerId="ADAL" clId="{74752764-C38B-4E32-8BD7-4A8808568C3F}" dt="2021-03-21T12:31:13.376" v="9774" actId="478"/>
          <ac:spMkLst>
            <pc:docMk/>
            <pc:sldMk cId="1114432326" sldId="527"/>
            <ac:spMk id="68" creationId="{9454F39B-CCE5-4F52-B876-FF6B9334106D}"/>
          </ac:spMkLst>
        </pc:spChg>
        <pc:spChg chg="mod">
          <ac:chgData name="Ragnhild Halvorsrud" userId="917ea340-fd63-490f-a7db-68428d24cf32" providerId="ADAL" clId="{74752764-C38B-4E32-8BD7-4A8808568C3F}" dt="2021-03-21T12:52:51.502" v="10296" actId="790"/>
          <ac:spMkLst>
            <pc:docMk/>
            <pc:sldMk cId="1114432326" sldId="527"/>
            <ac:spMk id="69" creationId="{9274BD88-19A1-41A3-B739-2A65254160E1}"/>
          </ac:spMkLst>
        </pc:spChg>
        <pc:spChg chg="mod">
          <ac:chgData name="Ragnhild Halvorsrud" userId="917ea340-fd63-490f-a7db-68428d24cf32" providerId="ADAL" clId="{74752764-C38B-4E32-8BD7-4A8808568C3F}" dt="2021-03-21T12:52:51.502" v="10297" actId="790"/>
          <ac:spMkLst>
            <pc:docMk/>
            <pc:sldMk cId="1114432326" sldId="527"/>
            <ac:spMk id="70" creationId="{7E7086BA-99B1-49BB-8906-BAD17FFCAA63}"/>
          </ac:spMkLst>
        </pc:spChg>
        <pc:spChg chg="add del mod">
          <ac:chgData name="Ragnhild Halvorsrud" userId="917ea340-fd63-490f-a7db-68428d24cf32" providerId="ADAL" clId="{74752764-C38B-4E32-8BD7-4A8808568C3F}" dt="2021-03-23T17:00:32.266" v="11995" actId="478"/>
          <ac:spMkLst>
            <pc:docMk/>
            <pc:sldMk cId="1114432326" sldId="527"/>
            <ac:spMk id="71" creationId="{7EF0DDF4-CCFD-4D41-BFAE-3EDB020FFF55}"/>
          </ac:spMkLst>
        </pc:spChg>
        <pc:spChg chg="mod">
          <ac:chgData name="Ragnhild Halvorsrud" userId="917ea340-fd63-490f-a7db-68428d24cf32" providerId="ADAL" clId="{74752764-C38B-4E32-8BD7-4A8808568C3F}" dt="2021-03-25T12:44:17.285" v="29316" actId="790"/>
          <ac:spMkLst>
            <pc:docMk/>
            <pc:sldMk cId="1114432326" sldId="527"/>
            <ac:spMk id="72" creationId="{0FC82B77-28DC-4BB1-893A-2903B1ED2553}"/>
          </ac:spMkLst>
        </pc:spChg>
        <pc:spChg chg="add del mod">
          <ac:chgData name="Ragnhild Halvorsrud" userId="917ea340-fd63-490f-a7db-68428d24cf32" providerId="ADAL" clId="{74752764-C38B-4E32-8BD7-4A8808568C3F}" dt="2021-03-21T12:31:39.894" v="9776" actId="478"/>
          <ac:spMkLst>
            <pc:docMk/>
            <pc:sldMk cId="1114432326" sldId="527"/>
            <ac:spMk id="72" creationId="{3B0F12FD-A8E1-4CBE-92FC-7AA5AB5CB9E5}"/>
          </ac:spMkLst>
        </pc:spChg>
        <pc:spChg chg="add del mod">
          <ac:chgData name="Ragnhild Halvorsrud" userId="917ea340-fd63-490f-a7db-68428d24cf32" providerId="ADAL" clId="{74752764-C38B-4E32-8BD7-4A8808568C3F}" dt="2021-03-21T12:31:39.894" v="9776" actId="478"/>
          <ac:spMkLst>
            <pc:docMk/>
            <pc:sldMk cId="1114432326" sldId="527"/>
            <ac:spMk id="73" creationId="{80E87C20-09AA-4B17-AAEE-3DB3B3528F56}"/>
          </ac:spMkLst>
        </pc:spChg>
        <pc:spChg chg="mod">
          <ac:chgData name="Ragnhild Halvorsrud" userId="917ea340-fd63-490f-a7db-68428d24cf32" providerId="ADAL" clId="{74752764-C38B-4E32-8BD7-4A8808568C3F}" dt="2021-03-25T12:44:17.286" v="29317" actId="790"/>
          <ac:spMkLst>
            <pc:docMk/>
            <pc:sldMk cId="1114432326" sldId="527"/>
            <ac:spMk id="73" creationId="{EE75920F-C76D-4398-9CE5-1DA80387B5DA}"/>
          </ac:spMkLst>
        </pc:spChg>
        <pc:spChg chg="mod">
          <ac:chgData name="Ragnhild Halvorsrud" userId="917ea340-fd63-490f-a7db-68428d24cf32" providerId="ADAL" clId="{74752764-C38B-4E32-8BD7-4A8808568C3F}" dt="2021-03-25T12:44:17.287" v="29318" actId="790"/>
          <ac:spMkLst>
            <pc:docMk/>
            <pc:sldMk cId="1114432326" sldId="527"/>
            <ac:spMk id="74" creationId="{07F574D9-CB02-46E5-8538-1AEE14B4044D}"/>
          </ac:spMkLst>
        </pc:spChg>
        <pc:spChg chg="add del mod">
          <ac:chgData name="Ragnhild Halvorsrud" userId="917ea340-fd63-490f-a7db-68428d24cf32" providerId="ADAL" clId="{74752764-C38B-4E32-8BD7-4A8808568C3F}" dt="2021-03-21T12:31:39.894" v="9776" actId="478"/>
          <ac:spMkLst>
            <pc:docMk/>
            <pc:sldMk cId="1114432326" sldId="527"/>
            <ac:spMk id="74" creationId="{C307BE9F-5944-43C8-87BC-592D0772B787}"/>
          </ac:spMkLst>
        </pc:spChg>
        <pc:spChg chg="mod">
          <ac:chgData name="Ragnhild Halvorsrud" userId="917ea340-fd63-490f-a7db-68428d24cf32" providerId="ADAL" clId="{74752764-C38B-4E32-8BD7-4A8808568C3F}" dt="2021-03-25T12:44:17.288" v="29319" actId="790"/>
          <ac:spMkLst>
            <pc:docMk/>
            <pc:sldMk cId="1114432326" sldId="527"/>
            <ac:spMk id="75" creationId="{189A5A4A-7BDA-41E6-8677-542957673A85}"/>
          </ac:spMkLst>
        </pc:spChg>
        <pc:spChg chg="add del mod">
          <ac:chgData name="Ragnhild Halvorsrud" userId="917ea340-fd63-490f-a7db-68428d24cf32" providerId="ADAL" clId="{74752764-C38B-4E32-8BD7-4A8808568C3F}" dt="2021-03-21T12:31:39.894" v="9776" actId="478"/>
          <ac:spMkLst>
            <pc:docMk/>
            <pc:sldMk cId="1114432326" sldId="527"/>
            <ac:spMk id="75" creationId="{C86437B5-7555-4D9B-BCFC-5FAEF16A4581}"/>
          </ac:spMkLst>
        </pc:spChg>
        <pc:spChg chg="add mod">
          <ac:chgData name="Ragnhild Halvorsrud" userId="917ea340-fd63-490f-a7db-68428d24cf32" providerId="ADAL" clId="{74752764-C38B-4E32-8BD7-4A8808568C3F}" dt="2021-03-21T12:52:51.502" v="10299" actId="790"/>
          <ac:spMkLst>
            <pc:docMk/>
            <pc:sldMk cId="1114432326" sldId="527"/>
            <ac:spMk id="76" creationId="{193E3989-F8CB-4C14-BA43-5DB44FD254C7}"/>
          </ac:spMkLst>
        </pc:spChg>
        <pc:spChg chg="mod">
          <ac:chgData name="Ragnhild Halvorsrud" userId="917ea340-fd63-490f-a7db-68428d24cf32" providerId="ADAL" clId="{74752764-C38B-4E32-8BD7-4A8808568C3F}" dt="2021-03-25T12:44:17.288" v="29320" actId="790"/>
          <ac:spMkLst>
            <pc:docMk/>
            <pc:sldMk cId="1114432326" sldId="527"/>
            <ac:spMk id="76" creationId="{F588BC02-612B-4D17-B89F-7E6F5958745A}"/>
          </ac:spMkLst>
        </pc:spChg>
        <pc:spChg chg="mod">
          <ac:chgData name="Ragnhild Halvorsrud" userId="917ea340-fd63-490f-a7db-68428d24cf32" providerId="ADAL" clId="{74752764-C38B-4E32-8BD7-4A8808568C3F}" dt="2021-03-25T12:44:17.289" v="29321" actId="790"/>
          <ac:spMkLst>
            <pc:docMk/>
            <pc:sldMk cId="1114432326" sldId="527"/>
            <ac:spMk id="77" creationId="{28181091-25B3-4E4B-883C-D04B17DE9C77}"/>
          </ac:spMkLst>
        </pc:spChg>
        <pc:spChg chg="add mod">
          <ac:chgData name="Ragnhild Halvorsrud" userId="917ea340-fd63-490f-a7db-68428d24cf32" providerId="ADAL" clId="{74752764-C38B-4E32-8BD7-4A8808568C3F}" dt="2021-03-21T12:52:51.502" v="10300" actId="790"/>
          <ac:spMkLst>
            <pc:docMk/>
            <pc:sldMk cId="1114432326" sldId="527"/>
            <ac:spMk id="77" creationId="{AAFD566C-B520-46FD-8B16-1DBB1765AA06}"/>
          </ac:spMkLst>
        </pc:spChg>
        <pc:spChg chg="mod">
          <ac:chgData name="Ragnhild Halvorsrud" userId="917ea340-fd63-490f-a7db-68428d24cf32" providerId="ADAL" clId="{74752764-C38B-4E32-8BD7-4A8808568C3F}" dt="2021-03-25T12:44:17.289" v="29322" actId="790"/>
          <ac:spMkLst>
            <pc:docMk/>
            <pc:sldMk cId="1114432326" sldId="527"/>
            <ac:spMk id="78" creationId="{376C4604-B2B9-4EB0-8960-00DA8CF14CB4}"/>
          </ac:spMkLst>
        </pc:spChg>
        <pc:spChg chg="add mod">
          <ac:chgData name="Ragnhild Halvorsrud" userId="917ea340-fd63-490f-a7db-68428d24cf32" providerId="ADAL" clId="{74752764-C38B-4E32-8BD7-4A8808568C3F}" dt="2021-03-21T12:52:51.502" v="10301" actId="790"/>
          <ac:spMkLst>
            <pc:docMk/>
            <pc:sldMk cId="1114432326" sldId="527"/>
            <ac:spMk id="78" creationId="{A8A13F5C-D673-4A8E-BEE9-98988B2CD125}"/>
          </ac:spMkLst>
        </pc:spChg>
        <pc:spChg chg="mod">
          <ac:chgData name="Ragnhild Halvorsrud" userId="917ea340-fd63-490f-a7db-68428d24cf32" providerId="ADAL" clId="{74752764-C38B-4E32-8BD7-4A8808568C3F}" dt="2021-03-25T12:44:17.290" v="29323" actId="790"/>
          <ac:spMkLst>
            <pc:docMk/>
            <pc:sldMk cId="1114432326" sldId="527"/>
            <ac:spMk id="79" creationId="{53D9CEAB-67C3-4131-ADD8-EE1F3C3C6B14}"/>
          </ac:spMkLst>
        </pc:spChg>
        <pc:spChg chg="add mod">
          <ac:chgData name="Ragnhild Halvorsrud" userId="917ea340-fd63-490f-a7db-68428d24cf32" providerId="ADAL" clId="{74752764-C38B-4E32-8BD7-4A8808568C3F}" dt="2021-03-21T12:52:51.502" v="10302" actId="790"/>
          <ac:spMkLst>
            <pc:docMk/>
            <pc:sldMk cId="1114432326" sldId="527"/>
            <ac:spMk id="79" creationId="{F4B8F292-302D-4BEE-A084-F33ECCD373AB}"/>
          </ac:spMkLst>
        </pc:spChg>
        <pc:spChg chg="mod">
          <ac:chgData name="Ragnhild Halvorsrud" userId="917ea340-fd63-490f-a7db-68428d24cf32" providerId="ADAL" clId="{74752764-C38B-4E32-8BD7-4A8808568C3F}" dt="2021-03-25T12:44:17.291" v="29324" actId="790"/>
          <ac:spMkLst>
            <pc:docMk/>
            <pc:sldMk cId="1114432326" sldId="527"/>
            <ac:spMk id="80" creationId="{F92823DE-9794-49E1-8639-385FF7472839}"/>
          </ac:spMkLst>
        </pc:spChg>
        <pc:spChg chg="mod">
          <ac:chgData name="Ragnhild Halvorsrud" userId="917ea340-fd63-490f-a7db-68428d24cf32" providerId="ADAL" clId="{74752764-C38B-4E32-8BD7-4A8808568C3F}" dt="2021-03-25T12:44:17.291" v="29325" actId="790"/>
          <ac:spMkLst>
            <pc:docMk/>
            <pc:sldMk cId="1114432326" sldId="527"/>
            <ac:spMk id="81" creationId="{6C3EC33D-6F19-4E4F-A18A-DF4F118AFDC2}"/>
          </ac:spMkLst>
        </pc:spChg>
        <pc:spChg chg="mod">
          <ac:chgData name="Ragnhild Halvorsrud" userId="917ea340-fd63-490f-a7db-68428d24cf32" providerId="ADAL" clId="{74752764-C38B-4E32-8BD7-4A8808568C3F}" dt="2021-03-25T12:44:17.292" v="29326" actId="790"/>
          <ac:spMkLst>
            <pc:docMk/>
            <pc:sldMk cId="1114432326" sldId="527"/>
            <ac:spMk id="82" creationId="{BC984A58-DD01-4D74-AF11-470A6C27A267}"/>
          </ac:spMkLst>
        </pc:spChg>
        <pc:spChg chg="mod">
          <ac:chgData name="Ragnhild Halvorsrud" userId="917ea340-fd63-490f-a7db-68428d24cf32" providerId="ADAL" clId="{74752764-C38B-4E32-8BD7-4A8808568C3F}" dt="2021-03-25T12:44:17.293" v="29327" actId="790"/>
          <ac:spMkLst>
            <pc:docMk/>
            <pc:sldMk cId="1114432326" sldId="527"/>
            <ac:spMk id="83" creationId="{498F62DE-BB1D-4DD9-984A-B01F316204F1}"/>
          </ac:spMkLst>
        </pc:spChg>
        <pc:spChg chg="mod">
          <ac:chgData name="Ragnhild Halvorsrud" userId="917ea340-fd63-490f-a7db-68428d24cf32" providerId="ADAL" clId="{74752764-C38B-4E32-8BD7-4A8808568C3F}" dt="2021-03-25T12:44:17.293" v="29328" actId="790"/>
          <ac:spMkLst>
            <pc:docMk/>
            <pc:sldMk cId="1114432326" sldId="527"/>
            <ac:spMk id="85" creationId="{A7B0F6F3-B467-40BD-8718-1E9DD22500FF}"/>
          </ac:spMkLst>
        </pc:spChg>
        <pc:spChg chg="mod">
          <ac:chgData name="Ragnhild Halvorsrud" userId="917ea340-fd63-490f-a7db-68428d24cf32" providerId="ADAL" clId="{74752764-C38B-4E32-8BD7-4A8808568C3F}" dt="2021-03-25T12:44:17.294" v="29329" actId="790"/>
          <ac:spMkLst>
            <pc:docMk/>
            <pc:sldMk cId="1114432326" sldId="527"/>
            <ac:spMk id="87" creationId="{DBD6446C-036D-4B17-9748-7AD6156D3FD3}"/>
          </ac:spMkLst>
        </pc:spChg>
        <pc:spChg chg="mod">
          <ac:chgData name="Ragnhild Halvorsrud" userId="917ea340-fd63-490f-a7db-68428d24cf32" providerId="ADAL" clId="{74752764-C38B-4E32-8BD7-4A8808568C3F}" dt="2021-03-25T12:44:17.295" v="29330" actId="790"/>
          <ac:spMkLst>
            <pc:docMk/>
            <pc:sldMk cId="1114432326" sldId="527"/>
            <ac:spMk id="88" creationId="{BEF59A5B-18C5-4171-8489-2539D7CF176F}"/>
          </ac:spMkLst>
        </pc:spChg>
        <pc:spChg chg="mod">
          <ac:chgData name="Ragnhild Halvorsrud" userId="917ea340-fd63-490f-a7db-68428d24cf32" providerId="ADAL" clId="{74752764-C38B-4E32-8BD7-4A8808568C3F}" dt="2021-03-25T12:44:17.296" v="29331" actId="790"/>
          <ac:spMkLst>
            <pc:docMk/>
            <pc:sldMk cId="1114432326" sldId="527"/>
            <ac:spMk id="89" creationId="{920E1FA3-4A82-4CFE-B5FC-CF8E92A3B05D}"/>
          </ac:spMkLst>
        </pc:spChg>
        <pc:spChg chg="mod">
          <ac:chgData name="Ragnhild Halvorsrud" userId="917ea340-fd63-490f-a7db-68428d24cf32" providerId="ADAL" clId="{74752764-C38B-4E32-8BD7-4A8808568C3F}" dt="2021-03-25T12:44:17.297" v="29332" actId="790"/>
          <ac:spMkLst>
            <pc:docMk/>
            <pc:sldMk cId="1114432326" sldId="527"/>
            <ac:spMk id="90" creationId="{4A50BEC1-2A73-4C9D-A4BB-F5703E7847B3}"/>
          </ac:spMkLst>
        </pc:spChg>
        <pc:spChg chg="mod">
          <ac:chgData name="Ragnhild Halvorsrud" userId="917ea340-fd63-490f-a7db-68428d24cf32" providerId="ADAL" clId="{74752764-C38B-4E32-8BD7-4A8808568C3F}" dt="2021-03-25T12:44:17.298" v="29333" actId="790"/>
          <ac:spMkLst>
            <pc:docMk/>
            <pc:sldMk cId="1114432326" sldId="527"/>
            <ac:spMk id="91" creationId="{203E249C-47A6-4965-9113-C0D592413243}"/>
          </ac:spMkLst>
        </pc:spChg>
        <pc:spChg chg="mod">
          <ac:chgData name="Ragnhild Halvorsrud" userId="917ea340-fd63-490f-a7db-68428d24cf32" providerId="ADAL" clId="{74752764-C38B-4E32-8BD7-4A8808568C3F}" dt="2021-03-25T12:44:17.298" v="29334" actId="790"/>
          <ac:spMkLst>
            <pc:docMk/>
            <pc:sldMk cId="1114432326" sldId="527"/>
            <ac:spMk id="92" creationId="{FC33A87B-B141-4285-81BD-D4E834A1E2F5}"/>
          </ac:spMkLst>
        </pc:spChg>
        <pc:spChg chg="mod">
          <ac:chgData name="Ragnhild Halvorsrud" userId="917ea340-fd63-490f-a7db-68428d24cf32" providerId="ADAL" clId="{74752764-C38B-4E32-8BD7-4A8808568C3F}" dt="2021-03-25T12:44:17.299" v="29335" actId="790"/>
          <ac:spMkLst>
            <pc:docMk/>
            <pc:sldMk cId="1114432326" sldId="527"/>
            <ac:spMk id="94" creationId="{F4E0697B-1998-4691-8872-91E8DBC7DDB1}"/>
          </ac:spMkLst>
        </pc:spChg>
        <pc:spChg chg="mod">
          <ac:chgData name="Ragnhild Halvorsrud" userId="917ea340-fd63-490f-a7db-68428d24cf32" providerId="ADAL" clId="{74752764-C38B-4E32-8BD7-4A8808568C3F}" dt="2021-03-25T12:44:17.300" v="29336" actId="790"/>
          <ac:spMkLst>
            <pc:docMk/>
            <pc:sldMk cId="1114432326" sldId="527"/>
            <ac:spMk id="96" creationId="{B9E33631-ABF5-4AD0-A179-E04481CA1B57}"/>
          </ac:spMkLst>
        </pc:spChg>
        <pc:spChg chg="mod">
          <ac:chgData name="Ragnhild Halvorsrud" userId="917ea340-fd63-490f-a7db-68428d24cf32" providerId="ADAL" clId="{74752764-C38B-4E32-8BD7-4A8808568C3F}" dt="2021-03-25T12:44:17.301" v="29337" actId="790"/>
          <ac:spMkLst>
            <pc:docMk/>
            <pc:sldMk cId="1114432326" sldId="527"/>
            <ac:spMk id="97" creationId="{99B56194-49ED-4407-A03D-E002E706B3AF}"/>
          </ac:spMkLst>
        </pc:spChg>
        <pc:spChg chg="mod">
          <ac:chgData name="Ragnhild Halvorsrud" userId="917ea340-fd63-490f-a7db-68428d24cf32" providerId="ADAL" clId="{74752764-C38B-4E32-8BD7-4A8808568C3F}" dt="2021-03-25T12:44:17.302" v="29338" actId="790"/>
          <ac:spMkLst>
            <pc:docMk/>
            <pc:sldMk cId="1114432326" sldId="527"/>
            <ac:spMk id="99" creationId="{89DBBEAA-0939-4220-A5F6-FB10525886D9}"/>
          </ac:spMkLst>
        </pc:spChg>
        <pc:spChg chg="mod">
          <ac:chgData name="Ragnhild Halvorsrud" userId="917ea340-fd63-490f-a7db-68428d24cf32" providerId="ADAL" clId="{74752764-C38B-4E32-8BD7-4A8808568C3F}" dt="2021-03-25T12:44:17.303" v="29339" actId="790"/>
          <ac:spMkLst>
            <pc:docMk/>
            <pc:sldMk cId="1114432326" sldId="527"/>
            <ac:spMk id="100" creationId="{AEFC9261-4ED0-4CBE-BAEB-258102CC569D}"/>
          </ac:spMkLst>
        </pc:spChg>
        <pc:spChg chg="mod">
          <ac:chgData name="Ragnhild Halvorsrud" userId="917ea340-fd63-490f-a7db-68428d24cf32" providerId="ADAL" clId="{74752764-C38B-4E32-8BD7-4A8808568C3F}" dt="2021-03-25T12:44:17.304" v="29340" actId="790"/>
          <ac:spMkLst>
            <pc:docMk/>
            <pc:sldMk cId="1114432326" sldId="527"/>
            <ac:spMk id="102" creationId="{49678EDC-C883-4AA2-AA08-F26FA235CDA3}"/>
          </ac:spMkLst>
        </pc:spChg>
        <pc:spChg chg="mod">
          <ac:chgData name="Ragnhild Halvorsrud" userId="917ea340-fd63-490f-a7db-68428d24cf32" providerId="ADAL" clId="{74752764-C38B-4E32-8BD7-4A8808568C3F}" dt="2021-03-25T12:44:17.304" v="29341" actId="790"/>
          <ac:spMkLst>
            <pc:docMk/>
            <pc:sldMk cId="1114432326" sldId="527"/>
            <ac:spMk id="103" creationId="{19B3C8F1-1ED9-47D9-98BB-E38A1E180417}"/>
          </ac:spMkLst>
        </pc:spChg>
        <pc:grpChg chg="add mod">
          <ac:chgData name="Ragnhild Halvorsrud" userId="917ea340-fd63-490f-a7db-68428d24cf32" providerId="ADAL" clId="{74752764-C38B-4E32-8BD7-4A8808568C3F}" dt="2021-03-25T08:22:06.214" v="20696" actId="164"/>
          <ac:grpSpMkLst>
            <pc:docMk/>
            <pc:sldMk cId="1114432326" sldId="527"/>
            <ac:grpSpMk id="3" creationId="{8A557A70-0F95-47F8-ADAD-1BDC7512FEF0}"/>
          </ac:grpSpMkLst>
        </pc:grpChg>
        <pc:grpChg chg="add del mod">
          <ac:chgData name="Ragnhild Halvorsrud" userId="917ea340-fd63-490f-a7db-68428d24cf32" providerId="ADAL" clId="{74752764-C38B-4E32-8BD7-4A8808568C3F}" dt="2021-03-25T07:26:42.483" v="20546" actId="478"/>
          <ac:grpSpMkLst>
            <pc:docMk/>
            <pc:sldMk cId="1114432326" sldId="527"/>
            <ac:grpSpMk id="36" creationId="{26351726-163C-43C5-8E11-5BAE559A34DB}"/>
          </ac:grpSpMkLst>
        </pc:grpChg>
        <pc:grpChg chg="mod">
          <ac:chgData name="Ragnhild Halvorsrud" userId="917ea340-fd63-490f-a7db-68428d24cf32" providerId="ADAL" clId="{74752764-C38B-4E32-8BD7-4A8808568C3F}" dt="2021-03-21T12:27:24.329" v="9685" actId="1035"/>
          <ac:grpSpMkLst>
            <pc:docMk/>
            <pc:sldMk cId="1114432326" sldId="527"/>
            <ac:grpSpMk id="45" creationId="{B9B461C2-D905-4FCB-ABD3-7FD5442121B1}"/>
          </ac:grpSpMkLst>
        </pc:grpChg>
        <pc:grpChg chg="add del mod">
          <ac:chgData name="Ragnhild Halvorsrud" userId="917ea340-fd63-490f-a7db-68428d24cf32" providerId="ADAL" clId="{74752764-C38B-4E32-8BD7-4A8808568C3F}" dt="2021-03-25T08:19:24.687" v="20669" actId="478"/>
          <ac:grpSpMkLst>
            <pc:docMk/>
            <pc:sldMk cId="1114432326" sldId="527"/>
            <ac:grpSpMk id="47" creationId="{551071FF-6AA3-4342-93C6-764BF6172E3C}"/>
          </ac:grpSpMkLst>
        </pc:grpChg>
        <pc:grpChg chg="mod">
          <ac:chgData name="Ragnhild Halvorsrud" userId="917ea340-fd63-490f-a7db-68428d24cf32" providerId="ADAL" clId="{74752764-C38B-4E32-8BD7-4A8808568C3F}" dt="2021-03-21T12:27:24.329" v="9685" actId="1035"/>
          <ac:grpSpMkLst>
            <pc:docMk/>
            <pc:sldMk cId="1114432326" sldId="527"/>
            <ac:grpSpMk id="54" creationId="{AA8381FA-51B6-4611-A204-5B1FF6024445}"/>
          </ac:grpSpMkLst>
        </pc:grpChg>
        <pc:picChg chg="mod">
          <ac:chgData name="Ragnhild Halvorsrud" userId="917ea340-fd63-490f-a7db-68428d24cf32" providerId="ADAL" clId="{74752764-C38B-4E32-8BD7-4A8808568C3F}" dt="2021-03-21T12:27:24.329" v="9685" actId="1035"/>
          <ac:picMkLst>
            <pc:docMk/>
            <pc:sldMk cId="1114432326" sldId="527"/>
            <ac:picMk id="47" creationId="{91C34DB2-A9F8-4388-832D-E69226D02EE5}"/>
          </ac:picMkLst>
        </pc:picChg>
        <pc:picChg chg="mod">
          <ac:chgData name="Ragnhild Halvorsrud" userId="917ea340-fd63-490f-a7db-68428d24cf32" providerId="ADAL" clId="{74752764-C38B-4E32-8BD7-4A8808568C3F}" dt="2021-03-21T12:27:24.329" v="9685" actId="1035"/>
          <ac:picMkLst>
            <pc:docMk/>
            <pc:sldMk cId="1114432326" sldId="527"/>
            <ac:picMk id="56" creationId="{DB8A362E-9D0E-46EE-9E2E-3635EC712C2B}"/>
          </ac:picMkLst>
        </pc:picChg>
        <pc:picChg chg="mod">
          <ac:chgData name="Ragnhild Halvorsrud" userId="917ea340-fd63-490f-a7db-68428d24cf32" providerId="ADAL" clId="{74752764-C38B-4E32-8BD7-4A8808568C3F}" dt="2021-03-21T12:27:24.329" v="9685" actId="1035"/>
          <ac:picMkLst>
            <pc:docMk/>
            <pc:sldMk cId="1114432326" sldId="527"/>
            <ac:picMk id="57" creationId="{184E4482-8375-47BB-B9F6-87B78035DC3F}"/>
          </ac:picMkLst>
        </pc:picChg>
        <pc:picChg chg="mod">
          <ac:chgData name="Ragnhild Halvorsrud" userId="917ea340-fd63-490f-a7db-68428d24cf32" providerId="ADAL" clId="{74752764-C38B-4E32-8BD7-4A8808568C3F}" dt="2021-03-21T12:27:24.329" v="9685" actId="1035"/>
          <ac:picMkLst>
            <pc:docMk/>
            <pc:sldMk cId="1114432326" sldId="527"/>
            <ac:picMk id="62" creationId="{A7E12773-06AF-4EFB-84B7-6D1D834E077C}"/>
          </ac:picMkLst>
        </pc:picChg>
      </pc:sldChg>
      <pc:sldChg chg="del">
        <pc:chgData name="Ragnhild Halvorsrud" userId="917ea340-fd63-490f-a7db-68428d24cf32" providerId="ADAL" clId="{74752764-C38B-4E32-8BD7-4A8808568C3F}" dt="2021-02-27T12:15:11.272" v="30" actId="47"/>
        <pc:sldMkLst>
          <pc:docMk/>
          <pc:sldMk cId="2593434447" sldId="528"/>
        </pc:sldMkLst>
      </pc:sldChg>
      <pc:sldChg chg="del">
        <pc:chgData name="Ragnhild Halvorsrud" userId="917ea340-fd63-490f-a7db-68428d24cf32" providerId="ADAL" clId="{74752764-C38B-4E32-8BD7-4A8808568C3F}" dt="2021-02-27T12:15:11.272" v="30" actId="47"/>
        <pc:sldMkLst>
          <pc:docMk/>
          <pc:sldMk cId="4021241901" sldId="529"/>
        </pc:sldMkLst>
      </pc:sldChg>
      <pc:sldChg chg="del">
        <pc:chgData name="Ragnhild Halvorsrud" userId="917ea340-fd63-490f-a7db-68428d24cf32" providerId="ADAL" clId="{74752764-C38B-4E32-8BD7-4A8808568C3F}" dt="2021-02-27T12:15:11.272" v="30" actId="47"/>
        <pc:sldMkLst>
          <pc:docMk/>
          <pc:sldMk cId="3264953014" sldId="531"/>
        </pc:sldMkLst>
      </pc:sldChg>
      <pc:sldChg chg="del">
        <pc:chgData name="Ragnhild Halvorsrud" userId="917ea340-fd63-490f-a7db-68428d24cf32" providerId="ADAL" clId="{74752764-C38B-4E32-8BD7-4A8808568C3F}" dt="2021-02-27T12:15:11.272" v="30" actId="47"/>
        <pc:sldMkLst>
          <pc:docMk/>
          <pc:sldMk cId="2470958518" sldId="532"/>
        </pc:sldMkLst>
      </pc:sldChg>
      <pc:sldChg chg="del">
        <pc:chgData name="Ragnhild Halvorsrud" userId="917ea340-fd63-490f-a7db-68428d24cf32" providerId="ADAL" clId="{74752764-C38B-4E32-8BD7-4A8808568C3F}" dt="2021-02-27T12:15:11.272" v="30" actId="47"/>
        <pc:sldMkLst>
          <pc:docMk/>
          <pc:sldMk cId="1892352166" sldId="811"/>
        </pc:sldMkLst>
      </pc:sldChg>
      <pc:sldChg chg="del">
        <pc:chgData name="Ragnhild Halvorsrud" userId="917ea340-fd63-490f-a7db-68428d24cf32" providerId="ADAL" clId="{74752764-C38B-4E32-8BD7-4A8808568C3F}" dt="2021-02-27T12:15:11.272" v="30" actId="47"/>
        <pc:sldMkLst>
          <pc:docMk/>
          <pc:sldMk cId="409132237" sldId="812"/>
        </pc:sldMkLst>
      </pc:sldChg>
      <pc:sldChg chg="del">
        <pc:chgData name="Ragnhild Halvorsrud" userId="917ea340-fd63-490f-a7db-68428d24cf32" providerId="ADAL" clId="{74752764-C38B-4E32-8BD7-4A8808568C3F}" dt="2021-02-27T12:15:11.272" v="30" actId="47"/>
        <pc:sldMkLst>
          <pc:docMk/>
          <pc:sldMk cId="1604300621" sldId="814"/>
        </pc:sldMkLst>
      </pc:sldChg>
      <pc:sldChg chg="addSp delSp modSp add del mod modNotes">
        <pc:chgData name="Ragnhild Halvorsrud" userId="917ea340-fd63-490f-a7db-68428d24cf32" providerId="ADAL" clId="{74752764-C38B-4E32-8BD7-4A8808568C3F}" dt="2021-03-26T15:45:29.968" v="31627"/>
        <pc:sldMkLst>
          <pc:docMk/>
          <pc:sldMk cId="3219094029" sldId="816"/>
        </pc:sldMkLst>
        <pc:spChg chg="mod">
          <ac:chgData name="Ragnhild Halvorsrud" userId="917ea340-fd63-490f-a7db-68428d24cf32" providerId="ADAL" clId="{74752764-C38B-4E32-8BD7-4A8808568C3F}" dt="2021-03-24T08:21:09.836" v="14311" actId="790"/>
          <ac:spMkLst>
            <pc:docMk/>
            <pc:sldMk cId="3219094029" sldId="816"/>
            <ac:spMk id="3" creationId="{00DA2F44-CE98-49BA-84FA-4BCF7A7CFF3C}"/>
          </ac:spMkLst>
        </pc:spChg>
        <pc:spChg chg="mod">
          <ac:chgData name="Ragnhild Halvorsrud" userId="917ea340-fd63-490f-a7db-68428d24cf32" providerId="ADAL" clId="{74752764-C38B-4E32-8BD7-4A8808568C3F}" dt="2021-03-24T14:50:53.803" v="15383" actId="6549"/>
          <ac:spMkLst>
            <pc:docMk/>
            <pc:sldMk cId="3219094029" sldId="816"/>
            <ac:spMk id="4" creationId="{AB5A6E4F-A8CB-40BC-846D-CA5BEDFCEC7C}"/>
          </ac:spMkLst>
        </pc:spChg>
        <pc:spChg chg="del mod">
          <ac:chgData name="Ragnhild Halvorsrud" userId="917ea340-fd63-490f-a7db-68428d24cf32" providerId="ADAL" clId="{74752764-C38B-4E32-8BD7-4A8808568C3F}" dt="2021-03-24T16:34:15.014" v="15687" actId="478"/>
          <ac:spMkLst>
            <pc:docMk/>
            <pc:sldMk cId="3219094029" sldId="816"/>
            <ac:spMk id="5" creationId="{350478A3-16F6-44AE-A201-47C1B0E913DB}"/>
          </ac:spMkLst>
        </pc:spChg>
        <pc:spChg chg="add mod">
          <ac:chgData name="Ragnhild Halvorsrud" userId="917ea340-fd63-490f-a7db-68428d24cf32" providerId="ADAL" clId="{74752764-C38B-4E32-8BD7-4A8808568C3F}" dt="2021-03-24T16:35:27.511" v="15699" actId="27636"/>
          <ac:spMkLst>
            <pc:docMk/>
            <pc:sldMk cId="3219094029" sldId="816"/>
            <ac:spMk id="6" creationId="{6FC3B3FA-C238-4DFE-B17C-1838E8D27768}"/>
          </ac:spMkLst>
        </pc:spChg>
        <pc:spChg chg="del mod">
          <ac:chgData name="Ragnhild Halvorsrud" userId="917ea340-fd63-490f-a7db-68428d24cf32" providerId="ADAL" clId="{74752764-C38B-4E32-8BD7-4A8808568C3F}" dt="2021-03-24T16:34:15.014" v="15687" actId="478"/>
          <ac:spMkLst>
            <pc:docMk/>
            <pc:sldMk cId="3219094029" sldId="816"/>
            <ac:spMk id="8" creationId="{536D36F6-EF5D-4135-8BA6-270CE1365F2F}"/>
          </ac:spMkLst>
        </pc:spChg>
        <pc:spChg chg="mod">
          <ac:chgData name="Ragnhild Halvorsrud" userId="917ea340-fd63-490f-a7db-68428d24cf32" providerId="ADAL" clId="{74752764-C38B-4E32-8BD7-4A8808568C3F}" dt="2021-03-24T08:21:09.836" v="14314" actId="790"/>
          <ac:spMkLst>
            <pc:docMk/>
            <pc:sldMk cId="3219094029" sldId="816"/>
            <ac:spMk id="13" creationId="{B2D45B45-6F5F-4721-9120-2BDEB0CF86F9}"/>
          </ac:spMkLst>
        </pc:spChg>
        <pc:spChg chg="mod">
          <ac:chgData name="Ragnhild Halvorsrud" userId="917ea340-fd63-490f-a7db-68428d24cf32" providerId="ADAL" clId="{74752764-C38B-4E32-8BD7-4A8808568C3F}" dt="2021-03-24T08:21:09.836" v="14315" actId="790"/>
          <ac:spMkLst>
            <pc:docMk/>
            <pc:sldMk cId="3219094029" sldId="816"/>
            <ac:spMk id="14" creationId="{F24BBDDB-C4D1-47B4-B2DF-2E87763FD839}"/>
          </ac:spMkLst>
        </pc:spChg>
        <pc:spChg chg="mod">
          <ac:chgData name="Ragnhild Halvorsrud" userId="917ea340-fd63-490f-a7db-68428d24cf32" providerId="ADAL" clId="{74752764-C38B-4E32-8BD7-4A8808568C3F}" dt="2021-03-24T08:21:09.836" v="14316" actId="790"/>
          <ac:spMkLst>
            <pc:docMk/>
            <pc:sldMk cId="3219094029" sldId="816"/>
            <ac:spMk id="15" creationId="{C3621A14-D1A1-46A2-9A65-B9F093C3B118}"/>
          </ac:spMkLst>
        </pc:spChg>
        <pc:spChg chg="add del mod">
          <ac:chgData name="Ragnhild Halvorsrud" userId="917ea340-fd63-490f-a7db-68428d24cf32" providerId="ADAL" clId="{74752764-C38B-4E32-8BD7-4A8808568C3F}" dt="2021-03-24T16:36:05.459" v="15711" actId="21"/>
          <ac:spMkLst>
            <pc:docMk/>
            <pc:sldMk cId="3219094029" sldId="816"/>
            <ac:spMk id="16" creationId="{3A68803D-3684-4E70-802A-A2CC00434734}"/>
          </ac:spMkLst>
        </pc:spChg>
        <pc:spChg chg="add del mod">
          <ac:chgData name="Ragnhild Halvorsrud" userId="917ea340-fd63-490f-a7db-68428d24cf32" providerId="ADAL" clId="{74752764-C38B-4E32-8BD7-4A8808568C3F}" dt="2021-03-24T16:36:05.459" v="15711" actId="21"/>
          <ac:spMkLst>
            <pc:docMk/>
            <pc:sldMk cId="3219094029" sldId="816"/>
            <ac:spMk id="17" creationId="{8ACFB257-AFC6-487F-9020-E93403E4A17C}"/>
          </ac:spMkLst>
        </pc:spChg>
        <pc:spChg chg="add del mod">
          <ac:chgData name="Ragnhild Halvorsrud" userId="917ea340-fd63-490f-a7db-68428d24cf32" providerId="ADAL" clId="{74752764-C38B-4E32-8BD7-4A8808568C3F}" dt="2021-03-24T16:36:05.459" v="15711" actId="21"/>
          <ac:spMkLst>
            <pc:docMk/>
            <pc:sldMk cId="3219094029" sldId="816"/>
            <ac:spMk id="18" creationId="{4FBE6BD6-B2A4-4A84-8365-805221D4D167}"/>
          </ac:spMkLst>
        </pc:spChg>
        <pc:spChg chg="add del mod">
          <ac:chgData name="Ragnhild Halvorsrud" userId="917ea340-fd63-490f-a7db-68428d24cf32" providerId="ADAL" clId="{74752764-C38B-4E32-8BD7-4A8808568C3F}" dt="2021-03-24T16:36:05.459" v="15711" actId="21"/>
          <ac:spMkLst>
            <pc:docMk/>
            <pc:sldMk cId="3219094029" sldId="816"/>
            <ac:spMk id="19" creationId="{0437DD1B-C833-473F-9E20-74B941C5FD13}"/>
          </ac:spMkLst>
        </pc:spChg>
        <pc:spChg chg="add del mod">
          <ac:chgData name="Ragnhild Halvorsrud" userId="917ea340-fd63-490f-a7db-68428d24cf32" providerId="ADAL" clId="{74752764-C38B-4E32-8BD7-4A8808568C3F}" dt="2021-03-24T16:36:05.459" v="15711" actId="21"/>
          <ac:spMkLst>
            <pc:docMk/>
            <pc:sldMk cId="3219094029" sldId="816"/>
            <ac:spMk id="20" creationId="{4B953CC2-9C32-4207-A1B1-267B5F7B449C}"/>
          </ac:spMkLst>
        </pc:spChg>
        <pc:spChg chg="mod">
          <ac:chgData name="Ragnhild Halvorsrud" userId="917ea340-fd63-490f-a7db-68428d24cf32" providerId="ADAL" clId="{74752764-C38B-4E32-8BD7-4A8808568C3F}" dt="2021-03-24T14:56:20.815" v="15684" actId="1036"/>
          <ac:spMkLst>
            <pc:docMk/>
            <pc:sldMk cId="3219094029" sldId="816"/>
            <ac:spMk id="21" creationId="{C15FE0B6-DC88-4973-B6DF-B0E42959B66B}"/>
          </ac:spMkLst>
        </pc:spChg>
        <pc:spChg chg="del mod">
          <ac:chgData name="Ragnhild Halvorsrud" userId="917ea340-fd63-490f-a7db-68428d24cf32" providerId="ADAL" clId="{74752764-C38B-4E32-8BD7-4A8808568C3F}" dt="2021-03-26T15:44:59.833" v="31623" actId="478"/>
          <ac:spMkLst>
            <pc:docMk/>
            <pc:sldMk cId="3219094029" sldId="816"/>
            <ac:spMk id="23" creationId="{6595B4B8-4718-4443-A635-A13343EE0988}"/>
          </ac:spMkLst>
        </pc:spChg>
        <pc:spChg chg="add del mod">
          <ac:chgData name="Ragnhild Halvorsrud" userId="917ea340-fd63-490f-a7db-68428d24cf32" providerId="ADAL" clId="{74752764-C38B-4E32-8BD7-4A8808568C3F}" dt="2021-03-24T16:36:05.459" v="15711" actId="21"/>
          <ac:spMkLst>
            <pc:docMk/>
            <pc:sldMk cId="3219094029" sldId="816"/>
            <ac:spMk id="23" creationId="{78690E40-09B2-461C-912F-744C62365C69}"/>
          </ac:spMkLst>
        </pc:spChg>
        <pc:spChg chg="add del mod">
          <ac:chgData name="Ragnhild Halvorsrud" userId="917ea340-fd63-490f-a7db-68428d24cf32" providerId="ADAL" clId="{74752764-C38B-4E32-8BD7-4A8808568C3F}" dt="2021-03-24T16:36:05.459" v="15711" actId="21"/>
          <ac:spMkLst>
            <pc:docMk/>
            <pc:sldMk cId="3219094029" sldId="816"/>
            <ac:spMk id="24" creationId="{5D2DA9C3-8867-49B9-AA12-0A5D12C801B1}"/>
          </ac:spMkLst>
        </pc:spChg>
        <pc:spChg chg="add mod">
          <ac:chgData name="Ragnhild Halvorsrud" userId="917ea340-fd63-490f-a7db-68428d24cf32" providerId="ADAL" clId="{74752764-C38B-4E32-8BD7-4A8808568C3F}" dt="2021-03-24T14:56:13.376" v="15673"/>
          <ac:spMkLst>
            <pc:docMk/>
            <pc:sldMk cId="3219094029" sldId="816"/>
            <ac:spMk id="25" creationId="{35EE8757-1838-4286-8150-B82AE66D83F9}"/>
          </ac:spMkLst>
        </pc:spChg>
        <pc:spChg chg="add mod">
          <ac:chgData name="Ragnhild Halvorsrud" userId="917ea340-fd63-490f-a7db-68428d24cf32" providerId="ADAL" clId="{74752764-C38B-4E32-8BD7-4A8808568C3F}" dt="2021-03-26T15:45:06.477" v="31624"/>
          <ac:spMkLst>
            <pc:docMk/>
            <pc:sldMk cId="3219094029" sldId="816"/>
            <ac:spMk id="26" creationId="{0DA99169-6055-47F7-9216-FC276D4D9012}"/>
          </ac:spMkLst>
        </pc:spChg>
        <pc:spChg chg="mod">
          <ac:chgData name="Ragnhild Halvorsrud" userId="917ea340-fd63-490f-a7db-68428d24cf32" providerId="ADAL" clId="{74752764-C38B-4E32-8BD7-4A8808568C3F}" dt="2021-03-26T15:45:29.968" v="31627"/>
          <ac:spMkLst>
            <pc:docMk/>
            <pc:sldMk cId="3219094029" sldId="816"/>
            <ac:spMk id="28" creationId="{9F2A8866-69E2-4DB3-B04B-42C05B9D202E}"/>
          </ac:spMkLst>
        </pc:spChg>
        <pc:spChg chg="mod">
          <ac:chgData name="Ragnhild Halvorsrud" userId="917ea340-fd63-490f-a7db-68428d24cf32" providerId="ADAL" clId="{74752764-C38B-4E32-8BD7-4A8808568C3F}" dt="2021-03-26T15:45:29.968" v="31627"/>
          <ac:spMkLst>
            <pc:docMk/>
            <pc:sldMk cId="3219094029" sldId="816"/>
            <ac:spMk id="29" creationId="{7F06ED81-CE15-4324-B258-8BEF876F3DEA}"/>
          </ac:spMkLst>
        </pc:spChg>
        <pc:spChg chg="mod">
          <ac:chgData name="Ragnhild Halvorsrud" userId="917ea340-fd63-490f-a7db-68428d24cf32" providerId="ADAL" clId="{74752764-C38B-4E32-8BD7-4A8808568C3F}" dt="2021-03-26T15:45:29.968" v="31627"/>
          <ac:spMkLst>
            <pc:docMk/>
            <pc:sldMk cId="3219094029" sldId="816"/>
            <ac:spMk id="30" creationId="{C4308F2A-9C0A-46C9-875B-4416BC1BA010}"/>
          </ac:spMkLst>
        </pc:spChg>
        <pc:spChg chg="mod">
          <ac:chgData name="Ragnhild Halvorsrud" userId="917ea340-fd63-490f-a7db-68428d24cf32" providerId="ADAL" clId="{74752764-C38B-4E32-8BD7-4A8808568C3F}" dt="2021-03-26T15:45:29.968" v="31627"/>
          <ac:spMkLst>
            <pc:docMk/>
            <pc:sldMk cId="3219094029" sldId="816"/>
            <ac:spMk id="31" creationId="{92484698-1C55-473D-847B-533005881334}"/>
          </ac:spMkLst>
        </pc:spChg>
        <pc:spChg chg="mod">
          <ac:chgData name="Ragnhild Halvorsrud" userId="917ea340-fd63-490f-a7db-68428d24cf32" providerId="ADAL" clId="{74752764-C38B-4E32-8BD7-4A8808568C3F}" dt="2021-03-26T15:45:29.968" v="31627"/>
          <ac:spMkLst>
            <pc:docMk/>
            <pc:sldMk cId="3219094029" sldId="816"/>
            <ac:spMk id="32" creationId="{7740DA40-2A25-42E7-A4C9-7BB0BD1B1852}"/>
          </ac:spMkLst>
        </pc:spChg>
        <pc:grpChg chg="add del mod">
          <ac:chgData name="Ragnhild Halvorsrud" userId="917ea340-fd63-490f-a7db-68428d24cf32" providerId="ADAL" clId="{74752764-C38B-4E32-8BD7-4A8808568C3F}" dt="2021-03-24T16:36:05.459" v="15711" actId="21"/>
          <ac:grpSpMkLst>
            <pc:docMk/>
            <pc:sldMk cId="3219094029" sldId="816"/>
            <ac:grpSpMk id="12" creationId="{1118B699-C004-489D-A055-2E45E4E72941}"/>
          </ac:grpSpMkLst>
        </pc:grpChg>
        <pc:grpChg chg="add mod">
          <ac:chgData name="Ragnhild Halvorsrud" userId="917ea340-fd63-490f-a7db-68428d24cf32" providerId="ADAL" clId="{74752764-C38B-4E32-8BD7-4A8808568C3F}" dt="2021-03-26T15:45:29.968" v="31627"/>
          <ac:grpSpMkLst>
            <pc:docMk/>
            <pc:sldMk cId="3219094029" sldId="816"/>
            <ac:grpSpMk id="27" creationId="{4C5E47FA-1F5E-40A1-857F-3523F7906DF7}"/>
          </ac:grpSpMkLst>
        </pc:grpChg>
        <pc:grpChg chg="del">
          <ac:chgData name="Ragnhild Halvorsrud" userId="917ea340-fd63-490f-a7db-68428d24cf32" providerId="ADAL" clId="{74752764-C38B-4E32-8BD7-4A8808568C3F}" dt="2021-03-26T15:45:21.418" v="31625" actId="478"/>
          <ac:grpSpMkLst>
            <pc:docMk/>
            <pc:sldMk cId="3219094029" sldId="816"/>
            <ac:grpSpMk id="52" creationId="{4EF8B18C-3C6C-46F6-A632-AABBFEFEB6F1}"/>
          </ac:grpSpMkLst>
        </pc:grpChg>
        <pc:picChg chg="add del">
          <ac:chgData name="Ragnhild Halvorsrud" userId="917ea340-fd63-490f-a7db-68428d24cf32" providerId="ADAL" clId="{74752764-C38B-4E32-8BD7-4A8808568C3F}" dt="2021-03-19T14:49:47.761" v="2568" actId="21"/>
          <ac:picMkLst>
            <pc:docMk/>
            <pc:sldMk cId="3219094029" sldId="816"/>
            <ac:picMk id="9" creationId="{74CAEC98-765C-4274-A1D2-6BF142D2F47A}"/>
          </ac:picMkLst>
        </pc:picChg>
        <pc:picChg chg="add del">
          <ac:chgData name="Ragnhild Halvorsrud" userId="917ea340-fd63-490f-a7db-68428d24cf32" providerId="ADAL" clId="{74752764-C38B-4E32-8BD7-4A8808568C3F}" dt="2021-03-19T14:49:47.761" v="2568" actId="21"/>
          <ac:picMkLst>
            <pc:docMk/>
            <pc:sldMk cId="3219094029" sldId="816"/>
            <ac:picMk id="10" creationId="{00416F65-2B77-4833-A67B-8664F0A76D98}"/>
          </ac:picMkLst>
        </pc:picChg>
        <pc:picChg chg="mod">
          <ac:chgData name="Ragnhild Halvorsrud" userId="917ea340-fd63-490f-a7db-68428d24cf32" providerId="ADAL" clId="{74752764-C38B-4E32-8BD7-4A8808568C3F}" dt="2021-03-24T14:56:20.815" v="15684" actId="1036"/>
          <ac:picMkLst>
            <pc:docMk/>
            <pc:sldMk cId="3219094029" sldId="816"/>
            <ac:picMk id="22" creationId="{73473192-F6A7-4810-B7FC-EFFFADBDF1CD}"/>
          </ac:picMkLst>
        </pc:picChg>
        <pc:picChg chg="add del mod">
          <ac:chgData name="Ragnhild Halvorsrud" userId="917ea340-fd63-490f-a7db-68428d24cf32" providerId="ADAL" clId="{74752764-C38B-4E32-8BD7-4A8808568C3F}" dt="2021-03-24T14:57:54.390" v="15686" actId="478"/>
          <ac:picMkLst>
            <pc:docMk/>
            <pc:sldMk cId="3219094029" sldId="816"/>
            <ac:picMk id="26" creationId="{C71BD0DD-9C35-4E41-8023-7BC3953C4139}"/>
          </ac:picMkLst>
        </pc:picChg>
        <pc:picChg chg="del">
          <ac:chgData name="Ragnhild Halvorsrud" userId="917ea340-fd63-490f-a7db-68428d24cf32" providerId="ADAL" clId="{74752764-C38B-4E32-8BD7-4A8808568C3F}" dt="2021-03-19T14:49:47.761" v="2568" actId="21"/>
          <ac:picMkLst>
            <pc:docMk/>
            <pc:sldMk cId="3219094029" sldId="816"/>
            <ac:picMk id="32" creationId="{AB94B0BD-5F24-4CC1-AE11-C1DAF8C2DA17}"/>
          </ac:picMkLst>
        </pc:picChg>
        <pc:picChg chg="del">
          <ac:chgData name="Ragnhild Halvorsrud" userId="917ea340-fd63-490f-a7db-68428d24cf32" providerId="ADAL" clId="{74752764-C38B-4E32-8BD7-4A8808568C3F}" dt="2021-03-19T14:48:50.060" v="2563" actId="478"/>
          <ac:picMkLst>
            <pc:docMk/>
            <pc:sldMk cId="3219094029" sldId="816"/>
            <ac:picMk id="38" creationId="{BA2D4461-576D-49EC-9279-E098FDD99193}"/>
          </ac:picMkLst>
        </pc:picChg>
      </pc:sldChg>
      <pc:sldChg chg="del">
        <pc:chgData name="Ragnhild Halvorsrud" userId="917ea340-fd63-490f-a7db-68428d24cf32" providerId="ADAL" clId="{74752764-C38B-4E32-8BD7-4A8808568C3F}" dt="2021-02-27T12:15:11.272" v="30" actId="47"/>
        <pc:sldMkLst>
          <pc:docMk/>
          <pc:sldMk cId="2291341939" sldId="818"/>
        </pc:sldMkLst>
      </pc:sldChg>
      <pc:sldChg chg="addSp delSp modSp add mod modNotes">
        <pc:chgData name="Ragnhild Halvorsrud" userId="917ea340-fd63-490f-a7db-68428d24cf32" providerId="ADAL" clId="{74752764-C38B-4E32-8BD7-4A8808568C3F}" dt="2021-03-26T14:58:47.601" v="31618" actId="478"/>
        <pc:sldMkLst>
          <pc:docMk/>
          <pc:sldMk cId="457281138" sldId="819"/>
        </pc:sldMkLst>
        <pc:spChg chg="mod">
          <ac:chgData name="Ragnhild Halvorsrud" userId="917ea340-fd63-490f-a7db-68428d24cf32" providerId="ADAL" clId="{74752764-C38B-4E32-8BD7-4A8808568C3F}" dt="2021-03-25T20:22:07.184" v="31527" actId="20577"/>
          <ac:spMkLst>
            <pc:docMk/>
            <pc:sldMk cId="457281138" sldId="819"/>
            <ac:spMk id="2" creationId="{00000000-0000-0000-0000-000000000000}"/>
          </ac:spMkLst>
        </pc:spChg>
        <pc:spChg chg="mod">
          <ac:chgData name="Ragnhild Halvorsrud" userId="917ea340-fd63-490f-a7db-68428d24cf32" providerId="ADAL" clId="{74752764-C38B-4E32-8BD7-4A8808568C3F}" dt="2021-03-25T12:44:17.542" v="29660" actId="790"/>
          <ac:spMkLst>
            <pc:docMk/>
            <pc:sldMk cId="457281138" sldId="819"/>
            <ac:spMk id="4" creationId="{00000000-0000-0000-0000-000000000000}"/>
          </ac:spMkLst>
        </pc:spChg>
        <pc:spChg chg="mod">
          <ac:chgData name="Ragnhild Halvorsrud" userId="917ea340-fd63-490f-a7db-68428d24cf32" providerId="ADAL" clId="{74752764-C38B-4E32-8BD7-4A8808568C3F}" dt="2021-03-25T12:44:17.543" v="29661" actId="790"/>
          <ac:spMkLst>
            <pc:docMk/>
            <pc:sldMk cId="457281138" sldId="819"/>
            <ac:spMk id="5" creationId="{00000000-0000-0000-0000-000000000000}"/>
          </ac:spMkLst>
        </pc:spChg>
        <pc:spChg chg="mod">
          <ac:chgData name="Ragnhild Halvorsrud" userId="917ea340-fd63-490f-a7db-68428d24cf32" providerId="ADAL" clId="{74752764-C38B-4E32-8BD7-4A8808568C3F}" dt="2021-03-25T12:44:17.566" v="29689" actId="790"/>
          <ac:spMkLst>
            <pc:docMk/>
            <pc:sldMk cId="457281138" sldId="819"/>
            <ac:spMk id="7" creationId="{438EDA64-9D5C-4D17-8A7D-87E41E7EEFBA}"/>
          </ac:spMkLst>
        </pc:spChg>
        <pc:spChg chg="mod">
          <ac:chgData name="Ragnhild Halvorsrud" userId="917ea340-fd63-490f-a7db-68428d24cf32" providerId="ADAL" clId="{74752764-C38B-4E32-8BD7-4A8808568C3F}" dt="2021-03-25T12:44:17.544" v="29662" actId="790"/>
          <ac:spMkLst>
            <pc:docMk/>
            <pc:sldMk cId="457281138" sldId="819"/>
            <ac:spMk id="11" creationId="{00000000-0000-0000-0000-000000000000}"/>
          </ac:spMkLst>
        </pc:spChg>
        <pc:spChg chg="mod">
          <ac:chgData name="Ragnhild Halvorsrud" userId="917ea340-fd63-490f-a7db-68428d24cf32" providerId="ADAL" clId="{74752764-C38B-4E32-8BD7-4A8808568C3F}" dt="2021-03-25T12:44:17.544" v="29663" actId="790"/>
          <ac:spMkLst>
            <pc:docMk/>
            <pc:sldMk cId="457281138" sldId="819"/>
            <ac:spMk id="14" creationId="{00000000-0000-0000-0000-000000000000}"/>
          </ac:spMkLst>
        </pc:spChg>
        <pc:spChg chg="mod">
          <ac:chgData name="Ragnhild Halvorsrud" userId="917ea340-fd63-490f-a7db-68428d24cf32" providerId="ADAL" clId="{74752764-C38B-4E32-8BD7-4A8808568C3F}" dt="2021-03-25T12:44:17.542" v="29659" actId="790"/>
          <ac:spMkLst>
            <pc:docMk/>
            <pc:sldMk cId="457281138" sldId="819"/>
            <ac:spMk id="29" creationId="{00000000-0000-0000-0000-000000000000}"/>
          </ac:spMkLst>
        </pc:spChg>
        <pc:spChg chg="mod">
          <ac:chgData name="Ragnhild Halvorsrud" userId="917ea340-fd63-490f-a7db-68428d24cf32" providerId="ADAL" clId="{74752764-C38B-4E32-8BD7-4A8808568C3F}" dt="2021-03-25T12:44:17.562" v="29685" actId="790"/>
          <ac:spMkLst>
            <pc:docMk/>
            <pc:sldMk cId="457281138" sldId="819"/>
            <ac:spMk id="45" creationId="{87EF4A81-8604-4C76-82D5-D884E46F505D}"/>
          </ac:spMkLst>
        </pc:spChg>
        <pc:spChg chg="mod">
          <ac:chgData name="Ragnhild Halvorsrud" userId="917ea340-fd63-490f-a7db-68428d24cf32" providerId="ADAL" clId="{74752764-C38B-4E32-8BD7-4A8808568C3F}" dt="2021-03-25T12:44:17.562" v="29686" actId="790"/>
          <ac:spMkLst>
            <pc:docMk/>
            <pc:sldMk cId="457281138" sldId="819"/>
            <ac:spMk id="46" creationId="{51CF38C7-31AF-4C2C-9944-FC74A9711D84}"/>
          </ac:spMkLst>
        </pc:spChg>
        <pc:spChg chg="mod">
          <ac:chgData name="Ragnhild Halvorsrud" userId="917ea340-fd63-490f-a7db-68428d24cf32" providerId="ADAL" clId="{74752764-C38B-4E32-8BD7-4A8808568C3F}" dt="2021-03-25T12:44:17.563" v="29687" actId="790"/>
          <ac:spMkLst>
            <pc:docMk/>
            <pc:sldMk cId="457281138" sldId="819"/>
            <ac:spMk id="47" creationId="{584524EC-D14C-42CA-9692-B7ACC7B14F39}"/>
          </ac:spMkLst>
        </pc:spChg>
        <pc:spChg chg="mod">
          <ac:chgData name="Ragnhild Halvorsrud" userId="917ea340-fd63-490f-a7db-68428d24cf32" providerId="ADAL" clId="{74752764-C38B-4E32-8BD7-4A8808568C3F}" dt="2021-03-25T12:44:17.564" v="29688" actId="790"/>
          <ac:spMkLst>
            <pc:docMk/>
            <pc:sldMk cId="457281138" sldId="819"/>
            <ac:spMk id="48" creationId="{3CBEED5F-DE70-42F9-8D12-1563E61C4999}"/>
          </ac:spMkLst>
        </pc:spChg>
        <pc:spChg chg="mod">
          <ac:chgData name="Ragnhild Halvorsrud" userId="917ea340-fd63-490f-a7db-68428d24cf32" providerId="ADAL" clId="{74752764-C38B-4E32-8BD7-4A8808568C3F}" dt="2021-03-25T12:44:17.566" v="29690" actId="790"/>
          <ac:spMkLst>
            <pc:docMk/>
            <pc:sldMk cId="457281138" sldId="819"/>
            <ac:spMk id="51" creationId="{02CA3E10-C1D4-443C-A092-5E752E41D00E}"/>
          </ac:spMkLst>
        </pc:spChg>
        <pc:spChg chg="mod">
          <ac:chgData name="Ragnhild Halvorsrud" userId="917ea340-fd63-490f-a7db-68428d24cf32" providerId="ADAL" clId="{74752764-C38B-4E32-8BD7-4A8808568C3F}" dt="2021-03-25T12:44:17.567" v="29691" actId="790"/>
          <ac:spMkLst>
            <pc:docMk/>
            <pc:sldMk cId="457281138" sldId="819"/>
            <ac:spMk id="53" creationId="{A8A5354F-CE7B-4E65-B9D3-C97E438374A1}"/>
          </ac:spMkLst>
        </pc:spChg>
        <pc:spChg chg="mod">
          <ac:chgData name="Ragnhild Halvorsrud" userId="917ea340-fd63-490f-a7db-68428d24cf32" providerId="ADAL" clId="{74752764-C38B-4E32-8BD7-4A8808568C3F}" dt="2021-03-25T12:44:17.568" v="29692" actId="790"/>
          <ac:spMkLst>
            <pc:docMk/>
            <pc:sldMk cId="457281138" sldId="819"/>
            <ac:spMk id="54" creationId="{BD37ACCD-F694-4074-BCE4-9F2519E5B0AA}"/>
          </ac:spMkLst>
        </pc:spChg>
        <pc:spChg chg="mod">
          <ac:chgData name="Ragnhild Halvorsrud" userId="917ea340-fd63-490f-a7db-68428d24cf32" providerId="ADAL" clId="{74752764-C38B-4E32-8BD7-4A8808568C3F}" dt="2021-03-25T12:44:17.568" v="29693" actId="790"/>
          <ac:spMkLst>
            <pc:docMk/>
            <pc:sldMk cId="457281138" sldId="819"/>
            <ac:spMk id="55" creationId="{111E46D5-67B8-46F2-AC5B-466DE99FEE7A}"/>
          </ac:spMkLst>
        </pc:spChg>
        <pc:spChg chg="mod">
          <ac:chgData name="Ragnhild Halvorsrud" userId="917ea340-fd63-490f-a7db-68428d24cf32" providerId="ADAL" clId="{74752764-C38B-4E32-8BD7-4A8808568C3F}" dt="2021-03-25T12:44:17.569" v="29694" actId="790"/>
          <ac:spMkLst>
            <pc:docMk/>
            <pc:sldMk cId="457281138" sldId="819"/>
            <ac:spMk id="56" creationId="{8EDDC2B9-AB63-43B8-840D-8D64C00BFF67}"/>
          </ac:spMkLst>
        </pc:spChg>
        <pc:spChg chg="mod">
          <ac:chgData name="Ragnhild Halvorsrud" userId="917ea340-fd63-490f-a7db-68428d24cf32" providerId="ADAL" clId="{74752764-C38B-4E32-8BD7-4A8808568C3F}" dt="2021-03-25T12:44:17.569" v="29695" actId="790"/>
          <ac:spMkLst>
            <pc:docMk/>
            <pc:sldMk cId="457281138" sldId="819"/>
            <ac:spMk id="57" creationId="{D8AE4575-1921-40E1-A82A-1F2E6D371514}"/>
          </ac:spMkLst>
        </pc:spChg>
        <pc:spChg chg="mod">
          <ac:chgData name="Ragnhild Halvorsrud" userId="917ea340-fd63-490f-a7db-68428d24cf32" providerId="ADAL" clId="{74752764-C38B-4E32-8BD7-4A8808568C3F}" dt="2021-03-25T12:44:17.570" v="29696" actId="790"/>
          <ac:spMkLst>
            <pc:docMk/>
            <pc:sldMk cId="457281138" sldId="819"/>
            <ac:spMk id="58" creationId="{D81741B0-1859-4EDC-BFC4-DF8DF381DBA8}"/>
          </ac:spMkLst>
        </pc:spChg>
        <pc:spChg chg="del mod">
          <ac:chgData name="Ragnhild Halvorsrud" userId="917ea340-fd63-490f-a7db-68428d24cf32" providerId="ADAL" clId="{74752764-C38B-4E32-8BD7-4A8808568C3F}" dt="2021-03-26T14:58:47.601" v="31618" actId="478"/>
          <ac:spMkLst>
            <pc:docMk/>
            <pc:sldMk cId="457281138" sldId="819"/>
            <ac:spMk id="64" creationId="{A39C63F7-1299-4DD6-B5A6-8ED95D79F940}"/>
          </ac:spMkLst>
        </pc:spChg>
        <pc:spChg chg="mod">
          <ac:chgData name="Ragnhild Halvorsrud" userId="917ea340-fd63-490f-a7db-68428d24cf32" providerId="ADAL" clId="{74752764-C38B-4E32-8BD7-4A8808568C3F}" dt="2021-03-25T12:44:17.571" v="29697" actId="790"/>
          <ac:spMkLst>
            <pc:docMk/>
            <pc:sldMk cId="457281138" sldId="819"/>
            <ac:spMk id="65" creationId="{86768005-DF00-475A-A75C-162332042B54}"/>
          </ac:spMkLst>
        </pc:spChg>
        <pc:spChg chg="mod">
          <ac:chgData name="Ragnhild Halvorsrud" userId="917ea340-fd63-490f-a7db-68428d24cf32" providerId="ADAL" clId="{74752764-C38B-4E32-8BD7-4A8808568C3F}" dt="2021-03-25T12:44:17.571" v="29698" actId="790"/>
          <ac:spMkLst>
            <pc:docMk/>
            <pc:sldMk cId="457281138" sldId="819"/>
            <ac:spMk id="68" creationId="{AF2E7657-6CA1-4B7B-A049-F18068138290}"/>
          </ac:spMkLst>
        </pc:spChg>
        <pc:spChg chg="mod">
          <ac:chgData name="Ragnhild Halvorsrud" userId="917ea340-fd63-490f-a7db-68428d24cf32" providerId="ADAL" clId="{74752764-C38B-4E32-8BD7-4A8808568C3F}" dt="2021-03-25T12:44:17.572" v="29699" actId="790"/>
          <ac:spMkLst>
            <pc:docMk/>
            <pc:sldMk cId="457281138" sldId="819"/>
            <ac:spMk id="70" creationId="{3187982C-68C8-4B9D-A9D6-65CA47FA3117}"/>
          </ac:spMkLst>
        </pc:spChg>
        <pc:spChg chg="mod">
          <ac:chgData name="Ragnhild Halvorsrud" userId="917ea340-fd63-490f-a7db-68428d24cf32" providerId="ADAL" clId="{74752764-C38B-4E32-8BD7-4A8808568C3F}" dt="2021-03-24T08:28:23.844" v="14684"/>
          <ac:spMkLst>
            <pc:docMk/>
            <pc:sldMk cId="457281138" sldId="819"/>
            <ac:spMk id="72" creationId="{A06AEDE3-9938-44BD-AB5D-32EF8DB52771}"/>
          </ac:spMkLst>
        </pc:spChg>
        <pc:spChg chg="mod">
          <ac:chgData name="Ragnhild Halvorsrud" userId="917ea340-fd63-490f-a7db-68428d24cf32" providerId="ADAL" clId="{74752764-C38B-4E32-8BD7-4A8808568C3F}" dt="2021-03-24T08:28:23.844" v="14684"/>
          <ac:spMkLst>
            <pc:docMk/>
            <pc:sldMk cId="457281138" sldId="819"/>
            <ac:spMk id="73" creationId="{2BC2249B-FF18-4C13-8B77-ACD4C044D01B}"/>
          </ac:spMkLst>
        </pc:spChg>
        <pc:spChg chg="mod">
          <ac:chgData name="Ragnhild Halvorsrud" userId="917ea340-fd63-490f-a7db-68428d24cf32" providerId="ADAL" clId="{74752764-C38B-4E32-8BD7-4A8808568C3F}" dt="2021-03-24T08:28:23.844" v="14684"/>
          <ac:spMkLst>
            <pc:docMk/>
            <pc:sldMk cId="457281138" sldId="819"/>
            <ac:spMk id="74" creationId="{F6461BA7-B1DE-4F09-B772-0B1BE23E0CAA}"/>
          </ac:spMkLst>
        </pc:spChg>
        <pc:spChg chg="add del mod">
          <ac:chgData name="Ragnhild Halvorsrud" userId="917ea340-fd63-490f-a7db-68428d24cf32" providerId="ADAL" clId="{74752764-C38B-4E32-8BD7-4A8808568C3F}" dt="2021-03-25T09:43:44.757" v="20984" actId="478"/>
          <ac:spMkLst>
            <pc:docMk/>
            <pc:sldMk cId="457281138" sldId="819"/>
            <ac:spMk id="75" creationId="{64EA463D-1764-4E04-9430-676701E5C38A}"/>
          </ac:spMkLst>
        </pc:spChg>
        <pc:spChg chg="add mod">
          <ac:chgData name="Ragnhild Halvorsrud" userId="917ea340-fd63-490f-a7db-68428d24cf32" providerId="ADAL" clId="{74752764-C38B-4E32-8BD7-4A8808568C3F}" dt="2021-03-26T14:58:45.024" v="31617"/>
          <ac:spMkLst>
            <pc:docMk/>
            <pc:sldMk cId="457281138" sldId="819"/>
            <ac:spMk id="75" creationId="{D5E1A046-336A-4CC2-8C4A-CFA7DA6015C8}"/>
          </ac:spMkLst>
        </pc:spChg>
        <pc:spChg chg="add del mod">
          <ac:chgData name="Ragnhild Halvorsrud" userId="917ea340-fd63-490f-a7db-68428d24cf32" providerId="ADAL" clId="{74752764-C38B-4E32-8BD7-4A8808568C3F}" dt="2021-03-25T09:43:44.757" v="20984" actId="478"/>
          <ac:spMkLst>
            <pc:docMk/>
            <pc:sldMk cId="457281138" sldId="819"/>
            <ac:spMk id="76" creationId="{790FE780-8877-4FBE-BC82-96237F8637A9}"/>
          </ac:spMkLst>
        </pc:spChg>
        <pc:spChg chg="add del mod">
          <ac:chgData name="Ragnhild Halvorsrud" userId="917ea340-fd63-490f-a7db-68428d24cf32" providerId="ADAL" clId="{74752764-C38B-4E32-8BD7-4A8808568C3F}" dt="2021-03-25T09:43:44.757" v="20984" actId="478"/>
          <ac:spMkLst>
            <pc:docMk/>
            <pc:sldMk cId="457281138" sldId="819"/>
            <ac:spMk id="77" creationId="{C7739779-3F67-476D-8CE3-D5B398219D39}"/>
          </ac:spMkLst>
        </pc:spChg>
        <pc:spChg chg="add del mod">
          <ac:chgData name="Ragnhild Halvorsrud" userId="917ea340-fd63-490f-a7db-68428d24cf32" providerId="ADAL" clId="{74752764-C38B-4E32-8BD7-4A8808568C3F}" dt="2021-03-25T09:43:44.757" v="20984" actId="478"/>
          <ac:spMkLst>
            <pc:docMk/>
            <pc:sldMk cId="457281138" sldId="819"/>
            <ac:spMk id="78" creationId="{826F9BFB-958F-4688-863A-1B5BB2AE4E38}"/>
          </ac:spMkLst>
        </pc:spChg>
        <pc:spChg chg="add del mod">
          <ac:chgData name="Ragnhild Halvorsrud" userId="917ea340-fd63-490f-a7db-68428d24cf32" providerId="ADAL" clId="{74752764-C38B-4E32-8BD7-4A8808568C3F}" dt="2021-03-25T09:43:44.757" v="20984" actId="478"/>
          <ac:spMkLst>
            <pc:docMk/>
            <pc:sldMk cId="457281138" sldId="819"/>
            <ac:spMk id="79" creationId="{008D4616-D010-4152-9EAE-6E18CE4FD013}"/>
          </ac:spMkLst>
        </pc:spChg>
        <pc:spChg chg="add del mod">
          <ac:chgData name="Ragnhild Halvorsrud" userId="917ea340-fd63-490f-a7db-68428d24cf32" providerId="ADAL" clId="{74752764-C38B-4E32-8BD7-4A8808568C3F}" dt="2021-03-25T09:43:44.757" v="20984" actId="478"/>
          <ac:spMkLst>
            <pc:docMk/>
            <pc:sldMk cId="457281138" sldId="819"/>
            <ac:spMk id="80" creationId="{43DF4841-DD3C-43F3-B366-E514A8EDDA23}"/>
          </ac:spMkLst>
        </pc:spChg>
        <pc:spChg chg="add del mod">
          <ac:chgData name="Ragnhild Halvorsrud" userId="917ea340-fd63-490f-a7db-68428d24cf32" providerId="ADAL" clId="{74752764-C38B-4E32-8BD7-4A8808568C3F}" dt="2021-03-25T09:43:44.757" v="20984" actId="478"/>
          <ac:spMkLst>
            <pc:docMk/>
            <pc:sldMk cId="457281138" sldId="819"/>
            <ac:spMk id="81" creationId="{DDF8320D-B12D-4EC3-B615-34C73471CC62}"/>
          </ac:spMkLst>
        </pc:spChg>
        <pc:spChg chg="mod">
          <ac:chgData name="Ragnhild Halvorsrud" userId="917ea340-fd63-490f-a7db-68428d24cf32" providerId="ADAL" clId="{74752764-C38B-4E32-8BD7-4A8808568C3F}" dt="2021-03-25T09:55:38.358" v="21022"/>
          <ac:spMkLst>
            <pc:docMk/>
            <pc:sldMk cId="457281138" sldId="819"/>
            <ac:spMk id="83" creationId="{A306E94C-1928-4701-A12F-A96182D35108}"/>
          </ac:spMkLst>
        </pc:spChg>
        <pc:spChg chg="mod">
          <ac:chgData name="Ragnhild Halvorsrud" userId="917ea340-fd63-490f-a7db-68428d24cf32" providerId="ADAL" clId="{74752764-C38B-4E32-8BD7-4A8808568C3F}" dt="2021-03-25T09:55:38.358" v="21022"/>
          <ac:spMkLst>
            <pc:docMk/>
            <pc:sldMk cId="457281138" sldId="819"/>
            <ac:spMk id="84" creationId="{96DF038E-9B1B-4D26-84C3-671AE13E996F}"/>
          </ac:spMkLst>
        </pc:spChg>
        <pc:spChg chg="mod">
          <ac:chgData name="Ragnhild Halvorsrud" userId="917ea340-fd63-490f-a7db-68428d24cf32" providerId="ADAL" clId="{74752764-C38B-4E32-8BD7-4A8808568C3F}" dt="2021-03-25T09:55:38.358" v="21022"/>
          <ac:spMkLst>
            <pc:docMk/>
            <pc:sldMk cId="457281138" sldId="819"/>
            <ac:spMk id="85" creationId="{49F5A562-D1CE-4D47-B003-CC07DA1A9EAF}"/>
          </ac:spMkLst>
        </pc:spChg>
        <pc:spChg chg="mod">
          <ac:chgData name="Ragnhild Halvorsrud" userId="917ea340-fd63-490f-a7db-68428d24cf32" providerId="ADAL" clId="{74752764-C38B-4E32-8BD7-4A8808568C3F}" dt="2021-03-25T09:55:38.358" v="21022"/>
          <ac:spMkLst>
            <pc:docMk/>
            <pc:sldMk cId="457281138" sldId="819"/>
            <ac:spMk id="86" creationId="{28CF5871-6527-430E-8529-C2A95EEEF6B6}"/>
          </ac:spMkLst>
        </pc:spChg>
        <pc:spChg chg="mod">
          <ac:chgData name="Ragnhild Halvorsrud" userId="917ea340-fd63-490f-a7db-68428d24cf32" providerId="ADAL" clId="{74752764-C38B-4E32-8BD7-4A8808568C3F}" dt="2021-03-25T09:55:38.358" v="21022"/>
          <ac:spMkLst>
            <pc:docMk/>
            <pc:sldMk cId="457281138" sldId="819"/>
            <ac:spMk id="87" creationId="{8F1F907F-6290-4A96-AEA8-B2324A698130}"/>
          </ac:spMkLst>
        </pc:spChg>
        <pc:spChg chg="mod">
          <ac:chgData name="Ragnhild Halvorsrud" userId="917ea340-fd63-490f-a7db-68428d24cf32" providerId="ADAL" clId="{74752764-C38B-4E32-8BD7-4A8808568C3F}" dt="2021-03-25T09:55:38.358" v="21022"/>
          <ac:spMkLst>
            <pc:docMk/>
            <pc:sldMk cId="457281138" sldId="819"/>
            <ac:spMk id="88" creationId="{4935CBAF-F4A3-4131-8256-860DC1807775}"/>
          </ac:spMkLst>
        </pc:spChg>
        <pc:spChg chg="mod">
          <ac:chgData name="Ragnhild Halvorsrud" userId="917ea340-fd63-490f-a7db-68428d24cf32" providerId="ADAL" clId="{74752764-C38B-4E32-8BD7-4A8808568C3F}" dt="2021-03-25T09:55:38.358" v="21022"/>
          <ac:spMkLst>
            <pc:docMk/>
            <pc:sldMk cId="457281138" sldId="819"/>
            <ac:spMk id="89" creationId="{2D723646-2203-4697-BA2E-A5E1B6753AD5}"/>
          </ac:spMkLst>
        </pc:spChg>
        <pc:spChg chg="mod">
          <ac:chgData name="Ragnhild Halvorsrud" userId="917ea340-fd63-490f-a7db-68428d24cf32" providerId="ADAL" clId="{74752764-C38B-4E32-8BD7-4A8808568C3F}" dt="2021-03-25T12:44:17.545" v="29664" actId="790"/>
          <ac:spMkLst>
            <pc:docMk/>
            <pc:sldMk cId="457281138" sldId="819"/>
            <ac:spMk id="90" creationId="{9BBE918A-F742-4E3D-B8B4-7F9B8F60F0D6}"/>
          </ac:spMkLst>
        </pc:spChg>
        <pc:spChg chg="mod">
          <ac:chgData name="Ragnhild Halvorsrud" userId="917ea340-fd63-490f-a7db-68428d24cf32" providerId="ADAL" clId="{74752764-C38B-4E32-8BD7-4A8808568C3F}" dt="2021-03-25T12:44:17.546" v="29665" actId="790"/>
          <ac:spMkLst>
            <pc:docMk/>
            <pc:sldMk cId="457281138" sldId="819"/>
            <ac:spMk id="91" creationId="{F92D4C85-E4C7-44A7-B067-E37F5B86CDC6}"/>
          </ac:spMkLst>
        </pc:spChg>
        <pc:spChg chg="mod">
          <ac:chgData name="Ragnhild Halvorsrud" userId="917ea340-fd63-490f-a7db-68428d24cf32" providerId="ADAL" clId="{74752764-C38B-4E32-8BD7-4A8808568C3F}" dt="2021-03-25T12:44:17.546" v="29666" actId="790"/>
          <ac:spMkLst>
            <pc:docMk/>
            <pc:sldMk cId="457281138" sldId="819"/>
            <ac:spMk id="92" creationId="{B6CA42B7-8CE2-4238-970D-350937A48198}"/>
          </ac:spMkLst>
        </pc:spChg>
        <pc:spChg chg="mod">
          <ac:chgData name="Ragnhild Halvorsrud" userId="917ea340-fd63-490f-a7db-68428d24cf32" providerId="ADAL" clId="{74752764-C38B-4E32-8BD7-4A8808568C3F}" dt="2021-03-25T12:44:17.547" v="29667" actId="790"/>
          <ac:spMkLst>
            <pc:docMk/>
            <pc:sldMk cId="457281138" sldId="819"/>
            <ac:spMk id="93" creationId="{532D1E97-15C4-4A7D-B9F2-6C84DFC36AB6}"/>
          </ac:spMkLst>
        </pc:spChg>
        <pc:spChg chg="mod">
          <ac:chgData name="Ragnhild Halvorsrud" userId="917ea340-fd63-490f-a7db-68428d24cf32" providerId="ADAL" clId="{74752764-C38B-4E32-8BD7-4A8808568C3F}" dt="2021-03-25T12:44:17.547" v="29668" actId="790"/>
          <ac:spMkLst>
            <pc:docMk/>
            <pc:sldMk cId="457281138" sldId="819"/>
            <ac:spMk id="94" creationId="{32D02293-D6CB-4D79-9FA4-BA13FCFEB9E4}"/>
          </ac:spMkLst>
        </pc:spChg>
        <pc:spChg chg="mod">
          <ac:chgData name="Ragnhild Halvorsrud" userId="917ea340-fd63-490f-a7db-68428d24cf32" providerId="ADAL" clId="{74752764-C38B-4E32-8BD7-4A8808568C3F}" dt="2021-03-25T12:44:17.548" v="29669" actId="790"/>
          <ac:spMkLst>
            <pc:docMk/>
            <pc:sldMk cId="457281138" sldId="819"/>
            <ac:spMk id="97" creationId="{419C616A-2079-44FC-9E59-B4FEB9DD69B9}"/>
          </ac:spMkLst>
        </pc:spChg>
        <pc:spChg chg="mod">
          <ac:chgData name="Ragnhild Halvorsrud" userId="917ea340-fd63-490f-a7db-68428d24cf32" providerId="ADAL" clId="{74752764-C38B-4E32-8BD7-4A8808568C3F}" dt="2021-03-25T12:44:17.549" v="29670" actId="790"/>
          <ac:spMkLst>
            <pc:docMk/>
            <pc:sldMk cId="457281138" sldId="819"/>
            <ac:spMk id="98" creationId="{E58FB0D8-6372-43FA-927D-1BE2C37DDD78}"/>
          </ac:spMkLst>
        </pc:spChg>
        <pc:spChg chg="mod">
          <ac:chgData name="Ragnhild Halvorsrud" userId="917ea340-fd63-490f-a7db-68428d24cf32" providerId="ADAL" clId="{74752764-C38B-4E32-8BD7-4A8808568C3F}" dt="2021-03-25T12:44:17.549" v="29671" actId="790"/>
          <ac:spMkLst>
            <pc:docMk/>
            <pc:sldMk cId="457281138" sldId="819"/>
            <ac:spMk id="99" creationId="{8BD57449-FC75-4F20-874E-91BE532EB4A1}"/>
          </ac:spMkLst>
        </pc:spChg>
        <pc:spChg chg="mod">
          <ac:chgData name="Ragnhild Halvorsrud" userId="917ea340-fd63-490f-a7db-68428d24cf32" providerId="ADAL" clId="{74752764-C38B-4E32-8BD7-4A8808568C3F}" dt="2021-03-25T12:44:17.550" v="29672" actId="790"/>
          <ac:spMkLst>
            <pc:docMk/>
            <pc:sldMk cId="457281138" sldId="819"/>
            <ac:spMk id="100" creationId="{CC22BC16-9699-4560-B436-E234392CFF83}"/>
          </ac:spMkLst>
        </pc:spChg>
        <pc:spChg chg="mod">
          <ac:chgData name="Ragnhild Halvorsrud" userId="917ea340-fd63-490f-a7db-68428d24cf32" providerId="ADAL" clId="{74752764-C38B-4E32-8BD7-4A8808568C3F}" dt="2021-03-25T12:44:17.551" v="29673" actId="790"/>
          <ac:spMkLst>
            <pc:docMk/>
            <pc:sldMk cId="457281138" sldId="819"/>
            <ac:spMk id="101" creationId="{7BAF3697-5D42-46DB-A0FE-21E19123B063}"/>
          </ac:spMkLst>
        </pc:spChg>
        <pc:spChg chg="mod">
          <ac:chgData name="Ragnhild Halvorsrud" userId="917ea340-fd63-490f-a7db-68428d24cf32" providerId="ADAL" clId="{74752764-C38B-4E32-8BD7-4A8808568C3F}" dt="2021-03-25T12:44:17.552" v="29674" actId="790"/>
          <ac:spMkLst>
            <pc:docMk/>
            <pc:sldMk cId="457281138" sldId="819"/>
            <ac:spMk id="102" creationId="{011A290A-8D8D-4EA0-8036-10D21FD412F3}"/>
          </ac:spMkLst>
        </pc:spChg>
        <pc:spChg chg="mod">
          <ac:chgData name="Ragnhild Halvorsrud" userId="917ea340-fd63-490f-a7db-68428d24cf32" providerId="ADAL" clId="{74752764-C38B-4E32-8BD7-4A8808568C3F}" dt="2021-03-25T12:44:17.552" v="29675" actId="790"/>
          <ac:spMkLst>
            <pc:docMk/>
            <pc:sldMk cId="457281138" sldId="819"/>
            <ac:spMk id="103" creationId="{8D56C199-E7EC-44BF-80D4-B6330E587412}"/>
          </ac:spMkLst>
        </pc:spChg>
        <pc:spChg chg="mod">
          <ac:chgData name="Ragnhild Halvorsrud" userId="917ea340-fd63-490f-a7db-68428d24cf32" providerId="ADAL" clId="{74752764-C38B-4E32-8BD7-4A8808568C3F}" dt="2021-03-25T12:44:17.553" v="29676" actId="790"/>
          <ac:spMkLst>
            <pc:docMk/>
            <pc:sldMk cId="457281138" sldId="819"/>
            <ac:spMk id="104" creationId="{CABC45D6-B85D-4DD6-A75F-2BBEF4B3BF1B}"/>
          </ac:spMkLst>
        </pc:spChg>
        <pc:spChg chg="mod">
          <ac:chgData name="Ragnhild Halvorsrud" userId="917ea340-fd63-490f-a7db-68428d24cf32" providerId="ADAL" clId="{74752764-C38B-4E32-8BD7-4A8808568C3F}" dt="2021-03-25T12:44:17.553" v="29677" actId="790"/>
          <ac:spMkLst>
            <pc:docMk/>
            <pc:sldMk cId="457281138" sldId="819"/>
            <ac:spMk id="105" creationId="{F0E71C75-D213-4265-898B-0CD785A61535}"/>
          </ac:spMkLst>
        </pc:spChg>
        <pc:spChg chg="mod">
          <ac:chgData name="Ragnhild Halvorsrud" userId="917ea340-fd63-490f-a7db-68428d24cf32" providerId="ADAL" clId="{74752764-C38B-4E32-8BD7-4A8808568C3F}" dt="2021-03-25T12:44:17.555" v="29678" actId="790"/>
          <ac:spMkLst>
            <pc:docMk/>
            <pc:sldMk cId="457281138" sldId="819"/>
            <ac:spMk id="106" creationId="{5AEA5C9E-F013-4F27-9BF9-B9D5A3BC3E8B}"/>
          </ac:spMkLst>
        </pc:spChg>
        <pc:spChg chg="mod">
          <ac:chgData name="Ragnhild Halvorsrud" userId="917ea340-fd63-490f-a7db-68428d24cf32" providerId="ADAL" clId="{74752764-C38B-4E32-8BD7-4A8808568C3F}" dt="2021-03-25T12:44:17.558" v="29679" actId="790"/>
          <ac:spMkLst>
            <pc:docMk/>
            <pc:sldMk cId="457281138" sldId="819"/>
            <ac:spMk id="107" creationId="{F785B5CD-F25F-4C69-A338-57C7591FB96C}"/>
          </ac:spMkLst>
        </pc:spChg>
        <pc:spChg chg="mod">
          <ac:chgData name="Ragnhild Halvorsrud" userId="917ea340-fd63-490f-a7db-68428d24cf32" providerId="ADAL" clId="{74752764-C38B-4E32-8BD7-4A8808568C3F}" dt="2021-03-25T09:55:38.358" v="21022"/>
          <ac:spMkLst>
            <pc:docMk/>
            <pc:sldMk cId="457281138" sldId="819"/>
            <ac:spMk id="108" creationId="{70525960-EF18-4A48-848A-DC4D3395AB6F}"/>
          </ac:spMkLst>
        </pc:spChg>
        <pc:spChg chg="mod">
          <ac:chgData name="Ragnhild Halvorsrud" userId="917ea340-fd63-490f-a7db-68428d24cf32" providerId="ADAL" clId="{74752764-C38B-4E32-8BD7-4A8808568C3F}" dt="2021-03-25T12:44:17.558" v="29680" actId="790"/>
          <ac:spMkLst>
            <pc:docMk/>
            <pc:sldMk cId="457281138" sldId="819"/>
            <ac:spMk id="110" creationId="{5EA381CE-A539-4125-B34B-B9E6775BDE8C}"/>
          </ac:spMkLst>
        </pc:spChg>
        <pc:spChg chg="mod">
          <ac:chgData name="Ragnhild Halvorsrud" userId="917ea340-fd63-490f-a7db-68428d24cf32" providerId="ADAL" clId="{74752764-C38B-4E32-8BD7-4A8808568C3F}" dt="2021-03-25T12:44:17.559" v="29681" actId="790"/>
          <ac:spMkLst>
            <pc:docMk/>
            <pc:sldMk cId="457281138" sldId="819"/>
            <ac:spMk id="112" creationId="{E2A58BA7-CFBA-4BB3-B9B7-8161FC07EEE9}"/>
          </ac:spMkLst>
        </pc:spChg>
        <pc:spChg chg="mod">
          <ac:chgData name="Ragnhild Halvorsrud" userId="917ea340-fd63-490f-a7db-68428d24cf32" providerId="ADAL" clId="{74752764-C38B-4E32-8BD7-4A8808568C3F}" dt="2021-03-25T12:44:17.560" v="29682" actId="790"/>
          <ac:spMkLst>
            <pc:docMk/>
            <pc:sldMk cId="457281138" sldId="819"/>
            <ac:spMk id="117" creationId="{4B475DDC-BB7E-40A6-8FD7-9B1B7E46F019}"/>
          </ac:spMkLst>
        </pc:spChg>
        <pc:spChg chg="mod">
          <ac:chgData name="Ragnhild Halvorsrud" userId="917ea340-fd63-490f-a7db-68428d24cf32" providerId="ADAL" clId="{74752764-C38B-4E32-8BD7-4A8808568C3F}" dt="2021-03-25T12:44:17.560" v="29683" actId="790"/>
          <ac:spMkLst>
            <pc:docMk/>
            <pc:sldMk cId="457281138" sldId="819"/>
            <ac:spMk id="119" creationId="{DFF8A689-D35B-4578-95C1-0A667238B71D}"/>
          </ac:spMkLst>
        </pc:spChg>
        <pc:spChg chg="mod">
          <ac:chgData name="Ragnhild Halvorsrud" userId="917ea340-fd63-490f-a7db-68428d24cf32" providerId="ADAL" clId="{74752764-C38B-4E32-8BD7-4A8808568C3F}" dt="2021-03-25T12:44:17.561" v="29684" actId="790"/>
          <ac:spMkLst>
            <pc:docMk/>
            <pc:sldMk cId="457281138" sldId="819"/>
            <ac:spMk id="120" creationId="{DC4BEF73-8C68-4210-A130-7EEB782E30FB}"/>
          </ac:spMkLst>
        </pc:spChg>
        <pc:spChg chg="mod">
          <ac:chgData name="Ragnhild Halvorsrud" userId="917ea340-fd63-490f-a7db-68428d24cf32" providerId="ADAL" clId="{74752764-C38B-4E32-8BD7-4A8808568C3F}" dt="2021-03-25T09:55:38.358" v="21022"/>
          <ac:spMkLst>
            <pc:docMk/>
            <pc:sldMk cId="457281138" sldId="819"/>
            <ac:spMk id="122" creationId="{83B7817B-2846-4BE7-B457-7780366B60B7}"/>
          </ac:spMkLst>
        </pc:spChg>
        <pc:spChg chg="mod">
          <ac:chgData name="Ragnhild Halvorsrud" userId="917ea340-fd63-490f-a7db-68428d24cf32" providerId="ADAL" clId="{74752764-C38B-4E32-8BD7-4A8808568C3F}" dt="2021-03-25T09:55:38.358" v="21022"/>
          <ac:spMkLst>
            <pc:docMk/>
            <pc:sldMk cId="457281138" sldId="819"/>
            <ac:spMk id="123" creationId="{D12DB307-1AD1-4F1E-B10C-A10F81519C7C}"/>
          </ac:spMkLst>
        </pc:spChg>
        <pc:spChg chg="mod">
          <ac:chgData name="Ragnhild Halvorsrud" userId="917ea340-fd63-490f-a7db-68428d24cf32" providerId="ADAL" clId="{74752764-C38B-4E32-8BD7-4A8808568C3F}" dt="2021-03-25T12:44:17.573" v="29701" actId="790"/>
          <ac:spMkLst>
            <pc:docMk/>
            <pc:sldMk cId="457281138" sldId="819"/>
            <ac:spMk id="125" creationId="{D4965E96-56CD-4E27-AAAE-3858D0CFA7E9}"/>
          </ac:spMkLst>
        </pc:spChg>
        <pc:spChg chg="mod">
          <ac:chgData name="Ragnhild Halvorsrud" userId="917ea340-fd63-490f-a7db-68428d24cf32" providerId="ADAL" clId="{74752764-C38B-4E32-8BD7-4A8808568C3F}" dt="2021-03-25T12:44:17.574" v="29702" actId="790"/>
          <ac:spMkLst>
            <pc:docMk/>
            <pc:sldMk cId="457281138" sldId="819"/>
            <ac:spMk id="126" creationId="{C5606A36-F06B-4273-92A7-2D9812799AFE}"/>
          </ac:spMkLst>
        </pc:spChg>
        <pc:spChg chg="mod">
          <ac:chgData name="Ragnhild Halvorsrud" userId="917ea340-fd63-490f-a7db-68428d24cf32" providerId="ADAL" clId="{74752764-C38B-4E32-8BD7-4A8808568C3F}" dt="2021-03-25T12:44:17.575" v="29703" actId="790"/>
          <ac:spMkLst>
            <pc:docMk/>
            <pc:sldMk cId="457281138" sldId="819"/>
            <ac:spMk id="127" creationId="{C06F2EC9-FCEC-4F40-AEA6-7DE496F04905}"/>
          </ac:spMkLst>
        </pc:spChg>
        <pc:spChg chg="mod">
          <ac:chgData name="Ragnhild Halvorsrud" userId="917ea340-fd63-490f-a7db-68428d24cf32" providerId="ADAL" clId="{74752764-C38B-4E32-8BD7-4A8808568C3F}" dt="2021-03-25T12:44:17.575" v="29704" actId="790"/>
          <ac:spMkLst>
            <pc:docMk/>
            <pc:sldMk cId="457281138" sldId="819"/>
            <ac:spMk id="128" creationId="{DCED9A94-EA5A-4B5A-9E4E-96894F840373}"/>
          </ac:spMkLst>
        </pc:spChg>
        <pc:spChg chg="mod">
          <ac:chgData name="Ragnhild Halvorsrud" userId="917ea340-fd63-490f-a7db-68428d24cf32" providerId="ADAL" clId="{74752764-C38B-4E32-8BD7-4A8808568C3F}" dt="2021-03-25T12:44:17.576" v="29705" actId="790"/>
          <ac:spMkLst>
            <pc:docMk/>
            <pc:sldMk cId="457281138" sldId="819"/>
            <ac:spMk id="129" creationId="{31FC2301-0BAC-49D2-B1FA-D359AE20DD23}"/>
          </ac:spMkLst>
        </pc:spChg>
        <pc:spChg chg="mod">
          <ac:chgData name="Ragnhild Halvorsrud" userId="917ea340-fd63-490f-a7db-68428d24cf32" providerId="ADAL" clId="{74752764-C38B-4E32-8BD7-4A8808568C3F}" dt="2021-03-25T12:44:17.576" v="29706" actId="790"/>
          <ac:spMkLst>
            <pc:docMk/>
            <pc:sldMk cId="457281138" sldId="819"/>
            <ac:spMk id="130" creationId="{95F1E675-0A6D-45FF-8D8F-B013A40131E6}"/>
          </ac:spMkLst>
        </pc:spChg>
        <pc:spChg chg="mod">
          <ac:chgData name="Ragnhild Halvorsrud" userId="917ea340-fd63-490f-a7db-68428d24cf32" providerId="ADAL" clId="{74752764-C38B-4E32-8BD7-4A8808568C3F}" dt="2021-03-25T12:44:17.577" v="29707" actId="790"/>
          <ac:spMkLst>
            <pc:docMk/>
            <pc:sldMk cId="457281138" sldId="819"/>
            <ac:spMk id="131" creationId="{58E20EB9-04F1-4EDA-9B9B-BA4A7FABC980}"/>
          </ac:spMkLst>
        </pc:spChg>
        <pc:spChg chg="mod">
          <ac:chgData name="Ragnhild Halvorsrud" userId="917ea340-fd63-490f-a7db-68428d24cf32" providerId="ADAL" clId="{74752764-C38B-4E32-8BD7-4A8808568C3F}" dt="2021-03-25T12:44:17.578" v="29708" actId="790"/>
          <ac:spMkLst>
            <pc:docMk/>
            <pc:sldMk cId="457281138" sldId="819"/>
            <ac:spMk id="132" creationId="{393F4354-B622-4220-8D0F-1F35CEF92A93}"/>
          </ac:spMkLst>
        </pc:spChg>
        <pc:spChg chg="mod">
          <ac:chgData name="Ragnhild Halvorsrud" userId="917ea340-fd63-490f-a7db-68428d24cf32" providerId="ADAL" clId="{74752764-C38B-4E32-8BD7-4A8808568C3F}" dt="2021-03-25T12:44:17.578" v="29709" actId="790"/>
          <ac:spMkLst>
            <pc:docMk/>
            <pc:sldMk cId="457281138" sldId="819"/>
            <ac:spMk id="133" creationId="{C17E0CA4-6FAF-4D26-9358-DF21A31A6E2F}"/>
          </ac:spMkLst>
        </pc:spChg>
        <pc:spChg chg="mod">
          <ac:chgData name="Ragnhild Halvorsrud" userId="917ea340-fd63-490f-a7db-68428d24cf32" providerId="ADAL" clId="{74752764-C38B-4E32-8BD7-4A8808568C3F}" dt="2021-03-25T12:44:17.579" v="29710" actId="790"/>
          <ac:spMkLst>
            <pc:docMk/>
            <pc:sldMk cId="457281138" sldId="819"/>
            <ac:spMk id="134" creationId="{0531D617-5879-493B-A649-A3E247173BF7}"/>
          </ac:spMkLst>
        </pc:spChg>
        <pc:grpChg chg="add del mod">
          <ac:chgData name="Ragnhild Halvorsrud" userId="917ea340-fd63-490f-a7db-68428d24cf32" providerId="ADAL" clId="{74752764-C38B-4E32-8BD7-4A8808568C3F}" dt="2021-03-25T09:43:44.757" v="20984" actId="478"/>
          <ac:grpSpMkLst>
            <pc:docMk/>
            <pc:sldMk cId="457281138" sldId="819"/>
            <ac:grpSpMk id="67" creationId="{E51A1A7E-E31A-4ACA-9E5D-31103DD9817F}"/>
          </ac:grpSpMkLst>
        </pc:grpChg>
        <pc:grpChg chg="add del mod">
          <ac:chgData name="Ragnhild Halvorsrud" userId="917ea340-fd63-490f-a7db-68428d24cf32" providerId="ADAL" clId="{74752764-C38B-4E32-8BD7-4A8808568C3F}" dt="2021-03-25T10:01:05.694" v="21075" actId="478"/>
          <ac:grpSpMkLst>
            <pc:docMk/>
            <pc:sldMk cId="457281138" sldId="819"/>
            <ac:grpSpMk id="82" creationId="{DDBCF700-9EAD-419F-BD6C-F41D0159CC7A}"/>
          </ac:grpSpMkLst>
        </pc:grpChg>
        <pc:grpChg chg="mod">
          <ac:chgData name="Ragnhild Halvorsrud" userId="917ea340-fd63-490f-a7db-68428d24cf32" providerId="ADAL" clId="{74752764-C38B-4E32-8BD7-4A8808568C3F}" dt="2021-03-24T08:41:47.524" v="15234" actId="1035"/>
          <ac:grpSpMkLst>
            <pc:docMk/>
            <pc:sldMk cId="457281138" sldId="819"/>
            <ac:grpSpMk id="111" creationId="{BB6458ED-DEDC-422D-8BE6-361F5EBF3EAA}"/>
          </ac:grpSpMkLst>
        </pc:grpChg>
        <pc:grpChg chg="mod">
          <ac:chgData name="Ragnhild Halvorsrud" userId="917ea340-fd63-490f-a7db-68428d24cf32" providerId="ADAL" clId="{74752764-C38B-4E32-8BD7-4A8808568C3F}" dt="2021-03-24T08:42:29.886" v="15267" actId="1036"/>
          <ac:grpSpMkLst>
            <pc:docMk/>
            <pc:sldMk cId="457281138" sldId="819"/>
            <ac:grpSpMk id="116" creationId="{1177313C-F70D-4CF9-9AE4-C891EC891520}"/>
          </ac:grpSpMkLst>
        </pc:grpChg>
        <pc:grpChg chg="add mod">
          <ac:chgData name="Ragnhild Halvorsrud" userId="917ea340-fd63-490f-a7db-68428d24cf32" providerId="ADAL" clId="{74752764-C38B-4E32-8BD7-4A8808568C3F}" dt="2021-03-25T10:01:45.122" v="21082"/>
          <ac:grpSpMkLst>
            <pc:docMk/>
            <pc:sldMk cId="457281138" sldId="819"/>
            <ac:grpSpMk id="124" creationId="{B6E5952F-04F2-49D8-A648-6D106351327D}"/>
          </ac:grpSpMkLst>
        </pc:grpChg>
        <pc:picChg chg="mod">
          <ac:chgData name="Ragnhild Halvorsrud" userId="917ea340-fd63-490f-a7db-68428d24cf32" providerId="ADAL" clId="{74752764-C38B-4E32-8BD7-4A8808568C3F}" dt="2021-03-24T08:42:29.886" v="15267" actId="1036"/>
          <ac:picMkLst>
            <pc:docMk/>
            <pc:sldMk cId="457281138" sldId="819"/>
            <ac:picMk id="52" creationId="{A7925A39-A636-4119-962F-C29E814F7A39}"/>
          </ac:picMkLst>
        </pc:picChg>
        <pc:picChg chg="mod">
          <ac:chgData name="Ragnhild Halvorsrud" userId="917ea340-fd63-490f-a7db-68428d24cf32" providerId="ADAL" clId="{74752764-C38B-4E32-8BD7-4A8808568C3F}" dt="2021-03-24T08:42:13.073" v="15257" actId="1035"/>
          <ac:picMkLst>
            <pc:docMk/>
            <pc:sldMk cId="457281138" sldId="819"/>
            <ac:picMk id="62" creationId="{7BAB7237-60F8-449F-89B1-B77C8950AB0C}"/>
          </ac:picMkLst>
        </pc:picChg>
        <pc:picChg chg="mod">
          <ac:chgData name="Ragnhild Halvorsrud" userId="917ea340-fd63-490f-a7db-68428d24cf32" providerId="ADAL" clId="{74752764-C38B-4E32-8BD7-4A8808568C3F}" dt="2021-03-24T08:42:13.073" v="15257" actId="1035"/>
          <ac:picMkLst>
            <pc:docMk/>
            <pc:sldMk cId="457281138" sldId="819"/>
            <ac:picMk id="63" creationId="{287E9BD1-A794-4C1B-8894-0D5F09B418E5}"/>
          </ac:picMkLst>
        </pc:picChg>
        <pc:picChg chg="mod">
          <ac:chgData name="Ragnhild Halvorsrud" userId="917ea340-fd63-490f-a7db-68428d24cf32" providerId="ADAL" clId="{74752764-C38B-4E32-8BD7-4A8808568C3F}" dt="2021-03-24T08:36:44.082" v="14978" actId="1036"/>
          <ac:picMkLst>
            <pc:docMk/>
            <pc:sldMk cId="457281138" sldId="819"/>
            <ac:picMk id="66" creationId="{13B8E28A-64B1-4BE1-8226-9B83008C0D69}"/>
          </ac:picMkLst>
        </pc:picChg>
        <pc:picChg chg="mod">
          <ac:chgData name="Ragnhild Halvorsrud" userId="917ea340-fd63-490f-a7db-68428d24cf32" providerId="ADAL" clId="{74752764-C38B-4E32-8BD7-4A8808568C3F}" dt="2021-03-24T08:41:47.524" v="15234" actId="1035"/>
          <ac:picMkLst>
            <pc:docMk/>
            <pc:sldMk cId="457281138" sldId="819"/>
            <ac:picMk id="69" creationId="{24529149-68C8-4DB8-A7F5-C9ACFB81D809}"/>
          </ac:picMkLst>
        </pc:picChg>
        <pc:picChg chg="mod">
          <ac:chgData name="Ragnhild Halvorsrud" userId="917ea340-fd63-490f-a7db-68428d24cf32" providerId="ADAL" clId="{74752764-C38B-4E32-8BD7-4A8808568C3F}" dt="2021-03-24T08:36:44.082" v="14978" actId="1036"/>
          <ac:picMkLst>
            <pc:docMk/>
            <pc:sldMk cId="457281138" sldId="819"/>
            <ac:picMk id="121" creationId="{2B224EED-4679-4FD4-9EAA-78DAF411E9AA}"/>
          </ac:picMkLst>
        </pc:picChg>
        <pc:cxnChg chg="mod">
          <ac:chgData name="Ragnhild Halvorsrud" userId="917ea340-fd63-490f-a7db-68428d24cf32" providerId="ADAL" clId="{74752764-C38B-4E32-8BD7-4A8808568C3F}" dt="2021-03-24T08:27:52.180" v="14659" actId="1038"/>
          <ac:cxnSpMkLst>
            <pc:docMk/>
            <pc:sldMk cId="457281138" sldId="819"/>
            <ac:cxnSpMk id="15" creationId="{00000000-0000-0000-0000-000000000000}"/>
          </ac:cxnSpMkLst>
        </pc:cxnChg>
        <pc:cxnChg chg="mod">
          <ac:chgData name="Ragnhild Halvorsrud" userId="917ea340-fd63-490f-a7db-68428d24cf32" providerId="ADAL" clId="{74752764-C38B-4E32-8BD7-4A8808568C3F}" dt="2021-03-24T08:27:52.180" v="14659" actId="1038"/>
          <ac:cxnSpMkLst>
            <pc:docMk/>
            <pc:sldMk cId="457281138" sldId="819"/>
            <ac:cxnSpMk id="16" creationId="{00000000-0000-0000-0000-000000000000}"/>
          </ac:cxnSpMkLst>
        </pc:cxnChg>
        <pc:cxnChg chg="mod">
          <ac:chgData name="Ragnhild Halvorsrud" userId="917ea340-fd63-490f-a7db-68428d24cf32" providerId="ADAL" clId="{74752764-C38B-4E32-8BD7-4A8808568C3F}" dt="2021-03-24T08:30:43.870" v="14834" actId="1035"/>
          <ac:cxnSpMkLst>
            <pc:docMk/>
            <pc:sldMk cId="457281138" sldId="819"/>
            <ac:cxnSpMk id="59" creationId="{BBDFEFD3-7CF9-4F15-89D1-2A1871EB9172}"/>
          </ac:cxnSpMkLst>
        </pc:cxnChg>
        <pc:cxnChg chg="mod">
          <ac:chgData name="Ragnhild Halvorsrud" userId="917ea340-fd63-490f-a7db-68428d24cf32" providerId="ADAL" clId="{74752764-C38B-4E32-8BD7-4A8808568C3F}" dt="2021-03-24T08:28:15.337" v="14683" actId="1035"/>
          <ac:cxnSpMkLst>
            <pc:docMk/>
            <pc:sldMk cId="457281138" sldId="819"/>
            <ac:cxnSpMk id="71" creationId="{5ECE1D19-D9C6-4E2B-9CA5-FF919C932ED5}"/>
          </ac:cxnSpMkLst>
        </pc:cxnChg>
        <pc:cxnChg chg="mod">
          <ac:chgData name="Ragnhild Halvorsrud" userId="917ea340-fd63-490f-a7db-68428d24cf32" providerId="ADAL" clId="{74752764-C38B-4E32-8BD7-4A8808568C3F}" dt="2021-03-24T08:30:58.434" v="14849" actId="1035"/>
          <ac:cxnSpMkLst>
            <pc:docMk/>
            <pc:sldMk cId="457281138" sldId="819"/>
            <ac:cxnSpMk id="95" creationId="{42722D67-260C-47FD-98BD-B62A498149DC}"/>
          </ac:cxnSpMkLst>
        </pc:cxnChg>
        <pc:cxnChg chg="mod">
          <ac:chgData name="Ragnhild Halvorsrud" userId="917ea340-fd63-490f-a7db-68428d24cf32" providerId="ADAL" clId="{74752764-C38B-4E32-8BD7-4A8808568C3F}" dt="2021-03-24T08:30:58.434" v="14849" actId="1035"/>
          <ac:cxnSpMkLst>
            <pc:docMk/>
            <pc:sldMk cId="457281138" sldId="819"/>
            <ac:cxnSpMk id="96" creationId="{5AE1893C-4EFC-4FEB-AA8C-06C1CE900EE9}"/>
          </ac:cxnSpMkLst>
        </pc:cxnChg>
        <pc:cxnChg chg="mod">
          <ac:chgData name="Ragnhild Halvorsrud" userId="917ea340-fd63-490f-a7db-68428d24cf32" providerId="ADAL" clId="{74752764-C38B-4E32-8BD7-4A8808568C3F}" dt="2021-03-24T08:40:54.835" v="15153" actId="1035"/>
          <ac:cxnSpMkLst>
            <pc:docMk/>
            <pc:sldMk cId="457281138" sldId="819"/>
            <ac:cxnSpMk id="109" creationId="{39D872F6-E983-46A9-B601-994D3EC69B1A}"/>
          </ac:cxnSpMkLst>
        </pc:cxnChg>
        <pc:cxnChg chg="mod">
          <ac:chgData name="Ragnhild Halvorsrud" userId="917ea340-fd63-490f-a7db-68428d24cf32" providerId="ADAL" clId="{74752764-C38B-4E32-8BD7-4A8808568C3F}" dt="2021-03-24T08:41:47.524" v="15234" actId="1035"/>
          <ac:cxnSpMkLst>
            <pc:docMk/>
            <pc:sldMk cId="457281138" sldId="819"/>
            <ac:cxnSpMk id="114" creationId="{7B52AD53-7B7F-4C98-B777-07901BCB66CA}"/>
          </ac:cxnSpMkLst>
        </pc:cxnChg>
        <pc:cxnChg chg="mod">
          <ac:chgData name="Ragnhild Halvorsrud" userId="917ea340-fd63-490f-a7db-68428d24cf32" providerId="ADAL" clId="{74752764-C38B-4E32-8BD7-4A8808568C3F}" dt="2021-03-24T08:41:47.524" v="15234" actId="1035"/>
          <ac:cxnSpMkLst>
            <pc:docMk/>
            <pc:sldMk cId="457281138" sldId="819"/>
            <ac:cxnSpMk id="115" creationId="{0FB7F99A-D71A-48B3-9948-1F5F9F93E1D7}"/>
          </ac:cxnSpMkLst>
        </pc:cxnChg>
      </pc:sldChg>
      <pc:sldChg chg="modSp del mod">
        <pc:chgData name="Ragnhild Halvorsrud" userId="917ea340-fd63-490f-a7db-68428d24cf32" providerId="ADAL" clId="{74752764-C38B-4E32-8BD7-4A8808568C3F}" dt="2021-02-27T12:15:11.272" v="30" actId="47"/>
        <pc:sldMkLst>
          <pc:docMk/>
          <pc:sldMk cId="1360155283" sldId="819"/>
        </pc:sldMkLst>
        <pc:spChg chg="mod">
          <ac:chgData name="Ragnhild Halvorsrud" userId="917ea340-fd63-490f-a7db-68428d24cf32" providerId="ADAL" clId="{74752764-C38B-4E32-8BD7-4A8808568C3F}" dt="2021-02-27T12:11:19.619" v="27" actId="20577"/>
          <ac:spMkLst>
            <pc:docMk/>
            <pc:sldMk cId="1360155283" sldId="819"/>
            <ac:spMk id="2" creationId="{DCB348A2-7F13-47EA-ADE4-1AFBBFF42C28}"/>
          </ac:spMkLst>
        </pc:spChg>
      </pc:sldChg>
      <pc:sldChg chg="del">
        <pc:chgData name="Ragnhild Halvorsrud" userId="917ea340-fd63-490f-a7db-68428d24cf32" providerId="ADAL" clId="{74752764-C38B-4E32-8BD7-4A8808568C3F}" dt="2021-02-27T12:08:40.508" v="26" actId="47"/>
        <pc:sldMkLst>
          <pc:docMk/>
          <pc:sldMk cId="1156441030" sldId="821"/>
        </pc:sldMkLst>
      </pc:sldChg>
      <pc:sldChg chg="addSp delSp modSp add mod ord modNotes">
        <pc:chgData name="Ragnhild Halvorsrud" userId="917ea340-fd63-490f-a7db-68428d24cf32" providerId="ADAL" clId="{74752764-C38B-4E32-8BD7-4A8808568C3F}" dt="2021-03-25T13:04:05.888" v="31199" actId="164"/>
        <pc:sldMkLst>
          <pc:docMk/>
          <pc:sldMk cId="1793633454" sldId="822"/>
        </pc:sldMkLst>
        <pc:spChg chg="mod">
          <ac:chgData name="Ragnhild Halvorsrud" userId="917ea340-fd63-490f-a7db-68428d24cf32" providerId="ADAL" clId="{74752764-C38B-4E32-8BD7-4A8808568C3F}" dt="2021-03-25T12:44:18.025" v="30344" actId="790"/>
          <ac:spMkLst>
            <pc:docMk/>
            <pc:sldMk cId="1793633454" sldId="822"/>
            <ac:spMk id="2" creationId="{C4416E44-6607-4529-A11B-B6EEBB9BB7F8}"/>
          </ac:spMkLst>
        </pc:spChg>
        <pc:spChg chg="mod">
          <ac:chgData name="Ragnhild Halvorsrud" userId="917ea340-fd63-490f-a7db-68428d24cf32" providerId="ADAL" clId="{74752764-C38B-4E32-8BD7-4A8808568C3F}" dt="2021-03-25T12:44:18.026" v="30345" actId="790"/>
          <ac:spMkLst>
            <pc:docMk/>
            <pc:sldMk cId="1793633454" sldId="822"/>
            <ac:spMk id="3" creationId="{1EA48DD0-2EE1-4C91-8867-23C437C920BC}"/>
          </ac:spMkLst>
        </pc:spChg>
        <pc:spChg chg="mod">
          <ac:chgData name="Ragnhild Halvorsrud" userId="917ea340-fd63-490f-a7db-68428d24cf32" providerId="ADAL" clId="{74752764-C38B-4E32-8BD7-4A8808568C3F}" dt="2021-03-25T12:44:18.027" v="30346" actId="790"/>
          <ac:spMkLst>
            <pc:docMk/>
            <pc:sldMk cId="1793633454" sldId="822"/>
            <ac:spMk id="5" creationId="{AB06B20A-690C-49D3-A436-7D0E12743F3A}"/>
          </ac:spMkLst>
        </pc:spChg>
        <pc:spChg chg="add mod">
          <ac:chgData name="Ragnhild Halvorsrud" userId="917ea340-fd63-490f-a7db-68428d24cf32" providerId="ADAL" clId="{74752764-C38B-4E32-8BD7-4A8808568C3F}" dt="2021-03-25T12:44:18.045" v="30373" actId="790"/>
          <ac:spMkLst>
            <pc:docMk/>
            <pc:sldMk cId="1793633454" sldId="822"/>
            <ac:spMk id="17" creationId="{2671CFED-02E6-490A-B4AB-09F473D57E1B}"/>
          </ac:spMkLst>
        </pc:spChg>
        <pc:spChg chg="del mod">
          <ac:chgData name="Ragnhild Halvorsrud" userId="917ea340-fd63-490f-a7db-68428d24cf32" providerId="ADAL" clId="{74752764-C38B-4E32-8BD7-4A8808568C3F}" dt="2021-03-25T11:27:41.791" v="21338" actId="478"/>
          <ac:spMkLst>
            <pc:docMk/>
            <pc:sldMk cId="1793633454" sldId="822"/>
            <ac:spMk id="18" creationId="{0640BC89-F30C-406C-94D2-BD9D42E64BCE}"/>
          </ac:spMkLst>
        </pc:spChg>
        <pc:spChg chg="add mod">
          <ac:chgData name="Ragnhild Halvorsrud" userId="917ea340-fd63-490f-a7db-68428d24cf32" providerId="ADAL" clId="{74752764-C38B-4E32-8BD7-4A8808568C3F}" dt="2021-03-25T12:44:18.034" v="30356" actId="790"/>
          <ac:spMkLst>
            <pc:docMk/>
            <pc:sldMk cId="1793633454" sldId="822"/>
            <ac:spMk id="28" creationId="{A490DDCC-6CD2-45BF-8553-0A7948599304}"/>
          </ac:spMkLst>
        </pc:spChg>
        <pc:spChg chg="add mod">
          <ac:chgData name="Ragnhild Halvorsrud" userId="917ea340-fd63-490f-a7db-68428d24cf32" providerId="ADAL" clId="{74752764-C38B-4E32-8BD7-4A8808568C3F}" dt="2021-03-25T12:44:18.035" v="30357" actId="790"/>
          <ac:spMkLst>
            <pc:docMk/>
            <pc:sldMk cId="1793633454" sldId="822"/>
            <ac:spMk id="29" creationId="{9917E012-3253-4C2C-8696-DE72AD9E260B}"/>
          </ac:spMkLst>
        </pc:spChg>
        <pc:spChg chg="add mod">
          <ac:chgData name="Ragnhild Halvorsrud" userId="917ea340-fd63-490f-a7db-68428d24cf32" providerId="ADAL" clId="{74752764-C38B-4E32-8BD7-4A8808568C3F}" dt="2021-03-25T12:44:18.035" v="30358" actId="790"/>
          <ac:spMkLst>
            <pc:docMk/>
            <pc:sldMk cId="1793633454" sldId="822"/>
            <ac:spMk id="31" creationId="{91DF77E6-0F97-4F81-9F5B-6AF16DFB775D}"/>
          </ac:spMkLst>
        </pc:spChg>
        <pc:spChg chg="add del mod">
          <ac:chgData name="Ragnhild Halvorsrud" userId="917ea340-fd63-490f-a7db-68428d24cf32" providerId="ADAL" clId="{74752764-C38B-4E32-8BD7-4A8808568C3F}" dt="2021-03-25T11:32:38.523" v="21420"/>
          <ac:spMkLst>
            <pc:docMk/>
            <pc:sldMk cId="1793633454" sldId="822"/>
            <ac:spMk id="34" creationId="{26DD4C91-EBBA-4284-88BC-4238A1861CD2}"/>
          </ac:spMkLst>
        </pc:spChg>
        <pc:spChg chg="add del mod">
          <ac:chgData name="Ragnhild Halvorsrud" userId="917ea340-fd63-490f-a7db-68428d24cf32" providerId="ADAL" clId="{74752764-C38B-4E32-8BD7-4A8808568C3F}" dt="2021-03-25T11:32:38.523" v="21420"/>
          <ac:spMkLst>
            <pc:docMk/>
            <pc:sldMk cId="1793633454" sldId="822"/>
            <ac:spMk id="35" creationId="{4842A1D9-6121-46BD-A8D5-80B70E11C29E}"/>
          </ac:spMkLst>
        </pc:spChg>
        <pc:spChg chg="add mod">
          <ac:chgData name="Ragnhild Halvorsrud" userId="917ea340-fd63-490f-a7db-68428d24cf32" providerId="ADAL" clId="{74752764-C38B-4E32-8BD7-4A8808568C3F}" dt="2021-03-25T12:44:18.036" v="30359" actId="790"/>
          <ac:spMkLst>
            <pc:docMk/>
            <pc:sldMk cId="1793633454" sldId="822"/>
            <ac:spMk id="37" creationId="{1B74C4A5-AE98-4A1A-845F-92B7E34C4D5C}"/>
          </ac:spMkLst>
        </pc:spChg>
        <pc:spChg chg="add mod">
          <ac:chgData name="Ragnhild Halvorsrud" userId="917ea340-fd63-490f-a7db-68428d24cf32" providerId="ADAL" clId="{74752764-C38B-4E32-8BD7-4A8808568C3F}" dt="2021-03-25T12:44:18.037" v="30360"/>
          <ac:spMkLst>
            <pc:docMk/>
            <pc:sldMk cId="1793633454" sldId="822"/>
            <ac:spMk id="38" creationId="{2D7D9711-A38D-4999-A982-918E5BBA4E3B}"/>
          </ac:spMkLst>
        </pc:spChg>
        <pc:spChg chg="add mod">
          <ac:chgData name="Ragnhild Halvorsrud" userId="917ea340-fd63-490f-a7db-68428d24cf32" providerId="ADAL" clId="{74752764-C38B-4E32-8BD7-4A8808568C3F}" dt="2021-03-25T12:44:18.037" v="30361" actId="790"/>
          <ac:spMkLst>
            <pc:docMk/>
            <pc:sldMk cId="1793633454" sldId="822"/>
            <ac:spMk id="39" creationId="{E7BA515A-07CD-4C01-8D9B-09B9C974DDB8}"/>
          </ac:spMkLst>
        </pc:spChg>
        <pc:spChg chg="add mod">
          <ac:chgData name="Ragnhild Halvorsrud" userId="917ea340-fd63-490f-a7db-68428d24cf32" providerId="ADAL" clId="{74752764-C38B-4E32-8BD7-4A8808568C3F}" dt="2021-03-25T12:44:18.038" v="30362" actId="790"/>
          <ac:spMkLst>
            <pc:docMk/>
            <pc:sldMk cId="1793633454" sldId="822"/>
            <ac:spMk id="41" creationId="{F01F3D20-A08B-4AFB-AEA4-6DC4C47470E7}"/>
          </ac:spMkLst>
        </pc:spChg>
        <pc:spChg chg="add mod">
          <ac:chgData name="Ragnhild Halvorsrud" userId="917ea340-fd63-490f-a7db-68428d24cf32" providerId="ADAL" clId="{74752764-C38B-4E32-8BD7-4A8808568C3F}" dt="2021-03-25T12:44:18.038" v="30363" actId="790"/>
          <ac:spMkLst>
            <pc:docMk/>
            <pc:sldMk cId="1793633454" sldId="822"/>
            <ac:spMk id="42" creationId="{27E65E99-838A-4785-8907-03FFD43EF5C4}"/>
          </ac:spMkLst>
        </pc:spChg>
        <pc:spChg chg="add mod">
          <ac:chgData name="Ragnhild Halvorsrud" userId="917ea340-fd63-490f-a7db-68428d24cf32" providerId="ADAL" clId="{74752764-C38B-4E32-8BD7-4A8808568C3F}" dt="2021-03-25T12:44:18.039" v="30364"/>
          <ac:spMkLst>
            <pc:docMk/>
            <pc:sldMk cId="1793633454" sldId="822"/>
            <ac:spMk id="43" creationId="{2E08DC0F-649B-4429-9517-8CB927E3F611}"/>
          </ac:spMkLst>
        </pc:spChg>
        <pc:spChg chg="add mod">
          <ac:chgData name="Ragnhild Halvorsrud" userId="917ea340-fd63-490f-a7db-68428d24cf32" providerId="ADAL" clId="{74752764-C38B-4E32-8BD7-4A8808568C3F}" dt="2021-03-25T12:44:18.040" v="30365" actId="790"/>
          <ac:spMkLst>
            <pc:docMk/>
            <pc:sldMk cId="1793633454" sldId="822"/>
            <ac:spMk id="44" creationId="{5A72834E-2839-4A85-8368-72C9EFAEFAA9}"/>
          </ac:spMkLst>
        </pc:spChg>
        <pc:spChg chg="add mod">
          <ac:chgData name="Ragnhild Halvorsrud" userId="917ea340-fd63-490f-a7db-68428d24cf32" providerId="ADAL" clId="{74752764-C38B-4E32-8BD7-4A8808568C3F}" dt="2021-03-25T12:44:18.040" v="30366" actId="790"/>
          <ac:spMkLst>
            <pc:docMk/>
            <pc:sldMk cId="1793633454" sldId="822"/>
            <ac:spMk id="45" creationId="{702DC679-DCFB-4625-98F9-69BDBF45056A}"/>
          </ac:spMkLst>
        </pc:spChg>
        <pc:spChg chg="add mod">
          <ac:chgData name="Ragnhild Halvorsrud" userId="917ea340-fd63-490f-a7db-68428d24cf32" providerId="ADAL" clId="{74752764-C38B-4E32-8BD7-4A8808568C3F}" dt="2021-03-25T12:44:18.041" v="30367"/>
          <ac:spMkLst>
            <pc:docMk/>
            <pc:sldMk cId="1793633454" sldId="822"/>
            <ac:spMk id="46" creationId="{E5896746-EAB8-4E5B-AA79-BA7CC19C0E4F}"/>
          </ac:spMkLst>
        </pc:spChg>
        <pc:spChg chg="add mod">
          <ac:chgData name="Ragnhild Halvorsrud" userId="917ea340-fd63-490f-a7db-68428d24cf32" providerId="ADAL" clId="{74752764-C38B-4E32-8BD7-4A8808568C3F}" dt="2021-03-25T12:44:18.041" v="30368"/>
          <ac:spMkLst>
            <pc:docMk/>
            <pc:sldMk cId="1793633454" sldId="822"/>
            <ac:spMk id="47" creationId="{424866FC-3155-47F3-A423-3AAEE708B858}"/>
          </ac:spMkLst>
        </pc:spChg>
        <pc:spChg chg="mod">
          <ac:chgData name="Ragnhild Halvorsrud" userId="917ea340-fd63-490f-a7db-68428d24cf32" providerId="ADAL" clId="{74752764-C38B-4E32-8BD7-4A8808568C3F}" dt="2021-03-25T12:44:18.042" v="30369" actId="790"/>
          <ac:spMkLst>
            <pc:docMk/>
            <pc:sldMk cId="1793633454" sldId="822"/>
            <ac:spMk id="52" creationId="{1DE0010B-DE58-476C-86BA-9A1E84CFB607}"/>
          </ac:spMkLst>
        </pc:spChg>
        <pc:spChg chg="mod">
          <ac:chgData name="Ragnhild Halvorsrud" userId="917ea340-fd63-490f-a7db-68428d24cf32" providerId="ADAL" clId="{74752764-C38B-4E32-8BD7-4A8808568C3F}" dt="2021-03-25T12:44:18.042" v="30370" actId="790"/>
          <ac:spMkLst>
            <pc:docMk/>
            <pc:sldMk cId="1793633454" sldId="822"/>
            <ac:spMk id="53" creationId="{02A172EC-A45F-43E2-872D-23EF0FDA5D0E}"/>
          </ac:spMkLst>
        </pc:spChg>
        <pc:spChg chg="add mod">
          <ac:chgData name="Ragnhild Halvorsrud" userId="917ea340-fd63-490f-a7db-68428d24cf32" providerId="ADAL" clId="{74752764-C38B-4E32-8BD7-4A8808568C3F}" dt="2021-03-25T12:44:18.043" v="30371" actId="790"/>
          <ac:spMkLst>
            <pc:docMk/>
            <pc:sldMk cId="1793633454" sldId="822"/>
            <ac:spMk id="66" creationId="{652BFA54-62CF-46E9-BEE3-68AF4DD4DF18}"/>
          </ac:spMkLst>
        </pc:spChg>
        <pc:spChg chg="add del mod">
          <ac:chgData name="Ragnhild Halvorsrud" userId="917ea340-fd63-490f-a7db-68428d24cf32" providerId="ADAL" clId="{74752764-C38B-4E32-8BD7-4A8808568C3F}" dt="2021-03-25T12:02:03.658" v="21732" actId="478"/>
          <ac:spMkLst>
            <pc:docMk/>
            <pc:sldMk cId="1793633454" sldId="822"/>
            <ac:spMk id="68" creationId="{465E5D8C-5417-427C-96B4-3A1A476BE674}"/>
          </ac:spMkLst>
        </pc:spChg>
        <pc:spChg chg="add del mod">
          <ac:chgData name="Ragnhild Halvorsrud" userId="917ea340-fd63-490f-a7db-68428d24cf32" providerId="ADAL" clId="{74752764-C38B-4E32-8BD7-4A8808568C3F}" dt="2021-03-25T12:12:19.388" v="22130" actId="478"/>
          <ac:spMkLst>
            <pc:docMk/>
            <pc:sldMk cId="1793633454" sldId="822"/>
            <ac:spMk id="69" creationId="{00A037A3-480B-4FA2-ABCA-574278C76C6E}"/>
          </ac:spMkLst>
        </pc:spChg>
        <pc:spChg chg="add mod">
          <ac:chgData name="Ragnhild Halvorsrud" userId="917ea340-fd63-490f-a7db-68428d24cf32" providerId="ADAL" clId="{74752764-C38B-4E32-8BD7-4A8808568C3F}" dt="2021-03-25T12:44:18.044" v="30372" actId="790"/>
          <ac:spMkLst>
            <pc:docMk/>
            <pc:sldMk cId="1793633454" sldId="822"/>
            <ac:spMk id="71" creationId="{8982AE2A-6651-4498-8658-E87C7227E723}"/>
          </ac:spMkLst>
        </pc:spChg>
        <pc:spChg chg="add del mod">
          <ac:chgData name="Ragnhild Halvorsrud" userId="917ea340-fd63-490f-a7db-68428d24cf32" providerId="ADAL" clId="{74752764-C38B-4E32-8BD7-4A8808568C3F}" dt="2021-03-25T12:10:47.283" v="22094" actId="478"/>
          <ac:spMkLst>
            <pc:docMk/>
            <pc:sldMk cId="1793633454" sldId="822"/>
            <ac:spMk id="73" creationId="{B9701113-F7A0-4633-A16F-142FEBCEE624}"/>
          </ac:spMkLst>
        </pc:spChg>
        <pc:spChg chg="add del mod">
          <ac:chgData name="Ragnhild Halvorsrud" userId="917ea340-fd63-490f-a7db-68428d24cf32" providerId="ADAL" clId="{74752764-C38B-4E32-8BD7-4A8808568C3F}" dt="2021-03-25T12:10:47.283" v="22094" actId="478"/>
          <ac:spMkLst>
            <pc:docMk/>
            <pc:sldMk cId="1793633454" sldId="822"/>
            <ac:spMk id="75" creationId="{C22565A4-FE9D-42E0-82DB-4BE7B1824B9D}"/>
          </ac:spMkLst>
        </pc:spChg>
        <pc:spChg chg="add mod">
          <ac:chgData name="Ragnhild Halvorsrud" userId="917ea340-fd63-490f-a7db-68428d24cf32" providerId="ADAL" clId="{74752764-C38B-4E32-8BD7-4A8808568C3F}" dt="2021-03-25T12:44:18.046" v="30374" actId="790"/>
          <ac:spMkLst>
            <pc:docMk/>
            <pc:sldMk cId="1793633454" sldId="822"/>
            <ac:spMk id="86" creationId="{8BD919DB-0A66-49FF-947A-F336D2CB6B55}"/>
          </ac:spMkLst>
        </pc:spChg>
        <pc:spChg chg="add mod">
          <ac:chgData name="Ragnhild Halvorsrud" userId="917ea340-fd63-490f-a7db-68428d24cf32" providerId="ADAL" clId="{74752764-C38B-4E32-8BD7-4A8808568C3F}" dt="2021-03-25T12:44:18.047" v="30375" actId="790"/>
          <ac:spMkLst>
            <pc:docMk/>
            <pc:sldMk cId="1793633454" sldId="822"/>
            <ac:spMk id="89" creationId="{3DECEEB6-9FC0-4408-BA0B-BAC5C933599D}"/>
          </ac:spMkLst>
        </pc:spChg>
        <pc:spChg chg="add mod">
          <ac:chgData name="Ragnhild Halvorsrud" userId="917ea340-fd63-490f-a7db-68428d24cf32" providerId="ADAL" clId="{74752764-C38B-4E32-8BD7-4A8808568C3F}" dt="2021-03-25T12:44:18.047" v="30376" actId="790"/>
          <ac:spMkLst>
            <pc:docMk/>
            <pc:sldMk cId="1793633454" sldId="822"/>
            <ac:spMk id="95" creationId="{F25A3125-106A-4C1C-BC86-0719F5686026}"/>
          </ac:spMkLst>
        </pc:spChg>
        <pc:spChg chg="add mod">
          <ac:chgData name="Ragnhild Halvorsrud" userId="917ea340-fd63-490f-a7db-68428d24cf32" providerId="ADAL" clId="{74752764-C38B-4E32-8BD7-4A8808568C3F}" dt="2021-03-25T12:44:18.048" v="30377" actId="790"/>
          <ac:spMkLst>
            <pc:docMk/>
            <pc:sldMk cId="1793633454" sldId="822"/>
            <ac:spMk id="101" creationId="{FDD173BF-4354-4D8C-9A16-D88F7A6F74DA}"/>
          </ac:spMkLst>
        </pc:spChg>
        <pc:spChg chg="mod">
          <ac:chgData name="Ragnhild Halvorsrud" userId="917ea340-fd63-490f-a7db-68428d24cf32" providerId="ADAL" clId="{74752764-C38B-4E32-8BD7-4A8808568C3F}" dt="2021-03-25T12:44:18.028" v="30347" actId="790"/>
          <ac:spMkLst>
            <pc:docMk/>
            <pc:sldMk cId="1793633454" sldId="822"/>
            <ac:spMk id="102" creationId="{AAFCF3FF-00B4-4792-BA9C-CCB1167C5BD5}"/>
          </ac:spMkLst>
        </pc:spChg>
        <pc:spChg chg="mod">
          <ac:chgData name="Ragnhild Halvorsrud" userId="917ea340-fd63-490f-a7db-68428d24cf32" providerId="ADAL" clId="{74752764-C38B-4E32-8BD7-4A8808568C3F}" dt="2021-03-25T12:44:18.028" v="30348" actId="790"/>
          <ac:spMkLst>
            <pc:docMk/>
            <pc:sldMk cId="1793633454" sldId="822"/>
            <ac:spMk id="103" creationId="{D7FF22BB-454B-4E39-809F-F523F6CEC7A0}"/>
          </ac:spMkLst>
        </pc:spChg>
        <pc:spChg chg="mod">
          <ac:chgData name="Ragnhild Halvorsrud" userId="917ea340-fd63-490f-a7db-68428d24cf32" providerId="ADAL" clId="{74752764-C38B-4E32-8BD7-4A8808568C3F}" dt="2021-03-25T12:44:18.029" v="30349" actId="790"/>
          <ac:spMkLst>
            <pc:docMk/>
            <pc:sldMk cId="1793633454" sldId="822"/>
            <ac:spMk id="105" creationId="{8403FC32-E105-46A5-BDBD-50B1B3ABDA08}"/>
          </ac:spMkLst>
        </pc:spChg>
        <pc:spChg chg="mod">
          <ac:chgData name="Ragnhild Halvorsrud" userId="917ea340-fd63-490f-a7db-68428d24cf32" providerId="ADAL" clId="{74752764-C38B-4E32-8BD7-4A8808568C3F}" dt="2021-03-25T12:44:18.030" v="30350" actId="790"/>
          <ac:spMkLst>
            <pc:docMk/>
            <pc:sldMk cId="1793633454" sldId="822"/>
            <ac:spMk id="107" creationId="{AAB03505-9E9D-4D8C-BA8D-7628FBD33C95}"/>
          </ac:spMkLst>
        </pc:spChg>
        <pc:spChg chg="mod">
          <ac:chgData name="Ragnhild Halvorsrud" userId="917ea340-fd63-490f-a7db-68428d24cf32" providerId="ADAL" clId="{74752764-C38B-4E32-8BD7-4A8808568C3F}" dt="2021-03-25T12:44:18.031" v="30351" actId="790"/>
          <ac:spMkLst>
            <pc:docMk/>
            <pc:sldMk cId="1793633454" sldId="822"/>
            <ac:spMk id="109" creationId="{F47994A0-1749-4A68-B464-4625BCB91E53}"/>
          </ac:spMkLst>
        </pc:spChg>
        <pc:spChg chg="mod">
          <ac:chgData name="Ragnhild Halvorsrud" userId="917ea340-fd63-490f-a7db-68428d24cf32" providerId="ADAL" clId="{74752764-C38B-4E32-8BD7-4A8808568C3F}" dt="2021-03-25T12:44:18.031" v="30352" actId="790"/>
          <ac:spMkLst>
            <pc:docMk/>
            <pc:sldMk cId="1793633454" sldId="822"/>
            <ac:spMk id="110" creationId="{ED110AE9-A83D-49E9-B9F3-819CB700B03D}"/>
          </ac:spMkLst>
        </pc:spChg>
        <pc:spChg chg="mod">
          <ac:chgData name="Ragnhild Halvorsrud" userId="917ea340-fd63-490f-a7db-68428d24cf32" providerId="ADAL" clId="{74752764-C38B-4E32-8BD7-4A8808568C3F}" dt="2021-03-25T12:44:18.032" v="30353" actId="790"/>
          <ac:spMkLst>
            <pc:docMk/>
            <pc:sldMk cId="1793633454" sldId="822"/>
            <ac:spMk id="111" creationId="{21E12495-35A9-404B-8AAB-6E56348A6A3D}"/>
          </ac:spMkLst>
        </pc:spChg>
        <pc:spChg chg="add del mod">
          <ac:chgData name="Ragnhild Halvorsrud" userId="917ea340-fd63-490f-a7db-68428d24cf32" providerId="ADAL" clId="{74752764-C38B-4E32-8BD7-4A8808568C3F}" dt="2021-03-25T12:12:19.388" v="22130" actId="478"/>
          <ac:spMkLst>
            <pc:docMk/>
            <pc:sldMk cId="1793633454" sldId="822"/>
            <ac:spMk id="112" creationId="{113B57ED-A10E-4CBE-87DB-ECA56A25B747}"/>
          </ac:spMkLst>
        </pc:spChg>
        <pc:spChg chg="mod">
          <ac:chgData name="Ragnhild Halvorsrud" userId="917ea340-fd63-490f-a7db-68428d24cf32" providerId="ADAL" clId="{74752764-C38B-4E32-8BD7-4A8808568C3F}" dt="2021-03-25T12:44:18.033" v="30354" actId="790"/>
          <ac:spMkLst>
            <pc:docMk/>
            <pc:sldMk cId="1793633454" sldId="822"/>
            <ac:spMk id="114" creationId="{014AB5D3-827A-4138-9F0E-BC5BCBAFB0A2}"/>
          </ac:spMkLst>
        </pc:spChg>
        <pc:spChg chg="add mod">
          <ac:chgData name="Ragnhild Halvorsrud" userId="917ea340-fd63-490f-a7db-68428d24cf32" providerId="ADAL" clId="{74752764-C38B-4E32-8BD7-4A8808568C3F}" dt="2021-03-25T12:44:18.049" v="30378" actId="790"/>
          <ac:spMkLst>
            <pc:docMk/>
            <pc:sldMk cId="1793633454" sldId="822"/>
            <ac:spMk id="116" creationId="{5D3DF97E-023C-4112-8BF2-BB9D54EFA8BF}"/>
          </ac:spMkLst>
        </pc:spChg>
        <pc:spChg chg="add mod">
          <ac:chgData name="Ragnhild Halvorsrud" userId="917ea340-fd63-490f-a7db-68428d24cf32" providerId="ADAL" clId="{74752764-C38B-4E32-8BD7-4A8808568C3F}" dt="2021-03-25T12:44:18.050" v="30379" actId="790"/>
          <ac:spMkLst>
            <pc:docMk/>
            <pc:sldMk cId="1793633454" sldId="822"/>
            <ac:spMk id="118" creationId="{AF52CB90-950B-4DC5-B1E3-B80633A91F14}"/>
          </ac:spMkLst>
        </pc:spChg>
        <pc:spChg chg="add mod">
          <ac:chgData name="Ragnhild Halvorsrud" userId="917ea340-fd63-490f-a7db-68428d24cf32" providerId="ADAL" clId="{74752764-C38B-4E32-8BD7-4A8808568C3F}" dt="2021-03-25T13:04:05.888" v="31199" actId="164"/>
          <ac:spMkLst>
            <pc:docMk/>
            <pc:sldMk cId="1793633454" sldId="822"/>
            <ac:spMk id="119" creationId="{C1729E8D-78FD-4608-9438-2396F91949F4}"/>
          </ac:spMkLst>
        </pc:spChg>
        <pc:spChg chg="add mod">
          <ac:chgData name="Ragnhild Halvorsrud" userId="917ea340-fd63-490f-a7db-68428d24cf32" providerId="ADAL" clId="{74752764-C38B-4E32-8BD7-4A8808568C3F}" dt="2021-03-25T13:04:05.888" v="31199" actId="164"/>
          <ac:spMkLst>
            <pc:docMk/>
            <pc:sldMk cId="1793633454" sldId="822"/>
            <ac:spMk id="120" creationId="{BB67AF46-7BBA-4A88-9FA0-FF4400404370}"/>
          </ac:spMkLst>
        </pc:spChg>
        <pc:spChg chg="add mod">
          <ac:chgData name="Ragnhild Halvorsrud" userId="917ea340-fd63-490f-a7db-68428d24cf32" providerId="ADAL" clId="{74752764-C38B-4E32-8BD7-4A8808568C3F}" dt="2021-03-25T13:04:05.888" v="31199" actId="164"/>
          <ac:spMkLst>
            <pc:docMk/>
            <pc:sldMk cId="1793633454" sldId="822"/>
            <ac:spMk id="121" creationId="{1E38825F-CB15-4BEE-B6A0-48C58EEA9112}"/>
          </ac:spMkLst>
        </pc:spChg>
        <pc:spChg chg="mod">
          <ac:chgData name="Ragnhild Halvorsrud" userId="917ea340-fd63-490f-a7db-68428d24cf32" providerId="ADAL" clId="{74752764-C38B-4E32-8BD7-4A8808568C3F}" dt="2021-03-25T12:44:18.034" v="30355" actId="790"/>
          <ac:spMkLst>
            <pc:docMk/>
            <pc:sldMk cId="1793633454" sldId="822"/>
            <ac:spMk id="122" creationId="{E7791D5B-CAB3-4D8E-BBD8-1E97DB110FB7}"/>
          </ac:spMkLst>
        </pc:spChg>
        <pc:spChg chg="add mod">
          <ac:chgData name="Ragnhild Halvorsrud" userId="917ea340-fd63-490f-a7db-68428d24cf32" providerId="ADAL" clId="{74752764-C38B-4E32-8BD7-4A8808568C3F}" dt="2021-03-25T13:04:05.888" v="31199" actId="164"/>
          <ac:spMkLst>
            <pc:docMk/>
            <pc:sldMk cId="1793633454" sldId="822"/>
            <ac:spMk id="124" creationId="{90BCE056-5AD0-48D9-B7B1-30162ACF316B}"/>
          </ac:spMkLst>
        </pc:spChg>
        <pc:spChg chg="add mod">
          <ac:chgData name="Ragnhild Halvorsrud" userId="917ea340-fd63-490f-a7db-68428d24cf32" providerId="ADAL" clId="{74752764-C38B-4E32-8BD7-4A8808568C3F}" dt="2021-03-25T13:04:05.888" v="31199" actId="164"/>
          <ac:spMkLst>
            <pc:docMk/>
            <pc:sldMk cId="1793633454" sldId="822"/>
            <ac:spMk id="125" creationId="{57C39E20-DDB2-4B1A-A278-E8545D6EDE2D}"/>
          </ac:spMkLst>
        </pc:spChg>
        <pc:spChg chg="add mod">
          <ac:chgData name="Ragnhild Halvorsrud" userId="917ea340-fd63-490f-a7db-68428d24cf32" providerId="ADAL" clId="{74752764-C38B-4E32-8BD7-4A8808568C3F}" dt="2021-03-25T13:04:05.888" v="31199" actId="164"/>
          <ac:spMkLst>
            <pc:docMk/>
            <pc:sldMk cId="1793633454" sldId="822"/>
            <ac:spMk id="126" creationId="{80234160-2F4E-46E8-85F8-AAE5D23F1FFF}"/>
          </ac:spMkLst>
        </pc:spChg>
        <pc:spChg chg="add mod">
          <ac:chgData name="Ragnhild Halvorsrud" userId="917ea340-fd63-490f-a7db-68428d24cf32" providerId="ADAL" clId="{74752764-C38B-4E32-8BD7-4A8808568C3F}" dt="2021-03-25T13:04:05.888" v="31199" actId="164"/>
          <ac:spMkLst>
            <pc:docMk/>
            <pc:sldMk cId="1793633454" sldId="822"/>
            <ac:spMk id="127" creationId="{2DDC5198-D279-4B09-AEB5-E9D2C7CD6B25}"/>
          </ac:spMkLst>
        </pc:spChg>
        <pc:spChg chg="add mod">
          <ac:chgData name="Ragnhild Halvorsrud" userId="917ea340-fd63-490f-a7db-68428d24cf32" providerId="ADAL" clId="{74752764-C38B-4E32-8BD7-4A8808568C3F}" dt="2021-03-25T13:04:05.888" v="31199" actId="164"/>
          <ac:spMkLst>
            <pc:docMk/>
            <pc:sldMk cId="1793633454" sldId="822"/>
            <ac:spMk id="128" creationId="{929BD16C-5EF0-41A5-8801-49AE11323970}"/>
          </ac:spMkLst>
        </pc:spChg>
        <pc:spChg chg="add mod">
          <ac:chgData name="Ragnhild Halvorsrud" userId="917ea340-fd63-490f-a7db-68428d24cf32" providerId="ADAL" clId="{74752764-C38B-4E32-8BD7-4A8808568C3F}" dt="2021-03-25T13:04:05.888" v="31199" actId="164"/>
          <ac:spMkLst>
            <pc:docMk/>
            <pc:sldMk cId="1793633454" sldId="822"/>
            <ac:spMk id="129" creationId="{E7BEFC30-1B3D-4C3C-8028-19575DF1E8AD}"/>
          </ac:spMkLst>
        </pc:spChg>
        <pc:spChg chg="add mod">
          <ac:chgData name="Ragnhild Halvorsrud" userId="917ea340-fd63-490f-a7db-68428d24cf32" providerId="ADAL" clId="{74752764-C38B-4E32-8BD7-4A8808568C3F}" dt="2021-03-25T13:04:05.888" v="31199" actId="164"/>
          <ac:spMkLst>
            <pc:docMk/>
            <pc:sldMk cId="1793633454" sldId="822"/>
            <ac:spMk id="130" creationId="{E5DC3B17-D90D-4E6F-B2A5-46289D088CC8}"/>
          </ac:spMkLst>
        </pc:spChg>
        <pc:grpChg chg="add mod">
          <ac:chgData name="Ragnhild Halvorsrud" userId="917ea340-fd63-490f-a7db-68428d24cf32" providerId="ADAL" clId="{74752764-C38B-4E32-8BD7-4A8808568C3F}" dt="2021-03-25T12:02:24.957" v="21753" actId="1038"/>
          <ac:grpSpMkLst>
            <pc:docMk/>
            <pc:sldMk cId="1793633454" sldId="822"/>
            <ac:grpSpMk id="51" creationId="{4D2976A1-44AA-449E-A94E-6833C3E38E08}"/>
          </ac:grpSpMkLst>
        </pc:grpChg>
        <pc:grpChg chg="add mod">
          <ac:chgData name="Ragnhild Halvorsrud" userId="917ea340-fd63-490f-a7db-68428d24cf32" providerId="ADAL" clId="{74752764-C38B-4E32-8BD7-4A8808568C3F}" dt="2021-03-25T12:14:26.011" v="22150" actId="12789"/>
          <ac:grpSpMkLst>
            <pc:docMk/>
            <pc:sldMk cId="1793633454" sldId="822"/>
            <ac:grpSpMk id="84" creationId="{F35CEEC2-23AB-4B76-A9B2-5C7874CEE95F}"/>
          </ac:grpSpMkLst>
        </pc:grpChg>
        <pc:grpChg chg="add mod">
          <ac:chgData name="Ragnhild Halvorsrud" userId="917ea340-fd63-490f-a7db-68428d24cf32" providerId="ADAL" clId="{74752764-C38B-4E32-8BD7-4A8808568C3F}" dt="2021-03-25T12:14:26.011" v="22150" actId="12789"/>
          <ac:grpSpMkLst>
            <pc:docMk/>
            <pc:sldMk cId="1793633454" sldId="822"/>
            <ac:grpSpMk id="85" creationId="{540FF4BC-F9AA-41DE-ACCB-F240B1EFC640}"/>
          </ac:grpSpMkLst>
        </pc:grpChg>
        <pc:grpChg chg="add mod">
          <ac:chgData name="Ragnhild Halvorsrud" userId="917ea340-fd63-490f-a7db-68428d24cf32" providerId="ADAL" clId="{74752764-C38B-4E32-8BD7-4A8808568C3F}" dt="2021-03-25T12:14:26.011" v="22150" actId="12789"/>
          <ac:grpSpMkLst>
            <pc:docMk/>
            <pc:sldMk cId="1793633454" sldId="822"/>
            <ac:grpSpMk id="87" creationId="{52E5B82A-6758-4F89-80B7-34FD95FD6155}"/>
          </ac:grpSpMkLst>
        </pc:grpChg>
        <pc:grpChg chg="add mod">
          <ac:chgData name="Ragnhild Halvorsrud" userId="917ea340-fd63-490f-a7db-68428d24cf32" providerId="ADAL" clId="{74752764-C38B-4E32-8BD7-4A8808568C3F}" dt="2021-03-25T12:14:31.162" v="22168" actId="1037"/>
          <ac:grpSpMkLst>
            <pc:docMk/>
            <pc:sldMk cId="1793633454" sldId="822"/>
            <ac:grpSpMk id="88" creationId="{8938E7C4-262A-4890-BA35-22A27D66DFE5}"/>
          </ac:grpSpMkLst>
        </pc:grpChg>
        <pc:grpChg chg="add mod">
          <ac:chgData name="Ragnhild Halvorsrud" userId="917ea340-fd63-490f-a7db-68428d24cf32" providerId="ADAL" clId="{74752764-C38B-4E32-8BD7-4A8808568C3F}" dt="2021-03-25T13:04:05.888" v="31199" actId="164"/>
          <ac:grpSpMkLst>
            <pc:docMk/>
            <pc:sldMk cId="1793633454" sldId="822"/>
            <ac:grpSpMk id="91" creationId="{46545EB4-45CF-4E52-A4A5-0BEE5D9C1436}"/>
          </ac:grpSpMkLst>
        </pc:grpChg>
        <pc:picChg chg="mod">
          <ac:chgData name="Ragnhild Halvorsrud" userId="917ea340-fd63-490f-a7db-68428d24cf32" providerId="ADAL" clId="{74752764-C38B-4E32-8BD7-4A8808568C3F}" dt="2021-03-25T12:04:18.024" v="21811" actId="1076"/>
          <ac:picMkLst>
            <pc:docMk/>
            <pc:sldMk cId="1793633454" sldId="822"/>
            <ac:picMk id="4" creationId="{D6DE0C2C-CB4F-4C93-A874-1D845457DCF7}"/>
          </ac:picMkLst>
        </pc:picChg>
        <pc:picChg chg="mod">
          <ac:chgData name="Ragnhild Halvorsrud" userId="917ea340-fd63-490f-a7db-68428d24cf32" providerId="ADAL" clId="{74752764-C38B-4E32-8BD7-4A8808568C3F}" dt="2021-03-25T12:16:04.289" v="22173" actId="1076"/>
          <ac:picMkLst>
            <pc:docMk/>
            <pc:sldMk cId="1793633454" sldId="822"/>
            <ac:picMk id="6" creationId="{8B6045F3-CE51-49D8-8DA7-2FDAE5270DEB}"/>
          </ac:picMkLst>
        </pc:picChg>
        <pc:picChg chg="del mod">
          <ac:chgData name="Ragnhild Halvorsrud" userId="917ea340-fd63-490f-a7db-68428d24cf32" providerId="ADAL" clId="{74752764-C38B-4E32-8BD7-4A8808568C3F}" dt="2021-03-25T11:54:57.825" v="21480" actId="478"/>
          <ac:picMkLst>
            <pc:docMk/>
            <pc:sldMk cId="1793633454" sldId="822"/>
            <ac:picMk id="7" creationId="{25A484DB-12F7-4AAD-9B30-53757F1C064A}"/>
          </ac:picMkLst>
        </pc:picChg>
        <pc:picChg chg="add del mod">
          <ac:chgData name="Ragnhild Halvorsrud" userId="917ea340-fd63-490f-a7db-68428d24cf32" providerId="ADAL" clId="{74752764-C38B-4E32-8BD7-4A8808568C3F}" dt="2021-03-25T11:55:29.275" v="21483" actId="478"/>
          <ac:picMkLst>
            <pc:docMk/>
            <pc:sldMk cId="1793633454" sldId="822"/>
            <ac:picMk id="11" creationId="{3FF66539-F9FA-426A-9920-9F39DAB7D353}"/>
          </ac:picMkLst>
        </pc:picChg>
        <pc:picChg chg="add mod">
          <ac:chgData name="Ragnhild Halvorsrud" userId="917ea340-fd63-490f-a7db-68428d24cf32" providerId="ADAL" clId="{74752764-C38B-4E32-8BD7-4A8808568C3F}" dt="2021-03-25T12:17:55.516" v="22183" actId="1035"/>
          <ac:picMkLst>
            <pc:docMk/>
            <pc:sldMk cId="1793633454" sldId="822"/>
            <ac:picMk id="40" creationId="{61415CB3-1125-446D-9CB2-FF76547E0D2F}"/>
          </ac:picMkLst>
        </pc:picChg>
        <pc:picChg chg="add mod">
          <ac:chgData name="Ragnhild Halvorsrud" userId="917ea340-fd63-490f-a7db-68428d24cf32" providerId="ADAL" clId="{74752764-C38B-4E32-8BD7-4A8808568C3F}" dt="2021-03-25T12:02:24.957" v="21753" actId="1038"/>
          <ac:picMkLst>
            <pc:docMk/>
            <pc:sldMk cId="1793633454" sldId="822"/>
            <ac:picMk id="49" creationId="{0D6C9849-751E-4FC0-8476-896626081FED}"/>
          </ac:picMkLst>
        </pc:picChg>
        <pc:picChg chg="add mod">
          <ac:chgData name="Ragnhild Halvorsrud" userId="917ea340-fd63-490f-a7db-68428d24cf32" providerId="ADAL" clId="{74752764-C38B-4E32-8BD7-4A8808568C3F}" dt="2021-03-25T12:02:24.957" v="21753" actId="1038"/>
          <ac:picMkLst>
            <pc:docMk/>
            <pc:sldMk cId="1793633454" sldId="822"/>
            <ac:picMk id="50" creationId="{F751CECE-7DD6-4213-BC87-F1E722FAC317}"/>
          </ac:picMkLst>
        </pc:picChg>
        <pc:picChg chg="add del mod">
          <ac:chgData name="Ragnhild Halvorsrud" userId="917ea340-fd63-490f-a7db-68428d24cf32" providerId="ADAL" clId="{74752764-C38B-4E32-8BD7-4A8808568C3F}" dt="2021-03-25T11:57:48.629" v="21634" actId="478"/>
          <ac:picMkLst>
            <pc:docMk/>
            <pc:sldMk cId="1793633454" sldId="822"/>
            <ac:picMk id="55" creationId="{5E0BACA4-2AC2-4A0D-BF68-5058C55CB0D6}"/>
          </ac:picMkLst>
        </pc:picChg>
        <pc:picChg chg="add del mod">
          <ac:chgData name="Ragnhild Halvorsrud" userId="917ea340-fd63-490f-a7db-68428d24cf32" providerId="ADAL" clId="{74752764-C38B-4E32-8BD7-4A8808568C3F}" dt="2021-03-25T11:57:48.629" v="21634" actId="478"/>
          <ac:picMkLst>
            <pc:docMk/>
            <pc:sldMk cId="1793633454" sldId="822"/>
            <ac:picMk id="56" creationId="{4E03819B-0216-4444-9BEC-93C3A96B5F43}"/>
          </ac:picMkLst>
        </pc:picChg>
        <pc:picChg chg="add mod">
          <ac:chgData name="Ragnhild Halvorsrud" userId="917ea340-fd63-490f-a7db-68428d24cf32" providerId="ADAL" clId="{74752764-C38B-4E32-8BD7-4A8808568C3F}" dt="2021-03-25T12:02:24.957" v="21753" actId="1038"/>
          <ac:picMkLst>
            <pc:docMk/>
            <pc:sldMk cId="1793633454" sldId="822"/>
            <ac:picMk id="57" creationId="{27A7B8D5-CC16-4414-BF2E-ACCE7CE924D9}"/>
          </ac:picMkLst>
        </pc:picChg>
        <pc:picChg chg="add mod">
          <ac:chgData name="Ragnhild Halvorsrud" userId="917ea340-fd63-490f-a7db-68428d24cf32" providerId="ADAL" clId="{74752764-C38B-4E32-8BD7-4A8808568C3F}" dt="2021-03-25T12:02:24.957" v="21753" actId="1038"/>
          <ac:picMkLst>
            <pc:docMk/>
            <pc:sldMk cId="1793633454" sldId="822"/>
            <ac:picMk id="58" creationId="{138FB64B-3EEB-4ACC-846E-7B2AD17B7A43}"/>
          </ac:picMkLst>
        </pc:picChg>
        <pc:picChg chg="add mod">
          <ac:chgData name="Ragnhild Halvorsrud" userId="917ea340-fd63-490f-a7db-68428d24cf32" providerId="ADAL" clId="{74752764-C38B-4E32-8BD7-4A8808568C3F}" dt="2021-03-25T12:02:24.957" v="21753" actId="1038"/>
          <ac:picMkLst>
            <pc:docMk/>
            <pc:sldMk cId="1793633454" sldId="822"/>
            <ac:picMk id="60" creationId="{6A134ADF-814D-4B7B-96FE-0B3723BD5D2E}"/>
          </ac:picMkLst>
        </pc:picChg>
        <pc:picChg chg="add mod">
          <ac:chgData name="Ragnhild Halvorsrud" userId="917ea340-fd63-490f-a7db-68428d24cf32" providerId="ADAL" clId="{74752764-C38B-4E32-8BD7-4A8808568C3F}" dt="2021-03-25T12:02:24.957" v="21753" actId="1038"/>
          <ac:picMkLst>
            <pc:docMk/>
            <pc:sldMk cId="1793633454" sldId="822"/>
            <ac:picMk id="61" creationId="{369C9DE7-78FB-43BF-A3EA-2603C18E10CB}"/>
          </ac:picMkLst>
        </pc:picChg>
        <pc:picChg chg="add mod">
          <ac:chgData name="Ragnhild Halvorsrud" userId="917ea340-fd63-490f-a7db-68428d24cf32" providerId="ADAL" clId="{74752764-C38B-4E32-8BD7-4A8808568C3F}" dt="2021-03-25T12:02:24.957" v="21753" actId="1038"/>
          <ac:picMkLst>
            <pc:docMk/>
            <pc:sldMk cId="1793633454" sldId="822"/>
            <ac:picMk id="62" creationId="{4E5D94D2-D43A-4A6A-9AAB-2A0381EAFEE3}"/>
          </ac:picMkLst>
        </pc:picChg>
        <pc:picChg chg="add mod">
          <ac:chgData name="Ragnhild Halvorsrud" userId="917ea340-fd63-490f-a7db-68428d24cf32" providerId="ADAL" clId="{74752764-C38B-4E32-8BD7-4A8808568C3F}" dt="2021-03-25T12:02:24.957" v="21753" actId="1038"/>
          <ac:picMkLst>
            <pc:docMk/>
            <pc:sldMk cId="1793633454" sldId="822"/>
            <ac:picMk id="64" creationId="{B9F60990-59FF-449E-B3C1-D6161659FD84}"/>
          </ac:picMkLst>
        </pc:picChg>
        <pc:picChg chg="add mod">
          <ac:chgData name="Ragnhild Halvorsrud" userId="917ea340-fd63-490f-a7db-68428d24cf32" providerId="ADAL" clId="{74752764-C38B-4E32-8BD7-4A8808568C3F}" dt="2021-03-25T12:02:24.957" v="21753" actId="1038"/>
          <ac:picMkLst>
            <pc:docMk/>
            <pc:sldMk cId="1793633454" sldId="822"/>
            <ac:picMk id="65" creationId="{41BFCC38-54A5-419E-9B0F-091A5029889C}"/>
          </ac:picMkLst>
        </pc:picChg>
        <pc:picChg chg="add mod">
          <ac:chgData name="Ragnhild Halvorsrud" userId="917ea340-fd63-490f-a7db-68428d24cf32" providerId="ADAL" clId="{74752764-C38B-4E32-8BD7-4A8808568C3F}" dt="2021-03-25T12:17:55.516" v="22183" actId="1035"/>
          <ac:picMkLst>
            <pc:docMk/>
            <pc:sldMk cId="1793633454" sldId="822"/>
            <ac:picMk id="67" creationId="{15D4AB55-E6D5-482A-B268-BBDD43D8D33D}"/>
          </ac:picMkLst>
        </pc:picChg>
        <pc:picChg chg="mod">
          <ac:chgData name="Ragnhild Halvorsrud" userId="917ea340-fd63-490f-a7db-68428d24cf32" providerId="ADAL" clId="{74752764-C38B-4E32-8BD7-4A8808568C3F}" dt="2021-03-25T11:51:14.586" v="21462" actId="1038"/>
          <ac:picMkLst>
            <pc:docMk/>
            <pc:sldMk cId="1793633454" sldId="822"/>
            <ac:picMk id="99" creationId="{7D0470BB-8E51-40D0-A500-100E563DB08E}"/>
          </ac:picMkLst>
        </pc:picChg>
        <pc:picChg chg="mod">
          <ac:chgData name="Ragnhild Halvorsrud" userId="917ea340-fd63-490f-a7db-68428d24cf32" providerId="ADAL" clId="{74752764-C38B-4E32-8BD7-4A8808568C3F}" dt="2021-03-25T11:51:14.586" v="21462" actId="1038"/>
          <ac:picMkLst>
            <pc:docMk/>
            <pc:sldMk cId="1793633454" sldId="822"/>
            <ac:picMk id="100" creationId="{BBAF3915-A28F-4DB9-9D7B-71B7D84291F4}"/>
          </ac:picMkLst>
        </pc:picChg>
        <pc:picChg chg="mod">
          <ac:chgData name="Ragnhild Halvorsrud" userId="917ea340-fd63-490f-a7db-68428d24cf32" providerId="ADAL" clId="{74752764-C38B-4E32-8BD7-4A8808568C3F}" dt="2021-03-25T11:31:03.322" v="21355" actId="1076"/>
          <ac:picMkLst>
            <pc:docMk/>
            <pc:sldMk cId="1793633454" sldId="822"/>
            <ac:picMk id="123" creationId="{F81ED177-E00B-4317-862A-D1F34B1E7A9D}"/>
          </ac:picMkLst>
        </pc:picChg>
        <pc:cxnChg chg="add del">
          <ac:chgData name="Ragnhild Halvorsrud" userId="917ea340-fd63-490f-a7db-68428d24cf32" providerId="ADAL" clId="{74752764-C38B-4E32-8BD7-4A8808568C3F}" dt="2021-03-25T11:25:04.069" v="21215" actId="478"/>
          <ac:cxnSpMkLst>
            <pc:docMk/>
            <pc:sldMk cId="1793633454" sldId="822"/>
            <ac:cxnSpMk id="9" creationId="{317D3046-79EC-49DB-9C24-954E53AA72AB}"/>
          </ac:cxnSpMkLst>
        </pc:cxnChg>
        <pc:cxnChg chg="add mod">
          <ac:chgData name="Ragnhild Halvorsrud" userId="917ea340-fd63-490f-a7db-68428d24cf32" providerId="ADAL" clId="{74752764-C38B-4E32-8BD7-4A8808568C3F}" dt="2021-03-25T12:05:31.409" v="21823" actId="14100"/>
          <ac:cxnSpMkLst>
            <pc:docMk/>
            <pc:sldMk cId="1793633454" sldId="822"/>
            <ac:cxnSpMk id="13" creationId="{1B1C15DF-072C-4C54-BAE6-8910B77CF29F}"/>
          </ac:cxnSpMkLst>
        </pc:cxnChg>
        <pc:cxnChg chg="add del mod">
          <ac:chgData name="Ragnhild Halvorsrud" userId="917ea340-fd63-490f-a7db-68428d24cf32" providerId="ADAL" clId="{74752764-C38B-4E32-8BD7-4A8808568C3F}" dt="2021-03-25T11:27:56.353" v="21340" actId="478"/>
          <ac:cxnSpMkLst>
            <pc:docMk/>
            <pc:sldMk cId="1793633454" sldId="822"/>
            <ac:cxnSpMk id="30" creationId="{5AB56D87-D0D6-4EDA-8CE4-A7B2E20C32FB}"/>
          </ac:cxnSpMkLst>
        </pc:cxnChg>
        <pc:cxnChg chg="add mod">
          <ac:chgData name="Ragnhild Halvorsrud" userId="917ea340-fd63-490f-a7db-68428d24cf32" providerId="ADAL" clId="{74752764-C38B-4E32-8BD7-4A8808568C3F}" dt="2021-03-25T11:51:20.217" v="21477" actId="1037"/>
          <ac:cxnSpMkLst>
            <pc:docMk/>
            <pc:sldMk cId="1793633454" sldId="822"/>
            <ac:cxnSpMk id="32" creationId="{B9F8BF2B-643F-4D5E-B7EF-D8378E372BBA}"/>
          </ac:cxnSpMkLst>
        </pc:cxnChg>
        <pc:cxnChg chg="add mod">
          <ac:chgData name="Ragnhild Halvorsrud" userId="917ea340-fd63-490f-a7db-68428d24cf32" providerId="ADAL" clId="{74752764-C38B-4E32-8BD7-4A8808568C3F}" dt="2021-03-25T12:02:24.957" v="21753" actId="1038"/>
          <ac:cxnSpMkLst>
            <pc:docMk/>
            <pc:sldMk cId="1793633454" sldId="822"/>
            <ac:cxnSpMk id="48" creationId="{A5DA062D-F353-42C6-97B5-FFCA1AC9E8DA}"/>
          </ac:cxnSpMkLst>
        </pc:cxnChg>
        <pc:cxnChg chg="add del mod">
          <ac:chgData name="Ragnhild Halvorsrud" userId="917ea340-fd63-490f-a7db-68428d24cf32" providerId="ADAL" clId="{74752764-C38B-4E32-8BD7-4A8808568C3F}" dt="2021-03-25T11:57:48.629" v="21634" actId="478"/>
          <ac:cxnSpMkLst>
            <pc:docMk/>
            <pc:sldMk cId="1793633454" sldId="822"/>
            <ac:cxnSpMk id="54" creationId="{EE5764C6-F3D1-4284-8ECD-1588C6BB9AE5}"/>
          </ac:cxnSpMkLst>
        </pc:cxnChg>
        <pc:cxnChg chg="add mod">
          <ac:chgData name="Ragnhild Halvorsrud" userId="917ea340-fd63-490f-a7db-68428d24cf32" providerId="ADAL" clId="{74752764-C38B-4E32-8BD7-4A8808568C3F}" dt="2021-03-25T12:02:24.957" v="21753" actId="1038"/>
          <ac:cxnSpMkLst>
            <pc:docMk/>
            <pc:sldMk cId="1793633454" sldId="822"/>
            <ac:cxnSpMk id="59" creationId="{AB10DFF5-755D-47AB-BF99-AAA07A0F0A25}"/>
          </ac:cxnSpMkLst>
        </pc:cxnChg>
        <pc:cxnChg chg="add mod">
          <ac:chgData name="Ragnhild Halvorsrud" userId="917ea340-fd63-490f-a7db-68428d24cf32" providerId="ADAL" clId="{74752764-C38B-4E32-8BD7-4A8808568C3F}" dt="2021-03-25T12:02:24.957" v="21753" actId="1038"/>
          <ac:cxnSpMkLst>
            <pc:docMk/>
            <pc:sldMk cId="1793633454" sldId="822"/>
            <ac:cxnSpMk id="63" creationId="{B8266913-6EFA-47AF-B172-0D79D59670C9}"/>
          </ac:cxnSpMkLst>
        </pc:cxnChg>
        <pc:cxnChg chg="add mod">
          <ac:chgData name="Ragnhild Halvorsrud" userId="917ea340-fd63-490f-a7db-68428d24cf32" providerId="ADAL" clId="{74752764-C38B-4E32-8BD7-4A8808568C3F}" dt="2021-03-25T12:14:06.607" v="22147" actId="164"/>
          <ac:cxnSpMkLst>
            <pc:docMk/>
            <pc:sldMk cId="1793633454" sldId="822"/>
            <ac:cxnSpMk id="70" creationId="{410EA76B-4749-4BB9-AA99-D84951A4BA43}"/>
          </ac:cxnSpMkLst>
        </pc:cxnChg>
        <pc:cxnChg chg="add mod">
          <ac:chgData name="Ragnhild Halvorsrud" userId="917ea340-fd63-490f-a7db-68428d24cf32" providerId="ADAL" clId="{74752764-C38B-4E32-8BD7-4A8808568C3F}" dt="2021-03-25T12:14:02.675" v="22146" actId="164"/>
          <ac:cxnSpMkLst>
            <pc:docMk/>
            <pc:sldMk cId="1793633454" sldId="822"/>
            <ac:cxnSpMk id="72" creationId="{E1289EB6-36EA-4CA5-8725-44FA5580EF07}"/>
          </ac:cxnSpMkLst>
        </pc:cxnChg>
        <pc:cxnChg chg="add del mod">
          <ac:chgData name="Ragnhild Halvorsrud" userId="917ea340-fd63-490f-a7db-68428d24cf32" providerId="ADAL" clId="{74752764-C38B-4E32-8BD7-4A8808568C3F}" dt="2021-03-25T12:10:47.283" v="22094" actId="478"/>
          <ac:cxnSpMkLst>
            <pc:docMk/>
            <pc:sldMk cId="1793633454" sldId="822"/>
            <ac:cxnSpMk id="74" creationId="{96E9319C-43B6-448D-9EC0-057FAF55F55C}"/>
          </ac:cxnSpMkLst>
        </pc:cxnChg>
        <pc:cxnChg chg="add del mod">
          <ac:chgData name="Ragnhild Halvorsrud" userId="917ea340-fd63-490f-a7db-68428d24cf32" providerId="ADAL" clId="{74752764-C38B-4E32-8BD7-4A8808568C3F}" dt="2021-03-25T12:10:47.283" v="22094" actId="478"/>
          <ac:cxnSpMkLst>
            <pc:docMk/>
            <pc:sldMk cId="1793633454" sldId="822"/>
            <ac:cxnSpMk id="76" creationId="{5AF799B8-940F-4CDB-A8F3-66A1686D3CE3}"/>
          </ac:cxnSpMkLst>
        </pc:cxnChg>
        <pc:cxnChg chg="add del mod">
          <ac:chgData name="Ragnhild Halvorsrud" userId="917ea340-fd63-490f-a7db-68428d24cf32" providerId="ADAL" clId="{74752764-C38B-4E32-8BD7-4A8808568C3F}" dt="2021-03-25T12:02:00.679" v="21731" actId="478"/>
          <ac:cxnSpMkLst>
            <pc:docMk/>
            <pc:sldMk cId="1793633454" sldId="822"/>
            <ac:cxnSpMk id="77" creationId="{854A64D3-30DD-4E3E-AF9F-3248FC9F6369}"/>
          </ac:cxnSpMkLst>
        </pc:cxnChg>
        <pc:cxnChg chg="add mod">
          <ac:chgData name="Ragnhild Halvorsrud" userId="917ea340-fd63-490f-a7db-68428d24cf32" providerId="ADAL" clId="{74752764-C38B-4E32-8BD7-4A8808568C3F}" dt="2021-03-25T12:05:48.690" v="21827" actId="14100"/>
          <ac:cxnSpMkLst>
            <pc:docMk/>
            <pc:sldMk cId="1793633454" sldId="822"/>
            <ac:cxnSpMk id="83" creationId="{03EB0E38-E389-4741-A64E-A8AD352ED944}"/>
          </ac:cxnSpMkLst>
        </pc:cxnChg>
        <pc:cxnChg chg="add mod">
          <ac:chgData name="Ragnhild Halvorsrud" userId="917ea340-fd63-490f-a7db-68428d24cf32" providerId="ADAL" clId="{74752764-C38B-4E32-8BD7-4A8808568C3F}" dt="2021-03-25T12:06:28.091" v="21907" actId="14100"/>
          <ac:cxnSpMkLst>
            <pc:docMk/>
            <pc:sldMk cId="1793633454" sldId="822"/>
            <ac:cxnSpMk id="90" creationId="{510E61F4-154E-4E30-9EF2-8ED675D3060F}"/>
          </ac:cxnSpMkLst>
        </pc:cxnChg>
        <pc:cxnChg chg="add mod">
          <ac:chgData name="Ragnhild Halvorsrud" userId="917ea340-fd63-490f-a7db-68428d24cf32" providerId="ADAL" clId="{74752764-C38B-4E32-8BD7-4A8808568C3F}" dt="2021-03-25T12:17:55.516" v="22183" actId="1035"/>
          <ac:cxnSpMkLst>
            <pc:docMk/>
            <pc:sldMk cId="1793633454" sldId="822"/>
            <ac:cxnSpMk id="93" creationId="{3121F6D7-232E-43DA-9A05-5E1D0F16A45F}"/>
          </ac:cxnSpMkLst>
        </pc:cxnChg>
        <pc:cxnChg chg="mod">
          <ac:chgData name="Ragnhild Halvorsrud" userId="917ea340-fd63-490f-a7db-68428d24cf32" providerId="ADAL" clId="{74752764-C38B-4E32-8BD7-4A8808568C3F}" dt="2021-03-25T11:51:14.586" v="21462" actId="1038"/>
          <ac:cxnSpMkLst>
            <pc:docMk/>
            <pc:sldMk cId="1793633454" sldId="822"/>
            <ac:cxnSpMk id="98" creationId="{67CE084E-C8C5-44B2-A974-09731A639F09}"/>
          </ac:cxnSpMkLst>
        </pc:cxnChg>
        <pc:cxnChg chg="mod">
          <ac:chgData name="Ragnhild Halvorsrud" userId="917ea340-fd63-490f-a7db-68428d24cf32" providerId="ADAL" clId="{74752764-C38B-4E32-8BD7-4A8808568C3F}" dt="2021-03-25T11:51:14.586" v="21462" actId="1038"/>
          <ac:cxnSpMkLst>
            <pc:docMk/>
            <pc:sldMk cId="1793633454" sldId="822"/>
            <ac:cxnSpMk id="104" creationId="{D50754D6-2327-4F81-A8E9-9B191C04D4CC}"/>
          </ac:cxnSpMkLst>
        </pc:cxnChg>
        <pc:cxnChg chg="mod">
          <ac:chgData name="Ragnhild Halvorsrud" userId="917ea340-fd63-490f-a7db-68428d24cf32" providerId="ADAL" clId="{74752764-C38B-4E32-8BD7-4A8808568C3F}" dt="2021-03-25T11:51:14.586" v="21462" actId="1038"/>
          <ac:cxnSpMkLst>
            <pc:docMk/>
            <pc:sldMk cId="1793633454" sldId="822"/>
            <ac:cxnSpMk id="106" creationId="{8D26AD4C-3673-41AD-A6B6-0FC8C2DBEC58}"/>
          </ac:cxnSpMkLst>
        </pc:cxnChg>
        <pc:cxnChg chg="mod">
          <ac:chgData name="Ragnhild Halvorsrud" userId="917ea340-fd63-490f-a7db-68428d24cf32" providerId="ADAL" clId="{74752764-C38B-4E32-8BD7-4A8808568C3F}" dt="2021-03-25T11:51:14.586" v="21462" actId="1038"/>
          <ac:cxnSpMkLst>
            <pc:docMk/>
            <pc:sldMk cId="1793633454" sldId="822"/>
            <ac:cxnSpMk id="108" creationId="{D96C7820-B329-49AD-A100-4EF91C04CB2B}"/>
          </ac:cxnSpMkLst>
        </pc:cxnChg>
        <pc:cxnChg chg="mod">
          <ac:chgData name="Ragnhild Halvorsrud" userId="917ea340-fd63-490f-a7db-68428d24cf32" providerId="ADAL" clId="{74752764-C38B-4E32-8BD7-4A8808568C3F}" dt="2021-03-25T11:51:14.586" v="21462" actId="1038"/>
          <ac:cxnSpMkLst>
            <pc:docMk/>
            <pc:sldMk cId="1793633454" sldId="822"/>
            <ac:cxnSpMk id="113" creationId="{ACC397B2-AFA2-48D8-B44C-E7C6573225F8}"/>
          </ac:cxnSpMkLst>
        </pc:cxnChg>
        <pc:cxnChg chg="add mod">
          <ac:chgData name="Ragnhild Halvorsrud" userId="917ea340-fd63-490f-a7db-68428d24cf32" providerId="ADAL" clId="{74752764-C38B-4E32-8BD7-4A8808568C3F}" dt="2021-03-25T12:14:14.221" v="22148" actId="164"/>
          <ac:cxnSpMkLst>
            <pc:docMk/>
            <pc:sldMk cId="1793633454" sldId="822"/>
            <ac:cxnSpMk id="115" creationId="{CE6E8B13-2FD5-4876-AF68-BDE3A6CF00A3}"/>
          </ac:cxnSpMkLst>
        </pc:cxnChg>
        <pc:cxnChg chg="add mod">
          <ac:chgData name="Ragnhild Halvorsrud" userId="917ea340-fd63-490f-a7db-68428d24cf32" providerId="ADAL" clId="{74752764-C38B-4E32-8BD7-4A8808568C3F}" dt="2021-03-25T12:14:16.222" v="22149" actId="164"/>
          <ac:cxnSpMkLst>
            <pc:docMk/>
            <pc:sldMk cId="1793633454" sldId="822"/>
            <ac:cxnSpMk id="117" creationId="{B4028305-0AF5-4D01-A3CD-97377F57CD1D}"/>
          </ac:cxnSpMkLst>
        </pc:cxnChg>
      </pc:sldChg>
      <pc:sldChg chg="delSp modSp add del mod ord modNotes">
        <pc:chgData name="Ragnhild Halvorsrud" userId="917ea340-fd63-490f-a7db-68428d24cf32" providerId="ADAL" clId="{74752764-C38B-4E32-8BD7-4A8808568C3F}" dt="2021-03-23T17:22:07.472" v="12439" actId="47"/>
        <pc:sldMkLst>
          <pc:docMk/>
          <pc:sldMk cId="1074803643" sldId="823"/>
        </pc:sldMkLst>
        <pc:spChg chg="mod">
          <ac:chgData name="Ragnhild Halvorsrud" userId="917ea340-fd63-490f-a7db-68428d24cf32" providerId="ADAL" clId="{74752764-C38B-4E32-8BD7-4A8808568C3F}" dt="2021-03-23T17:12:20.886" v="12221" actId="790"/>
          <ac:spMkLst>
            <pc:docMk/>
            <pc:sldMk cId="1074803643" sldId="823"/>
            <ac:spMk id="2" creationId="{00000000-0000-0000-0000-000000000000}"/>
          </ac:spMkLst>
        </pc:spChg>
        <pc:spChg chg="mod">
          <ac:chgData name="Ragnhild Halvorsrud" userId="917ea340-fd63-490f-a7db-68428d24cf32" providerId="ADAL" clId="{74752764-C38B-4E32-8BD7-4A8808568C3F}" dt="2021-03-23T17:12:20.886" v="12220" actId="790"/>
          <ac:spMkLst>
            <pc:docMk/>
            <pc:sldMk cId="1074803643" sldId="823"/>
            <ac:spMk id="3" creationId="{453ACBE8-823D-41F9-AB3E-355A051FA475}"/>
          </ac:spMkLst>
        </pc:spChg>
        <pc:spChg chg="mod">
          <ac:chgData name="Ragnhild Halvorsrud" userId="917ea340-fd63-490f-a7db-68428d24cf32" providerId="ADAL" clId="{74752764-C38B-4E32-8BD7-4A8808568C3F}" dt="2021-03-23T17:12:20.886" v="12224" actId="790"/>
          <ac:spMkLst>
            <pc:docMk/>
            <pc:sldMk cId="1074803643" sldId="823"/>
            <ac:spMk id="9" creationId="{20DA8136-B82E-44E4-AB75-BE1F27594A95}"/>
          </ac:spMkLst>
        </pc:spChg>
        <pc:spChg chg="del mod">
          <ac:chgData name="Ragnhild Halvorsrud" userId="917ea340-fd63-490f-a7db-68428d24cf32" providerId="ADAL" clId="{74752764-C38B-4E32-8BD7-4A8808568C3F}" dt="2021-03-23T17:12:25.242" v="12228" actId="478"/>
          <ac:spMkLst>
            <pc:docMk/>
            <pc:sldMk cId="1074803643" sldId="823"/>
            <ac:spMk id="12" creationId="{32BA8A6F-6EF1-4511-81E4-1720140085ED}"/>
          </ac:spMkLst>
        </pc:spChg>
        <pc:spChg chg="mod">
          <ac:chgData name="Ragnhild Halvorsrud" userId="917ea340-fd63-490f-a7db-68428d24cf32" providerId="ADAL" clId="{74752764-C38B-4E32-8BD7-4A8808568C3F}" dt="2021-03-23T17:12:20.886" v="12219" actId="790"/>
          <ac:spMkLst>
            <pc:docMk/>
            <pc:sldMk cId="1074803643" sldId="823"/>
            <ac:spMk id="15" creationId="{39CD7E99-6C69-4AEE-A4F2-7E08FE90ADC3}"/>
          </ac:spMkLst>
        </pc:spChg>
        <pc:spChg chg="mod">
          <ac:chgData name="Ragnhild Halvorsrud" userId="917ea340-fd63-490f-a7db-68428d24cf32" providerId="ADAL" clId="{74752764-C38B-4E32-8BD7-4A8808568C3F}" dt="2021-03-23T17:12:20.886" v="12222" actId="790"/>
          <ac:spMkLst>
            <pc:docMk/>
            <pc:sldMk cId="1074803643" sldId="823"/>
            <ac:spMk id="32" creationId="{B9ABE375-8729-492C-94B7-D6B27ABF776A}"/>
          </ac:spMkLst>
        </pc:spChg>
        <pc:spChg chg="mod">
          <ac:chgData name="Ragnhild Halvorsrud" userId="917ea340-fd63-490f-a7db-68428d24cf32" providerId="ADAL" clId="{74752764-C38B-4E32-8BD7-4A8808568C3F}" dt="2021-03-23T17:12:20.886" v="12223" actId="790"/>
          <ac:spMkLst>
            <pc:docMk/>
            <pc:sldMk cId="1074803643" sldId="823"/>
            <ac:spMk id="33" creationId="{98D6F79C-3C8E-4119-8F87-4C0FFEC74FF5}"/>
          </ac:spMkLst>
        </pc:spChg>
      </pc:sldChg>
      <pc:sldChg chg="addSp delSp modSp add del mod modNotes">
        <pc:chgData name="Ragnhild Halvorsrud" userId="917ea340-fd63-490f-a7db-68428d24cf32" providerId="ADAL" clId="{74752764-C38B-4E32-8BD7-4A8808568C3F}" dt="2021-03-21T11:46:34.350" v="6931" actId="47"/>
        <pc:sldMkLst>
          <pc:docMk/>
          <pc:sldMk cId="2909842373" sldId="3792"/>
        </pc:sldMkLst>
        <pc:spChg chg="mod">
          <ac:chgData name="Ragnhild Halvorsrud" userId="917ea340-fd63-490f-a7db-68428d24cf32" providerId="ADAL" clId="{74752764-C38B-4E32-8BD7-4A8808568C3F}" dt="2021-03-21T11:44:24.302" v="5233" actId="790"/>
          <ac:spMkLst>
            <pc:docMk/>
            <pc:sldMk cId="2909842373" sldId="3792"/>
            <ac:spMk id="6" creationId="{00000000-0000-0000-0000-000000000000}"/>
          </ac:spMkLst>
        </pc:spChg>
        <pc:spChg chg="add del mod">
          <ac:chgData name="Ragnhild Halvorsrud" userId="917ea340-fd63-490f-a7db-68428d24cf32" providerId="ADAL" clId="{74752764-C38B-4E32-8BD7-4A8808568C3F}" dt="2021-03-17T09:13:21.686" v="1668" actId="478"/>
          <ac:spMkLst>
            <pc:docMk/>
            <pc:sldMk cId="2909842373" sldId="3792"/>
            <ac:spMk id="7" creationId="{4A1AF094-9DEF-46A9-B134-0EB5CB0A5D5F}"/>
          </ac:spMkLst>
        </pc:spChg>
        <pc:spChg chg="mod">
          <ac:chgData name="Ragnhild Halvorsrud" userId="917ea340-fd63-490f-a7db-68428d24cf32" providerId="ADAL" clId="{74752764-C38B-4E32-8BD7-4A8808568C3F}" dt="2021-03-21T11:44:24.302" v="5234" actId="790"/>
          <ac:spMkLst>
            <pc:docMk/>
            <pc:sldMk cId="2909842373" sldId="3792"/>
            <ac:spMk id="8" creationId="{00000000-0000-0000-0000-000000000000}"/>
          </ac:spMkLst>
        </pc:spChg>
        <pc:spChg chg="mod">
          <ac:chgData name="Ragnhild Halvorsrud" userId="917ea340-fd63-490f-a7db-68428d24cf32" providerId="ADAL" clId="{74752764-C38B-4E32-8BD7-4A8808568C3F}" dt="2021-03-21T11:44:24.302" v="5235" actId="790"/>
          <ac:spMkLst>
            <pc:docMk/>
            <pc:sldMk cId="2909842373" sldId="3792"/>
            <ac:spMk id="24" creationId="{A80699F8-2597-4C53-951B-9AD27FF34799}"/>
          </ac:spMkLst>
        </pc:spChg>
      </pc:sldChg>
      <pc:sldChg chg="delSp modSp add mod modNotes">
        <pc:chgData name="Ragnhild Halvorsrud" userId="917ea340-fd63-490f-a7db-68428d24cf32" providerId="ADAL" clId="{74752764-C38B-4E32-8BD7-4A8808568C3F}" dt="2021-03-25T12:44:17.232" v="29259" actId="790"/>
        <pc:sldMkLst>
          <pc:docMk/>
          <pc:sldMk cId="1039509331" sldId="3799"/>
        </pc:sldMkLst>
        <pc:spChg chg="mod">
          <ac:chgData name="Ragnhild Halvorsrud" userId="917ea340-fd63-490f-a7db-68428d24cf32" providerId="ADAL" clId="{74752764-C38B-4E32-8BD7-4A8808568C3F}" dt="2021-03-25T12:44:17.216" v="29240" actId="790"/>
          <ac:spMkLst>
            <pc:docMk/>
            <pc:sldMk cId="1039509331" sldId="3799"/>
            <ac:spMk id="2" creationId="{00000000-0000-0000-0000-000000000000}"/>
          </ac:spMkLst>
        </pc:spChg>
        <pc:spChg chg="mod">
          <ac:chgData name="Ragnhild Halvorsrud" userId="917ea340-fd63-490f-a7db-68428d24cf32" providerId="ADAL" clId="{74752764-C38B-4E32-8BD7-4A8808568C3F}" dt="2021-03-25T12:44:17.216" v="29241" actId="790"/>
          <ac:spMkLst>
            <pc:docMk/>
            <pc:sldMk cId="1039509331" sldId="3799"/>
            <ac:spMk id="25" creationId="{B3C58A52-2844-47D2-9040-83EA528DC1B6}"/>
          </ac:spMkLst>
        </pc:spChg>
        <pc:spChg chg="mod">
          <ac:chgData name="Ragnhild Halvorsrud" userId="917ea340-fd63-490f-a7db-68428d24cf32" providerId="ADAL" clId="{74752764-C38B-4E32-8BD7-4A8808568C3F}" dt="2021-03-25T12:44:17.217" v="29242" actId="790"/>
          <ac:spMkLst>
            <pc:docMk/>
            <pc:sldMk cId="1039509331" sldId="3799"/>
            <ac:spMk id="26" creationId="{33E60744-AB24-40E6-8F74-ECDBBD1D3B5A}"/>
          </ac:spMkLst>
        </pc:spChg>
        <pc:spChg chg="mod">
          <ac:chgData name="Ragnhild Halvorsrud" userId="917ea340-fd63-490f-a7db-68428d24cf32" providerId="ADAL" clId="{74752764-C38B-4E32-8BD7-4A8808568C3F}" dt="2021-03-25T12:44:17.218" v="29243" actId="790"/>
          <ac:spMkLst>
            <pc:docMk/>
            <pc:sldMk cId="1039509331" sldId="3799"/>
            <ac:spMk id="27" creationId="{DCDB5511-68C7-4A02-9E57-3BC4E606243A}"/>
          </ac:spMkLst>
        </pc:spChg>
        <pc:spChg chg="mod">
          <ac:chgData name="Ragnhild Halvorsrud" userId="917ea340-fd63-490f-a7db-68428d24cf32" providerId="ADAL" clId="{74752764-C38B-4E32-8BD7-4A8808568C3F}" dt="2021-03-25T12:44:17.219" v="29244" actId="790"/>
          <ac:spMkLst>
            <pc:docMk/>
            <pc:sldMk cId="1039509331" sldId="3799"/>
            <ac:spMk id="28" creationId="{8DB213FB-A3F1-4DB5-B322-1D90A59BFFE3}"/>
          </ac:spMkLst>
        </pc:spChg>
        <pc:spChg chg="mod">
          <ac:chgData name="Ragnhild Halvorsrud" userId="917ea340-fd63-490f-a7db-68428d24cf32" providerId="ADAL" clId="{74752764-C38B-4E32-8BD7-4A8808568C3F}" dt="2021-03-25T12:44:17.219" v="29245" actId="790"/>
          <ac:spMkLst>
            <pc:docMk/>
            <pc:sldMk cId="1039509331" sldId="3799"/>
            <ac:spMk id="29" creationId="{DC2F198E-BA0B-4B37-9918-D9878F76DC17}"/>
          </ac:spMkLst>
        </pc:spChg>
        <pc:spChg chg="mod">
          <ac:chgData name="Ragnhild Halvorsrud" userId="917ea340-fd63-490f-a7db-68428d24cf32" providerId="ADAL" clId="{74752764-C38B-4E32-8BD7-4A8808568C3F}" dt="2021-03-25T12:44:17.220" v="29246" actId="790"/>
          <ac:spMkLst>
            <pc:docMk/>
            <pc:sldMk cId="1039509331" sldId="3799"/>
            <ac:spMk id="30" creationId="{02BEA7B1-9AE8-480A-BA90-CB1D33BB8164}"/>
          </ac:spMkLst>
        </pc:spChg>
        <pc:spChg chg="mod">
          <ac:chgData name="Ragnhild Halvorsrud" userId="917ea340-fd63-490f-a7db-68428d24cf32" providerId="ADAL" clId="{74752764-C38B-4E32-8BD7-4A8808568C3F}" dt="2021-03-25T12:44:17.220" v="29247" actId="790"/>
          <ac:spMkLst>
            <pc:docMk/>
            <pc:sldMk cId="1039509331" sldId="3799"/>
            <ac:spMk id="32" creationId="{02940A7B-ACA6-44BF-9DFB-19E2F7CCCFAD}"/>
          </ac:spMkLst>
        </pc:spChg>
        <pc:spChg chg="mod">
          <ac:chgData name="Ragnhild Halvorsrud" userId="917ea340-fd63-490f-a7db-68428d24cf32" providerId="ADAL" clId="{74752764-C38B-4E32-8BD7-4A8808568C3F}" dt="2021-03-25T12:44:17.221" v="29248" actId="790"/>
          <ac:spMkLst>
            <pc:docMk/>
            <pc:sldMk cId="1039509331" sldId="3799"/>
            <ac:spMk id="35" creationId="{8B58C188-F4A0-4B2B-86CB-D0F61C67CF0C}"/>
          </ac:spMkLst>
        </pc:spChg>
        <pc:spChg chg="mod">
          <ac:chgData name="Ragnhild Halvorsrud" userId="917ea340-fd63-490f-a7db-68428d24cf32" providerId="ADAL" clId="{74752764-C38B-4E32-8BD7-4A8808568C3F}" dt="2021-03-25T12:44:17.222" v="29249" actId="790"/>
          <ac:spMkLst>
            <pc:docMk/>
            <pc:sldMk cId="1039509331" sldId="3799"/>
            <ac:spMk id="37" creationId="{574B63EE-E718-45F0-9AF2-C5ABC61122D3}"/>
          </ac:spMkLst>
        </pc:spChg>
        <pc:spChg chg="mod">
          <ac:chgData name="Ragnhild Halvorsrud" userId="917ea340-fd63-490f-a7db-68428d24cf32" providerId="ADAL" clId="{74752764-C38B-4E32-8BD7-4A8808568C3F}" dt="2021-03-25T12:44:17.223" v="29250" actId="790"/>
          <ac:spMkLst>
            <pc:docMk/>
            <pc:sldMk cId="1039509331" sldId="3799"/>
            <ac:spMk id="39" creationId="{846E39FE-F501-40B8-B7FB-F86E25A0E2D2}"/>
          </ac:spMkLst>
        </pc:spChg>
        <pc:spChg chg="mod">
          <ac:chgData name="Ragnhild Halvorsrud" userId="917ea340-fd63-490f-a7db-68428d24cf32" providerId="ADAL" clId="{74752764-C38B-4E32-8BD7-4A8808568C3F}" dt="2021-03-25T12:44:17.224" v="29251" actId="790"/>
          <ac:spMkLst>
            <pc:docMk/>
            <pc:sldMk cId="1039509331" sldId="3799"/>
            <ac:spMk id="41" creationId="{1EA5CAAD-75D6-4DE0-902D-1631F1767939}"/>
          </ac:spMkLst>
        </pc:spChg>
        <pc:spChg chg="mod">
          <ac:chgData name="Ragnhild Halvorsrud" userId="917ea340-fd63-490f-a7db-68428d24cf32" providerId="ADAL" clId="{74752764-C38B-4E32-8BD7-4A8808568C3F}" dt="2021-03-25T12:44:17.225" v="29252" actId="790"/>
          <ac:spMkLst>
            <pc:docMk/>
            <pc:sldMk cId="1039509331" sldId="3799"/>
            <ac:spMk id="42" creationId="{6F621DDE-9829-4832-B6D9-436846883913}"/>
          </ac:spMkLst>
        </pc:spChg>
        <pc:spChg chg="mod">
          <ac:chgData name="Ragnhild Halvorsrud" userId="917ea340-fd63-490f-a7db-68428d24cf32" providerId="ADAL" clId="{74752764-C38B-4E32-8BD7-4A8808568C3F}" dt="2021-03-25T12:44:17.226" v="29253" actId="790"/>
          <ac:spMkLst>
            <pc:docMk/>
            <pc:sldMk cId="1039509331" sldId="3799"/>
            <ac:spMk id="43" creationId="{FBC342BE-AE3D-4B57-861C-5D3281B249C5}"/>
          </ac:spMkLst>
        </pc:spChg>
        <pc:spChg chg="mod">
          <ac:chgData name="Ragnhild Halvorsrud" userId="917ea340-fd63-490f-a7db-68428d24cf32" providerId="ADAL" clId="{74752764-C38B-4E32-8BD7-4A8808568C3F}" dt="2021-03-25T12:44:17.228" v="29254" actId="790"/>
          <ac:spMkLst>
            <pc:docMk/>
            <pc:sldMk cId="1039509331" sldId="3799"/>
            <ac:spMk id="44" creationId="{29A49B98-ECE4-4FB3-B2DE-8322162C8C64}"/>
          </ac:spMkLst>
        </pc:spChg>
        <pc:spChg chg="mod">
          <ac:chgData name="Ragnhild Halvorsrud" userId="917ea340-fd63-490f-a7db-68428d24cf32" providerId="ADAL" clId="{74752764-C38B-4E32-8BD7-4A8808568C3F}" dt="2021-03-25T12:44:17.228" v="29255" actId="790"/>
          <ac:spMkLst>
            <pc:docMk/>
            <pc:sldMk cId="1039509331" sldId="3799"/>
            <ac:spMk id="46" creationId="{4DDEC8E4-2B7C-4830-BF10-25FC60135C1D}"/>
          </ac:spMkLst>
        </pc:spChg>
        <pc:spChg chg="mod">
          <ac:chgData name="Ragnhild Halvorsrud" userId="917ea340-fd63-490f-a7db-68428d24cf32" providerId="ADAL" clId="{74752764-C38B-4E32-8BD7-4A8808568C3F}" dt="2021-03-25T12:44:17.229" v="29256" actId="790"/>
          <ac:spMkLst>
            <pc:docMk/>
            <pc:sldMk cId="1039509331" sldId="3799"/>
            <ac:spMk id="49" creationId="{534F0542-0F80-4F0C-8BFE-DEBA64C82645}"/>
          </ac:spMkLst>
        </pc:spChg>
        <pc:spChg chg="mod">
          <ac:chgData name="Ragnhild Halvorsrud" userId="917ea340-fd63-490f-a7db-68428d24cf32" providerId="ADAL" clId="{74752764-C38B-4E32-8BD7-4A8808568C3F}" dt="2021-03-25T12:44:17.230" v="29257" actId="790"/>
          <ac:spMkLst>
            <pc:docMk/>
            <pc:sldMk cId="1039509331" sldId="3799"/>
            <ac:spMk id="52" creationId="{501D1D70-A643-4652-B576-5FF2082DD16F}"/>
          </ac:spMkLst>
        </pc:spChg>
        <pc:spChg chg="del mod">
          <ac:chgData name="Ragnhild Halvorsrud" userId="917ea340-fd63-490f-a7db-68428d24cf32" providerId="ADAL" clId="{74752764-C38B-4E32-8BD7-4A8808568C3F}" dt="2021-03-17T09:13:50.042" v="1691" actId="478"/>
          <ac:spMkLst>
            <pc:docMk/>
            <pc:sldMk cId="1039509331" sldId="3799"/>
            <ac:spMk id="56" creationId="{9A91878D-7C1C-43CB-ACE2-5529C236555C}"/>
          </ac:spMkLst>
        </pc:spChg>
      </pc:sldChg>
      <pc:sldChg chg="addSp delSp modSp add del mod modNotes">
        <pc:chgData name="Ragnhild Halvorsrud" userId="917ea340-fd63-490f-a7db-68428d24cf32" providerId="ADAL" clId="{74752764-C38B-4E32-8BD7-4A8808568C3F}" dt="2021-03-26T14:57:29.526" v="31608" actId="478"/>
        <pc:sldMkLst>
          <pc:docMk/>
          <pc:sldMk cId="3231100932" sldId="3800"/>
        </pc:sldMkLst>
        <pc:spChg chg="mod">
          <ac:chgData name="Ragnhild Halvorsrud" userId="917ea340-fd63-490f-a7db-68428d24cf32" providerId="ADAL" clId="{74752764-C38B-4E32-8BD7-4A8808568C3F}" dt="2021-03-25T12:44:17.248" v="29266" actId="790"/>
          <ac:spMkLst>
            <pc:docMk/>
            <pc:sldMk cId="3231100932" sldId="3800"/>
            <ac:spMk id="3" creationId="{8DE6A278-E165-4DA4-BEE5-CFC1EBADE6E5}"/>
          </ac:spMkLst>
        </pc:spChg>
        <pc:spChg chg="mod">
          <ac:chgData name="Ragnhild Halvorsrud" userId="917ea340-fd63-490f-a7db-68428d24cf32" providerId="ADAL" clId="{74752764-C38B-4E32-8BD7-4A8808568C3F}" dt="2021-03-25T12:44:17.248" v="29267" actId="790"/>
          <ac:spMkLst>
            <pc:docMk/>
            <pc:sldMk cId="3231100932" sldId="3800"/>
            <ac:spMk id="4" creationId="{0481B07B-8166-4B16-A678-EE57CCEEBDF7}"/>
          </ac:spMkLst>
        </pc:spChg>
        <pc:spChg chg="mod">
          <ac:chgData name="Ragnhild Halvorsrud" userId="917ea340-fd63-490f-a7db-68428d24cf32" providerId="ADAL" clId="{74752764-C38B-4E32-8BD7-4A8808568C3F}" dt="2021-03-25T12:44:17.245" v="29265" actId="790"/>
          <ac:spMkLst>
            <pc:docMk/>
            <pc:sldMk cId="3231100932" sldId="3800"/>
            <ac:spMk id="7" creationId="{B82F610B-297A-44F2-8217-65F33A3A4B3B}"/>
          </ac:spMkLst>
        </pc:spChg>
        <pc:spChg chg="del mod">
          <ac:chgData name="Ragnhild Halvorsrud" userId="917ea340-fd63-490f-a7db-68428d24cf32" providerId="ADAL" clId="{74752764-C38B-4E32-8BD7-4A8808568C3F}" dt="2021-03-17T09:23:22.051" v="1716" actId="478"/>
          <ac:spMkLst>
            <pc:docMk/>
            <pc:sldMk cId="3231100932" sldId="3800"/>
            <ac:spMk id="9" creationId="{2442A6C4-B90E-418D-B8B9-4FA9CBDC2DAB}"/>
          </ac:spMkLst>
        </pc:spChg>
        <pc:spChg chg="add mod">
          <ac:chgData name="Ragnhild Halvorsrud" userId="917ea340-fd63-490f-a7db-68428d24cf32" providerId="ADAL" clId="{74752764-C38B-4E32-8BD7-4A8808568C3F}" dt="2021-03-26T14:57:26.101" v="31607" actId="404"/>
          <ac:spMkLst>
            <pc:docMk/>
            <pc:sldMk cId="3231100932" sldId="3800"/>
            <ac:spMk id="9" creationId="{DC4B4716-6C97-4881-B957-C5B7F926E189}"/>
          </ac:spMkLst>
        </pc:spChg>
        <pc:spChg chg="mod">
          <ac:chgData name="Ragnhild Halvorsrud" userId="917ea340-fd63-490f-a7db-68428d24cf32" providerId="ADAL" clId="{74752764-C38B-4E32-8BD7-4A8808568C3F}" dt="2021-03-25T12:44:17.249" v="29268" actId="790"/>
          <ac:spMkLst>
            <pc:docMk/>
            <pc:sldMk cId="3231100932" sldId="3800"/>
            <ac:spMk id="11" creationId="{197DF6F1-9B8A-4F31-A08A-11FEF2BEDB23}"/>
          </ac:spMkLst>
        </pc:spChg>
        <pc:spChg chg="del mod">
          <ac:chgData name="Ragnhild Halvorsrud" userId="917ea340-fd63-490f-a7db-68428d24cf32" providerId="ADAL" clId="{74752764-C38B-4E32-8BD7-4A8808568C3F}" dt="2021-03-26T14:57:29.526" v="31608" actId="478"/>
          <ac:spMkLst>
            <pc:docMk/>
            <pc:sldMk cId="3231100932" sldId="3800"/>
            <ac:spMk id="13" creationId="{299E507B-4A6E-430C-9E30-61265FE29435}"/>
          </ac:spMkLst>
        </pc:spChg>
      </pc:sldChg>
      <pc:sldChg chg="modSp new del mod modNotes">
        <pc:chgData name="Ragnhild Halvorsrud" userId="917ea340-fd63-490f-a7db-68428d24cf32" providerId="ADAL" clId="{74752764-C38B-4E32-8BD7-4A8808568C3F}" dt="2021-03-17T09:35:53.601" v="1739" actId="47"/>
        <pc:sldMkLst>
          <pc:docMk/>
          <pc:sldMk cId="3147057377" sldId="3801"/>
        </pc:sldMkLst>
        <pc:spChg chg="mod">
          <ac:chgData name="Ragnhild Halvorsrud" userId="917ea340-fd63-490f-a7db-68428d24cf32" providerId="ADAL" clId="{74752764-C38B-4E32-8BD7-4A8808568C3F}" dt="2021-03-17T09:35:40.888" v="1723" actId="790"/>
          <ac:spMkLst>
            <pc:docMk/>
            <pc:sldMk cId="3147057377" sldId="3801"/>
            <ac:spMk id="2" creationId="{97FEE383-8952-4E2E-B024-CB15DC2C14F4}"/>
          </ac:spMkLst>
        </pc:spChg>
        <pc:spChg chg="mod">
          <ac:chgData name="Ragnhild Halvorsrud" userId="917ea340-fd63-490f-a7db-68428d24cf32" providerId="ADAL" clId="{74752764-C38B-4E32-8BD7-4A8808568C3F}" dt="2021-03-17T09:35:44.551" v="1738" actId="5793"/>
          <ac:spMkLst>
            <pc:docMk/>
            <pc:sldMk cId="3147057377" sldId="3801"/>
            <ac:spMk id="3" creationId="{04D55D38-C75C-4C32-8956-5C2597688397}"/>
          </ac:spMkLst>
        </pc:spChg>
        <pc:spChg chg="mod">
          <ac:chgData name="Ragnhild Halvorsrud" userId="917ea340-fd63-490f-a7db-68428d24cf32" providerId="ADAL" clId="{74752764-C38B-4E32-8BD7-4A8808568C3F}" dt="2021-03-17T09:35:40.891" v="1725" actId="790"/>
          <ac:spMkLst>
            <pc:docMk/>
            <pc:sldMk cId="3147057377" sldId="3801"/>
            <ac:spMk id="4" creationId="{6DE99E36-03C9-4467-8952-CECD3C2CCFBD}"/>
          </ac:spMkLst>
        </pc:spChg>
      </pc:sldChg>
      <pc:sldChg chg="modSp add del mod modNotes">
        <pc:chgData name="Ragnhild Halvorsrud" userId="917ea340-fd63-490f-a7db-68428d24cf32" providerId="ADAL" clId="{74752764-C38B-4E32-8BD7-4A8808568C3F}" dt="2021-03-21T11:04:57.100" v="3176" actId="47"/>
        <pc:sldMkLst>
          <pc:docMk/>
          <pc:sldMk cId="3600711379" sldId="3801"/>
        </pc:sldMkLst>
        <pc:spChg chg="mod">
          <ac:chgData name="Ragnhild Halvorsrud" userId="917ea340-fd63-490f-a7db-68428d24cf32" providerId="ADAL" clId="{74752764-C38B-4E32-8BD7-4A8808568C3F}" dt="2021-03-19T17:25:52.231" v="3126" actId="790"/>
          <ac:spMkLst>
            <pc:docMk/>
            <pc:sldMk cId="3600711379" sldId="3801"/>
            <ac:spMk id="2" creationId="{DA93C4BE-5E27-46F9-B4B5-B31A61970ECC}"/>
          </ac:spMkLst>
        </pc:spChg>
        <pc:spChg chg="mod">
          <ac:chgData name="Ragnhild Halvorsrud" userId="917ea340-fd63-490f-a7db-68428d24cf32" providerId="ADAL" clId="{74752764-C38B-4E32-8BD7-4A8808568C3F}" dt="2021-03-19T17:25:52.232" v="3127" actId="790"/>
          <ac:spMkLst>
            <pc:docMk/>
            <pc:sldMk cId="3600711379" sldId="3801"/>
            <ac:spMk id="3" creationId="{1ACFC2A2-5AEE-4B2A-B5EE-FA12AF84328D}"/>
          </ac:spMkLst>
        </pc:spChg>
        <pc:spChg chg="mod">
          <ac:chgData name="Ragnhild Halvorsrud" userId="917ea340-fd63-490f-a7db-68428d24cf32" providerId="ADAL" clId="{74752764-C38B-4E32-8BD7-4A8808568C3F}" dt="2021-03-19T17:25:52.233" v="3128" actId="790"/>
          <ac:spMkLst>
            <pc:docMk/>
            <pc:sldMk cId="3600711379" sldId="3801"/>
            <ac:spMk id="18" creationId="{0A610FF7-F05D-42DC-9FFA-8DF463435F73}"/>
          </ac:spMkLst>
        </pc:spChg>
        <pc:spChg chg="mod">
          <ac:chgData name="Ragnhild Halvorsrud" userId="917ea340-fd63-490f-a7db-68428d24cf32" providerId="ADAL" clId="{74752764-C38B-4E32-8BD7-4A8808568C3F}" dt="2021-03-19T17:25:52.235" v="3129" actId="790"/>
          <ac:spMkLst>
            <pc:docMk/>
            <pc:sldMk cId="3600711379" sldId="3801"/>
            <ac:spMk id="19" creationId="{1A8C293B-A20A-4CAA-9DE4-0B370B134A7F}"/>
          </ac:spMkLst>
        </pc:spChg>
        <pc:spChg chg="mod">
          <ac:chgData name="Ragnhild Halvorsrud" userId="917ea340-fd63-490f-a7db-68428d24cf32" providerId="ADAL" clId="{74752764-C38B-4E32-8BD7-4A8808568C3F}" dt="2021-03-19T17:25:52.236" v="3130" actId="790"/>
          <ac:spMkLst>
            <pc:docMk/>
            <pc:sldMk cId="3600711379" sldId="3801"/>
            <ac:spMk id="20" creationId="{D6953E4C-5064-4CF0-A99E-8CB6869E9671}"/>
          </ac:spMkLst>
        </pc:spChg>
        <pc:spChg chg="mod">
          <ac:chgData name="Ragnhild Halvorsrud" userId="917ea340-fd63-490f-a7db-68428d24cf32" providerId="ADAL" clId="{74752764-C38B-4E32-8BD7-4A8808568C3F}" dt="2021-03-19T17:25:52.237" v="3131" actId="790"/>
          <ac:spMkLst>
            <pc:docMk/>
            <pc:sldMk cId="3600711379" sldId="3801"/>
            <ac:spMk id="27" creationId="{FC12709A-762D-4E4D-A8CF-B0BAEE68BAF2}"/>
          </ac:spMkLst>
        </pc:spChg>
      </pc:sldChg>
      <pc:sldChg chg="modSp add del mod modNotes">
        <pc:chgData name="Ragnhild Halvorsrud" userId="917ea340-fd63-490f-a7db-68428d24cf32" providerId="ADAL" clId="{74752764-C38B-4E32-8BD7-4A8808568C3F}" dt="2021-03-21T11:04:58.296" v="3177" actId="47"/>
        <pc:sldMkLst>
          <pc:docMk/>
          <pc:sldMk cId="1690195960" sldId="3802"/>
        </pc:sldMkLst>
        <pc:spChg chg="mod">
          <ac:chgData name="Ragnhild Halvorsrud" userId="917ea340-fd63-490f-a7db-68428d24cf32" providerId="ADAL" clId="{74752764-C38B-4E32-8BD7-4A8808568C3F}" dt="2021-03-21T11:02:55.274" v="3135" actId="790"/>
          <ac:spMkLst>
            <pc:docMk/>
            <pc:sldMk cId="1690195960" sldId="3802"/>
            <ac:spMk id="2" creationId="{DA93C4BE-5E27-46F9-B4B5-B31A61970ECC}"/>
          </ac:spMkLst>
        </pc:spChg>
        <pc:spChg chg="mod">
          <ac:chgData name="Ragnhild Halvorsrud" userId="917ea340-fd63-490f-a7db-68428d24cf32" providerId="ADAL" clId="{74752764-C38B-4E32-8BD7-4A8808568C3F}" dt="2021-03-21T11:02:55.274" v="3136" actId="790"/>
          <ac:spMkLst>
            <pc:docMk/>
            <pc:sldMk cId="1690195960" sldId="3802"/>
            <ac:spMk id="3" creationId="{1ACFC2A2-5AEE-4B2A-B5EE-FA12AF84328D}"/>
          </ac:spMkLst>
        </pc:spChg>
        <pc:spChg chg="mod">
          <ac:chgData name="Ragnhild Halvorsrud" userId="917ea340-fd63-490f-a7db-68428d24cf32" providerId="ADAL" clId="{74752764-C38B-4E32-8BD7-4A8808568C3F}" dt="2021-03-21T11:02:55.290" v="3137" actId="790"/>
          <ac:spMkLst>
            <pc:docMk/>
            <pc:sldMk cId="1690195960" sldId="3802"/>
            <ac:spMk id="18" creationId="{0A610FF7-F05D-42DC-9FFA-8DF463435F73}"/>
          </ac:spMkLst>
        </pc:spChg>
        <pc:spChg chg="mod">
          <ac:chgData name="Ragnhild Halvorsrud" userId="917ea340-fd63-490f-a7db-68428d24cf32" providerId="ADAL" clId="{74752764-C38B-4E32-8BD7-4A8808568C3F}" dt="2021-03-21T11:02:55.290" v="3138" actId="790"/>
          <ac:spMkLst>
            <pc:docMk/>
            <pc:sldMk cId="1690195960" sldId="3802"/>
            <ac:spMk id="19" creationId="{1A8C293B-A20A-4CAA-9DE4-0B370B134A7F}"/>
          </ac:spMkLst>
        </pc:spChg>
        <pc:spChg chg="mod">
          <ac:chgData name="Ragnhild Halvorsrud" userId="917ea340-fd63-490f-a7db-68428d24cf32" providerId="ADAL" clId="{74752764-C38B-4E32-8BD7-4A8808568C3F}" dt="2021-03-21T11:02:55.290" v="3139" actId="790"/>
          <ac:spMkLst>
            <pc:docMk/>
            <pc:sldMk cId="1690195960" sldId="3802"/>
            <ac:spMk id="20" creationId="{D6953E4C-5064-4CF0-A99E-8CB6869E9671}"/>
          </ac:spMkLst>
        </pc:spChg>
        <pc:spChg chg="mod">
          <ac:chgData name="Ragnhild Halvorsrud" userId="917ea340-fd63-490f-a7db-68428d24cf32" providerId="ADAL" clId="{74752764-C38B-4E32-8BD7-4A8808568C3F}" dt="2021-03-21T11:02:55.290" v="3140" actId="790"/>
          <ac:spMkLst>
            <pc:docMk/>
            <pc:sldMk cId="1690195960" sldId="3802"/>
            <ac:spMk id="27" creationId="{FC12709A-762D-4E4D-A8CF-B0BAEE68BAF2}"/>
          </ac:spMkLst>
        </pc:spChg>
      </pc:sldChg>
      <pc:sldChg chg="addSp delSp modSp add mod modNotes">
        <pc:chgData name="Ragnhild Halvorsrud" userId="917ea340-fd63-490f-a7db-68428d24cf32" providerId="ADAL" clId="{74752764-C38B-4E32-8BD7-4A8808568C3F}" dt="2021-03-25T13:19:30.537" v="31215"/>
        <pc:sldMkLst>
          <pc:docMk/>
          <pc:sldMk cId="1171053499" sldId="3816"/>
        </pc:sldMkLst>
        <pc:spChg chg="mod">
          <ac:chgData name="Ragnhild Halvorsrud" userId="917ea340-fd63-490f-a7db-68428d24cf32" providerId="ADAL" clId="{74752764-C38B-4E32-8BD7-4A8808568C3F}" dt="2021-03-25T12:44:18.335" v="30759" actId="790"/>
          <ac:spMkLst>
            <pc:docMk/>
            <pc:sldMk cId="1171053499" sldId="3816"/>
            <ac:spMk id="2" creationId="{4133D43D-0D1F-4602-BAD7-9C51AB7AEBBF}"/>
          </ac:spMkLst>
        </pc:spChg>
        <pc:spChg chg="mod">
          <ac:chgData name="Ragnhild Halvorsrud" userId="917ea340-fd63-490f-a7db-68428d24cf32" providerId="ADAL" clId="{74752764-C38B-4E32-8BD7-4A8808568C3F}" dt="2021-03-25T12:44:18.336" v="30760" actId="790"/>
          <ac:spMkLst>
            <pc:docMk/>
            <pc:sldMk cId="1171053499" sldId="3816"/>
            <ac:spMk id="3" creationId="{E4E4C5C5-4CC6-476D-8126-EF9BD20C31AD}"/>
          </ac:spMkLst>
        </pc:spChg>
        <pc:spChg chg="mod">
          <ac:chgData name="Ragnhild Halvorsrud" userId="917ea340-fd63-490f-a7db-68428d24cf32" providerId="ADAL" clId="{74752764-C38B-4E32-8BD7-4A8808568C3F}" dt="2021-03-25T12:44:18.337" v="30761" actId="790"/>
          <ac:spMkLst>
            <pc:docMk/>
            <pc:sldMk cId="1171053499" sldId="3816"/>
            <ac:spMk id="4" creationId="{3E409192-EFC3-4030-BB15-A4456C1E642D}"/>
          </ac:spMkLst>
        </pc:spChg>
        <pc:spChg chg="mod">
          <ac:chgData name="Ragnhild Halvorsrud" userId="917ea340-fd63-490f-a7db-68428d24cf32" providerId="ADAL" clId="{74752764-C38B-4E32-8BD7-4A8808568C3F}" dt="2021-03-25T12:44:18.338" v="30762" actId="790"/>
          <ac:spMkLst>
            <pc:docMk/>
            <pc:sldMk cId="1171053499" sldId="3816"/>
            <ac:spMk id="5" creationId="{61D3507E-A364-4AE5-B4D7-87C033B3D654}"/>
          </ac:spMkLst>
        </pc:spChg>
        <pc:spChg chg="mod">
          <ac:chgData name="Ragnhild Halvorsrud" userId="917ea340-fd63-490f-a7db-68428d24cf32" providerId="ADAL" clId="{74752764-C38B-4E32-8BD7-4A8808568C3F}" dt="2021-03-25T12:44:18.340" v="30763" actId="790"/>
          <ac:spMkLst>
            <pc:docMk/>
            <pc:sldMk cId="1171053499" sldId="3816"/>
            <ac:spMk id="6" creationId="{5B31DE4E-9EBE-4C75-AD43-ED22855B39A1}"/>
          </ac:spMkLst>
        </pc:spChg>
        <pc:spChg chg="mod">
          <ac:chgData name="Ragnhild Halvorsrud" userId="917ea340-fd63-490f-a7db-68428d24cf32" providerId="ADAL" clId="{74752764-C38B-4E32-8BD7-4A8808568C3F}" dt="2021-03-25T12:44:18.341" v="30764"/>
          <ac:spMkLst>
            <pc:docMk/>
            <pc:sldMk cId="1171053499" sldId="3816"/>
            <ac:spMk id="9" creationId="{1CA8A055-D4F3-4A42-A4BD-8601487F4B3D}"/>
          </ac:spMkLst>
        </pc:spChg>
        <pc:spChg chg="mod">
          <ac:chgData name="Ragnhild Halvorsrud" userId="917ea340-fd63-490f-a7db-68428d24cf32" providerId="ADAL" clId="{74752764-C38B-4E32-8BD7-4A8808568C3F}" dt="2021-03-25T12:44:18.341" v="30765"/>
          <ac:spMkLst>
            <pc:docMk/>
            <pc:sldMk cId="1171053499" sldId="3816"/>
            <ac:spMk id="17" creationId="{C12976B0-7964-44DE-A6CD-AD0CAE7496C1}"/>
          </ac:spMkLst>
        </pc:spChg>
        <pc:spChg chg="mod">
          <ac:chgData name="Ragnhild Halvorsrud" userId="917ea340-fd63-490f-a7db-68428d24cf32" providerId="ADAL" clId="{74752764-C38B-4E32-8BD7-4A8808568C3F}" dt="2021-03-25T12:44:18.342" v="30766"/>
          <ac:spMkLst>
            <pc:docMk/>
            <pc:sldMk cId="1171053499" sldId="3816"/>
            <ac:spMk id="41" creationId="{87797DAE-C547-49D5-84E6-48F467FAECF2}"/>
          </ac:spMkLst>
        </pc:spChg>
        <pc:spChg chg="mod">
          <ac:chgData name="Ragnhild Halvorsrud" userId="917ea340-fd63-490f-a7db-68428d24cf32" providerId="ADAL" clId="{74752764-C38B-4E32-8BD7-4A8808568C3F}" dt="2021-03-25T12:44:18.333" v="30757" actId="790"/>
          <ac:spMkLst>
            <pc:docMk/>
            <pc:sldMk cId="1171053499" sldId="3816"/>
            <ac:spMk id="48" creationId="{3D426255-F45E-4AFB-8BB1-D38D37308DB2}"/>
          </ac:spMkLst>
        </pc:spChg>
        <pc:spChg chg="mod">
          <ac:chgData name="Ragnhild Halvorsrud" userId="917ea340-fd63-490f-a7db-68428d24cf32" providerId="ADAL" clId="{74752764-C38B-4E32-8BD7-4A8808568C3F}" dt="2021-03-25T12:44:18.334" v="30758"/>
          <ac:spMkLst>
            <pc:docMk/>
            <pc:sldMk cId="1171053499" sldId="3816"/>
            <ac:spMk id="49" creationId="{3AD3BCEB-7BA9-4A0C-B4B0-A3BED8386CE0}"/>
          </ac:spMkLst>
        </pc:spChg>
        <pc:spChg chg="mod">
          <ac:chgData name="Ragnhild Halvorsrud" userId="917ea340-fd63-490f-a7db-68428d24cf32" providerId="ADAL" clId="{74752764-C38B-4E32-8BD7-4A8808568C3F}" dt="2021-03-25T12:44:18.343" v="30767" actId="790"/>
          <ac:spMkLst>
            <pc:docMk/>
            <pc:sldMk cId="1171053499" sldId="3816"/>
            <ac:spMk id="57" creationId="{32F47FDE-CEA3-4A1D-A9F6-19D4652C1E1B}"/>
          </ac:spMkLst>
        </pc:spChg>
        <pc:spChg chg="mod">
          <ac:chgData name="Ragnhild Halvorsrud" userId="917ea340-fd63-490f-a7db-68428d24cf32" providerId="ADAL" clId="{74752764-C38B-4E32-8BD7-4A8808568C3F}" dt="2021-03-25T12:44:18.344" v="30768" actId="790"/>
          <ac:spMkLst>
            <pc:docMk/>
            <pc:sldMk cId="1171053499" sldId="3816"/>
            <ac:spMk id="58" creationId="{E7F280B7-1C97-4565-99A7-0F7F4C532D80}"/>
          </ac:spMkLst>
        </pc:spChg>
        <pc:spChg chg="add mod">
          <ac:chgData name="Ragnhild Halvorsrud" userId="917ea340-fd63-490f-a7db-68428d24cf32" providerId="ADAL" clId="{74752764-C38B-4E32-8BD7-4A8808568C3F}" dt="2021-03-25T12:44:18.359" v="30784" actId="790"/>
          <ac:spMkLst>
            <pc:docMk/>
            <pc:sldMk cId="1171053499" sldId="3816"/>
            <ac:spMk id="65" creationId="{8336311E-9348-4278-8D80-D0AF4CD51AEC}"/>
          </ac:spMkLst>
        </pc:spChg>
        <pc:spChg chg="mod">
          <ac:chgData name="Ragnhild Halvorsrud" userId="917ea340-fd63-490f-a7db-68428d24cf32" providerId="ADAL" clId="{74752764-C38B-4E32-8BD7-4A8808568C3F}" dt="2021-03-25T12:44:18.360" v="30785" actId="790"/>
          <ac:spMkLst>
            <pc:docMk/>
            <pc:sldMk cId="1171053499" sldId="3816"/>
            <ac:spMk id="67" creationId="{B06FC7AA-2D7A-4A2B-8E6B-199B76ACB109}"/>
          </ac:spMkLst>
        </pc:spChg>
        <pc:spChg chg="mod">
          <ac:chgData name="Ragnhild Halvorsrud" userId="917ea340-fd63-490f-a7db-68428d24cf32" providerId="ADAL" clId="{74752764-C38B-4E32-8BD7-4A8808568C3F}" dt="2021-03-25T12:44:18.361" v="30786" actId="790"/>
          <ac:spMkLst>
            <pc:docMk/>
            <pc:sldMk cId="1171053499" sldId="3816"/>
            <ac:spMk id="68" creationId="{B92E9D39-A219-4863-88E9-0656D57422DB}"/>
          </ac:spMkLst>
        </pc:spChg>
        <pc:spChg chg="mod">
          <ac:chgData name="Ragnhild Halvorsrud" userId="917ea340-fd63-490f-a7db-68428d24cf32" providerId="ADAL" clId="{74752764-C38B-4E32-8BD7-4A8808568C3F}" dt="2021-03-25T12:44:18.362" v="30787" actId="790"/>
          <ac:spMkLst>
            <pc:docMk/>
            <pc:sldMk cId="1171053499" sldId="3816"/>
            <ac:spMk id="69" creationId="{292333DF-9F19-4CF9-80D7-CC42224EBC7A}"/>
          </ac:spMkLst>
        </pc:spChg>
        <pc:spChg chg="mod">
          <ac:chgData name="Ragnhild Halvorsrud" userId="917ea340-fd63-490f-a7db-68428d24cf32" providerId="ADAL" clId="{74752764-C38B-4E32-8BD7-4A8808568C3F}" dt="2021-03-25T12:44:18.345" v="30769" actId="790"/>
          <ac:spMkLst>
            <pc:docMk/>
            <pc:sldMk cId="1171053499" sldId="3816"/>
            <ac:spMk id="70" creationId="{61310300-69BB-4023-A705-73FB163B84A0}"/>
          </ac:spMkLst>
        </pc:spChg>
        <pc:spChg chg="mod">
          <ac:chgData name="Ragnhild Halvorsrud" userId="917ea340-fd63-490f-a7db-68428d24cf32" providerId="ADAL" clId="{74752764-C38B-4E32-8BD7-4A8808568C3F}" dt="2021-03-25T12:44:18.346" v="30770" actId="790"/>
          <ac:spMkLst>
            <pc:docMk/>
            <pc:sldMk cId="1171053499" sldId="3816"/>
            <ac:spMk id="71" creationId="{104E7E65-4C0D-4D52-B49E-9C3D078D17A3}"/>
          </ac:spMkLst>
        </pc:spChg>
        <pc:spChg chg="add del mod">
          <ac:chgData name="Ragnhild Halvorsrud" userId="917ea340-fd63-490f-a7db-68428d24cf32" providerId="ADAL" clId="{74752764-C38B-4E32-8BD7-4A8808568C3F}" dt="2021-03-25T13:16:23.322" v="31207" actId="478"/>
          <ac:spMkLst>
            <pc:docMk/>
            <pc:sldMk cId="1171053499" sldId="3816"/>
            <ac:spMk id="72" creationId="{166CCD19-9BCE-42DA-9191-2F0CD52A1A59}"/>
          </ac:spMkLst>
        </pc:spChg>
        <pc:spChg chg="mod">
          <ac:chgData name="Ragnhild Halvorsrud" userId="917ea340-fd63-490f-a7db-68428d24cf32" providerId="ADAL" clId="{74752764-C38B-4E32-8BD7-4A8808568C3F}" dt="2021-03-25T12:44:18.347" v="30771" actId="790"/>
          <ac:spMkLst>
            <pc:docMk/>
            <pc:sldMk cId="1171053499" sldId="3816"/>
            <ac:spMk id="73" creationId="{7F1BCAAC-662C-4E99-96A6-024506E15084}"/>
          </ac:spMkLst>
        </pc:spChg>
        <pc:spChg chg="add del mod">
          <ac:chgData name="Ragnhild Halvorsrud" userId="917ea340-fd63-490f-a7db-68428d24cf32" providerId="ADAL" clId="{74752764-C38B-4E32-8BD7-4A8808568C3F}" dt="2021-03-25T13:16:23.322" v="31207" actId="478"/>
          <ac:spMkLst>
            <pc:docMk/>
            <pc:sldMk cId="1171053499" sldId="3816"/>
            <ac:spMk id="74" creationId="{4385B2AD-863C-4548-B942-064EEF9B22E1}"/>
          </ac:spMkLst>
        </pc:spChg>
        <pc:spChg chg="add del mod">
          <ac:chgData name="Ragnhild Halvorsrud" userId="917ea340-fd63-490f-a7db-68428d24cf32" providerId="ADAL" clId="{74752764-C38B-4E32-8BD7-4A8808568C3F}" dt="2021-03-25T13:16:23.322" v="31207" actId="478"/>
          <ac:spMkLst>
            <pc:docMk/>
            <pc:sldMk cId="1171053499" sldId="3816"/>
            <ac:spMk id="75" creationId="{7CDC77D8-374B-4BE4-9B75-109CE3C169D1}"/>
          </ac:spMkLst>
        </pc:spChg>
        <pc:spChg chg="add del mod">
          <ac:chgData name="Ragnhild Halvorsrud" userId="917ea340-fd63-490f-a7db-68428d24cf32" providerId="ADAL" clId="{74752764-C38B-4E32-8BD7-4A8808568C3F}" dt="2021-03-25T13:16:23.322" v="31207" actId="478"/>
          <ac:spMkLst>
            <pc:docMk/>
            <pc:sldMk cId="1171053499" sldId="3816"/>
            <ac:spMk id="76" creationId="{3F4BE4CA-F76C-457F-9191-8BDA2F64019A}"/>
          </ac:spMkLst>
        </pc:spChg>
        <pc:spChg chg="add del mod">
          <ac:chgData name="Ragnhild Halvorsrud" userId="917ea340-fd63-490f-a7db-68428d24cf32" providerId="ADAL" clId="{74752764-C38B-4E32-8BD7-4A8808568C3F}" dt="2021-03-25T13:16:23.322" v="31207" actId="478"/>
          <ac:spMkLst>
            <pc:docMk/>
            <pc:sldMk cId="1171053499" sldId="3816"/>
            <ac:spMk id="78" creationId="{64312CE2-656C-456C-923E-17F5FC51784C}"/>
          </ac:spMkLst>
        </pc:spChg>
        <pc:spChg chg="add del mod">
          <ac:chgData name="Ragnhild Halvorsrud" userId="917ea340-fd63-490f-a7db-68428d24cf32" providerId="ADAL" clId="{74752764-C38B-4E32-8BD7-4A8808568C3F}" dt="2021-03-25T13:16:23.322" v="31207" actId="478"/>
          <ac:spMkLst>
            <pc:docMk/>
            <pc:sldMk cId="1171053499" sldId="3816"/>
            <ac:spMk id="79" creationId="{A9A8A96D-E18D-4357-A00B-C90A6E2DF328}"/>
          </ac:spMkLst>
        </pc:spChg>
        <pc:spChg chg="mod">
          <ac:chgData name="Ragnhild Halvorsrud" userId="917ea340-fd63-490f-a7db-68428d24cf32" providerId="ADAL" clId="{74752764-C38B-4E32-8BD7-4A8808568C3F}" dt="2021-03-25T12:44:18.348" v="30772" actId="790"/>
          <ac:spMkLst>
            <pc:docMk/>
            <pc:sldMk cId="1171053499" sldId="3816"/>
            <ac:spMk id="80" creationId="{79F3804A-6076-4580-9760-14FDA40E5FC1}"/>
          </ac:spMkLst>
        </pc:spChg>
        <pc:spChg chg="add del mod">
          <ac:chgData name="Ragnhild Halvorsrud" userId="917ea340-fd63-490f-a7db-68428d24cf32" providerId="ADAL" clId="{74752764-C38B-4E32-8BD7-4A8808568C3F}" dt="2021-03-25T13:16:23.322" v="31207" actId="478"/>
          <ac:spMkLst>
            <pc:docMk/>
            <pc:sldMk cId="1171053499" sldId="3816"/>
            <ac:spMk id="82" creationId="{F8DBD754-C17A-4A9F-9516-6D9D443AF1AB}"/>
          </ac:spMkLst>
        </pc:spChg>
        <pc:spChg chg="add mod">
          <ac:chgData name="Ragnhild Halvorsrud" userId="917ea340-fd63-490f-a7db-68428d24cf32" providerId="ADAL" clId="{74752764-C38B-4E32-8BD7-4A8808568C3F}" dt="2021-03-25T12:44:18.369" v="30795" actId="790"/>
          <ac:spMkLst>
            <pc:docMk/>
            <pc:sldMk cId="1171053499" sldId="3816"/>
            <ac:spMk id="83" creationId="{88203F98-A2D0-481A-A4FB-A2174D468BD8}"/>
          </ac:spMkLst>
        </pc:spChg>
        <pc:spChg chg="mod">
          <ac:chgData name="Ragnhild Halvorsrud" userId="917ea340-fd63-490f-a7db-68428d24cf32" providerId="ADAL" clId="{74752764-C38B-4E32-8BD7-4A8808568C3F}" dt="2021-03-25T13:19:30.537" v="31215"/>
          <ac:spMkLst>
            <pc:docMk/>
            <pc:sldMk cId="1171053499" sldId="3816"/>
            <ac:spMk id="85" creationId="{475C9B4C-EA6B-420F-8624-D3EF124F2305}"/>
          </ac:spMkLst>
        </pc:spChg>
        <pc:spChg chg="mod">
          <ac:chgData name="Ragnhild Halvorsrud" userId="917ea340-fd63-490f-a7db-68428d24cf32" providerId="ADAL" clId="{74752764-C38B-4E32-8BD7-4A8808568C3F}" dt="2021-03-25T13:19:30.537" v="31215"/>
          <ac:spMkLst>
            <pc:docMk/>
            <pc:sldMk cId="1171053499" sldId="3816"/>
            <ac:spMk id="86" creationId="{20BAAEFF-58F2-4625-8455-6EF17FB08472}"/>
          </ac:spMkLst>
        </pc:spChg>
        <pc:spChg chg="mod">
          <ac:chgData name="Ragnhild Halvorsrud" userId="917ea340-fd63-490f-a7db-68428d24cf32" providerId="ADAL" clId="{74752764-C38B-4E32-8BD7-4A8808568C3F}" dt="2021-03-25T13:19:30.537" v="31215"/>
          <ac:spMkLst>
            <pc:docMk/>
            <pc:sldMk cId="1171053499" sldId="3816"/>
            <ac:spMk id="87" creationId="{E2FCD086-A70D-4FB4-8B28-6CFFDA8B88B3}"/>
          </ac:spMkLst>
        </pc:spChg>
        <pc:spChg chg="mod">
          <ac:chgData name="Ragnhild Halvorsrud" userId="917ea340-fd63-490f-a7db-68428d24cf32" providerId="ADAL" clId="{74752764-C38B-4E32-8BD7-4A8808568C3F}" dt="2021-03-25T13:19:30.537" v="31215"/>
          <ac:spMkLst>
            <pc:docMk/>
            <pc:sldMk cId="1171053499" sldId="3816"/>
            <ac:spMk id="88" creationId="{37FEC898-9BD6-440B-BBD7-B993F3FFD288}"/>
          </ac:spMkLst>
        </pc:spChg>
        <pc:spChg chg="mod">
          <ac:chgData name="Ragnhild Halvorsrud" userId="917ea340-fd63-490f-a7db-68428d24cf32" providerId="ADAL" clId="{74752764-C38B-4E32-8BD7-4A8808568C3F}" dt="2021-03-25T13:19:30.537" v="31215"/>
          <ac:spMkLst>
            <pc:docMk/>
            <pc:sldMk cId="1171053499" sldId="3816"/>
            <ac:spMk id="89" creationId="{ECF09968-C7D0-45B4-9E70-622B759ECFC5}"/>
          </ac:spMkLst>
        </pc:spChg>
        <pc:spChg chg="mod">
          <ac:chgData name="Ragnhild Halvorsrud" userId="917ea340-fd63-490f-a7db-68428d24cf32" providerId="ADAL" clId="{74752764-C38B-4E32-8BD7-4A8808568C3F}" dt="2021-03-25T12:44:18.349" v="30773" actId="790"/>
          <ac:spMkLst>
            <pc:docMk/>
            <pc:sldMk cId="1171053499" sldId="3816"/>
            <ac:spMk id="93" creationId="{0D80B84A-7E54-452D-8F99-16C82CC81361}"/>
          </ac:spMkLst>
        </pc:spChg>
        <pc:spChg chg="mod">
          <ac:chgData name="Ragnhild Halvorsrud" userId="917ea340-fd63-490f-a7db-68428d24cf32" providerId="ADAL" clId="{74752764-C38B-4E32-8BD7-4A8808568C3F}" dt="2021-03-25T12:44:18.351" v="30775" actId="790"/>
          <ac:spMkLst>
            <pc:docMk/>
            <pc:sldMk cId="1171053499" sldId="3816"/>
            <ac:spMk id="102" creationId="{E7476A82-CF4E-4589-B82A-4F3902561551}"/>
          </ac:spMkLst>
        </pc:spChg>
        <pc:spChg chg="mod">
          <ac:chgData name="Ragnhild Halvorsrud" userId="917ea340-fd63-490f-a7db-68428d24cf32" providerId="ADAL" clId="{74752764-C38B-4E32-8BD7-4A8808568C3F}" dt="2021-03-25T12:44:18.353" v="30777" actId="790"/>
          <ac:spMkLst>
            <pc:docMk/>
            <pc:sldMk cId="1171053499" sldId="3816"/>
            <ac:spMk id="104" creationId="{0B21604A-E89C-4D73-9CB3-A2259FC18542}"/>
          </ac:spMkLst>
        </pc:spChg>
        <pc:spChg chg="mod">
          <ac:chgData name="Ragnhild Halvorsrud" userId="917ea340-fd63-490f-a7db-68428d24cf32" providerId="ADAL" clId="{74752764-C38B-4E32-8BD7-4A8808568C3F}" dt="2021-03-25T12:44:18.354" v="30779" actId="790"/>
          <ac:spMkLst>
            <pc:docMk/>
            <pc:sldMk cId="1171053499" sldId="3816"/>
            <ac:spMk id="106" creationId="{8F0C45AB-09C2-442E-AFA5-125BE8FA8423}"/>
          </ac:spMkLst>
        </pc:spChg>
        <pc:spChg chg="mod">
          <ac:chgData name="Ragnhild Halvorsrud" userId="917ea340-fd63-490f-a7db-68428d24cf32" providerId="ADAL" clId="{74752764-C38B-4E32-8BD7-4A8808568C3F}" dt="2021-03-25T12:44:18.356" v="30781" actId="790"/>
          <ac:spMkLst>
            <pc:docMk/>
            <pc:sldMk cId="1171053499" sldId="3816"/>
            <ac:spMk id="108" creationId="{489122EE-3A42-465D-9253-4E064049939F}"/>
          </ac:spMkLst>
        </pc:spChg>
        <pc:spChg chg="mod">
          <ac:chgData name="Ragnhild Halvorsrud" userId="917ea340-fd63-490f-a7db-68428d24cf32" providerId="ADAL" clId="{74752764-C38B-4E32-8BD7-4A8808568C3F}" dt="2021-03-25T12:44:18.350" v="30774" actId="790"/>
          <ac:spMkLst>
            <pc:docMk/>
            <pc:sldMk cId="1171053499" sldId="3816"/>
            <ac:spMk id="114" creationId="{12AEBF62-309D-4557-883E-C01B3D87E962}"/>
          </ac:spMkLst>
        </pc:spChg>
        <pc:spChg chg="mod">
          <ac:chgData name="Ragnhild Halvorsrud" userId="917ea340-fd63-490f-a7db-68428d24cf32" providerId="ADAL" clId="{74752764-C38B-4E32-8BD7-4A8808568C3F}" dt="2021-03-25T12:44:18.352" v="30776" actId="790"/>
          <ac:spMkLst>
            <pc:docMk/>
            <pc:sldMk cId="1171053499" sldId="3816"/>
            <ac:spMk id="115" creationId="{9F78B174-501D-48BD-A837-BD933C5937F7}"/>
          </ac:spMkLst>
        </pc:spChg>
        <pc:spChg chg="mod">
          <ac:chgData name="Ragnhild Halvorsrud" userId="917ea340-fd63-490f-a7db-68428d24cf32" providerId="ADAL" clId="{74752764-C38B-4E32-8BD7-4A8808568C3F}" dt="2021-03-25T12:44:18.353" v="30778" actId="790"/>
          <ac:spMkLst>
            <pc:docMk/>
            <pc:sldMk cId="1171053499" sldId="3816"/>
            <ac:spMk id="116" creationId="{AD961079-8461-42D7-A6D9-6ECBB10BCB48}"/>
          </ac:spMkLst>
        </pc:spChg>
        <pc:spChg chg="mod">
          <ac:chgData name="Ragnhild Halvorsrud" userId="917ea340-fd63-490f-a7db-68428d24cf32" providerId="ADAL" clId="{74752764-C38B-4E32-8BD7-4A8808568C3F}" dt="2021-03-25T12:44:18.355" v="30780" actId="790"/>
          <ac:spMkLst>
            <pc:docMk/>
            <pc:sldMk cId="1171053499" sldId="3816"/>
            <ac:spMk id="117" creationId="{49040173-D78F-4279-8F67-6AF46507E285}"/>
          </ac:spMkLst>
        </pc:spChg>
        <pc:spChg chg="mod">
          <ac:chgData name="Ragnhild Halvorsrud" userId="917ea340-fd63-490f-a7db-68428d24cf32" providerId="ADAL" clId="{74752764-C38B-4E32-8BD7-4A8808568C3F}" dt="2021-03-25T12:44:18.357" v="30782" actId="790"/>
          <ac:spMkLst>
            <pc:docMk/>
            <pc:sldMk cId="1171053499" sldId="3816"/>
            <ac:spMk id="118" creationId="{E46860B3-A63C-4CBB-8117-82E3000A2C27}"/>
          </ac:spMkLst>
        </pc:spChg>
        <pc:spChg chg="mod">
          <ac:chgData name="Ragnhild Halvorsrud" userId="917ea340-fd63-490f-a7db-68428d24cf32" providerId="ADAL" clId="{74752764-C38B-4E32-8BD7-4A8808568C3F}" dt="2021-03-25T12:44:18.358" v="30783" actId="790"/>
          <ac:spMkLst>
            <pc:docMk/>
            <pc:sldMk cId="1171053499" sldId="3816"/>
            <ac:spMk id="128" creationId="{7FE403D0-4681-4847-8766-BE4F9BFA0454}"/>
          </ac:spMkLst>
        </pc:spChg>
        <pc:grpChg chg="mod">
          <ac:chgData name="Ragnhild Halvorsrud" userId="917ea340-fd63-490f-a7db-68428d24cf32" providerId="ADAL" clId="{74752764-C38B-4E32-8BD7-4A8808568C3F}" dt="2021-03-24T18:45:02.854" v="16057" actId="1076"/>
          <ac:grpSpMkLst>
            <pc:docMk/>
            <pc:sldMk cId="1171053499" sldId="3816"/>
            <ac:grpSpMk id="59" creationId="{D143D5C7-CF79-49F1-B1C2-CF14BD1F1F47}"/>
          </ac:grpSpMkLst>
        </pc:grpChg>
        <pc:grpChg chg="add del mod">
          <ac:chgData name="Ragnhild Halvorsrud" userId="917ea340-fd63-490f-a7db-68428d24cf32" providerId="ADAL" clId="{74752764-C38B-4E32-8BD7-4A8808568C3F}" dt="2021-03-25T13:16:23.322" v="31207" actId="478"/>
          <ac:grpSpMkLst>
            <pc:docMk/>
            <pc:sldMk cId="1171053499" sldId="3816"/>
            <ac:grpSpMk id="66" creationId="{37A7D4A3-2D5C-4B9B-9021-243C50141D7F}"/>
          </ac:grpSpMkLst>
        </pc:grpChg>
        <pc:grpChg chg="add mod">
          <ac:chgData name="Ragnhild Halvorsrud" userId="917ea340-fd63-490f-a7db-68428d24cf32" providerId="ADAL" clId="{74752764-C38B-4E32-8BD7-4A8808568C3F}" dt="2021-03-25T13:19:30.537" v="31215"/>
          <ac:grpSpMkLst>
            <pc:docMk/>
            <pc:sldMk cId="1171053499" sldId="3816"/>
            <ac:grpSpMk id="84" creationId="{5B857911-9A95-456A-844D-A5A6F27419B5}"/>
          </ac:grpSpMkLst>
        </pc:grpChg>
        <pc:grpChg chg="mod">
          <ac:chgData name="Ragnhild Halvorsrud" userId="917ea340-fd63-490f-a7db-68428d24cf32" providerId="ADAL" clId="{74752764-C38B-4E32-8BD7-4A8808568C3F}" dt="2021-03-24T18:45:02.854" v="16057" actId="1076"/>
          <ac:grpSpMkLst>
            <pc:docMk/>
            <pc:sldMk cId="1171053499" sldId="3816"/>
            <ac:grpSpMk id="97" creationId="{31954509-E3CF-4338-A4BB-5F7873A666FE}"/>
          </ac:grpSpMkLst>
        </pc:grpChg>
        <pc:grpChg chg="mod">
          <ac:chgData name="Ragnhild Halvorsrud" userId="917ea340-fd63-490f-a7db-68428d24cf32" providerId="ADAL" clId="{74752764-C38B-4E32-8BD7-4A8808568C3F}" dt="2021-03-24T18:45:02.854" v="16057" actId="1076"/>
          <ac:grpSpMkLst>
            <pc:docMk/>
            <pc:sldMk cId="1171053499" sldId="3816"/>
            <ac:grpSpMk id="98" creationId="{0D7CBF3D-9BC0-487B-94F9-85153AD7B5FE}"/>
          </ac:grpSpMkLst>
        </pc:grpChg>
        <pc:grpChg chg="mod">
          <ac:chgData name="Ragnhild Halvorsrud" userId="917ea340-fd63-490f-a7db-68428d24cf32" providerId="ADAL" clId="{74752764-C38B-4E32-8BD7-4A8808568C3F}" dt="2021-03-24T18:45:02.854" v="16057" actId="1076"/>
          <ac:grpSpMkLst>
            <pc:docMk/>
            <pc:sldMk cId="1171053499" sldId="3816"/>
            <ac:grpSpMk id="99" creationId="{D3E42974-07F1-45E8-B1FF-5E1C45A4299F}"/>
          </ac:grpSpMkLst>
        </pc:grpChg>
        <pc:grpChg chg="mod">
          <ac:chgData name="Ragnhild Halvorsrud" userId="917ea340-fd63-490f-a7db-68428d24cf32" providerId="ADAL" clId="{74752764-C38B-4E32-8BD7-4A8808568C3F}" dt="2021-03-24T18:45:02.854" v="16057" actId="1076"/>
          <ac:grpSpMkLst>
            <pc:docMk/>
            <pc:sldMk cId="1171053499" sldId="3816"/>
            <ac:grpSpMk id="100" creationId="{0954E186-DEFC-44A5-BF9D-E3B274723107}"/>
          </ac:grpSpMkLst>
        </pc:grpChg>
        <pc:grpChg chg="mod">
          <ac:chgData name="Ragnhild Halvorsrud" userId="917ea340-fd63-490f-a7db-68428d24cf32" providerId="ADAL" clId="{74752764-C38B-4E32-8BD7-4A8808568C3F}" dt="2021-03-24T18:45:02.854" v="16057" actId="1076"/>
          <ac:grpSpMkLst>
            <pc:docMk/>
            <pc:sldMk cId="1171053499" sldId="3816"/>
            <ac:grpSpMk id="119" creationId="{052863D2-582F-40E9-A8A9-1D55F7659A90}"/>
          </ac:grpSpMkLst>
        </pc:grpChg>
        <pc:grpChg chg="mod">
          <ac:chgData name="Ragnhild Halvorsrud" userId="917ea340-fd63-490f-a7db-68428d24cf32" providerId="ADAL" clId="{74752764-C38B-4E32-8BD7-4A8808568C3F}" dt="2021-03-24T18:45:02.854" v="16057" actId="1076"/>
          <ac:grpSpMkLst>
            <pc:docMk/>
            <pc:sldMk cId="1171053499" sldId="3816"/>
            <ac:grpSpMk id="120" creationId="{665C7806-03DF-42E4-99DD-9BEE2CADC4E0}"/>
          </ac:grpSpMkLst>
        </pc:grpChg>
        <pc:grpChg chg="mod">
          <ac:chgData name="Ragnhild Halvorsrud" userId="917ea340-fd63-490f-a7db-68428d24cf32" providerId="ADAL" clId="{74752764-C38B-4E32-8BD7-4A8808568C3F}" dt="2021-03-24T18:45:02.854" v="16057" actId="1076"/>
          <ac:grpSpMkLst>
            <pc:docMk/>
            <pc:sldMk cId="1171053499" sldId="3816"/>
            <ac:grpSpMk id="121" creationId="{FF35332F-7A8B-4939-95DA-D208429A9899}"/>
          </ac:grpSpMkLst>
        </pc:grpChg>
        <pc:grpChg chg="mod">
          <ac:chgData name="Ragnhild Halvorsrud" userId="917ea340-fd63-490f-a7db-68428d24cf32" providerId="ADAL" clId="{74752764-C38B-4E32-8BD7-4A8808568C3F}" dt="2021-03-24T18:45:02.854" v="16057" actId="1076"/>
          <ac:grpSpMkLst>
            <pc:docMk/>
            <pc:sldMk cId="1171053499" sldId="3816"/>
            <ac:grpSpMk id="122" creationId="{06C25150-7025-4877-BABF-E284FD14410F}"/>
          </ac:grpSpMkLst>
        </pc:grpChg>
        <pc:grpChg chg="mod">
          <ac:chgData name="Ragnhild Halvorsrud" userId="917ea340-fd63-490f-a7db-68428d24cf32" providerId="ADAL" clId="{74752764-C38B-4E32-8BD7-4A8808568C3F}" dt="2021-03-24T18:45:02.854" v="16057" actId="1076"/>
          <ac:grpSpMkLst>
            <pc:docMk/>
            <pc:sldMk cId="1171053499" sldId="3816"/>
            <ac:grpSpMk id="123" creationId="{B1574BE1-49DB-4C7A-B83B-6D9AA6EC40C4}"/>
          </ac:grpSpMkLst>
        </pc:grpChg>
        <pc:picChg chg="mod">
          <ac:chgData name="Ragnhild Halvorsrud" userId="917ea340-fd63-490f-a7db-68428d24cf32" providerId="ADAL" clId="{74752764-C38B-4E32-8BD7-4A8808568C3F}" dt="2021-03-24T18:45:02.854" v="16057" actId="1076"/>
          <ac:picMkLst>
            <pc:docMk/>
            <pc:sldMk cId="1171053499" sldId="3816"/>
            <ac:picMk id="44" creationId="{D6430BFE-3402-4774-B302-F9113C944D0B}"/>
          </ac:picMkLst>
        </pc:picChg>
        <pc:picChg chg="mod">
          <ac:chgData name="Ragnhild Halvorsrud" userId="917ea340-fd63-490f-a7db-68428d24cf32" providerId="ADAL" clId="{74752764-C38B-4E32-8BD7-4A8808568C3F}" dt="2021-03-24T18:45:02.854" v="16057" actId="1076"/>
          <ac:picMkLst>
            <pc:docMk/>
            <pc:sldMk cId="1171053499" sldId="3816"/>
            <ac:picMk id="46" creationId="{74BE5F82-BAFA-4A82-AE78-C0078BA43991}"/>
          </ac:picMkLst>
        </pc:picChg>
        <pc:picChg chg="mod">
          <ac:chgData name="Ragnhild Halvorsrud" userId="917ea340-fd63-490f-a7db-68428d24cf32" providerId="ADAL" clId="{74752764-C38B-4E32-8BD7-4A8808568C3F}" dt="2021-03-24T18:45:02.854" v="16057" actId="1076"/>
          <ac:picMkLst>
            <pc:docMk/>
            <pc:sldMk cId="1171053499" sldId="3816"/>
            <ac:picMk id="47" creationId="{6D10084A-6DD9-41B0-BA1E-2B4C7A81A5AF}"/>
          </ac:picMkLst>
        </pc:picChg>
        <pc:picChg chg="mod">
          <ac:chgData name="Ragnhild Halvorsrud" userId="917ea340-fd63-490f-a7db-68428d24cf32" providerId="ADAL" clId="{74752764-C38B-4E32-8BD7-4A8808568C3F}" dt="2021-03-24T18:45:02.854" v="16057" actId="1076"/>
          <ac:picMkLst>
            <pc:docMk/>
            <pc:sldMk cId="1171053499" sldId="3816"/>
            <ac:picMk id="50" creationId="{51A6866B-59BB-4884-85D6-9B8E178466AF}"/>
          </ac:picMkLst>
        </pc:picChg>
        <pc:picChg chg="mod">
          <ac:chgData name="Ragnhild Halvorsrud" userId="917ea340-fd63-490f-a7db-68428d24cf32" providerId="ADAL" clId="{74752764-C38B-4E32-8BD7-4A8808568C3F}" dt="2021-03-24T18:45:02.854" v="16057" actId="1076"/>
          <ac:picMkLst>
            <pc:docMk/>
            <pc:sldMk cId="1171053499" sldId="3816"/>
            <ac:picMk id="52" creationId="{1A530035-58B6-4CBF-9F7E-931101D7723D}"/>
          </ac:picMkLst>
        </pc:picChg>
        <pc:picChg chg="mod">
          <ac:chgData name="Ragnhild Halvorsrud" userId="917ea340-fd63-490f-a7db-68428d24cf32" providerId="ADAL" clId="{74752764-C38B-4E32-8BD7-4A8808568C3F}" dt="2021-03-24T18:45:02.854" v="16057" actId="1076"/>
          <ac:picMkLst>
            <pc:docMk/>
            <pc:sldMk cId="1171053499" sldId="3816"/>
            <ac:picMk id="53" creationId="{9CD210B9-198F-4E90-967E-30F34249DCB0}"/>
          </ac:picMkLst>
        </pc:picChg>
        <pc:picChg chg="mod">
          <ac:chgData name="Ragnhild Halvorsrud" userId="917ea340-fd63-490f-a7db-68428d24cf32" providerId="ADAL" clId="{74752764-C38B-4E32-8BD7-4A8808568C3F}" dt="2021-03-24T18:45:02.854" v="16057" actId="1076"/>
          <ac:picMkLst>
            <pc:docMk/>
            <pc:sldMk cId="1171053499" sldId="3816"/>
            <ac:picMk id="55" creationId="{4F47E42C-C590-4619-9DED-EE71B5BE5D45}"/>
          </ac:picMkLst>
        </pc:picChg>
        <pc:picChg chg="mod">
          <ac:chgData name="Ragnhild Halvorsrud" userId="917ea340-fd63-490f-a7db-68428d24cf32" providerId="ADAL" clId="{74752764-C38B-4E32-8BD7-4A8808568C3F}" dt="2021-03-24T18:45:02.854" v="16057" actId="1076"/>
          <ac:picMkLst>
            <pc:docMk/>
            <pc:sldMk cId="1171053499" sldId="3816"/>
            <ac:picMk id="56" creationId="{1A64F110-F45E-4D6B-8DC4-73E1A3C0A91A}"/>
          </ac:picMkLst>
        </pc:picChg>
        <pc:picChg chg="mod">
          <ac:chgData name="Ragnhild Halvorsrud" userId="917ea340-fd63-490f-a7db-68428d24cf32" providerId="ADAL" clId="{74752764-C38B-4E32-8BD7-4A8808568C3F}" dt="2021-03-24T18:45:02.854" v="16057" actId="1076"/>
          <ac:picMkLst>
            <pc:docMk/>
            <pc:sldMk cId="1171053499" sldId="3816"/>
            <ac:picMk id="61" creationId="{5C4EB483-5F08-440B-85E2-13F732BCDE1D}"/>
          </ac:picMkLst>
        </pc:picChg>
        <pc:picChg chg="mod">
          <ac:chgData name="Ragnhild Halvorsrud" userId="917ea340-fd63-490f-a7db-68428d24cf32" providerId="ADAL" clId="{74752764-C38B-4E32-8BD7-4A8808568C3F}" dt="2021-03-24T18:45:02.854" v="16057" actId="1076"/>
          <ac:picMkLst>
            <pc:docMk/>
            <pc:sldMk cId="1171053499" sldId="3816"/>
            <ac:picMk id="62" creationId="{11E5DDA7-F52B-4CED-AFAA-FEA9C6C2355C}"/>
          </ac:picMkLst>
        </pc:picChg>
        <pc:picChg chg="mod">
          <ac:chgData name="Ragnhild Halvorsrud" userId="917ea340-fd63-490f-a7db-68428d24cf32" providerId="ADAL" clId="{74752764-C38B-4E32-8BD7-4A8808568C3F}" dt="2021-03-24T18:45:02.854" v="16057" actId="1076"/>
          <ac:picMkLst>
            <pc:docMk/>
            <pc:sldMk cId="1171053499" sldId="3816"/>
            <ac:picMk id="63" creationId="{79D7370A-91A8-474C-A930-F6F4A91CCBA8}"/>
          </ac:picMkLst>
        </pc:picChg>
        <pc:picChg chg="mod">
          <ac:chgData name="Ragnhild Halvorsrud" userId="917ea340-fd63-490f-a7db-68428d24cf32" providerId="ADAL" clId="{74752764-C38B-4E32-8BD7-4A8808568C3F}" dt="2021-03-24T18:45:02.854" v="16057" actId="1076"/>
          <ac:picMkLst>
            <pc:docMk/>
            <pc:sldMk cId="1171053499" sldId="3816"/>
            <ac:picMk id="64" creationId="{056A3017-C8B9-4E90-BA49-63CE3DCB72BC}"/>
          </ac:picMkLst>
        </pc:picChg>
        <pc:picChg chg="mod">
          <ac:chgData name="Ragnhild Halvorsrud" userId="917ea340-fd63-490f-a7db-68428d24cf32" providerId="ADAL" clId="{74752764-C38B-4E32-8BD7-4A8808568C3F}" dt="2021-03-24T18:45:02.854" v="16057" actId="1076"/>
          <ac:picMkLst>
            <pc:docMk/>
            <pc:sldMk cId="1171053499" sldId="3816"/>
            <ac:picMk id="109" creationId="{A71FF0C6-E1C4-414F-95D1-2F6D04C2923B}"/>
          </ac:picMkLst>
        </pc:picChg>
        <pc:picChg chg="mod">
          <ac:chgData name="Ragnhild Halvorsrud" userId="917ea340-fd63-490f-a7db-68428d24cf32" providerId="ADAL" clId="{74752764-C38B-4E32-8BD7-4A8808568C3F}" dt="2021-03-24T18:45:02.854" v="16057" actId="1076"/>
          <ac:picMkLst>
            <pc:docMk/>
            <pc:sldMk cId="1171053499" sldId="3816"/>
            <ac:picMk id="110" creationId="{E31751D4-F686-499F-B69E-5E4AA63E1C74}"/>
          </ac:picMkLst>
        </pc:picChg>
        <pc:picChg chg="mod">
          <ac:chgData name="Ragnhild Halvorsrud" userId="917ea340-fd63-490f-a7db-68428d24cf32" providerId="ADAL" clId="{74752764-C38B-4E32-8BD7-4A8808568C3F}" dt="2021-03-24T18:45:02.854" v="16057" actId="1076"/>
          <ac:picMkLst>
            <pc:docMk/>
            <pc:sldMk cId="1171053499" sldId="3816"/>
            <ac:picMk id="111" creationId="{0670B62A-9229-4988-A02F-CE32EFFCB1FF}"/>
          </ac:picMkLst>
        </pc:picChg>
        <pc:picChg chg="mod">
          <ac:chgData name="Ragnhild Halvorsrud" userId="917ea340-fd63-490f-a7db-68428d24cf32" providerId="ADAL" clId="{74752764-C38B-4E32-8BD7-4A8808568C3F}" dt="2021-03-24T18:45:02.854" v="16057" actId="1076"/>
          <ac:picMkLst>
            <pc:docMk/>
            <pc:sldMk cId="1171053499" sldId="3816"/>
            <ac:picMk id="112" creationId="{00576611-74D3-45C4-A2CE-91AE80254E68}"/>
          </ac:picMkLst>
        </pc:picChg>
        <pc:picChg chg="mod">
          <ac:chgData name="Ragnhild Halvorsrud" userId="917ea340-fd63-490f-a7db-68428d24cf32" providerId="ADAL" clId="{74752764-C38B-4E32-8BD7-4A8808568C3F}" dt="2021-03-24T18:45:02.854" v="16057" actId="1076"/>
          <ac:picMkLst>
            <pc:docMk/>
            <pc:sldMk cId="1171053499" sldId="3816"/>
            <ac:picMk id="113" creationId="{C13D77E6-0EFC-4D9F-802D-CF34673DF908}"/>
          </ac:picMkLst>
        </pc:picChg>
        <pc:cxnChg chg="mod">
          <ac:chgData name="Ragnhild Halvorsrud" userId="917ea340-fd63-490f-a7db-68428d24cf32" providerId="ADAL" clId="{74752764-C38B-4E32-8BD7-4A8808568C3F}" dt="2021-03-24T18:45:02.854" v="16057" actId="1076"/>
          <ac:cxnSpMkLst>
            <pc:docMk/>
            <pc:sldMk cId="1171053499" sldId="3816"/>
            <ac:cxnSpMk id="51" creationId="{782C281F-0706-45DE-AB4E-0DDA327B5D14}"/>
          </ac:cxnSpMkLst>
        </pc:cxnChg>
        <pc:cxnChg chg="mod">
          <ac:chgData name="Ragnhild Halvorsrud" userId="917ea340-fd63-490f-a7db-68428d24cf32" providerId="ADAL" clId="{74752764-C38B-4E32-8BD7-4A8808568C3F}" dt="2021-03-24T18:45:02.854" v="16057" actId="1076"/>
          <ac:cxnSpMkLst>
            <pc:docMk/>
            <pc:sldMk cId="1171053499" sldId="3816"/>
            <ac:cxnSpMk id="54" creationId="{ECC02656-6E34-4ED0-AD0E-6EE4458B9D72}"/>
          </ac:cxnSpMkLst>
        </pc:cxnChg>
        <pc:cxnChg chg="mod">
          <ac:chgData name="Ragnhild Halvorsrud" userId="917ea340-fd63-490f-a7db-68428d24cf32" providerId="ADAL" clId="{74752764-C38B-4E32-8BD7-4A8808568C3F}" dt="2021-03-24T18:45:02.854" v="16057" actId="1076"/>
          <ac:cxnSpMkLst>
            <pc:docMk/>
            <pc:sldMk cId="1171053499" sldId="3816"/>
            <ac:cxnSpMk id="60" creationId="{9AAF7520-F51B-435F-8E7E-228379CA3DD2}"/>
          </ac:cxnSpMkLst>
        </pc:cxnChg>
        <pc:cxnChg chg="mod">
          <ac:chgData name="Ragnhild Halvorsrud" userId="917ea340-fd63-490f-a7db-68428d24cf32" providerId="ADAL" clId="{74752764-C38B-4E32-8BD7-4A8808568C3F}" dt="2021-03-24T18:46:44.057" v="16255" actId="1076"/>
          <ac:cxnSpMkLst>
            <pc:docMk/>
            <pc:sldMk cId="1171053499" sldId="3816"/>
            <ac:cxnSpMk id="77" creationId="{643C5C7E-0069-4F1E-B4FC-6ACF52C08AF5}"/>
          </ac:cxnSpMkLst>
        </pc:cxnChg>
        <pc:cxnChg chg="mod">
          <ac:chgData name="Ragnhild Halvorsrud" userId="917ea340-fd63-490f-a7db-68428d24cf32" providerId="ADAL" clId="{74752764-C38B-4E32-8BD7-4A8808568C3F}" dt="2021-03-24T18:46:44.057" v="16255" actId="1076"/>
          <ac:cxnSpMkLst>
            <pc:docMk/>
            <pc:sldMk cId="1171053499" sldId="3816"/>
            <ac:cxnSpMk id="81" creationId="{BBB9B62C-5AFA-4D55-83FA-CC0A97B2854B}"/>
          </ac:cxnSpMkLst>
        </pc:cxnChg>
        <pc:cxnChg chg="mod">
          <ac:chgData name="Ragnhild Halvorsrud" userId="917ea340-fd63-490f-a7db-68428d24cf32" providerId="ADAL" clId="{74752764-C38B-4E32-8BD7-4A8808568C3F}" dt="2021-03-24T18:45:02.854" v="16057" actId="1076"/>
          <ac:cxnSpMkLst>
            <pc:docMk/>
            <pc:sldMk cId="1171053499" sldId="3816"/>
            <ac:cxnSpMk id="94" creationId="{2BB2999C-60FC-4B92-AF55-C28AD99BD30F}"/>
          </ac:cxnSpMkLst>
        </pc:cxnChg>
      </pc:sldChg>
      <pc:sldChg chg="addSp delSp modSp add mod modNotes">
        <pc:chgData name="Ragnhild Halvorsrud" userId="917ea340-fd63-490f-a7db-68428d24cf32" providerId="ADAL" clId="{74752764-C38B-4E32-8BD7-4A8808568C3F}" dt="2021-03-25T12:44:17.215" v="29239" actId="790"/>
        <pc:sldMkLst>
          <pc:docMk/>
          <pc:sldMk cId="538881030" sldId="3820"/>
        </pc:sldMkLst>
        <pc:spChg chg="mod">
          <ac:chgData name="Ragnhild Halvorsrud" userId="917ea340-fd63-490f-a7db-68428d24cf32" providerId="ADAL" clId="{74752764-C38B-4E32-8BD7-4A8808568C3F}" dt="2021-03-25T12:44:17.212" v="29235" actId="790"/>
          <ac:spMkLst>
            <pc:docMk/>
            <pc:sldMk cId="538881030" sldId="3820"/>
            <ac:spMk id="6" creationId="{00000000-0000-0000-0000-000000000000}"/>
          </ac:spMkLst>
        </pc:spChg>
        <pc:spChg chg="mod">
          <ac:chgData name="Ragnhild Halvorsrud" userId="917ea340-fd63-490f-a7db-68428d24cf32" providerId="ADAL" clId="{74752764-C38B-4E32-8BD7-4A8808568C3F}" dt="2021-03-25T12:44:17.213" v="29236" actId="790"/>
          <ac:spMkLst>
            <pc:docMk/>
            <pc:sldMk cId="538881030" sldId="3820"/>
            <ac:spMk id="8" creationId="{00000000-0000-0000-0000-000000000000}"/>
          </ac:spMkLst>
        </pc:spChg>
        <pc:spChg chg="add mod">
          <ac:chgData name="Ragnhild Halvorsrud" userId="917ea340-fd63-490f-a7db-68428d24cf32" providerId="ADAL" clId="{74752764-C38B-4E32-8BD7-4A8808568C3F}" dt="2021-03-25T12:44:17.214" v="29237" actId="790"/>
          <ac:spMkLst>
            <pc:docMk/>
            <pc:sldMk cId="538881030" sldId="3820"/>
            <ac:spMk id="9" creationId="{103635EE-B016-4A2E-B0AE-F76DE802D7AE}"/>
          </ac:spMkLst>
        </pc:spChg>
        <pc:spChg chg="del mod">
          <ac:chgData name="Ragnhild Halvorsrud" userId="917ea340-fd63-490f-a7db-68428d24cf32" providerId="ADAL" clId="{74752764-C38B-4E32-8BD7-4A8808568C3F}" dt="2021-03-21T11:46:09.377" v="6915" actId="478"/>
          <ac:spMkLst>
            <pc:docMk/>
            <pc:sldMk cId="538881030" sldId="3820"/>
            <ac:spMk id="19" creationId="{4976F860-B76C-4339-94AF-BE616D5B5BA7}"/>
          </ac:spMkLst>
        </pc:spChg>
        <pc:spChg chg="del mod">
          <ac:chgData name="Ragnhild Halvorsrud" userId="917ea340-fd63-490f-a7db-68428d24cf32" providerId="ADAL" clId="{74752764-C38B-4E32-8BD7-4A8808568C3F}" dt="2021-03-23T16:46:14.396" v="11780" actId="478"/>
          <ac:spMkLst>
            <pc:docMk/>
            <pc:sldMk cId="538881030" sldId="3820"/>
            <ac:spMk id="24" creationId="{A80699F8-2597-4C53-951B-9AD27FF34799}"/>
          </ac:spMkLst>
        </pc:spChg>
        <pc:picChg chg="del">
          <ac:chgData name="Ragnhild Halvorsrud" userId="917ea340-fd63-490f-a7db-68428d24cf32" providerId="ADAL" clId="{74752764-C38B-4E32-8BD7-4A8808568C3F}" dt="2021-03-23T16:46:14.396" v="11780" actId="478"/>
          <ac:picMkLst>
            <pc:docMk/>
            <pc:sldMk cId="538881030" sldId="3820"/>
            <ac:picMk id="5" creationId="{9EEB9D9C-6746-4AB8-852B-B431143F551B}"/>
          </ac:picMkLst>
        </pc:picChg>
        <pc:picChg chg="add mod">
          <ac:chgData name="Ragnhild Halvorsrud" userId="917ea340-fd63-490f-a7db-68428d24cf32" providerId="ADAL" clId="{74752764-C38B-4E32-8BD7-4A8808568C3F}" dt="2021-03-23T16:46:21.930" v="11781"/>
          <ac:picMkLst>
            <pc:docMk/>
            <pc:sldMk cId="538881030" sldId="3820"/>
            <ac:picMk id="7" creationId="{924132ED-EBC1-4812-889B-CBB9D6854B85}"/>
          </ac:picMkLst>
        </pc:picChg>
        <pc:picChg chg="add mod">
          <ac:chgData name="Ragnhild Halvorsrud" userId="917ea340-fd63-490f-a7db-68428d24cf32" providerId="ADAL" clId="{74752764-C38B-4E32-8BD7-4A8808568C3F}" dt="2021-03-23T16:47:04.944" v="11782"/>
          <ac:picMkLst>
            <pc:docMk/>
            <pc:sldMk cId="538881030" sldId="3820"/>
            <ac:picMk id="10" creationId="{C17C7B9C-D734-4050-A3D6-74B36E9CEA48}"/>
          </ac:picMkLst>
        </pc:picChg>
      </pc:sldChg>
      <pc:sldChg chg="delSp modSp add del mod modNotes">
        <pc:chgData name="Ragnhild Halvorsrud" userId="917ea340-fd63-490f-a7db-68428d24cf32" providerId="ADAL" clId="{74752764-C38B-4E32-8BD7-4A8808568C3F}" dt="2021-03-23T16:48:15.688" v="11793" actId="47"/>
        <pc:sldMkLst>
          <pc:docMk/>
          <pc:sldMk cId="1280423955" sldId="3821"/>
        </pc:sldMkLst>
        <pc:spChg chg="mod">
          <ac:chgData name="Ragnhild Halvorsrud" userId="917ea340-fd63-490f-a7db-68428d24cf32" providerId="ADAL" clId="{74752764-C38B-4E32-8BD7-4A8808568C3F}" dt="2021-03-21T12:52:51.440" v="10235" actId="790"/>
          <ac:spMkLst>
            <pc:docMk/>
            <pc:sldMk cId="1280423955" sldId="3821"/>
            <ac:spMk id="3" creationId="{8DE6A278-E165-4DA4-BEE5-CFC1EBADE6E5}"/>
          </ac:spMkLst>
        </pc:spChg>
        <pc:spChg chg="mod">
          <ac:chgData name="Ragnhild Halvorsrud" userId="917ea340-fd63-490f-a7db-68428d24cf32" providerId="ADAL" clId="{74752764-C38B-4E32-8BD7-4A8808568C3F}" dt="2021-03-21T12:52:51.440" v="10236" actId="790"/>
          <ac:spMkLst>
            <pc:docMk/>
            <pc:sldMk cId="1280423955" sldId="3821"/>
            <ac:spMk id="4" creationId="{0481B07B-8166-4B16-A678-EE57CCEEBDF7}"/>
          </ac:spMkLst>
        </pc:spChg>
        <pc:spChg chg="mod">
          <ac:chgData name="Ragnhild Halvorsrud" userId="917ea340-fd63-490f-a7db-68428d24cf32" providerId="ADAL" clId="{74752764-C38B-4E32-8BD7-4A8808568C3F}" dt="2021-03-21T12:52:51.440" v="10234" actId="790"/>
          <ac:spMkLst>
            <pc:docMk/>
            <pc:sldMk cId="1280423955" sldId="3821"/>
            <ac:spMk id="7" creationId="{B82F610B-297A-44F2-8217-65F33A3A4B3B}"/>
          </ac:spMkLst>
        </pc:spChg>
        <pc:spChg chg="del mod">
          <ac:chgData name="Ragnhild Halvorsrud" userId="917ea340-fd63-490f-a7db-68428d24cf32" providerId="ADAL" clId="{74752764-C38B-4E32-8BD7-4A8808568C3F}" dt="2021-03-23T16:47:56.776" v="11784" actId="478"/>
          <ac:spMkLst>
            <pc:docMk/>
            <pc:sldMk cId="1280423955" sldId="3821"/>
            <ac:spMk id="9" creationId="{2442A6C4-B90E-418D-B8B9-4FA9CBDC2DAB}"/>
          </ac:spMkLst>
        </pc:spChg>
        <pc:spChg chg="mod">
          <ac:chgData name="Ragnhild Halvorsrud" userId="917ea340-fd63-490f-a7db-68428d24cf32" providerId="ADAL" clId="{74752764-C38B-4E32-8BD7-4A8808568C3F}" dt="2021-03-21T12:52:51.440" v="10238" actId="790"/>
          <ac:spMkLst>
            <pc:docMk/>
            <pc:sldMk cId="1280423955" sldId="3821"/>
            <ac:spMk id="11" creationId="{197DF6F1-9B8A-4F31-A08A-11FEF2BEDB23}"/>
          </ac:spMkLst>
        </pc:spChg>
      </pc:sldChg>
      <pc:sldChg chg="addSp modSp new mod modNotes">
        <pc:chgData name="Ragnhild Halvorsrud" userId="917ea340-fd63-490f-a7db-68428d24cf32" providerId="ADAL" clId="{74752764-C38B-4E32-8BD7-4A8808568C3F}" dt="2021-03-26T16:12:09.742" v="31775" actId="20577"/>
        <pc:sldMkLst>
          <pc:docMk/>
          <pc:sldMk cId="2134441822" sldId="3822"/>
        </pc:sldMkLst>
        <pc:spChg chg="mod">
          <ac:chgData name="Ragnhild Halvorsrud" userId="917ea340-fd63-490f-a7db-68428d24cf32" providerId="ADAL" clId="{74752764-C38B-4E32-8BD7-4A8808568C3F}" dt="2021-03-25T12:44:17.259" v="29281" actId="790"/>
          <ac:spMkLst>
            <pc:docMk/>
            <pc:sldMk cId="2134441822" sldId="3822"/>
            <ac:spMk id="2" creationId="{A3E1E985-3999-4296-A8CA-960B6B3E3C16}"/>
          </ac:spMkLst>
        </pc:spChg>
        <pc:spChg chg="mod">
          <ac:chgData name="Ragnhild Halvorsrud" userId="917ea340-fd63-490f-a7db-68428d24cf32" providerId="ADAL" clId="{74752764-C38B-4E32-8BD7-4A8808568C3F}" dt="2021-03-26T16:09:56.930" v="31718" actId="6549"/>
          <ac:spMkLst>
            <pc:docMk/>
            <pc:sldMk cId="2134441822" sldId="3822"/>
            <ac:spMk id="3" creationId="{60679AF1-D889-4F2B-9523-EB53BC0DA233}"/>
          </ac:spMkLst>
        </pc:spChg>
        <pc:spChg chg="add mod">
          <ac:chgData name="Ragnhild Halvorsrud" userId="917ea340-fd63-490f-a7db-68428d24cf32" providerId="ADAL" clId="{74752764-C38B-4E32-8BD7-4A8808568C3F}" dt="2021-03-26T16:12:09.742" v="31775" actId="20577"/>
          <ac:spMkLst>
            <pc:docMk/>
            <pc:sldMk cId="2134441822" sldId="3822"/>
            <ac:spMk id="5" creationId="{2E9EF9D6-2405-4DC0-956C-9A2C2EAF7603}"/>
          </ac:spMkLst>
        </pc:spChg>
        <pc:picChg chg="add mod">
          <ac:chgData name="Ragnhild Halvorsrud" userId="917ea340-fd63-490f-a7db-68428d24cf32" providerId="ADAL" clId="{74752764-C38B-4E32-8BD7-4A8808568C3F}" dt="2021-03-25T20:25:00.458" v="31581" actId="1076"/>
          <ac:picMkLst>
            <pc:docMk/>
            <pc:sldMk cId="2134441822" sldId="3822"/>
            <ac:picMk id="4" creationId="{F03E99B7-544A-4881-85CE-14A49522B27E}"/>
          </ac:picMkLst>
        </pc:picChg>
        <pc:picChg chg="add mod">
          <ac:chgData name="Ragnhild Halvorsrud" userId="917ea340-fd63-490f-a7db-68428d24cf32" providerId="ADAL" clId="{74752764-C38B-4E32-8BD7-4A8808568C3F}" dt="2021-03-23T17:01:37.270" v="12023" actId="1038"/>
          <ac:picMkLst>
            <pc:docMk/>
            <pc:sldMk cId="2134441822" sldId="3822"/>
            <ac:picMk id="6" creationId="{27895B17-1454-4D3B-B4FB-A48CEED6E67B}"/>
          </ac:picMkLst>
        </pc:picChg>
      </pc:sldChg>
      <pc:sldChg chg="modSp add del mod modNotes">
        <pc:chgData name="Ragnhild Halvorsrud" userId="917ea340-fd63-490f-a7db-68428d24cf32" providerId="ADAL" clId="{74752764-C38B-4E32-8BD7-4A8808568C3F}" dt="2021-03-23T16:48:35.910" v="11804" actId="47"/>
        <pc:sldMkLst>
          <pc:docMk/>
          <pc:sldMk cId="2917706085" sldId="3823"/>
        </pc:sldMkLst>
        <pc:spChg chg="mod">
          <ac:chgData name="Ragnhild Halvorsrud" userId="917ea340-fd63-490f-a7db-68428d24cf32" providerId="ADAL" clId="{74752764-C38B-4E32-8BD7-4A8808568C3F}" dt="2021-03-21T15:57:23.256" v="11749" actId="790"/>
          <ac:spMkLst>
            <pc:docMk/>
            <pc:sldMk cId="2917706085" sldId="3823"/>
            <ac:spMk id="2" creationId="{00000000-0000-0000-0000-000000000000}"/>
          </ac:spMkLst>
        </pc:spChg>
        <pc:spChg chg="mod">
          <ac:chgData name="Ragnhild Halvorsrud" userId="917ea340-fd63-490f-a7db-68428d24cf32" providerId="ADAL" clId="{74752764-C38B-4E32-8BD7-4A8808568C3F}" dt="2021-03-21T15:57:23.256" v="11751" actId="790"/>
          <ac:spMkLst>
            <pc:docMk/>
            <pc:sldMk cId="2917706085" sldId="3823"/>
            <ac:spMk id="3" creationId="{00000000-0000-0000-0000-000000000000}"/>
          </ac:spMkLst>
        </pc:spChg>
        <pc:spChg chg="mod">
          <ac:chgData name="Ragnhild Halvorsrud" userId="917ea340-fd63-490f-a7db-68428d24cf32" providerId="ADAL" clId="{74752764-C38B-4E32-8BD7-4A8808568C3F}" dt="2021-03-21T15:57:23.256" v="11750" actId="790"/>
          <ac:spMkLst>
            <pc:docMk/>
            <pc:sldMk cId="2917706085" sldId="3823"/>
            <ac:spMk id="5" creationId="{00000000-0000-0000-0000-000000000000}"/>
          </ac:spMkLst>
        </pc:spChg>
        <pc:spChg chg="mod">
          <ac:chgData name="Ragnhild Halvorsrud" userId="917ea340-fd63-490f-a7db-68428d24cf32" providerId="ADAL" clId="{74752764-C38B-4E32-8BD7-4A8808568C3F}" dt="2021-03-21T15:57:23.256" v="11752" actId="790"/>
          <ac:spMkLst>
            <pc:docMk/>
            <pc:sldMk cId="2917706085" sldId="3823"/>
            <ac:spMk id="9" creationId="{8F6E7F87-D485-45E3-91A5-E6C906A2167A}"/>
          </ac:spMkLst>
        </pc:spChg>
        <pc:spChg chg="mod">
          <ac:chgData name="Ragnhild Halvorsrud" userId="917ea340-fd63-490f-a7db-68428d24cf32" providerId="ADAL" clId="{74752764-C38B-4E32-8BD7-4A8808568C3F}" dt="2021-03-21T15:57:23.256" v="11753" actId="790"/>
          <ac:spMkLst>
            <pc:docMk/>
            <pc:sldMk cId="2917706085" sldId="3823"/>
            <ac:spMk id="12" creationId="{C6ECB3F4-79EB-40D1-A2BB-71A88A63F0E8}"/>
          </ac:spMkLst>
        </pc:spChg>
        <pc:spChg chg="mod">
          <ac:chgData name="Ragnhild Halvorsrud" userId="917ea340-fd63-490f-a7db-68428d24cf32" providerId="ADAL" clId="{74752764-C38B-4E32-8BD7-4A8808568C3F}" dt="2021-03-21T15:57:23.256" v="11754" actId="790"/>
          <ac:spMkLst>
            <pc:docMk/>
            <pc:sldMk cId="2917706085" sldId="3823"/>
            <ac:spMk id="14" creationId="{67A7D27C-B01A-4177-A15F-B3637F6CAD9B}"/>
          </ac:spMkLst>
        </pc:spChg>
        <pc:spChg chg="mod">
          <ac:chgData name="Ragnhild Halvorsrud" userId="917ea340-fd63-490f-a7db-68428d24cf32" providerId="ADAL" clId="{74752764-C38B-4E32-8BD7-4A8808568C3F}" dt="2021-03-21T15:57:23.256" v="11755" actId="790"/>
          <ac:spMkLst>
            <pc:docMk/>
            <pc:sldMk cId="2917706085" sldId="3823"/>
            <ac:spMk id="17" creationId="{C98665CC-8320-451B-B568-9D3034174E00}"/>
          </ac:spMkLst>
        </pc:spChg>
      </pc:sldChg>
      <pc:sldChg chg="addSp delSp modSp add mod modNotes">
        <pc:chgData name="Ragnhild Halvorsrud" userId="917ea340-fd63-490f-a7db-68428d24cf32" providerId="ADAL" clId="{74752764-C38B-4E32-8BD7-4A8808568C3F}" dt="2021-03-26T14:57:46.134" v="31612" actId="478"/>
        <pc:sldMkLst>
          <pc:docMk/>
          <pc:sldMk cId="3065637940" sldId="3824"/>
        </pc:sldMkLst>
        <pc:spChg chg="mod">
          <ac:chgData name="Ragnhild Halvorsrud" userId="917ea340-fd63-490f-a7db-68428d24cf32" providerId="ADAL" clId="{74752764-C38B-4E32-8BD7-4A8808568C3F}" dt="2021-03-25T12:44:17.251" v="29272" actId="790"/>
          <ac:spMkLst>
            <pc:docMk/>
            <pc:sldMk cId="3065637940" sldId="3824"/>
            <ac:spMk id="2" creationId="{00000000-0000-0000-0000-000000000000}"/>
          </ac:spMkLst>
        </pc:spChg>
        <pc:spChg chg="mod">
          <ac:chgData name="Ragnhild Halvorsrud" userId="917ea340-fd63-490f-a7db-68428d24cf32" providerId="ADAL" clId="{74752764-C38B-4E32-8BD7-4A8808568C3F}" dt="2021-03-25T12:44:17.255" v="29274" actId="790"/>
          <ac:spMkLst>
            <pc:docMk/>
            <pc:sldMk cId="3065637940" sldId="3824"/>
            <ac:spMk id="3" creationId="{00000000-0000-0000-0000-000000000000}"/>
          </ac:spMkLst>
        </pc:spChg>
        <pc:spChg chg="mod">
          <ac:chgData name="Ragnhild Halvorsrud" userId="917ea340-fd63-490f-a7db-68428d24cf32" providerId="ADAL" clId="{74752764-C38B-4E32-8BD7-4A8808568C3F}" dt="2021-03-25T12:44:17.255" v="29273" actId="790"/>
          <ac:spMkLst>
            <pc:docMk/>
            <pc:sldMk cId="3065637940" sldId="3824"/>
            <ac:spMk id="5" creationId="{00000000-0000-0000-0000-000000000000}"/>
          </ac:spMkLst>
        </pc:spChg>
        <pc:spChg chg="mod">
          <ac:chgData name="Ragnhild Halvorsrud" userId="917ea340-fd63-490f-a7db-68428d24cf32" providerId="ADAL" clId="{74752764-C38B-4E32-8BD7-4A8808568C3F}" dt="2021-03-25T12:44:17.255" v="29275" actId="790"/>
          <ac:spMkLst>
            <pc:docMk/>
            <pc:sldMk cId="3065637940" sldId="3824"/>
            <ac:spMk id="9" creationId="{8F6E7F87-D485-45E3-91A5-E6C906A2167A}"/>
          </ac:spMkLst>
        </pc:spChg>
        <pc:spChg chg="mod">
          <ac:chgData name="Ragnhild Halvorsrud" userId="917ea340-fd63-490f-a7db-68428d24cf32" providerId="ADAL" clId="{74752764-C38B-4E32-8BD7-4A8808568C3F}" dt="2021-03-25T12:44:17.256" v="29276" actId="790"/>
          <ac:spMkLst>
            <pc:docMk/>
            <pc:sldMk cId="3065637940" sldId="3824"/>
            <ac:spMk id="14" creationId="{67A7D27C-B01A-4177-A15F-B3637F6CAD9B}"/>
          </ac:spMkLst>
        </pc:spChg>
        <pc:spChg chg="add del mod">
          <ac:chgData name="Ragnhild Halvorsrud" userId="917ea340-fd63-490f-a7db-68428d24cf32" providerId="ADAL" clId="{74752764-C38B-4E32-8BD7-4A8808568C3F}" dt="2021-03-26T14:57:35.576" v="31610"/>
          <ac:spMkLst>
            <pc:docMk/>
            <pc:sldMk cId="3065637940" sldId="3824"/>
            <ac:spMk id="15" creationId="{5EFC266A-5E61-495A-9796-535FB446774C}"/>
          </ac:spMkLst>
        </pc:spChg>
        <pc:spChg chg="mod">
          <ac:chgData name="Ragnhild Halvorsrud" userId="917ea340-fd63-490f-a7db-68428d24cf32" providerId="ADAL" clId="{74752764-C38B-4E32-8BD7-4A8808568C3F}" dt="2021-03-25T12:44:17.257" v="29277" actId="790"/>
          <ac:spMkLst>
            <pc:docMk/>
            <pc:sldMk cId="3065637940" sldId="3824"/>
            <ac:spMk id="17" creationId="{C98665CC-8320-451B-B568-9D3034174E00}"/>
          </ac:spMkLst>
        </pc:spChg>
        <pc:spChg chg="del mod">
          <ac:chgData name="Ragnhild Halvorsrud" userId="917ea340-fd63-490f-a7db-68428d24cf32" providerId="ADAL" clId="{74752764-C38B-4E32-8BD7-4A8808568C3F}" dt="2021-03-26T14:57:46.134" v="31612" actId="478"/>
          <ac:spMkLst>
            <pc:docMk/>
            <pc:sldMk cId="3065637940" sldId="3824"/>
            <ac:spMk id="20" creationId="{7E7C20B4-60E0-4AAE-9E0F-A25D8E3B6378}"/>
          </ac:spMkLst>
        </pc:spChg>
        <pc:spChg chg="add mod">
          <ac:chgData name="Ragnhild Halvorsrud" userId="917ea340-fd63-490f-a7db-68428d24cf32" providerId="ADAL" clId="{74752764-C38B-4E32-8BD7-4A8808568C3F}" dt="2021-03-26T14:57:44.044" v="31611"/>
          <ac:spMkLst>
            <pc:docMk/>
            <pc:sldMk cId="3065637940" sldId="3824"/>
            <ac:spMk id="21" creationId="{257B502E-061A-4863-BE84-3A6472D3C5DD}"/>
          </ac:spMkLst>
        </pc:spChg>
      </pc:sldChg>
      <pc:sldChg chg="addSp delSp modSp add mod chgLayout modNotes">
        <pc:chgData name="Ragnhild Halvorsrud" userId="917ea340-fd63-490f-a7db-68428d24cf32" providerId="ADAL" clId="{74752764-C38B-4E32-8BD7-4A8808568C3F}" dt="2021-03-26T14:58:35.830" v="31616" actId="478"/>
        <pc:sldMkLst>
          <pc:docMk/>
          <pc:sldMk cId="2281950369" sldId="3825"/>
        </pc:sldMkLst>
        <pc:spChg chg="add del mod">
          <ac:chgData name="Ragnhild Halvorsrud" userId="917ea340-fd63-490f-a7db-68428d24cf32" providerId="ADAL" clId="{74752764-C38B-4E32-8BD7-4A8808568C3F}" dt="2021-03-24T08:11:51.437" v="12588" actId="6264"/>
          <ac:spMkLst>
            <pc:docMk/>
            <pc:sldMk cId="2281950369" sldId="3825"/>
            <ac:spMk id="2" creationId="{35DC9045-A20C-46CE-B9E5-2778DDB307BB}"/>
          </ac:spMkLst>
        </pc:spChg>
        <pc:spChg chg="mod">
          <ac:chgData name="Ragnhild Halvorsrud" userId="917ea340-fd63-490f-a7db-68428d24cf32" providerId="ADAL" clId="{74752764-C38B-4E32-8BD7-4A8808568C3F}" dt="2021-03-25T12:44:17.309" v="29349" actId="790"/>
          <ac:spMkLst>
            <pc:docMk/>
            <pc:sldMk cId="2281950369" sldId="3825"/>
            <ac:spMk id="3" creationId="{D0BC5B13-A2B3-4D7B-9242-EA626B1B90B9}"/>
          </ac:spMkLst>
        </pc:spChg>
        <pc:spChg chg="mod ord">
          <ac:chgData name="Ragnhild Halvorsrud" userId="917ea340-fd63-490f-a7db-68428d24cf32" providerId="ADAL" clId="{74752764-C38B-4E32-8BD7-4A8808568C3F}" dt="2021-03-25T12:44:17.332" v="29381" actId="790"/>
          <ac:spMkLst>
            <pc:docMk/>
            <pc:sldMk cId="2281950369" sldId="3825"/>
            <ac:spMk id="4" creationId="{A5AD358F-B658-46B3-9DA0-E0587C5CB6A5}"/>
          </ac:spMkLst>
        </pc:spChg>
        <pc:spChg chg="mod ord">
          <ac:chgData name="Ragnhild Halvorsrud" userId="917ea340-fd63-490f-a7db-68428d24cf32" providerId="ADAL" clId="{74752764-C38B-4E32-8BD7-4A8808568C3F}" dt="2021-03-25T12:44:17.333" v="29382" actId="790"/>
          <ac:spMkLst>
            <pc:docMk/>
            <pc:sldMk cId="2281950369" sldId="3825"/>
            <ac:spMk id="5" creationId="{F0050AD1-0E48-4962-BE3D-A9B2721982D3}"/>
          </ac:spMkLst>
        </pc:spChg>
        <pc:spChg chg="mod">
          <ac:chgData name="Ragnhild Halvorsrud" userId="917ea340-fd63-490f-a7db-68428d24cf32" providerId="ADAL" clId="{74752764-C38B-4E32-8BD7-4A8808568C3F}" dt="2021-03-25T12:44:17.310" v="29350" actId="790"/>
          <ac:spMkLst>
            <pc:docMk/>
            <pc:sldMk cId="2281950369" sldId="3825"/>
            <ac:spMk id="7" creationId="{D9B46F7E-2DC1-4C92-A456-35B76742FB77}"/>
          </ac:spMkLst>
        </pc:spChg>
        <pc:spChg chg="mod">
          <ac:chgData name="Ragnhild Halvorsrud" userId="917ea340-fd63-490f-a7db-68428d24cf32" providerId="ADAL" clId="{74752764-C38B-4E32-8BD7-4A8808568C3F}" dt="2021-03-25T12:44:17.311" v="29351" actId="790"/>
          <ac:spMkLst>
            <pc:docMk/>
            <pc:sldMk cId="2281950369" sldId="3825"/>
            <ac:spMk id="8" creationId="{6FDF91A1-84FB-4D95-AD87-5F6714765CAC}"/>
          </ac:spMkLst>
        </pc:spChg>
        <pc:spChg chg="mod">
          <ac:chgData name="Ragnhild Halvorsrud" userId="917ea340-fd63-490f-a7db-68428d24cf32" providerId="ADAL" clId="{74752764-C38B-4E32-8BD7-4A8808568C3F}" dt="2021-03-25T12:44:17.311" v="29352" actId="790"/>
          <ac:spMkLst>
            <pc:docMk/>
            <pc:sldMk cId="2281950369" sldId="3825"/>
            <ac:spMk id="9" creationId="{D2101471-E32F-42BC-9BF6-CD26E56E58BB}"/>
          </ac:spMkLst>
        </pc:spChg>
        <pc:spChg chg="add del mod">
          <ac:chgData name="Ragnhild Halvorsrud" userId="917ea340-fd63-490f-a7db-68428d24cf32" providerId="ADAL" clId="{74752764-C38B-4E32-8BD7-4A8808568C3F}" dt="2021-03-24T08:11:51.437" v="12588" actId="6264"/>
          <ac:spMkLst>
            <pc:docMk/>
            <pc:sldMk cId="2281950369" sldId="3825"/>
            <ac:spMk id="10" creationId="{20428BD2-635A-498F-8FDF-E17F008D4D6B}"/>
          </ac:spMkLst>
        </pc:spChg>
        <pc:spChg chg="mod">
          <ac:chgData name="Ragnhild Halvorsrud" userId="917ea340-fd63-490f-a7db-68428d24cf32" providerId="ADAL" clId="{74752764-C38B-4E32-8BD7-4A8808568C3F}" dt="2021-03-25T12:44:17.312" v="29353" actId="790"/>
          <ac:spMkLst>
            <pc:docMk/>
            <pc:sldMk cId="2281950369" sldId="3825"/>
            <ac:spMk id="22" creationId="{C3579565-5853-49A5-BA11-CBC71C9B4B04}"/>
          </ac:spMkLst>
        </pc:spChg>
        <pc:spChg chg="mod">
          <ac:chgData name="Ragnhild Halvorsrud" userId="917ea340-fd63-490f-a7db-68428d24cf32" providerId="ADAL" clId="{74752764-C38B-4E32-8BD7-4A8808568C3F}" dt="2021-03-25T12:44:17.313" v="29354" actId="790"/>
          <ac:spMkLst>
            <pc:docMk/>
            <pc:sldMk cId="2281950369" sldId="3825"/>
            <ac:spMk id="27" creationId="{5B425087-49DC-4423-BE9B-D8309488CFE2}"/>
          </ac:spMkLst>
        </pc:spChg>
        <pc:spChg chg="mod">
          <ac:chgData name="Ragnhild Halvorsrud" userId="917ea340-fd63-490f-a7db-68428d24cf32" providerId="ADAL" clId="{74752764-C38B-4E32-8BD7-4A8808568C3F}" dt="2021-03-25T12:44:17.314" v="29355" actId="790"/>
          <ac:spMkLst>
            <pc:docMk/>
            <pc:sldMk cId="2281950369" sldId="3825"/>
            <ac:spMk id="28" creationId="{FA994735-2EF3-492B-B4B4-6C9ED4479F15}"/>
          </ac:spMkLst>
        </pc:spChg>
        <pc:spChg chg="mod">
          <ac:chgData name="Ragnhild Halvorsrud" userId="917ea340-fd63-490f-a7db-68428d24cf32" providerId="ADAL" clId="{74752764-C38B-4E32-8BD7-4A8808568C3F}" dt="2021-03-25T12:44:17.314" v="29356" actId="790"/>
          <ac:spMkLst>
            <pc:docMk/>
            <pc:sldMk cId="2281950369" sldId="3825"/>
            <ac:spMk id="31" creationId="{38419820-DEA6-4981-880B-4163DB52C25D}"/>
          </ac:spMkLst>
        </pc:spChg>
        <pc:spChg chg="mod">
          <ac:chgData name="Ragnhild Halvorsrud" userId="917ea340-fd63-490f-a7db-68428d24cf32" providerId="ADAL" clId="{74752764-C38B-4E32-8BD7-4A8808568C3F}" dt="2021-03-25T12:44:17.315" v="29357" actId="790"/>
          <ac:spMkLst>
            <pc:docMk/>
            <pc:sldMk cId="2281950369" sldId="3825"/>
            <ac:spMk id="50" creationId="{4ACD524C-87F0-4187-9E86-E09AEE54FA8A}"/>
          </ac:spMkLst>
        </pc:spChg>
        <pc:spChg chg="mod">
          <ac:chgData name="Ragnhild Halvorsrud" userId="917ea340-fd63-490f-a7db-68428d24cf32" providerId="ADAL" clId="{74752764-C38B-4E32-8BD7-4A8808568C3F}" dt="2021-03-25T12:44:17.320" v="29364" actId="790"/>
          <ac:spMkLst>
            <pc:docMk/>
            <pc:sldMk cId="2281950369" sldId="3825"/>
            <ac:spMk id="51" creationId="{17C14E5F-2C00-406B-9F4F-5DFBA83DB679}"/>
          </ac:spMkLst>
        </pc:spChg>
        <pc:spChg chg="mod">
          <ac:chgData name="Ragnhild Halvorsrud" userId="917ea340-fd63-490f-a7db-68428d24cf32" providerId="ADAL" clId="{74752764-C38B-4E32-8BD7-4A8808568C3F}" dt="2021-03-25T12:44:17.316" v="29358" actId="790"/>
          <ac:spMkLst>
            <pc:docMk/>
            <pc:sldMk cId="2281950369" sldId="3825"/>
            <ac:spMk id="52" creationId="{272493E7-19EA-421D-BF1F-97258474406A}"/>
          </ac:spMkLst>
        </pc:spChg>
        <pc:spChg chg="mod">
          <ac:chgData name="Ragnhild Halvorsrud" userId="917ea340-fd63-490f-a7db-68428d24cf32" providerId="ADAL" clId="{74752764-C38B-4E32-8BD7-4A8808568C3F}" dt="2021-03-25T12:44:17.320" v="29365" actId="790"/>
          <ac:spMkLst>
            <pc:docMk/>
            <pc:sldMk cId="2281950369" sldId="3825"/>
            <ac:spMk id="54" creationId="{4B39C747-6D90-4B89-A2A0-92CBFD03A986}"/>
          </ac:spMkLst>
        </pc:spChg>
        <pc:spChg chg="mod">
          <ac:chgData name="Ragnhild Halvorsrud" userId="917ea340-fd63-490f-a7db-68428d24cf32" providerId="ADAL" clId="{74752764-C38B-4E32-8BD7-4A8808568C3F}" dt="2021-03-25T12:44:17.321" v="29366" actId="790"/>
          <ac:spMkLst>
            <pc:docMk/>
            <pc:sldMk cId="2281950369" sldId="3825"/>
            <ac:spMk id="55" creationId="{FAE8B618-29C8-46C9-B81E-CB850EC77AD8}"/>
          </ac:spMkLst>
        </pc:spChg>
        <pc:spChg chg="mod">
          <ac:chgData name="Ragnhild Halvorsrud" userId="917ea340-fd63-490f-a7db-68428d24cf32" providerId="ADAL" clId="{74752764-C38B-4E32-8BD7-4A8808568C3F}" dt="2021-03-25T12:44:17.322" v="29367" actId="790"/>
          <ac:spMkLst>
            <pc:docMk/>
            <pc:sldMk cId="2281950369" sldId="3825"/>
            <ac:spMk id="56" creationId="{E49A50AD-9B81-405F-93A0-091B72D3D491}"/>
          </ac:spMkLst>
        </pc:spChg>
        <pc:spChg chg="del mod">
          <ac:chgData name="Ragnhild Halvorsrud" userId="917ea340-fd63-490f-a7db-68428d24cf32" providerId="ADAL" clId="{74752764-C38B-4E32-8BD7-4A8808568C3F}" dt="2021-03-26T14:58:35.830" v="31616" actId="478"/>
          <ac:spMkLst>
            <pc:docMk/>
            <pc:sldMk cId="2281950369" sldId="3825"/>
            <ac:spMk id="59" creationId="{FC7DB1CA-D771-4528-AC58-FEDA4EEDEF6E}"/>
          </ac:spMkLst>
        </pc:spChg>
        <pc:spChg chg="mod">
          <ac:chgData name="Ragnhild Halvorsrud" userId="917ea340-fd63-490f-a7db-68428d24cf32" providerId="ADAL" clId="{74752764-C38B-4E32-8BD7-4A8808568C3F}" dt="2021-03-25T12:44:17.316" v="29359" actId="790"/>
          <ac:spMkLst>
            <pc:docMk/>
            <pc:sldMk cId="2281950369" sldId="3825"/>
            <ac:spMk id="60" creationId="{9F16591B-3359-42DA-A22A-C6F1F577BDF3}"/>
          </ac:spMkLst>
        </pc:spChg>
        <pc:spChg chg="mod">
          <ac:chgData name="Ragnhild Halvorsrud" userId="917ea340-fd63-490f-a7db-68428d24cf32" providerId="ADAL" clId="{74752764-C38B-4E32-8BD7-4A8808568C3F}" dt="2021-03-25T12:44:17.322" v="29368" actId="790"/>
          <ac:spMkLst>
            <pc:docMk/>
            <pc:sldMk cId="2281950369" sldId="3825"/>
            <ac:spMk id="62" creationId="{D1E9E7DB-8D92-4F30-B365-0367EE67EF75}"/>
          </ac:spMkLst>
        </pc:spChg>
        <pc:spChg chg="mod">
          <ac:chgData name="Ragnhild Halvorsrud" userId="917ea340-fd63-490f-a7db-68428d24cf32" providerId="ADAL" clId="{74752764-C38B-4E32-8BD7-4A8808568C3F}" dt="2021-03-25T12:44:17.323" v="29369" actId="790"/>
          <ac:spMkLst>
            <pc:docMk/>
            <pc:sldMk cId="2281950369" sldId="3825"/>
            <ac:spMk id="63" creationId="{05EAC739-141F-4ABB-9B72-2A5901193C72}"/>
          </ac:spMkLst>
        </pc:spChg>
        <pc:spChg chg="mod">
          <ac:chgData name="Ragnhild Halvorsrud" userId="917ea340-fd63-490f-a7db-68428d24cf32" providerId="ADAL" clId="{74752764-C38B-4E32-8BD7-4A8808568C3F}" dt="2021-03-25T12:44:17.324" v="29370" actId="790"/>
          <ac:spMkLst>
            <pc:docMk/>
            <pc:sldMk cId="2281950369" sldId="3825"/>
            <ac:spMk id="64" creationId="{40BB2E51-3186-49EC-A981-A0CC4605A6E3}"/>
          </ac:spMkLst>
        </pc:spChg>
        <pc:spChg chg="mod">
          <ac:chgData name="Ragnhild Halvorsrud" userId="917ea340-fd63-490f-a7db-68428d24cf32" providerId="ADAL" clId="{74752764-C38B-4E32-8BD7-4A8808568C3F}" dt="2021-03-25T12:44:17.317" v="29360" actId="790"/>
          <ac:spMkLst>
            <pc:docMk/>
            <pc:sldMk cId="2281950369" sldId="3825"/>
            <ac:spMk id="66" creationId="{0192F098-3E5D-4200-AE52-0B416A13CAF7}"/>
          </ac:spMkLst>
        </pc:spChg>
        <pc:spChg chg="mod">
          <ac:chgData name="Ragnhild Halvorsrud" userId="917ea340-fd63-490f-a7db-68428d24cf32" providerId="ADAL" clId="{74752764-C38B-4E32-8BD7-4A8808568C3F}" dt="2021-03-25T12:44:17.325" v="29371" actId="790"/>
          <ac:spMkLst>
            <pc:docMk/>
            <pc:sldMk cId="2281950369" sldId="3825"/>
            <ac:spMk id="69" creationId="{4ADA08F4-A06B-408E-98C3-C3D54DE60236}"/>
          </ac:spMkLst>
        </pc:spChg>
        <pc:spChg chg="mod">
          <ac:chgData name="Ragnhild Halvorsrud" userId="917ea340-fd63-490f-a7db-68428d24cf32" providerId="ADAL" clId="{74752764-C38B-4E32-8BD7-4A8808568C3F}" dt="2021-03-25T12:44:17.325" v="29372" actId="790"/>
          <ac:spMkLst>
            <pc:docMk/>
            <pc:sldMk cId="2281950369" sldId="3825"/>
            <ac:spMk id="72" creationId="{106C96B9-C531-4D19-B68A-185E98795511}"/>
          </ac:spMkLst>
        </pc:spChg>
        <pc:spChg chg="mod">
          <ac:chgData name="Ragnhild Halvorsrud" userId="917ea340-fd63-490f-a7db-68428d24cf32" providerId="ADAL" clId="{74752764-C38B-4E32-8BD7-4A8808568C3F}" dt="2021-03-25T12:44:17.326" v="29373" actId="790"/>
          <ac:spMkLst>
            <pc:docMk/>
            <pc:sldMk cId="2281950369" sldId="3825"/>
            <ac:spMk id="73" creationId="{9D04522A-4444-4D45-8855-5C8BC4932763}"/>
          </ac:spMkLst>
        </pc:spChg>
        <pc:spChg chg="mod">
          <ac:chgData name="Ragnhild Halvorsrud" userId="917ea340-fd63-490f-a7db-68428d24cf32" providerId="ADAL" clId="{74752764-C38B-4E32-8BD7-4A8808568C3F}" dt="2021-03-25T12:44:17.327" v="29374" actId="790"/>
          <ac:spMkLst>
            <pc:docMk/>
            <pc:sldMk cId="2281950369" sldId="3825"/>
            <ac:spMk id="74" creationId="{21109452-6C93-441E-AF8D-7C5AA95DB0FB}"/>
          </ac:spMkLst>
        </pc:spChg>
        <pc:spChg chg="mod">
          <ac:chgData name="Ragnhild Halvorsrud" userId="917ea340-fd63-490f-a7db-68428d24cf32" providerId="ADAL" clId="{74752764-C38B-4E32-8BD7-4A8808568C3F}" dt="2021-03-25T12:44:17.318" v="29361" actId="790"/>
          <ac:spMkLst>
            <pc:docMk/>
            <pc:sldMk cId="2281950369" sldId="3825"/>
            <ac:spMk id="75" creationId="{76DE7D31-8EBA-4134-A1BC-9BA058F493C5}"/>
          </ac:spMkLst>
        </pc:spChg>
        <pc:spChg chg="mod">
          <ac:chgData name="Ragnhild Halvorsrud" userId="917ea340-fd63-490f-a7db-68428d24cf32" providerId="ADAL" clId="{74752764-C38B-4E32-8BD7-4A8808568C3F}" dt="2021-03-25T12:44:17.327" v="29375" actId="790"/>
          <ac:spMkLst>
            <pc:docMk/>
            <pc:sldMk cId="2281950369" sldId="3825"/>
            <ac:spMk id="78" creationId="{E9C89CFD-355C-4EBB-A4E8-363864D12D09}"/>
          </ac:spMkLst>
        </pc:spChg>
        <pc:spChg chg="mod">
          <ac:chgData name="Ragnhild Halvorsrud" userId="917ea340-fd63-490f-a7db-68428d24cf32" providerId="ADAL" clId="{74752764-C38B-4E32-8BD7-4A8808568C3F}" dt="2021-03-25T12:44:17.328" v="29376" actId="790"/>
          <ac:spMkLst>
            <pc:docMk/>
            <pc:sldMk cId="2281950369" sldId="3825"/>
            <ac:spMk id="81" creationId="{67B20070-7FFB-40B7-A02C-BCB9DAEDE91F}"/>
          </ac:spMkLst>
        </pc:spChg>
        <pc:spChg chg="mod">
          <ac:chgData name="Ragnhild Halvorsrud" userId="917ea340-fd63-490f-a7db-68428d24cf32" providerId="ADAL" clId="{74752764-C38B-4E32-8BD7-4A8808568C3F}" dt="2021-03-25T12:44:17.318" v="29362" actId="790"/>
          <ac:spMkLst>
            <pc:docMk/>
            <pc:sldMk cId="2281950369" sldId="3825"/>
            <ac:spMk id="82" creationId="{8E5D22A0-5D45-4F1B-959D-7B938C1862BB}"/>
          </ac:spMkLst>
        </pc:spChg>
        <pc:spChg chg="mod">
          <ac:chgData name="Ragnhild Halvorsrud" userId="917ea340-fd63-490f-a7db-68428d24cf32" providerId="ADAL" clId="{74752764-C38B-4E32-8BD7-4A8808568C3F}" dt="2021-03-25T12:44:17.319" v="29363" actId="790"/>
          <ac:spMkLst>
            <pc:docMk/>
            <pc:sldMk cId="2281950369" sldId="3825"/>
            <ac:spMk id="84" creationId="{8A562FE2-8EF5-4738-BE78-08FEC3435E18}"/>
          </ac:spMkLst>
        </pc:spChg>
        <pc:spChg chg="mod">
          <ac:chgData name="Ragnhild Halvorsrud" userId="917ea340-fd63-490f-a7db-68428d24cf32" providerId="ADAL" clId="{74752764-C38B-4E32-8BD7-4A8808568C3F}" dt="2021-03-25T12:44:17.329" v="29377" actId="790"/>
          <ac:spMkLst>
            <pc:docMk/>
            <pc:sldMk cId="2281950369" sldId="3825"/>
            <ac:spMk id="85" creationId="{7C9F1782-5122-4985-84D2-7DBB66BDC893}"/>
          </ac:spMkLst>
        </pc:spChg>
        <pc:spChg chg="add del mod">
          <ac:chgData name="Ragnhild Halvorsrud" userId="917ea340-fd63-490f-a7db-68428d24cf32" providerId="ADAL" clId="{74752764-C38B-4E32-8BD7-4A8808568C3F}" dt="2021-03-24T08:13:54.270" v="12629" actId="478"/>
          <ac:spMkLst>
            <pc:docMk/>
            <pc:sldMk cId="2281950369" sldId="3825"/>
            <ac:spMk id="86" creationId="{638AF8AF-9039-4E4B-AA76-0F61C7BE2C29}"/>
          </ac:spMkLst>
        </pc:spChg>
        <pc:spChg chg="add mod">
          <ac:chgData name="Ragnhild Halvorsrud" userId="917ea340-fd63-490f-a7db-68428d24cf32" providerId="ADAL" clId="{74752764-C38B-4E32-8BD7-4A8808568C3F}" dt="2021-03-26T14:58:33.021" v="31615"/>
          <ac:spMkLst>
            <pc:docMk/>
            <pc:sldMk cId="2281950369" sldId="3825"/>
            <ac:spMk id="86" creationId="{C47273B9-B2BA-457A-A2A6-16A1333AC87A}"/>
          </ac:spMkLst>
        </pc:spChg>
        <pc:spChg chg="mod">
          <ac:chgData name="Ragnhild Halvorsrud" userId="917ea340-fd63-490f-a7db-68428d24cf32" providerId="ADAL" clId="{74752764-C38B-4E32-8BD7-4A8808568C3F}" dt="2021-03-25T07:23:22.037" v="20524"/>
          <ac:spMkLst>
            <pc:docMk/>
            <pc:sldMk cId="2281950369" sldId="3825"/>
            <ac:spMk id="87" creationId="{E4DC63D0-F3F4-442C-99D4-E9C9314D51D7}"/>
          </ac:spMkLst>
        </pc:spChg>
        <pc:spChg chg="mod">
          <ac:chgData name="Ragnhild Halvorsrud" userId="917ea340-fd63-490f-a7db-68428d24cf32" providerId="ADAL" clId="{74752764-C38B-4E32-8BD7-4A8808568C3F}" dt="2021-03-25T07:23:22.037" v="20524"/>
          <ac:spMkLst>
            <pc:docMk/>
            <pc:sldMk cId="2281950369" sldId="3825"/>
            <ac:spMk id="88" creationId="{4BE994AD-AB63-4466-B0BD-5B0860765325}"/>
          </ac:spMkLst>
        </pc:spChg>
        <pc:spChg chg="mod">
          <ac:chgData name="Ragnhild Halvorsrud" userId="917ea340-fd63-490f-a7db-68428d24cf32" providerId="ADAL" clId="{74752764-C38B-4E32-8BD7-4A8808568C3F}" dt="2021-03-25T12:44:17.330" v="29378" actId="790"/>
          <ac:spMkLst>
            <pc:docMk/>
            <pc:sldMk cId="2281950369" sldId="3825"/>
            <ac:spMk id="90" creationId="{5E13BD64-8D73-4A6A-A617-0DB11C05E025}"/>
          </ac:spMkLst>
        </pc:spChg>
        <pc:spChg chg="mod">
          <ac:chgData name="Ragnhild Halvorsrud" userId="917ea340-fd63-490f-a7db-68428d24cf32" providerId="ADAL" clId="{74752764-C38B-4E32-8BD7-4A8808568C3F}" dt="2021-03-25T07:23:22.037" v="20524"/>
          <ac:spMkLst>
            <pc:docMk/>
            <pc:sldMk cId="2281950369" sldId="3825"/>
            <ac:spMk id="91" creationId="{B7EF85AD-FCF2-4F15-81B7-C4B27D2684E5}"/>
          </ac:spMkLst>
        </pc:spChg>
        <pc:spChg chg="add del mod">
          <ac:chgData name="Ragnhild Halvorsrud" userId="917ea340-fd63-490f-a7db-68428d24cf32" providerId="ADAL" clId="{74752764-C38B-4E32-8BD7-4A8808568C3F}" dt="2021-03-25T07:26:53.241" v="20547" actId="478"/>
          <ac:spMkLst>
            <pc:docMk/>
            <pc:sldMk cId="2281950369" sldId="3825"/>
            <ac:spMk id="92" creationId="{CAEF8E92-6484-40FB-B6CB-B3CFD9D19C48}"/>
          </ac:spMkLst>
        </pc:spChg>
        <pc:spChg chg="add del mod">
          <ac:chgData name="Ragnhild Halvorsrud" userId="917ea340-fd63-490f-a7db-68428d24cf32" providerId="ADAL" clId="{74752764-C38B-4E32-8BD7-4A8808568C3F}" dt="2021-03-25T07:26:53.241" v="20547" actId="478"/>
          <ac:spMkLst>
            <pc:docMk/>
            <pc:sldMk cId="2281950369" sldId="3825"/>
            <ac:spMk id="93" creationId="{57558470-6284-4BDA-AE78-4A06896665F3}"/>
          </ac:spMkLst>
        </pc:spChg>
        <pc:spChg chg="mod">
          <ac:chgData name="Ragnhild Halvorsrud" userId="917ea340-fd63-490f-a7db-68428d24cf32" providerId="ADAL" clId="{74752764-C38B-4E32-8BD7-4A8808568C3F}" dt="2021-03-25T12:44:17.330" v="29379" actId="790"/>
          <ac:spMkLst>
            <pc:docMk/>
            <pc:sldMk cId="2281950369" sldId="3825"/>
            <ac:spMk id="95" creationId="{00066B1F-E940-4A38-AF6E-F4FE2C697535}"/>
          </ac:spMkLst>
        </pc:spChg>
        <pc:spChg chg="mod">
          <ac:chgData name="Ragnhild Halvorsrud" userId="917ea340-fd63-490f-a7db-68428d24cf32" providerId="ADAL" clId="{74752764-C38B-4E32-8BD7-4A8808568C3F}" dt="2021-03-25T12:44:17.331" v="29380" actId="790"/>
          <ac:spMkLst>
            <pc:docMk/>
            <pc:sldMk cId="2281950369" sldId="3825"/>
            <ac:spMk id="96" creationId="{E3E97071-574D-4E6C-BB12-69F1529B1457}"/>
          </ac:spMkLst>
        </pc:spChg>
        <pc:spChg chg="add del mod">
          <ac:chgData name="Ragnhild Halvorsrud" userId="917ea340-fd63-490f-a7db-68428d24cf32" providerId="ADAL" clId="{74752764-C38B-4E32-8BD7-4A8808568C3F}" dt="2021-03-25T07:26:53.241" v="20547" actId="478"/>
          <ac:spMkLst>
            <pc:docMk/>
            <pc:sldMk cId="2281950369" sldId="3825"/>
            <ac:spMk id="97" creationId="{BDCE53D8-3DD0-4CE4-8A72-E28BC263B2F6}"/>
          </ac:spMkLst>
        </pc:spChg>
        <pc:spChg chg="add del mod">
          <ac:chgData name="Ragnhild Halvorsrud" userId="917ea340-fd63-490f-a7db-68428d24cf32" providerId="ADAL" clId="{74752764-C38B-4E32-8BD7-4A8808568C3F}" dt="2021-03-25T07:26:53.241" v="20547" actId="478"/>
          <ac:spMkLst>
            <pc:docMk/>
            <pc:sldMk cId="2281950369" sldId="3825"/>
            <ac:spMk id="98" creationId="{00607AA2-8553-4C84-9F9D-430B20A94CD0}"/>
          </ac:spMkLst>
        </pc:spChg>
        <pc:spChg chg="add del mod">
          <ac:chgData name="Ragnhild Halvorsrud" userId="917ea340-fd63-490f-a7db-68428d24cf32" providerId="ADAL" clId="{74752764-C38B-4E32-8BD7-4A8808568C3F}" dt="2021-03-25T07:26:53.241" v="20547" actId="478"/>
          <ac:spMkLst>
            <pc:docMk/>
            <pc:sldMk cId="2281950369" sldId="3825"/>
            <ac:spMk id="99" creationId="{8E8136A1-12CF-4095-875D-700F908F4C65}"/>
          </ac:spMkLst>
        </pc:spChg>
        <pc:spChg chg="add del mod">
          <ac:chgData name="Ragnhild Halvorsrud" userId="917ea340-fd63-490f-a7db-68428d24cf32" providerId="ADAL" clId="{74752764-C38B-4E32-8BD7-4A8808568C3F}" dt="2021-03-25T07:26:53.241" v="20547" actId="478"/>
          <ac:spMkLst>
            <pc:docMk/>
            <pc:sldMk cId="2281950369" sldId="3825"/>
            <ac:spMk id="100" creationId="{AA3A8C5E-E720-442C-BDF5-9A076BE593C6}"/>
          </ac:spMkLst>
        </pc:spChg>
        <pc:spChg chg="add del mod">
          <ac:chgData name="Ragnhild Halvorsrud" userId="917ea340-fd63-490f-a7db-68428d24cf32" providerId="ADAL" clId="{74752764-C38B-4E32-8BD7-4A8808568C3F}" dt="2021-03-25T07:26:53.241" v="20547" actId="478"/>
          <ac:spMkLst>
            <pc:docMk/>
            <pc:sldMk cId="2281950369" sldId="3825"/>
            <ac:spMk id="101" creationId="{EC0C4B6F-D74C-4D47-86DA-C9C6B5D95936}"/>
          </ac:spMkLst>
        </pc:spChg>
        <pc:spChg chg="mod">
          <ac:chgData name="Ragnhild Halvorsrud" userId="917ea340-fd63-490f-a7db-68428d24cf32" providerId="ADAL" clId="{74752764-C38B-4E32-8BD7-4A8808568C3F}" dt="2021-03-25T07:27:50.996" v="20557"/>
          <ac:spMkLst>
            <pc:docMk/>
            <pc:sldMk cId="2281950369" sldId="3825"/>
            <ac:spMk id="103" creationId="{9E95A696-CBE5-4BD8-9560-DF94D0E44122}"/>
          </ac:spMkLst>
        </pc:spChg>
        <pc:spChg chg="mod">
          <ac:chgData name="Ragnhild Halvorsrud" userId="917ea340-fd63-490f-a7db-68428d24cf32" providerId="ADAL" clId="{74752764-C38B-4E32-8BD7-4A8808568C3F}" dt="2021-03-25T07:27:50.996" v="20557"/>
          <ac:spMkLst>
            <pc:docMk/>
            <pc:sldMk cId="2281950369" sldId="3825"/>
            <ac:spMk id="104" creationId="{EFA05457-691C-4213-A417-BE3FE1D8D17A}"/>
          </ac:spMkLst>
        </pc:spChg>
        <pc:spChg chg="mod">
          <ac:chgData name="Ragnhild Halvorsrud" userId="917ea340-fd63-490f-a7db-68428d24cf32" providerId="ADAL" clId="{74752764-C38B-4E32-8BD7-4A8808568C3F}" dt="2021-03-25T07:27:50.996" v="20557"/>
          <ac:spMkLst>
            <pc:docMk/>
            <pc:sldMk cId="2281950369" sldId="3825"/>
            <ac:spMk id="105" creationId="{44723025-7F5A-4173-ABC2-C3D68BE75943}"/>
          </ac:spMkLst>
        </pc:spChg>
        <pc:spChg chg="add del mod">
          <ac:chgData name="Ragnhild Halvorsrud" userId="917ea340-fd63-490f-a7db-68428d24cf32" providerId="ADAL" clId="{74752764-C38B-4E32-8BD7-4A8808568C3F}" dt="2021-03-25T08:19:27.502" v="20670" actId="478"/>
          <ac:spMkLst>
            <pc:docMk/>
            <pc:sldMk cId="2281950369" sldId="3825"/>
            <ac:spMk id="106" creationId="{6F1A13EC-968E-43DB-B327-5695AA06AC78}"/>
          </ac:spMkLst>
        </pc:spChg>
        <pc:spChg chg="add del mod">
          <ac:chgData name="Ragnhild Halvorsrud" userId="917ea340-fd63-490f-a7db-68428d24cf32" providerId="ADAL" clId="{74752764-C38B-4E32-8BD7-4A8808568C3F}" dt="2021-03-25T08:19:27.502" v="20670" actId="478"/>
          <ac:spMkLst>
            <pc:docMk/>
            <pc:sldMk cId="2281950369" sldId="3825"/>
            <ac:spMk id="107" creationId="{4BE8927C-9759-46A6-959E-A10ABF496570}"/>
          </ac:spMkLst>
        </pc:spChg>
        <pc:spChg chg="add del mod">
          <ac:chgData name="Ragnhild Halvorsrud" userId="917ea340-fd63-490f-a7db-68428d24cf32" providerId="ADAL" clId="{74752764-C38B-4E32-8BD7-4A8808568C3F}" dt="2021-03-25T08:19:27.502" v="20670" actId="478"/>
          <ac:spMkLst>
            <pc:docMk/>
            <pc:sldMk cId="2281950369" sldId="3825"/>
            <ac:spMk id="108" creationId="{FFDD7569-D237-4085-B066-C3CDA7709B86}"/>
          </ac:spMkLst>
        </pc:spChg>
        <pc:spChg chg="add del mod">
          <ac:chgData name="Ragnhild Halvorsrud" userId="917ea340-fd63-490f-a7db-68428d24cf32" providerId="ADAL" clId="{74752764-C38B-4E32-8BD7-4A8808568C3F}" dt="2021-03-25T08:19:27.502" v="20670" actId="478"/>
          <ac:spMkLst>
            <pc:docMk/>
            <pc:sldMk cId="2281950369" sldId="3825"/>
            <ac:spMk id="109" creationId="{A633D55C-4DCC-4D98-98FE-76838A04CC2E}"/>
          </ac:spMkLst>
        </pc:spChg>
        <pc:spChg chg="add del mod">
          <ac:chgData name="Ragnhild Halvorsrud" userId="917ea340-fd63-490f-a7db-68428d24cf32" providerId="ADAL" clId="{74752764-C38B-4E32-8BD7-4A8808568C3F}" dt="2021-03-25T08:19:27.502" v="20670" actId="478"/>
          <ac:spMkLst>
            <pc:docMk/>
            <pc:sldMk cId="2281950369" sldId="3825"/>
            <ac:spMk id="110" creationId="{31A14F63-DB2E-456F-A19C-3827937745EB}"/>
          </ac:spMkLst>
        </pc:spChg>
        <pc:spChg chg="add del mod">
          <ac:chgData name="Ragnhild Halvorsrud" userId="917ea340-fd63-490f-a7db-68428d24cf32" providerId="ADAL" clId="{74752764-C38B-4E32-8BD7-4A8808568C3F}" dt="2021-03-25T08:19:27.502" v="20670" actId="478"/>
          <ac:spMkLst>
            <pc:docMk/>
            <pc:sldMk cId="2281950369" sldId="3825"/>
            <ac:spMk id="111" creationId="{CCE24BE2-F617-4557-A4E2-0BF7D7609FF0}"/>
          </ac:spMkLst>
        </pc:spChg>
        <pc:spChg chg="add del mod">
          <ac:chgData name="Ragnhild Halvorsrud" userId="917ea340-fd63-490f-a7db-68428d24cf32" providerId="ADAL" clId="{74752764-C38B-4E32-8BD7-4A8808568C3F}" dt="2021-03-25T08:19:27.502" v="20670" actId="478"/>
          <ac:spMkLst>
            <pc:docMk/>
            <pc:sldMk cId="2281950369" sldId="3825"/>
            <ac:spMk id="112" creationId="{EB83A081-828A-4886-B60B-EDE25D5FBB83}"/>
          </ac:spMkLst>
        </pc:spChg>
        <pc:spChg chg="add mod">
          <ac:chgData name="Ragnhild Halvorsrud" userId="917ea340-fd63-490f-a7db-68428d24cf32" providerId="ADAL" clId="{74752764-C38B-4E32-8BD7-4A8808568C3F}" dt="2021-03-25T12:44:17.334" v="29384" actId="790"/>
          <ac:spMkLst>
            <pc:docMk/>
            <pc:sldMk cId="2281950369" sldId="3825"/>
            <ac:spMk id="113" creationId="{7BF67025-F257-445C-ADB2-929593E8AA3D}"/>
          </ac:spMkLst>
        </pc:spChg>
        <pc:spChg chg="add mod">
          <ac:chgData name="Ragnhild Halvorsrud" userId="917ea340-fd63-490f-a7db-68428d24cf32" providerId="ADAL" clId="{74752764-C38B-4E32-8BD7-4A8808568C3F}" dt="2021-03-25T12:44:17.335" v="29385" actId="790"/>
          <ac:spMkLst>
            <pc:docMk/>
            <pc:sldMk cId="2281950369" sldId="3825"/>
            <ac:spMk id="114" creationId="{A7431208-E5F1-4A31-BBDD-E54CD035B10C}"/>
          </ac:spMkLst>
        </pc:spChg>
        <pc:spChg chg="add mod">
          <ac:chgData name="Ragnhild Halvorsrud" userId="917ea340-fd63-490f-a7db-68428d24cf32" providerId="ADAL" clId="{74752764-C38B-4E32-8BD7-4A8808568C3F}" dt="2021-03-25T12:44:17.336" v="29386" actId="790"/>
          <ac:spMkLst>
            <pc:docMk/>
            <pc:sldMk cId="2281950369" sldId="3825"/>
            <ac:spMk id="115" creationId="{ACB58019-4BAB-4717-825D-B1895E95A6C8}"/>
          </ac:spMkLst>
        </pc:spChg>
        <pc:spChg chg="add mod">
          <ac:chgData name="Ragnhild Halvorsrud" userId="917ea340-fd63-490f-a7db-68428d24cf32" providerId="ADAL" clId="{74752764-C38B-4E32-8BD7-4A8808568C3F}" dt="2021-03-25T12:44:17.336" v="29387" actId="790"/>
          <ac:spMkLst>
            <pc:docMk/>
            <pc:sldMk cId="2281950369" sldId="3825"/>
            <ac:spMk id="116" creationId="{D88F3D1C-CEFA-44AD-B7EA-2D9A951B86E1}"/>
          </ac:spMkLst>
        </pc:spChg>
        <pc:spChg chg="add mod">
          <ac:chgData name="Ragnhild Halvorsrud" userId="917ea340-fd63-490f-a7db-68428d24cf32" providerId="ADAL" clId="{74752764-C38B-4E32-8BD7-4A8808568C3F}" dt="2021-03-25T12:44:17.337" v="29388" actId="790"/>
          <ac:spMkLst>
            <pc:docMk/>
            <pc:sldMk cId="2281950369" sldId="3825"/>
            <ac:spMk id="117" creationId="{96B7F0E5-F3F4-49A8-AA75-892325F76E9A}"/>
          </ac:spMkLst>
        </pc:spChg>
        <pc:grpChg chg="add mod">
          <ac:chgData name="Ragnhild Halvorsrud" userId="917ea340-fd63-490f-a7db-68428d24cf32" providerId="ADAL" clId="{74752764-C38B-4E32-8BD7-4A8808568C3F}" dt="2021-03-25T08:22:01.975" v="20695" actId="164"/>
          <ac:grpSpMkLst>
            <pc:docMk/>
            <pc:sldMk cId="2281950369" sldId="3825"/>
            <ac:grpSpMk id="2" creationId="{44A62728-6C2B-4F5B-AEA6-C2054642BD0F}"/>
          </ac:grpSpMkLst>
        </pc:grpChg>
        <pc:grpChg chg="add del mod">
          <ac:chgData name="Ragnhild Halvorsrud" userId="917ea340-fd63-490f-a7db-68428d24cf32" providerId="ADAL" clId="{74752764-C38B-4E32-8BD7-4A8808568C3F}" dt="2021-03-25T07:26:53.241" v="20547" actId="478"/>
          <ac:grpSpMkLst>
            <pc:docMk/>
            <pc:sldMk cId="2281950369" sldId="3825"/>
            <ac:grpSpMk id="86" creationId="{3C9990FA-7DAC-4DDF-8FF9-FEDC03074157}"/>
          </ac:grpSpMkLst>
        </pc:grpChg>
        <pc:grpChg chg="add del mod">
          <ac:chgData name="Ragnhild Halvorsrud" userId="917ea340-fd63-490f-a7db-68428d24cf32" providerId="ADAL" clId="{74752764-C38B-4E32-8BD7-4A8808568C3F}" dt="2021-03-25T08:19:27.502" v="20670" actId="478"/>
          <ac:grpSpMkLst>
            <pc:docMk/>
            <pc:sldMk cId="2281950369" sldId="3825"/>
            <ac:grpSpMk id="102" creationId="{83114102-41F7-479D-BCEF-228709934385}"/>
          </ac:grpSpMkLst>
        </pc:grpChg>
        <pc:picChg chg="mod">
          <ac:chgData name="Ragnhild Halvorsrud" userId="917ea340-fd63-490f-a7db-68428d24cf32" providerId="ADAL" clId="{74752764-C38B-4E32-8BD7-4A8808568C3F}" dt="2021-03-25T07:23:13.091" v="20523" actId="1035"/>
          <ac:picMkLst>
            <pc:docMk/>
            <pc:sldMk cId="2281950369" sldId="3825"/>
            <ac:picMk id="13" creationId="{B38922C6-83EB-4611-8159-836BD81DAE0E}"/>
          </ac:picMkLst>
        </pc:picChg>
        <pc:picChg chg="mod">
          <ac:chgData name="Ragnhild Halvorsrud" userId="917ea340-fd63-490f-a7db-68428d24cf32" providerId="ADAL" clId="{74752764-C38B-4E32-8BD7-4A8808568C3F}" dt="2021-03-25T07:23:13.091" v="20523" actId="1035"/>
          <ac:picMkLst>
            <pc:docMk/>
            <pc:sldMk cId="2281950369" sldId="3825"/>
            <ac:picMk id="14" creationId="{CD1E709C-AC0B-4136-8EB9-7E0AF06CD7BB}"/>
          </ac:picMkLst>
        </pc:picChg>
        <pc:picChg chg="mod">
          <ac:chgData name="Ragnhild Halvorsrud" userId="917ea340-fd63-490f-a7db-68428d24cf32" providerId="ADAL" clId="{74752764-C38B-4E32-8BD7-4A8808568C3F}" dt="2021-03-25T07:23:13.091" v="20523" actId="1035"/>
          <ac:picMkLst>
            <pc:docMk/>
            <pc:sldMk cId="2281950369" sldId="3825"/>
            <ac:picMk id="48" creationId="{33514E91-F28A-439B-98A6-073CEC695C76}"/>
          </ac:picMkLst>
        </pc:picChg>
        <pc:picChg chg="mod">
          <ac:chgData name="Ragnhild Halvorsrud" userId="917ea340-fd63-490f-a7db-68428d24cf32" providerId="ADAL" clId="{74752764-C38B-4E32-8BD7-4A8808568C3F}" dt="2021-03-25T07:23:13.091" v="20523" actId="1035"/>
          <ac:picMkLst>
            <pc:docMk/>
            <pc:sldMk cId="2281950369" sldId="3825"/>
            <ac:picMk id="49" creationId="{4E0C32D9-D99D-486C-87FA-682423F7125A}"/>
          </ac:picMkLst>
        </pc:picChg>
        <pc:picChg chg="mod">
          <ac:chgData name="Ragnhild Halvorsrud" userId="917ea340-fd63-490f-a7db-68428d24cf32" providerId="ADAL" clId="{74752764-C38B-4E32-8BD7-4A8808568C3F}" dt="2021-03-25T07:23:13.091" v="20523" actId="1035"/>
          <ac:picMkLst>
            <pc:docMk/>
            <pc:sldMk cId="2281950369" sldId="3825"/>
            <ac:picMk id="58" creationId="{C56AFFD7-C896-4D99-8A2A-EE01D46FE443}"/>
          </ac:picMkLst>
        </pc:picChg>
        <pc:picChg chg="mod">
          <ac:chgData name="Ragnhild Halvorsrud" userId="917ea340-fd63-490f-a7db-68428d24cf32" providerId="ADAL" clId="{74752764-C38B-4E32-8BD7-4A8808568C3F}" dt="2021-03-25T07:23:13.091" v="20523" actId="1035"/>
          <ac:picMkLst>
            <pc:docMk/>
            <pc:sldMk cId="2281950369" sldId="3825"/>
            <ac:picMk id="61" creationId="{A607658C-817A-4091-80CC-7ABA799B123A}"/>
          </ac:picMkLst>
        </pc:picChg>
        <pc:picChg chg="mod">
          <ac:chgData name="Ragnhild Halvorsrud" userId="917ea340-fd63-490f-a7db-68428d24cf32" providerId="ADAL" clId="{74752764-C38B-4E32-8BD7-4A8808568C3F}" dt="2021-03-25T07:23:13.091" v="20523" actId="1035"/>
          <ac:picMkLst>
            <pc:docMk/>
            <pc:sldMk cId="2281950369" sldId="3825"/>
            <ac:picMk id="70" creationId="{731D5449-E250-407D-9556-3C6102C67F87}"/>
          </ac:picMkLst>
        </pc:picChg>
        <pc:picChg chg="mod">
          <ac:chgData name="Ragnhild Halvorsrud" userId="917ea340-fd63-490f-a7db-68428d24cf32" providerId="ADAL" clId="{74752764-C38B-4E32-8BD7-4A8808568C3F}" dt="2021-03-25T07:23:13.091" v="20523" actId="1035"/>
          <ac:picMkLst>
            <pc:docMk/>
            <pc:sldMk cId="2281950369" sldId="3825"/>
            <ac:picMk id="71" creationId="{88B349B0-EF2F-4E01-9864-19F9A099F797}"/>
          </ac:picMkLst>
        </pc:picChg>
        <pc:cxnChg chg="mod">
          <ac:chgData name="Ragnhild Halvorsrud" userId="917ea340-fd63-490f-a7db-68428d24cf32" providerId="ADAL" clId="{74752764-C38B-4E32-8BD7-4A8808568C3F}" dt="2021-03-25T07:23:13.091" v="20523" actId="1035"/>
          <ac:cxnSpMkLst>
            <pc:docMk/>
            <pc:sldMk cId="2281950369" sldId="3825"/>
            <ac:cxnSpMk id="6" creationId="{53FBA630-414D-448C-BF16-783C69BCF9D8}"/>
          </ac:cxnSpMkLst>
        </pc:cxnChg>
        <pc:cxnChg chg="mod">
          <ac:chgData name="Ragnhild Halvorsrud" userId="917ea340-fd63-490f-a7db-68428d24cf32" providerId="ADAL" clId="{74752764-C38B-4E32-8BD7-4A8808568C3F}" dt="2021-03-25T07:23:13.091" v="20523" actId="1035"/>
          <ac:cxnSpMkLst>
            <pc:docMk/>
            <pc:sldMk cId="2281950369" sldId="3825"/>
            <ac:cxnSpMk id="12" creationId="{A8034D8B-0F13-4CF4-8FBD-0532D1998983}"/>
          </ac:cxnSpMkLst>
        </pc:cxnChg>
        <pc:cxnChg chg="mod">
          <ac:chgData name="Ragnhild Halvorsrud" userId="917ea340-fd63-490f-a7db-68428d24cf32" providerId="ADAL" clId="{74752764-C38B-4E32-8BD7-4A8808568C3F}" dt="2021-03-25T07:23:13.091" v="20523" actId="1035"/>
          <ac:cxnSpMkLst>
            <pc:docMk/>
            <pc:sldMk cId="2281950369" sldId="3825"/>
            <ac:cxnSpMk id="53" creationId="{185F4840-B5A3-45AE-85D5-3B8A5BA6CD5B}"/>
          </ac:cxnSpMkLst>
        </pc:cxnChg>
        <pc:cxnChg chg="mod">
          <ac:chgData name="Ragnhild Halvorsrud" userId="917ea340-fd63-490f-a7db-68428d24cf32" providerId="ADAL" clId="{74752764-C38B-4E32-8BD7-4A8808568C3F}" dt="2021-03-25T07:23:13.091" v="20523" actId="1035"/>
          <ac:cxnSpMkLst>
            <pc:docMk/>
            <pc:sldMk cId="2281950369" sldId="3825"/>
            <ac:cxnSpMk id="57" creationId="{12DDB0F8-759B-4CCA-80BD-8A1AF9F08F79}"/>
          </ac:cxnSpMkLst>
        </pc:cxnChg>
        <pc:cxnChg chg="mod">
          <ac:chgData name="Ragnhild Halvorsrud" userId="917ea340-fd63-490f-a7db-68428d24cf32" providerId="ADAL" clId="{74752764-C38B-4E32-8BD7-4A8808568C3F}" dt="2021-03-25T07:23:13.091" v="20523" actId="1035"/>
          <ac:cxnSpMkLst>
            <pc:docMk/>
            <pc:sldMk cId="2281950369" sldId="3825"/>
            <ac:cxnSpMk id="65" creationId="{C97550CE-0DD3-46EA-874A-1785E26951CA}"/>
          </ac:cxnSpMkLst>
        </pc:cxnChg>
        <pc:cxnChg chg="mod">
          <ac:chgData name="Ragnhild Halvorsrud" userId="917ea340-fd63-490f-a7db-68428d24cf32" providerId="ADAL" clId="{74752764-C38B-4E32-8BD7-4A8808568C3F}" dt="2021-03-25T07:23:13.091" v="20523" actId="1035"/>
          <ac:cxnSpMkLst>
            <pc:docMk/>
            <pc:sldMk cId="2281950369" sldId="3825"/>
            <ac:cxnSpMk id="67" creationId="{146452C1-32DA-421A-830C-8AC4C6E1BC31}"/>
          </ac:cxnSpMkLst>
        </pc:cxnChg>
        <pc:cxnChg chg="mod">
          <ac:chgData name="Ragnhild Halvorsrud" userId="917ea340-fd63-490f-a7db-68428d24cf32" providerId="ADAL" clId="{74752764-C38B-4E32-8BD7-4A8808568C3F}" dt="2021-03-25T07:23:13.091" v="20523" actId="1035"/>
          <ac:cxnSpMkLst>
            <pc:docMk/>
            <pc:sldMk cId="2281950369" sldId="3825"/>
            <ac:cxnSpMk id="68" creationId="{0720720B-9488-4B54-9906-8E2468B57193}"/>
          </ac:cxnSpMkLst>
        </pc:cxnChg>
        <pc:cxnChg chg="mod">
          <ac:chgData name="Ragnhild Halvorsrud" userId="917ea340-fd63-490f-a7db-68428d24cf32" providerId="ADAL" clId="{74752764-C38B-4E32-8BD7-4A8808568C3F}" dt="2021-03-25T07:23:13.091" v="20523" actId="1035"/>
          <ac:cxnSpMkLst>
            <pc:docMk/>
            <pc:sldMk cId="2281950369" sldId="3825"/>
            <ac:cxnSpMk id="76" creationId="{A95E9198-7F47-42C1-9B08-E4C5FBAA994E}"/>
          </ac:cxnSpMkLst>
        </pc:cxnChg>
        <pc:cxnChg chg="mod">
          <ac:chgData name="Ragnhild Halvorsrud" userId="917ea340-fd63-490f-a7db-68428d24cf32" providerId="ADAL" clId="{74752764-C38B-4E32-8BD7-4A8808568C3F}" dt="2021-03-25T07:23:13.091" v="20523" actId="1035"/>
          <ac:cxnSpMkLst>
            <pc:docMk/>
            <pc:sldMk cId="2281950369" sldId="3825"/>
            <ac:cxnSpMk id="77" creationId="{DA8F6661-C4D9-481F-BC24-FE2364A6864E}"/>
          </ac:cxnSpMkLst>
        </pc:cxnChg>
        <pc:cxnChg chg="mod">
          <ac:chgData name="Ragnhild Halvorsrud" userId="917ea340-fd63-490f-a7db-68428d24cf32" providerId="ADAL" clId="{74752764-C38B-4E32-8BD7-4A8808568C3F}" dt="2021-03-25T07:23:13.091" v="20523" actId="1035"/>
          <ac:cxnSpMkLst>
            <pc:docMk/>
            <pc:sldMk cId="2281950369" sldId="3825"/>
            <ac:cxnSpMk id="79" creationId="{36D824B5-2951-47A2-AC6A-0F751A2ADFF3}"/>
          </ac:cxnSpMkLst>
        </pc:cxnChg>
        <pc:cxnChg chg="mod">
          <ac:chgData name="Ragnhild Halvorsrud" userId="917ea340-fd63-490f-a7db-68428d24cf32" providerId="ADAL" clId="{74752764-C38B-4E32-8BD7-4A8808568C3F}" dt="2021-03-25T07:23:13.091" v="20523" actId="1035"/>
          <ac:cxnSpMkLst>
            <pc:docMk/>
            <pc:sldMk cId="2281950369" sldId="3825"/>
            <ac:cxnSpMk id="80" creationId="{F2CBE31E-C57F-4033-9DA0-41DAD1F7D2E6}"/>
          </ac:cxnSpMkLst>
        </pc:cxnChg>
        <pc:cxnChg chg="mod">
          <ac:chgData name="Ragnhild Halvorsrud" userId="917ea340-fd63-490f-a7db-68428d24cf32" providerId="ADAL" clId="{74752764-C38B-4E32-8BD7-4A8808568C3F}" dt="2021-03-25T07:23:13.091" v="20523" actId="1035"/>
          <ac:cxnSpMkLst>
            <pc:docMk/>
            <pc:sldMk cId="2281950369" sldId="3825"/>
            <ac:cxnSpMk id="83" creationId="{F23E90F7-B7B2-4596-B248-77A3EC98800B}"/>
          </ac:cxnSpMkLst>
        </pc:cxnChg>
        <pc:cxnChg chg="mod">
          <ac:chgData name="Ragnhild Halvorsrud" userId="917ea340-fd63-490f-a7db-68428d24cf32" providerId="ADAL" clId="{74752764-C38B-4E32-8BD7-4A8808568C3F}" dt="2021-03-25T07:23:13.091" v="20523" actId="1035"/>
          <ac:cxnSpMkLst>
            <pc:docMk/>
            <pc:sldMk cId="2281950369" sldId="3825"/>
            <ac:cxnSpMk id="89" creationId="{4B076D70-EFE5-49EA-9B9A-A97E54E7E599}"/>
          </ac:cxnSpMkLst>
        </pc:cxnChg>
        <pc:cxnChg chg="mod">
          <ac:chgData name="Ragnhild Halvorsrud" userId="917ea340-fd63-490f-a7db-68428d24cf32" providerId="ADAL" clId="{74752764-C38B-4E32-8BD7-4A8808568C3F}" dt="2021-03-25T07:23:13.091" v="20523" actId="1035"/>
          <ac:cxnSpMkLst>
            <pc:docMk/>
            <pc:sldMk cId="2281950369" sldId="3825"/>
            <ac:cxnSpMk id="94" creationId="{718F9A57-C878-4A90-A3AB-AEA03A949FBE}"/>
          </ac:cxnSpMkLst>
        </pc:cxnChg>
      </pc:sldChg>
      <pc:sldChg chg="addSp delSp modSp add del mod ord modNotes">
        <pc:chgData name="Ragnhild Halvorsrud" userId="917ea340-fd63-490f-a7db-68428d24cf32" providerId="ADAL" clId="{74752764-C38B-4E32-8BD7-4A8808568C3F}" dt="2021-03-23T17:23:21.901" v="12457" actId="47"/>
        <pc:sldMkLst>
          <pc:docMk/>
          <pc:sldMk cId="3812783543" sldId="3825"/>
        </pc:sldMkLst>
        <pc:spChg chg="mod">
          <ac:chgData name="Ragnhild Halvorsrud" userId="917ea340-fd63-490f-a7db-68428d24cf32" providerId="ADAL" clId="{74752764-C38B-4E32-8BD7-4A8808568C3F}" dt="2021-03-23T17:08:26.215" v="12195" actId="790"/>
          <ac:spMkLst>
            <pc:docMk/>
            <pc:sldMk cId="3812783543" sldId="3825"/>
            <ac:spMk id="2" creationId="{00000000-0000-0000-0000-000000000000}"/>
          </ac:spMkLst>
        </pc:spChg>
        <pc:spChg chg="mod">
          <ac:chgData name="Ragnhild Halvorsrud" userId="917ea340-fd63-490f-a7db-68428d24cf32" providerId="ADAL" clId="{74752764-C38B-4E32-8BD7-4A8808568C3F}" dt="2021-03-23T17:08:26.231" v="12202" actId="790"/>
          <ac:spMkLst>
            <pc:docMk/>
            <pc:sldMk cId="3812783543" sldId="3825"/>
            <ac:spMk id="4" creationId="{252B2DBF-22C1-478A-9BE2-9E352F43BF6E}"/>
          </ac:spMkLst>
        </pc:spChg>
        <pc:spChg chg="mod">
          <ac:chgData name="Ragnhild Halvorsrud" userId="917ea340-fd63-490f-a7db-68428d24cf32" providerId="ADAL" clId="{74752764-C38B-4E32-8BD7-4A8808568C3F}" dt="2021-03-23T17:08:26.215" v="12200" actId="790"/>
          <ac:spMkLst>
            <pc:docMk/>
            <pc:sldMk cId="3812783543" sldId="3825"/>
            <ac:spMk id="14" creationId="{0DBF1A7D-509C-42AD-B373-D6C99DB9ECC4}"/>
          </ac:spMkLst>
        </pc:spChg>
        <pc:spChg chg="mod">
          <ac:chgData name="Ragnhild Halvorsrud" userId="917ea340-fd63-490f-a7db-68428d24cf32" providerId="ADAL" clId="{74752764-C38B-4E32-8BD7-4A8808568C3F}" dt="2021-03-23T17:08:26.215" v="12201" actId="790"/>
          <ac:spMkLst>
            <pc:docMk/>
            <pc:sldMk cId="3812783543" sldId="3825"/>
            <ac:spMk id="15" creationId="{D4CC7754-3A62-4CDB-A6E3-058724B4F3DC}"/>
          </ac:spMkLst>
        </pc:spChg>
        <pc:spChg chg="del mod">
          <ac:chgData name="Ragnhild Halvorsrud" userId="917ea340-fd63-490f-a7db-68428d24cf32" providerId="ADAL" clId="{74752764-C38B-4E32-8BD7-4A8808568C3F}" dt="2021-03-23T17:08:51.645" v="12210" actId="478"/>
          <ac:spMkLst>
            <pc:docMk/>
            <pc:sldMk cId="3812783543" sldId="3825"/>
            <ac:spMk id="16" creationId="{7E461A67-4E7C-4EA1-9A49-93FF263D2267}"/>
          </ac:spMkLst>
        </pc:spChg>
        <pc:spChg chg="add del mod">
          <ac:chgData name="Ragnhild Halvorsrud" userId="917ea340-fd63-490f-a7db-68428d24cf32" providerId="ADAL" clId="{74752764-C38B-4E32-8BD7-4A8808568C3F}" dt="2021-03-23T17:23:14.484" v="12455" actId="21"/>
          <ac:spMkLst>
            <pc:docMk/>
            <pc:sldMk cId="3812783543" sldId="3825"/>
            <ac:spMk id="17" creationId="{7CB3DCDA-0988-48FF-ACB5-3106CA5CF047}"/>
          </ac:spMkLst>
        </pc:spChg>
        <pc:spChg chg="mod">
          <ac:chgData name="Ragnhild Halvorsrud" userId="917ea340-fd63-490f-a7db-68428d24cf32" providerId="ADAL" clId="{74752764-C38B-4E32-8BD7-4A8808568C3F}" dt="2021-03-23T17:08:26.231" v="12203" actId="790"/>
          <ac:spMkLst>
            <pc:docMk/>
            <pc:sldMk cId="3812783543" sldId="3825"/>
            <ac:spMk id="18" creationId="{95996554-E312-4F71-829A-1F10877C29EA}"/>
          </ac:spMkLst>
        </pc:spChg>
        <pc:spChg chg="mod">
          <ac:chgData name="Ragnhild Halvorsrud" userId="917ea340-fd63-490f-a7db-68428d24cf32" providerId="ADAL" clId="{74752764-C38B-4E32-8BD7-4A8808568C3F}" dt="2021-03-23T17:08:26.215" v="12196" actId="790"/>
          <ac:spMkLst>
            <pc:docMk/>
            <pc:sldMk cId="3812783543" sldId="3825"/>
            <ac:spMk id="44" creationId="{CBF2B9E1-AD5D-4BC8-86D5-14961E5C1C92}"/>
          </ac:spMkLst>
        </pc:spChg>
        <pc:spChg chg="mod">
          <ac:chgData name="Ragnhild Halvorsrud" userId="917ea340-fd63-490f-a7db-68428d24cf32" providerId="ADAL" clId="{74752764-C38B-4E32-8BD7-4A8808568C3F}" dt="2021-03-23T17:08:26.215" v="12197" actId="790"/>
          <ac:spMkLst>
            <pc:docMk/>
            <pc:sldMk cId="3812783543" sldId="3825"/>
            <ac:spMk id="45" creationId="{453D8C2B-613D-4F3D-AFD4-8C0C3B392A7C}"/>
          </ac:spMkLst>
        </pc:spChg>
        <pc:spChg chg="mod">
          <ac:chgData name="Ragnhild Halvorsrud" userId="917ea340-fd63-490f-a7db-68428d24cf32" providerId="ADAL" clId="{74752764-C38B-4E32-8BD7-4A8808568C3F}" dt="2021-03-23T17:08:26.215" v="12198" actId="790"/>
          <ac:spMkLst>
            <pc:docMk/>
            <pc:sldMk cId="3812783543" sldId="3825"/>
            <ac:spMk id="49" creationId="{CAFFC052-FBEC-40E6-817E-3403BE38A474}"/>
          </ac:spMkLst>
        </pc:spChg>
        <pc:spChg chg="mod">
          <ac:chgData name="Ragnhild Halvorsrud" userId="917ea340-fd63-490f-a7db-68428d24cf32" providerId="ADAL" clId="{74752764-C38B-4E32-8BD7-4A8808568C3F}" dt="2021-03-23T17:08:26.215" v="12199" actId="790"/>
          <ac:spMkLst>
            <pc:docMk/>
            <pc:sldMk cId="3812783543" sldId="3825"/>
            <ac:spMk id="51" creationId="{865F824B-4E1C-4D62-988E-36DA6268A102}"/>
          </ac:spMkLst>
        </pc:spChg>
      </pc:sldChg>
      <pc:sldChg chg="addSp delSp modSp add del mod modNotes">
        <pc:chgData name="Ragnhild Halvorsrud" userId="917ea340-fd63-490f-a7db-68428d24cf32" providerId="ADAL" clId="{74752764-C38B-4E32-8BD7-4A8808568C3F}" dt="2021-03-26T15:45:32.709" v="31628" actId="47"/>
        <pc:sldMkLst>
          <pc:docMk/>
          <pc:sldMk cId="1685315064" sldId="3826"/>
        </pc:sldMkLst>
        <pc:spChg chg="mod">
          <ac:chgData name="Ragnhild Halvorsrud" userId="917ea340-fd63-490f-a7db-68428d24cf32" providerId="ADAL" clId="{74752764-C38B-4E32-8BD7-4A8808568C3F}" dt="2021-03-25T12:44:18.242" v="30618" actId="790"/>
          <ac:spMkLst>
            <pc:docMk/>
            <pc:sldMk cId="1685315064" sldId="3826"/>
            <ac:spMk id="3" creationId="{00DA2F44-CE98-49BA-84FA-4BCF7A7CFF3C}"/>
          </ac:spMkLst>
        </pc:spChg>
        <pc:spChg chg="mod">
          <ac:chgData name="Ragnhild Halvorsrud" userId="917ea340-fd63-490f-a7db-68428d24cf32" providerId="ADAL" clId="{74752764-C38B-4E32-8BD7-4A8808568C3F}" dt="2021-03-25T12:44:18.238" v="30616" actId="790"/>
          <ac:spMkLst>
            <pc:docMk/>
            <pc:sldMk cId="1685315064" sldId="3826"/>
            <ac:spMk id="4" creationId="{AB5A6E4F-A8CB-40BC-846D-CA5BEDFCEC7C}"/>
          </ac:spMkLst>
        </pc:spChg>
        <pc:spChg chg="mod">
          <ac:chgData name="Ragnhild Halvorsrud" userId="917ea340-fd63-490f-a7db-68428d24cf32" providerId="ADAL" clId="{74752764-C38B-4E32-8BD7-4A8808568C3F}" dt="2021-03-25T12:44:18.241" v="30617" actId="790"/>
          <ac:spMkLst>
            <pc:docMk/>
            <pc:sldMk cId="1685315064" sldId="3826"/>
            <ac:spMk id="5" creationId="{350478A3-16F6-44AE-A201-47C1B0E913DB}"/>
          </ac:spMkLst>
        </pc:spChg>
        <pc:spChg chg="mod">
          <ac:chgData name="Ragnhild Halvorsrud" userId="917ea340-fd63-490f-a7db-68428d24cf32" providerId="ADAL" clId="{74752764-C38B-4E32-8BD7-4A8808568C3F}" dt="2021-03-25T12:44:18.244" v="30620" actId="790"/>
          <ac:spMkLst>
            <pc:docMk/>
            <pc:sldMk cId="1685315064" sldId="3826"/>
            <ac:spMk id="8" creationId="{536D36F6-EF5D-4135-8BA6-270CE1365F2F}"/>
          </ac:spMkLst>
        </pc:spChg>
        <pc:spChg chg="del mod">
          <ac:chgData name="Ragnhild Halvorsrud" userId="917ea340-fd63-490f-a7db-68428d24cf32" providerId="ADAL" clId="{74752764-C38B-4E32-8BD7-4A8808568C3F}" dt="2021-03-24T16:35:51.602" v="15709" actId="478"/>
          <ac:spMkLst>
            <pc:docMk/>
            <pc:sldMk cId="1685315064" sldId="3826"/>
            <ac:spMk id="12" creationId="{059B3D68-E3A4-4D72-BA45-8B61B8CF3112}"/>
          </ac:spMkLst>
        </pc:spChg>
        <pc:spChg chg="add del mod">
          <ac:chgData name="Ragnhild Halvorsrud" userId="917ea340-fd63-490f-a7db-68428d24cf32" providerId="ADAL" clId="{74752764-C38B-4E32-8BD7-4A8808568C3F}" dt="2021-03-26T14:59:54.465" v="31620" actId="478"/>
          <ac:spMkLst>
            <pc:docMk/>
            <pc:sldMk cId="1685315064" sldId="3826"/>
            <ac:spMk id="13" creationId="{F00AC703-75C0-4E47-B359-AF83F35371EC}"/>
          </ac:spMkLst>
        </pc:spChg>
        <pc:spChg chg="mod">
          <ac:chgData name="Ragnhild Halvorsrud" userId="917ea340-fd63-490f-a7db-68428d24cf32" providerId="ADAL" clId="{74752764-C38B-4E32-8BD7-4A8808568C3F}" dt="2021-03-25T12:44:18.245" v="30622" actId="790"/>
          <ac:spMkLst>
            <pc:docMk/>
            <pc:sldMk cId="1685315064" sldId="3826"/>
            <ac:spMk id="15" creationId="{878C59C2-B4A7-4731-A9D6-CAA66B2284EE}"/>
          </ac:spMkLst>
        </pc:spChg>
        <pc:spChg chg="mod">
          <ac:chgData name="Ragnhild Halvorsrud" userId="917ea340-fd63-490f-a7db-68428d24cf32" providerId="ADAL" clId="{74752764-C38B-4E32-8BD7-4A8808568C3F}" dt="2021-03-25T12:44:18.246" v="30623" actId="790"/>
          <ac:spMkLst>
            <pc:docMk/>
            <pc:sldMk cId="1685315064" sldId="3826"/>
            <ac:spMk id="16" creationId="{02855A2D-317C-4F04-B29F-B8F4EBBE13A5}"/>
          </ac:spMkLst>
        </pc:spChg>
        <pc:spChg chg="mod">
          <ac:chgData name="Ragnhild Halvorsrud" userId="917ea340-fd63-490f-a7db-68428d24cf32" providerId="ADAL" clId="{74752764-C38B-4E32-8BD7-4A8808568C3F}" dt="2021-03-25T12:44:18.246" v="30624" actId="790"/>
          <ac:spMkLst>
            <pc:docMk/>
            <pc:sldMk cId="1685315064" sldId="3826"/>
            <ac:spMk id="17" creationId="{C7434735-E2D2-4E88-9ACC-E7DE421BC631}"/>
          </ac:spMkLst>
        </pc:spChg>
        <pc:spChg chg="add del mod">
          <ac:chgData name="Ragnhild Halvorsrud" userId="917ea340-fd63-490f-a7db-68428d24cf32" providerId="ADAL" clId="{74752764-C38B-4E32-8BD7-4A8808568C3F}" dt="2021-03-25T13:16:05.505" v="31203" actId="478"/>
          <ac:spMkLst>
            <pc:docMk/>
            <pc:sldMk cId="1685315064" sldId="3826"/>
            <ac:spMk id="18" creationId="{45B00A29-E5D3-475B-9F35-CC1DFDE7A8F2}"/>
          </ac:spMkLst>
        </pc:spChg>
        <pc:spChg chg="add del mod">
          <ac:chgData name="Ragnhild Halvorsrud" userId="917ea340-fd63-490f-a7db-68428d24cf32" providerId="ADAL" clId="{74752764-C38B-4E32-8BD7-4A8808568C3F}" dt="2021-03-25T13:16:05.505" v="31203" actId="478"/>
          <ac:spMkLst>
            <pc:docMk/>
            <pc:sldMk cId="1685315064" sldId="3826"/>
            <ac:spMk id="19" creationId="{61348DC9-0813-4386-97E6-3CD8E54BDEF6}"/>
          </ac:spMkLst>
        </pc:spChg>
        <pc:spChg chg="add del mod">
          <ac:chgData name="Ragnhild Halvorsrud" userId="917ea340-fd63-490f-a7db-68428d24cf32" providerId="ADAL" clId="{74752764-C38B-4E32-8BD7-4A8808568C3F}" dt="2021-03-25T13:16:05.505" v="31203" actId="478"/>
          <ac:spMkLst>
            <pc:docMk/>
            <pc:sldMk cId="1685315064" sldId="3826"/>
            <ac:spMk id="20" creationId="{D8629CC0-8AA3-457D-9378-7FA9BA088E54}"/>
          </ac:spMkLst>
        </pc:spChg>
        <pc:spChg chg="mod">
          <ac:chgData name="Ragnhild Halvorsrud" userId="917ea340-fd63-490f-a7db-68428d24cf32" providerId="ADAL" clId="{74752764-C38B-4E32-8BD7-4A8808568C3F}" dt="2021-03-25T12:44:18.243" v="30619" actId="790"/>
          <ac:spMkLst>
            <pc:docMk/>
            <pc:sldMk cId="1685315064" sldId="3826"/>
            <ac:spMk id="21" creationId="{C15FE0B6-DC88-4973-B6DF-B0E42959B66B}"/>
          </ac:spMkLst>
        </pc:spChg>
        <pc:spChg chg="add del mod">
          <ac:chgData name="Ragnhild Halvorsrud" userId="917ea340-fd63-490f-a7db-68428d24cf32" providerId="ADAL" clId="{74752764-C38B-4E32-8BD7-4A8808568C3F}" dt="2021-03-25T13:16:05.505" v="31203" actId="478"/>
          <ac:spMkLst>
            <pc:docMk/>
            <pc:sldMk cId="1685315064" sldId="3826"/>
            <ac:spMk id="23" creationId="{7AC42C8D-193A-4A07-9A05-A9F93AA4262D}"/>
          </ac:spMkLst>
        </pc:spChg>
        <pc:spChg chg="add del mod">
          <ac:chgData name="Ragnhild Halvorsrud" userId="917ea340-fd63-490f-a7db-68428d24cf32" providerId="ADAL" clId="{74752764-C38B-4E32-8BD7-4A8808568C3F}" dt="2021-03-25T13:16:05.505" v="31203" actId="478"/>
          <ac:spMkLst>
            <pc:docMk/>
            <pc:sldMk cId="1685315064" sldId="3826"/>
            <ac:spMk id="24" creationId="{DDD2174D-8D05-4EA6-8460-F74FE248D63F}"/>
          </ac:spMkLst>
        </pc:spChg>
        <pc:spChg chg="add del mod">
          <ac:chgData name="Ragnhild Halvorsrud" userId="917ea340-fd63-490f-a7db-68428d24cf32" providerId="ADAL" clId="{74752764-C38B-4E32-8BD7-4A8808568C3F}" dt="2021-03-25T13:16:05.505" v="31203" actId="478"/>
          <ac:spMkLst>
            <pc:docMk/>
            <pc:sldMk cId="1685315064" sldId="3826"/>
            <ac:spMk id="25" creationId="{46C9EC66-D17E-429D-AD00-B05D25424EF3}"/>
          </ac:spMkLst>
        </pc:spChg>
        <pc:spChg chg="add mod">
          <ac:chgData name="Ragnhild Halvorsrud" userId="917ea340-fd63-490f-a7db-68428d24cf32" providerId="ADAL" clId="{74752764-C38B-4E32-8BD7-4A8808568C3F}" dt="2021-03-26T14:59:51.680" v="31619"/>
          <ac:spMkLst>
            <pc:docMk/>
            <pc:sldMk cId="1685315064" sldId="3826"/>
            <ac:spMk id="25" creationId="{DDC728A4-D51E-4608-AAEB-4F4552804E9E}"/>
          </ac:spMkLst>
        </pc:spChg>
        <pc:spChg chg="add del mod">
          <ac:chgData name="Ragnhild Halvorsrud" userId="917ea340-fd63-490f-a7db-68428d24cf32" providerId="ADAL" clId="{74752764-C38B-4E32-8BD7-4A8808568C3F}" dt="2021-03-25T13:16:05.505" v="31203" actId="478"/>
          <ac:spMkLst>
            <pc:docMk/>
            <pc:sldMk cId="1685315064" sldId="3826"/>
            <ac:spMk id="26" creationId="{99F404F5-3BDA-40C7-B872-1C3369A8D9C6}"/>
          </ac:spMkLst>
        </pc:spChg>
        <pc:spChg chg="add mod">
          <ac:chgData name="Ragnhild Halvorsrud" userId="917ea340-fd63-490f-a7db-68428d24cf32" providerId="ADAL" clId="{74752764-C38B-4E32-8BD7-4A8808568C3F}" dt="2021-03-25T12:44:18.252" v="30632" actId="790"/>
          <ac:spMkLst>
            <pc:docMk/>
            <pc:sldMk cId="1685315064" sldId="3826"/>
            <ac:spMk id="31" creationId="{AB93A1F2-0D50-46D3-9BE9-401B1F7B2029}"/>
          </ac:spMkLst>
        </pc:spChg>
        <pc:spChg chg="add mod">
          <ac:chgData name="Ragnhild Halvorsrud" userId="917ea340-fd63-490f-a7db-68428d24cf32" providerId="ADAL" clId="{74752764-C38B-4E32-8BD7-4A8808568C3F}" dt="2021-03-25T12:44:18.253" v="30633" actId="790"/>
          <ac:spMkLst>
            <pc:docMk/>
            <pc:sldMk cId="1685315064" sldId="3826"/>
            <ac:spMk id="34" creationId="{064A3A37-C10E-4904-AAD3-B0451F5A4301}"/>
          </ac:spMkLst>
        </pc:spChg>
        <pc:spChg chg="add mod">
          <ac:chgData name="Ragnhild Halvorsrud" userId="917ea340-fd63-490f-a7db-68428d24cf32" providerId="ADAL" clId="{74752764-C38B-4E32-8BD7-4A8808568C3F}" dt="2021-03-25T12:44:18.254" v="30634" actId="790"/>
          <ac:spMkLst>
            <pc:docMk/>
            <pc:sldMk cId="1685315064" sldId="3826"/>
            <ac:spMk id="36" creationId="{EB3331A5-CF9C-4AE6-84E3-F954372FBF72}"/>
          </ac:spMkLst>
        </pc:spChg>
        <pc:spChg chg="add mod">
          <ac:chgData name="Ragnhild Halvorsrud" userId="917ea340-fd63-490f-a7db-68428d24cf32" providerId="ADAL" clId="{74752764-C38B-4E32-8BD7-4A8808568C3F}" dt="2021-03-25T12:44:18.254" v="30635" actId="790"/>
          <ac:spMkLst>
            <pc:docMk/>
            <pc:sldMk cId="1685315064" sldId="3826"/>
            <ac:spMk id="37" creationId="{7AD27A09-BA14-4360-9583-2BB2C0D3BA27}"/>
          </ac:spMkLst>
        </pc:spChg>
        <pc:spChg chg="add mod">
          <ac:chgData name="Ragnhild Halvorsrud" userId="917ea340-fd63-490f-a7db-68428d24cf32" providerId="ADAL" clId="{74752764-C38B-4E32-8BD7-4A8808568C3F}" dt="2021-03-25T13:19:18.634" v="31211" actId="164"/>
          <ac:spMkLst>
            <pc:docMk/>
            <pc:sldMk cId="1685315064" sldId="3826"/>
            <ac:spMk id="38" creationId="{CAA47106-CA1D-46A3-A2CF-05976F98FCF8}"/>
          </ac:spMkLst>
        </pc:spChg>
        <pc:spChg chg="add mod">
          <ac:chgData name="Ragnhild Halvorsrud" userId="917ea340-fd63-490f-a7db-68428d24cf32" providerId="ADAL" clId="{74752764-C38B-4E32-8BD7-4A8808568C3F}" dt="2021-03-25T13:19:18.634" v="31211" actId="164"/>
          <ac:spMkLst>
            <pc:docMk/>
            <pc:sldMk cId="1685315064" sldId="3826"/>
            <ac:spMk id="39" creationId="{0302BF47-7F7E-4935-A03D-BBF48DEEAE77}"/>
          </ac:spMkLst>
        </pc:spChg>
        <pc:spChg chg="add mod">
          <ac:chgData name="Ragnhild Halvorsrud" userId="917ea340-fd63-490f-a7db-68428d24cf32" providerId="ADAL" clId="{74752764-C38B-4E32-8BD7-4A8808568C3F}" dt="2021-03-25T13:19:18.634" v="31211" actId="164"/>
          <ac:spMkLst>
            <pc:docMk/>
            <pc:sldMk cId="1685315064" sldId="3826"/>
            <ac:spMk id="40" creationId="{58B141D4-AC3B-4393-8152-2962300E2CE2}"/>
          </ac:spMkLst>
        </pc:spChg>
        <pc:spChg chg="add mod">
          <ac:chgData name="Ragnhild Halvorsrud" userId="917ea340-fd63-490f-a7db-68428d24cf32" providerId="ADAL" clId="{74752764-C38B-4E32-8BD7-4A8808568C3F}" dt="2021-03-25T13:19:18.634" v="31211" actId="164"/>
          <ac:spMkLst>
            <pc:docMk/>
            <pc:sldMk cId="1685315064" sldId="3826"/>
            <ac:spMk id="41" creationId="{050712E5-4BBF-4012-9C0E-84341E0A465B}"/>
          </ac:spMkLst>
        </pc:spChg>
        <pc:spChg chg="add mod">
          <ac:chgData name="Ragnhild Halvorsrud" userId="917ea340-fd63-490f-a7db-68428d24cf32" providerId="ADAL" clId="{74752764-C38B-4E32-8BD7-4A8808568C3F}" dt="2021-03-25T13:19:18.634" v="31211" actId="164"/>
          <ac:spMkLst>
            <pc:docMk/>
            <pc:sldMk cId="1685315064" sldId="3826"/>
            <ac:spMk id="42" creationId="{157019E9-F178-41E7-9CC7-53A90FD1F1C2}"/>
          </ac:spMkLst>
        </pc:spChg>
        <pc:grpChg chg="add del mod">
          <ac:chgData name="Ragnhild Halvorsrud" userId="917ea340-fd63-490f-a7db-68428d24cf32" providerId="ADAL" clId="{74752764-C38B-4E32-8BD7-4A8808568C3F}" dt="2021-03-26T15:45:27.145" v="31626" actId="21"/>
          <ac:grpSpMkLst>
            <pc:docMk/>
            <pc:sldMk cId="1685315064" sldId="3826"/>
            <ac:grpSpMk id="6" creationId="{EA1CC30A-861F-4494-AEF8-0762A33A2618}"/>
          </ac:grpSpMkLst>
        </pc:grpChg>
        <pc:grpChg chg="add del mod">
          <ac:chgData name="Ragnhild Halvorsrud" userId="917ea340-fd63-490f-a7db-68428d24cf32" providerId="ADAL" clId="{74752764-C38B-4E32-8BD7-4A8808568C3F}" dt="2021-03-25T13:16:05.505" v="31203" actId="478"/>
          <ac:grpSpMkLst>
            <pc:docMk/>
            <pc:sldMk cId="1685315064" sldId="3826"/>
            <ac:grpSpMk id="14" creationId="{470C8A1B-094A-4B4A-8354-B882B1983EB4}"/>
          </ac:grpSpMkLst>
        </pc:grpChg>
        <pc:picChg chg="del mod">
          <ac:chgData name="Ragnhild Halvorsrud" userId="917ea340-fd63-490f-a7db-68428d24cf32" providerId="ADAL" clId="{74752764-C38B-4E32-8BD7-4A8808568C3F}" dt="2021-03-24T18:39:00.282" v="15833" actId="478"/>
          <ac:picMkLst>
            <pc:docMk/>
            <pc:sldMk cId="1685315064" sldId="3826"/>
            <ac:picMk id="2" creationId="{D1CAD63C-3DDE-4A54-8652-2E81A766353C}"/>
          </ac:picMkLst>
        </pc:picChg>
        <pc:picChg chg="del mod">
          <ac:chgData name="Ragnhild Halvorsrud" userId="917ea340-fd63-490f-a7db-68428d24cf32" providerId="ADAL" clId="{74752764-C38B-4E32-8BD7-4A8808568C3F}" dt="2021-03-24T18:38:53.786" v="15832" actId="478"/>
          <ac:picMkLst>
            <pc:docMk/>
            <pc:sldMk cId="1685315064" sldId="3826"/>
            <ac:picMk id="9" creationId="{74CAEC98-765C-4274-A1D2-6BF142D2F47A}"/>
          </ac:picMkLst>
        </pc:picChg>
        <pc:picChg chg="del">
          <ac:chgData name="Ragnhild Halvorsrud" userId="917ea340-fd63-490f-a7db-68428d24cf32" providerId="ADAL" clId="{74752764-C38B-4E32-8BD7-4A8808568C3F}" dt="2021-03-24T16:36:51.467" v="15812" actId="478"/>
          <ac:picMkLst>
            <pc:docMk/>
            <pc:sldMk cId="1685315064" sldId="3826"/>
            <ac:picMk id="10" creationId="{00416F65-2B77-4833-A67B-8664F0A76D98}"/>
          </ac:picMkLst>
        </pc:picChg>
        <pc:picChg chg="add mod">
          <ac:chgData name="Ragnhild Halvorsrud" userId="917ea340-fd63-490f-a7db-68428d24cf32" providerId="ADAL" clId="{74752764-C38B-4E32-8BD7-4A8808568C3F}" dt="2021-03-24T18:40:12.222" v="15898" actId="1036"/>
          <ac:picMkLst>
            <pc:docMk/>
            <pc:sldMk cId="1685315064" sldId="3826"/>
            <ac:picMk id="27" creationId="{AE141C5A-B1B1-4290-9909-7954782CA8A5}"/>
          </ac:picMkLst>
        </pc:picChg>
        <pc:picChg chg="add mod">
          <ac:chgData name="Ragnhild Halvorsrud" userId="917ea340-fd63-490f-a7db-68428d24cf32" providerId="ADAL" clId="{74752764-C38B-4E32-8BD7-4A8808568C3F}" dt="2021-03-24T18:38:36.948" v="15831"/>
          <ac:picMkLst>
            <pc:docMk/>
            <pc:sldMk cId="1685315064" sldId="3826"/>
            <ac:picMk id="28" creationId="{D2CFDE5F-4659-4834-90BC-AC46FB95C5F6}"/>
          </ac:picMkLst>
        </pc:picChg>
        <pc:picChg chg="add mod">
          <ac:chgData name="Ragnhild Halvorsrud" userId="917ea340-fd63-490f-a7db-68428d24cf32" providerId="ADAL" clId="{74752764-C38B-4E32-8BD7-4A8808568C3F}" dt="2021-03-24T18:40:12.222" v="15898" actId="1036"/>
          <ac:picMkLst>
            <pc:docMk/>
            <pc:sldMk cId="1685315064" sldId="3826"/>
            <ac:picMk id="29" creationId="{36C53A5A-F5D1-4956-BEED-81DC2812FE9C}"/>
          </ac:picMkLst>
        </pc:picChg>
        <pc:picChg chg="add mod">
          <ac:chgData name="Ragnhild Halvorsrud" userId="917ea340-fd63-490f-a7db-68428d24cf32" providerId="ADAL" clId="{74752764-C38B-4E32-8BD7-4A8808568C3F}" dt="2021-03-24T18:40:12.222" v="15898" actId="1036"/>
          <ac:picMkLst>
            <pc:docMk/>
            <pc:sldMk cId="1685315064" sldId="3826"/>
            <ac:picMk id="30" creationId="{E15D73DC-EF8A-4A3A-B23E-18ECD612AA1C}"/>
          </ac:picMkLst>
        </pc:picChg>
        <pc:picChg chg="del mod">
          <ac:chgData name="Ragnhild Halvorsrud" userId="917ea340-fd63-490f-a7db-68428d24cf32" providerId="ADAL" clId="{74752764-C38B-4E32-8BD7-4A8808568C3F}" dt="2021-03-24T18:38:53.786" v="15832" actId="478"/>
          <ac:picMkLst>
            <pc:docMk/>
            <pc:sldMk cId="1685315064" sldId="3826"/>
            <ac:picMk id="32" creationId="{AB94B0BD-5F24-4CC1-AE11-C1DAF8C2DA17}"/>
          </ac:picMkLst>
        </pc:picChg>
        <pc:cxnChg chg="add mod">
          <ac:chgData name="Ragnhild Halvorsrud" userId="917ea340-fd63-490f-a7db-68428d24cf32" providerId="ADAL" clId="{74752764-C38B-4E32-8BD7-4A8808568C3F}" dt="2021-03-24T18:40:12.222" v="15898" actId="1036"/>
          <ac:cxnSpMkLst>
            <pc:docMk/>
            <pc:sldMk cId="1685315064" sldId="3826"/>
            <ac:cxnSpMk id="33" creationId="{8B60B95B-FD46-483E-88FA-F57DAB37273C}"/>
          </ac:cxnSpMkLst>
        </pc:cxnChg>
        <pc:cxnChg chg="add mod">
          <ac:chgData name="Ragnhild Halvorsrud" userId="917ea340-fd63-490f-a7db-68428d24cf32" providerId="ADAL" clId="{74752764-C38B-4E32-8BD7-4A8808568C3F}" dt="2021-03-24T18:40:12.222" v="15898" actId="1036"/>
          <ac:cxnSpMkLst>
            <pc:docMk/>
            <pc:sldMk cId="1685315064" sldId="3826"/>
            <ac:cxnSpMk id="35" creationId="{284C1050-64ED-4FAD-92CD-0ACCA2485FF1}"/>
          </ac:cxnSpMkLst>
        </pc:cxnChg>
      </pc:sldChg>
      <pc:sldChg chg="delSp modSp add del mod setBg modNotes">
        <pc:chgData name="Ragnhild Halvorsrud" userId="917ea340-fd63-490f-a7db-68428d24cf32" providerId="ADAL" clId="{74752764-C38B-4E32-8BD7-4A8808568C3F}" dt="2021-03-26T16:06:58.981" v="31694" actId="47"/>
        <pc:sldMkLst>
          <pc:docMk/>
          <pc:sldMk cId="1726726941" sldId="3826"/>
        </pc:sldMkLst>
        <pc:spChg chg="mod">
          <ac:chgData name="Ragnhild Halvorsrud" userId="917ea340-fd63-490f-a7db-68428d24cf32" providerId="ADAL" clId="{74752764-C38B-4E32-8BD7-4A8808568C3F}" dt="2021-03-26T16:04:52.828" v="31649" actId="790"/>
          <ac:spMkLst>
            <pc:docMk/>
            <pc:sldMk cId="1726726941" sldId="3826"/>
            <ac:spMk id="2" creationId="{00000000-0000-0000-0000-000000000000}"/>
          </ac:spMkLst>
        </pc:spChg>
        <pc:spChg chg="mod">
          <ac:chgData name="Ragnhild Halvorsrud" userId="917ea340-fd63-490f-a7db-68428d24cf32" providerId="ADAL" clId="{74752764-C38B-4E32-8BD7-4A8808568C3F}" dt="2021-03-26T16:04:52.828" v="31648" actId="790"/>
          <ac:spMkLst>
            <pc:docMk/>
            <pc:sldMk cId="1726726941" sldId="3826"/>
            <ac:spMk id="3" creationId="{453ACBE8-823D-41F9-AB3E-355A051FA475}"/>
          </ac:spMkLst>
        </pc:spChg>
        <pc:spChg chg="mod">
          <ac:chgData name="Ragnhild Halvorsrud" userId="917ea340-fd63-490f-a7db-68428d24cf32" providerId="ADAL" clId="{74752764-C38B-4E32-8BD7-4A8808568C3F}" dt="2021-03-26T16:04:52.828" v="31652" actId="790"/>
          <ac:spMkLst>
            <pc:docMk/>
            <pc:sldMk cId="1726726941" sldId="3826"/>
            <ac:spMk id="9" creationId="{20DA8136-B82E-44E4-AB75-BE1F27594A95}"/>
          </ac:spMkLst>
        </pc:spChg>
        <pc:spChg chg="mod">
          <ac:chgData name="Ragnhild Halvorsrud" userId="917ea340-fd63-490f-a7db-68428d24cf32" providerId="ADAL" clId="{74752764-C38B-4E32-8BD7-4A8808568C3F}" dt="2021-03-26T16:04:52.828" v="31647" actId="790"/>
          <ac:spMkLst>
            <pc:docMk/>
            <pc:sldMk cId="1726726941" sldId="3826"/>
            <ac:spMk id="15" creationId="{39CD7E99-6C69-4AEE-A4F2-7E08FE90ADC3}"/>
          </ac:spMkLst>
        </pc:spChg>
        <pc:spChg chg="mod">
          <ac:chgData name="Ragnhild Halvorsrud" userId="917ea340-fd63-490f-a7db-68428d24cf32" providerId="ADAL" clId="{74752764-C38B-4E32-8BD7-4A8808568C3F}" dt="2021-03-26T16:04:52.828" v="31655" actId="790"/>
          <ac:spMkLst>
            <pc:docMk/>
            <pc:sldMk cId="1726726941" sldId="3826"/>
            <ac:spMk id="18" creationId="{B1B734B1-FCA9-4D13-B526-909F22D5887E}"/>
          </ac:spMkLst>
        </pc:spChg>
        <pc:spChg chg="mod">
          <ac:chgData name="Ragnhild Halvorsrud" userId="917ea340-fd63-490f-a7db-68428d24cf32" providerId="ADAL" clId="{74752764-C38B-4E32-8BD7-4A8808568C3F}" dt="2021-03-26T16:04:52.828" v="31653" actId="790"/>
          <ac:spMkLst>
            <pc:docMk/>
            <pc:sldMk cId="1726726941" sldId="3826"/>
            <ac:spMk id="20" creationId="{3FD153FD-A8D1-475C-BDC9-6C750A55CEED}"/>
          </ac:spMkLst>
        </pc:spChg>
        <pc:spChg chg="mod">
          <ac:chgData name="Ragnhild Halvorsrud" userId="917ea340-fd63-490f-a7db-68428d24cf32" providerId="ADAL" clId="{74752764-C38B-4E32-8BD7-4A8808568C3F}" dt="2021-03-26T16:04:52.828" v="31654" actId="790"/>
          <ac:spMkLst>
            <pc:docMk/>
            <pc:sldMk cId="1726726941" sldId="3826"/>
            <ac:spMk id="21" creationId="{EB82FA5B-B184-4A29-BE35-F193677CB514}"/>
          </ac:spMkLst>
        </pc:spChg>
        <pc:spChg chg="mod">
          <ac:chgData name="Ragnhild Halvorsrud" userId="917ea340-fd63-490f-a7db-68428d24cf32" providerId="ADAL" clId="{74752764-C38B-4E32-8BD7-4A8808568C3F}" dt="2021-03-26T16:04:52.828" v="31656" actId="790"/>
          <ac:spMkLst>
            <pc:docMk/>
            <pc:sldMk cId="1726726941" sldId="3826"/>
            <ac:spMk id="23" creationId="{2E57241E-EEB9-46A0-89A6-E1C47D0FB59C}"/>
          </ac:spMkLst>
        </pc:spChg>
        <pc:spChg chg="mod">
          <ac:chgData name="Ragnhild Halvorsrud" userId="917ea340-fd63-490f-a7db-68428d24cf32" providerId="ADAL" clId="{74752764-C38B-4E32-8BD7-4A8808568C3F}" dt="2021-03-26T16:04:52.844" v="31657" actId="790"/>
          <ac:spMkLst>
            <pc:docMk/>
            <pc:sldMk cId="1726726941" sldId="3826"/>
            <ac:spMk id="24" creationId="{6C9C8B3B-62A5-42C4-91ED-70F6A2F8AE32}"/>
          </ac:spMkLst>
        </pc:spChg>
        <pc:spChg chg="mod">
          <ac:chgData name="Ragnhild Halvorsrud" userId="917ea340-fd63-490f-a7db-68428d24cf32" providerId="ADAL" clId="{74752764-C38B-4E32-8BD7-4A8808568C3F}" dt="2021-03-26T16:04:52.859" v="31658" actId="790"/>
          <ac:spMkLst>
            <pc:docMk/>
            <pc:sldMk cId="1726726941" sldId="3826"/>
            <ac:spMk id="25" creationId="{7C1F3B68-774F-4F95-B15D-086C3E9D9FEB}"/>
          </ac:spMkLst>
        </pc:spChg>
        <pc:spChg chg="mod">
          <ac:chgData name="Ragnhild Halvorsrud" userId="917ea340-fd63-490f-a7db-68428d24cf32" providerId="ADAL" clId="{74752764-C38B-4E32-8BD7-4A8808568C3F}" dt="2021-03-26T16:04:52.859" v="31659" actId="790"/>
          <ac:spMkLst>
            <pc:docMk/>
            <pc:sldMk cId="1726726941" sldId="3826"/>
            <ac:spMk id="26" creationId="{6AD73B19-2259-46B1-BB10-5D51D56AE36A}"/>
          </ac:spMkLst>
        </pc:spChg>
        <pc:spChg chg="mod">
          <ac:chgData name="Ragnhild Halvorsrud" userId="917ea340-fd63-490f-a7db-68428d24cf32" providerId="ADAL" clId="{74752764-C38B-4E32-8BD7-4A8808568C3F}" dt="2021-03-26T16:04:52.859" v="31660" actId="790"/>
          <ac:spMkLst>
            <pc:docMk/>
            <pc:sldMk cId="1726726941" sldId="3826"/>
            <ac:spMk id="27" creationId="{1BB71165-0068-416F-94B6-A19F564E7DAD}"/>
          </ac:spMkLst>
        </pc:spChg>
        <pc:spChg chg="mod">
          <ac:chgData name="Ragnhild Halvorsrud" userId="917ea340-fd63-490f-a7db-68428d24cf32" providerId="ADAL" clId="{74752764-C38B-4E32-8BD7-4A8808568C3F}" dt="2021-03-26T16:04:52.859" v="31661" actId="790"/>
          <ac:spMkLst>
            <pc:docMk/>
            <pc:sldMk cId="1726726941" sldId="3826"/>
            <ac:spMk id="29" creationId="{1463F089-ADA3-45EC-9E2A-4E90A6C61C9A}"/>
          </ac:spMkLst>
        </pc:spChg>
        <pc:spChg chg="mod">
          <ac:chgData name="Ragnhild Halvorsrud" userId="917ea340-fd63-490f-a7db-68428d24cf32" providerId="ADAL" clId="{74752764-C38B-4E32-8BD7-4A8808568C3F}" dt="2021-03-26T16:04:52.828" v="31650" actId="790"/>
          <ac:spMkLst>
            <pc:docMk/>
            <pc:sldMk cId="1726726941" sldId="3826"/>
            <ac:spMk id="32" creationId="{B9ABE375-8729-492C-94B7-D6B27ABF776A}"/>
          </ac:spMkLst>
        </pc:spChg>
        <pc:spChg chg="mod">
          <ac:chgData name="Ragnhild Halvorsrud" userId="917ea340-fd63-490f-a7db-68428d24cf32" providerId="ADAL" clId="{74752764-C38B-4E32-8BD7-4A8808568C3F}" dt="2021-03-26T16:04:52.828" v="31651" actId="790"/>
          <ac:spMkLst>
            <pc:docMk/>
            <pc:sldMk cId="1726726941" sldId="3826"/>
            <ac:spMk id="33" creationId="{98D6F79C-3C8E-4119-8F87-4C0FFEC74FF5}"/>
          </ac:spMkLst>
        </pc:spChg>
        <pc:grpChg chg="del">
          <ac:chgData name="Ragnhild Halvorsrud" userId="917ea340-fd63-490f-a7db-68428d24cf32" providerId="ADAL" clId="{74752764-C38B-4E32-8BD7-4A8808568C3F}" dt="2021-03-26T16:05:05.856" v="31680" actId="478"/>
          <ac:grpSpMkLst>
            <pc:docMk/>
            <pc:sldMk cId="1726726941" sldId="3826"/>
            <ac:grpSpMk id="17" creationId="{86FDF882-C503-49C0-8257-85CBDCF3FA36}"/>
          </ac:grpSpMkLst>
        </pc:grpChg>
      </pc:sldChg>
      <pc:sldChg chg="modSp add del mod modNotes">
        <pc:chgData name="Ragnhild Halvorsrud" userId="917ea340-fd63-490f-a7db-68428d24cf32" providerId="ADAL" clId="{74752764-C38B-4E32-8BD7-4A8808568C3F}" dt="2021-03-24T08:23:37.494" v="14537" actId="47"/>
        <pc:sldMkLst>
          <pc:docMk/>
          <pc:sldMk cId="1821819505" sldId="3826"/>
        </pc:sldMkLst>
        <pc:spChg chg="mod">
          <ac:chgData name="Ragnhild Halvorsrud" userId="917ea340-fd63-490f-a7db-68428d24cf32" providerId="ADAL" clId="{74752764-C38B-4E32-8BD7-4A8808568C3F}" dt="2021-03-24T08:23:08.666" v="14518" actId="790"/>
          <ac:spMkLst>
            <pc:docMk/>
            <pc:sldMk cId="1821819505" sldId="3826"/>
            <ac:spMk id="2" creationId="{DA93C4BE-5E27-46F9-B4B5-B31A61970ECC}"/>
          </ac:spMkLst>
        </pc:spChg>
        <pc:spChg chg="mod">
          <ac:chgData name="Ragnhild Halvorsrud" userId="917ea340-fd63-490f-a7db-68428d24cf32" providerId="ADAL" clId="{74752764-C38B-4E32-8BD7-4A8808568C3F}" dt="2021-03-24T08:23:08.666" v="14520" actId="790"/>
          <ac:spMkLst>
            <pc:docMk/>
            <pc:sldMk cId="1821819505" sldId="3826"/>
            <ac:spMk id="3" creationId="{1ACFC2A2-5AEE-4B2A-B5EE-FA12AF84328D}"/>
          </ac:spMkLst>
        </pc:spChg>
        <pc:spChg chg="mod">
          <ac:chgData name="Ragnhild Halvorsrud" userId="917ea340-fd63-490f-a7db-68428d24cf32" providerId="ADAL" clId="{74752764-C38B-4E32-8BD7-4A8808568C3F}" dt="2021-03-24T08:23:08.666" v="14519" actId="790"/>
          <ac:spMkLst>
            <pc:docMk/>
            <pc:sldMk cId="1821819505" sldId="3826"/>
            <ac:spMk id="4" creationId="{08E392BD-E04E-4B31-B278-E23F916D9D05}"/>
          </ac:spMkLst>
        </pc:spChg>
        <pc:spChg chg="mod">
          <ac:chgData name="Ragnhild Halvorsrud" userId="917ea340-fd63-490f-a7db-68428d24cf32" providerId="ADAL" clId="{74752764-C38B-4E32-8BD7-4A8808568C3F}" dt="2021-03-24T08:23:08.666" v="14521" actId="790"/>
          <ac:spMkLst>
            <pc:docMk/>
            <pc:sldMk cId="1821819505" sldId="3826"/>
            <ac:spMk id="5" creationId="{439A6607-0E88-434E-BFD1-2355FAFD1BC4}"/>
          </ac:spMkLst>
        </pc:spChg>
        <pc:spChg chg="mod">
          <ac:chgData name="Ragnhild Halvorsrud" userId="917ea340-fd63-490f-a7db-68428d24cf32" providerId="ADAL" clId="{74752764-C38B-4E32-8BD7-4A8808568C3F}" dt="2021-03-24T08:23:08.681" v="14522" actId="790"/>
          <ac:spMkLst>
            <pc:docMk/>
            <pc:sldMk cId="1821819505" sldId="3826"/>
            <ac:spMk id="6" creationId="{E817B072-E5CA-46BA-99E1-883E542F745B}"/>
          </ac:spMkLst>
        </pc:spChg>
        <pc:spChg chg="mod">
          <ac:chgData name="Ragnhild Halvorsrud" userId="917ea340-fd63-490f-a7db-68428d24cf32" providerId="ADAL" clId="{74752764-C38B-4E32-8BD7-4A8808568C3F}" dt="2021-03-24T08:23:08.681" v="14523" actId="790"/>
          <ac:spMkLst>
            <pc:docMk/>
            <pc:sldMk cId="1821819505" sldId="3826"/>
            <ac:spMk id="27" creationId="{E4FD5E09-96D4-4D6B-821E-33CCF58522E9}"/>
          </ac:spMkLst>
        </pc:spChg>
        <pc:spChg chg="mod">
          <ac:chgData name="Ragnhild Halvorsrud" userId="917ea340-fd63-490f-a7db-68428d24cf32" providerId="ADAL" clId="{74752764-C38B-4E32-8BD7-4A8808568C3F}" dt="2021-03-24T08:23:08.681" v="14524" actId="790"/>
          <ac:spMkLst>
            <pc:docMk/>
            <pc:sldMk cId="1821819505" sldId="3826"/>
            <ac:spMk id="28" creationId="{A3AB91D9-F1A9-46A4-99AF-91A65B6FAADC}"/>
          </ac:spMkLst>
        </pc:spChg>
        <pc:spChg chg="mod">
          <ac:chgData name="Ragnhild Halvorsrud" userId="917ea340-fd63-490f-a7db-68428d24cf32" providerId="ADAL" clId="{74752764-C38B-4E32-8BD7-4A8808568C3F}" dt="2021-03-24T08:23:08.681" v="14525" actId="790"/>
          <ac:spMkLst>
            <pc:docMk/>
            <pc:sldMk cId="1821819505" sldId="3826"/>
            <ac:spMk id="34" creationId="{9CD13CE5-6E48-44A5-A1E0-7DD3ED7655A7}"/>
          </ac:spMkLst>
        </pc:spChg>
        <pc:spChg chg="mod">
          <ac:chgData name="Ragnhild Halvorsrud" userId="917ea340-fd63-490f-a7db-68428d24cf32" providerId="ADAL" clId="{74752764-C38B-4E32-8BD7-4A8808568C3F}" dt="2021-03-24T08:23:08.681" v="14526" actId="790"/>
          <ac:spMkLst>
            <pc:docMk/>
            <pc:sldMk cId="1821819505" sldId="3826"/>
            <ac:spMk id="35" creationId="{5BBE1D7F-002D-423E-8F51-EDA5B14FB2E6}"/>
          </ac:spMkLst>
        </pc:spChg>
        <pc:spChg chg="mod">
          <ac:chgData name="Ragnhild Halvorsrud" userId="917ea340-fd63-490f-a7db-68428d24cf32" providerId="ADAL" clId="{74752764-C38B-4E32-8BD7-4A8808568C3F}" dt="2021-03-24T08:23:08.681" v="14527" actId="790"/>
          <ac:spMkLst>
            <pc:docMk/>
            <pc:sldMk cId="1821819505" sldId="3826"/>
            <ac:spMk id="36" creationId="{0EFA899D-0686-4E86-9822-340D7C9BFA7B}"/>
          </ac:spMkLst>
        </pc:spChg>
        <pc:spChg chg="mod">
          <ac:chgData name="Ragnhild Halvorsrud" userId="917ea340-fd63-490f-a7db-68428d24cf32" providerId="ADAL" clId="{74752764-C38B-4E32-8BD7-4A8808568C3F}" dt="2021-03-24T08:23:08.681" v="14528" actId="790"/>
          <ac:spMkLst>
            <pc:docMk/>
            <pc:sldMk cId="1821819505" sldId="3826"/>
            <ac:spMk id="48" creationId="{EFF0B7F6-FAF7-4D86-A8A9-1930E4A07764}"/>
          </ac:spMkLst>
        </pc:spChg>
        <pc:spChg chg="mod">
          <ac:chgData name="Ragnhild Halvorsrud" userId="917ea340-fd63-490f-a7db-68428d24cf32" providerId="ADAL" clId="{74752764-C38B-4E32-8BD7-4A8808568C3F}" dt="2021-03-24T08:23:08.681" v="14529" actId="790"/>
          <ac:spMkLst>
            <pc:docMk/>
            <pc:sldMk cId="1821819505" sldId="3826"/>
            <ac:spMk id="49" creationId="{DC4FAF33-D86B-4009-89C5-1CA6D4E6A43D}"/>
          </ac:spMkLst>
        </pc:spChg>
        <pc:spChg chg="mod">
          <ac:chgData name="Ragnhild Halvorsrud" userId="917ea340-fd63-490f-a7db-68428d24cf32" providerId="ADAL" clId="{74752764-C38B-4E32-8BD7-4A8808568C3F}" dt="2021-03-24T08:23:08.681" v="14530" actId="790"/>
          <ac:spMkLst>
            <pc:docMk/>
            <pc:sldMk cId="1821819505" sldId="3826"/>
            <ac:spMk id="50" creationId="{78748617-17BC-432D-BF4D-4489B2BB0F93}"/>
          </ac:spMkLst>
        </pc:spChg>
        <pc:spChg chg="mod">
          <ac:chgData name="Ragnhild Halvorsrud" userId="917ea340-fd63-490f-a7db-68428d24cf32" providerId="ADAL" clId="{74752764-C38B-4E32-8BD7-4A8808568C3F}" dt="2021-03-24T08:23:08.681" v="14531" actId="790"/>
          <ac:spMkLst>
            <pc:docMk/>
            <pc:sldMk cId="1821819505" sldId="3826"/>
            <ac:spMk id="51" creationId="{4C023729-B471-4483-B144-7E1348EAB078}"/>
          </ac:spMkLst>
        </pc:spChg>
        <pc:spChg chg="mod">
          <ac:chgData name="Ragnhild Halvorsrud" userId="917ea340-fd63-490f-a7db-68428d24cf32" providerId="ADAL" clId="{74752764-C38B-4E32-8BD7-4A8808568C3F}" dt="2021-03-24T08:23:08.681" v="14532" actId="790"/>
          <ac:spMkLst>
            <pc:docMk/>
            <pc:sldMk cId="1821819505" sldId="3826"/>
            <ac:spMk id="52" creationId="{4A8E924A-8667-443E-9001-8E3289B8299F}"/>
          </ac:spMkLst>
        </pc:spChg>
        <pc:spChg chg="mod">
          <ac:chgData name="Ragnhild Halvorsrud" userId="917ea340-fd63-490f-a7db-68428d24cf32" providerId="ADAL" clId="{74752764-C38B-4E32-8BD7-4A8808568C3F}" dt="2021-03-24T08:23:08.681" v="14533" actId="790"/>
          <ac:spMkLst>
            <pc:docMk/>
            <pc:sldMk cId="1821819505" sldId="3826"/>
            <ac:spMk id="53" creationId="{FE36FB70-24D6-4CCD-B3C4-02E14517963C}"/>
          </ac:spMkLst>
        </pc:spChg>
        <pc:spChg chg="mod">
          <ac:chgData name="Ragnhild Halvorsrud" userId="917ea340-fd63-490f-a7db-68428d24cf32" providerId="ADAL" clId="{74752764-C38B-4E32-8BD7-4A8808568C3F}" dt="2021-03-24T08:23:08.681" v="14534" actId="790"/>
          <ac:spMkLst>
            <pc:docMk/>
            <pc:sldMk cId="1821819505" sldId="3826"/>
            <ac:spMk id="54" creationId="{79D8B360-4A20-4701-8510-346EE21CC04C}"/>
          </ac:spMkLst>
        </pc:spChg>
      </pc:sldChg>
      <pc:sldChg chg="modSp add mod ord modNotes">
        <pc:chgData name="Ragnhild Halvorsrud" userId="917ea340-fd63-490f-a7db-68428d24cf32" providerId="ADAL" clId="{74752764-C38B-4E32-8BD7-4A8808568C3F}" dt="2021-03-25T20:19:29.023" v="31509"/>
        <pc:sldMkLst>
          <pc:docMk/>
          <pc:sldMk cId="313917303" sldId="3827"/>
        </pc:sldMkLst>
        <pc:spChg chg="mod">
          <ac:chgData name="Ragnhild Halvorsrud" userId="917ea340-fd63-490f-a7db-68428d24cf32" providerId="ADAL" clId="{74752764-C38B-4E32-8BD7-4A8808568C3F}" dt="2021-03-25T12:44:17.522" v="29629" actId="790"/>
          <ac:spMkLst>
            <pc:docMk/>
            <pc:sldMk cId="313917303" sldId="3827"/>
            <ac:spMk id="2" creationId="{DA93C4BE-5E27-46F9-B4B5-B31A61970ECC}"/>
          </ac:spMkLst>
        </pc:spChg>
        <pc:spChg chg="mod">
          <ac:chgData name="Ragnhild Halvorsrud" userId="917ea340-fd63-490f-a7db-68428d24cf32" providerId="ADAL" clId="{74752764-C38B-4E32-8BD7-4A8808568C3F}" dt="2021-03-25T12:44:17.523" v="29630" actId="790"/>
          <ac:spMkLst>
            <pc:docMk/>
            <pc:sldMk cId="313917303" sldId="3827"/>
            <ac:spMk id="6" creationId="{81971FA6-5696-4159-8F7D-BAF20CFF8190}"/>
          </ac:spMkLst>
        </pc:spChg>
      </pc:sldChg>
      <pc:sldChg chg="modSp add del mod modNotes">
        <pc:chgData name="Ragnhild Halvorsrud" userId="917ea340-fd63-490f-a7db-68428d24cf32" providerId="ADAL" clId="{74752764-C38B-4E32-8BD7-4A8808568C3F}" dt="2021-03-24T19:25:04.544" v="17467" actId="47"/>
        <pc:sldMkLst>
          <pc:docMk/>
          <pc:sldMk cId="1354603937" sldId="3827"/>
        </pc:sldMkLst>
        <pc:spChg chg="mod">
          <ac:chgData name="Ragnhild Halvorsrud" userId="917ea340-fd63-490f-a7db-68428d24cf32" providerId="ADAL" clId="{74752764-C38B-4E32-8BD7-4A8808568C3F}" dt="2021-03-24T19:15:00.503" v="16902" actId="790"/>
          <ac:spMkLst>
            <pc:docMk/>
            <pc:sldMk cId="1354603937" sldId="3827"/>
            <ac:spMk id="2" creationId="{DA93C4BE-5E27-46F9-B4B5-B31A61970ECC}"/>
          </ac:spMkLst>
        </pc:spChg>
        <pc:spChg chg="mod">
          <ac:chgData name="Ragnhild Halvorsrud" userId="917ea340-fd63-490f-a7db-68428d24cf32" providerId="ADAL" clId="{74752764-C38B-4E32-8BD7-4A8808568C3F}" dt="2021-03-24T19:15:00.503" v="16903" actId="790"/>
          <ac:spMkLst>
            <pc:docMk/>
            <pc:sldMk cId="1354603937" sldId="3827"/>
            <ac:spMk id="3" creationId="{1ACFC2A2-5AEE-4B2A-B5EE-FA12AF84328D}"/>
          </ac:spMkLst>
        </pc:spChg>
        <pc:spChg chg="mod">
          <ac:chgData name="Ragnhild Halvorsrud" userId="917ea340-fd63-490f-a7db-68428d24cf32" providerId="ADAL" clId="{74752764-C38B-4E32-8BD7-4A8808568C3F}" dt="2021-03-24T19:15:00.503" v="16904" actId="790"/>
          <ac:spMkLst>
            <pc:docMk/>
            <pc:sldMk cId="1354603937" sldId="3827"/>
            <ac:spMk id="5" creationId="{EE181B37-A1BA-41C5-9DB4-F3714FE30662}"/>
          </ac:spMkLst>
        </pc:spChg>
        <pc:spChg chg="mod">
          <ac:chgData name="Ragnhild Halvorsrud" userId="917ea340-fd63-490f-a7db-68428d24cf32" providerId="ADAL" clId="{74752764-C38B-4E32-8BD7-4A8808568C3F}" dt="2021-03-24T19:15:00.503" v="16905" actId="790"/>
          <ac:spMkLst>
            <pc:docMk/>
            <pc:sldMk cId="1354603937" sldId="3827"/>
            <ac:spMk id="6" creationId="{92C27FB5-4EFE-4A9B-9AB4-B61DAF2E0592}"/>
          </ac:spMkLst>
        </pc:spChg>
        <pc:spChg chg="mod">
          <ac:chgData name="Ragnhild Halvorsrud" userId="917ea340-fd63-490f-a7db-68428d24cf32" providerId="ADAL" clId="{74752764-C38B-4E32-8BD7-4A8808568C3F}" dt="2021-03-24T19:15:00.503" v="16906" actId="790"/>
          <ac:spMkLst>
            <pc:docMk/>
            <pc:sldMk cId="1354603937" sldId="3827"/>
            <ac:spMk id="7" creationId="{0DAFC122-0E6B-4C1E-BA02-623863F040ED}"/>
          </ac:spMkLst>
        </pc:spChg>
        <pc:spChg chg="mod">
          <ac:chgData name="Ragnhild Halvorsrud" userId="917ea340-fd63-490f-a7db-68428d24cf32" providerId="ADAL" clId="{74752764-C38B-4E32-8BD7-4A8808568C3F}" dt="2021-03-24T19:15:00.503" v="16907" actId="790"/>
          <ac:spMkLst>
            <pc:docMk/>
            <pc:sldMk cId="1354603937" sldId="3827"/>
            <ac:spMk id="8" creationId="{4D1374F2-8101-40E2-834C-22AC8213F04B}"/>
          </ac:spMkLst>
        </pc:spChg>
        <pc:spChg chg="mod">
          <ac:chgData name="Ragnhild Halvorsrud" userId="917ea340-fd63-490f-a7db-68428d24cf32" providerId="ADAL" clId="{74752764-C38B-4E32-8BD7-4A8808568C3F}" dt="2021-03-24T19:15:00.519" v="16908" actId="790"/>
          <ac:spMkLst>
            <pc:docMk/>
            <pc:sldMk cId="1354603937" sldId="3827"/>
            <ac:spMk id="9" creationId="{5263D8A4-6128-4A3C-AB1E-41FD3A2C9722}"/>
          </ac:spMkLst>
        </pc:spChg>
        <pc:spChg chg="mod">
          <ac:chgData name="Ragnhild Halvorsrud" userId="917ea340-fd63-490f-a7db-68428d24cf32" providerId="ADAL" clId="{74752764-C38B-4E32-8BD7-4A8808568C3F}" dt="2021-03-24T19:15:00.519" v="16909" actId="790"/>
          <ac:spMkLst>
            <pc:docMk/>
            <pc:sldMk cId="1354603937" sldId="3827"/>
            <ac:spMk id="10" creationId="{F5CF7A1B-2DFA-4C3B-A989-53173CF5DC8B}"/>
          </ac:spMkLst>
        </pc:spChg>
        <pc:spChg chg="mod">
          <ac:chgData name="Ragnhild Halvorsrud" userId="917ea340-fd63-490f-a7db-68428d24cf32" providerId="ADAL" clId="{74752764-C38B-4E32-8BD7-4A8808568C3F}" dt="2021-03-24T19:15:00.519" v="16910" actId="790"/>
          <ac:spMkLst>
            <pc:docMk/>
            <pc:sldMk cId="1354603937" sldId="3827"/>
            <ac:spMk id="11" creationId="{B0A0AC6E-72D5-48C0-9833-0897F3DE885C}"/>
          </ac:spMkLst>
        </pc:spChg>
        <pc:spChg chg="mod">
          <ac:chgData name="Ragnhild Halvorsrud" userId="917ea340-fd63-490f-a7db-68428d24cf32" providerId="ADAL" clId="{74752764-C38B-4E32-8BD7-4A8808568C3F}" dt="2021-03-24T19:15:00.519" v="16911" actId="790"/>
          <ac:spMkLst>
            <pc:docMk/>
            <pc:sldMk cId="1354603937" sldId="3827"/>
            <ac:spMk id="12" creationId="{A9A791FD-C0B9-42CA-845C-CFB008D6AB49}"/>
          </ac:spMkLst>
        </pc:spChg>
        <pc:spChg chg="mod">
          <ac:chgData name="Ragnhild Halvorsrud" userId="917ea340-fd63-490f-a7db-68428d24cf32" providerId="ADAL" clId="{74752764-C38B-4E32-8BD7-4A8808568C3F}" dt="2021-03-24T19:15:00.519" v="16912" actId="790"/>
          <ac:spMkLst>
            <pc:docMk/>
            <pc:sldMk cId="1354603937" sldId="3827"/>
            <ac:spMk id="13" creationId="{84C60B50-417C-4AF4-A77A-979C108A60A4}"/>
          </ac:spMkLst>
        </pc:spChg>
        <pc:spChg chg="mod">
          <ac:chgData name="Ragnhild Halvorsrud" userId="917ea340-fd63-490f-a7db-68428d24cf32" providerId="ADAL" clId="{74752764-C38B-4E32-8BD7-4A8808568C3F}" dt="2021-03-24T19:15:00.519" v="16913" actId="790"/>
          <ac:spMkLst>
            <pc:docMk/>
            <pc:sldMk cId="1354603937" sldId="3827"/>
            <ac:spMk id="14" creationId="{0E6CA747-DF82-49E0-AF0A-0EB219648036}"/>
          </ac:spMkLst>
        </pc:spChg>
        <pc:spChg chg="mod">
          <ac:chgData name="Ragnhild Halvorsrud" userId="917ea340-fd63-490f-a7db-68428d24cf32" providerId="ADAL" clId="{74752764-C38B-4E32-8BD7-4A8808568C3F}" dt="2021-03-24T19:15:00.519" v="16914" actId="790"/>
          <ac:spMkLst>
            <pc:docMk/>
            <pc:sldMk cId="1354603937" sldId="3827"/>
            <ac:spMk id="16" creationId="{124F46D1-D6A1-4EBB-8064-3E7A15575DA1}"/>
          </ac:spMkLst>
        </pc:spChg>
        <pc:spChg chg="mod">
          <ac:chgData name="Ragnhild Halvorsrud" userId="917ea340-fd63-490f-a7db-68428d24cf32" providerId="ADAL" clId="{74752764-C38B-4E32-8BD7-4A8808568C3F}" dt="2021-03-24T19:15:00.519" v="16915" actId="790"/>
          <ac:spMkLst>
            <pc:docMk/>
            <pc:sldMk cId="1354603937" sldId="3827"/>
            <ac:spMk id="17" creationId="{4499BB3A-0F7E-4D69-B7E1-6E2DFBD6C6AA}"/>
          </ac:spMkLst>
        </pc:spChg>
        <pc:spChg chg="mod">
          <ac:chgData name="Ragnhild Halvorsrud" userId="917ea340-fd63-490f-a7db-68428d24cf32" providerId="ADAL" clId="{74752764-C38B-4E32-8BD7-4A8808568C3F}" dt="2021-03-24T19:15:00.519" v="16916" actId="790"/>
          <ac:spMkLst>
            <pc:docMk/>
            <pc:sldMk cId="1354603937" sldId="3827"/>
            <ac:spMk id="18" creationId="{774E7B3C-C951-46AF-872B-06B9B110F0EA}"/>
          </ac:spMkLst>
        </pc:spChg>
        <pc:spChg chg="mod">
          <ac:chgData name="Ragnhild Halvorsrud" userId="917ea340-fd63-490f-a7db-68428d24cf32" providerId="ADAL" clId="{74752764-C38B-4E32-8BD7-4A8808568C3F}" dt="2021-03-24T19:15:00.519" v="16917" actId="790"/>
          <ac:spMkLst>
            <pc:docMk/>
            <pc:sldMk cId="1354603937" sldId="3827"/>
            <ac:spMk id="19" creationId="{06CC038A-4A15-4360-8BB7-0E815614E502}"/>
          </ac:spMkLst>
        </pc:spChg>
        <pc:spChg chg="mod">
          <ac:chgData name="Ragnhild Halvorsrud" userId="917ea340-fd63-490f-a7db-68428d24cf32" providerId="ADAL" clId="{74752764-C38B-4E32-8BD7-4A8808568C3F}" dt="2021-03-24T19:15:00.519" v="16918" actId="790"/>
          <ac:spMkLst>
            <pc:docMk/>
            <pc:sldMk cId="1354603937" sldId="3827"/>
            <ac:spMk id="20" creationId="{06077A1D-9D27-476F-88C9-9E405AF53385}"/>
          </ac:spMkLst>
        </pc:spChg>
        <pc:spChg chg="mod">
          <ac:chgData name="Ragnhild Halvorsrud" userId="917ea340-fd63-490f-a7db-68428d24cf32" providerId="ADAL" clId="{74752764-C38B-4E32-8BD7-4A8808568C3F}" dt="2021-03-24T19:15:00.519" v="16919" actId="790"/>
          <ac:spMkLst>
            <pc:docMk/>
            <pc:sldMk cId="1354603937" sldId="3827"/>
            <ac:spMk id="24" creationId="{FA0CEA81-A64C-4B11-9028-245666E62A3F}"/>
          </ac:spMkLst>
        </pc:spChg>
        <pc:spChg chg="mod">
          <ac:chgData name="Ragnhild Halvorsrud" userId="917ea340-fd63-490f-a7db-68428d24cf32" providerId="ADAL" clId="{74752764-C38B-4E32-8BD7-4A8808568C3F}" dt="2021-03-24T19:15:00.519" v="16920" actId="790"/>
          <ac:spMkLst>
            <pc:docMk/>
            <pc:sldMk cId="1354603937" sldId="3827"/>
            <ac:spMk id="25" creationId="{1F756022-0877-4AB7-B2B7-0AE65781E7D1}"/>
          </ac:spMkLst>
        </pc:spChg>
        <pc:spChg chg="mod">
          <ac:chgData name="Ragnhild Halvorsrud" userId="917ea340-fd63-490f-a7db-68428d24cf32" providerId="ADAL" clId="{74752764-C38B-4E32-8BD7-4A8808568C3F}" dt="2021-03-24T19:15:00.519" v="16921" actId="790"/>
          <ac:spMkLst>
            <pc:docMk/>
            <pc:sldMk cId="1354603937" sldId="3827"/>
            <ac:spMk id="27" creationId="{B6C62802-EA32-4021-B453-BCCF2E4EFF8F}"/>
          </ac:spMkLst>
        </pc:spChg>
        <pc:spChg chg="mod">
          <ac:chgData name="Ragnhild Halvorsrud" userId="917ea340-fd63-490f-a7db-68428d24cf32" providerId="ADAL" clId="{74752764-C38B-4E32-8BD7-4A8808568C3F}" dt="2021-03-24T19:15:00.519" v="16922" actId="790"/>
          <ac:spMkLst>
            <pc:docMk/>
            <pc:sldMk cId="1354603937" sldId="3827"/>
            <ac:spMk id="28" creationId="{49A2714D-6A31-4168-B5D4-0CD4920EA6F0}"/>
          </ac:spMkLst>
        </pc:spChg>
        <pc:spChg chg="mod">
          <ac:chgData name="Ragnhild Halvorsrud" userId="917ea340-fd63-490f-a7db-68428d24cf32" providerId="ADAL" clId="{74752764-C38B-4E32-8BD7-4A8808568C3F}" dt="2021-03-24T19:15:00.519" v="16923" actId="790"/>
          <ac:spMkLst>
            <pc:docMk/>
            <pc:sldMk cId="1354603937" sldId="3827"/>
            <ac:spMk id="29" creationId="{E87D3346-896A-4BCF-A29B-C657350F3112}"/>
          </ac:spMkLst>
        </pc:spChg>
        <pc:spChg chg="mod">
          <ac:chgData name="Ragnhild Halvorsrud" userId="917ea340-fd63-490f-a7db-68428d24cf32" providerId="ADAL" clId="{74752764-C38B-4E32-8BD7-4A8808568C3F}" dt="2021-03-24T19:15:00.534" v="16924" actId="790"/>
          <ac:spMkLst>
            <pc:docMk/>
            <pc:sldMk cId="1354603937" sldId="3827"/>
            <ac:spMk id="30" creationId="{1E08F062-660E-492D-85F2-628573F2E8DD}"/>
          </ac:spMkLst>
        </pc:spChg>
        <pc:spChg chg="mod">
          <ac:chgData name="Ragnhild Halvorsrud" userId="917ea340-fd63-490f-a7db-68428d24cf32" providerId="ADAL" clId="{74752764-C38B-4E32-8BD7-4A8808568C3F}" dt="2021-03-24T19:15:00.534" v="16925" actId="790"/>
          <ac:spMkLst>
            <pc:docMk/>
            <pc:sldMk cId="1354603937" sldId="3827"/>
            <ac:spMk id="32" creationId="{2ECFAED8-C82B-4D5D-B076-F39A5344603B}"/>
          </ac:spMkLst>
        </pc:spChg>
        <pc:spChg chg="mod">
          <ac:chgData name="Ragnhild Halvorsrud" userId="917ea340-fd63-490f-a7db-68428d24cf32" providerId="ADAL" clId="{74752764-C38B-4E32-8BD7-4A8808568C3F}" dt="2021-03-24T19:15:00.534" v="16926" actId="790"/>
          <ac:spMkLst>
            <pc:docMk/>
            <pc:sldMk cId="1354603937" sldId="3827"/>
            <ac:spMk id="33" creationId="{908DAB32-B8CF-411B-A3A3-904936ECBBCF}"/>
          </ac:spMkLst>
        </pc:spChg>
      </pc:sldChg>
      <pc:sldChg chg="addSp delSp modSp add mod modNotes">
        <pc:chgData name="Ragnhild Halvorsrud" userId="917ea340-fd63-490f-a7db-68428d24cf32" providerId="ADAL" clId="{74752764-C38B-4E32-8BD7-4A8808568C3F}" dt="2021-03-25T13:04:09.328" v="31200" actId="164"/>
        <pc:sldMkLst>
          <pc:docMk/>
          <pc:sldMk cId="2380712103" sldId="3828"/>
        </pc:sldMkLst>
        <pc:spChg chg="mod">
          <ac:chgData name="Ragnhild Halvorsrud" userId="917ea340-fd63-490f-a7db-68428d24cf32" providerId="ADAL" clId="{74752764-C38B-4E32-8BD7-4A8808568C3F}" dt="2021-03-25T12:44:18.052" v="30382" actId="790"/>
          <ac:spMkLst>
            <pc:docMk/>
            <pc:sldMk cId="2380712103" sldId="3828"/>
            <ac:spMk id="2" creationId="{C4416E44-6607-4529-A11B-B6EEBB9BB7F8}"/>
          </ac:spMkLst>
        </pc:spChg>
        <pc:spChg chg="del mod">
          <ac:chgData name="Ragnhild Halvorsrud" userId="917ea340-fd63-490f-a7db-68428d24cf32" providerId="ADAL" clId="{74752764-C38B-4E32-8BD7-4A8808568C3F}" dt="2021-03-25T12:24:44.578" v="24326" actId="478"/>
          <ac:spMkLst>
            <pc:docMk/>
            <pc:sldMk cId="2380712103" sldId="3828"/>
            <ac:spMk id="3" creationId="{1EA48DD0-2EE1-4C91-8867-23C437C920BC}"/>
          </ac:spMkLst>
        </pc:spChg>
        <pc:spChg chg="mod">
          <ac:chgData name="Ragnhild Halvorsrud" userId="917ea340-fd63-490f-a7db-68428d24cf32" providerId="ADAL" clId="{74752764-C38B-4E32-8BD7-4A8808568C3F}" dt="2021-03-25T12:44:18.053" v="30383" actId="790"/>
          <ac:spMkLst>
            <pc:docMk/>
            <pc:sldMk cId="2380712103" sldId="3828"/>
            <ac:spMk id="5" creationId="{AB06B20A-690C-49D3-A436-7D0E12743F3A}"/>
          </ac:spMkLst>
        </pc:spChg>
        <pc:spChg chg="del mod">
          <ac:chgData name="Ragnhild Halvorsrud" userId="917ea340-fd63-490f-a7db-68428d24cf32" providerId="ADAL" clId="{74752764-C38B-4E32-8BD7-4A8808568C3F}" dt="2021-03-25T12:18:44.085" v="22227" actId="478"/>
          <ac:spMkLst>
            <pc:docMk/>
            <pc:sldMk cId="2380712103" sldId="3828"/>
            <ac:spMk id="17" creationId="{2671CFED-02E6-490A-B4AB-09F473D57E1B}"/>
          </ac:spMkLst>
        </pc:spChg>
        <pc:spChg chg="del mod">
          <ac:chgData name="Ragnhild Halvorsrud" userId="917ea340-fd63-490f-a7db-68428d24cf32" providerId="ADAL" clId="{74752764-C38B-4E32-8BD7-4A8808568C3F}" dt="2021-03-25T12:18:38.697" v="22225" actId="478"/>
          <ac:spMkLst>
            <pc:docMk/>
            <pc:sldMk cId="2380712103" sldId="3828"/>
            <ac:spMk id="28" creationId="{A490DDCC-6CD2-45BF-8553-0A7948599304}"/>
          </ac:spMkLst>
        </pc:spChg>
        <pc:spChg chg="del mod">
          <ac:chgData name="Ragnhild Halvorsrud" userId="917ea340-fd63-490f-a7db-68428d24cf32" providerId="ADAL" clId="{74752764-C38B-4E32-8BD7-4A8808568C3F}" dt="2021-03-25T12:18:38.697" v="22225" actId="478"/>
          <ac:spMkLst>
            <pc:docMk/>
            <pc:sldMk cId="2380712103" sldId="3828"/>
            <ac:spMk id="29" creationId="{9917E012-3253-4C2C-8696-DE72AD9E260B}"/>
          </ac:spMkLst>
        </pc:spChg>
        <pc:spChg chg="del mod">
          <ac:chgData name="Ragnhild Halvorsrud" userId="917ea340-fd63-490f-a7db-68428d24cf32" providerId="ADAL" clId="{74752764-C38B-4E32-8BD7-4A8808568C3F}" dt="2021-03-25T12:18:38.697" v="22225" actId="478"/>
          <ac:spMkLst>
            <pc:docMk/>
            <pc:sldMk cId="2380712103" sldId="3828"/>
            <ac:spMk id="31" creationId="{91DF77E6-0F97-4F81-9F5B-6AF16DFB775D}"/>
          </ac:spMkLst>
        </pc:spChg>
        <pc:spChg chg="mod">
          <ac:chgData name="Ragnhild Halvorsrud" userId="917ea340-fd63-490f-a7db-68428d24cf32" providerId="ADAL" clId="{74752764-C38B-4E32-8BD7-4A8808568C3F}" dt="2021-03-25T12:44:18.054" v="30384" actId="790"/>
          <ac:spMkLst>
            <pc:docMk/>
            <pc:sldMk cId="2380712103" sldId="3828"/>
            <ac:spMk id="37" creationId="{1B74C4A5-AE98-4A1A-845F-92B7E34C4D5C}"/>
          </ac:spMkLst>
        </pc:spChg>
        <pc:spChg chg="mod">
          <ac:chgData name="Ragnhild Halvorsrud" userId="917ea340-fd63-490f-a7db-68428d24cf32" providerId="ADAL" clId="{74752764-C38B-4E32-8BD7-4A8808568C3F}" dt="2021-03-25T12:44:18.054" v="30385"/>
          <ac:spMkLst>
            <pc:docMk/>
            <pc:sldMk cId="2380712103" sldId="3828"/>
            <ac:spMk id="38" creationId="{2D7D9711-A38D-4999-A982-918E5BBA4E3B}"/>
          </ac:spMkLst>
        </pc:spChg>
        <pc:spChg chg="mod">
          <ac:chgData name="Ragnhild Halvorsrud" userId="917ea340-fd63-490f-a7db-68428d24cf32" providerId="ADAL" clId="{74752764-C38B-4E32-8BD7-4A8808568C3F}" dt="2021-03-25T12:44:18.055" v="30386" actId="790"/>
          <ac:spMkLst>
            <pc:docMk/>
            <pc:sldMk cId="2380712103" sldId="3828"/>
            <ac:spMk id="39" creationId="{E7BA515A-07CD-4C01-8D9B-09B9C974DDB8}"/>
          </ac:spMkLst>
        </pc:spChg>
        <pc:spChg chg="mod">
          <ac:chgData name="Ragnhild Halvorsrud" userId="917ea340-fd63-490f-a7db-68428d24cf32" providerId="ADAL" clId="{74752764-C38B-4E32-8BD7-4A8808568C3F}" dt="2021-03-25T12:44:18.055" v="30387" actId="790"/>
          <ac:spMkLst>
            <pc:docMk/>
            <pc:sldMk cId="2380712103" sldId="3828"/>
            <ac:spMk id="41" creationId="{F01F3D20-A08B-4AFB-AEA4-6DC4C47470E7}"/>
          </ac:spMkLst>
        </pc:spChg>
        <pc:spChg chg="mod">
          <ac:chgData name="Ragnhild Halvorsrud" userId="917ea340-fd63-490f-a7db-68428d24cf32" providerId="ADAL" clId="{74752764-C38B-4E32-8BD7-4A8808568C3F}" dt="2021-03-25T12:44:18.056" v="30388" actId="790"/>
          <ac:spMkLst>
            <pc:docMk/>
            <pc:sldMk cId="2380712103" sldId="3828"/>
            <ac:spMk id="42" creationId="{27E65E99-838A-4785-8907-03FFD43EF5C4}"/>
          </ac:spMkLst>
        </pc:spChg>
        <pc:spChg chg="mod">
          <ac:chgData name="Ragnhild Halvorsrud" userId="917ea340-fd63-490f-a7db-68428d24cf32" providerId="ADAL" clId="{74752764-C38B-4E32-8BD7-4A8808568C3F}" dt="2021-03-25T12:44:18.056" v="30389"/>
          <ac:spMkLst>
            <pc:docMk/>
            <pc:sldMk cId="2380712103" sldId="3828"/>
            <ac:spMk id="43" creationId="{2E08DC0F-649B-4429-9517-8CB927E3F611}"/>
          </ac:spMkLst>
        </pc:spChg>
        <pc:spChg chg="mod">
          <ac:chgData name="Ragnhild Halvorsrud" userId="917ea340-fd63-490f-a7db-68428d24cf32" providerId="ADAL" clId="{74752764-C38B-4E32-8BD7-4A8808568C3F}" dt="2021-03-25T12:44:18.057" v="30390" actId="790"/>
          <ac:spMkLst>
            <pc:docMk/>
            <pc:sldMk cId="2380712103" sldId="3828"/>
            <ac:spMk id="44" creationId="{5A72834E-2839-4A85-8368-72C9EFAEFAA9}"/>
          </ac:spMkLst>
        </pc:spChg>
        <pc:spChg chg="mod">
          <ac:chgData name="Ragnhild Halvorsrud" userId="917ea340-fd63-490f-a7db-68428d24cf32" providerId="ADAL" clId="{74752764-C38B-4E32-8BD7-4A8808568C3F}" dt="2021-03-25T12:44:18.058" v="30391" actId="790"/>
          <ac:spMkLst>
            <pc:docMk/>
            <pc:sldMk cId="2380712103" sldId="3828"/>
            <ac:spMk id="45" creationId="{702DC679-DCFB-4625-98F9-69BDBF45056A}"/>
          </ac:spMkLst>
        </pc:spChg>
        <pc:spChg chg="mod">
          <ac:chgData name="Ragnhild Halvorsrud" userId="917ea340-fd63-490f-a7db-68428d24cf32" providerId="ADAL" clId="{74752764-C38B-4E32-8BD7-4A8808568C3F}" dt="2021-03-25T12:44:18.058" v="30392"/>
          <ac:spMkLst>
            <pc:docMk/>
            <pc:sldMk cId="2380712103" sldId="3828"/>
            <ac:spMk id="46" creationId="{E5896746-EAB8-4E5B-AA79-BA7CC19C0E4F}"/>
          </ac:spMkLst>
        </pc:spChg>
        <pc:spChg chg="mod">
          <ac:chgData name="Ragnhild Halvorsrud" userId="917ea340-fd63-490f-a7db-68428d24cf32" providerId="ADAL" clId="{74752764-C38B-4E32-8BD7-4A8808568C3F}" dt="2021-03-25T12:44:18.059" v="30393"/>
          <ac:spMkLst>
            <pc:docMk/>
            <pc:sldMk cId="2380712103" sldId="3828"/>
            <ac:spMk id="47" creationId="{424866FC-3155-47F3-A423-3AAEE708B858}"/>
          </ac:spMkLst>
        </pc:spChg>
        <pc:spChg chg="mod">
          <ac:chgData name="Ragnhild Halvorsrud" userId="917ea340-fd63-490f-a7db-68428d24cf32" providerId="ADAL" clId="{74752764-C38B-4E32-8BD7-4A8808568C3F}" dt="2021-03-25T12:44:18.059" v="30394" actId="790"/>
          <ac:spMkLst>
            <pc:docMk/>
            <pc:sldMk cId="2380712103" sldId="3828"/>
            <ac:spMk id="52" creationId="{1DE0010B-DE58-476C-86BA-9A1E84CFB607}"/>
          </ac:spMkLst>
        </pc:spChg>
        <pc:spChg chg="mod">
          <ac:chgData name="Ragnhild Halvorsrud" userId="917ea340-fd63-490f-a7db-68428d24cf32" providerId="ADAL" clId="{74752764-C38B-4E32-8BD7-4A8808568C3F}" dt="2021-03-25T12:44:18.060" v="30395" actId="790"/>
          <ac:spMkLst>
            <pc:docMk/>
            <pc:sldMk cId="2380712103" sldId="3828"/>
            <ac:spMk id="53" creationId="{02A172EC-A45F-43E2-872D-23EF0FDA5D0E}"/>
          </ac:spMkLst>
        </pc:spChg>
        <pc:spChg chg="del mod">
          <ac:chgData name="Ragnhild Halvorsrud" userId="917ea340-fd63-490f-a7db-68428d24cf32" providerId="ADAL" clId="{74752764-C38B-4E32-8BD7-4A8808568C3F}" dt="2021-03-25T12:18:33.690" v="22224" actId="478"/>
          <ac:spMkLst>
            <pc:docMk/>
            <pc:sldMk cId="2380712103" sldId="3828"/>
            <ac:spMk id="66" creationId="{652BFA54-62CF-46E9-BEE3-68AF4DD4DF18}"/>
          </ac:spMkLst>
        </pc:spChg>
        <pc:spChg chg="mod">
          <ac:chgData name="Ragnhild Halvorsrud" userId="917ea340-fd63-490f-a7db-68428d24cf32" providerId="ADAL" clId="{74752764-C38B-4E32-8BD7-4A8808568C3F}" dt="2021-03-25T12:18:25.532" v="22214" actId="790"/>
          <ac:spMkLst>
            <pc:docMk/>
            <pc:sldMk cId="2380712103" sldId="3828"/>
            <ac:spMk id="71" creationId="{8982AE2A-6651-4498-8658-E87C7227E723}"/>
          </ac:spMkLst>
        </pc:spChg>
        <pc:spChg chg="add mod">
          <ac:chgData name="Ragnhild Halvorsrud" userId="917ea340-fd63-490f-a7db-68428d24cf32" providerId="ADAL" clId="{74752764-C38B-4E32-8BD7-4A8808568C3F}" dt="2021-03-25T12:44:18.061" v="30396" actId="790"/>
          <ac:spMkLst>
            <pc:docMk/>
            <pc:sldMk cId="2380712103" sldId="3828"/>
            <ac:spMk id="76" creationId="{93E2404F-984C-44F2-9EFB-2FE2001A0D33}"/>
          </ac:spMkLst>
        </pc:spChg>
        <pc:spChg chg="add mod">
          <ac:chgData name="Ragnhild Halvorsrud" userId="917ea340-fd63-490f-a7db-68428d24cf32" providerId="ADAL" clId="{74752764-C38B-4E32-8BD7-4A8808568C3F}" dt="2021-03-25T12:44:18.061" v="30397" actId="790"/>
          <ac:spMkLst>
            <pc:docMk/>
            <pc:sldMk cId="2380712103" sldId="3828"/>
            <ac:spMk id="77" creationId="{E5CDB754-0C57-469C-A7E1-C28073933B84}"/>
          </ac:spMkLst>
        </pc:spChg>
        <pc:spChg chg="add mod">
          <ac:chgData name="Ragnhild Halvorsrud" userId="917ea340-fd63-490f-a7db-68428d24cf32" providerId="ADAL" clId="{74752764-C38B-4E32-8BD7-4A8808568C3F}" dt="2021-03-25T12:44:18.062" v="30398" actId="790"/>
          <ac:spMkLst>
            <pc:docMk/>
            <pc:sldMk cId="2380712103" sldId="3828"/>
            <ac:spMk id="78" creationId="{13841BBE-7866-4B5A-BD7E-94F8FBBD8303}"/>
          </ac:spMkLst>
        </pc:spChg>
        <pc:spChg chg="add mod">
          <ac:chgData name="Ragnhild Halvorsrud" userId="917ea340-fd63-490f-a7db-68428d24cf32" providerId="ADAL" clId="{74752764-C38B-4E32-8BD7-4A8808568C3F}" dt="2021-03-25T12:44:18.063" v="30399" actId="790"/>
          <ac:spMkLst>
            <pc:docMk/>
            <pc:sldMk cId="2380712103" sldId="3828"/>
            <ac:spMk id="79" creationId="{3A0FDA26-E65D-4128-A16D-F4F353D75AED}"/>
          </ac:spMkLst>
        </pc:spChg>
        <pc:spChg chg="del mod">
          <ac:chgData name="Ragnhild Halvorsrud" userId="917ea340-fd63-490f-a7db-68428d24cf32" providerId="ADAL" clId="{74752764-C38B-4E32-8BD7-4A8808568C3F}" dt="2021-03-25T12:18:44.085" v="22227" actId="478"/>
          <ac:spMkLst>
            <pc:docMk/>
            <pc:sldMk cId="2380712103" sldId="3828"/>
            <ac:spMk id="86" creationId="{8BD919DB-0A66-49FF-947A-F336D2CB6B55}"/>
          </ac:spMkLst>
        </pc:spChg>
        <pc:spChg chg="del mod">
          <ac:chgData name="Ragnhild Halvorsrud" userId="917ea340-fd63-490f-a7db-68428d24cf32" providerId="ADAL" clId="{74752764-C38B-4E32-8BD7-4A8808568C3F}" dt="2021-03-25T12:18:44.085" v="22227" actId="478"/>
          <ac:spMkLst>
            <pc:docMk/>
            <pc:sldMk cId="2380712103" sldId="3828"/>
            <ac:spMk id="89" creationId="{3DECEEB6-9FC0-4408-BA0B-BAC5C933599D}"/>
          </ac:spMkLst>
        </pc:spChg>
        <pc:spChg chg="add mod">
          <ac:chgData name="Ragnhild Halvorsrud" userId="917ea340-fd63-490f-a7db-68428d24cf32" providerId="ADAL" clId="{74752764-C38B-4E32-8BD7-4A8808568C3F}" dt="2021-03-25T12:44:18.064" v="30400" actId="790"/>
          <ac:spMkLst>
            <pc:docMk/>
            <pc:sldMk cId="2380712103" sldId="3828"/>
            <ac:spMk id="92" creationId="{B3FC56A9-66E5-46AE-A8DA-8BB90D56B032}"/>
          </ac:spMkLst>
        </pc:spChg>
        <pc:spChg chg="del mod">
          <ac:chgData name="Ragnhild Halvorsrud" userId="917ea340-fd63-490f-a7db-68428d24cf32" providerId="ADAL" clId="{74752764-C38B-4E32-8BD7-4A8808568C3F}" dt="2021-03-25T12:18:33.690" v="22224" actId="478"/>
          <ac:spMkLst>
            <pc:docMk/>
            <pc:sldMk cId="2380712103" sldId="3828"/>
            <ac:spMk id="95" creationId="{F25A3125-106A-4C1C-BC86-0719F5686026}"/>
          </ac:spMkLst>
        </pc:spChg>
        <pc:spChg chg="add mod">
          <ac:chgData name="Ragnhild Halvorsrud" userId="917ea340-fd63-490f-a7db-68428d24cf32" providerId="ADAL" clId="{74752764-C38B-4E32-8BD7-4A8808568C3F}" dt="2021-03-25T12:44:18.066" v="30401" actId="790"/>
          <ac:spMkLst>
            <pc:docMk/>
            <pc:sldMk cId="2380712103" sldId="3828"/>
            <ac:spMk id="97" creationId="{420B9159-536F-4F2F-B0B8-C60FBD29C673}"/>
          </ac:spMkLst>
        </pc:spChg>
        <pc:spChg chg="mod">
          <ac:chgData name="Ragnhild Halvorsrud" userId="917ea340-fd63-490f-a7db-68428d24cf32" providerId="ADAL" clId="{74752764-C38B-4E32-8BD7-4A8808568C3F}" dt="2021-03-25T12:18:25.547" v="22219" actId="790"/>
          <ac:spMkLst>
            <pc:docMk/>
            <pc:sldMk cId="2380712103" sldId="3828"/>
            <ac:spMk id="101" creationId="{FDD173BF-4354-4D8C-9A16-D88F7A6F74DA}"/>
          </ac:spMkLst>
        </pc:spChg>
        <pc:spChg chg="del mod">
          <ac:chgData name="Ragnhild Halvorsrud" userId="917ea340-fd63-490f-a7db-68428d24cf32" providerId="ADAL" clId="{74752764-C38B-4E32-8BD7-4A8808568C3F}" dt="2021-03-25T12:18:38.697" v="22225" actId="478"/>
          <ac:spMkLst>
            <pc:docMk/>
            <pc:sldMk cId="2380712103" sldId="3828"/>
            <ac:spMk id="102" creationId="{AAFCF3FF-00B4-4792-BA9C-CCB1167C5BD5}"/>
          </ac:spMkLst>
        </pc:spChg>
        <pc:spChg chg="del mod">
          <ac:chgData name="Ragnhild Halvorsrud" userId="917ea340-fd63-490f-a7db-68428d24cf32" providerId="ADAL" clId="{74752764-C38B-4E32-8BD7-4A8808568C3F}" dt="2021-03-25T12:18:38.697" v="22225" actId="478"/>
          <ac:spMkLst>
            <pc:docMk/>
            <pc:sldMk cId="2380712103" sldId="3828"/>
            <ac:spMk id="103" creationId="{D7FF22BB-454B-4E39-809F-F523F6CEC7A0}"/>
          </ac:spMkLst>
        </pc:spChg>
        <pc:spChg chg="del mod">
          <ac:chgData name="Ragnhild Halvorsrud" userId="917ea340-fd63-490f-a7db-68428d24cf32" providerId="ADAL" clId="{74752764-C38B-4E32-8BD7-4A8808568C3F}" dt="2021-03-25T12:18:38.697" v="22225" actId="478"/>
          <ac:spMkLst>
            <pc:docMk/>
            <pc:sldMk cId="2380712103" sldId="3828"/>
            <ac:spMk id="105" creationId="{8403FC32-E105-46A5-BDBD-50B1B3ABDA08}"/>
          </ac:spMkLst>
        </pc:spChg>
        <pc:spChg chg="del mod">
          <ac:chgData name="Ragnhild Halvorsrud" userId="917ea340-fd63-490f-a7db-68428d24cf32" providerId="ADAL" clId="{74752764-C38B-4E32-8BD7-4A8808568C3F}" dt="2021-03-25T12:18:38.697" v="22225" actId="478"/>
          <ac:spMkLst>
            <pc:docMk/>
            <pc:sldMk cId="2380712103" sldId="3828"/>
            <ac:spMk id="107" creationId="{AAB03505-9E9D-4D8C-BA8D-7628FBD33C95}"/>
          </ac:spMkLst>
        </pc:spChg>
        <pc:spChg chg="del mod">
          <ac:chgData name="Ragnhild Halvorsrud" userId="917ea340-fd63-490f-a7db-68428d24cf32" providerId="ADAL" clId="{74752764-C38B-4E32-8BD7-4A8808568C3F}" dt="2021-03-25T12:18:38.697" v="22225" actId="478"/>
          <ac:spMkLst>
            <pc:docMk/>
            <pc:sldMk cId="2380712103" sldId="3828"/>
            <ac:spMk id="109" creationId="{F47994A0-1749-4A68-B464-4625BCB91E53}"/>
          </ac:spMkLst>
        </pc:spChg>
        <pc:spChg chg="del mod">
          <ac:chgData name="Ragnhild Halvorsrud" userId="917ea340-fd63-490f-a7db-68428d24cf32" providerId="ADAL" clId="{74752764-C38B-4E32-8BD7-4A8808568C3F}" dt="2021-03-25T12:18:38.697" v="22225" actId="478"/>
          <ac:spMkLst>
            <pc:docMk/>
            <pc:sldMk cId="2380712103" sldId="3828"/>
            <ac:spMk id="110" creationId="{ED110AE9-A83D-49E9-B9F3-819CB700B03D}"/>
          </ac:spMkLst>
        </pc:spChg>
        <pc:spChg chg="del mod">
          <ac:chgData name="Ragnhild Halvorsrud" userId="917ea340-fd63-490f-a7db-68428d24cf32" providerId="ADAL" clId="{74752764-C38B-4E32-8BD7-4A8808568C3F}" dt="2021-03-25T12:18:38.697" v="22225" actId="478"/>
          <ac:spMkLst>
            <pc:docMk/>
            <pc:sldMk cId="2380712103" sldId="3828"/>
            <ac:spMk id="111" creationId="{21E12495-35A9-404B-8AAB-6E56348A6A3D}"/>
          </ac:spMkLst>
        </pc:spChg>
        <pc:spChg chg="del mod">
          <ac:chgData name="Ragnhild Halvorsrud" userId="917ea340-fd63-490f-a7db-68428d24cf32" providerId="ADAL" clId="{74752764-C38B-4E32-8BD7-4A8808568C3F}" dt="2021-03-25T12:18:38.697" v="22225" actId="478"/>
          <ac:spMkLst>
            <pc:docMk/>
            <pc:sldMk cId="2380712103" sldId="3828"/>
            <ac:spMk id="114" creationId="{014AB5D3-827A-4138-9F0E-BC5BCBAFB0A2}"/>
          </ac:spMkLst>
        </pc:spChg>
        <pc:spChg chg="mod">
          <ac:chgData name="Ragnhild Halvorsrud" userId="917ea340-fd63-490f-a7db-68428d24cf32" providerId="ADAL" clId="{74752764-C38B-4E32-8BD7-4A8808568C3F}" dt="2021-03-25T12:18:25.547" v="22220" actId="790"/>
          <ac:spMkLst>
            <pc:docMk/>
            <pc:sldMk cId="2380712103" sldId="3828"/>
            <ac:spMk id="116" creationId="{5D3DF97E-023C-4112-8BF2-BB9D54EFA8BF}"/>
          </ac:spMkLst>
        </pc:spChg>
        <pc:spChg chg="mod">
          <ac:chgData name="Ragnhild Halvorsrud" userId="917ea340-fd63-490f-a7db-68428d24cf32" providerId="ADAL" clId="{74752764-C38B-4E32-8BD7-4A8808568C3F}" dt="2021-03-25T12:18:25.547" v="22221" actId="790"/>
          <ac:spMkLst>
            <pc:docMk/>
            <pc:sldMk cId="2380712103" sldId="3828"/>
            <ac:spMk id="118" creationId="{AF52CB90-950B-4DC5-B1E3-B80633A91F14}"/>
          </ac:spMkLst>
        </pc:spChg>
        <pc:spChg chg="add mod">
          <ac:chgData name="Ragnhild Halvorsrud" userId="917ea340-fd63-490f-a7db-68428d24cf32" providerId="ADAL" clId="{74752764-C38B-4E32-8BD7-4A8808568C3F}" dt="2021-03-25T12:44:18.067" v="30402" actId="790"/>
          <ac:spMkLst>
            <pc:docMk/>
            <pc:sldMk cId="2380712103" sldId="3828"/>
            <ac:spMk id="119" creationId="{6185A029-5F25-4AD3-89A0-4FD4F3512716}"/>
          </ac:spMkLst>
        </pc:spChg>
        <pc:spChg chg="del mod">
          <ac:chgData name="Ragnhild Halvorsrud" userId="917ea340-fd63-490f-a7db-68428d24cf32" providerId="ADAL" clId="{74752764-C38B-4E32-8BD7-4A8808568C3F}" dt="2021-03-25T12:18:38.697" v="22225" actId="478"/>
          <ac:spMkLst>
            <pc:docMk/>
            <pc:sldMk cId="2380712103" sldId="3828"/>
            <ac:spMk id="122" creationId="{E7791D5B-CAB3-4D8E-BBD8-1E97DB110FB7}"/>
          </ac:spMkLst>
        </pc:spChg>
        <pc:spChg chg="mod">
          <ac:chgData name="Ragnhild Halvorsrud" userId="917ea340-fd63-490f-a7db-68428d24cf32" providerId="ADAL" clId="{74752764-C38B-4E32-8BD7-4A8808568C3F}" dt="2021-03-25T12:44:18.069" v="30403" actId="790"/>
          <ac:spMkLst>
            <pc:docMk/>
            <pc:sldMk cId="2380712103" sldId="3828"/>
            <ac:spMk id="124" creationId="{453C766F-2D60-491F-81E8-B0146154CFDB}"/>
          </ac:spMkLst>
        </pc:spChg>
        <pc:spChg chg="mod">
          <ac:chgData name="Ragnhild Halvorsrud" userId="917ea340-fd63-490f-a7db-68428d24cf32" providerId="ADAL" clId="{74752764-C38B-4E32-8BD7-4A8808568C3F}" dt="2021-03-25T12:44:18.070" v="30404" actId="790"/>
          <ac:spMkLst>
            <pc:docMk/>
            <pc:sldMk cId="2380712103" sldId="3828"/>
            <ac:spMk id="127" creationId="{C421AE45-320D-4F3B-A294-871F9183F0E7}"/>
          </ac:spMkLst>
        </pc:spChg>
        <pc:spChg chg="add mod">
          <ac:chgData name="Ragnhild Halvorsrud" userId="917ea340-fd63-490f-a7db-68428d24cf32" providerId="ADAL" clId="{74752764-C38B-4E32-8BD7-4A8808568C3F}" dt="2021-03-25T13:04:09.328" v="31200" actId="164"/>
          <ac:spMkLst>
            <pc:docMk/>
            <pc:sldMk cId="2380712103" sldId="3828"/>
            <ac:spMk id="128" creationId="{55681E89-5F87-4A11-A7A2-51ADA8A16862}"/>
          </ac:spMkLst>
        </pc:spChg>
        <pc:spChg chg="add mod">
          <ac:chgData name="Ragnhild Halvorsrud" userId="917ea340-fd63-490f-a7db-68428d24cf32" providerId="ADAL" clId="{74752764-C38B-4E32-8BD7-4A8808568C3F}" dt="2021-03-25T13:04:09.328" v="31200" actId="164"/>
          <ac:spMkLst>
            <pc:docMk/>
            <pc:sldMk cId="2380712103" sldId="3828"/>
            <ac:spMk id="129" creationId="{7BEE7D54-6B40-4A0F-B08B-9878F47EC9B5}"/>
          </ac:spMkLst>
        </pc:spChg>
        <pc:spChg chg="add mod">
          <ac:chgData name="Ragnhild Halvorsrud" userId="917ea340-fd63-490f-a7db-68428d24cf32" providerId="ADAL" clId="{74752764-C38B-4E32-8BD7-4A8808568C3F}" dt="2021-03-25T13:04:09.328" v="31200" actId="164"/>
          <ac:spMkLst>
            <pc:docMk/>
            <pc:sldMk cId="2380712103" sldId="3828"/>
            <ac:spMk id="130" creationId="{A73D66E9-7C17-4221-8144-F210E58DC05B}"/>
          </ac:spMkLst>
        </pc:spChg>
        <pc:spChg chg="add mod">
          <ac:chgData name="Ragnhild Halvorsrud" userId="917ea340-fd63-490f-a7db-68428d24cf32" providerId="ADAL" clId="{74752764-C38B-4E32-8BD7-4A8808568C3F}" dt="2021-03-25T13:04:09.328" v="31200" actId="164"/>
          <ac:spMkLst>
            <pc:docMk/>
            <pc:sldMk cId="2380712103" sldId="3828"/>
            <ac:spMk id="131" creationId="{DB9FA2BB-5AF2-4C79-A4F5-A473905F90B8}"/>
          </ac:spMkLst>
        </pc:spChg>
        <pc:spChg chg="add mod">
          <ac:chgData name="Ragnhild Halvorsrud" userId="917ea340-fd63-490f-a7db-68428d24cf32" providerId="ADAL" clId="{74752764-C38B-4E32-8BD7-4A8808568C3F}" dt="2021-03-25T13:04:09.328" v="31200" actId="164"/>
          <ac:spMkLst>
            <pc:docMk/>
            <pc:sldMk cId="2380712103" sldId="3828"/>
            <ac:spMk id="132" creationId="{5D79FB47-D75D-4F0E-B776-4DCE0159F349}"/>
          </ac:spMkLst>
        </pc:spChg>
        <pc:spChg chg="add mod">
          <ac:chgData name="Ragnhild Halvorsrud" userId="917ea340-fd63-490f-a7db-68428d24cf32" providerId="ADAL" clId="{74752764-C38B-4E32-8BD7-4A8808568C3F}" dt="2021-03-25T13:04:09.328" v="31200" actId="164"/>
          <ac:spMkLst>
            <pc:docMk/>
            <pc:sldMk cId="2380712103" sldId="3828"/>
            <ac:spMk id="133" creationId="{7564A634-83B3-4510-B36D-C34956D2B2AE}"/>
          </ac:spMkLst>
        </pc:spChg>
        <pc:spChg chg="add mod">
          <ac:chgData name="Ragnhild Halvorsrud" userId="917ea340-fd63-490f-a7db-68428d24cf32" providerId="ADAL" clId="{74752764-C38B-4E32-8BD7-4A8808568C3F}" dt="2021-03-25T13:04:09.328" v="31200" actId="164"/>
          <ac:spMkLst>
            <pc:docMk/>
            <pc:sldMk cId="2380712103" sldId="3828"/>
            <ac:spMk id="134" creationId="{A067F432-DA05-4298-8702-425148387C52}"/>
          </ac:spMkLst>
        </pc:spChg>
        <pc:spChg chg="add mod">
          <ac:chgData name="Ragnhild Halvorsrud" userId="917ea340-fd63-490f-a7db-68428d24cf32" providerId="ADAL" clId="{74752764-C38B-4E32-8BD7-4A8808568C3F}" dt="2021-03-25T13:04:09.328" v="31200" actId="164"/>
          <ac:spMkLst>
            <pc:docMk/>
            <pc:sldMk cId="2380712103" sldId="3828"/>
            <ac:spMk id="135" creationId="{F7217C62-D7DE-44C7-9B36-5F0B5AD760C5}"/>
          </ac:spMkLst>
        </pc:spChg>
        <pc:spChg chg="add mod">
          <ac:chgData name="Ragnhild Halvorsrud" userId="917ea340-fd63-490f-a7db-68428d24cf32" providerId="ADAL" clId="{74752764-C38B-4E32-8BD7-4A8808568C3F}" dt="2021-03-25T13:04:09.328" v="31200" actId="164"/>
          <ac:spMkLst>
            <pc:docMk/>
            <pc:sldMk cId="2380712103" sldId="3828"/>
            <ac:spMk id="136" creationId="{09C13192-6159-4031-A491-3B8ED3D42A44}"/>
          </ac:spMkLst>
        </pc:spChg>
        <pc:spChg chg="add mod">
          <ac:chgData name="Ragnhild Halvorsrud" userId="917ea340-fd63-490f-a7db-68428d24cf32" providerId="ADAL" clId="{74752764-C38B-4E32-8BD7-4A8808568C3F}" dt="2021-03-25T13:04:09.328" v="31200" actId="164"/>
          <ac:spMkLst>
            <pc:docMk/>
            <pc:sldMk cId="2380712103" sldId="3828"/>
            <ac:spMk id="137" creationId="{3509DD78-E558-4114-BA4F-E41AA36B2E09}"/>
          </ac:spMkLst>
        </pc:spChg>
        <pc:grpChg chg="add mod">
          <ac:chgData name="Ragnhild Halvorsrud" userId="917ea340-fd63-490f-a7db-68428d24cf32" providerId="ADAL" clId="{74752764-C38B-4E32-8BD7-4A8808568C3F}" dt="2021-03-25T12:39:17.751" v="28432" actId="1076"/>
          <ac:grpSpMkLst>
            <pc:docMk/>
            <pc:sldMk cId="2380712103" sldId="3828"/>
            <ac:grpSpMk id="7" creationId="{F7852270-CA29-4ECD-B6B7-B9B4DDB57F4A}"/>
          </ac:grpSpMkLst>
        </pc:grpChg>
        <pc:grpChg chg="add mod">
          <ac:chgData name="Ragnhild Halvorsrud" userId="917ea340-fd63-490f-a7db-68428d24cf32" providerId="ADAL" clId="{74752764-C38B-4E32-8BD7-4A8808568C3F}" dt="2021-03-25T12:39:17.751" v="28432" actId="1076"/>
          <ac:grpSpMkLst>
            <pc:docMk/>
            <pc:sldMk cId="2380712103" sldId="3828"/>
            <ac:grpSpMk id="8" creationId="{895CF373-9D88-41BD-A3A3-3E6E914EAC91}"/>
          </ac:grpSpMkLst>
        </pc:grpChg>
        <pc:grpChg chg="add mod">
          <ac:chgData name="Ragnhild Halvorsrud" userId="917ea340-fd63-490f-a7db-68428d24cf32" providerId="ADAL" clId="{74752764-C38B-4E32-8BD7-4A8808568C3F}" dt="2021-03-25T13:04:09.328" v="31200" actId="164"/>
          <ac:grpSpMkLst>
            <pc:docMk/>
            <pc:sldMk cId="2380712103" sldId="3828"/>
            <ac:grpSpMk id="9" creationId="{F5579213-3A1E-4E47-BF34-11D1C605F951}"/>
          </ac:grpSpMkLst>
        </pc:grpChg>
        <pc:grpChg chg="mod">
          <ac:chgData name="Ragnhild Halvorsrud" userId="917ea340-fd63-490f-a7db-68428d24cf32" providerId="ADAL" clId="{74752764-C38B-4E32-8BD7-4A8808568C3F}" dt="2021-03-25T12:39:17.751" v="28432" actId="1076"/>
          <ac:grpSpMkLst>
            <pc:docMk/>
            <pc:sldMk cId="2380712103" sldId="3828"/>
            <ac:grpSpMk id="51" creationId="{4D2976A1-44AA-449E-A94E-6833C3E38E08}"/>
          </ac:grpSpMkLst>
        </pc:grpChg>
        <pc:grpChg chg="del">
          <ac:chgData name="Ragnhild Halvorsrud" userId="917ea340-fd63-490f-a7db-68428d24cf32" providerId="ADAL" clId="{74752764-C38B-4E32-8BD7-4A8808568C3F}" dt="2021-03-25T12:18:49.348" v="22230" actId="478"/>
          <ac:grpSpMkLst>
            <pc:docMk/>
            <pc:sldMk cId="2380712103" sldId="3828"/>
            <ac:grpSpMk id="84" creationId="{F35CEEC2-23AB-4B76-A9B2-5C7874CEE95F}"/>
          </ac:grpSpMkLst>
        </pc:grpChg>
        <pc:grpChg chg="del">
          <ac:chgData name="Ragnhild Halvorsrud" userId="917ea340-fd63-490f-a7db-68428d24cf32" providerId="ADAL" clId="{74752764-C38B-4E32-8BD7-4A8808568C3F}" dt="2021-03-25T12:18:49.348" v="22230" actId="478"/>
          <ac:grpSpMkLst>
            <pc:docMk/>
            <pc:sldMk cId="2380712103" sldId="3828"/>
            <ac:grpSpMk id="85" creationId="{540FF4BC-F9AA-41DE-ACCB-F240B1EFC640}"/>
          </ac:grpSpMkLst>
        </pc:grpChg>
        <pc:grpChg chg="del">
          <ac:chgData name="Ragnhild Halvorsrud" userId="917ea340-fd63-490f-a7db-68428d24cf32" providerId="ADAL" clId="{74752764-C38B-4E32-8BD7-4A8808568C3F}" dt="2021-03-25T12:18:49.348" v="22230" actId="478"/>
          <ac:grpSpMkLst>
            <pc:docMk/>
            <pc:sldMk cId="2380712103" sldId="3828"/>
            <ac:grpSpMk id="87" creationId="{52E5B82A-6758-4F89-80B7-34FD95FD6155}"/>
          </ac:grpSpMkLst>
        </pc:grpChg>
        <pc:grpChg chg="del">
          <ac:chgData name="Ragnhild Halvorsrud" userId="917ea340-fd63-490f-a7db-68428d24cf32" providerId="ADAL" clId="{74752764-C38B-4E32-8BD7-4A8808568C3F}" dt="2021-03-25T12:18:49.348" v="22230" actId="478"/>
          <ac:grpSpMkLst>
            <pc:docMk/>
            <pc:sldMk cId="2380712103" sldId="3828"/>
            <ac:grpSpMk id="88" creationId="{8938E7C4-262A-4890-BA35-22A27D66DFE5}"/>
          </ac:grpSpMkLst>
        </pc:grpChg>
        <pc:grpChg chg="add mod">
          <ac:chgData name="Ragnhild Halvorsrud" userId="917ea340-fd63-490f-a7db-68428d24cf32" providerId="ADAL" clId="{74752764-C38B-4E32-8BD7-4A8808568C3F}" dt="2021-03-25T12:39:17.751" v="28432" actId="1076"/>
          <ac:grpSpMkLst>
            <pc:docMk/>
            <pc:sldMk cId="2380712103" sldId="3828"/>
            <ac:grpSpMk id="120" creationId="{E2318E28-0B54-45E2-AA68-A218D8A13F9D}"/>
          </ac:grpSpMkLst>
        </pc:grpChg>
        <pc:grpChg chg="add mod">
          <ac:chgData name="Ragnhild Halvorsrud" userId="917ea340-fd63-490f-a7db-68428d24cf32" providerId="ADAL" clId="{74752764-C38B-4E32-8BD7-4A8808568C3F}" dt="2021-03-25T12:39:17.751" v="28432" actId="1076"/>
          <ac:grpSpMkLst>
            <pc:docMk/>
            <pc:sldMk cId="2380712103" sldId="3828"/>
            <ac:grpSpMk id="125" creationId="{CB4EE967-6E12-4712-87F7-4061513E525F}"/>
          </ac:grpSpMkLst>
        </pc:grpChg>
        <pc:picChg chg="del">
          <ac:chgData name="Ragnhild Halvorsrud" userId="917ea340-fd63-490f-a7db-68428d24cf32" providerId="ADAL" clId="{74752764-C38B-4E32-8BD7-4A8808568C3F}" dt="2021-03-25T12:24:44.578" v="24326" actId="478"/>
          <ac:picMkLst>
            <pc:docMk/>
            <pc:sldMk cId="2380712103" sldId="3828"/>
            <ac:picMk id="4" creationId="{D6DE0C2C-CB4F-4C93-A874-1D845457DCF7}"/>
          </ac:picMkLst>
        </pc:picChg>
        <pc:picChg chg="mod">
          <ac:chgData name="Ragnhild Halvorsrud" userId="917ea340-fd63-490f-a7db-68428d24cf32" providerId="ADAL" clId="{74752764-C38B-4E32-8BD7-4A8808568C3F}" dt="2021-03-25T12:39:17.751" v="28432" actId="1076"/>
          <ac:picMkLst>
            <pc:docMk/>
            <pc:sldMk cId="2380712103" sldId="3828"/>
            <ac:picMk id="40" creationId="{61415CB3-1125-446D-9CB2-FF76547E0D2F}"/>
          </ac:picMkLst>
        </pc:picChg>
        <pc:picChg chg="mod">
          <ac:chgData name="Ragnhild Halvorsrud" userId="917ea340-fd63-490f-a7db-68428d24cf32" providerId="ADAL" clId="{74752764-C38B-4E32-8BD7-4A8808568C3F}" dt="2021-03-25T12:39:17.751" v="28432" actId="1076"/>
          <ac:picMkLst>
            <pc:docMk/>
            <pc:sldMk cId="2380712103" sldId="3828"/>
            <ac:picMk id="49" creationId="{0D6C9849-751E-4FC0-8476-896626081FED}"/>
          </ac:picMkLst>
        </pc:picChg>
        <pc:picChg chg="mod">
          <ac:chgData name="Ragnhild Halvorsrud" userId="917ea340-fd63-490f-a7db-68428d24cf32" providerId="ADAL" clId="{74752764-C38B-4E32-8BD7-4A8808568C3F}" dt="2021-03-25T12:39:17.751" v="28432" actId="1076"/>
          <ac:picMkLst>
            <pc:docMk/>
            <pc:sldMk cId="2380712103" sldId="3828"/>
            <ac:picMk id="50" creationId="{F751CECE-7DD6-4213-BC87-F1E722FAC317}"/>
          </ac:picMkLst>
        </pc:picChg>
        <pc:picChg chg="mod">
          <ac:chgData name="Ragnhild Halvorsrud" userId="917ea340-fd63-490f-a7db-68428d24cf32" providerId="ADAL" clId="{74752764-C38B-4E32-8BD7-4A8808568C3F}" dt="2021-03-25T12:39:32.333" v="28447" actId="1037"/>
          <ac:picMkLst>
            <pc:docMk/>
            <pc:sldMk cId="2380712103" sldId="3828"/>
            <ac:picMk id="57" creationId="{27A7B8D5-CC16-4414-BF2E-ACCE7CE924D9}"/>
          </ac:picMkLst>
        </pc:picChg>
        <pc:picChg chg="mod">
          <ac:chgData name="Ragnhild Halvorsrud" userId="917ea340-fd63-490f-a7db-68428d24cf32" providerId="ADAL" clId="{74752764-C38B-4E32-8BD7-4A8808568C3F}" dt="2021-03-25T12:39:32.333" v="28447" actId="1037"/>
          <ac:picMkLst>
            <pc:docMk/>
            <pc:sldMk cId="2380712103" sldId="3828"/>
            <ac:picMk id="58" creationId="{138FB64B-3EEB-4ACC-846E-7B2AD17B7A43}"/>
          </ac:picMkLst>
        </pc:picChg>
        <pc:picChg chg="mod">
          <ac:chgData name="Ragnhild Halvorsrud" userId="917ea340-fd63-490f-a7db-68428d24cf32" providerId="ADAL" clId="{74752764-C38B-4E32-8BD7-4A8808568C3F}" dt="2021-03-25T12:39:17.751" v="28432" actId="1076"/>
          <ac:picMkLst>
            <pc:docMk/>
            <pc:sldMk cId="2380712103" sldId="3828"/>
            <ac:picMk id="60" creationId="{6A134ADF-814D-4B7B-96FE-0B3723BD5D2E}"/>
          </ac:picMkLst>
        </pc:picChg>
        <pc:picChg chg="mod">
          <ac:chgData name="Ragnhild Halvorsrud" userId="917ea340-fd63-490f-a7db-68428d24cf32" providerId="ADAL" clId="{74752764-C38B-4E32-8BD7-4A8808568C3F}" dt="2021-03-25T12:39:17.751" v="28432" actId="1076"/>
          <ac:picMkLst>
            <pc:docMk/>
            <pc:sldMk cId="2380712103" sldId="3828"/>
            <ac:picMk id="61" creationId="{369C9DE7-78FB-43BF-A3EA-2603C18E10CB}"/>
          </ac:picMkLst>
        </pc:picChg>
        <pc:picChg chg="mod">
          <ac:chgData name="Ragnhild Halvorsrud" userId="917ea340-fd63-490f-a7db-68428d24cf32" providerId="ADAL" clId="{74752764-C38B-4E32-8BD7-4A8808568C3F}" dt="2021-03-25T12:39:17.751" v="28432" actId="1076"/>
          <ac:picMkLst>
            <pc:docMk/>
            <pc:sldMk cId="2380712103" sldId="3828"/>
            <ac:picMk id="62" creationId="{4E5D94D2-D43A-4A6A-9AAB-2A0381EAFEE3}"/>
          </ac:picMkLst>
        </pc:picChg>
        <pc:picChg chg="mod">
          <ac:chgData name="Ragnhild Halvorsrud" userId="917ea340-fd63-490f-a7db-68428d24cf32" providerId="ADAL" clId="{74752764-C38B-4E32-8BD7-4A8808568C3F}" dt="2021-03-25T12:39:17.751" v="28432" actId="1076"/>
          <ac:picMkLst>
            <pc:docMk/>
            <pc:sldMk cId="2380712103" sldId="3828"/>
            <ac:picMk id="64" creationId="{B9F60990-59FF-449E-B3C1-D6161659FD84}"/>
          </ac:picMkLst>
        </pc:picChg>
        <pc:picChg chg="mod">
          <ac:chgData name="Ragnhild Halvorsrud" userId="917ea340-fd63-490f-a7db-68428d24cf32" providerId="ADAL" clId="{74752764-C38B-4E32-8BD7-4A8808568C3F}" dt="2021-03-25T12:39:17.751" v="28432" actId="1076"/>
          <ac:picMkLst>
            <pc:docMk/>
            <pc:sldMk cId="2380712103" sldId="3828"/>
            <ac:picMk id="65" creationId="{41BFCC38-54A5-419E-9B0F-091A5029889C}"/>
          </ac:picMkLst>
        </pc:picChg>
        <pc:picChg chg="del">
          <ac:chgData name="Ragnhild Halvorsrud" userId="917ea340-fd63-490f-a7db-68428d24cf32" providerId="ADAL" clId="{74752764-C38B-4E32-8BD7-4A8808568C3F}" dt="2021-03-25T12:18:33.690" v="22224" actId="478"/>
          <ac:picMkLst>
            <pc:docMk/>
            <pc:sldMk cId="2380712103" sldId="3828"/>
            <ac:picMk id="67" creationId="{15D4AB55-E6D5-482A-B268-BBDD43D8D33D}"/>
          </ac:picMkLst>
        </pc:picChg>
        <pc:picChg chg="add mod">
          <ac:chgData name="Ragnhild Halvorsrud" userId="917ea340-fd63-490f-a7db-68428d24cf32" providerId="ADAL" clId="{74752764-C38B-4E32-8BD7-4A8808568C3F}" dt="2021-03-25T12:39:17.751" v="28432" actId="1076"/>
          <ac:picMkLst>
            <pc:docMk/>
            <pc:sldMk cId="2380712103" sldId="3828"/>
            <ac:picMk id="81" creationId="{050B2AA1-887D-4A2B-AE55-A91B35A65867}"/>
          </ac:picMkLst>
        </pc:picChg>
        <pc:picChg chg="add mod">
          <ac:chgData name="Ragnhild Halvorsrud" userId="917ea340-fd63-490f-a7db-68428d24cf32" providerId="ADAL" clId="{74752764-C38B-4E32-8BD7-4A8808568C3F}" dt="2021-03-25T12:39:17.751" v="28432" actId="1076"/>
          <ac:picMkLst>
            <pc:docMk/>
            <pc:sldMk cId="2380712103" sldId="3828"/>
            <ac:picMk id="82" creationId="{44FC41BC-A016-4BFE-9D18-7224D92631D5}"/>
          </ac:picMkLst>
        </pc:picChg>
        <pc:picChg chg="del">
          <ac:chgData name="Ragnhild Halvorsrud" userId="917ea340-fd63-490f-a7db-68428d24cf32" providerId="ADAL" clId="{74752764-C38B-4E32-8BD7-4A8808568C3F}" dt="2021-03-25T12:18:38.697" v="22225" actId="478"/>
          <ac:picMkLst>
            <pc:docMk/>
            <pc:sldMk cId="2380712103" sldId="3828"/>
            <ac:picMk id="99" creationId="{7D0470BB-8E51-40D0-A500-100E563DB08E}"/>
          </ac:picMkLst>
        </pc:picChg>
        <pc:picChg chg="del">
          <ac:chgData name="Ragnhild Halvorsrud" userId="917ea340-fd63-490f-a7db-68428d24cf32" providerId="ADAL" clId="{74752764-C38B-4E32-8BD7-4A8808568C3F}" dt="2021-03-25T12:18:38.697" v="22225" actId="478"/>
          <ac:picMkLst>
            <pc:docMk/>
            <pc:sldMk cId="2380712103" sldId="3828"/>
            <ac:picMk id="100" creationId="{BBAF3915-A28F-4DB9-9D7B-71B7D84291F4}"/>
          </ac:picMkLst>
        </pc:picChg>
        <pc:picChg chg="del">
          <ac:chgData name="Ragnhild Halvorsrud" userId="917ea340-fd63-490f-a7db-68428d24cf32" providerId="ADAL" clId="{74752764-C38B-4E32-8BD7-4A8808568C3F}" dt="2021-03-25T12:18:38.697" v="22225" actId="478"/>
          <ac:picMkLst>
            <pc:docMk/>
            <pc:sldMk cId="2380712103" sldId="3828"/>
            <ac:picMk id="123" creationId="{F81ED177-E00B-4317-862A-D1F34B1E7A9D}"/>
          </ac:picMkLst>
        </pc:picChg>
        <pc:cxnChg chg="del mod">
          <ac:chgData name="Ragnhild Halvorsrud" userId="917ea340-fd63-490f-a7db-68428d24cf32" providerId="ADAL" clId="{74752764-C38B-4E32-8BD7-4A8808568C3F}" dt="2021-03-25T12:18:45.127" v="22228" actId="478"/>
          <ac:cxnSpMkLst>
            <pc:docMk/>
            <pc:sldMk cId="2380712103" sldId="3828"/>
            <ac:cxnSpMk id="13" creationId="{1B1C15DF-072C-4C54-BAE6-8910B77CF29F}"/>
          </ac:cxnSpMkLst>
        </pc:cxnChg>
        <pc:cxnChg chg="del">
          <ac:chgData name="Ragnhild Halvorsrud" userId="917ea340-fd63-490f-a7db-68428d24cf32" providerId="ADAL" clId="{74752764-C38B-4E32-8BD7-4A8808568C3F}" dt="2021-03-25T12:18:38.697" v="22225" actId="478"/>
          <ac:cxnSpMkLst>
            <pc:docMk/>
            <pc:sldMk cId="2380712103" sldId="3828"/>
            <ac:cxnSpMk id="32" creationId="{B9F8BF2B-643F-4D5E-B7EF-D8378E372BBA}"/>
          </ac:cxnSpMkLst>
        </pc:cxnChg>
        <pc:cxnChg chg="mod">
          <ac:chgData name="Ragnhild Halvorsrud" userId="917ea340-fd63-490f-a7db-68428d24cf32" providerId="ADAL" clId="{74752764-C38B-4E32-8BD7-4A8808568C3F}" dt="2021-03-25T12:39:17.751" v="28432" actId="1076"/>
          <ac:cxnSpMkLst>
            <pc:docMk/>
            <pc:sldMk cId="2380712103" sldId="3828"/>
            <ac:cxnSpMk id="48" creationId="{A5DA062D-F353-42C6-97B5-FFCA1AC9E8DA}"/>
          </ac:cxnSpMkLst>
        </pc:cxnChg>
        <pc:cxnChg chg="mod">
          <ac:chgData name="Ragnhild Halvorsrud" userId="917ea340-fd63-490f-a7db-68428d24cf32" providerId="ADAL" clId="{74752764-C38B-4E32-8BD7-4A8808568C3F}" dt="2021-03-25T12:39:32.333" v="28447" actId="1037"/>
          <ac:cxnSpMkLst>
            <pc:docMk/>
            <pc:sldMk cId="2380712103" sldId="3828"/>
            <ac:cxnSpMk id="59" creationId="{AB10DFF5-755D-47AB-BF99-AAA07A0F0A25}"/>
          </ac:cxnSpMkLst>
        </pc:cxnChg>
        <pc:cxnChg chg="mod">
          <ac:chgData name="Ragnhild Halvorsrud" userId="917ea340-fd63-490f-a7db-68428d24cf32" providerId="ADAL" clId="{74752764-C38B-4E32-8BD7-4A8808568C3F}" dt="2021-03-25T12:39:17.751" v="28432" actId="1076"/>
          <ac:cxnSpMkLst>
            <pc:docMk/>
            <pc:sldMk cId="2380712103" sldId="3828"/>
            <ac:cxnSpMk id="63" creationId="{B8266913-6EFA-47AF-B172-0D79D59670C9}"/>
          </ac:cxnSpMkLst>
        </pc:cxnChg>
        <pc:cxnChg chg="mod">
          <ac:chgData name="Ragnhild Halvorsrud" userId="917ea340-fd63-490f-a7db-68428d24cf32" providerId="ADAL" clId="{74752764-C38B-4E32-8BD7-4A8808568C3F}" dt="2021-03-25T12:18:49.348" v="22230" actId="478"/>
          <ac:cxnSpMkLst>
            <pc:docMk/>
            <pc:sldMk cId="2380712103" sldId="3828"/>
            <ac:cxnSpMk id="70" creationId="{410EA76B-4749-4BB9-AA99-D84951A4BA43}"/>
          </ac:cxnSpMkLst>
        </pc:cxnChg>
        <pc:cxnChg chg="mod">
          <ac:chgData name="Ragnhild Halvorsrud" userId="917ea340-fd63-490f-a7db-68428d24cf32" providerId="ADAL" clId="{74752764-C38B-4E32-8BD7-4A8808568C3F}" dt="2021-03-25T12:18:49.348" v="22230" actId="478"/>
          <ac:cxnSpMkLst>
            <pc:docMk/>
            <pc:sldMk cId="2380712103" sldId="3828"/>
            <ac:cxnSpMk id="72" creationId="{E1289EB6-36EA-4CA5-8725-44FA5580EF07}"/>
          </ac:cxnSpMkLst>
        </pc:cxnChg>
        <pc:cxnChg chg="add mod">
          <ac:chgData name="Ragnhild Halvorsrud" userId="917ea340-fd63-490f-a7db-68428d24cf32" providerId="ADAL" clId="{74752764-C38B-4E32-8BD7-4A8808568C3F}" dt="2021-03-25T12:39:17.751" v="28432" actId="1076"/>
          <ac:cxnSpMkLst>
            <pc:docMk/>
            <pc:sldMk cId="2380712103" sldId="3828"/>
            <ac:cxnSpMk id="80" creationId="{0CC76FE9-D569-4C63-84A2-9857668D2166}"/>
          </ac:cxnSpMkLst>
        </pc:cxnChg>
        <pc:cxnChg chg="del mod">
          <ac:chgData name="Ragnhild Halvorsrud" userId="917ea340-fd63-490f-a7db-68428d24cf32" providerId="ADAL" clId="{74752764-C38B-4E32-8BD7-4A8808568C3F}" dt="2021-03-25T12:18:45.952" v="22229" actId="478"/>
          <ac:cxnSpMkLst>
            <pc:docMk/>
            <pc:sldMk cId="2380712103" sldId="3828"/>
            <ac:cxnSpMk id="83" creationId="{03EB0E38-E389-4741-A64E-A8AD352ED944}"/>
          </ac:cxnSpMkLst>
        </pc:cxnChg>
        <pc:cxnChg chg="del mod">
          <ac:chgData name="Ragnhild Halvorsrud" userId="917ea340-fd63-490f-a7db-68428d24cf32" providerId="ADAL" clId="{74752764-C38B-4E32-8BD7-4A8808568C3F}" dt="2021-03-25T12:18:40.630" v="22226" actId="478"/>
          <ac:cxnSpMkLst>
            <pc:docMk/>
            <pc:sldMk cId="2380712103" sldId="3828"/>
            <ac:cxnSpMk id="90" creationId="{510E61F4-154E-4E30-9EF2-8ED675D3060F}"/>
          </ac:cxnSpMkLst>
        </pc:cxnChg>
        <pc:cxnChg chg="add mod">
          <ac:chgData name="Ragnhild Halvorsrud" userId="917ea340-fd63-490f-a7db-68428d24cf32" providerId="ADAL" clId="{74752764-C38B-4E32-8BD7-4A8808568C3F}" dt="2021-03-25T12:39:17.751" v="28432" actId="1076"/>
          <ac:cxnSpMkLst>
            <pc:docMk/>
            <pc:sldMk cId="2380712103" sldId="3828"/>
            <ac:cxnSpMk id="91" creationId="{39D8F51B-5997-4CB4-95C2-AA63E8C687C5}"/>
          </ac:cxnSpMkLst>
        </pc:cxnChg>
        <pc:cxnChg chg="del">
          <ac:chgData name="Ragnhild Halvorsrud" userId="917ea340-fd63-490f-a7db-68428d24cf32" providerId="ADAL" clId="{74752764-C38B-4E32-8BD7-4A8808568C3F}" dt="2021-03-25T12:18:33.690" v="22224" actId="478"/>
          <ac:cxnSpMkLst>
            <pc:docMk/>
            <pc:sldMk cId="2380712103" sldId="3828"/>
            <ac:cxnSpMk id="93" creationId="{3121F6D7-232E-43DA-9A05-5E1D0F16A45F}"/>
          </ac:cxnSpMkLst>
        </pc:cxnChg>
        <pc:cxnChg chg="add del mod">
          <ac:chgData name="Ragnhild Halvorsrud" userId="917ea340-fd63-490f-a7db-68428d24cf32" providerId="ADAL" clId="{74752764-C38B-4E32-8BD7-4A8808568C3F}" dt="2021-03-25T12:27:17.177" v="24486" actId="478"/>
          <ac:cxnSpMkLst>
            <pc:docMk/>
            <pc:sldMk cId="2380712103" sldId="3828"/>
            <ac:cxnSpMk id="94" creationId="{5AC9B212-6287-4057-A87E-09EB0782FAB3}"/>
          </ac:cxnSpMkLst>
        </pc:cxnChg>
        <pc:cxnChg chg="add mod">
          <ac:chgData name="Ragnhild Halvorsrud" userId="917ea340-fd63-490f-a7db-68428d24cf32" providerId="ADAL" clId="{74752764-C38B-4E32-8BD7-4A8808568C3F}" dt="2021-03-25T12:39:17.751" v="28432" actId="1076"/>
          <ac:cxnSpMkLst>
            <pc:docMk/>
            <pc:sldMk cId="2380712103" sldId="3828"/>
            <ac:cxnSpMk id="96" creationId="{00A2FC60-AB37-462C-9AB3-D85138878AAC}"/>
          </ac:cxnSpMkLst>
        </pc:cxnChg>
        <pc:cxnChg chg="del">
          <ac:chgData name="Ragnhild Halvorsrud" userId="917ea340-fd63-490f-a7db-68428d24cf32" providerId="ADAL" clId="{74752764-C38B-4E32-8BD7-4A8808568C3F}" dt="2021-03-25T12:18:38.697" v="22225" actId="478"/>
          <ac:cxnSpMkLst>
            <pc:docMk/>
            <pc:sldMk cId="2380712103" sldId="3828"/>
            <ac:cxnSpMk id="98" creationId="{67CE084E-C8C5-44B2-A974-09731A639F09}"/>
          </ac:cxnSpMkLst>
        </pc:cxnChg>
        <pc:cxnChg chg="del">
          <ac:chgData name="Ragnhild Halvorsrud" userId="917ea340-fd63-490f-a7db-68428d24cf32" providerId="ADAL" clId="{74752764-C38B-4E32-8BD7-4A8808568C3F}" dt="2021-03-25T12:18:38.697" v="22225" actId="478"/>
          <ac:cxnSpMkLst>
            <pc:docMk/>
            <pc:sldMk cId="2380712103" sldId="3828"/>
            <ac:cxnSpMk id="104" creationId="{D50754D6-2327-4F81-A8E9-9B191C04D4CC}"/>
          </ac:cxnSpMkLst>
        </pc:cxnChg>
        <pc:cxnChg chg="del">
          <ac:chgData name="Ragnhild Halvorsrud" userId="917ea340-fd63-490f-a7db-68428d24cf32" providerId="ADAL" clId="{74752764-C38B-4E32-8BD7-4A8808568C3F}" dt="2021-03-25T12:18:38.697" v="22225" actId="478"/>
          <ac:cxnSpMkLst>
            <pc:docMk/>
            <pc:sldMk cId="2380712103" sldId="3828"/>
            <ac:cxnSpMk id="106" creationId="{8D26AD4C-3673-41AD-A6B6-0FC8C2DBEC58}"/>
          </ac:cxnSpMkLst>
        </pc:cxnChg>
        <pc:cxnChg chg="del">
          <ac:chgData name="Ragnhild Halvorsrud" userId="917ea340-fd63-490f-a7db-68428d24cf32" providerId="ADAL" clId="{74752764-C38B-4E32-8BD7-4A8808568C3F}" dt="2021-03-25T12:18:38.697" v="22225" actId="478"/>
          <ac:cxnSpMkLst>
            <pc:docMk/>
            <pc:sldMk cId="2380712103" sldId="3828"/>
            <ac:cxnSpMk id="108" creationId="{D96C7820-B329-49AD-A100-4EF91C04CB2B}"/>
          </ac:cxnSpMkLst>
        </pc:cxnChg>
        <pc:cxnChg chg="add mod">
          <ac:chgData name="Ragnhild Halvorsrud" userId="917ea340-fd63-490f-a7db-68428d24cf32" providerId="ADAL" clId="{74752764-C38B-4E32-8BD7-4A8808568C3F}" dt="2021-03-25T12:39:17.751" v="28432" actId="1076"/>
          <ac:cxnSpMkLst>
            <pc:docMk/>
            <pc:sldMk cId="2380712103" sldId="3828"/>
            <ac:cxnSpMk id="112" creationId="{4E05E1BF-E755-4DDA-94A4-BDDDB1372BF5}"/>
          </ac:cxnSpMkLst>
        </pc:cxnChg>
        <pc:cxnChg chg="del">
          <ac:chgData name="Ragnhild Halvorsrud" userId="917ea340-fd63-490f-a7db-68428d24cf32" providerId="ADAL" clId="{74752764-C38B-4E32-8BD7-4A8808568C3F}" dt="2021-03-25T12:18:38.697" v="22225" actId="478"/>
          <ac:cxnSpMkLst>
            <pc:docMk/>
            <pc:sldMk cId="2380712103" sldId="3828"/>
            <ac:cxnSpMk id="113" creationId="{ACC397B2-AFA2-48D8-B44C-E7C6573225F8}"/>
          </ac:cxnSpMkLst>
        </pc:cxnChg>
        <pc:cxnChg chg="mod">
          <ac:chgData name="Ragnhild Halvorsrud" userId="917ea340-fd63-490f-a7db-68428d24cf32" providerId="ADAL" clId="{74752764-C38B-4E32-8BD7-4A8808568C3F}" dt="2021-03-25T12:18:49.348" v="22230" actId="478"/>
          <ac:cxnSpMkLst>
            <pc:docMk/>
            <pc:sldMk cId="2380712103" sldId="3828"/>
            <ac:cxnSpMk id="115" creationId="{CE6E8B13-2FD5-4876-AF68-BDE3A6CF00A3}"/>
          </ac:cxnSpMkLst>
        </pc:cxnChg>
        <pc:cxnChg chg="mod">
          <ac:chgData name="Ragnhild Halvorsrud" userId="917ea340-fd63-490f-a7db-68428d24cf32" providerId="ADAL" clId="{74752764-C38B-4E32-8BD7-4A8808568C3F}" dt="2021-03-25T12:18:49.348" v="22230" actId="478"/>
          <ac:cxnSpMkLst>
            <pc:docMk/>
            <pc:sldMk cId="2380712103" sldId="3828"/>
            <ac:cxnSpMk id="117" creationId="{B4028305-0AF5-4D01-A3CD-97377F57CD1D}"/>
          </ac:cxnSpMkLst>
        </pc:cxnChg>
        <pc:cxnChg chg="mod">
          <ac:chgData name="Ragnhild Halvorsrud" userId="917ea340-fd63-490f-a7db-68428d24cf32" providerId="ADAL" clId="{74752764-C38B-4E32-8BD7-4A8808568C3F}" dt="2021-03-25T12:39:17.751" v="28432" actId="1076"/>
          <ac:cxnSpMkLst>
            <pc:docMk/>
            <pc:sldMk cId="2380712103" sldId="3828"/>
            <ac:cxnSpMk id="121" creationId="{66F922E1-C813-40B8-A8B1-059A67CD9C08}"/>
          </ac:cxnSpMkLst>
        </pc:cxnChg>
        <pc:cxnChg chg="mod">
          <ac:chgData name="Ragnhild Halvorsrud" userId="917ea340-fd63-490f-a7db-68428d24cf32" providerId="ADAL" clId="{74752764-C38B-4E32-8BD7-4A8808568C3F}" dt="2021-03-25T12:39:17.751" v="28432" actId="1076"/>
          <ac:cxnSpMkLst>
            <pc:docMk/>
            <pc:sldMk cId="2380712103" sldId="3828"/>
            <ac:cxnSpMk id="126" creationId="{26781249-1440-411E-9DED-8544910DB343}"/>
          </ac:cxnSpMkLst>
        </pc:cxnChg>
      </pc:sldChg>
      <pc:sldChg chg="addSp modSp new del mod modAnim modNotes">
        <pc:chgData name="Ragnhild Halvorsrud" userId="917ea340-fd63-490f-a7db-68428d24cf32" providerId="ADAL" clId="{74752764-C38B-4E32-8BD7-4A8808568C3F}" dt="2021-03-25T12:31:48.402" v="26370" actId="47"/>
        <pc:sldMkLst>
          <pc:docMk/>
          <pc:sldMk cId="3678393587" sldId="3829"/>
        </pc:sldMkLst>
        <pc:spChg chg="mod">
          <ac:chgData name="Ragnhild Halvorsrud" userId="917ea340-fd63-490f-a7db-68428d24cf32" providerId="ADAL" clId="{74752764-C38B-4E32-8BD7-4A8808568C3F}" dt="2021-03-25T12:31:43.735" v="25916" actId="790"/>
          <ac:spMkLst>
            <pc:docMk/>
            <pc:sldMk cId="3678393587" sldId="3829"/>
            <ac:spMk id="2" creationId="{9908FDCA-D0D7-4D79-8E36-AE7927E83982}"/>
          </ac:spMkLst>
        </pc:spChg>
        <pc:spChg chg="add mod">
          <ac:chgData name="Ragnhild Halvorsrud" userId="917ea340-fd63-490f-a7db-68428d24cf32" providerId="ADAL" clId="{74752764-C38B-4E32-8BD7-4A8808568C3F}" dt="2021-03-25T12:31:43.736" v="25917" actId="790"/>
          <ac:spMkLst>
            <pc:docMk/>
            <pc:sldMk cId="3678393587" sldId="3829"/>
            <ac:spMk id="3" creationId="{931AC5C1-F70C-4E11-9068-B83F2B8EF6C4}"/>
          </ac:spMkLst>
        </pc:spChg>
        <pc:spChg chg="add mod">
          <ac:chgData name="Ragnhild Halvorsrud" userId="917ea340-fd63-490f-a7db-68428d24cf32" providerId="ADAL" clId="{74752764-C38B-4E32-8BD7-4A8808568C3F}" dt="2021-03-25T12:31:43.736" v="25918" actId="790"/>
          <ac:spMkLst>
            <pc:docMk/>
            <pc:sldMk cId="3678393587" sldId="3829"/>
            <ac:spMk id="4" creationId="{F1F06531-691B-4856-991A-0853BCEEE302}"/>
          </ac:spMkLst>
        </pc:spChg>
        <pc:spChg chg="add mod">
          <ac:chgData name="Ragnhild Halvorsrud" userId="917ea340-fd63-490f-a7db-68428d24cf32" providerId="ADAL" clId="{74752764-C38B-4E32-8BD7-4A8808568C3F}" dt="2021-03-25T12:31:43.737" v="25919" actId="790"/>
          <ac:spMkLst>
            <pc:docMk/>
            <pc:sldMk cId="3678393587" sldId="3829"/>
            <ac:spMk id="5" creationId="{BE5CA56E-15F1-4489-88A2-F7D3CA89D678}"/>
          </ac:spMkLst>
        </pc:spChg>
        <pc:spChg chg="add mod">
          <ac:chgData name="Ragnhild Halvorsrud" userId="917ea340-fd63-490f-a7db-68428d24cf32" providerId="ADAL" clId="{74752764-C38B-4E32-8BD7-4A8808568C3F}" dt="2021-03-25T12:31:43.738" v="25920" actId="790"/>
          <ac:spMkLst>
            <pc:docMk/>
            <pc:sldMk cId="3678393587" sldId="3829"/>
            <ac:spMk id="6" creationId="{1CBE58A1-4C38-4229-993E-781422311C2B}"/>
          </ac:spMkLst>
        </pc:spChg>
        <pc:spChg chg="add mod">
          <ac:chgData name="Ragnhild Halvorsrud" userId="917ea340-fd63-490f-a7db-68428d24cf32" providerId="ADAL" clId="{74752764-C38B-4E32-8BD7-4A8808568C3F}" dt="2021-03-25T12:31:43.738" v="25921"/>
          <ac:spMkLst>
            <pc:docMk/>
            <pc:sldMk cId="3678393587" sldId="3829"/>
            <ac:spMk id="7" creationId="{7A2E19AD-5FBF-4AF7-AB9A-A119677F2E9B}"/>
          </ac:spMkLst>
        </pc:spChg>
        <pc:spChg chg="add mod">
          <ac:chgData name="Ragnhild Halvorsrud" userId="917ea340-fd63-490f-a7db-68428d24cf32" providerId="ADAL" clId="{74752764-C38B-4E32-8BD7-4A8808568C3F}" dt="2021-03-25T12:31:43.739" v="25922"/>
          <ac:spMkLst>
            <pc:docMk/>
            <pc:sldMk cId="3678393587" sldId="3829"/>
            <ac:spMk id="8" creationId="{610D7B25-7767-4C47-9D04-4572A2A66501}"/>
          </ac:spMkLst>
        </pc:spChg>
        <pc:spChg chg="add mod">
          <ac:chgData name="Ragnhild Halvorsrud" userId="917ea340-fd63-490f-a7db-68428d24cf32" providerId="ADAL" clId="{74752764-C38B-4E32-8BD7-4A8808568C3F}" dt="2021-03-25T12:31:43.740" v="25923"/>
          <ac:spMkLst>
            <pc:docMk/>
            <pc:sldMk cId="3678393587" sldId="3829"/>
            <ac:spMk id="9" creationId="{5A08A950-DD10-498C-A27D-FF9ECC0A45E9}"/>
          </ac:spMkLst>
        </pc:spChg>
        <pc:spChg chg="add mod">
          <ac:chgData name="Ragnhild Halvorsrud" userId="917ea340-fd63-490f-a7db-68428d24cf32" providerId="ADAL" clId="{74752764-C38B-4E32-8BD7-4A8808568C3F}" dt="2021-03-25T12:31:43.741" v="25924" actId="790"/>
          <ac:spMkLst>
            <pc:docMk/>
            <pc:sldMk cId="3678393587" sldId="3829"/>
            <ac:spMk id="12" creationId="{10B7B1AE-88F9-4027-A14D-342BF745FFAB}"/>
          </ac:spMkLst>
        </pc:spChg>
        <pc:spChg chg="add mod">
          <ac:chgData name="Ragnhild Halvorsrud" userId="917ea340-fd63-490f-a7db-68428d24cf32" providerId="ADAL" clId="{74752764-C38B-4E32-8BD7-4A8808568C3F}" dt="2021-03-25T12:31:43.742" v="25925" actId="790"/>
          <ac:spMkLst>
            <pc:docMk/>
            <pc:sldMk cId="3678393587" sldId="3829"/>
            <ac:spMk id="13" creationId="{6947AC58-22DA-47C9-9B11-BC53907DDDA7}"/>
          </ac:spMkLst>
        </pc:spChg>
        <pc:spChg chg="add mod">
          <ac:chgData name="Ragnhild Halvorsrud" userId="917ea340-fd63-490f-a7db-68428d24cf32" providerId="ADAL" clId="{74752764-C38B-4E32-8BD7-4A8808568C3F}" dt="2021-03-25T12:31:43.742" v="25926" actId="790"/>
          <ac:spMkLst>
            <pc:docMk/>
            <pc:sldMk cId="3678393587" sldId="3829"/>
            <ac:spMk id="17" creationId="{2DB1EBFB-8E74-4837-B1AF-EC75E1A6EACC}"/>
          </ac:spMkLst>
        </pc:spChg>
        <pc:spChg chg="add mod">
          <ac:chgData name="Ragnhild Halvorsrud" userId="917ea340-fd63-490f-a7db-68428d24cf32" providerId="ADAL" clId="{74752764-C38B-4E32-8BD7-4A8808568C3F}" dt="2021-03-25T12:31:43.743" v="25927" actId="790"/>
          <ac:spMkLst>
            <pc:docMk/>
            <pc:sldMk cId="3678393587" sldId="3829"/>
            <ac:spMk id="18" creationId="{216A77E3-9744-45DD-BE57-D9EDDFB380FB}"/>
          </ac:spMkLst>
        </pc:spChg>
        <pc:spChg chg="add mod">
          <ac:chgData name="Ragnhild Halvorsrud" userId="917ea340-fd63-490f-a7db-68428d24cf32" providerId="ADAL" clId="{74752764-C38B-4E32-8BD7-4A8808568C3F}" dt="2021-03-25T12:31:43.744" v="25928"/>
          <ac:spMkLst>
            <pc:docMk/>
            <pc:sldMk cId="3678393587" sldId="3829"/>
            <ac:spMk id="21" creationId="{20648184-CFD4-448C-8F0A-86FCB9A67419}"/>
          </ac:spMkLst>
        </pc:spChg>
        <pc:spChg chg="add mod">
          <ac:chgData name="Ragnhild Halvorsrud" userId="917ea340-fd63-490f-a7db-68428d24cf32" providerId="ADAL" clId="{74752764-C38B-4E32-8BD7-4A8808568C3F}" dt="2021-03-25T12:31:43.744" v="25929" actId="790"/>
          <ac:spMkLst>
            <pc:docMk/>
            <pc:sldMk cId="3678393587" sldId="3829"/>
            <ac:spMk id="22" creationId="{9B313F67-E087-4C2A-B582-A253AB768A6F}"/>
          </ac:spMkLst>
        </pc:spChg>
        <pc:spChg chg="add mod">
          <ac:chgData name="Ragnhild Halvorsrud" userId="917ea340-fd63-490f-a7db-68428d24cf32" providerId="ADAL" clId="{74752764-C38B-4E32-8BD7-4A8808568C3F}" dt="2021-03-25T12:31:43.745" v="25930" actId="790"/>
          <ac:spMkLst>
            <pc:docMk/>
            <pc:sldMk cId="3678393587" sldId="3829"/>
            <ac:spMk id="24" creationId="{CCFE2E93-A79F-4DA1-BE6E-E11FBD5C6F66}"/>
          </ac:spMkLst>
        </pc:spChg>
        <pc:spChg chg="add mod">
          <ac:chgData name="Ragnhild Halvorsrud" userId="917ea340-fd63-490f-a7db-68428d24cf32" providerId="ADAL" clId="{74752764-C38B-4E32-8BD7-4A8808568C3F}" dt="2021-03-25T12:31:43.746" v="25931" actId="790"/>
          <ac:spMkLst>
            <pc:docMk/>
            <pc:sldMk cId="3678393587" sldId="3829"/>
            <ac:spMk id="25" creationId="{3403E432-9670-46E2-A159-A14FDA56E40C}"/>
          </ac:spMkLst>
        </pc:spChg>
        <pc:spChg chg="add mod">
          <ac:chgData name="Ragnhild Halvorsrud" userId="917ea340-fd63-490f-a7db-68428d24cf32" providerId="ADAL" clId="{74752764-C38B-4E32-8BD7-4A8808568C3F}" dt="2021-03-25T12:31:43.747" v="25932" actId="790"/>
          <ac:spMkLst>
            <pc:docMk/>
            <pc:sldMk cId="3678393587" sldId="3829"/>
            <ac:spMk id="26" creationId="{3596A754-4BB9-4488-A6BE-13ABD2DF8EB6}"/>
          </ac:spMkLst>
        </pc:spChg>
        <pc:spChg chg="add mod">
          <ac:chgData name="Ragnhild Halvorsrud" userId="917ea340-fd63-490f-a7db-68428d24cf32" providerId="ADAL" clId="{74752764-C38B-4E32-8BD7-4A8808568C3F}" dt="2021-03-25T12:31:43.747" v="25933" actId="790"/>
          <ac:spMkLst>
            <pc:docMk/>
            <pc:sldMk cId="3678393587" sldId="3829"/>
            <ac:spMk id="27" creationId="{0F69B0DD-0ABD-45DF-9942-3BA2E303790A}"/>
          </ac:spMkLst>
        </pc:spChg>
        <pc:spChg chg="add mod">
          <ac:chgData name="Ragnhild Halvorsrud" userId="917ea340-fd63-490f-a7db-68428d24cf32" providerId="ADAL" clId="{74752764-C38B-4E32-8BD7-4A8808568C3F}" dt="2021-03-25T12:31:43.748" v="25934" actId="790"/>
          <ac:spMkLst>
            <pc:docMk/>
            <pc:sldMk cId="3678393587" sldId="3829"/>
            <ac:spMk id="28" creationId="{B39B1E6B-0566-46B5-8CDC-6040C097991E}"/>
          </ac:spMkLst>
        </pc:spChg>
        <pc:spChg chg="add mod">
          <ac:chgData name="Ragnhild Halvorsrud" userId="917ea340-fd63-490f-a7db-68428d24cf32" providerId="ADAL" clId="{74752764-C38B-4E32-8BD7-4A8808568C3F}" dt="2021-03-25T12:31:43.749" v="25935" actId="790"/>
          <ac:spMkLst>
            <pc:docMk/>
            <pc:sldMk cId="3678393587" sldId="3829"/>
            <ac:spMk id="29" creationId="{44CC667D-7334-4E66-A066-BCACA544B62A}"/>
          </ac:spMkLst>
        </pc:spChg>
        <pc:spChg chg="add mod">
          <ac:chgData name="Ragnhild Halvorsrud" userId="917ea340-fd63-490f-a7db-68428d24cf32" providerId="ADAL" clId="{74752764-C38B-4E32-8BD7-4A8808568C3F}" dt="2021-03-25T12:31:43.750" v="25936" actId="790"/>
          <ac:spMkLst>
            <pc:docMk/>
            <pc:sldMk cId="3678393587" sldId="3829"/>
            <ac:spMk id="33" creationId="{05DE30EC-13C6-4E9B-B2D5-8C4DFA38F274}"/>
          </ac:spMkLst>
        </pc:spChg>
        <pc:spChg chg="add mod">
          <ac:chgData name="Ragnhild Halvorsrud" userId="917ea340-fd63-490f-a7db-68428d24cf32" providerId="ADAL" clId="{74752764-C38B-4E32-8BD7-4A8808568C3F}" dt="2021-03-25T12:31:43.750" v="25937" actId="790"/>
          <ac:spMkLst>
            <pc:docMk/>
            <pc:sldMk cId="3678393587" sldId="3829"/>
            <ac:spMk id="34" creationId="{7F6B072C-7C5D-4601-82ED-32E24971083D}"/>
          </ac:spMkLst>
        </pc:spChg>
        <pc:spChg chg="add mod">
          <ac:chgData name="Ragnhild Halvorsrud" userId="917ea340-fd63-490f-a7db-68428d24cf32" providerId="ADAL" clId="{74752764-C38B-4E32-8BD7-4A8808568C3F}" dt="2021-03-25T12:31:43.751" v="25938" actId="790"/>
          <ac:spMkLst>
            <pc:docMk/>
            <pc:sldMk cId="3678393587" sldId="3829"/>
            <ac:spMk id="38" creationId="{1F6C9055-3F1B-4143-90FB-8A28AE486473}"/>
          </ac:spMkLst>
        </pc:spChg>
        <pc:spChg chg="add mod">
          <ac:chgData name="Ragnhild Halvorsrud" userId="917ea340-fd63-490f-a7db-68428d24cf32" providerId="ADAL" clId="{74752764-C38B-4E32-8BD7-4A8808568C3F}" dt="2021-03-25T12:31:43.752" v="25939" actId="790"/>
          <ac:spMkLst>
            <pc:docMk/>
            <pc:sldMk cId="3678393587" sldId="3829"/>
            <ac:spMk id="39" creationId="{20CD77B6-BE1F-4942-853D-296E960CA4D3}"/>
          </ac:spMkLst>
        </pc:spChg>
        <pc:spChg chg="add mod">
          <ac:chgData name="Ragnhild Halvorsrud" userId="917ea340-fd63-490f-a7db-68428d24cf32" providerId="ADAL" clId="{74752764-C38B-4E32-8BD7-4A8808568C3F}" dt="2021-03-25T12:31:43.754" v="25940" actId="790"/>
          <ac:spMkLst>
            <pc:docMk/>
            <pc:sldMk cId="3678393587" sldId="3829"/>
            <ac:spMk id="46" creationId="{DE860085-4267-40F4-B269-17EDBBA90F7E}"/>
          </ac:spMkLst>
        </pc:spChg>
        <pc:spChg chg="add mod">
          <ac:chgData name="Ragnhild Halvorsrud" userId="917ea340-fd63-490f-a7db-68428d24cf32" providerId="ADAL" clId="{74752764-C38B-4E32-8BD7-4A8808568C3F}" dt="2021-03-25T12:31:43.754" v="25941" actId="790"/>
          <ac:spMkLst>
            <pc:docMk/>
            <pc:sldMk cId="3678393587" sldId="3829"/>
            <ac:spMk id="48" creationId="{69970EEA-18BE-445E-A8FF-6204BD748E00}"/>
          </ac:spMkLst>
        </pc:spChg>
        <pc:spChg chg="add mod">
          <ac:chgData name="Ragnhild Halvorsrud" userId="917ea340-fd63-490f-a7db-68428d24cf32" providerId="ADAL" clId="{74752764-C38B-4E32-8BD7-4A8808568C3F}" dt="2021-03-25T12:31:43.756" v="25942" actId="790"/>
          <ac:spMkLst>
            <pc:docMk/>
            <pc:sldMk cId="3678393587" sldId="3829"/>
            <ac:spMk id="49" creationId="{F073DB51-C526-45A3-A4C3-E71E80847C2D}"/>
          </ac:spMkLst>
        </pc:spChg>
        <pc:spChg chg="add mod">
          <ac:chgData name="Ragnhild Halvorsrud" userId="917ea340-fd63-490f-a7db-68428d24cf32" providerId="ADAL" clId="{74752764-C38B-4E32-8BD7-4A8808568C3F}" dt="2021-03-25T12:31:43.757" v="25943" actId="790"/>
          <ac:spMkLst>
            <pc:docMk/>
            <pc:sldMk cId="3678393587" sldId="3829"/>
            <ac:spMk id="51" creationId="{A4946074-CDEA-43A5-B8DE-647C24D02C0F}"/>
          </ac:spMkLst>
        </pc:spChg>
        <pc:spChg chg="add mod">
          <ac:chgData name="Ragnhild Halvorsrud" userId="917ea340-fd63-490f-a7db-68428d24cf32" providerId="ADAL" clId="{74752764-C38B-4E32-8BD7-4A8808568C3F}" dt="2021-03-25T12:31:43.758" v="25944" actId="790"/>
          <ac:spMkLst>
            <pc:docMk/>
            <pc:sldMk cId="3678393587" sldId="3829"/>
            <ac:spMk id="53" creationId="{D351724C-A2E6-442C-B233-13F53E051B74}"/>
          </ac:spMkLst>
        </pc:spChg>
        <pc:picChg chg="add mod">
          <ac:chgData name="Ragnhild Halvorsrud" userId="917ea340-fd63-490f-a7db-68428d24cf32" providerId="ADAL" clId="{74752764-C38B-4E32-8BD7-4A8808568C3F}" dt="2021-03-25T12:19:27.719" v="22236" actId="1076"/>
          <ac:picMkLst>
            <pc:docMk/>
            <pc:sldMk cId="3678393587" sldId="3829"/>
            <ac:picMk id="10" creationId="{E1FB3F09-68DB-4FD7-BC14-E67BC173CFA0}"/>
          </ac:picMkLst>
        </pc:picChg>
        <pc:picChg chg="add mod">
          <ac:chgData name="Ragnhild Halvorsrud" userId="917ea340-fd63-490f-a7db-68428d24cf32" providerId="ADAL" clId="{74752764-C38B-4E32-8BD7-4A8808568C3F}" dt="2021-03-25T12:19:27.719" v="22236" actId="1076"/>
          <ac:picMkLst>
            <pc:docMk/>
            <pc:sldMk cId="3678393587" sldId="3829"/>
            <ac:picMk id="11" creationId="{104CB34C-3FEE-4696-B02D-305AA7083EB0}"/>
          </ac:picMkLst>
        </pc:picChg>
        <pc:picChg chg="add mod">
          <ac:chgData name="Ragnhild Halvorsrud" userId="917ea340-fd63-490f-a7db-68428d24cf32" providerId="ADAL" clId="{74752764-C38B-4E32-8BD7-4A8808568C3F}" dt="2021-03-25T12:19:27.719" v="22236" actId="1076"/>
          <ac:picMkLst>
            <pc:docMk/>
            <pc:sldMk cId="3678393587" sldId="3829"/>
            <ac:picMk id="14" creationId="{3D61F30E-3A82-4AE2-91A9-E54348962D29}"/>
          </ac:picMkLst>
        </pc:picChg>
        <pc:picChg chg="add mod">
          <ac:chgData name="Ragnhild Halvorsrud" userId="917ea340-fd63-490f-a7db-68428d24cf32" providerId="ADAL" clId="{74752764-C38B-4E32-8BD7-4A8808568C3F}" dt="2021-03-25T12:19:27.719" v="22236" actId="1076"/>
          <ac:picMkLst>
            <pc:docMk/>
            <pc:sldMk cId="3678393587" sldId="3829"/>
            <ac:picMk id="19" creationId="{2823BE20-70FF-4926-B365-BEC4734A0314}"/>
          </ac:picMkLst>
        </pc:picChg>
        <pc:picChg chg="add mod">
          <ac:chgData name="Ragnhild Halvorsrud" userId="917ea340-fd63-490f-a7db-68428d24cf32" providerId="ADAL" clId="{74752764-C38B-4E32-8BD7-4A8808568C3F}" dt="2021-03-25T12:19:27.719" v="22236" actId="1076"/>
          <ac:picMkLst>
            <pc:docMk/>
            <pc:sldMk cId="3678393587" sldId="3829"/>
            <ac:picMk id="20" creationId="{4B184B74-AEB0-456B-BE9D-14788FADC0A1}"/>
          </ac:picMkLst>
        </pc:picChg>
        <pc:picChg chg="add mod">
          <ac:chgData name="Ragnhild Halvorsrud" userId="917ea340-fd63-490f-a7db-68428d24cf32" providerId="ADAL" clId="{74752764-C38B-4E32-8BD7-4A8808568C3F}" dt="2021-03-25T12:19:27.719" v="22236" actId="1076"/>
          <ac:picMkLst>
            <pc:docMk/>
            <pc:sldMk cId="3678393587" sldId="3829"/>
            <ac:picMk id="23" creationId="{D02FC249-E0DB-40AE-9210-DF1CC3175683}"/>
          </ac:picMkLst>
        </pc:picChg>
        <pc:picChg chg="add mod">
          <ac:chgData name="Ragnhild Halvorsrud" userId="917ea340-fd63-490f-a7db-68428d24cf32" providerId="ADAL" clId="{74752764-C38B-4E32-8BD7-4A8808568C3F}" dt="2021-03-25T12:19:27.719" v="22236" actId="1076"/>
          <ac:picMkLst>
            <pc:docMk/>
            <pc:sldMk cId="3678393587" sldId="3829"/>
            <ac:picMk id="31" creationId="{29008B77-93BB-44AC-B598-A146837BBA53}"/>
          </ac:picMkLst>
        </pc:picChg>
        <pc:picChg chg="add mod">
          <ac:chgData name="Ragnhild Halvorsrud" userId="917ea340-fd63-490f-a7db-68428d24cf32" providerId="ADAL" clId="{74752764-C38B-4E32-8BD7-4A8808568C3F}" dt="2021-03-25T12:19:27.719" v="22236" actId="1076"/>
          <ac:picMkLst>
            <pc:docMk/>
            <pc:sldMk cId="3678393587" sldId="3829"/>
            <ac:picMk id="32" creationId="{0E51CCB5-65C8-47F2-977A-8AE6C27854E8}"/>
          </ac:picMkLst>
        </pc:picChg>
        <pc:picChg chg="add mod">
          <ac:chgData name="Ragnhild Halvorsrud" userId="917ea340-fd63-490f-a7db-68428d24cf32" providerId="ADAL" clId="{74752764-C38B-4E32-8BD7-4A8808568C3F}" dt="2021-03-25T12:19:27.719" v="22236" actId="1076"/>
          <ac:picMkLst>
            <pc:docMk/>
            <pc:sldMk cId="3678393587" sldId="3829"/>
            <ac:picMk id="36" creationId="{D2C8691F-3A10-4F4D-BFDB-DA545BD00DDD}"/>
          </ac:picMkLst>
        </pc:picChg>
        <pc:picChg chg="add mod">
          <ac:chgData name="Ragnhild Halvorsrud" userId="917ea340-fd63-490f-a7db-68428d24cf32" providerId="ADAL" clId="{74752764-C38B-4E32-8BD7-4A8808568C3F}" dt="2021-03-25T12:19:27.719" v="22236" actId="1076"/>
          <ac:picMkLst>
            <pc:docMk/>
            <pc:sldMk cId="3678393587" sldId="3829"/>
            <ac:picMk id="37" creationId="{E0113845-D09E-456C-B88D-80CAF43F68A1}"/>
          </ac:picMkLst>
        </pc:picChg>
        <pc:picChg chg="add mod">
          <ac:chgData name="Ragnhild Halvorsrud" userId="917ea340-fd63-490f-a7db-68428d24cf32" providerId="ADAL" clId="{74752764-C38B-4E32-8BD7-4A8808568C3F}" dt="2021-03-25T12:19:27.719" v="22236" actId="1076"/>
          <ac:picMkLst>
            <pc:docMk/>
            <pc:sldMk cId="3678393587" sldId="3829"/>
            <ac:picMk id="40" creationId="{593954A1-809D-4696-BB53-188A0CF4F69B}"/>
          </ac:picMkLst>
        </pc:picChg>
        <pc:picChg chg="add mod">
          <ac:chgData name="Ragnhild Halvorsrud" userId="917ea340-fd63-490f-a7db-68428d24cf32" providerId="ADAL" clId="{74752764-C38B-4E32-8BD7-4A8808568C3F}" dt="2021-03-25T12:19:27.719" v="22236" actId="1076"/>
          <ac:picMkLst>
            <pc:docMk/>
            <pc:sldMk cId="3678393587" sldId="3829"/>
            <ac:picMk id="41" creationId="{AE16B503-BFCE-42E6-A5CE-0EE5002CE358}"/>
          </ac:picMkLst>
        </pc:picChg>
        <pc:picChg chg="add mod">
          <ac:chgData name="Ragnhild Halvorsrud" userId="917ea340-fd63-490f-a7db-68428d24cf32" providerId="ADAL" clId="{74752764-C38B-4E32-8BD7-4A8808568C3F}" dt="2021-03-25T12:19:27.719" v="22236" actId="1076"/>
          <ac:picMkLst>
            <pc:docMk/>
            <pc:sldMk cId="3678393587" sldId="3829"/>
            <ac:picMk id="43" creationId="{31FB976C-F897-4032-AFF6-EF3FBFF55894}"/>
          </ac:picMkLst>
        </pc:picChg>
        <pc:picChg chg="add mod">
          <ac:chgData name="Ragnhild Halvorsrud" userId="917ea340-fd63-490f-a7db-68428d24cf32" providerId="ADAL" clId="{74752764-C38B-4E32-8BD7-4A8808568C3F}" dt="2021-03-25T12:19:27.719" v="22236" actId="1076"/>
          <ac:picMkLst>
            <pc:docMk/>
            <pc:sldMk cId="3678393587" sldId="3829"/>
            <ac:picMk id="44" creationId="{DC048E49-43D4-4365-9506-88CB9FC791F2}"/>
          </ac:picMkLst>
        </pc:picChg>
        <pc:cxnChg chg="add mod">
          <ac:chgData name="Ragnhild Halvorsrud" userId="917ea340-fd63-490f-a7db-68428d24cf32" providerId="ADAL" clId="{74752764-C38B-4E32-8BD7-4A8808568C3F}" dt="2021-03-25T12:19:27.719" v="22236" actId="1076"/>
          <ac:cxnSpMkLst>
            <pc:docMk/>
            <pc:sldMk cId="3678393587" sldId="3829"/>
            <ac:cxnSpMk id="15" creationId="{C5618135-177A-40BD-A252-808696FC84CD}"/>
          </ac:cxnSpMkLst>
        </pc:cxnChg>
        <pc:cxnChg chg="add mod">
          <ac:chgData name="Ragnhild Halvorsrud" userId="917ea340-fd63-490f-a7db-68428d24cf32" providerId="ADAL" clId="{74752764-C38B-4E32-8BD7-4A8808568C3F}" dt="2021-03-25T12:19:27.719" v="22236" actId="1076"/>
          <ac:cxnSpMkLst>
            <pc:docMk/>
            <pc:sldMk cId="3678393587" sldId="3829"/>
            <ac:cxnSpMk id="16" creationId="{20803C28-386D-4343-B22F-28EFEA2EB573}"/>
          </ac:cxnSpMkLst>
        </pc:cxnChg>
        <pc:cxnChg chg="add mod">
          <ac:chgData name="Ragnhild Halvorsrud" userId="917ea340-fd63-490f-a7db-68428d24cf32" providerId="ADAL" clId="{74752764-C38B-4E32-8BD7-4A8808568C3F}" dt="2021-03-25T12:19:27.719" v="22236" actId="1076"/>
          <ac:cxnSpMkLst>
            <pc:docMk/>
            <pc:sldMk cId="3678393587" sldId="3829"/>
            <ac:cxnSpMk id="30" creationId="{22BDB0DA-A693-40D0-B433-7377F5E83F49}"/>
          </ac:cxnSpMkLst>
        </pc:cxnChg>
        <pc:cxnChg chg="add mod">
          <ac:chgData name="Ragnhild Halvorsrud" userId="917ea340-fd63-490f-a7db-68428d24cf32" providerId="ADAL" clId="{74752764-C38B-4E32-8BD7-4A8808568C3F}" dt="2021-03-25T12:19:27.719" v="22236" actId="1076"/>
          <ac:cxnSpMkLst>
            <pc:docMk/>
            <pc:sldMk cId="3678393587" sldId="3829"/>
            <ac:cxnSpMk id="35" creationId="{3F8A8902-BF67-4CC8-ABBB-E6110318B4DA}"/>
          </ac:cxnSpMkLst>
        </pc:cxnChg>
        <pc:cxnChg chg="add mod">
          <ac:chgData name="Ragnhild Halvorsrud" userId="917ea340-fd63-490f-a7db-68428d24cf32" providerId="ADAL" clId="{74752764-C38B-4E32-8BD7-4A8808568C3F}" dt="2021-03-25T12:19:27.719" v="22236" actId="1076"/>
          <ac:cxnSpMkLst>
            <pc:docMk/>
            <pc:sldMk cId="3678393587" sldId="3829"/>
            <ac:cxnSpMk id="42" creationId="{3CC4F94B-20FE-4743-B2CE-2ADF6AE15573}"/>
          </ac:cxnSpMkLst>
        </pc:cxnChg>
        <pc:cxnChg chg="add mod">
          <ac:chgData name="Ragnhild Halvorsrud" userId="917ea340-fd63-490f-a7db-68428d24cf32" providerId="ADAL" clId="{74752764-C38B-4E32-8BD7-4A8808568C3F}" dt="2021-03-25T12:19:27.719" v="22236" actId="1076"/>
          <ac:cxnSpMkLst>
            <pc:docMk/>
            <pc:sldMk cId="3678393587" sldId="3829"/>
            <ac:cxnSpMk id="45" creationId="{DAFB5D92-1A7F-4562-B9E6-2AFF1E9DDD4F}"/>
          </ac:cxnSpMkLst>
        </pc:cxnChg>
        <pc:cxnChg chg="add mod">
          <ac:chgData name="Ragnhild Halvorsrud" userId="917ea340-fd63-490f-a7db-68428d24cf32" providerId="ADAL" clId="{74752764-C38B-4E32-8BD7-4A8808568C3F}" dt="2021-03-25T12:19:27.719" v="22236" actId="1076"/>
          <ac:cxnSpMkLst>
            <pc:docMk/>
            <pc:sldMk cId="3678393587" sldId="3829"/>
            <ac:cxnSpMk id="47" creationId="{29B15586-CE7D-4C36-A5D1-9A1D4739CAEC}"/>
          </ac:cxnSpMkLst>
        </pc:cxnChg>
        <pc:cxnChg chg="add mod">
          <ac:chgData name="Ragnhild Halvorsrud" userId="917ea340-fd63-490f-a7db-68428d24cf32" providerId="ADAL" clId="{74752764-C38B-4E32-8BD7-4A8808568C3F}" dt="2021-03-25T12:19:27.719" v="22236" actId="1076"/>
          <ac:cxnSpMkLst>
            <pc:docMk/>
            <pc:sldMk cId="3678393587" sldId="3829"/>
            <ac:cxnSpMk id="50" creationId="{2E5742FE-79F1-49CD-9048-7C68742097CF}"/>
          </ac:cxnSpMkLst>
        </pc:cxnChg>
        <pc:cxnChg chg="add mod">
          <ac:chgData name="Ragnhild Halvorsrud" userId="917ea340-fd63-490f-a7db-68428d24cf32" providerId="ADAL" clId="{74752764-C38B-4E32-8BD7-4A8808568C3F}" dt="2021-03-25T12:19:27.719" v="22236" actId="1076"/>
          <ac:cxnSpMkLst>
            <pc:docMk/>
            <pc:sldMk cId="3678393587" sldId="3829"/>
            <ac:cxnSpMk id="52" creationId="{D31C7664-2026-441D-AC05-61F709BF33DA}"/>
          </ac:cxnSpMkLst>
        </pc:cxnChg>
      </pc:sldChg>
      <pc:sldChg chg="addSp modSp add mod modAnim modNotes">
        <pc:chgData name="Ragnhild Halvorsrud" userId="917ea340-fd63-490f-a7db-68428d24cf32" providerId="ADAL" clId="{74752764-C38B-4E32-8BD7-4A8808568C3F}" dt="2021-03-26T16:07:14.922" v="31699" actId="1035"/>
        <pc:sldMkLst>
          <pc:docMk/>
          <pc:sldMk cId="3696300358" sldId="3829"/>
        </pc:sldMkLst>
        <pc:spChg chg="mod">
          <ac:chgData name="Ragnhild Halvorsrud" userId="917ea340-fd63-490f-a7db-68428d24cf32" providerId="ADAL" clId="{74752764-C38B-4E32-8BD7-4A8808568C3F}" dt="2021-03-26T16:06:44.331" v="31693" actId="20577"/>
          <ac:spMkLst>
            <pc:docMk/>
            <pc:sldMk cId="3696300358" sldId="3829"/>
            <ac:spMk id="2" creationId="{DA93C4BE-5E27-46F9-B4B5-B31A61970ECC}"/>
          </ac:spMkLst>
        </pc:spChg>
        <pc:spChg chg="mod">
          <ac:chgData name="Ragnhild Halvorsrud" userId="917ea340-fd63-490f-a7db-68428d24cf32" providerId="ADAL" clId="{74752764-C38B-4E32-8BD7-4A8808568C3F}" dt="2021-03-26T16:04:33.507" v="31638" actId="790"/>
          <ac:spMkLst>
            <pc:docMk/>
            <pc:sldMk cId="3696300358" sldId="3829"/>
            <ac:spMk id="3" creationId="{1ACFC2A2-5AEE-4B2A-B5EE-FA12AF84328D}"/>
          </ac:spMkLst>
        </pc:spChg>
        <pc:spChg chg="add mod">
          <ac:chgData name="Ragnhild Halvorsrud" userId="917ea340-fd63-490f-a7db-68428d24cf32" providerId="ADAL" clId="{74752764-C38B-4E32-8BD7-4A8808568C3F}" dt="2021-03-26T16:06:37.094" v="31683"/>
          <ac:spMkLst>
            <pc:docMk/>
            <pc:sldMk cId="3696300358" sldId="3829"/>
            <ac:spMk id="15" creationId="{7D2CE7F2-5FC1-42ED-9B8B-517F03B3A6D7}"/>
          </ac:spMkLst>
        </pc:spChg>
        <pc:spChg chg="add mod">
          <ac:chgData name="Ragnhild Halvorsrud" userId="917ea340-fd63-490f-a7db-68428d24cf32" providerId="ADAL" clId="{74752764-C38B-4E32-8BD7-4A8808568C3F}" dt="2021-03-26T16:06:37.094" v="31683"/>
          <ac:spMkLst>
            <pc:docMk/>
            <pc:sldMk cId="3696300358" sldId="3829"/>
            <ac:spMk id="16" creationId="{7F0600F8-1CAB-47E3-B4D3-96B3C22438DF}"/>
          </ac:spMkLst>
        </pc:spChg>
        <pc:spChg chg="add mod">
          <ac:chgData name="Ragnhild Halvorsrud" userId="917ea340-fd63-490f-a7db-68428d24cf32" providerId="ADAL" clId="{74752764-C38B-4E32-8BD7-4A8808568C3F}" dt="2021-03-26T16:06:37.094" v="31683"/>
          <ac:spMkLst>
            <pc:docMk/>
            <pc:sldMk cId="3696300358" sldId="3829"/>
            <ac:spMk id="17" creationId="{0942A0B6-543C-47A6-9A96-729BC1C02826}"/>
          </ac:spMkLst>
        </pc:spChg>
        <pc:spChg chg="add mod">
          <ac:chgData name="Ragnhild Halvorsrud" userId="917ea340-fd63-490f-a7db-68428d24cf32" providerId="ADAL" clId="{74752764-C38B-4E32-8BD7-4A8808568C3F}" dt="2021-03-26T16:06:37.094" v="31683"/>
          <ac:spMkLst>
            <pc:docMk/>
            <pc:sldMk cId="3696300358" sldId="3829"/>
            <ac:spMk id="18" creationId="{5C69109A-4514-4E07-8869-D741DDF71B50}"/>
          </ac:spMkLst>
        </pc:spChg>
        <pc:spChg chg="add mod">
          <ac:chgData name="Ragnhild Halvorsrud" userId="917ea340-fd63-490f-a7db-68428d24cf32" providerId="ADAL" clId="{74752764-C38B-4E32-8BD7-4A8808568C3F}" dt="2021-03-26T16:06:37.094" v="31683"/>
          <ac:spMkLst>
            <pc:docMk/>
            <pc:sldMk cId="3696300358" sldId="3829"/>
            <ac:spMk id="19" creationId="{4E426F87-B20D-4794-A79D-1CA6FDC9E9ED}"/>
          </ac:spMkLst>
        </pc:spChg>
        <pc:spChg chg="add mod">
          <ac:chgData name="Ragnhild Halvorsrud" userId="917ea340-fd63-490f-a7db-68428d24cf32" providerId="ADAL" clId="{74752764-C38B-4E32-8BD7-4A8808568C3F}" dt="2021-03-26T16:06:37.094" v="31683"/>
          <ac:spMkLst>
            <pc:docMk/>
            <pc:sldMk cId="3696300358" sldId="3829"/>
            <ac:spMk id="20" creationId="{05ED1928-91EC-4BD7-A5FC-41D5B21DF73B}"/>
          </ac:spMkLst>
        </pc:spChg>
        <pc:spChg chg="add mod">
          <ac:chgData name="Ragnhild Halvorsrud" userId="917ea340-fd63-490f-a7db-68428d24cf32" providerId="ADAL" clId="{74752764-C38B-4E32-8BD7-4A8808568C3F}" dt="2021-03-26T16:06:37.094" v="31683"/>
          <ac:spMkLst>
            <pc:docMk/>
            <pc:sldMk cId="3696300358" sldId="3829"/>
            <ac:spMk id="21" creationId="{06CE746A-0F77-426D-BC31-AC9EFAB1437F}"/>
          </ac:spMkLst>
        </pc:spChg>
        <pc:spChg chg="add mod">
          <ac:chgData name="Ragnhild Halvorsrud" userId="917ea340-fd63-490f-a7db-68428d24cf32" providerId="ADAL" clId="{74752764-C38B-4E32-8BD7-4A8808568C3F}" dt="2021-03-26T16:06:37.094" v="31683"/>
          <ac:spMkLst>
            <pc:docMk/>
            <pc:sldMk cId="3696300358" sldId="3829"/>
            <ac:spMk id="25" creationId="{D259DF89-5DE9-4532-ACD9-0F4EC6DA9810}"/>
          </ac:spMkLst>
        </pc:spChg>
        <pc:spChg chg="add mod">
          <ac:chgData name="Ragnhild Halvorsrud" userId="917ea340-fd63-490f-a7db-68428d24cf32" providerId="ADAL" clId="{74752764-C38B-4E32-8BD7-4A8808568C3F}" dt="2021-03-26T16:06:37.094" v="31683"/>
          <ac:spMkLst>
            <pc:docMk/>
            <pc:sldMk cId="3696300358" sldId="3829"/>
            <ac:spMk id="26" creationId="{860D9C51-6A7F-4898-ADEA-951DB969B197}"/>
          </ac:spMkLst>
        </pc:spChg>
        <pc:spChg chg="add mod">
          <ac:chgData name="Ragnhild Halvorsrud" userId="917ea340-fd63-490f-a7db-68428d24cf32" providerId="ADAL" clId="{74752764-C38B-4E32-8BD7-4A8808568C3F}" dt="2021-03-26T16:06:37.094" v="31683"/>
          <ac:spMkLst>
            <pc:docMk/>
            <pc:sldMk cId="3696300358" sldId="3829"/>
            <ac:spMk id="30" creationId="{06452E22-4AC7-49A0-8C2F-B8FB7E5967A4}"/>
          </ac:spMkLst>
        </pc:spChg>
        <pc:spChg chg="add mod">
          <ac:chgData name="Ragnhild Halvorsrud" userId="917ea340-fd63-490f-a7db-68428d24cf32" providerId="ADAL" clId="{74752764-C38B-4E32-8BD7-4A8808568C3F}" dt="2021-03-26T16:06:37.094" v="31683"/>
          <ac:spMkLst>
            <pc:docMk/>
            <pc:sldMk cId="3696300358" sldId="3829"/>
            <ac:spMk id="31" creationId="{5A05B131-9D49-460C-9E24-45F665054BC5}"/>
          </ac:spMkLst>
        </pc:spChg>
        <pc:spChg chg="add mod">
          <ac:chgData name="Ragnhild Halvorsrud" userId="917ea340-fd63-490f-a7db-68428d24cf32" providerId="ADAL" clId="{74752764-C38B-4E32-8BD7-4A8808568C3F}" dt="2021-03-26T16:06:37.094" v="31683"/>
          <ac:spMkLst>
            <pc:docMk/>
            <pc:sldMk cId="3696300358" sldId="3829"/>
            <ac:spMk id="34" creationId="{262BB780-A6AE-4E90-946C-F62393F7FB47}"/>
          </ac:spMkLst>
        </pc:spChg>
        <pc:spChg chg="add mod">
          <ac:chgData name="Ragnhild Halvorsrud" userId="917ea340-fd63-490f-a7db-68428d24cf32" providerId="ADAL" clId="{74752764-C38B-4E32-8BD7-4A8808568C3F}" dt="2021-03-26T16:06:37.094" v="31683"/>
          <ac:spMkLst>
            <pc:docMk/>
            <pc:sldMk cId="3696300358" sldId="3829"/>
            <ac:spMk id="36" creationId="{9B49964C-1D7E-4A5C-8766-AC31181489CD}"/>
          </ac:spMkLst>
        </pc:spChg>
        <pc:spChg chg="mod">
          <ac:chgData name="Ragnhild Halvorsrud" userId="917ea340-fd63-490f-a7db-68428d24cf32" providerId="ADAL" clId="{74752764-C38B-4E32-8BD7-4A8808568C3F}" dt="2021-03-26T16:04:33.507" v="31639" actId="790"/>
          <ac:spMkLst>
            <pc:docMk/>
            <pc:sldMk cId="3696300358" sldId="3829"/>
            <ac:spMk id="37" creationId="{546A0972-B5B0-4E86-BC81-51ECF3DB9F25}"/>
          </ac:spMkLst>
        </pc:spChg>
        <pc:spChg chg="mod">
          <ac:chgData name="Ragnhild Halvorsrud" userId="917ea340-fd63-490f-a7db-68428d24cf32" providerId="ADAL" clId="{74752764-C38B-4E32-8BD7-4A8808568C3F}" dt="2021-03-26T16:04:33.507" v="31640" actId="790"/>
          <ac:spMkLst>
            <pc:docMk/>
            <pc:sldMk cId="3696300358" sldId="3829"/>
            <ac:spMk id="38" creationId="{826CEA4C-7099-4ECC-AFAB-9367D6821625}"/>
          </ac:spMkLst>
        </pc:spChg>
        <pc:spChg chg="mod">
          <ac:chgData name="Ragnhild Halvorsrud" userId="917ea340-fd63-490f-a7db-68428d24cf32" providerId="ADAL" clId="{74752764-C38B-4E32-8BD7-4A8808568C3F}" dt="2021-03-26T16:04:33.507" v="31641" actId="790"/>
          <ac:spMkLst>
            <pc:docMk/>
            <pc:sldMk cId="3696300358" sldId="3829"/>
            <ac:spMk id="39" creationId="{6F8FB387-8C39-4A8A-8587-A2DFA8E93C2B}"/>
          </ac:spMkLst>
        </pc:spChg>
        <pc:spChg chg="mod">
          <ac:chgData name="Ragnhild Halvorsrud" userId="917ea340-fd63-490f-a7db-68428d24cf32" providerId="ADAL" clId="{74752764-C38B-4E32-8BD7-4A8808568C3F}" dt="2021-03-26T16:04:33.507" v="31642" actId="790"/>
          <ac:spMkLst>
            <pc:docMk/>
            <pc:sldMk cId="3696300358" sldId="3829"/>
            <ac:spMk id="40" creationId="{E71F1334-312C-4537-B226-FAECA45C3AB4}"/>
          </ac:spMkLst>
        </pc:spChg>
        <pc:spChg chg="mod">
          <ac:chgData name="Ragnhild Halvorsrud" userId="917ea340-fd63-490f-a7db-68428d24cf32" providerId="ADAL" clId="{74752764-C38B-4E32-8BD7-4A8808568C3F}" dt="2021-03-26T16:04:33.507" v="31643" actId="790"/>
          <ac:spMkLst>
            <pc:docMk/>
            <pc:sldMk cId="3696300358" sldId="3829"/>
            <ac:spMk id="41" creationId="{EAE13267-8684-47B5-9DDF-24DDCA57F964}"/>
          </ac:spMkLst>
        </pc:spChg>
        <pc:spChg chg="add mod">
          <ac:chgData name="Ragnhild Halvorsrud" userId="917ea340-fd63-490f-a7db-68428d24cf32" providerId="ADAL" clId="{74752764-C38B-4E32-8BD7-4A8808568C3F}" dt="2021-03-26T16:06:37.094" v="31683"/>
          <ac:spMkLst>
            <pc:docMk/>
            <pc:sldMk cId="3696300358" sldId="3829"/>
            <ac:spMk id="42" creationId="{0A0DB4C1-096E-4BB6-BCFA-D0BCAD625520}"/>
          </ac:spMkLst>
        </pc:spChg>
        <pc:spChg chg="add mod">
          <ac:chgData name="Ragnhild Halvorsrud" userId="917ea340-fd63-490f-a7db-68428d24cf32" providerId="ADAL" clId="{74752764-C38B-4E32-8BD7-4A8808568C3F}" dt="2021-03-26T16:06:37.094" v="31683"/>
          <ac:spMkLst>
            <pc:docMk/>
            <pc:sldMk cId="3696300358" sldId="3829"/>
            <ac:spMk id="43" creationId="{2D3384AE-1268-4FB3-BC97-B8BB8923700E}"/>
          </ac:spMkLst>
        </pc:spChg>
        <pc:spChg chg="add mod">
          <ac:chgData name="Ragnhild Halvorsrud" userId="917ea340-fd63-490f-a7db-68428d24cf32" providerId="ADAL" clId="{74752764-C38B-4E32-8BD7-4A8808568C3F}" dt="2021-03-26T16:06:37.094" v="31683"/>
          <ac:spMkLst>
            <pc:docMk/>
            <pc:sldMk cId="3696300358" sldId="3829"/>
            <ac:spMk id="47" creationId="{C8696714-B6F2-42C5-8747-F10CDCA04DA4}"/>
          </ac:spMkLst>
        </pc:spChg>
        <pc:spChg chg="add mod">
          <ac:chgData name="Ragnhild Halvorsrud" userId="917ea340-fd63-490f-a7db-68428d24cf32" providerId="ADAL" clId="{74752764-C38B-4E32-8BD7-4A8808568C3F}" dt="2021-03-26T16:06:37.094" v="31683"/>
          <ac:spMkLst>
            <pc:docMk/>
            <pc:sldMk cId="3696300358" sldId="3829"/>
            <ac:spMk id="48" creationId="{CF874FCC-9AD5-442E-B853-98088AD509FA}"/>
          </ac:spMkLst>
        </pc:spChg>
        <pc:spChg chg="add mod">
          <ac:chgData name="Ragnhild Halvorsrud" userId="917ea340-fd63-490f-a7db-68428d24cf32" providerId="ADAL" clId="{74752764-C38B-4E32-8BD7-4A8808568C3F}" dt="2021-03-26T16:06:37.094" v="31683"/>
          <ac:spMkLst>
            <pc:docMk/>
            <pc:sldMk cId="3696300358" sldId="3829"/>
            <ac:spMk id="52" creationId="{3BE88373-3946-48FD-A603-DAA1B639881A}"/>
          </ac:spMkLst>
        </pc:spChg>
        <pc:spChg chg="add mod">
          <ac:chgData name="Ragnhild Halvorsrud" userId="917ea340-fd63-490f-a7db-68428d24cf32" providerId="ADAL" clId="{74752764-C38B-4E32-8BD7-4A8808568C3F}" dt="2021-03-26T16:06:37.094" v="31683"/>
          <ac:spMkLst>
            <pc:docMk/>
            <pc:sldMk cId="3696300358" sldId="3829"/>
            <ac:spMk id="53" creationId="{7FDE3B60-448C-44AD-AA47-4FA9985B8661}"/>
          </ac:spMkLst>
        </pc:spChg>
        <pc:spChg chg="add mod">
          <ac:chgData name="Ragnhild Halvorsrud" userId="917ea340-fd63-490f-a7db-68428d24cf32" providerId="ADAL" clId="{74752764-C38B-4E32-8BD7-4A8808568C3F}" dt="2021-03-26T16:06:37.094" v="31683"/>
          <ac:spMkLst>
            <pc:docMk/>
            <pc:sldMk cId="3696300358" sldId="3829"/>
            <ac:spMk id="59" creationId="{99DBC3C9-A0A7-4321-B23E-21A734BE6AD0}"/>
          </ac:spMkLst>
        </pc:spChg>
        <pc:spChg chg="add mod">
          <ac:chgData name="Ragnhild Halvorsrud" userId="917ea340-fd63-490f-a7db-68428d24cf32" providerId="ADAL" clId="{74752764-C38B-4E32-8BD7-4A8808568C3F}" dt="2021-03-26T16:06:37.094" v="31683"/>
          <ac:spMkLst>
            <pc:docMk/>
            <pc:sldMk cId="3696300358" sldId="3829"/>
            <ac:spMk id="62" creationId="{E70A3F20-8CEB-4733-9B2F-DBA0AC9A22BB}"/>
          </ac:spMkLst>
        </pc:spChg>
        <pc:spChg chg="add mod">
          <ac:chgData name="Ragnhild Halvorsrud" userId="917ea340-fd63-490f-a7db-68428d24cf32" providerId="ADAL" clId="{74752764-C38B-4E32-8BD7-4A8808568C3F}" dt="2021-03-26T16:06:37.094" v="31683"/>
          <ac:spMkLst>
            <pc:docMk/>
            <pc:sldMk cId="3696300358" sldId="3829"/>
            <ac:spMk id="64" creationId="{DC193907-C5D7-4833-8314-0DE7A49C4442}"/>
          </ac:spMkLst>
        </pc:spChg>
        <pc:spChg chg="add mod">
          <ac:chgData name="Ragnhild Halvorsrud" userId="917ea340-fd63-490f-a7db-68428d24cf32" providerId="ADAL" clId="{74752764-C38B-4E32-8BD7-4A8808568C3F}" dt="2021-03-26T16:06:37.094" v="31683"/>
          <ac:spMkLst>
            <pc:docMk/>
            <pc:sldMk cId="3696300358" sldId="3829"/>
            <ac:spMk id="65" creationId="{05BB6FD5-D87D-4F23-9AAC-DEFE7CA585F6}"/>
          </ac:spMkLst>
        </pc:spChg>
        <pc:spChg chg="add mod">
          <ac:chgData name="Ragnhild Halvorsrud" userId="917ea340-fd63-490f-a7db-68428d24cf32" providerId="ADAL" clId="{74752764-C38B-4E32-8BD7-4A8808568C3F}" dt="2021-03-26T16:06:37.094" v="31683"/>
          <ac:spMkLst>
            <pc:docMk/>
            <pc:sldMk cId="3696300358" sldId="3829"/>
            <ac:spMk id="66" creationId="{3028DDC8-4C56-4D7B-BC94-D7C60FCA930A}"/>
          </ac:spMkLst>
        </pc:spChg>
        <pc:spChg chg="add mod">
          <ac:chgData name="Ragnhild Halvorsrud" userId="917ea340-fd63-490f-a7db-68428d24cf32" providerId="ADAL" clId="{74752764-C38B-4E32-8BD7-4A8808568C3F}" dt="2021-03-26T16:06:37.094" v="31683"/>
          <ac:spMkLst>
            <pc:docMk/>
            <pc:sldMk cId="3696300358" sldId="3829"/>
            <ac:spMk id="68" creationId="{38EA5DD3-8C7E-4BEA-A710-9BB4F83BBBED}"/>
          </ac:spMkLst>
        </pc:spChg>
        <pc:spChg chg="add mod">
          <ac:chgData name="Ragnhild Halvorsrud" userId="917ea340-fd63-490f-a7db-68428d24cf32" providerId="ADAL" clId="{74752764-C38B-4E32-8BD7-4A8808568C3F}" dt="2021-03-26T16:06:37.094" v="31683"/>
          <ac:spMkLst>
            <pc:docMk/>
            <pc:sldMk cId="3696300358" sldId="3829"/>
            <ac:spMk id="69" creationId="{C9F7DF92-DABC-4BD5-BC90-191BA86322D9}"/>
          </ac:spMkLst>
        </pc:spChg>
        <pc:spChg chg="add mod">
          <ac:chgData name="Ragnhild Halvorsrud" userId="917ea340-fd63-490f-a7db-68428d24cf32" providerId="ADAL" clId="{74752764-C38B-4E32-8BD7-4A8808568C3F}" dt="2021-03-26T16:06:37.094" v="31683"/>
          <ac:spMkLst>
            <pc:docMk/>
            <pc:sldMk cId="3696300358" sldId="3829"/>
            <ac:spMk id="70" creationId="{1B501BC5-9E6D-46FA-9976-F3CBB1277F50}"/>
          </ac:spMkLst>
        </pc:spChg>
        <pc:spChg chg="add mod">
          <ac:chgData name="Ragnhild Halvorsrud" userId="917ea340-fd63-490f-a7db-68428d24cf32" providerId="ADAL" clId="{74752764-C38B-4E32-8BD7-4A8808568C3F}" dt="2021-03-26T16:06:37.094" v="31683"/>
          <ac:spMkLst>
            <pc:docMk/>
            <pc:sldMk cId="3696300358" sldId="3829"/>
            <ac:spMk id="71" creationId="{ABE8F1C0-750E-4E52-9C0D-38761182FB9D}"/>
          </ac:spMkLst>
        </pc:spChg>
        <pc:spChg chg="add mod">
          <ac:chgData name="Ragnhild Halvorsrud" userId="917ea340-fd63-490f-a7db-68428d24cf32" providerId="ADAL" clId="{74752764-C38B-4E32-8BD7-4A8808568C3F}" dt="2021-03-26T16:06:37.094" v="31683"/>
          <ac:spMkLst>
            <pc:docMk/>
            <pc:sldMk cId="3696300358" sldId="3829"/>
            <ac:spMk id="72" creationId="{D1EC4CA9-C9E2-4649-8E15-BBD9576AFA77}"/>
          </ac:spMkLst>
        </pc:spChg>
        <pc:spChg chg="add mod">
          <ac:chgData name="Ragnhild Halvorsrud" userId="917ea340-fd63-490f-a7db-68428d24cf32" providerId="ADAL" clId="{74752764-C38B-4E32-8BD7-4A8808568C3F}" dt="2021-03-26T16:06:37.094" v="31683"/>
          <ac:spMkLst>
            <pc:docMk/>
            <pc:sldMk cId="3696300358" sldId="3829"/>
            <ac:spMk id="73" creationId="{B5993B52-6982-489C-AA97-41F41F5882B5}"/>
          </ac:spMkLst>
        </pc:spChg>
        <pc:spChg chg="add mod">
          <ac:chgData name="Ragnhild Halvorsrud" userId="917ea340-fd63-490f-a7db-68428d24cf32" providerId="ADAL" clId="{74752764-C38B-4E32-8BD7-4A8808568C3F}" dt="2021-03-26T16:06:37.094" v="31683"/>
          <ac:spMkLst>
            <pc:docMk/>
            <pc:sldMk cId="3696300358" sldId="3829"/>
            <ac:spMk id="74" creationId="{4EEE40E7-CA62-43C1-9C99-0BF4FA39169B}"/>
          </ac:spMkLst>
        </pc:spChg>
        <pc:spChg chg="add mod">
          <ac:chgData name="Ragnhild Halvorsrud" userId="917ea340-fd63-490f-a7db-68428d24cf32" providerId="ADAL" clId="{74752764-C38B-4E32-8BD7-4A8808568C3F}" dt="2021-03-26T16:06:37.094" v="31683"/>
          <ac:spMkLst>
            <pc:docMk/>
            <pc:sldMk cId="3696300358" sldId="3829"/>
            <ac:spMk id="75" creationId="{82C050C8-BF9F-44CD-AEA0-9FD0B901F588}"/>
          </ac:spMkLst>
        </pc:spChg>
        <pc:spChg chg="add mod">
          <ac:chgData name="Ragnhild Halvorsrud" userId="917ea340-fd63-490f-a7db-68428d24cf32" providerId="ADAL" clId="{74752764-C38B-4E32-8BD7-4A8808568C3F}" dt="2021-03-26T16:06:37.094" v="31683"/>
          <ac:spMkLst>
            <pc:docMk/>
            <pc:sldMk cId="3696300358" sldId="3829"/>
            <ac:spMk id="76" creationId="{70512681-9D10-4195-8B2D-B0656F7E55B2}"/>
          </ac:spMkLst>
        </pc:spChg>
        <pc:spChg chg="add mod">
          <ac:chgData name="Ragnhild Halvorsrud" userId="917ea340-fd63-490f-a7db-68428d24cf32" providerId="ADAL" clId="{74752764-C38B-4E32-8BD7-4A8808568C3F}" dt="2021-03-26T16:06:37.094" v="31683"/>
          <ac:spMkLst>
            <pc:docMk/>
            <pc:sldMk cId="3696300358" sldId="3829"/>
            <ac:spMk id="79" creationId="{9C71211D-7AC8-4354-84C9-FE986526A678}"/>
          </ac:spMkLst>
        </pc:spChg>
        <pc:spChg chg="add mod">
          <ac:chgData name="Ragnhild Halvorsrud" userId="917ea340-fd63-490f-a7db-68428d24cf32" providerId="ADAL" clId="{74752764-C38B-4E32-8BD7-4A8808568C3F}" dt="2021-03-26T16:06:37.094" v="31683"/>
          <ac:spMkLst>
            <pc:docMk/>
            <pc:sldMk cId="3696300358" sldId="3829"/>
            <ac:spMk id="81" creationId="{E7F9EB86-51D8-4AD4-B82B-59B92582031E}"/>
          </ac:spMkLst>
        </pc:spChg>
        <pc:spChg chg="add mod">
          <ac:chgData name="Ragnhild Halvorsrud" userId="917ea340-fd63-490f-a7db-68428d24cf32" providerId="ADAL" clId="{74752764-C38B-4E32-8BD7-4A8808568C3F}" dt="2021-03-26T16:07:14.922" v="31699" actId="1035"/>
          <ac:spMkLst>
            <pc:docMk/>
            <pc:sldMk cId="3696300358" sldId="3829"/>
            <ac:spMk id="82" creationId="{350601F2-7CFD-4081-B489-EC195659CFF3}"/>
          </ac:spMkLst>
        </pc:spChg>
        <pc:picChg chg="add mod">
          <ac:chgData name="Ragnhild Halvorsrud" userId="917ea340-fd63-490f-a7db-68428d24cf32" providerId="ADAL" clId="{74752764-C38B-4E32-8BD7-4A8808568C3F}" dt="2021-03-26T16:06:37.094" v="31683"/>
          <ac:picMkLst>
            <pc:docMk/>
            <pc:sldMk cId="3696300358" sldId="3829"/>
            <ac:picMk id="22" creationId="{333C8807-6A76-4463-8701-8B7417B4701F}"/>
          </ac:picMkLst>
        </pc:picChg>
        <pc:picChg chg="add mod">
          <ac:chgData name="Ragnhild Halvorsrud" userId="917ea340-fd63-490f-a7db-68428d24cf32" providerId="ADAL" clId="{74752764-C38B-4E32-8BD7-4A8808568C3F}" dt="2021-03-26T16:06:37.094" v="31683"/>
          <ac:picMkLst>
            <pc:docMk/>
            <pc:sldMk cId="3696300358" sldId="3829"/>
            <ac:picMk id="24" creationId="{877F2ACF-D722-4A13-B69C-177E1375895A}"/>
          </ac:picMkLst>
        </pc:picChg>
        <pc:picChg chg="add mod">
          <ac:chgData name="Ragnhild Halvorsrud" userId="917ea340-fd63-490f-a7db-68428d24cf32" providerId="ADAL" clId="{74752764-C38B-4E32-8BD7-4A8808568C3F}" dt="2021-03-26T16:06:37.094" v="31683"/>
          <ac:picMkLst>
            <pc:docMk/>
            <pc:sldMk cId="3696300358" sldId="3829"/>
            <ac:picMk id="27" creationId="{DBB760D7-FE4B-46A6-B106-0C39575BA954}"/>
          </ac:picMkLst>
        </pc:picChg>
        <pc:picChg chg="add mod">
          <ac:chgData name="Ragnhild Halvorsrud" userId="917ea340-fd63-490f-a7db-68428d24cf32" providerId="ADAL" clId="{74752764-C38B-4E32-8BD7-4A8808568C3F}" dt="2021-03-26T16:06:37.094" v="31683"/>
          <ac:picMkLst>
            <pc:docMk/>
            <pc:sldMk cId="3696300358" sldId="3829"/>
            <ac:picMk id="32" creationId="{FC616F26-4A7F-4E60-9C8F-904121843F53}"/>
          </ac:picMkLst>
        </pc:picChg>
        <pc:picChg chg="add mod">
          <ac:chgData name="Ragnhild Halvorsrud" userId="917ea340-fd63-490f-a7db-68428d24cf32" providerId="ADAL" clId="{74752764-C38B-4E32-8BD7-4A8808568C3F}" dt="2021-03-26T16:06:37.094" v="31683"/>
          <ac:picMkLst>
            <pc:docMk/>
            <pc:sldMk cId="3696300358" sldId="3829"/>
            <ac:picMk id="33" creationId="{FF8A5003-EB67-41EB-B2CB-BF2EDC067DF9}"/>
          </ac:picMkLst>
        </pc:picChg>
        <pc:picChg chg="add mod">
          <ac:chgData name="Ragnhild Halvorsrud" userId="917ea340-fd63-490f-a7db-68428d24cf32" providerId="ADAL" clId="{74752764-C38B-4E32-8BD7-4A8808568C3F}" dt="2021-03-26T16:06:37.094" v="31683"/>
          <ac:picMkLst>
            <pc:docMk/>
            <pc:sldMk cId="3696300358" sldId="3829"/>
            <ac:picMk id="35" creationId="{005E8FEF-357E-411F-AEA2-E93B2B2B08E6}"/>
          </ac:picMkLst>
        </pc:picChg>
        <pc:picChg chg="add mod">
          <ac:chgData name="Ragnhild Halvorsrud" userId="917ea340-fd63-490f-a7db-68428d24cf32" providerId="ADAL" clId="{74752764-C38B-4E32-8BD7-4A8808568C3F}" dt="2021-03-26T16:06:37.094" v="31683"/>
          <ac:picMkLst>
            <pc:docMk/>
            <pc:sldMk cId="3696300358" sldId="3829"/>
            <ac:picMk id="45" creationId="{B45F7D03-3907-41FF-AF01-17DB7ADE02E3}"/>
          </ac:picMkLst>
        </pc:picChg>
        <pc:picChg chg="add mod">
          <ac:chgData name="Ragnhild Halvorsrud" userId="917ea340-fd63-490f-a7db-68428d24cf32" providerId="ADAL" clId="{74752764-C38B-4E32-8BD7-4A8808568C3F}" dt="2021-03-26T16:06:37.094" v="31683"/>
          <ac:picMkLst>
            <pc:docMk/>
            <pc:sldMk cId="3696300358" sldId="3829"/>
            <ac:picMk id="46" creationId="{F80BCCA3-A9C1-4AA6-8CF3-AB77B7F3B9DD}"/>
          </ac:picMkLst>
        </pc:picChg>
        <pc:picChg chg="add mod">
          <ac:chgData name="Ragnhild Halvorsrud" userId="917ea340-fd63-490f-a7db-68428d24cf32" providerId="ADAL" clId="{74752764-C38B-4E32-8BD7-4A8808568C3F}" dt="2021-03-26T16:06:37.094" v="31683"/>
          <ac:picMkLst>
            <pc:docMk/>
            <pc:sldMk cId="3696300358" sldId="3829"/>
            <ac:picMk id="50" creationId="{BF34CA2E-0D63-429C-B585-455D33ADAEF1}"/>
          </ac:picMkLst>
        </pc:picChg>
        <pc:picChg chg="add mod">
          <ac:chgData name="Ragnhild Halvorsrud" userId="917ea340-fd63-490f-a7db-68428d24cf32" providerId="ADAL" clId="{74752764-C38B-4E32-8BD7-4A8808568C3F}" dt="2021-03-26T16:06:37.094" v="31683"/>
          <ac:picMkLst>
            <pc:docMk/>
            <pc:sldMk cId="3696300358" sldId="3829"/>
            <ac:picMk id="51" creationId="{1EB24F25-BAC6-4F6D-940F-A3DDD58068EF}"/>
          </ac:picMkLst>
        </pc:picChg>
        <pc:picChg chg="add mod">
          <ac:chgData name="Ragnhild Halvorsrud" userId="917ea340-fd63-490f-a7db-68428d24cf32" providerId="ADAL" clId="{74752764-C38B-4E32-8BD7-4A8808568C3F}" dt="2021-03-26T16:06:37.094" v="31683"/>
          <ac:picMkLst>
            <pc:docMk/>
            <pc:sldMk cId="3696300358" sldId="3829"/>
            <ac:picMk id="54" creationId="{91ADA5AB-3C31-416B-8744-8EB395BAA18D}"/>
          </ac:picMkLst>
        </pc:picChg>
        <pc:picChg chg="add mod">
          <ac:chgData name="Ragnhild Halvorsrud" userId="917ea340-fd63-490f-a7db-68428d24cf32" providerId="ADAL" clId="{74752764-C38B-4E32-8BD7-4A8808568C3F}" dt="2021-03-26T16:06:37.094" v="31683"/>
          <ac:picMkLst>
            <pc:docMk/>
            <pc:sldMk cId="3696300358" sldId="3829"/>
            <ac:picMk id="55" creationId="{DAFCB1F8-CF02-418F-95E3-5042F44F58C3}"/>
          </ac:picMkLst>
        </pc:picChg>
        <pc:picChg chg="add mod">
          <ac:chgData name="Ragnhild Halvorsrud" userId="917ea340-fd63-490f-a7db-68428d24cf32" providerId="ADAL" clId="{74752764-C38B-4E32-8BD7-4A8808568C3F}" dt="2021-03-26T16:06:37.094" v="31683"/>
          <ac:picMkLst>
            <pc:docMk/>
            <pc:sldMk cId="3696300358" sldId="3829"/>
            <ac:picMk id="57" creationId="{BEBEBCF3-C2C0-492F-B78C-B437D71F3CC3}"/>
          </ac:picMkLst>
        </pc:picChg>
        <pc:picChg chg="add mod">
          <ac:chgData name="Ragnhild Halvorsrud" userId="917ea340-fd63-490f-a7db-68428d24cf32" providerId="ADAL" clId="{74752764-C38B-4E32-8BD7-4A8808568C3F}" dt="2021-03-26T16:06:37.094" v="31683"/>
          <ac:picMkLst>
            <pc:docMk/>
            <pc:sldMk cId="3696300358" sldId="3829"/>
            <ac:picMk id="58" creationId="{D87EE8F1-F6A7-41AC-8082-0A58551D002E}"/>
          </ac:picMkLst>
        </pc:picChg>
        <pc:picChg chg="add mod">
          <ac:chgData name="Ragnhild Halvorsrud" userId="917ea340-fd63-490f-a7db-68428d24cf32" providerId="ADAL" clId="{74752764-C38B-4E32-8BD7-4A8808568C3F}" dt="2021-03-26T16:06:37.094" v="31683"/>
          <ac:picMkLst>
            <pc:docMk/>
            <pc:sldMk cId="3696300358" sldId="3829"/>
            <ac:picMk id="60" creationId="{235F7973-EA85-4E2A-A2F1-FDBE8301AAC7}"/>
          </ac:picMkLst>
        </pc:picChg>
        <pc:picChg chg="add mod">
          <ac:chgData name="Ragnhild Halvorsrud" userId="917ea340-fd63-490f-a7db-68428d24cf32" providerId="ADAL" clId="{74752764-C38B-4E32-8BD7-4A8808568C3F}" dt="2021-03-26T16:06:37.094" v="31683"/>
          <ac:picMkLst>
            <pc:docMk/>
            <pc:sldMk cId="3696300358" sldId="3829"/>
            <ac:picMk id="61" creationId="{35862DB8-5405-4637-8F0C-E347E01C630B}"/>
          </ac:picMkLst>
        </pc:picChg>
        <pc:picChg chg="add mod">
          <ac:chgData name="Ragnhild Halvorsrud" userId="917ea340-fd63-490f-a7db-68428d24cf32" providerId="ADAL" clId="{74752764-C38B-4E32-8BD7-4A8808568C3F}" dt="2021-03-26T16:06:37.094" v="31683"/>
          <ac:picMkLst>
            <pc:docMk/>
            <pc:sldMk cId="3696300358" sldId="3829"/>
            <ac:picMk id="63" creationId="{19B6A584-B187-476B-9378-54761F1A7637}"/>
          </ac:picMkLst>
        </pc:picChg>
        <pc:picChg chg="add mod">
          <ac:chgData name="Ragnhild Halvorsrud" userId="917ea340-fd63-490f-a7db-68428d24cf32" providerId="ADAL" clId="{74752764-C38B-4E32-8BD7-4A8808568C3F}" dt="2021-03-26T16:06:37.094" v="31683"/>
          <ac:picMkLst>
            <pc:docMk/>
            <pc:sldMk cId="3696300358" sldId="3829"/>
            <ac:picMk id="67" creationId="{BD41A6F3-7E5A-4B43-BC45-48DC59CC3663}"/>
          </ac:picMkLst>
        </pc:picChg>
        <pc:picChg chg="add mod">
          <ac:chgData name="Ragnhild Halvorsrud" userId="917ea340-fd63-490f-a7db-68428d24cf32" providerId="ADAL" clId="{74752764-C38B-4E32-8BD7-4A8808568C3F}" dt="2021-03-26T16:06:37.094" v="31683"/>
          <ac:picMkLst>
            <pc:docMk/>
            <pc:sldMk cId="3696300358" sldId="3829"/>
            <ac:picMk id="77" creationId="{3634561B-F0DE-4C4E-A59D-671193DC2408}"/>
          </ac:picMkLst>
        </pc:picChg>
        <pc:picChg chg="add mod">
          <ac:chgData name="Ragnhild Halvorsrud" userId="917ea340-fd63-490f-a7db-68428d24cf32" providerId="ADAL" clId="{74752764-C38B-4E32-8BD7-4A8808568C3F}" dt="2021-03-26T16:06:37.094" v="31683"/>
          <ac:picMkLst>
            <pc:docMk/>
            <pc:sldMk cId="3696300358" sldId="3829"/>
            <ac:picMk id="80" creationId="{A520E8A5-6324-462A-9169-267F888E0051}"/>
          </ac:picMkLst>
        </pc:picChg>
        <pc:cxnChg chg="add mod">
          <ac:chgData name="Ragnhild Halvorsrud" userId="917ea340-fd63-490f-a7db-68428d24cf32" providerId="ADAL" clId="{74752764-C38B-4E32-8BD7-4A8808568C3F}" dt="2021-03-26T16:06:37.094" v="31683"/>
          <ac:cxnSpMkLst>
            <pc:docMk/>
            <pc:sldMk cId="3696300358" sldId="3829"/>
            <ac:cxnSpMk id="10" creationId="{32B01DD6-0146-439D-8C6E-8D6850974C7C}"/>
          </ac:cxnSpMkLst>
        </pc:cxnChg>
        <pc:cxnChg chg="add mod">
          <ac:chgData name="Ragnhild Halvorsrud" userId="917ea340-fd63-490f-a7db-68428d24cf32" providerId="ADAL" clId="{74752764-C38B-4E32-8BD7-4A8808568C3F}" dt="2021-03-26T16:06:37.094" v="31683"/>
          <ac:cxnSpMkLst>
            <pc:docMk/>
            <pc:sldMk cId="3696300358" sldId="3829"/>
            <ac:cxnSpMk id="11" creationId="{A81FE687-6ADF-47BE-9567-BD7070D4C353}"/>
          </ac:cxnSpMkLst>
        </pc:cxnChg>
        <pc:cxnChg chg="add mod">
          <ac:chgData name="Ragnhild Halvorsrud" userId="917ea340-fd63-490f-a7db-68428d24cf32" providerId="ADAL" clId="{74752764-C38B-4E32-8BD7-4A8808568C3F}" dt="2021-03-26T16:06:37.094" v="31683"/>
          <ac:cxnSpMkLst>
            <pc:docMk/>
            <pc:sldMk cId="3696300358" sldId="3829"/>
            <ac:cxnSpMk id="12" creationId="{92A3F856-E80B-4E32-8C21-1B590725C07C}"/>
          </ac:cxnSpMkLst>
        </pc:cxnChg>
        <pc:cxnChg chg="add mod">
          <ac:chgData name="Ragnhild Halvorsrud" userId="917ea340-fd63-490f-a7db-68428d24cf32" providerId="ADAL" clId="{74752764-C38B-4E32-8BD7-4A8808568C3F}" dt="2021-03-26T16:06:37.094" v="31683"/>
          <ac:cxnSpMkLst>
            <pc:docMk/>
            <pc:sldMk cId="3696300358" sldId="3829"/>
            <ac:cxnSpMk id="13" creationId="{CCA6BEFC-F619-4931-989D-BBD12668C4A4}"/>
          </ac:cxnSpMkLst>
        </pc:cxnChg>
        <pc:cxnChg chg="add mod">
          <ac:chgData name="Ragnhild Halvorsrud" userId="917ea340-fd63-490f-a7db-68428d24cf32" providerId="ADAL" clId="{74752764-C38B-4E32-8BD7-4A8808568C3F}" dt="2021-03-26T16:06:37.094" v="31683"/>
          <ac:cxnSpMkLst>
            <pc:docMk/>
            <pc:sldMk cId="3696300358" sldId="3829"/>
            <ac:cxnSpMk id="14" creationId="{F822A2D0-C021-403E-88DD-337901523CBB}"/>
          </ac:cxnSpMkLst>
        </pc:cxnChg>
        <pc:cxnChg chg="add mod">
          <ac:chgData name="Ragnhild Halvorsrud" userId="917ea340-fd63-490f-a7db-68428d24cf32" providerId="ADAL" clId="{74752764-C38B-4E32-8BD7-4A8808568C3F}" dt="2021-03-26T16:06:37.094" v="31683"/>
          <ac:cxnSpMkLst>
            <pc:docMk/>
            <pc:sldMk cId="3696300358" sldId="3829"/>
            <ac:cxnSpMk id="28" creationId="{FEF08A96-B120-4A2F-8093-619A5E9BB044}"/>
          </ac:cxnSpMkLst>
        </pc:cxnChg>
        <pc:cxnChg chg="add mod">
          <ac:chgData name="Ragnhild Halvorsrud" userId="917ea340-fd63-490f-a7db-68428d24cf32" providerId="ADAL" clId="{74752764-C38B-4E32-8BD7-4A8808568C3F}" dt="2021-03-26T16:06:37.094" v="31683"/>
          <ac:cxnSpMkLst>
            <pc:docMk/>
            <pc:sldMk cId="3696300358" sldId="3829"/>
            <ac:cxnSpMk id="29" creationId="{6EFE1A29-8DC8-45F0-92AB-D72E9327E25D}"/>
          </ac:cxnSpMkLst>
        </pc:cxnChg>
        <pc:cxnChg chg="add mod">
          <ac:chgData name="Ragnhild Halvorsrud" userId="917ea340-fd63-490f-a7db-68428d24cf32" providerId="ADAL" clId="{74752764-C38B-4E32-8BD7-4A8808568C3F}" dt="2021-03-26T16:06:37.094" v="31683"/>
          <ac:cxnSpMkLst>
            <pc:docMk/>
            <pc:sldMk cId="3696300358" sldId="3829"/>
            <ac:cxnSpMk id="44" creationId="{E02794AE-1923-4FAE-A167-A5B346F5A7DA}"/>
          </ac:cxnSpMkLst>
        </pc:cxnChg>
        <pc:cxnChg chg="add mod">
          <ac:chgData name="Ragnhild Halvorsrud" userId="917ea340-fd63-490f-a7db-68428d24cf32" providerId="ADAL" clId="{74752764-C38B-4E32-8BD7-4A8808568C3F}" dt="2021-03-26T16:06:37.094" v="31683"/>
          <ac:cxnSpMkLst>
            <pc:docMk/>
            <pc:sldMk cId="3696300358" sldId="3829"/>
            <ac:cxnSpMk id="49" creationId="{D654DE15-A578-4A97-B25A-0FED0AB14AB7}"/>
          </ac:cxnSpMkLst>
        </pc:cxnChg>
        <pc:cxnChg chg="add mod">
          <ac:chgData name="Ragnhild Halvorsrud" userId="917ea340-fd63-490f-a7db-68428d24cf32" providerId="ADAL" clId="{74752764-C38B-4E32-8BD7-4A8808568C3F}" dt="2021-03-26T16:06:37.094" v="31683"/>
          <ac:cxnSpMkLst>
            <pc:docMk/>
            <pc:sldMk cId="3696300358" sldId="3829"/>
            <ac:cxnSpMk id="56" creationId="{F1B356CF-6032-4C9B-B512-B566B3D9480A}"/>
          </ac:cxnSpMkLst>
        </pc:cxnChg>
        <pc:cxnChg chg="add mod">
          <ac:chgData name="Ragnhild Halvorsrud" userId="917ea340-fd63-490f-a7db-68428d24cf32" providerId="ADAL" clId="{74752764-C38B-4E32-8BD7-4A8808568C3F}" dt="2021-03-26T16:06:37.094" v="31683"/>
          <ac:cxnSpMkLst>
            <pc:docMk/>
            <pc:sldMk cId="3696300358" sldId="3829"/>
            <ac:cxnSpMk id="78" creationId="{C02541B6-B2D8-41AD-9452-2DF6A6E0CAA1}"/>
          </ac:cxnSpMkLst>
        </pc:cxnChg>
      </pc:sldChg>
      <pc:sldChg chg="delSp modSp add del mod modNotes">
        <pc:chgData name="Ragnhild Halvorsrud" userId="917ea340-fd63-490f-a7db-68428d24cf32" providerId="ADAL" clId="{74752764-C38B-4E32-8BD7-4A8808568C3F}" dt="2021-03-26T16:06:59.705" v="31695" actId="47"/>
        <pc:sldMkLst>
          <pc:docMk/>
          <pc:sldMk cId="162988178" sldId="3830"/>
        </pc:sldMkLst>
        <pc:spChg chg="mod">
          <ac:chgData name="Ragnhild Halvorsrud" userId="917ea340-fd63-490f-a7db-68428d24cf32" providerId="ADAL" clId="{74752764-C38B-4E32-8BD7-4A8808568C3F}" dt="2021-03-26T16:04:52.859" v="31666" actId="790"/>
          <ac:spMkLst>
            <pc:docMk/>
            <pc:sldMk cId="162988178" sldId="3830"/>
            <ac:spMk id="2" creationId="{00000000-0000-0000-0000-000000000000}"/>
          </ac:spMkLst>
        </pc:spChg>
        <pc:spChg chg="mod">
          <ac:chgData name="Ragnhild Halvorsrud" userId="917ea340-fd63-490f-a7db-68428d24cf32" providerId="ADAL" clId="{74752764-C38B-4E32-8BD7-4A8808568C3F}" dt="2021-03-26T16:04:52.859" v="31665" actId="790"/>
          <ac:spMkLst>
            <pc:docMk/>
            <pc:sldMk cId="162988178" sldId="3830"/>
            <ac:spMk id="3" creationId="{453ACBE8-823D-41F9-AB3E-355A051FA475}"/>
          </ac:spMkLst>
        </pc:spChg>
        <pc:spChg chg="mod">
          <ac:chgData name="Ragnhild Halvorsrud" userId="917ea340-fd63-490f-a7db-68428d24cf32" providerId="ADAL" clId="{74752764-C38B-4E32-8BD7-4A8808568C3F}" dt="2021-03-26T16:04:52.875" v="31672" actId="790"/>
          <ac:spMkLst>
            <pc:docMk/>
            <pc:sldMk cId="162988178" sldId="3830"/>
            <ac:spMk id="7" creationId="{BBE50FFD-C74C-4959-8FA6-BF4836D3F52C}"/>
          </ac:spMkLst>
        </pc:spChg>
        <pc:spChg chg="mod">
          <ac:chgData name="Ragnhild Halvorsrud" userId="917ea340-fd63-490f-a7db-68428d24cf32" providerId="ADAL" clId="{74752764-C38B-4E32-8BD7-4A8808568C3F}" dt="2021-03-26T16:04:52.859" v="31664" actId="790"/>
          <ac:spMkLst>
            <pc:docMk/>
            <pc:sldMk cId="162988178" sldId="3830"/>
            <ac:spMk id="15" creationId="{39CD7E99-6C69-4AEE-A4F2-7E08FE90ADC3}"/>
          </ac:spMkLst>
        </pc:spChg>
        <pc:spChg chg="mod">
          <ac:chgData name="Ragnhild Halvorsrud" userId="917ea340-fd63-490f-a7db-68428d24cf32" providerId="ADAL" clId="{74752764-C38B-4E32-8BD7-4A8808568C3F}" dt="2021-03-26T16:04:52.875" v="31673" actId="790"/>
          <ac:spMkLst>
            <pc:docMk/>
            <pc:sldMk cId="162988178" sldId="3830"/>
            <ac:spMk id="21" creationId="{6930B889-8475-46DC-8810-E145CF10BA8E}"/>
          </ac:spMkLst>
        </pc:spChg>
        <pc:spChg chg="mod">
          <ac:chgData name="Ragnhild Halvorsrud" userId="917ea340-fd63-490f-a7db-68428d24cf32" providerId="ADAL" clId="{74752764-C38B-4E32-8BD7-4A8808568C3F}" dt="2021-03-26T16:04:52.875" v="31674" actId="790"/>
          <ac:spMkLst>
            <pc:docMk/>
            <pc:sldMk cId="162988178" sldId="3830"/>
            <ac:spMk id="22" creationId="{728CC352-8C04-499F-B303-34ECF4CCD0D7}"/>
          </ac:spMkLst>
        </pc:spChg>
        <pc:spChg chg="mod">
          <ac:chgData name="Ragnhild Halvorsrud" userId="917ea340-fd63-490f-a7db-68428d24cf32" providerId="ADAL" clId="{74752764-C38B-4E32-8BD7-4A8808568C3F}" dt="2021-03-26T16:04:52.875" v="31675" actId="790"/>
          <ac:spMkLst>
            <pc:docMk/>
            <pc:sldMk cId="162988178" sldId="3830"/>
            <ac:spMk id="23" creationId="{12FDE7DC-770D-4824-B936-F1A3A9A6DD8E}"/>
          </ac:spMkLst>
        </pc:spChg>
        <pc:spChg chg="mod">
          <ac:chgData name="Ragnhild Halvorsrud" userId="917ea340-fd63-490f-a7db-68428d24cf32" providerId="ADAL" clId="{74752764-C38B-4E32-8BD7-4A8808568C3F}" dt="2021-03-26T16:04:52.875" v="31676" actId="790"/>
          <ac:spMkLst>
            <pc:docMk/>
            <pc:sldMk cId="162988178" sldId="3830"/>
            <ac:spMk id="24" creationId="{CD3B2390-EAFE-430B-B363-DF7EC3EFE41B}"/>
          </ac:spMkLst>
        </pc:spChg>
        <pc:spChg chg="mod">
          <ac:chgData name="Ragnhild Halvorsrud" userId="917ea340-fd63-490f-a7db-68428d24cf32" providerId="ADAL" clId="{74752764-C38B-4E32-8BD7-4A8808568C3F}" dt="2021-03-26T16:04:52.875" v="31677" actId="790"/>
          <ac:spMkLst>
            <pc:docMk/>
            <pc:sldMk cId="162988178" sldId="3830"/>
            <ac:spMk id="28" creationId="{A9367D96-B4BA-440C-B9B3-FD33109FBB81}"/>
          </ac:spMkLst>
        </pc:spChg>
        <pc:spChg chg="mod">
          <ac:chgData name="Ragnhild Halvorsrud" userId="917ea340-fd63-490f-a7db-68428d24cf32" providerId="ADAL" clId="{74752764-C38B-4E32-8BD7-4A8808568C3F}" dt="2021-03-26T16:04:52.875" v="31667" actId="790"/>
          <ac:spMkLst>
            <pc:docMk/>
            <pc:sldMk cId="162988178" sldId="3830"/>
            <ac:spMk id="32" creationId="{B9ABE375-8729-492C-94B7-D6B27ABF776A}"/>
          </ac:spMkLst>
        </pc:spChg>
        <pc:spChg chg="mod">
          <ac:chgData name="Ragnhild Halvorsrud" userId="917ea340-fd63-490f-a7db-68428d24cf32" providerId="ADAL" clId="{74752764-C38B-4E32-8BD7-4A8808568C3F}" dt="2021-03-26T16:04:52.875" v="31668" actId="790"/>
          <ac:spMkLst>
            <pc:docMk/>
            <pc:sldMk cId="162988178" sldId="3830"/>
            <ac:spMk id="33" creationId="{98D6F79C-3C8E-4119-8F87-4C0FFEC74FF5}"/>
          </ac:spMkLst>
        </pc:spChg>
        <pc:spChg chg="mod">
          <ac:chgData name="Ragnhild Halvorsrud" userId="917ea340-fd63-490f-a7db-68428d24cf32" providerId="ADAL" clId="{74752764-C38B-4E32-8BD7-4A8808568C3F}" dt="2021-03-26T16:04:52.875" v="31669" actId="790"/>
          <ac:spMkLst>
            <pc:docMk/>
            <pc:sldMk cId="162988178" sldId="3830"/>
            <ac:spMk id="34" creationId="{C3B9448D-E2C7-41EC-AB6D-37A0B54892CE}"/>
          </ac:spMkLst>
        </pc:spChg>
        <pc:spChg chg="mod">
          <ac:chgData name="Ragnhild Halvorsrud" userId="917ea340-fd63-490f-a7db-68428d24cf32" providerId="ADAL" clId="{74752764-C38B-4E32-8BD7-4A8808568C3F}" dt="2021-03-26T16:04:52.875" v="31670" actId="790"/>
          <ac:spMkLst>
            <pc:docMk/>
            <pc:sldMk cId="162988178" sldId="3830"/>
            <ac:spMk id="35" creationId="{32BD4AA9-CF39-476E-A689-6CA8D01E6D07}"/>
          </ac:spMkLst>
        </pc:spChg>
        <pc:spChg chg="mod">
          <ac:chgData name="Ragnhild Halvorsrud" userId="917ea340-fd63-490f-a7db-68428d24cf32" providerId="ADAL" clId="{74752764-C38B-4E32-8BD7-4A8808568C3F}" dt="2021-03-26T16:04:52.875" v="31671" actId="790"/>
          <ac:spMkLst>
            <pc:docMk/>
            <pc:sldMk cId="162988178" sldId="3830"/>
            <ac:spMk id="40" creationId="{3D6F36A9-FC94-46FC-B7D0-4001F5900F55}"/>
          </ac:spMkLst>
        </pc:spChg>
        <pc:grpChg chg="del">
          <ac:chgData name="Ragnhild Halvorsrud" userId="917ea340-fd63-490f-a7db-68428d24cf32" providerId="ADAL" clId="{74752764-C38B-4E32-8BD7-4A8808568C3F}" dt="2021-03-26T16:05:10.092" v="31681" actId="478"/>
          <ac:grpSpMkLst>
            <pc:docMk/>
            <pc:sldMk cId="162988178" sldId="3830"/>
            <ac:grpSpMk id="19" creationId="{D4238546-C48E-4632-B1E3-DF9ECEE7FA1F}"/>
          </ac:grpSpMkLst>
        </pc:grpChg>
      </pc:sldChg>
      <pc:sldChg chg="modSp add mod ord modNotes">
        <pc:chgData name="Ragnhild Halvorsrud" userId="917ea340-fd63-490f-a7db-68428d24cf32" providerId="ADAL" clId="{74752764-C38B-4E32-8BD7-4A8808568C3F}" dt="2021-03-26T16:13:31.379" v="31787"/>
        <pc:sldMkLst>
          <pc:docMk/>
          <pc:sldMk cId="987192798" sldId="3830"/>
        </pc:sldMkLst>
        <pc:spChg chg="mod">
          <ac:chgData name="Ragnhild Halvorsrud" userId="917ea340-fd63-490f-a7db-68428d24cf32" providerId="ADAL" clId="{74752764-C38B-4E32-8BD7-4A8808568C3F}" dt="2021-03-26T16:13:21.272" v="31777" actId="790"/>
          <ac:spMkLst>
            <pc:docMk/>
            <pc:sldMk cId="987192798" sldId="3830"/>
            <ac:spMk id="2" creationId="{00000000-0000-0000-0000-000000000000}"/>
          </ac:spMkLst>
        </pc:spChg>
        <pc:spChg chg="mod">
          <ac:chgData name="Ragnhild Halvorsrud" userId="917ea340-fd63-490f-a7db-68428d24cf32" providerId="ADAL" clId="{74752764-C38B-4E32-8BD7-4A8808568C3F}" dt="2021-03-26T16:13:21.272" v="31778" actId="790"/>
          <ac:spMkLst>
            <pc:docMk/>
            <pc:sldMk cId="987192798" sldId="3830"/>
            <ac:spMk id="20" creationId="{3BDC3710-3C47-4467-8292-2DA730BC221A}"/>
          </ac:spMkLst>
        </pc:spChg>
        <pc:spChg chg="mod">
          <ac:chgData name="Ragnhild Halvorsrud" userId="917ea340-fd63-490f-a7db-68428d24cf32" providerId="ADAL" clId="{74752764-C38B-4E32-8BD7-4A8808568C3F}" dt="2021-03-26T16:13:21.272" v="31779" actId="790"/>
          <ac:spMkLst>
            <pc:docMk/>
            <pc:sldMk cId="987192798" sldId="3830"/>
            <ac:spMk id="21" creationId="{72C776B2-E4C3-402C-8B0E-C180BD2FD6CB}"/>
          </ac:spMkLst>
        </pc:spChg>
        <pc:spChg chg="mod">
          <ac:chgData name="Ragnhild Halvorsrud" userId="917ea340-fd63-490f-a7db-68428d24cf32" providerId="ADAL" clId="{74752764-C38B-4E32-8BD7-4A8808568C3F}" dt="2021-03-26T16:13:21.272" v="31780" actId="790"/>
          <ac:spMkLst>
            <pc:docMk/>
            <pc:sldMk cId="987192798" sldId="3830"/>
            <ac:spMk id="22" creationId="{45C0B19F-266B-4450-8024-0051EA922735}"/>
          </ac:spMkLst>
        </pc:spChg>
        <pc:spChg chg="mod">
          <ac:chgData name="Ragnhild Halvorsrud" userId="917ea340-fd63-490f-a7db-68428d24cf32" providerId="ADAL" clId="{74752764-C38B-4E32-8BD7-4A8808568C3F}" dt="2021-03-26T16:13:21.272" v="31781" actId="790"/>
          <ac:spMkLst>
            <pc:docMk/>
            <pc:sldMk cId="987192798" sldId="3830"/>
            <ac:spMk id="23" creationId="{2D9DB81C-D603-4FBA-9848-96CE4B5F0032}"/>
          </ac:spMkLst>
        </pc:spChg>
        <pc:spChg chg="mod">
          <ac:chgData name="Ragnhild Halvorsrud" userId="917ea340-fd63-490f-a7db-68428d24cf32" providerId="ADAL" clId="{74752764-C38B-4E32-8BD7-4A8808568C3F}" dt="2021-03-26T16:13:21.287" v="31782" actId="790"/>
          <ac:spMkLst>
            <pc:docMk/>
            <pc:sldMk cId="987192798" sldId="3830"/>
            <ac:spMk id="24" creationId="{1E33716D-A1D2-4797-ACAC-504631823060}"/>
          </ac:spMkLst>
        </pc:spChg>
        <pc:spChg chg="mod">
          <ac:chgData name="Ragnhild Halvorsrud" userId="917ea340-fd63-490f-a7db-68428d24cf32" providerId="ADAL" clId="{74752764-C38B-4E32-8BD7-4A8808568C3F}" dt="2021-03-26T16:13:21.287" v="31783" actId="790"/>
          <ac:spMkLst>
            <pc:docMk/>
            <pc:sldMk cId="987192798" sldId="3830"/>
            <ac:spMk id="25" creationId="{E706DABB-1EA5-4B26-A453-494ED62371FA}"/>
          </ac:spMkLst>
        </pc:spChg>
      </pc:sldChg>
      <pc:sldChg chg="modSp add mod modNotes">
        <pc:chgData name="Ragnhild Halvorsrud" userId="917ea340-fd63-490f-a7db-68428d24cf32" providerId="ADAL" clId="{74752764-C38B-4E32-8BD7-4A8808568C3F}" dt="2021-03-26T16:24:36.325" v="32086" actId="790"/>
        <pc:sldMkLst>
          <pc:docMk/>
          <pc:sldMk cId="1022472049" sldId="3831"/>
        </pc:sldMkLst>
        <pc:spChg chg="mod">
          <ac:chgData name="Ragnhild Halvorsrud" userId="917ea340-fd63-490f-a7db-68428d24cf32" providerId="ADAL" clId="{74752764-C38B-4E32-8BD7-4A8808568C3F}" dt="2021-03-26T16:24:36.309" v="32082" actId="790"/>
          <ac:spMkLst>
            <pc:docMk/>
            <pc:sldMk cId="1022472049" sldId="3831"/>
            <ac:spMk id="2" creationId="{00000000-0000-0000-0000-000000000000}"/>
          </ac:spMkLst>
        </pc:spChg>
        <pc:spChg chg="mod">
          <ac:chgData name="Ragnhild Halvorsrud" userId="917ea340-fd63-490f-a7db-68428d24cf32" providerId="ADAL" clId="{74752764-C38B-4E32-8BD7-4A8808568C3F}" dt="2021-03-26T16:24:36.325" v="32083" actId="790"/>
          <ac:spMkLst>
            <pc:docMk/>
            <pc:sldMk cId="1022472049" sldId="3831"/>
            <ac:spMk id="3" creationId="{00000000-0000-0000-0000-000000000000}"/>
          </ac:spMkLst>
        </pc:spChg>
        <pc:spChg chg="mod">
          <ac:chgData name="Ragnhild Halvorsrud" userId="917ea340-fd63-490f-a7db-68428d24cf32" providerId="ADAL" clId="{74752764-C38B-4E32-8BD7-4A8808568C3F}" dt="2021-03-26T16:24:36.325" v="32084" actId="790"/>
          <ac:spMkLst>
            <pc:docMk/>
            <pc:sldMk cId="1022472049" sldId="3831"/>
            <ac:spMk id="4" creationId="{00000000-0000-0000-0000-000000000000}"/>
          </ac:spMkLst>
        </pc:spChg>
      </pc:sldChg>
      <pc:sldMasterChg chg="modSldLayout">
        <pc:chgData name="Ragnhild Halvorsrud" userId="917ea340-fd63-490f-a7db-68428d24cf32" providerId="ADAL" clId="{74752764-C38B-4E32-8BD7-4A8808568C3F}" dt="2021-03-25T12:44:17.211" v="29234" actId="790"/>
        <pc:sldMasterMkLst>
          <pc:docMk/>
          <pc:sldMasterMk cId="3623041008" sldId="2147483659"/>
        </pc:sldMasterMkLst>
        <pc:sldLayoutChg chg="modSp mod">
          <pc:chgData name="Ragnhild Halvorsrud" userId="917ea340-fd63-490f-a7db-68428d24cf32" providerId="ADAL" clId="{74752764-C38B-4E32-8BD7-4A8808568C3F}" dt="2021-03-25T12:44:17.157" v="29185" actId="790"/>
          <pc:sldLayoutMkLst>
            <pc:docMk/>
            <pc:sldMasterMk cId="3623041008" sldId="2147483659"/>
            <pc:sldLayoutMk cId="869758069" sldId="2147483661"/>
          </pc:sldLayoutMkLst>
          <pc:spChg chg="mod">
            <ac:chgData name="Ragnhild Halvorsrud" userId="917ea340-fd63-490f-a7db-68428d24cf32" providerId="ADAL" clId="{74752764-C38B-4E32-8BD7-4A8808568C3F}" dt="2021-03-25T12:44:17.153" v="29181" actId="790"/>
            <ac:spMkLst>
              <pc:docMk/>
              <pc:sldMasterMk cId="3623041008" sldId="2147483659"/>
              <pc:sldLayoutMk cId="869758069" sldId="2147483661"/>
              <ac:spMk id="2" creationId="{00000000-0000-0000-0000-000000000000}"/>
            </ac:spMkLst>
          </pc:spChg>
          <pc:spChg chg="mod">
            <ac:chgData name="Ragnhild Halvorsrud" userId="917ea340-fd63-490f-a7db-68428d24cf32" providerId="ADAL" clId="{74752764-C38B-4E32-8BD7-4A8808568C3F}" dt="2021-03-25T12:44:17.155" v="29182" actId="790"/>
            <ac:spMkLst>
              <pc:docMk/>
              <pc:sldMasterMk cId="3623041008" sldId="2147483659"/>
              <pc:sldLayoutMk cId="869758069" sldId="2147483661"/>
              <ac:spMk id="3" creationId="{00000000-0000-0000-0000-000000000000}"/>
            </ac:spMkLst>
          </pc:spChg>
          <pc:spChg chg="mod">
            <ac:chgData name="Ragnhild Halvorsrud" userId="917ea340-fd63-490f-a7db-68428d24cf32" providerId="ADAL" clId="{74752764-C38B-4E32-8BD7-4A8808568C3F}" dt="2021-03-25T12:44:17.156" v="29183" actId="790"/>
            <ac:spMkLst>
              <pc:docMk/>
              <pc:sldMasterMk cId="3623041008" sldId="2147483659"/>
              <pc:sldLayoutMk cId="869758069" sldId="2147483661"/>
              <ac:spMk id="4" creationId="{00000000-0000-0000-0000-000000000000}"/>
            </ac:spMkLst>
          </pc:spChg>
          <pc:spChg chg="mod">
            <ac:chgData name="Ragnhild Halvorsrud" userId="917ea340-fd63-490f-a7db-68428d24cf32" providerId="ADAL" clId="{74752764-C38B-4E32-8BD7-4A8808568C3F}" dt="2021-03-25T12:44:17.157" v="29184" actId="790"/>
            <ac:spMkLst>
              <pc:docMk/>
              <pc:sldMasterMk cId="3623041008" sldId="2147483659"/>
              <pc:sldLayoutMk cId="869758069" sldId="2147483661"/>
              <ac:spMk id="5" creationId="{00000000-0000-0000-0000-000000000000}"/>
            </ac:spMkLst>
          </pc:spChg>
          <pc:spChg chg="mod">
            <ac:chgData name="Ragnhild Halvorsrud" userId="917ea340-fd63-490f-a7db-68428d24cf32" providerId="ADAL" clId="{74752764-C38B-4E32-8BD7-4A8808568C3F}" dt="2021-03-25T12:44:17.157" v="29185" actId="790"/>
            <ac:spMkLst>
              <pc:docMk/>
              <pc:sldMasterMk cId="3623041008" sldId="2147483659"/>
              <pc:sldLayoutMk cId="869758069" sldId="2147483661"/>
              <ac:spMk id="6" creationId="{00000000-0000-0000-0000-000000000000}"/>
            </ac:spMkLst>
          </pc:spChg>
        </pc:sldLayoutChg>
        <pc:sldLayoutChg chg="modSp mod">
          <pc:chgData name="Ragnhild Halvorsrud" userId="917ea340-fd63-490f-a7db-68428d24cf32" providerId="ADAL" clId="{74752764-C38B-4E32-8BD7-4A8808568C3F}" dt="2021-03-25T12:44:17.163" v="29190" actId="790"/>
          <pc:sldLayoutMkLst>
            <pc:docMk/>
            <pc:sldMasterMk cId="3623041008" sldId="2147483659"/>
            <pc:sldLayoutMk cId="3454048816" sldId="2147483663"/>
          </pc:sldLayoutMkLst>
          <pc:spChg chg="mod">
            <ac:chgData name="Ragnhild Halvorsrud" userId="917ea340-fd63-490f-a7db-68428d24cf32" providerId="ADAL" clId="{74752764-C38B-4E32-8BD7-4A8808568C3F}" dt="2021-03-25T12:44:17.161" v="29188" actId="790"/>
            <ac:spMkLst>
              <pc:docMk/>
              <pc:sldMasterMk cId="3623041008" sldId="2147483659"/>
              <pc:sldLayoutMk cId="3454048816" sldId="2147483663"/>
              <ac:spMk id="3" creationId="{00000000-0000-0000-0000-000000000000}"/>
            </ac:spMkLst>
          </pc:spChg>
          <pc:spChg chg="mod">
            <ac:chgData name="Ragnhild Halvorsrud" userId="917ea340-fd63-490f-a7db-68428d24cf32" providerId="ADAL" clId="{74752764-C38B-4E32-8BD7-4A8808568C3F}" dt="2021-03-25T12:44:17.160" v="29186" actId="790"/>
            <ac:spMkLst>
              <pc:docMk/>
              <pc:sldMasterMk cId="3623041008" sldId="2147483659"/>
              <pc:sldLayoutMk cId="3454048816" sldId="2147483663"/>
              <ac:spMk id="4" creationId="{00000000-0000-0000-0000-000000000000}"/>
            </ac:spMkLst>
          </pc:spChg>
          <pc:spChg chg="mod">
            <ac:chgData name="Ragnhild Halvorsrud" userId="917ea340-fd63-490f-a7db-68428d24cf32" providerId="ADAL" clId="{74752764-C38B-4E32-8BD7-4A8808568C3F}" dt="2021-03-25T12:44:17.162" v="29189" actId="790"/>
            <ac:spMkLst>
              <pc:docMk/>
              <pc:sldMasterMk cId="3623041008" sldId="2147483659"/>
              <pc:sldLayoutMk cId="3454048816" sldId="2147483663"/>
              <ac:spMk id="5" creationId="{00000000-0000-0000-0000-000000000000}"/>
            </ac:spMkLst>
          </pc:spChg>
          <pc:spChg chg="mod">
            <ac:chgData name="Ragnhild Halvorsrud" userId="917ea340-fd63-490f-a7db-68428d24cf32" providerId="ADAL" clId="{74752764-C38B-4E32-8BD7-4A8808568C3F}" dt="2021-03-25T12:44:17.163" v="29190" actId="790"/>
            <ac:spMkLst>
              <pc:docMk/>
              <pc:sldMasterMk cId="3623041008" sldId="2147483659"/>
              <pc:sldLayoutMk cId="3454048816" sldId="2147483663"/>
              <ac:spMk id="7" creationId="{00000000-0000-0000-0000-000000000000}"/>
            </ac:spMkLst>
          </pc:spChg>
          <pc:spChg chg="mod">
            <ac:chgData name="Ragnhild Halvorsrud" userId="917ea340-fd63-490f-a7db-68428d24cf32" providerId="ADAL" clId="{74752764-C38B-4E32-8BD7-4A8808568C3F}" dt="2021-03-25T12:44:17.161" v="29187" actId="790"/>
            <ac:spMkLst>
              <pc:docMk/>
              <pc:sldMasterMk cId="3623041008" sldId="2147483659"/>
              <pc:sldLayoutMk cId="3454048816" sldId="2147483663"/>
              <ac:spMk id="8" creationId="{00000000-0000-0000-0000-000000000000}"/>
            </ac:spMkLst>
          </pc:spChg>
        </pc:sldLayoutChg>
        <pc:sldLayoutChg chg="modSp mod">
          <pc:chgData name="Ragnhild Halvorsrud" userId="917ea340-fd63-490f-a7db-68428d24cf32" providerId="ADAL" clId="{74752764-C38B-4E32-8BD7-4A8808568C3F}" dt="2021-03-25T12:44:17.173" v="29201" actId="790"/>
          <pc:sldLayoutMkLst>
            <pc:docMk/>
            <pc:sldMasterMk cId="3623041008" sldId="2147483659"/>
            <pc:sldLayoutMk cId="585981378" sldId="2147483664"/>
          </pc:sldLayoutMkLst>
          <pc:spChg chg="mod">
            <ac:chgData name="Ragnhild Halvorsrud" userId="917ea340-fd63-490f-a7db-68428d24cf32" providerId="ADAL" clId="{74752764-C38B-4E32-8BD7-4A8808568C3F}" dt="2021-03-25T12:44:17.170" v="29197" actId="790"/>
            <ac:spMkLst>
              <pc:docMk/>
              <pc:sldMasterMk cId="3623041008" sldId="2147483659"/>
              <pc:sldLayoutMk cId="585981378" sldId="2147483664"/>
              <ac:spMk id="2" creationId="{00000000-0000-0000-0000-000000000000}"/>
            </ac:spMkLst>
          </pc:spChg>
          <pc:spChg chg="mod">
            <ac:chgData name="Ragnhild Halvorsrud" userId="917ea340-fd63-490f-a7db-68428d24cf32" providerId="ADAL" clId="{74752764-C38B-4E32-8BD7-4A8808568C3F}" dt="2021-03-25T12:44:17.171" v="29198" actId="790"/>
            <ac:spMkLst>
              <pc:docMk/>
              <pc:sldMasterMk cId="3623041008" sldId="2147483659"/>
              <pc:sldLayoutMk cId="585981378" sldId="2147483664"/>
              <ac:spMk id="3" creationId="{00000000-0000-0000-0000-000000000000}"/>
            </ac:spMkLst>
          </pc:spChg>
          <pc:spChg chg="mod">
            <ac:chgData name="Ragnhild Halvorsrud" userId="917ea340-fd63-490f-a7db-68428d24cf32" providerId="ADAL" clId="{74752764-C38B-4E32-8BD7-4A8808568C3F}" dt="2021-03-25T12:44:17.172" v="29199" actId="790"/>
            <ac:spMkLst>
              <pc:docMk/>
              <pc:sldMasterMk cId="3623041008" sldId="2147483659"/>
              <pc:sldLayoutMk cId="585981378" sldId="2147483664"/>
              <ac:spMk id="4" creationId="{00000000-0000-0000-0000-000000000000}"/>
            </ac:spMkLst>
          </pc:spChg>
          <pc:spChg chg="mod">
            <ac:chgData name="Ragnhild Halvorsrud" userId="917ea340-fd63-490f-a7db-68428d24cf32" providerId="ADAL" clId="{74752764-C38B-4E32-8BD7-4A8808568C3F}" dt="2021-03-25T12:44:17.173" v="29200" actId="790"/>
            <ac:spMkLst>
              <pc:docMk/>
              <pc:sldMasterMk cId="3623041008" sldId="2147483659"/>
              <pc:sldLayoutMk cId="585981378" sldId="2147483664"/>
              <ac:spMk id="5" creationId="{00000000-0000-0000-0000-000000000000}"/>
            </ac:spMkLst>
          </pc:spChg>
          <pc:spChg chg="mod">
            <ac:chgData name="Ragnhild Halvorsrud" userId="917ea340-fd63-490f-a7db-68428d24cf32" providerId="ADAL" clId="{74752764-C38B-4E32-8BD7-4A8808568C3F}" dt="2021-03-25T12:44:17.173" v="29201" actId="790"/>
            <ac:spMkLst>
              <pc:docMk/>
              <pc:sldMasterMk cId="3623041008" sldId="2147483659"/>
              <pc:sldLayoutMk cId="585981378" sldId="2147483664"/>
              <ac:spMk id="12" creationId="{00000000-0000-0000-0000-000000000000}"/>
            </ac:spMkLst>
          </pc:spChg>
        </pc:sldLayoutChg>
        <pc:sldLayoutChg chg="modSp mod">
          <pc:chgData name="Ragnhild Halvorsrud" userId="917ea340-fd63-490f-a7db-68428d24cf32" providerId="ADAL" clId="{74752764-C38B-4E32-8BD7-4A8808568C3F}" dt="2021-03-25T12:44:17.183" v="29207" actId="790"/>
          <pc:sldLayoutMkLst>
            <pc:docMk/>
            <pc:sldMasterMk cId="3623041008" sldId="2147483659"/>
            <pc:sldLayoutMk cId="1203240570" sldId="2147483666"/>
          </pc:sldLayoutMkLst>
          <pc:spChg chg="mod">
            <ac:chgData name="Ragnhild Halvorsrud" userId="917ea340-fd63-490f-a7db-68428d24cf32" providerId="ADAL" clId="{74752764-C38B-4E32-8BD7-4A8808568C3F}" dt="2021-03-25T12:44:17.183" v="29207" actId="790"/>
            <ac:spMkLst>
              <pc:docMk/>
              <pc:sldMasterMk cId="3623041008" sldId="2147483659"/>
              <pc:sldLayoutMk cId="1203240570" sldId="2147483666"/>
              <ac:spMk id="2" creationId="{00000000-0000-0000-0000-000000000000}"/>
            </ac:spMkLst>
          </pc:spChg>
          <pc:spChg chg="mod">
            <ac:chgData name="Ragnhild Halvorsrud" userId="917ea340-fd63-490f-a7db-68428d24cf32" providerId="ADAL" clId="{74752764-C38B-4E32-8BD7-4A8808568C3F}" dt="2021-03-25T12:44:17.175" v="29202" actId="790"/>
            <ac:spMkLst>
              <pc:docMk/>
              <pc:sldMasterMk cId="3623041008" sldId="2147483659"/>
              <pc:sldLayoutMk cId="1203240570" sldId="2147483666"/>
              <ac:spMk id="3" creationId="{00000000-0000-0000-0000-000000000000}"/>
            </ac:spMkLst>
          </pc:spChg>
          <pc:spChg chg="mod">
            <ac:chgData name="Ragnhild Halvorsrud" userId="917ea340-fd63-490f-a7db-68428d24cf32" providerId="ADAL" clId="{74752764-C38B-4E32-8BD7-4A8808568C3F}" dt="2021-03-25T12:44:17.178" v="29203" actId="790"/>
            <ac:spMkLst>
              <pc:docMk/>
              <pc:sldMasterMk cId="3623041008" sldId="2147483659"/>
              <pc:sldLayoutMk cId="1203240570" sldId="2147483666"/>
              <ac:spMk id="4" creationId="{00000000-0000-0000-0000-000000000000}"/>
            </ac:spMkLst>
          </pc:spChg>
          <pc:spChg chg="mod">
            <ac:chgData name="Ragnhild Halvorsrud" userId="917ea340-fd63-490f-a7db-68428d24cf32" providerId="ADAL" clId="{74752764-C38B-4E32-8BD7-4A8808568C3F}" dt="2021-03-25T12:44:17.179" v="29204" actId="790"/>
            <ac:spMkLst>
              <pc:docMk/>
              <pc:sldMasterMk cId="3623041008" sldId="2147483659"/>
              <pc:sldLayoutMk cId="1203240570" sldId="2147483666"/>
              <ac:spMk id="5" creationId="{00000000-0000-0000-0000-000000000000}"/>
            </ac:spMkLst>
          </pc:spChg>
          <pc:spChg chg="mod">
            <ac:chgData name="Ragnhild Halvorsrud" userId="917ea340-fd63-490f-a7db-68428d24cf32" providerId="ADAL" clId="{74752764-C38B-4E32-8BD7-4A8808568C3F}" dt="2021-03-25T12:44:17.180" v="29205" actId="790"/>
            <ac:spMkLst>
              <pc:docMk/>
              <pc:sldMasterMk cId="3623041008" sldId="2147483659"/>
              <pc:sldLayoutMk cId="1203240570" sldId="2147483666"/>
              <ac:spMk id="6" creationId="{00000000-0000-0000-0000-000000000000}"/>
            </ac:spMkLst>
          </pc:spChg>
          <pc:spChg chg="mod">
            <ac:chgData name="Ragnhild Halvorsrud" userId="917ea340-fd63-490f-a7db-68428d24cf32" providerId="ADAL" clId="{74752764-C38B-4E32-8BD7-4A8808568C3F}" dt="2021-03-25T12:44:17.182" v="29206" actId="790"/>
            <ac:spMkLst>
              <pc:docMk/>
              <pc:sldMasterMk cId="3623041008" sldId="2147483659"/>
              <pc:sldLayoutMk cId="1203240570" sldId="2147483666"/>
              <ac:spMk id="7" creationId="{00000000-0000-0000-0000-000000000000}"/>
            </ac:spMkLst>
          </pc:spChg>
        </pc:sldLayoutChg>
        <pc:sldLayoutChg chg="modSp mod">
          <pc:chgData name="Ragnhild Halvorsrud" userId="917ea340-fd63-490f-a7db-68428d24cf32" providerId="ADAL" clId="{74752764-C38B-4E32-8BD7-4A8808568C3F}" dt="2021-03-25T12:44:17.201" v="29221" actId="790"/>
          <pc:sldLayoutMkLst>
            <pc:docMk/>
            <pc:sldMasterMk cId="3623041008" sldId="2147483659"/>
            <pc:sldLayoutMk cId="27145180" sldId="2147483667"/>
          </pc:sldLayoutMkLst>
          <pc:spChg chg="mod">
            <ac:chgData name="Ragnhild Halvorsrud" userId="917ea340-fd63-490f-a7db-68428d24cf32" providerId="ADAL" clId="{74752764-C38B-4E32-8BD7-4A8808568C3F}" dt="2021-03-25T12:44:17.191" v="29214" actId="790"/>
            <ac:spMkLst>
              <pc:docMk/>
              <pc:sldMasterMk cId="3623041008" sldId="2147483659"/>
              <pc:sldLayoutMk cId="27145180" sldId="2147483667"/>
              <ac:spMk id="3" creationId="{00000000-0000-0000-0000-000000000000}"/>
            </ac:spMkLst>
          </pc:spChg>
          <pc:spChg chg="mod">
            <ac:chgData name="Ragnhild Halvorsrud" userId="917ea340-fd63-490f-a7db-68428d24cf32" providerId="ADAL" clId="{74752764-C38B-4E32-8BD7-4A8808568C3F}" dt="2021-03-25T12:44:17.194" v="29215" actId="790"/>
            <ac:spMkLst>
              <pc:docMk/>
              <pc:sldMasterMk cId="3623041008" sldId="2147483659"/>
              <pc:sldLayoutMk cId="27145180" sldId="2147483667"/>
              <ac:spMk id="4" creationId="{00000000-0000-0000-0000-000000000000}"/>
            </ac:spMkLst>
          </pc:spChg>
          <pc:spChg chg="mod">
            <ac:chgData name="Ragnhild Halvorsrud" userId="917ea340-fd63-490f-a7db-68428d24cf32" providerId="ADAL" clId="{74752764-C38B-4E32-8BD7-4A8808568C3F}" dt="2021-03-25T12:44:17.195" v="29216" actId="790"/>
            <ac:spMkLst>
              <pc:docMk/>
              <pc:sldMasterMk cId="3623041008" sldId="2147483659"/>
              <pc:sldLayoutMk cId="27145180" sldId="2147483667"/>
              <ac:spMk id="5" creationId="{00000000-0000-0000-0000-000000000000}"/>
            </ac:spMkLst>
          </pc:spChg>
          <pc:spChg chg="mod">
            <ac:chgData name="Ragnhild Halvorsrud" userId="917ea340-fd63-490f-a7db-68428d24cf32" providerId="ADAL" clId="{74752764-C38B-4E32-8BD7-4A8808568C3F}" dt="2021-03-25T12:44:17.197" v="29217" actId="790"/>
            <ac:spMkLst>
              <pc:docMk/>
              <pc:sldMasterMk cId="3623041008" sldId="2147483659"/>
              <pc:sldLayoutMk cId="27145180" sldId="2147483667"/>
              <ac:spMk id="6" creationId="{00000000-0000-0000-0000-000000000000}"/>
            </ac:spMkLst>
          </pc:spChg>
          <pc:spChg chg="mod">
            <ac:chgData name="Ragnhild Halvorsrud" userId="917ea340-fd63-490f-a7db-68428d24cf32" providerId="ADAL" clId="{74752764-C38B-4E32-8BD7-4A8808568C3F}" dt="2021-03-25T12:44:17.198" v="29218" actId="790"/>
            <ac:spMkLst>
              <pc:docMk/>
              <pc:sldMasterMk cId="3623041008" sldId="2147483659"/>
              <pc:sldLayoutMk cId="27145180" sldId="2147483667"/>
              <ac:spMk id="7" creationId="{00000000-0000-0000-0000-000000000000}"/>
            </ac:spMkLst>
          </pc:spChg>
          <pc:spChg chg="mod">
            <ac:chgData name="Ragnhild Halvorsrud" userId="917ea340-fd63-490f-a7db-68428d24cf32" providerId="ADAL" clId="{74752764-C38B-4E32-8BD7-4A8808568C3F}" dt="2021-03-25T12:44:17.199" v="29219" actId="790"/>
            <ac:spMkLst>
              <pc:docMk/>
              <pc:sldMasterMk cId="3623041008" sldId="2147483659"/>
              <pc:sldLayoutMk cId="27145180" sldId="2147483667"/>
              <ac:spMk id="8" creationId="{00000000-0000-0000-0000-000000000000}"/>
            </ac:spMkLst>
          </pc:spChg>
          <pc:spChg chg="mod">
            <ac:chgData name="Ragnhild Halvorsrud" userId="917ea340-fd63-490f-a7db-68428d24cf32" providerId="ADAL" clId="{74752764-C38B-4E32-8BD7-4A8808568C3F}" dt="2021-03-25T12:44:17.200" v="29220" actId="790"/>
            <ac:spMkLst>
              <pc:docMk/>
              <pc:sldMasterMk cId="3623041008" sldId="2147483659"/>
              <pc:sldLayoutMk cId="27145180" sldId="2147483667"/>
              <ac:spMk id="9" creationId="{00000000-0000-0000-0000-000000000000}"/>
            </ac:spMkLst>
          </pc:spChg>
          <pc:spChg chg="mod">
            <ac:chgData name="Ragnhild Halvorsrud" userId="917ea340-fd63-490f-a7db-68428d24cf32" providerId="ADAL" clId="{74752764-C38B-4E32-8BD7-4A8808568C3F}" dt="2021-03-25T12:44:17.201" v="29221" actId="790"/>
            <ac:spMkLst>
              <pc:docMk/>
              <pc:sldMasterMk cId="3623041008" sldId="2147483659"/>
              <pc:sldLayoutMk cId="27145180" sldId="2147483667"/>
              <ac:spMk id="10" creationId="{00000000-0000-0000-0000-000000000000}"/>
            </ac:spMkLst>
          </pc:spChg>
        </pc:sldLayoutChg>
        <pc:sldLayoutChg chg="modSp mod">
          <pc:chgData name="Ragnhild Halvorsrud" userId="917ea340-fd63-490f-a7db-68428d24cf32" providerId="ADAL" clId="{74752764-C38B-4E32-8BD7-4A8808568C3F}" dt="2021-03-25T12:44:17.209" v="29231" actId="790"/>
          <pc:sldLayoutMkLst>
            <pc:docMk/>
            <pc:sldMasterMk cId="3623041008" sldId="2147483659"/>
            <pc:sldLayoutMk cId="765830241" sldId="2147483668"/>
          </pc:sldLayoutMkLst>
          <pc:spChg chg="mod">
            <ac:chgData name="Ragnhild Halvorsrud" userId="917ea340-fd63-490f-a7db-68428d24cf32" providerId="ADAL" clId="{74752764-C38B-4E32-8BD7-4A8808568C3F}" dt="2021-03-25T12:44:17.206" v="29228" actId="790"/>
            <ac:spMkLst>
              <pc:docMk/>
              <pc:sldMasterMk cId="3623041008" sldId="2147483659"/>
              <pc:sldLayoutMk cId="765830241" sldId="2147483668"/>
              <ac:spMk id="2" creationId="{00000000-0000-0000-0000-000000000000}"/>
            </ac:spMkLst>
          </pc:spChg>
          <pc:spChg chg="mod">
            <ac:chgData name="Ragnhild Halvorsrud" userId="917ea340-fd63-490f-a7db-68428d24cf32" providerId="ADAL" clId="{74752764-C38B-4E32-8BD7-4A8808568C3F}" dt="2021-03-25T12:44:17.207" v="29229" actId="790"/>
            <ac:spMkLst>
              <pc:docMk/>
              <pc:sldMasterMk cId="3623041008" sldId="2147483659"/>
              <pc:sldLayoutMk cId="765830241" sldId="2147483668"/>
              <ac:spMk id="3" creationId="{00000000-0000-0000-0000-000000000000}"/>
            </ac:spMkLst>
          </pc:spChg>
          <pc:spChg chg="mod">
            <ac:chgData name="Ragnhild Halvorsrud" userId="917ea340-fd63-490f-a7db-68428d24cf32" providerId="ADAL" clId="{74752764-C38B-4E32-8BD7-4A8808568C3F}" dt="2021-03-25T12:44:17.208" v="29230" actId="790"/>
            <ac:spMkLst>
              <pc:docMk/>
              <pc:sldMasterMk cId="3623041008" sldId="2147483659"/>
              <pc:sldLayoutMk cId="765830241" sldId="2147483668"/>
              <ac:spMk id="4" creationId="{00000000-0000-0000-0000-000000000000}"/>
            </ac:spMkLst>
          </pc:spChg>
          <pc:spChg chg="mod">
            <ac:chgData name="Ragnhild Halvorsrud" userId="917ea340-fd63-490f-a7db-68428d24cf32" providerId="ADAL" clId="{74752764-C38B-4E32-8BD7-4A8808568C3F}" dt="2021-03-25T12:44:17.209" v="29231" actId="790"/>
            <ac:spMkLst>
              <pc:docMk/>
              <pc:sldMasterMk cId="3623041008" sldId="2147483659"/>
              <pc:sldLayoutMk cId="765830241" sldId="2147483668"/>
              <ac:spMk id="5" creationId="{00000000-0000-0000-0000-000000000000}"/>
            </ac:spMkLst>
          </pc:spChg>
        </pc:sldLayoutChg>
        <pc:sldLayoutChg chg="modSp mod">
          <pc:chgData name="Ragnhild Halvorsrud" userId="917ea340-fd63-490f-a7db-68428d24cf32" providerId="ADAL" clId="{74752764-C38B-4E32-8BD7-4A8808568C3F}" dt="2021-03-25T12:44:17.211" v="29234" actId="790"/>
          <pc:sldLayoutMkLst>
            <pc:docMk/>
            <pc:sldMasterMk cId="3623041008" sldId="2147483659"/>
            <pc:sldLayoutMk cId="111878263" sldId="2147483669"/>
          </pc:sldLayoutMkLst>
          <pc:spChg chg="mod">
            <ac:chgData name="Ragnhild Halvorsrud" userId="917ea340-fd63-490f-a7db-68428d24cf32" providerId="ADAL" clId="{74752764-C38B-4E32-8BD7-4A8808568C3F}" dt="2021-03-25T12:44:17.209" v="29232" actId="790"/>
            <ac:spMkLst>
              <pc:docMk/>
              <pc:sldMasterMk cId="3623041008" sldId="2147483659"/>
              <pc:sldLayoutMk cId="111878263" sldId="2147483669"/>
              <ac:spMk id="2" creationId="{00000000-0000-0000-0000-000000000000}"/>
            </ac:spMkLst>
          </pc:spChg>
          <pc:spChg chg="mod">
            <ac:chgData name="Ragnhild Halvorsrud" userId="917ea340-fd63-490f-a7db-68428d24cf32" providerId="ADAL" clId="{74752764-C38B-4E32-8BD7-4A8808568C3F}" dt="2021-03-25T12:44:17.210" v="29233" actId="790"/>
            <ac:spMkLst>
              <pc:docMk/>
              <pc:sldMasterMk cId="3623041008" sldId="2147483659"/>
              <pc:sldLayoutMk cId="111878263" sldId="2147483669"/>
              <ac:spMk id="3" creationId="{00000000-0000-0000-0000-000000000000}"/>
            </ac:spMkLst>
          </pc:spChg>
          <pc:spChg chg="mod">
            <ac:chgData name="Ragnhild Halvorsrud" userId="917ea340-fd63-490f-a7db-68428d24cf32" providerId="ADAL" clId="{74752764-C38B-4E32-8BD7-4A8808568C3F}" dt="2021-03-25T12:44:17.211" v="29234" actId="790"/>
            <ac:spMkLst>
              <pc:docMk/>
              <pc:sldMasterMk cId="3623041008" sldId="2147483659"/>
              <pc:sldLayoutMk cId="111878263" sldId="2147483669"/>
              <ac:spMk id="4" creationId="{00000000-0000-0000-0000-000000000000}"/>
            </ac:spMkLst>
          </pc:spChg>
        </pc:sldLayoutChg>
        <pc:sldLayoutChg chg="modSp mod">
          <pc:chgData name="Ragnhild Halvorsrud" userId="917ea340-fd63-490f-a7db-68428d24cf32" providerId="ADAL" clId="{74752764-C38B-4E32-8BD7-4A8808568C3F}" dt="2021-03-25T12:44:17.201" v="29222" actId="790"/>
          <pc:sldLayoutMkLst>
            <pc:docMk/>
            <pc:sldMasterMk cId="3623041008" sldId="2147483659"/>
            <pc:sldLayoutMk cId="1300028045" sldId="2147483672"/>
          </pc:sldLayoutMkLst>
          <pc:spChg chg="mod">
            <ac:chgData name="Ragnhild Halvorsrud" userId="917ea340-fd63-490f-a7db-68428d24cf32" providerId="ADAL" clId="{74752764-C38B-4E32-8BD7-4A8808568C3F}" dt="2021-03-25T12:44:17.201" v="29222" actId="790"/>
            <ac:spMkLst>
              <pc:docMk/>
              <pc:sldMasterMk cId="3623041008" sldId="2147483659"/>
              <pc:sldLayoutMk cId="1300028045" sldId="2147483672"/>
              <ac:spMk id="4" creationId="{00000000-0000-0000-0000-000000000000}"/>
            </ac:spMkLst>
          </pc:spChg>
        </pc:sldLayoutChg>
        <pc:sldLayoutChg chg="modSp mod">
          <pc:chgData name="Ragnhild Halvorsrud" userId="917ea340-fd63-490f-a7db-68428d24cf32" providerId="ADAL" clId="{74752764-C38B-4E32-8BD7-4A8808568C3F}" dt="2021-03-25T12:44:17.170" v="29196" actId="790"/>
          <pc:sldLayoutMkLst>
            <pc:docMk/>
            <pc:sldMasterMk cId="3623041008" sldId="2147483659"/>
            <pc:sldLayoutMk cId="933194907" sldId="2147483674"/>
          </pc:sldLayoutMkLst>
          <pc:spChg chg="mod">
            <ac:chgData name="Ragnhild Halvorsrud" userId="917ea340-fd63-490f-a7db-68428d24cf32" providerId="ADAL" clId="{74752764-C38B-4E32-8BD7-4A8808568C3F}" dt="2021-03-25T12:44:17.167" v="29193" actId="790"/>
            <ac:spMkLst>
              <pc:docMk/>
              <pc:sldMasterMk cId="3623041008" sldId="2147483659"/>
              <pc:sldLayoutMk cId="933194907" sldId="2147483674"/>
              <ac:spMk id="3" creationId="{00000000-0000-0000-0000-000000000000}"/>
            </ac:spMkLst>
          </pc:spChg>
          <pc:spChg chg="mod">
            <ac:chgData name="Ragnhild Halvorsrud" userId="917ea340-fd63-490f-a7db-68428d24cf32" providerId="ADAL" clId="{74752764-C38B-4E32-8BD7-4A8808568C3F}" dt="2021-03-25T12:44:17.165" v="29191" actId="790"/>
            <ac:spMkLst>
              <pc:docMk/>
              <pc:sldMasterMk cId="3623041008" sldId="2147483659"/>
              <pc:sldLayoutMk cId="933194907" sldId="2147483674"/>
              <ac:spMk id="4" creationId="{00000000-0000-0000-0000-000000000000}"/>
            </ac:spMkLst>
          </pc:spChg>
          <pc:spChg chg="mod">
            <ac:chgData name="Ragnhild Halvorsrud" userId="917ea340-fd63-490f-a7db-68428d24cf32" providerId="ADAL" clId="{74752764-C38B-4E32-8BD7-4A8808568C3F}" dt="2021-03-25T12:44:17.168" v="29194" actId="790"/>
            <ac:spMkLst>
              <pc:docMk/>
              <pc:sldMasterMk cId="3623041008" sldId="2147483659"/>
              <pc:sldLayoutMk cId="933194907" sldId="2147483674"/>
              <ac:spMk id="5" creationId="{00000000-0000-0000-0000-000000000000}"/>
            </ac:spMkLst>
          </pc:spChg>
          <pc:spChg chg="mod">
            <ac:chgData name="Ragnhild Halvorsrud" userId="917ea340-fd63-490f-a7db-68428d24cf32" providerId="ADAL" clId="{74752764-C38B-4E32-8BD7-4A8808568C3F}" dt="2021-03-25T12:44:17.169" v="29195" actId="790"/>
            <ac:spMkLst>
              <pc:docMk/>
              <pc:sldMasterMk cId="3623041008" sldId="2147483659"/>
              <pc:sldLayoutMk cId="933194907" sldId="2147483674"/>
              <ac:spMk id="7" creationId="{00000000-0000-0000-0000-000000000000}"/>
            </ac:spMkLst>
          </pc:spChg>
          <pc:spChg chg="mod">
            <ac:chgData name="Ragnhild Halvorsrud" userId="917ea340-fd63-490f-a7db-68428d24cf32" providerId="ADAL" clId="{74752764-C38B-4E32-8BD7-4A8808568C3F}" dt="2021-03-25T12:44:17.166" v="29192" actId="790"/>
            <ac:spMkLst>
              <pc:docMk/>
              <pc:sldMasterMk cId="3623041008" sldId="2147483659"/>
              <pc:sldLayoutMk cId="933194907" sldId="2147483674"/>
              <ac:spMk id="8" creationId="{00000000-0000-0000-0000-000000000000}"/>
            </ac:spMkLst>
          </pc:spChg>
          <pc:spChg chg="mod">
            <ac:chgData name="Ragnhild Halvorsrud" userId="917ea340-fd63-490f-a7db-68428d24cf32" providerId="ADAL" clId="{74752764-C38B-4E32-8BD7-4A8808568C3F}" dt="2021-03-25T12:44:17.170" v="29196" actId="790"/>
            <ac:spMkLst>
              <pc:docMk/>
              <pc:sldMasterMk cId="3623041008" sldId="2147483659"/>
              <pc:sldLayoutMk cId="933194907" sldId="2147483674"/>
              <ac:spMk id="10" creationId="{00000000-0000-0000-0000-000000000000}"/>
            </ac:spMkLst>
          </pc:spChg>
        </pc:sldLayoutChg>
        <pc:sldLayoutChg chg="modSp mod">
          <pc:chgData name="Ragnhild Halvorsrud" userId="917ea340-fd63-490f-a7db-68428d24cf32" providerId="ADAL" clId="{74752764-C38B-4E32-8BD7-4A8808568C3F}" dt="2021-03-25T12:44:17.202" v="29223" actId="790"/>
          <pc:sldLayoutMkLst>
            <pc:docMk/>
            <pc:sldMasterMk cId="3623041008" sldId="2147483659"/>
            <pc:sldLayoutMk cId="3891770229" sldId="2147483675"/>
          </pc:sldLayoutMkLst>
          <pc:spChg chg="mod">
            <ac:chgData name="Ragnhild Halvorsrud" userId="917ea340-fd63-490f-a7db-68428d24cf32" providerId="ADAL" clId="{74752764-C38B-4E32-8BD7-4A8808568C3F}" dt="2021-03-25T12:44:17.202" v="29223" actId="790"/>
            <ac:spMkLst>
              <pc:docMk/>
              <pc:sldMasterMk cId="3623041008" sldId="2147483659"/>
              <pc:sldLayoutMk cId="3891770229" sldId="2147483675"/>
              <ac:spMk id="10" creationId="{00000000-0000-0000-0000-000000000000}"/>
            </ac:spMkLst>
          </pc:spChg>
        </pc:sldLayoutChg>
        <pc:sldLayoutChg chg="modSp mod">
          <pc:chgData name="Ragnhild Halvorsrud" userId="917ea340-fd63-490f-a7db-68428d24cf32" providerId="ADAL" clId="{74752764-C38B-4E32-8BD7-4A8808568C3F}" dt="2021-03-25T12:44:17.205" v="29227" actId="790"/>
          <pc:sldLayoutMkLst>
            <pc:docMk/>
            <pc:sldMasterMk cId="3623041008" sldId="2147483659"/>
            <pc:sldLayoutMk cId="2342946523" sldId="2147483677"/>
          </pc:sldLayoutMkLst>
          <pc:spChg chg="mod">
            <ac:chgData name="Ragnhild Halvorsrud" userId="917ea340-fd63-490f-a7db-68428d24cf32" providerId="ADAL" clId="{74752764-C38B-4E32-8BD7-4A8808568C3F}" dt="2021-03-25T12:44:17.203" v="29224" actId="790"/>
            <ac:spMkLst>
              <pc:docMk/>
              <pc:sldMasterMk cId="3623041008" sldId="2147483659"/>
              <pc:sldLayoutMk cId="2342946523" sldId="2147483677"/>
              <ac:spMk id="2" creationId="{00000000-0000-0000-0000-000000000000}"/>
            </ac:spMkLst>
          </pc:spChg>
          <pc:spChg chg="mod">
            <ac:chgData name="Ragnhild Halvorsrud" userId="917ea340-fd63-490f-a7db-68428d24cf32" providerId="ADAL" clId="{74752764-C38B-4E32-8BD7-4A8808568C3F}" dt="2021-03-25T12:44:17.204" v="29225" actId="790"/>
            <ac:spMkLst>
              <pc:docMk/>
              <pc:sldMasterMk cId="3623041008" sldId="2147483659"/>
              <pc:sldLayoutMk cId="2342946523" sldId="2147483677"/>
              <ac:spMk id="3" creationId="{00000000-0000-0000-0000-000000000000}"/>
            </ac:spMkLst>
          </pc:spChg>
          <pc:spChg chg="mod">
            <ac:chgData name="Ragnhild Halvorsrud" userId="917ea340-fd63-490f-a7db-68428d24cf32" providerId="ADAL" clId="{74752764-C38B-4E32-8BD7-4A8808568C3F}" dt="2021-03-25T12:44:17.204" v="29226" actId="790"/>
            <ac:spMkLst>
              <pc:docMk/>
              <pc:sldMasterMk cId="3623041008" sldId="2147483659"/>
              <pc:sldLayoutMk cId="2342946523" sldId="2147483677"/>
              <ac:spMk id="4" creationId="{00000000-0000-0000-0000-000000000000}"/>
            </ac:spMkLst>
          </pc:spChg>
          <pc:spChg chg="mod">
            <ac:chgData name="Ragnhild Halvorsrud" userId="917ea340-fd63-490f-a7db-68428d24cf32" providerId="ADAL" clId="{74752764-C38B-4E32-8BD7-4A8808568C3F}" dt="2021-03-25T12:44:17.205" v="29227" actId="790"/>
            <ac:spMkLst>
              <pc:docMk/>
              <pc:sldMasterMk cId="3623041008" sldId="2147483659"/>
              <pc:sldLayoutMk cId="2342946523" sldId="2147483677"/>
              <ac:spMk id="5" creationId="{00000000-0000-0000-0000-000000000000}"/>
            </ac:spMkLst>
          </pc:spChg>
        </pc:sldLayoutChg>
        <pc:sldLayoutChg chg="modSp mod">
          <pc:chgData name="Ragnhild Halvorsrud" userId="917ea340-fd63-490f-a7db-68428d24cf32" providerId="ADAL" clId="{74752764-C38B-4E32-8BD7-4A8808568C3F}" dt="2021-03-25T12:44:17.152" v="29180" actId="790"/>
          <pc:sldLayoutMkLst>
            <pc:docMk/>
            <pc:sldMasterMk cId="3623041008" sldId="2147483659"/>
            <pc:sldLayoutMk cId="3295002171" sldId="2147483678"/>
          </pc:sldLayoutMkLst>
          <pc:spChg chg="mod">
            <ac:chgData name="Ragnhild Halvorsrud" userId="917ea340-fd63-490f-a7db-68428d24cf32" providerId="ADAL" clId="{74752764-C38B-4E32-8BD7-4A8808568C3F}" dt="2021-03-25T12:44:17.151" v="29179" actId="790"/>
            <ac:spMkLst>
              <pc:docMk/>
              <pc:sldMasterMk cId="3623041008" sldId="2147483659"/>
              <pc:sldLayoutMk cId="3295002171" sldId="2147483678"/>
              <ac:spMk id="9" creationId="{00000000-0000-0000-0000-000000000000}"/>
            </ac:spMkLst>
          </pc:spChg>
          <pc:spChg chg="mod">
            <ac:chgData name="Ragnhild Halvorsrud" userId="917ea340-fd63-490f-a7db-68428d24cf32" providerId="ADAL" clId="{74752764-C38B-4E32-8BD7-4A8808568C3F}" dt="2021-03-25T12:44:17.152" v="29180" actId="790"/>
            <ac:spMkLst>
              <pc:docMk/>
              <pc:sldMasterMk cId="3623041008" sldId="2147483659"/>
              <pc:sldLayoutMk cId="3295002171" sldId="2147483678"/>
              <ac:spMk id="11" creationId="{00000000-0000-0000-0000-000000000000}"/>
            </ac:spMkLst>
          </pc:spChg>
        </pc:sldLayoutChg>
        <pc:sldLayoutChg chg="modSp mod">
          <pc:chgData name="Ragnhild Halvorsrud" userId="917ea340-fd63-490f-a7db-68428d24cf32" providerId="ADAL" clId="{74752764-C38B-4E32-8BD7-4A8808568C3F}" dt="2021-03-25T12:44:17.190" v="29213" actId="790"/>
          <pc:sldLayoutMkLst>
            <pc:docMk/>
            <pc:sldMasterMk cId="3623041008" sldId="2147483659"/>
            <pc:sldLayoutMk cId="2859027505" sldId="2147483680"/>
          </pc:sldLayoutMkLst>
          <pc:spChg chg="mod">
            <ac:chgData name="Ragnhild Halvorsrud" userId="917ea340-fd63-490f-a7db-68428d24cf32" providerId="ADAL" clId="{74752764-C38B-4E32-8BD7-4A8808568C3F}" dt="2021-03-25T12:44:17.190" v="29213" actId="790"/>
            <ac:spMkLst>
              <pc:docMk/>
              <pc:sldMasterMk cId="3623041008" sldId="2147483659"/>
              <pc:sldLayoutMk cId="2859027505" sldId="2147483680"/>
              <ac:spMk id="2" creationId="{00000000-0000-0000-0000-000000000000}"/>
            </ac:spMkLst>
          </pc:spChg>
          <pc:spChg chg="mod">
            <ac:chgData name="Ragnhild Halvorsrud" userId="917ea340-fd63-490f-a7db-68428d24cf32" providerId="ADAL" clId="{74752764-C38B-4E32-8BD7-4A8808568C3F}" dt="2021-03-25T12:44:17.185" v="29208" actId="790"/>
            <ac:spMkLst>
              <pc:docMk/>
              <pc:sldMasterMk cId="3623041008" sldId="2147483659"/>
              <pc:sldLayoutMk cId="2859027505" sldId="2147483680"/>
              <ac:spMk id="3" creationId="{00000000-0000-0000-0000-000000000000}"/>
            </ac:spMkLst>
          </pc:spChg>
          <pc:spChg chg="mod">
            <ac:chgData name="Ragnhild Halvorsrud" userId="917ea340-fd63-490f-a7db-68428d24cf32" providerId="ADAL" clId="{74752764-C38B-4E32-8BD7-4A8808568C3F}" dt="2021-03-25T12:44:17.187" v="29209" actId="790"/>
            <ac:spMkLst>
              <pc:docMk/>
              <pc:sldMasterMk cId="3623041008" sldId="2147483659"/>
              <pc:sldLayoutMk cId="2859027505" sldId="2147483680"/>
              <ac:spMk id="4" creationId="{00000000-0000-0000-0000-000000000000}"/>
            </ac:spMkLst>
          </pc:spChg>
          <pc:spChg chg="mod">
            <ac:chgData name="Ragnhild Halvorsrud" userId="917ea340-fd63-490f-a7db-68428d24cf32" providerId="ADAL" clId="{74752764-C38B-4E32-8BD7-4A8808568C3F}" dt="2021-03-25T12:44:17.188" v="29210" actId="790"/>
            <ac:spMkLst>
              <pc:docMk/>
              <pc:sldMasterMk cId="3623041008" sldId="2147483659"/>
              <pc:sldLayoutMk cId="2859027505" sldId="2147483680"/>
              <ac:spMk id="5" creationId="{00000000-0000-0000-0000-000000000000}"/>
            </ac:spMkLst>
          </pc:spChg>
          <pc:spChg chg="mod">
            <ac:chgData name="Ragnhild Halvorsrud" userId="917ea340-fd63-490f-a7db-68428d24cf32" providerId="ADAL" clId="{74752764-C38B-4E32-8BD7-4A8808568C3F}" dt="2021-03-25T12:44:17.189" v="29211" actId="790"/>
            <ac:spMkLst>
              <pc:docMk/>
              <pc:sldMasterMk cId="3623041008" sldId="2147483659"/>
              <pc:sldLayoutMk cId="2859027505" sldId="2147483680"/>
              <ac:spMk id="6" creationId="{00000000-0000-0000-0000-000000000000}"/>
            </ac:spMkLst>
          </pc:spChg>
          <pc:spChg chg="mod">
            <ac:chgData name="Ragnhild Halvorsrud" userId="917ea340-fd63-490f-a7db-68428d24cf32" providerId="ADAL" clId="{74752764-C38B-4E32-8BD7-4A8808568C3F}" dt="2021-03-25T12:44:17.190" v="29212" actId="790"/>
            <ac:spMkLst>
              <pc:docMk/>
              <pc:sldMasterMk cId="3623041008" sldId="2147483659"/>
              <pc:sldLayoutMk cId="2859027505" sldId="2147483680"/>
              <ac:spMk id="7" creationId="{00000000-0000-0000-0000-000000000000}"/>
            </ac:spMkLst>
          </pc:spChg>
        </pc:sldLayoutChg>
      </pc:sldMasterChg>
      <pc:sldMasterChg chg="addSp delSp modSp mod modSldLayout">
        <pc:chgData name="Ragnhild Halvorsrud" userId="917ea340-fd63-490f-a7db-68428d24cf32" providerId="ADAL" clId="{74752764-C38B-4E32-8BD7-4A8808568C3F}" dt="2021-03-25T12:44:17.150" v="29178" actId="790"/>
        <pc:sldMasterMkLst>
          <pc:docMk/>
          <pc:sldMasterMk cId="1643857197" sldId="2147483693"/>
        </pc:sldMasterMkLst>
        <pc:spChg chg="add mod">
          <ac:chgData name="Ragnhild Halvorsrud" userId="917ea340-fd63-490f-a7db-68428d24cf32" providerId="ADAL" clId="{74752764-C38B-4E32-8BD7-4A8808568C3F}" dt="2021-03-23T16:45:02.264" v="11760"/>
          <ac:spMkLst>
            <pc:docMk/>
            <pc:sldMasterMk cId="1643857197" sldId="2147483693"/>
            <ac:spMk id="27" creationId="{EA3C2F3D-3C47-43DB-B6D3-E91A33578CE5}"/>
          </ac:spMkLst>
        </pc:spChg>
        <pc:picChg chg="mod modVis">
          <ac:chgData name="Ragnhild Halvorsrud" userId="917ea340-fd63-490f-a7db-68428d24cf32" providerId="ADAL" clId="{74752764-C38B-4E32-8BD7-4A8808568C3F}" dt="2021-03-01T09:52:39.606" v="439"/>
          <ac:picMkLst>
            <pc:docMk/>
            <pc:sldMasterMk cId="1643857197" sldId="2147483693"/>
            <ac:picMk id="7" creationId="{00000000-0000-0000-0000-000000000000}"/>
          </ac:picMkLst>
        </pc:picChg>
        <pc:picChg chg="del">
          <ac:chgData name="Ragnhild Halvorsrud" userId="917ea340-fd63-490f-a7db-68428d24cf32" providerId="ADAL" clId="{74752764-C38B-4E32-8BD7-4A8808568C3F}" dt="2021-03-23T16:45:01.958" v="11759" actId="478"/>
          <ac:picMkLst>
            <pc:docMk/>
            <pc:sldMasterMk cId="1643857197" sldId="2147483693"/>
            <ac:picMk id="19" creationId="{00000000-0000-0000-0000-000000000000}"/>
          </ac:picMkLst>
        </pc:picChg>
        <pc:picChg chg="add mod">
          <ac:chgData name="Ragnhild Halvorsrud" userId="917ea340-fd63-490f-a7db-68428d24cf32" providerId="ADAL" clId="{74752764-C38B-4E32-8BD7-4A8808568C3F}" dt="2021-03-23T16:45:02.264" v="11760"/>
          <ac:picMkLst>
            <pc:docMk/>
            <pc:sldMasterMk cId="1643857197" sldId="2147483693"/>
            <ac:picMk id="26" creationId="{D08C74F5-52E5-411C-81C4-497364D74E47}"/>
          </ac:picMkLst>
        </pc:picChg>
        <pc:sldLayoutChg chg="modSp mod">
          <pc:chgData name="Ragnhild Halvorsrud" userId="917ea340-fd63-490f-a7db-68428d24cf32" providerId="ADAL" clId="{74752764-C38B-4E32-8BD7-4A8808568C3F}" dt="2021-03-25T12:44:17.055" v="29119" actId="790"/>
          <pc:sldLayoutMkLst>
            <pc:docMk/>
            <pc:sldMasterMk cId="1643857197" sldId="2147483693"/>
            <pc:sldLayoutMk cId="2142406485" sldId="2147483649"/>
          </pc:sldLayoutMkLst>
          <pc:spChg chg="mod">
            <ac:chgData name="Ragnhild Halvorsrud" userId="917ea340-fd63-490f-a7db-68428d24cf32" providerId="ADAL" clId="{74752764-C38B-4E32-8BD7-4A8808568C3F}" dt="2021-03-25T12:44:17.050" v="29116" actId="790"/>
            <ac:spMkLst>
              <pc:docMk/>
              <pc:sldMasterMk cId="1643857197" sldId="2147483693"/>
              <pc:sldLayoutMk cId="2142406485" sldId="2147483649"/>
              <ac:spMk id="2" creationId="{00000000-0000-0000-0000-000000000000}"/>
            </ac:spMkLst>
          </pc:spChg>
          <pc:spChg chg="mod">
            <ac:chgData name="Ragnhild Halvorsrud" userId="917ea340-fd63-490f-a7db-68428d24cf32" providerId="ADAL" clId="{74752764-C38B-4E32-8BD7-4A8808568C3F}" dt="2021-03-25T12:44:17.052" v="29117" actId="790"/>
            <ac:spMkLst>
              <pc:docMk/>
              <pc:sldMasterMk cId="1643857197" sldId="2147483693"/>
              <pc:sldLayoutMk cId="2142406485" sldId="2147483649"/>
              <ac:spMk id="3" creationId="{00000000-0000-0000-0000-000000000000}"/>
            </ac:spMkLst>
          </pc:spChg>
          <pc:spChg chg="mod">
            <ac:chgData name="Ragnhild Halvorsrud" userId="917ea340-fd63-490f-a7db-68428d24cf32" providerId="ADAL" clId="{74752764-C38B-4E32-8BD7-4A8808568C3F}" dt="2021-03-25T12:44:17.055" v="29119" actId="790"/>
            <ac:spMkLst>
              <pc:docMk/>
              <pc:sldMasterMk cId="1643857197" sldId="2147483693"/>
              <pc:sldLayoutMk cId="2142406485" sldId="2147483649"/>
              <ac:spMk id="7" creationId="{00000000-0000-0000-0000-000000000000}"/>
            </ac:spMkLst>
          </pc:spChg>
          <pc:spChg chg="mod">
            <ac:chgData name="Ragnhild Halvorsrud" userId="917ea340-fd63-490f-a7db-68428d24cf32" providerId="ADAL" clId="{74752764-C38B-4E32-8BD7-4A8808568C3F}" dt="2021-03-25T12:44:17.048" v="29115" actId="790"/>
            <ac:spMkLst>
              <pc:docMk/>
              <pc:sldMasterMk cId="1643857197" sldId="2147483693"/>
              <pc:sldLayoutMk cId="2142406485" sldId="2147483649"/>
              <ac:spMk id="10" creationId="{00000000-0000-0000-0000-000000000000}"/>
            </ac:spMkLst>
          </pc:spChg>
          <pc:spChg chg="mod">
            <ac:chgData name="Ragnhild Halvorsrud" userId="917ea340-fd63-490f-a7db-68428d24cf32" providerId="ADAL" clId="{74752764-C38B-4E32-8BD7-4A8808568C3F}" dt="2021-03-25T12:44:17.054" v="29118" actId="790"/>
            <ac:spMkLst>
              <pc:docMk/>
              <pc:sldMasterMk cId="1643857197" sldId="2147483693"/>
              <pc:sldLayoutMk cId="2142406485" sldId="2147483649"/>
              <ac:spMk id="16" creationId="{00000000-0000-0000-0000-000000000000}"/>
            </ac:spMkLst>
          </pc:spChg>
        </pc:sldLayoutChg>
        <pc:sldLayoutChg chg="modSp mod">
          <pc:chgData name="Ragnhild Halvorsrud" userId="917ea340-fd63-490f-a7db-68428d24cf32" providerId="ADAL" clId="{74752764-C38B-4E32-8BD7-4A8808568C3F}" dt="2021-03-25T12:44:17.078" v="29132" actId="790"/>
          <pc:sldLayoutMkLst>
            <pc:docMk/>
            <pc:sldMasterMk cId="1643857197" sldId="2147483693"/>
            <pc:sldLayoutMk cId="258411677" sldId="2147483651"/>
          </pc:sldLayoutMkLst>
          <pc:spChg chg="mod">
            <ac:chgData name="Ragnhild Halvorsrud" userId="917ea340-fd63-490f-a7db-68428d24cf32" providerId="ADAL" clId="{74752764-C38B-4E32-8BD7-4A8808568C3F}" dt="2021-03-25T12:44:17.075" v="29130" actId="790"/>
            <ac:spMkLst>
              <pc:docMk/>
              <pc:sldMasterMk cId="1643857197" sldId="2147483693"/>
              <pc:sldLayoutMk cId="258411677" sldId="2147483651"/>
              <ac:spMk id="2" creationId="{00000000-0000-0000-0000-000000000000}"/>
            </ac:spMkLst>
          </pc:spChg>
          <pc:spChg chg="mod">
            <ac:chgData name="Ragnhild Halvorsrud" userId="917ea340-fd63-490f-a7db-68428d24cf32" providerId="ADAL" clId="{74752764-C38B-4E32-8BD7-4A8808568C3F}" dt="2021-03-25T12:44:17.076" v="29131" actId="790"/>
            <ac:spMkLst>
              <pc:docMk/>
              <pc:sldMasterMk cId="1643857197" sldId="2147483693"/>
              <pc:sldLayoutMk cId="258411677" sldId="2147483651"/>
              <ac:spMk id="3" creationId="{00000000-0000-0000-0000-000000000000}"/>
            </ac:spMkLst>
          </pc:spChg>
          <pc:spChg chg="mod">
            <ac:chgData name="Ragnhild Halvorsrud" userId="917ea340-fd63-490f-a7db-68428d24cf32" providerId="ADAL" clId="{74752764-C38B-4E32-8BD7-4A8808568C3F}" dt="2021-03-25T12:44:17.078" v="29132" actId="790"/>
            <ac:spMkLst>
              <pc:docMk/>
              <pc:sldMasterMk cId="1643857197" sldId="2147483693"/>
              <pc:sldLayoutMk cId="258411677" sldId="2147483651"/>
              <ac:spMk id="4" creationId="{00000000-0000-0000-0000-000000000000}"/>
            </ac:spMkLst>
          </pc:spChg>
        </pc:sldLayoutChg>
        <pc:sldLayoutChg chg="modSp mod">
          <pc:chgData name="Ragnhild Halvorsrud" userId="917ea340-fd63-490f-a7db-68428d24cf32" providerId="ADAL" clId="{74752764-C38B-4E32-8BD7-4A8808568C3F}" dt="2021-03-25T12:44:17.116" v="29157" actId="790"/>
          <pc:sldLayoutMkLst>
            <pc:docMk/>
            <pc:sldMasterMk cId="1643857197" sldId="2147483693"/>
            <pc:sldLayoutMk cId="3213274499" sldId="2147483652"/>
          </pc:sldLayoutMkLst>
          <pc:spChg chg="mod">
            <ac:chgData name="Ragnhild Halvorsrud" userId="917ea340-fd63-490f-a7db-68428d24cf32" providerId="ADAL" clId="{74752764-C38B-4E32-8BD7-4A8808568C3F}" dt="2021-03-25T12:44:17.107" v="29152" actId="790"/>
            <ac:spMkLst>
              <pc:docMk/>
              <pc:sldMasterMk cId="1643857197" sldId="2147483693"/>
              <pc:sldLayoutMk cId="3213274499" sldId="2147483652"/>
              <ac:spMk id="3" creationId="{00000000-0000-0000-0000-000000000000}"/>
            </ac:spMkLst>
          </pc:spChg>
          <pc:spChg chg="mod">
            <ac:chgData name="Ragnhild Halvorsrud" userId="917ea340-fd63-490f-a7db-68428d24cf32" providerId="ADAL" clId="{74752764-C38B-4E32-8BD7-4A8808568C3F}" dt="2021-03-25T12:44:17.109" v="29153" actId="790"/>
            <ac:spMkLst>
              <pc:docMk/>
              <pc:sldMasterMk cId="1643857197" sldId="2147483693"/>
              <pc:sldLayoutMk cId="3213274499" sldId="2147483652"/>
              <ac:spMk id="4" creationId="{00000000-0000-0000-0000-000000000000}"/>
            </ac:spMkLst>
          </pc:spChg>
          <pc:spChg chg="mod">
            <ac:chgData name="Ragnhild Halvorsrud" userId="917ea340-fd63-490f-a7db-68428d24cf32" providerId="ADAL" clId="{74752764-C38B-4E32-8BD7-4A8808568C3F}" dt="2021-03-25T12:44:17.111" v="29154" actId="790"/>
            <ac:spMkLst>
              <pc:docMk/>
              <pc:sldMasterMk cId="1643857197" sldId="2147483693"/>
              <pc:sldLayoutMk cId="3213274499" sldId="2147483652"/>
              <ac:spMk id="5" creationId="{00000000-0000-0000-0000-000000000000}"/>
            </ac:spMkLst>
          </pc:spChg>
          <pc:spChg chg="mod">
            <ac:chgData name="Ragnhild Halvorsrud" userId="917ea340-fd63-490f-a7db-68428d24cf32" providerId="ADAL" clId="{74752764-C38B-4E32-8BD7-4A8808568C3F}" dt="2021-03-25T12:44:17.112" v="29155" actId="790"/>
            <ac:spMkLst>
              <pc:docMk/>
              <pc:sldMasterMk cId="1643857197" sldId="2147483693"/>
              <pc:sldLayoutMk cId="3213274499" sldId="2147483652"/>
              <ac:spMk id="6" creationId="{00000000-0000-0000-0000-000000000000}"/>
            </ac:spMkLst>
          </pc:spChg>
          <pc:spChg chg="mod">
            <ac:chgData name="Ragnhild Halvorsrud" userId="917ea340-fd63-490f-a7db-68428d24cf32" providerId="ADAL" clId="{74752764-C38B-4E32-8BD7-4A8808568C3F}" dt="2021-03-25T12:44:17.114" v="29156" actId="790"/>
            <ac:spMkLst>
              <pc:docMk/>
              <pc:sldMasterMk cId="1643857197" sldId="2147483693"/>
              <pc:sldLayoutMk cId="3213274499" sldId="2147483652"/>
              <ac:spMk id="7" creationId="{00000000-0000-0000-0000-000000000000}"/>
            </ac:spMkLst>
          </pc:spChg>
          <pc:spChg chg="mod">
            <ac:chgData name="Ragnhild Halvorsrud" userId="917ea340-fd63-490f-a7db-68428d24cf32" providerId="ADAL" clId="{74752764-C38B-4E32-8BD7-4A8808568C3F}" dt="2021-03-25T12:44:17.116" v="29157" actId="790"/>
            <ac:spMkLst>
              <pc:docMk/>
              <pc:sldMasterMk cId="1643857197" sldId="2147483693"/>
              <pc:sldLayoutMk cId="3213274499" sldId="2147483652"/>
              <ac:spMk id="8" creationId="{00000000-0000-0000-0000-000000000000}"/>
            </ac:spMkLst>
          </pc:spChg>
        </pc:sldLayoutChg>
        <pc:sldLayoutChg chg="modSp mod">
          <pc:chgData name="Ragnhild Halvorsrud" userId="917ea340-fd63-490f-a7db-68428d24cf32" providerId="ADAL" clId="{74752764-C38B-4E32-8BD7-4A8808568C3F}" dt="2021-03-25T12:44:17.139" v="29171" actId="790"/>
          <pc:sldLayoutMkLst>
            <pc:docMk/>
            <pc:sldMasterMk cId="1643857197" sldId="2147483693"/>
            <pc:sldLayoutMk cId="3084663293" sldId="2147483653"/>
          </pc:sldLayoutMkLst>
          <pc:spChg chg="mod">
            <ac:chgData name="Ragnhild Halvorsrud" userId="917ea340-fd63-490f-a7db-68428d24cf32" providerId="ADAL" clId="{74752764-C38B-4E32-8BD7-4A8808568C3F}" dt="2021-03-25T12:44:17.128" v="29164" actId="790"/>
            <ac:spMkLst>
              <pc:docMk/>
              <pc:sldMasterMk cId="1643857197" sldId="2147483693"/>
              <pc:sldLayoutMk cId="3084663293" sldId="2147483653"/>
              <ac:spMk id="3" creationId="{00000000-0000-0000-0000-000000000000}"/>
            </ac:spMkLst>
          </pc:spChg>
          <pc:spChg chg="mod">
            <ac:chgData name="Ragnhild Halvorsrud" userId="917ea340-fd63-490f-a7db-68428d24cf32" providerId="ADAL" clId="{74752764-C38B-4E32-8BD7-4A8808568C3F}" dt="2021-03-25T12:44:17.130" v="29165" actId="790"/>
            <ac:spMkLst>
              <pc:docMk/>
              <pc:sldMasterMk cId="1643857197" sldId="2147483693"/>
              <pc:sldLayoutMk cId="3084663293" sldId="2147483653"/>
              <ac:spMk id="4" creationId="{00000000-0000-0000-0000-000000000000}"/>
            </ac:spMkLst>
          </pc:spChg>
          <pc:spChg chg="mod">
            <ac:chgData name="Ragnhild Halvorsrud" userId="917ea340-fd63-490f-a7db-68428d24cf32" providerId="ADAL" clId="{74752764-C38B-4E32-8BD7-4A8808568C3F}" dt="2021-03-25T12:44:17.132" v="29166" actId="790"/>
            <ac:spMkLst>
              <pc:docMk/>
              <pc:sldMasterMk cId="1643857197" sldId="2147483693"/>
              <pc:sldLayoutMk cId="3084663293" sldId="2147483653"/>
              <ac:spMk id="5" creationId="{00000000-0000-0000-0000-000000000000}"/>
            </ac:spMkLst>
          </pc:spChg>
          <pc:spChg chg="mod">
            <ac:chgData name="Ragnhild Halvorsrud" userId="917ea340-fd63-490f-a7db-68428d24cf32" providerId="ADAL" clId="{74752764-C38B-4E32-8BD7-4A8808568C3F}" dt="2021-03-25T12:44:17.134" v="29167" actId="790"/>
            <ac:spMkLst>
              <pc:docMk/>
              <pc:sldMasterMk cId="1643857197" sldId="2147483693"/>
              <pc:sldLayoutMk cId="3084663293" sldId="2147483653"/>
              <ac:spMk id="6" creationId="{00000000-0000-0000-0000-000000000000}"/>
            </ac:spMkLst>
          </pc:spChg>
          <pc:spChg chg="mod">
            <ac:chgData name="Ragnhild Halvorsrud" userId="917ea340-fd63-490f-a7db-68428d24cf32" providerId="ADAL" clId="{74752764-C38B-4E32-8BD7-4A8808568C3F}" dt="2021-03-25T12:44:17.135" v="29168" actId="790"/>
            <ac:spMkLst>
              <pc:docMk/>
              <pc:sldMasterMk cId="1643857197" sldId="2147483693"/>
              <pc:sldLayoutMk cId="3084663293" sldId="2147483653"/>
              <ac:spMk id="7" creationId="{00000000-0000-0000-0000-000000000000}"/>
            </ac:spMkLst>
          </pc:spChg>
          <pc:spChg chg="mod">
            <ac:chgData name="Ragnhild Halvorsrud" userId="917ea340-fd63-490f-a7db-68428d24cf32" providerId="ADAL" clId="{74752764-C38B-4E32-8BD7-4A8808568C3F}" dt="2021-03-25T12:44:17.136" v="29169" actId="790"/>
            <ac:spMkLst>
              <pc:docMk/>
              <pc:sldMasterMk cId="1643857197" sldId="2147483693"/>
              <pc:sldLayoutMk cId="3084663293" sldId="2147483653"/>
              <ac:spMk id="8" creationId="{00000000-0000-0000-0000-000000000000}"/>
            </ac:spMkLst>
          </pc:spChg>
          <pc:spChg chg="mod">
            <ac:chgData name="Ragnhild Halvorsrud" userId="917ea340-fd63-490f-a7db-68428d24cf32" providerId="ADAL" clId="{74752764-C38B-4E32-8BD7-4A8808568C3F}" dt="2021-03-25T12:44:17.138" v="29170" actId="790"/>
            <ac:spMkLst>
              <pc:docMk/>
              <pc:sldMasterMk cId="1643857197" sldId="2147483693"/>
              <pc:sldLayoutMk cId="3084663293" sldId="2147483653"/>
              <ac:spMk id="9" creationId="{00000000-0000-0000-0000-000000000000}"/>
            </ac:spMkLst>
          </pc:spChg>
          <pc:spChg chg="mod">
            <ac:chgData name="Ragnhild Halvorsrud" userId="917ea340-fd63-490f-a7db-68428d24cf32" providerId="ADAL" clId="{74752764-C38B-4E32-8BD7-4A8808568C3F}" dt="2021-03-25T12:44:17.139" v="29171" actId="790"/>
            <ac:spMkLst>
              <pc:docMk/>
              <pc:sldMasterMk cId="1643857197" sldId="2147483693"/>
              <pc:sldLayoutMk cId="3084663293" sldId="2147483653"/>
              <ac:spMk id="10" creationId="{00000000-0000-0000-0000-000000000000}"/>
            </ac:spMkLst>
          </pc:spChg>
        </pc:sldLayoutChg>
        <pc:sldLayoutChg chg="modSp mod">
          <pc:chgData name="Ragnhild Halvorsrud" userId="917ea340-fd63-490f-a7db-68428d24cf32" providerId="ADAL" clId="{74752764-C38B-4E32-8BD7-4A8808568C3F}" dt="2021-03-25T12:44:17.146" v="29175" actId="790"/>
          <pc:sldLayoutMkLst>
            <pc:docMk/>
            <pc:sldMasterMk cId="1643857197" sldId="2147483693"/>
            <pc:sldLayoutMk cId="3098047795" sldId="2147483654"/>
          </pc:sldLayoutMkLst>
          <pc:spChg chg="mod">
            <ac:chgData name="Ragnhild Halvorsrud" userId="917ea340-fd63-490f-a7db-68428d24cf32" providerId="ADAL" clId="{74752764-C38B-4E32-8BD7-4A8808568C3F}" dt="2021-03-25T12:44:17.140" v="29172" actId="790"/>
            <ac:spMkLst>
              <pc:docMk/>
              <pc:sldMasterMk cId="1643857197" sldId="2147483693"/>
              <pc:sldLayoutMk cId="3098047795" sldId="2147483654"/>
              <ac:spMk id="2" creationId="{00000000-0000-0000-0000-000000000000}"/>
            </ac:spMkLst>
          </pc:spChg>
          <pc:spChg chg="mod">
            <ac:chgData name="Ragnhild Halvorsrud" userId="917ea340-fd63-490f-a7db-68428d24cf32" providerId="ADAL" clId="{74752764-C38B-4E32-8BD7-4A8808568C3F}" dt="2021-03-25T12:44:17.142" v="29173" actId="790"/>
            <ac:spMkLst>
              <pc:docMk/>
              <pc:sldMasterMk cId="1643857197" sldId="2147483693"/>
              <pc:sldLayoutMk cId="3098047795" sldId="2147483654"/>
              <ac:spMk id="3" creationId="{00000000-0000-0000-0000-000000000000}"/>
            </ac:spMkLst>
          </pc:spChg>
          <pc:spChg chg="mod">
            <ac:chgData name="Ragnhild Halvorsrud" userId="917ea340-fd63-490f-a7db-68428d24cf32" providerId="ADAL" clId="{74752764-C38B-4E32-8BD7-4A8808568C3F}" dt="2021-03-25T12:44:17.143" v="29174" actId="790"/>
            <ac:spMkLst>
              <pc:docMk/>
              <pc:sldMasterMk cId="1643857197" sldId="2147483693"/>
              <pc:sldLayoutMk cId="3098047795" sldId="2147483654"/>
              <ac:spMk id="4" creationId="{00000000-0000-0000-0000-000000000000}"/>
            </ac:spMkLst>
          </pc:spChg>
          <pc:spChg chg="mod">
            <ac:chgData name="Ragnhild Halvorsrud" userId="917ea340-fd63-490f-a7db-68428d24cf32" providerId="ADAL" clId="{74752764-C38B-4E32-8BD7-4A8808568C3F}" dt="2021-03-25T12:44:17.146" v="29175" actId="790"/>
            <ac:spMkLst>
              <pc:docMk/>
              <pc:sldMasterMk cId="1643857197" sldId="2147483693"/>
              <pc:sldLayoutMk cId="3098047795" sldId="2147483654"/>
              <ac:spMk id="5" creationId="{00000000-0000-0000-0000-000000000000}"/>
            </ac:spMkLst>
          </pc:spChg>
        </pc:sldLayoutChg>
        <pc:sldLayoutChg chg="modSp mod">
          <pc:chgData name="Ragnhild Halvorsrud" userId="917ea340-fd63-490f-a7db-68428d24cf32" providerId="ADAL" clId="{74752764-C38B-4E32-8BD7-4A8808568C3F}" dt="2021-03-25T12:44:17.150" v="29178" actId="790"/>
          <pc:sldLayoutMkLst>
            <pc:docMk/>
            <pc:sldMasterMk cId="1643857197" sldId="2147483693"/>
            <pc:sldLayoutMk cId="1943840033" sldId="2147483655"/>
          </pc:sldLayoutMkLst>
          <pc:spChg chg="mod">
            <ac:chgData name="Ragnhild Halvorsrud" userId="917ea340-fd63-490f-a7db-68428d24cf32" providerId="ADAL" clId="{74752764-C38B-4E32-8BD7-4A8808568C3F}" dt="2021-03-25T12:44:17.147" v="29176" actId="790"/>
            <ac:spMkLst>
              <pc:docMk/>
              <pc:sldMasterMk cId="1643857197" sldId="2147483693"/>
              <pc:sldLayoutMk cId="1943840033" sldId="2147483655"/>
              <ac:spMk id="2" creationId="{00000000-0000-0000-0000-000000000000}"/>
            </ac:spMkLst>
          </pc:spChg>
          <pc:spChg chg="mod">
            <ac:chgData name="Ragnhild Halvorsrud" userId="917ea340-fd63-490f-a7db-68428d24cf32" providerId="ADAL" clId="{74752764-C38B-4E32-8BD7-4A8808568C3F}" dt="2021-03-25T12:44:17.149" v="29177" actId="790"/>
            <ac:spMkLst>
              <pc:docMk/>
              <pc:sldMasterMk cId="1643857197" sldId="2147483693"/>
              <pc:sldLayoutMk cId="1943840033" sldId="2147483655"/>
              <ac:spMk id="3" creationId="{00000000-0000-0000-0000-000000000000}"/>
            </ac:spMkLst>
          </pc:spChg>
          <pc:spChg chg="mod">
            <ac:chgData name="Ragnhild Halvorsrud" userId="917ea340-fd63-490f-a7db-68428d24cf32" providerId="ADAL" clId="{74752764-C38B-4E32-8BD7-4A8808568C3F}" dt="2021-03-25T12:44:17.150" v="29178" actId="790"/>
            <ac:spMkLst>
              <pc:docMk/>
              <pc:sldMasterMk cId="1643857197" sldId="2147483693"/>
              <pc:sldLayoutMk cId="1943840033" sldId="2147483655"/>
              <ac:spMk id="4" creationId="{00000000-0000-0000-0000-000000000000}"/>
            </ac:spMkLst>
          </pc:spChg>
        </pc:sldLayoutChg>
        <pc:sldLayoutChg chg="modSp mod">
          <pc:chgData name="Ragnhild Halvorsrud" userId="917ea340-fd63-490f-a7db-68428d24cf32" providerId="ADAL" clId="{74752764-C38B-4E32-8BD7-4A8808568C3F}" dt="2021-03-25T12:44:17.087" v="29138" actId="790"/>
          <pc:sldLayoutMkLst>
            <pc:docMk/>
            <pc:sldMasterMk cId="1643857197" sldId="2147483693"/>
            <pc:sldLayoutMk cId="2142956664" sldId="2147483656"/>
          </pc:sldLayoutMkLst>
          <pc:spChg chg="mod">
            <ac:chgData name="Ragnhild Halvorsrud" userId="917ea340-fd63-490f-a7db-68428d24cf32" providerId="ADAL" clId="{74752764-C38B-4E32-8BD7-4A8808568C3F}" dt="2021-03-25T12:44:17.083" v="29135" actId="790"/>
            <ac:spMkLst>
              <pc:docMk/>
              <pc:sldMasterMk cId="1643857197" sldId="2147483693"/>
              <pc:sldLayoutMk cId="2142956664" sldId="2147483656"/>
              <ac:spMk id="2" creationId="{00000000-0000-0000-0000-000000000000}"/>
            </ac:spMkLst>
          </pc:spChg>
          <pc:spChg chg="mod">
            <ac:chgData name="Ragnhild Halvorsrud" userId="917ea340-fd63-490f-a7db-68428d24cf32" providerId="ADAL" clId="{74752764-C38B-4E32-8BD7-4A8808568C3F}" dt="2021-03-25T12:44:17.084" v="29136" actId="790"/>
            <ac:spMkLst>
              <pc:docMk/>
              <pc:sldMasterMk cId="1643857197" sldId="2147483693"/>
              <pc:sldLayoutMk cId="2142956664" sldId="2147483656"/>
              <ac:spMk id="3" creationId="{00000000-0000-0000-0000-000000000000}"/>
            </ac:spMkLst>
          </pc:spChg>
          <pc:spChg chg="mod">
            <ac:chgData name="Ragnhild Halvorsrud" userId="917ea340-fd63-490f-a7db-68428d24cf32" providerId="ADAL" clId="{74752764-C38B-4E32-8BD7-4A8808568C3F}" dt="2021-03-25T12:44:17.080" v="29133" actId="790"/>
            <ac:spMkLst>
              <pc:docMk/>
              <pc:sldMasterMk cId="1643857197" sldId="2147483693"/>
              <pc:sldLayoutMk cId="2142956664" sldId="2147483656"/>
              <ac:spMk id="4" creationId="{00000000-0000-0000-0000-000000000000}"/>
            </ac:spMkLst>
          </pc:spChg>
          <pc:spChg chg="mod">
            <ac:chgData name="Ragnhild Halvorsrud" userId="917ea340-fd63-490f-a7db-68428d24cf32" providerId="ADAL" clId="{74752764-C38B-4E32-8BD7-4A8808568C3F}" dt="2021-03-25T12:44:17.086" v="29137" actId="790"/>
            <ac:spMkLst>
              <pc:docMk/>
              <pc:sldMasterMk cId="1643857197" sldId="2147483693"/>
              <pc:sldLayoutMk cId="2142956664" sldId="2147483656"/>
              <ac:spMk id="5" creationId="{00000000-0000-0000-0000-000000000000}"/>
            </ac:spMkLst>
          </pc:spChg>
          <pc:spChg chg="mod">
            <ac:chgData name="Ragnhild Halvorsrud" userId="917ea340-fd63-490f-a7db-68428d24cf32" providerId="ADAL" clId="{74752764-C38B-4E32-8BD7-4A8808568C3F}" dt="2021-03-25T12:44:17.087" v="29138" actId="790"/>
            <ac:spMkLst>
              <pc:docMk/>
              <pc:sldMasterMk cId="1643857197" sldId="2147483693"/>
              <pc:sldLayoutMk cId="2142956664" sldId="2147483656"/>
              <ac:spMk id="6" creationId="{00000000-0000-0000-0000-000000000000}"/>
            </ac:spMkLst>
          </pc:spChg>
          <pc:spChg chg="mod">
            <ac:chgData name="Ragnhild Halvorsrud" userId="917ea340-fd63-490f-a7db-68428d24cf32" providerId="ADAL" clId="{74752764-C38B-4E32-8BD7-4A8808568C3F}" dt="2021-03-25T12:44:17.082" v="29134" actId="790"/>
            <ac:spMkLst>
              <pc:docMk/>
              <pc:sldMasterMk cId="1643857197" sldId="2147483693"/>
              <pc:sldLayoutMk cId="2142956664" sldId="2147483656"/>
              <ac:spMk id="8" creationId="{00000000-0000-0000-0000-000000000000}"/>
            </ac:spMkLst>
          </pc:spChg>
        </pc:sldLayoutChg>
        <pc:sldLayoutChg chg="modSp mod">
          <pc:chgData name="Ragnhild Halvorsrud" userId="917ea340-fd63-490f-a7db-68428d24cf32" providerId="ADAL" clId="{74752764-C38B-4E32-8BD7-4A8808568C3F}" dt="2021-03-25T12:44:17.105" v="29151" actId="790"/>
          <pc:sldLayoutMkLst>
            <pc:docMk/>
            <pc:sldMasterMk cId="1643857197" sldId="2147483693"/>
            <pc:sldLayoutMk cId="2627832036" sldId="2147483657"/>
          </pc:sldLayoutMkLst>
          <pc:spChg chg="mod">
            <ac:chgData name="Ragnhild Halvorsrud" userId="917ea340-fd63-490f-a7db-68428d24cf32" providerId="ADAL" clId="{74752764-C38B-4E32-8BD7-4A8808568C3F}" dt="2021-03-25T12:44:17.100" v="29147" actId="790"/>
            <ac:spMkLst>
              <pc:docMk/>
              <pc:sldMasterMk cId="1643857197" sldId="2147483693"/>
              <pc:sldLayoutMk cId="2627832036" sldId="2147483657"/>
              <ac:spMk id="2" creationId="{00000000-0000-0000-0000-000000000000}"/>
            </ac:spMkLst>
          </pc:spChg>
          <pc:spChg chg="mod">
            <ac:chgData name="Ragnhild Halvorsrud" userId="917ea340-fd63-490f-a7db-68428d24cf32" providerId="ADAL" clId="{74752764-C38B-4E32-8BD7-4A8808568C3F}" dt="2021-03-25T12:44:17.101" v="29148" actId="790"/>
            <ac:spMkLst>
              <pc:docMk/>
              <pc:sldMasterMk cId="1643857197" sldId="2147483693"/>
              <pc:sldLayoutMk cId="2627832036" sldId="2147483657"/>
              <ac:spMk id="3" creationId="{00000000-0000-0000-0000-000000000000}"/>
            </ac:spMkLst>
          </pc:spChg>
          <pc:spChg chg="mod">
            <ac:chgData name="Ragnhild Halvorsrud" userId="917ea340-fd63-490f-a7db-68428d24cf32" providerId="ADAL" clId="{74752764-C38B-4E32-8BD7-4A8808568C3F}" dt="2021-03-25T12:44:17.103" v="29149" actId="790"/>
            <ac:spMkLst>
              <pc:docMk/>
              <pc:sldMasterMk cId="1643857197" sldId="2147483693"/>
              <pc:sldLayoutMk cId="2627832036" sldId="2147483657"/>
              <ac:spMk id="4" creationId="{00000000-0000-0000-0000-000000000000}"/>
            </ac:spMkLst>
          </pc:spChg>
          <pc:spChg chg="mod">
            <ac:chgData name="Ragnhild Halvorsrud" userId="917ea340-fd63-490f-a7db-68428d24cf32" providerId="ADAL" clId="{74752764-C38B-4E32-8BD7-4A8808568C3F}" dt="2021-03-25T12:44:17.104" v="29150" actId="790"/>
            <ac:spMkLst>
              <pc:docMk/>
              <pc:sldMasterMk cId="1643857197" sldId="2147483693"/>
              <pc:sldLayoutMk cId="2627832036" sldId="2147483657"/>
              <ac:spMk id="5" creationId="{00000000-0000-0000-0000-000000000000}"/>
            </ac:spMkLst>
          </pc:spChg>
          <pc:spChg chg="mod">
            <ac:chgData name="Ragnhild Halvorsrud" userId="917ea340-fd63-490f-a7db-68428d24cf32" providerId="ADAL" clId="{74752764-C38B-4E32-8BD7-4A8808568C3F}" dt="2021-03-25T12:44:17.099" v="29146" actId="790"/>
            <ac:spMkLst>
              <pc:docMk/>
              <pc:sldMasterMk cId="1643857197" sldId="2147483693"/>
              <pc:sldLayoutMk cId="2627832036" sldId="2147483657"/>
              <ac:spMk id="9" creationId="{00000000-0000-0000-0000-000000000000}"/>
            </ac:spMkLst>
          </pc:spChg>
          <pc:spChg chg="mod">
            <ac:chgData name="Ragnhild Halvorsrud" userId="917ea340-fd63-490f-a7db-68428d24cf32" providerId="ADAL" clId="{74752764-C38B-4E32-8BD7-4A8808568C3F}" dt="2021-03-25T12:44:17.105" v="29151" actId="790"/>
            <ac:spMkLst>
              <pc:docMk/>
              <pc:sldMasterMk cId="1643857197" sldId="2147483693"/>
              <pc:sldLayoutMk cId="2627832036" sldId="2147483657"/>
              <ac:spMk id="13" creationId="{00000000-0000-0000-0000-000000000000}"/>
            </ac:spMkLst>
          </pc:spChg>
        </pc:sldLayoutChg>
        <pc:sldLayoutChg chg="modSp mod">
          <pc:chgData name="Ragnhild Halvorsrud" userId="917ea340-fd63-490f-a7db-68428d24cf32" providerId="ADAL" clId="{74752764-C38B-4E32-8BD7-4A8808568C3F}" dt="2021-03-25T12:44:17.098" v="29145" actId="790"/>
          <pc:sldLayoutMkLst>
            <pc:docMk/>
            <pc:sldMasterMk cId="1643857197" sldId="2147483693"/>
            <pc:sldLayoutMk cId="232334733" sldId="2147483673"/>
          </pc:sldLayoutMkLst>
          <pc:spChg chg="mod">
            <ac:chgData name="Ragnhild Halvorsrud" userId="917ea340-fd63-490f-a7db-68428d24cf32" providerId="ADAL" clId="{74752764-C38B-4E32-8BD7-4A8808568C3F}" dt="2021-03-25T12:44:17.093" v="29142" actId="790"/>
            <ac:spMkLst>
              <pc:docMk/>
              <pc:sldMasterMk cId="1643857197" sldId="2147483693"/>
              <pc:sldLayoutMk cId="232334733" sldId="2147483673"/>
              <ac:spMk id="3" creationId="{00000000-0000-0000-0000-000000000000}"/>
            </ac:spMkLst>
          </pc:spChg>
          <pc:spChg chg="mod">
            <ac:chgData name="Ragnhild Halvorsrud" userId="917ea340-fd63-490f-a7db-68428d24cf32" providerId="ADAL" clId="{74752764-C38B-4E32-8BD7-4A8808568C3F}" dt="2021-03-25T12:44:17.091" v="29140" actId="790"/>
            <ac:spMkLst>
              <pc:docMk/>
              <pc:sldMasterMk cId="1643857197" sldId="2147483693"/>
              <pc:sldLayoutMk cId="232334733" sldId="2147483673"/>
              <ac:spMk id="4" creationId="{00000000-0000-0000-0000-000000000000}"/>
            </ac:spMkLst>
          </pc:spChg>
          <pc:spChg chg="mod">
            <ac:chgData name="Ragnhild Halvorsrud" userId="917ea340-fd63-490f-a7db-68428d24cf32" providerId="ADAL" clId="{74752764-C38B-4E32-8BD7-4A8808568C3F}" dt="2021-03-25T12:44:17.094" v="29143" actId="790"/>
            <ac:spMkLst>
              <pc:docMk/>
              <pc:sldMasterMk cId="1643857197" sldId="2147483693"/>
              <pc:sldLayoutMk cId="232334733" sldId="2147483673"/>
              <ac:spMk id="5" creationId="{00000000-0000-0000-0000-000000000000}"/>
            </ac:spMkLst>
          </pc:spChg>
          <pc:spChg chg="mod">
            <ac:chgData name="Ragnhild Halvorsrud" userId="917ea340-fd63-490f-a7db-68428d24cf32" providerId="ADAL" clId="{74752764-C38B-4E32-8BD7-4A8808568C3F}" dt="2021-03-25T12:44:17.096" v="29144" actId="790"/>
            <ac:spMkLst>
              <pc:docMk/>
              <pc:sldMasterMk cId="1643857197" sldId="2147483693"/>
              <pc:sldLayoutMk cId="232334733" sldId="2147483673"/>
              <ac:spMk id="6" creationId="{00000000-0000-0000-0000-000000000000}"/>
            </ac:spMkLst>
          </pc:spChg>
          <pc:spChg chg="mod">
            <ac:chgData name="Ragnhild Halvorsrud" userId="917ea340-fd63-490f-a7db-68428d24cf32" providerId="ADAL" clId="{74752764-C38B-4E32-8BD7-4A8808568C3F}" dt="2021-03-25T12:44:17.092" v="29141" actId="790"/>
            <ac:spMkLst>
              <pc:docMk/>
              <pc:sldMasterMk cId="1643857197" sldId="2147483693"/>
              <pc:sldLayoutMk cId="232334733" sldId="2147483673"/>
              <ac:spMk id="8" creationId="{00000000-0000-0000-0000-000000000000}"/>
            </ac:spMkLst>
          </pc:spChg>
          <pc:spChg chg="mod">
            <ac:chgData name="Ragnhild Halvorsrud" userId="917ea340-fd63-490f-a7db-68428d24cf32" providerId="ADAL" clId="{74752764-C38B-4E32-8BD7-4A8808568C3F}" dt="2021-03-25T12:44:17.089" v="29139" actId="790"/>
            <ac:spMkLst>
              <pc:docMk/>
              <pc:sldMasterMk cId="1643857197" sldId="2147483693"/>
              <pc:sldLayoutMk cId="232334733" sldId="2147483673"/>
              <ac:spMk id="9" creationId="{00000000-0000-0000-0000-000000000000}"/>
            </ac:spMkLst>
          </pc:spChg>
          <pc:spChg chg="mod">
            <ac:chgData name="Ragnhild Halvorsrud" userId="917ea340-fd63-490f-a7db-68428d24cf32" providerId="ADAL" clId="{74752764-C38B-4E32-8BD7-4A8808568C3F}" dt="2021-03-25T12:44:17.098" v="29145" actId="790"/>
            <ac:spMkLst>
              <pc:docMk/>
              <pc:sldMasterMk cId="1643857197" sldId="2147483693"/>
              <pc:sldLayoutMk cId="232334733" sldId="2147483673"/>
              <ac:spMk id="10" creationId="{00000000-0000-0000-0000-000000000000}"/>
            </ac:spMkLst>
          </pc:spChg>
        </pc:sldLayoutChg>
        <pc:sldLayoutChg chg="addSp modSp mod">
          <pc:chgData name="Ragnhild Halvorsrud" userId="917ea340-fd63-490f-a7db-68428d24cf32" providerId="ADAL" clId="{74752764-C38B-4E32-8BD7-4A8808568C3F}" dt="2021-03-25T12:44:17.074" v="29129" actId="790"/>
          <pc:sldLayoutMkLst>
            <pc:docMk/>
            <pc:sldMasterMk cId="1643857197" sldId="2147483693"/>
            <pc:sldLayoutMk cId="263130026" sldId="2147483676"/>
          </pc:sldLayoutMkLst>
          <pc:spChg chg="mod">
            <ac:chgData name="Ragnhild Halvorsrud" userId="917ea340-fd63-490f-a7db-68428d24cf32" providerId="ADAL" clId="{74752764-C38B-4E32-8BD7-4A8808568C3F}" dt="2021-03-25T12:44:17.070" v="29126" actId="790"/>
            <ac:spMkLst>
              <pc:docMk/>
              <pc:sldMasterMk cId="1643857197" sldId="2147483693"/>
              <pc:sldLayoutMk cId="263130026" sldId="2147483676"/>
              <ac:spMk id="2" creationId="{00000000-0000-0000-0000-000000000000}"/>
            </ac:spMkLst>
          </pc:spChg>
          <pc:spChg chg="mod">
            <ac:chgData name="Ragnhild Halvorsrud" userId="917ea340-fd63-490f-a7db-68428d24cf32" providerId="ADAL" clId="{74752764-C38B-4E32-8BD7-4A8808568C3F}" dt="2021-03-25T12:44:17.071" v="29127" actId="790"/>
            <ac:spMkLst>
              <pc:docMk/>
              <pc:sldMasterMk cId="1643857197" sldId="2147483693"/>
              <pc:sldLayoutMk cId="263130026" sldId="2147483676"/>
              <ac:spMk id="3" creationId="{00000000-0000-0000-0000-000000000000}"/>
            </ac:spMkLst>
          </pc:spChg>
          <pc:spChg chg="mod">
            <ac:chgData name="Ragnhild Halvorsrud" userId="917ea340-fd63-490f-a7db-68428d24cf32" providerId="ADAL" clId="{74752764-C38B-4E32-8BD7-4A8808568C3F}" dt="2021-03-25T12:44:17.068" v="29125" actId="790"/>
            <ac:spMkLst>
              <pc:docMk/>
              <pc:sldMasterMk cId="1643857197" sldId="2147483693"/>
              <pc:sldLayoutMk cId="263130026" sldId="2147483676"/>
              <ac:spMk id="4" creationId="{00000000-0000-0000-0000-000000000000}"/>
            </ac:spMkLst>
          </pc:spChg>
          <pc:spChg chg="add mod">
            <ac:chgData name="Ragnhild Halvorsrud" userId="917ea340-fd63-490f-a7db-68428d24cf32" providerId="ADAL" clId="{74752764-C38B-4E32-8BD7-4A8808568C3F}" dt="2021-03-25T12:44:17.074" v="29129" actId="790"/>
            <ac:spMkLst>
              <pc:docMk/>
              <pc:sldMasterMk cId="1643857197" sldId="2147483693"/>
              <pc:sldLayoutMk cId="263130026" sldId="2147483676"/>
              <ac:spMk id="7" creationId="{9F7937A5-2188-4847-86BC-7A1FCF381A39}"/>
            </ac:spMkLst>
          </pc:spChg>
          <pc:spChg chg="mod">
            <ac:chgData name="Ragnhild Halvorsrud" userId="917ea340-fd63-490f-a7db-68428d24cf32" providerId="ADAL" clId="{74752764-C38B-4E32-8BD7-4A8808568C3F}" dt="2021-03-25T12:44:17.072" v="29128" actId="790"/>
            <ac:spMkLst>
              <pc:docMk/>
              <pc:sldMasterMk cId="1643857197" sldId="2147483693"/>
              <pc:sldLayoutMk cId="263130026" sldId="2147483676"/>
              <ac:spMk id="8" creationId="{00000000-0000-0000-0000-000000000000}"/>
            </ac:spMkLst>
          </pc:spChg>
        </pc:sldLayoutChg>
        <pc:sldLayoutChg chg="modSp mod">
          <pc:chgData name="Ragnhild Halvorsrud" userId="917ea340-fd63-490f-a7db-68428d24cf32" providerId="ADAL" clId="{74752764-C38B-4E32-8BD7-4A8808568C3F}" dt="2021-03-25T12:44:17.127" v="29163" actId="790"/>
          <pc:sldLayoutMkLst>
            <pc:docMk/>
            <pc:sldMasterMk cId="1643857197" sldId="2147483693"/>
            <pc:sldLayoutMk cId="2215202470" sldId="2147483679"/>
          </pc:sldLayoutMkLst>
          <pc:spChg chg="mod">
            <ac:chgData name="Ragnhild Halvorsrud" userId="917ea340-fd63-490f-a7db-68428d24cf32" providerId="ADAL" clId="{74752764-C38B-4E32-8BD7-4A8808568C3F}" dt="2021-03-25T12:44:17.118" v="29158" actId="790"/>
            <ac:spMkLst>
              <pc:docMk/>
              <pc:sldMasterMk cId="1643857197" sldId="2147483693"/>
              <pc:sldLayoutMk cId="2215202470" sldId="2147483679"/>
              <ac:spMk id="3" creationId="{00000000-0000-0000-0000-000000000000}"/>
            </ac:spMkLst>
          </pc:spChg>
          <pc:spChg chg="mod">
            <ac:chgData name="Ragnhild Halvorsrud" userId="917ea340-fd63-490f-a7db-68428d24cf32" providerId="ADAL" clId="{74752764-C38B-4E32-8BD7-4A8808568C3F}" dt="2021-03-25T12:44:17.120" v="29159" actId="790"/>
            <ac:spMkLst>
              <pc:docMk/>
              <pc:sldMasterMk cId="1643857197" sldId="2147483693"/>
              <pc:sldLayoutMk cId="2215202470" sldId="2147483679"/>
              <ac:spMk id="4" creationId="{00000000-0000-0000-0000-000000000000}"/>
            </ac:spMkLst>
          </pc:spChg>
          <pc:spChg chg="mod">
            <ac:chgData name="Ragnhild Halvorsrud" userId="917ea340-fd63-490f-a7db-68428d24cf32" providerId="ADAL" clId="{74752764-C38B-4E32-8BD7-4A8808568C3F}" dt="2021-03-25T12:44:17.122" v="29160" actId="790"/>
            <ac:spMkLst>
              <pc:docMk/>
              <pc:sldMasterMk cId="1643857197" sldId="2147483693"/>
              <pc:sldLayoutMk cId="2215202470" sldId="2147483679"/>
              <ac:spMk id="5" creationId="{00000000-0000-0000-0000-000000000000}"/>
            </ac:spMkLst>
          </pc:spChg>
          <pc:spChg chg="mod">
            <ac:chgData name="Ragnhild Halvorsrud" userId="917ea340-fd63-490f-a7db-68428d24cf32" providerId="ADAL" clId="{74752764-C38B-4E32-8BD7-4A8808568C3F}" dt="2021-03-25T12:44:17.123" v="29161" actId="790"/>
            <ac:spMkLst>
              <pc:docMk/>
              <pc:sldMasterMk cId="1643857197" sldId="2147483693"/>
              <pc:sldLayoutMk cId="2215202470" sldId="2147483679"/>
              <ac:spMk id="6" creationId="{00000000-0000-0000-0000-000000000000}"/>
            </ac:spMkLst>
          </pc:spChg>
          <pc:spChg chg="mod">
            <ac:chgData name="Ragnhild Halvorsrud" userId="917ea340-fd63-490f-a7db-68428d24cf32" providerId="ADAL" clId="{74752764-C38B-4E32-8BD7-4A8808568C3F}" dt="2021-03-25T12:44:17.125" v="29162" actId="790"/>
            <ac:spMkLst>
              <pc:docMk/>
              <pc:sldMasterMk cId="1643857197" sldId="2147483693"/>
              <pc:sldLayoutMk cId="2215202470" sldId="2147483679"/>
              <ac:spMk id="7" creationId="{00000000-0000-0000-0000-000000000000}"/>
            </ac:spMkLst>
          </pc:spChg>
          <pc:spChg chg="mod">
            <ac:chgData name="Ragnhild Halvorsrud" userId="917ea340-fd63-490f-a7db-68428d24cf32" providerId="ADAL" clId="{74752764-C38B-4E32-8BD7-4A8808568C3F}" dt="2021-03-25T12:44:17.127" v="29163" actId="790"/>
            <ac:spMkLst>
              <pc:docMk/>
              <pc:sldMasterMk cId="1643857197" sldId="2147483693"/>
              <pc:sldLayoutMk cId="2215202470" sldId="2147483679"/>
              <ac:spMk id="8" creationId="{00000000-0000-0000-0000-000000000000}"/>
            </ac:spMkLst>
          </pc:spChg>
        </pc:sldLayoutChg>
        <pc:sldLayoutChg chg="modSp mod">
          <pc:chgData name="Ragnhild Halvorsrud" userId="917ea340-fd63-490f-a7db-68428d24cf32" providerId="ADAL" clId="{74752764-C38B-4E32-8BD7-4A8808568C3F}" dt="2021-03-25T12:44:17.067" v="29124" actId="790"/>
          <pc:sldLayoutMkLst>
            <pc:docMk/>
            <pc:sldMasterMk cId="1643857197" sldId="2147483693"/>
            <pc:sldLayoutMk cId="2212558206" sldId="2147483694"/>
          </pc:sldLayoutMkLst>
          <pc:spChg chg="mod">
            <ac:chgData name="Ragnhild Halvorsrud" userId="917ea340-fd63-490f-a7db-68428d24cf32" providerId="ADAL" clId="{74752764-C38B-4E32-8BD7-4A8808568C3F}" dt="2021-03-25T12:44:17.057" v="29120" actId="790"/>
            <ac:spMkLst>
              <pc:docMk/>
              <pc:sldMasterMk cId="1643857197" sldId="2147483693"/>
              <pc:sldLayoutMk cId="2212558206" sldId="2147483694"/>
              <ac:spMk id="2" creationId="{00000000-0000-0000-0000-000000000000}"/>
            </ac:spMkLst>
          </pc:spChg>
          <pc:spChg chg="mod">
            <ac:chgData name="Ragnhild Halvorsrud" userId="917ea340-fd63-490f-a7db-68428d24cf32" providerId="ADAL" clId="{74752764-C38B-4E32-8BD7-4A8808568C3F}" dt="2021-03-25T12:44:17.060" v="29121" actId="790"/>
            <ac:spMkLst>
              <pc:docMk/>
              <pc:sldMasterMk cId="1643857197" sldId="2147483693"/>
              <pc:sldLayoutMk cId="2212558206" sldId="2147483694"/>
              <ac:spMk id="3" creationId="{00000000-0000-0000-0000-000000000000}"/>
            </ac:spMkLst>
          </pc:spChg>
          <pc:spChg chg="mod">
            <ac:chgData name="Ragnhild Halvorsrud" userId="917ea340-fd63-490f-a7db-68428d24cf32" providerId="ADAL" clId="{74752764-C38B-4E32-8BD7-4A8808568C3F}" dt="2021-03-25T12:44:17.062" v="29122" actId="790"/>
            <ac:spMkLst>
              <pc:docMk/>
              <pc:sldMasterMk cId="1643857197" sldId="2147483693"/>
              <pc:sldLayoutMk cId="2212558206" sldId="2147483694"/>
              <ac:spMk id="4" creationId="{00000000-0000-0000-0000-000000000000}"/>
            </ac:spMkLst>
          </pc:spChg>
          <pc:spChg chg="mod">
            <ac:chgData name="Ragnhild Halvorsrud" userId="917ea340-fd63-490f-a7db-68428d24cf32" providerId="ADAL" clId="{74752764-C38B-4E32-8BD7-4A8808568C3F}" dt="2021-03-25T12:44:17.065" v="29123" actId="790"/>
            <ac:spMkLst>
              <pc:docMk/>
              <pc:sldMasterMk cId="1643857197" sldId="2147483693"/>
              <pc:sldLayoutMk cId="2212558206" sldId="2147483694"/>
              <ac:spMk id="5" creationId="{00000000-0000-0000-0000-000000000000}"/>
            </ac:spMkLst>
          </pc:spChg>
          <pc:spChg chg="mod">
            <ac:chgData name="Ragnhild Halvorsrud" userId="917ea340-fd63-490f-a7db-68428d24cf32" providerId="ADAL" clId="{74752764-C38B-4E32-8BD7-4A8808568C3F}" dt="2021-03-25T12:44:17.067" v="29124" actId="790"/>
            <ac:spMkLst>
              <pc:docMk/>
              <pc:sldMasterMk cId="1643857197" sldId="2147483693"/>
              <pc:sldLayoutMk cId="2212558206" sldId="2147483694"/>
              <ac:spMk id="6" creationId="{00000000-0000-0000-0000-000000000000}"/>
            </ac:spMkLst>
          </pc:spChg>
        </pc:sldLayoutChg>
      </pc:sldMasterChg>
    </pc:docChg>
  </pc:docChgLst>
  <pc:docChgLst>
    <pc:chgData name="Ragnhild Halvorsrud" userId="917ea340-fd63-490f-a7db-68428d24cf32" providerId="ADAL" clId="{39C2C1DD-E2EC-4A65-96D7-456CC809AB88}"/>
    <pc:docChg chg="custSel addSld delSld modSld">
      <pc:chgData name="Ragnhild Halvorsrud" userId="917ea340-fd63-490f-a7db-68428d24cf32" providerId="ADAL" clId="{39C2C1DD-E2EC-4A65-96D7-456CC809AB88}" dt="2019-09-06T15:43:48.305" v="550" actId="6549"/>
      <pc:docMkLst>
        <pc:docMk/>
      </pc:docMkLst>
      <pc:sldChg chg="addSp delSp modSp">
        <pc:chgData name="Ragnhild Halvorsrud" userId="917ea340-fd63-490f-a7db-68428d24cf32" providerId="ADAL" clId="{39C2C1DD-E2EC-4A65-96D7-456CC809AB88}" dt="2019-09-06T15:43:48.305" v="550" actId="6549"/>
        <pc:sldMkLst>
          <pc:docMk/>
          <pc:sldMk cId="2355491973" sldId="273"/>
        </pc:sldMkLst>
        <pc:spChg chg="mod">
          <ac:chgData name="Ragnhild Halvorsrud" userId="917ea340-fd63-490f-a7db-68428d24cf32" providerId="ADAL" clId="{39C2C1DD-E2EC-4A65-96D7-456CC809AB88}" dt="2019-09-06T15:43:48.305" v="550" actId="6549"/>
          <ac:spMkLst>
            <pc:docMk/>
            <pc:sldMk cId="2355491973" sldId="273"/>
            <ac:spMk id="6" creationId="{00000000-0000-0000-0000-000000000000}"/>
          </ac:spMkLst>
        </pc:spChg>
        <pc:spChg chg="del">
          <ac:chgData name="Ragnhild Halvorsrud" userId="917ea340-fd63-490f-a7db-68428d24cf32" providerId="ADAL" clId="{39C2C1DD-E2EC-4A65-96D7-456CC809AB88}" dt="2019-09-06T15:40:17.703" v="427" actId="931"/>
          <ac:spMkLst>
            <pc:docMk/>
            <pc:sldMk cId="2355491973" sldId="273"/>
            <ac:spMk id="7" creationId="{00000000-0000-0000-0000-000000000000}"/>
          </ac:spMkLst>
        </pc:spChg>
        <pc:spChg chg="mod">
          <ac:chgData name="Ragnhild Halvorsrud" userId="917ea340-fd63-490f-a7db-68428d24cf32" providerId="ADAL" clId="{39C2C1DD-E2EC-4A65-96D7-456CC809AB88}" dt="2019-09-06T15:43:35.049" v="528" actId="6549"/>
          <ac:spMkLst>
            <pc:docMk/>
            <pc:sldMk cId="2355491973" sldId="273"/>
            <ac:spMk id="8" creationId="{00000000-0000-0000-0000-000000000000}"/>
          </ac:spMkLst>
        </pc:spChg>
        <pc:picChg chg="add mod">
          <ac:chgData name="Ragnhild Halvorsrud" userId="917ea340-fd63-490f-a7db-68428d24cf32" providerId="ADAL" clId="{39C2C1DD-E2EC-4A65-96D7-456CC809AB88}" dt="2019-09-06T15:40:18.902" v="429" actId="962"/>
          <ac:picMkLst>
            <pc:docMk/>
            <pc:sldMk cId="2355491973" sldId="273"/>
            <ac:picMk id="3" creationId="{10B22DE2-503E-41D3-B6BF-C1B69DE27FEF}"/>
          </ac:picMkLst>
        </pc:picChg>
      </pc:sldChg>
      <pc:sldChg chg="modSp">
        <pc:chgData name="Ragnhild Halvorsrud" userId="917ea340-fd63-490f-a7db-68428d24cf32" providerId="ADAL" clId="{39C2C1DD-E2EC-4A65-96D7-456CC809AB88}" dt="2019-08-07T10:46:35.234" v="111" actId="1036"/>
        <pc:sldMkLst>
          <pc:docMk/>
          <pc:sldMk cId="2847401617" sldId="388"/>
        </pc:sldMkLst>
        <pc:spChg chg="mod">
          <ac:chgData name="Ragnhild Halvorsrud" userId="917ea340-fd63-490f-a7db-68428d24cf32" providerId="ADAL" clId="{39C2C1DD-E2EC-4A65-96D7-456CC809AB88}" dt="2019-08-07T10:46:27.153" v="100" actId="20577"/>
          <ac:spMkLst>
            <pc:docMk/>
            <pc:sldMk cId="2847401617" sldId="388"/>
            <ac:spMk id="18" creationId="{00000000-0000-0000-0000-000000000000}"/>
          </ac:spMkLst>
        </pc:spChg>
        <pc:picChg chg="mod">
          <ac:chgData name="Ragnhild Halvorsrud" userId="917ea340-fd63-490f-a7db-68428d24cf32" providerId="ADAL" clId="{39C2C1DD-E2EC-4A65-96D7-456CC809AB88}" dt="2019-08-07T10:46:35.234" v="111" actId="1036"/>
          <ac:picMkLst>
            <pc:docMk/>
            <pc:sldMk cId="2847401617" sldId="388"/>
            <ac:picMk id="19" creationId="{00000000-0000-0000-0000-000000000000}"/>
          </ac:picMkLst>
        </pc:picChg>
        <pc:picChg chg="mod">
          <ac:chgData name="Ragnhild Halvorsrud" userId="917ea340-fd63-490f-a7db-68428d24cf32" providerId="ADAL" clId="{39C2C1DD-E2EC-4A65-96D7-456CC809AB88}" dt="2019-08-07T10:46:35.234" v="111" actId="1036"/>
          <ac:picMkLst>
            <pc:docMk/>
            <pc:sldMk cId="2847401617" sldId="388"/>
            <ac:picMk id="21" creationId="{00000000-0000-0000-0000-000000000000}"/>
          </ac:picMkLst>
        </pc:picChg>
      </pc:sldChg>
      <pc:sldChg chg="modSp">
        <pc:chgData name="Ragnhild Halvorsrud" userId="917ea340-fd63-490f-a7db-68428d24cf32" providerId="ADAL" clId="{39C2C1DD-E2EC-4A65-96D7-456CC809AB88}" dt="2019-08-20T09:59:54.686" v="404" actId="20577"/>
        <pc:sldMkLst>
          <pc:docMk/>
          <pc:sldMk cId="1008509287" sldId="397"/>
        </pc:sldMkLst>
        <pc:spChg chg="mod">
          <ac:chgData name="Ragnhild Halvorsrud" userId="917ea340-fd63-490f-a7db-68428d24cf32" providerId="ADAL" clId="{39C2C1DD-E2EC-4A65-96D7-456CC809AB88}" dt="2019-08-20T09:57:46.893" v="387" actId="20577"/>
          <ac:spMkLst>
            <pc:docMk/>
            <pc:sldMk cId="1008509287" sldId="397"/>
            <ac:spMk id="2" creationId="{00000000-0000-0000-0000-000000000000}"/>
          </ac:spMkLst>
        </pc:spChg>
        <pc:spChg chg="mod">
          <ac:chgData name="Ragnhild Halvorsrud" userId="917ea340-fd63-490f-a7db-68428d24cf32" providerId="ADAL" clId="{39C2C1DD-E2EC-4A65-96D7-456CC809AB88}" dt="2019-08-20T09:58:28.705" v="400" actId="27636"/>
          <ac:spMkLst>
            <pc:docMk/>
            <pc:sldMk cId="1008509287" sldId="397"/>
            <ac:spMk id="3" creationId="{00000000-0000-0000-0000-000000000000}"/>
          </ac:spMkLst>
        </pc:spChg>
        <pc:spChg chg="mod">
          <ac:chgData name="Ragnhild Halvorsrud" userId="917ea340-fd63-490f-a7db-68428d24cf32" providerId="ADAL" clId="{39C2C1DD-E2EC-4A65-96D7-456CC809AB88}" dt="2019-08-20T09:59:54.686" v="404" actId="20577"/>
          <ac:spMkLst>
            <pc:docMk/>
            <pc:sldMk cId="1008509287" sldId="397"/>
            <ac:spMk id="6" creationId="{00000000-0000-0000-0000-000000000000}"/>
          </ac:spMkLst>
        </pc:spChg>
      </pc:sldChg>
      <pc:sldChg chg="modSp">
        <pc:chgData name="Ragnhild Halvorsrud" userId="917ea340-fd63-490f-a7db-68428d24cf32" providerId="ADAL" clId="{39C2C1DD-E2EC-4A65-96D7-456CC809AB88}" dt="2019-08-07T10:44:00.092" v="63" actId="6549"/>
        <pc:sldMkLst>
          <pc:docMk/>
          <pc:sldMk cId="4192465948" sldId="470"/>
        </pc:sldMkLst>
        <pc:spChg chg="mod">
          <ac:chgData name="Ragnhild Halvorsrud" userId="917ea340-fd63-490f-a7db-68428d24cf32" providerId="ADAL" clId="{39C2C1DD-E2EC-4A65-96D7-456CC809AB88}" dt="2019-08-07T10:44:00.092" v="63" actId="6549"/>
          <ac:spMkLst>
            <pc:docMk/>
            <pc:sldMk cId="4192465948" sldId="470"/>
            <ac:spMk id="37" creationId="{00000000-0000-0000-0000-000000000000}"/>
          </ac:spMkLst>
        </pc:spChg>
      </pc:sldChg>
      <pc:sldChg chg="modSp">
        <pc:chgData name="Ragnhild Halvorsrud" userId="917ea340-fd63-490f-a7db-68428d24cf32" providerId="ADAL" clId="{39C2C1DD-E2EC-4A65-96D7-456CC809AB88}" dt="2019-09-06T15:42:58.361" v="513" actId="207"/>
        <pc:sldMkLst>
          <pc:docMk/>
          <pc:sldMk cId="1824694373" sldId="482"/>
        </pc:sldMkLst>
        <pc:spChg chg="mod">
          <ac:chgData name="Ragnhild Halvorsrud" userId="917ea340-fd63-490f-a7db-68428d24cf32" providerId="ADAL" clId="{39C2C1DD-E2EC-4A65-96D7-456CC809AB88}" dt="2019-09-06T15:42:58.361" v="513" actId="207"/>
          <ac:spMkLst>
            <pc:docMk/>
            <pc:sldMk cId="1824694373" sldId="482"/>
            <ac:spMk id="11" creationId="{00000000-0000-0000-0000-000000000000}"/>
          </ac:spMkLst>
        </pc:spChg>
      </pc:sldChg>
      <pc:sldChg chg="modSp">
        <pc:chgData name="Ragnhild Halvorsrud" userId="917ea340-fd63-490f-a7db-68428d24cf32" providerId="ADAL" clId="{39C2C1DD-E2EC-4A65-96D7-456CC809AB88}" dt="2019-09-06T15:43:05.426" v="514" actId="207"/>
        <pc:sldMkLst>
          <pc:docMk/>
          <pc:sldMk cId="3789298899" sldId="483"/>
        </pc:sldMkLst>
        <pc:spChg chg="mod">
          <ac:chgData name="Ragnhild Halvorsrud" userId="917ea340-fd63-490f-a7db-68428d24cf32" providerId="ADAL" clId="{39C2C1DD-E2EC-4A65-96D7-456CC809AB88}" dt="2019-09-06T15:43:05.426" v="514" actId="207"/>
          <ac:spMkLst>
            <pc:docMk/>
            <pc:sldMk cId="3789298899" sldId="483"/>
            <ac:spMk id="33" creationId="{00000000-0000-0000-0000-000000000000}"/>
          </ac:spMkLst>
        </pc:spChg>
      </pc:sldChg>
      <pc:sldChg chg="modSp">
        <pc:chgData name="Ragnhild Halvorsrud" userId="917ea340-fd63-490f-a7db-68428d24cf32" providerId="ADAL" clId="{39C2C1DD-E2EC-4A65-96D7-456CC809AB88}" dt="2019-08-07T10:40:51.597" v="61" actId="14100"/>
        <pc:sldMkLst>
          <pc:docMk/>
          <pc:sldMk cId="2754751066" sldId="484"/>
        </pc:sldMkLst>
        <pc:spChg chg="mod">
          <ac:chgData name="Ragnhild Halvorsrud" userId="917ea340-fd63-490f-a7db-68428d24cf32" providerId="ADAL" clId="{39C2C1DD-E2EC-4A65-96D7-456CC809AB88}" dt="2019-08-07T10:39:34.462" v="59" actId="6549"/>
          <ac:spMkLst>
            <pc:docMk/>
            <pc:sldMk cId="2754751066" sldId="484"/>
            <ac:spMk id="23" creationId="{00000000-0000-0000-0000-000000000000}"/>
          </ac:spMkLst>
        </pc:spChg>
        <pc:spChg chg="mod">
          <ac:chgData name="Ragnhild Halvorsrud" userId="917ea340-fd63-490f-a7db-68428d24cf32" providerId="ADAL" clId="{39C2C1DD-E2EC-4A65-96D7-456CC809AB88}" dt="2019-08-07T10:40:51.597" v="61" actId="14100"/>
          <ac:spMkLst>
            <pc:docMk/>
            <pc:sldMk cId="2754751066" sldId="484"/>
            <ac:spMk id="30" creationId="{00000000-0000-0000-0000-000000000000}"/>
          </ac:spMkLst>
        </pc:spChg>
      </pc:sldChg>
      <pc:sldChg chg="modSp">
        <pc:chgData name="Ragnhild Halvorsrud" userId="917ea340-fd63-490f-a7db-68428d24cf32" providerId="ADAL" clId="{39C2C1DD-E2EC-4A65-96D7-456CC809AB88}" dt="2019-08-07T10:35:28.766" v="32" actId="20577"/>
        <pc:sldMkLst>
          <pc:docMk/>
          <pc:sldMk cId="2373999596" sldId="489"/>
        </pc:sldMkLst>
        <pc:spChg chg="mod">
          <ac:chgData name="Ragnhild Halvorsrud" userId="917ea340-fd63-490f-a7db-68428d24cf32" providerId="ADAL" clId="{39C2C1DD-E2EC-4A65-96D7-456CC809AB88}" dt="2019-08-07T10:35:28.766" v="32" actId="20577"/>
          <ac:spMkLst>
            <pc:docMk/>
            <pc:sldMk cId="2373999596" sldId="489"/>
            <ac:spMk id="3" creationId="{00000000-0000-0000-0000-000000000000}"/>
          </ac:spMkLst>
        </pc:spChg>
      </pc:sldChg>
      <pc:sldChg chg="del">
        <pc:chgData name="Ragnhild Halvorsrud" userId="917ea340-fd63-490f-a7db-68428d24cf32" providerId="ADAL" clId="{39C2C1DD-E2EC-4A65-96D7-456CC809AB88}" dt="2019-08-20T09:53:59.691" v="341" actId="2696"/>
        <pc:sldMkLst>
          <pc:docMk/>
          <pc:sldMk cId="3658488094" sldId="493"/>
        </pc:sldMkLst>
      </pc:sldChg>
      <pc:sldChg chg="modSp">
        <pc:chgData name="Ragnhild Halvorsrud" userId="917ea340-fd63-490f-a7db-68428d24cf32" providerId="ADAL" clId="{39C2C1DD-E2EC-4A65-96D7-456CC809AB88}" dt="2019-08-20T09:49:06.767" v="177" actId="6549"/>
        <pc:sldMkLst>
          <pc:docMk/>
          <pc:sldMk cId="2709747129" sldId="504"/>
        </pc:sldMkLst>
        <pc:spChg chg="mod">
          <ac:chgData name="Ragnhild Halvorsrud" userId="917ea340-fd63-490f-a7db-68428d24cf32" providerId="ADAL" clId="{39C2C1DD-E2EC-4A65-96D7-456CC809AB88}" dt="2019-08-20T09:49:06.767" v="177" actId="6549"/>
          <ac:spMkLst>
            <pc:docMk/>
            <pc:sldMk cId="2709747129" sldId="504"/>
            <ac:spMk id="5" creationId="{00000000-0000-0000-0000-000000000000}"/>
          </ac:spMkLst>
        </pc:spChg>
      </pc:sldChg>
      <pc:sldChg chg="modSp">
        <pc:chgData name="Ragnhild Halvorsrud" userId="917ea340-fd63-490f-a7db-68428d24cf32" providerId="ADAL" clId="{39C2C1DD-E2EC-4A65-96D7-456CC809AB88}" dt="2019-08-20T09:56:24.604" v="369" actId="20577"/>
        <pc:sldMkLst>
          <pc:docMk/>
          <pc:sldMk cId="1979665039" sldId="505"/>
        </pc:sldMkLst>
        <pc:spChg chg="mod">
          <ac:chgData name="Ragnhild Halvorsrud" userId="917ea340-fd63-490f-a7db-68428d24cf32" providerId="ADAL" clId="{39C2C1DD-E2EC-4A65-96D7-456CC809AB88}" dt="2019-08-20T09:56:24.604" v="369" actId="20577"/>
          <ac:spMkLst>
            <pc:docMk/>
            <pc:sldMk cId="1979665039" sldId="505"/>
            <ac:spMk id="2" creationId="{00000000-0000-0000-0000-000000000000}"/>
          </ac:spMkLst>
        </pc:spChg>
        <pc:spChg chg="mod">
          <ac:chgData name="Ragnhild Halvorsrud" userId="917ea340-fd63-490f-a7db-68428d24cf32" providerId="ADAL" clId="{39C2C1DD-E2EC-4A65-96D7-456CC809AB88}" dt="2019-08-20T09:56:12.632" v="360" actId="14100"/>
          <ac:spMkLst>
            <pc:docMk/>
            <pc:sldMk cId="1979665039" sldId="505"/>
            <ac:spMk id="3" creationId="{00000000-0000-0000-0000-000000000000}"/>
          </ac:spMkLst>
        </pc:spChg>
        <pc:spChg chg="mod">
          <ac:chgData name="Ragnhild Halvorsrud" userId="917ea340-fd63-490f-a7db-68428d24cf32" providerId="ADAL" clId="{39C2C1DD-E2EC-4A65-96D7-456CC809AB88}" dt="2019-08-20T09:55:24.097" v="342" actId="1076"/>
          <ac:spMkLst>
            <pc:docMk/>
            <pc:sldMk cId="1979665039" sldId="505"/>
            <ac:spMk id="5" creationId="{00000000-0000-0000-0000-000000000000}"/>
          </ac:spMkLst>
        </pc:spChg>
        <pc:picChg chg="mod">
          <ac:chgData name="Ragnhild Halvorsrud" userId="917ea340-fd63-490f-a7db-68428d24cf32" providerId="ADAL" clId="{39C2C1DD-E2EC-4A65-96D7-456CC809AB88}" dt="2019-08-20T09:55:24.097" v="342" actId="1076"/>
          <ac:picMkLst>
            <pc:docMk/>
            <pc:sldMk cId="1979665039" sldId="505"/>
            <ac:picMk id="16" creationId="{00000000-0000-0000-0000-000000000000}"/>
          </ac:picMkLst>
        </pc:picChg>
      </pc:sldChg>
      <pc:sldChg chg="modSp add del modNotes">
        <pc:chgData name="Ragnhild Halvorsrud" userId="917ea340-fd63-490f-a7db-68428d24cf32" providerId="ADAL" clId="{39C2C1DD-E2EC-4A65-96D7-456CC809AB88}" dt="2019-08-20T09:46:05.466" v="130" actId="2696"/>
        <pc:sldMkLst>
          <pc:docMk/>
          <pc:sldMk cId="3861351731" sldId="508"/>
        </pc:sldMkLst>
        <pc:spChg chg="mod">
          <ac:chgData name="Ragnhild Halvorsrud" userId="917ea340-fd63-490f-a7db-68428d24cf32" providerId="ADAL" clId="{39C2C1DD-E2EC-4A65-96D7-456CC809AB88}" dt="2019-08-07T10:37:30.045" v="40" actId="790"/>
          <ac:spMkLst>
            <pc:docMk/>
            <pc:sldMk cId="3861351731" sldId="508"/>
            <ac:spMk id="2" creationId="{00000000-0000-0000-0000-000000000000}"/>
          </ac:spMkLst>
        </pc:spChg>
        <pc:spChg chg="mod">
          <ac:chgData name="Ragnhild Halvorsrud" userId="917ea340-fd63-490f-a7db-68428d24cf32" providerId="ADAL" clId="{39C2C1DD-E2EC-4A65-96D7-456CC809AB88}" dt="2019-08-07T10:37:30.051" v="41" actId="790"/>
          <ac:spMkLst>
            <pc:docMk/>
            <pc:sldMk cId="3861351731" sldId="508"/>
            <ac:spMk id="3" creationId="{00000000-0000-0000-0000-000000000000}"/>
          </ac:spMkLst>
        </pc:spChg>
        <pc:spChg chg="mod">
          <ac:chgData name="Ragnhild Halvorsrud" userId="917ea340-fd63-490f-a7db-68428d24cf32" providerId="ADAL" clId="{39C2C1DD-E2EC-4A65-96D7-456CC809AB88}" dt="2019-08-07T10:37:30.052" v="42" actId="790"/>
          <ac:spMkLst>
            <pc:docMk/>
            <pc:sldMk cId="3861351731" sldId="508"/>
            <ac:spMk id="4" creationId="{00000000-0000-0000-0000-000000000000}"/>
          </ac:spMkLst>
        </pc:spChg>
        <pc:spChg chg="mod">
          <ac:chgData name="Ragnhild Halvorsrud" userId="917ea340-fd63-490f-a7db-68428d24cf32" providerId="ADAL" clId="{39C2C1DD-E2EC-4A65-96D7-456CC809AB88}" dt="2019-08-07T10:37:35.747" v="46" actId="207"/>
          <ac:spMkLst>
            <pc:docMk/>
            <pc:sldMk cId="3861351731" sldId="508"/>
            <ac:spMk id="5" creationId="{00000000-0000-0000-0000-000000000000}"/>
          </ac:spMkLst>
        </pc:spChg>
      </pc:sldChg>
    </pc:docChg>
  </pc:docChgLst>
  <pc:docChgLst>
    <pc:chgData name="Enrique Garcia-Ceja" userId="cac46fe6-f2bd-4103-802d-af93b1429973" providerId="ADAL" clId="{61080F0E-D82A-4A71-92EE-55D65C9BC475}"/>
    <pc:docChg chg="undo custSel addSld delSld modSld sldOrd">
      <pc:chgData name="Enrique Garcia-Ceja" userId="cac46fe6-f2bd-4103-802d-af93b1429973" providerId="ADAL" clId="{61080F0E-D82A-4A71-92EE-55D65C9BC475}" dt="2021-03-08T15:13:56.538" v="703" actId="27636"/>
      <pc:docMkLst>
        <pc:docMk/>
      </pc:docMkLst>
      <pc:sldChg chg="modSp">
        <pc:chgData name="Enrique Garcia-Ceja" userId="cac46fe6-f2bd-4103-802d-af93b1429973" providerId="ADAL" clId="{61080F0E-D82A-4A71-92EE-55D65C9BC475}" dt="2021-03-08T14:13:37.616" v="341"/>
        <pc:sldMkLst>
          <pc:docMk/>
          <pc:sldMk cId="2792707310" sldId="274"/>
        </pc:sldMkLst>
        <pc:spChg chg="mod">
          <ac:chgData name="Enrique Garcia-Ceja" userId="cac46fe6-f2bd-4103-802d-af93b1429973" providerId="ADAL" clId="{61080F0E-D82A-4A71-92EE-55D65C9BC475}" dt="2021-03-08T14:13:37.616" v="341"/>
          <ac:spMkLst>
            <pc:docMk/>
            <pc:sldMk cId="2792707310" sldId="274"/>
            <ac:spMk id="2" creationId="{A05BC001-A746-4836-BE90-1D90485DB467}"/>
          </ac:spMkLst>
        </pc:spChg>
        <pc:spChg chg="mod">
          <ac:chgData name="Enrique Garcia-Ceja" userId="cac46fe6-f2bd-4103-802d-af93b1429973" providerId="ADAL" clId="{61080F0E-D82A-4A71-92EE-55D65C9BC475}" dt="2021-03-08T14:13:37.616" v="341"/>
          <ac:spMkLst>
            <pc:docMk/>
            <pc:sldMk cId="2792707310" sldId="274"/>
            <ac:spMk id="3" creationId="{65680502-1FAD-4807-90FD-C85A72F90FD0}"/>
          </ac:spMkLst>
        </pc:spChg>
      </pc:sldChg>
      <pc:sldChg chg="modSp">
        <pc:chgData name="Enrique Garcia-Ceja" userId="cac46fe6-f2bd-4103-802d-af93b1429973" providerId="ADAL" clId="{61080F0E-D82A-4A71-92EE-55D65C9BC475}" dt="2021-03-08T14:13:37.616" v="341"/>
        <pc:sldMkLst>
          <pc:docMk/>
          <pc:sldMk cId="1139446310" sldId="275"/>
        </pc:sldMkLst>
        <pc:spChg chg="mod">
          <ac:chgData name="Enrique Garcia-Ceja" userId="cac46fe6-f2bd-4103-802d-af93b1429973" providerId="ADAL" clId="{61080F0E-D82A-4A71-92EE-55D65C9BC475}" dt="2021-03-08T14:13:37.616" v="341"/>
          <ac:spMkLst>
            <pc:docMk/>
            <pc:sldMk cId="1139446310" sldId="275"/>
            <ac:spMk id="2" creationId="{A05BC001-A746-4836-BE90-1D90485DB467}"/>
          </ac:spMkLst>
        </pc:spChg>
        <pc:spChg chg="mod">
          <ac:chgData name="Enrique Garcia-Ceja" userId="cac46fe6-f2bd-4103-802d-af93b1429973" providerId="ADAL" clId="{61080F0E-D82A-4A71-92EE-55D65C9BC475}" dt="2021-03-08T14:13:37.616" v="341"/>
          <ac:spMkLst>
            <pc:docMk/>
            <pc:sldMk cId="1139446310" sldId="275"/>
            <ac:spMk id="3" creationId="{65680502-1FAD-4807-90FD-C85A72F90FD0}"/>
          </ac:spMkLst>
        </pc:spChg>
      </pc:sldChg>
      <pc:sldChg chg="modSp">
        <pc:chgData name="Enrique Garcia-Ceja" userId="cac46fe6-f2bd-4103-802d-af93b1429973" providerId="ADAL" clId="{61080F0E-D82A-4A71-92EE-55D65C9BC475}" dt="2021-03-08T14:13:37.616" v="341"/>
        <pc:sldMkLst>
          <pc:docMk/>
          <pc:sldMk cId="3207446769" sldId="276"/>
        </pc:sldMkLst>
        <pc:spChg chg="mod">
          <ac:chgData name="Enrique Garcia-Ceja" userId="cac46fe6-f2bd-4103-802d-af93b1429973" providerId="ADAL" clId="{61080F0E-D82A-4A71-92EE-55D65C9BC475}" dt="2021-03-08T14:13:37.616" v="341"/>
          <ac:spMkLst>
            <pc:docMk/>
            <pc:sldMk cId="3207446769" sldId="276"/>
            <ac:spMk id="3" creationId="{65680502-1FAD-4807-90FD-C85A72F90FD0}"/>
          </ac:spMkLst>
        </pc:spChg>
      </pc:sldChg>
      <pc:sldChg chg="modSp">
        <pc:chgData name="Enrique Garcia-Ceja" userId="cac46fe6-f2bd-4103-802d-af93b1429973" providerId="ADAL" clId="{61080F0E-D82A-4A71-92EE-55D65C9BC475}" dt="2021-03-08T14:13:37.616" v="341"/>
        <pc:sldMkLst>
          <pc:docMk/>
          <pc:sldMk cId="3276796602" sldId="277"/>
        </pc:sldMkLst>
        <pc:spChg chg="mod">
          <ac:chgData name="Enrique Garcia-Ceja" userId="cac46fe6-f2bd-4103-802d-af93b1429973" providerId="ADAL" clId="{61080F0E-D82A-4A71-92EE-55D65C9BC475}" dt="2021-03-08T14:13:37.616" v="341"/>
          <ac:spMkLst>
            <pc:docMk/>
            <pc:sldMk cId="3276796602" sldId="277"/>
            <ac:spMk id="2" creationId="{DA93C4BE-5E27-46F9-B4B5-B31A61970ECC}"/>
          </ac:spMkLst>
        </pc:spChg>
        <pc:spChg chg="mod">
          <ac:chgData name="Enrique Garcia-Ceja" userId="cac46fe6-f2bd-4103-802d-af93b1429973" providerId="ADAL" clId="{61080F0E-D82A-4A71-92EE-55D65C9BC475}" dt="2021-03-08T14:13:37.616" v="341"/>
          <ac:spMkLst>
            <pc:docMk/>
            <pc:sldMk cId="3276796602" sldId="277"/>
            <ac:spMk id="3" creationId="{1ACFC2A2-5AEE-4B2A-B5EE-FA12AF84328D}"/>
          </ac:spMkLst>
        </pc:spChg>
      </pc:sldChg>
      <pc:sldChg chg="modSp">
        <pc:chgData name="Enrique Garcia-Ceja" userId="cac46fe6-f2bd-4103-802d-af93b1429973" providerId="ADAL" clId="{61080F0E-D82A-4A71-92EE-55D65C9BC475}" dt="2021-03-08T14:13:37.616" v="341"/>
        <pc:sldMkLst>
          <pc:docMk/>
          <pc:sldMk cId="2284287086" sldId="279"/>
        </pc:sldMkLst>
        <pc:spChg chg="mod">
          <ac:chgData name="Enrique Garcia-Ceja" userId="cac46fe6-f2bd-4103-802d-af93b1429973" providerId="ADAL" clId="{61080F0E-D82A-4A71-92EE-55D65C9BC475}" dt="2021-03-08T14:13:37.616" v="341"/>
          <ac:spMkLst>
            <pc:docMk/>
            <pc:sldMk cId="2284287086" sldId="279"/>
            <ac:spMk id="2" creationId="{5E906EFE-F468-474D-ABE6-FB896D673B50}"/>
          </ac:spMkLst>
        </pc:spChg>
        <pc:spChg chg="mod">
          <ac:chgData name="Enrique Garcia-Ceja" userId="cac46fe6-f2bd-4103-802d-af93b1429973" providerId="ADAL" clId="{61080F0E-D82A-4A71-92EE-55D65C9BC475}" dt="2021-03-08T14:13:37.616" v="341"/>
          <ac:spMkLst>
            <pc:docMk/>
            <pc:sldMk cId="2284287086" sldId="279"/>
            <ac:spMk id="14" creationId="{0FE0476C-F26C-4170-8DE0-8773D9EA9F0E}"/>
          </ac:spMkLst>
        </pc:spChg>
      </pc:sldChg>
      <pc:sldChg chg="modSp">
        <pc:chgData name="Enrique Garcia-Ceja" userId="cac46fe6-f2bd-4103-802d-af93b1429973" providerId="ADAL" clId="{61080F0E-D82A-4A71-92EE-55D65C9BC475}" dt="2021-03-08T14:13:37.616" v="341"/>
        <pc:sldMkLst>
          <pc:docMk/>
          <pc:sldMk cId="1819374109" sldId="280"/>
        </pc:sldMkLst>
        <pc:spChg chg="mod">
          <ac:chgData name="Enrique Garcia-Ceja" userId="cac46fe6-f2bd-4103-802d-af93b1429973" providerId="ADAL" clId="{61080F0E-D82A-4A71-92EE-55D65C9BC475}" dt="2021-03-08T14:13:37.616" v="341"/>
          <ac:spMkLst>
            <pc:docMk/>
            <pc:sldMk cId="1819374109" sldId="280"/>
            <ac:spMk id="2" creationId="{A4F26D05-2E73-4294-9453-2A4770A48118}"/>
          </ac:spMkLst>
        </pc:spChg>
        <pc:spChg chg="mod">
          <ac:chgData name="Enrique Garcia-Ceja" userId="cac46fe6-f2bd-4103-802d-af93b1429973" providerId="ADAL" clId="{61080F0E-D82A-4A71-92EE-55D65C9BC475}" dt="2021-03-08T14:13:37.616" v="341"/>
          <ac:spMkLst>
            <pc:docMk/>
            <pc:sldMk cId="1819374109" sldId="280"/>
            <ac:spMk id="3" creationId="{E3D24BF9-90A4-45E7-B7E2-D3B51781CBB1}"/>
          </ac:spMkLst>
        </pc:spChg>
      </pc:sldChg>
      <pc:sldChg chg="modSp">
        <pc:chgData name="Enrique Garcia-Ceja" userId="cac46fe6-f2bd-4103-802d-af93b1429973" providerId="ADAL" clId="{61080F0E-D82A-4A71-92EE-55D65C9BC475}" dt="2021-03-08T14:13:37.616" v="341"/>
        <pc:sldMkLst>
          <pc:docMk/>
          <pc:sldMk cId="1367398955" sldId="281"/>
        </pc:sldMkLst>
        <pc:spChg chg="mod">
          <ac:chgData name="Enrique Garcia-Ceja" userId="cac46fe6-f2bd-4103-802d-af93b1429973" providerId="ADAL" clId="{61080F0E-D82A-4A71-92EE-55D65C9BC475}" dt="2021-03-08T14:13:37.616" v="341"/>
          <ac:spMkLst>
            <pc:docMk/>
            <pc:sldMk cId="1367398955" sldId="281"/>
            <ac:spMk id="2" creationId="{A4F26D05-2E73-4294-9453-2A4770A48118}"/>
          </ac:spMkLst>
        </pc:spChg>
        <pc:spChg chg="mod">
          <ac:chgData name="Enrique Garcia-Ceja" userId="cac46fe6-f2bd-4103-802d-af93b1429973" providerId="ADAL" clId="{61080F0E-D82A-4A71-92EE-55D65C9BC475}" dt="2021-03-08T14:13:37.616" v="341"/>
          <ac:spMkLst>
            <pc:docMk/>
            <pc:sldMk cId="1367398955" sldId="281"/>
            <ac:spMk id="3" creationId="{E3D24BF9-90A4-45E7-B7E2-D3B51781CBB1}"/>
          </ac:spMkLst>
        </pc:spChg>
      </pc:sldChg>
      <pc:sldChg chg="modSp">
        <pc:chgData name="Enrique Garcia-Ceja" userId="cac46fe6-f2bd-4103-802d-af93b1429973" providerId="ADAL" clId="{61080F0E-D82A-4A71-92EE-55D65C9BC475}" dt="2021-03-08T14:13:37.616" v="341"/>
        <pc:sldMkLst>
          <pc:docMk/>
          <pc:sldMk cId="3542679842" sldId="288"/>
        </pc:sldMkLst>
        <pc:spChg chg="mod">
          <ac:chgData name="Enrique Garcia-Ceja" userId="cac46fe6-f2bd-4103-802d-af93b1429973" providerId="ADAL" clId="{61080F0E-D82A-4A71-92EE-55D65C9BC475}" dt="2021-03-08T14:13:37.616" v="341"/>
          <ac:spMkLst>
            <pc:docMk/>
            <pc:sldMk cId="3542679842" sldId="288"/>
            <ac:spMk id="2" creationId="{A4F26D05-2E73-4294-9453-2A4770A48118}"/>
          </ac:spMkLst>
        </pc:spChg>
        <pc:spChg chg="mod">
          <ac:chgData name="Enrique Garcia-Ceja" userId="cac46fe6-f2bd-4103-802d-af93b1429973" providerId="ADAL" clId="{61080F0E-D82A-4A71-92EE-55D65C9BC475}" dt="2021-03-08T14:13:37.616" v="341"/>
          <ac:spMkLst>
            <pc:docMk/>
            <pc:sldMk cId="3542679842" sldId="288"/>
            <ac:spMk id="3" creationId="{E3D24BF9-90A4-45E7-B7E2-D3B51781CBB1}"/>
          </ac:spMkLst>
        </pc:spChg>
      </pc:sldChg>
      <pc:sldChg chg="modSp">
        <pc:chgData name="Enrique Garcia-Ceja" userId="cac46fe6-f2bd-4103-802d-af93b1429973" providerId="ADAL" clId="{61080F0E-D82A-4A71-92EE-55D65C9BC475}" dt="2021-03-08T14:13:37.616" v="341"/>
        <pc:sldMkLst>
          <pc:docMk/>
          <pc:sldMk cId="3541027453" sldId="289"/>
        </pc:sldMkLst>
        <pc:spChg chg="mod">
          <ac:chgData name="Enrique Garcia-Ceja" userId="cac46fe6-f2bd-4103-802d-af93b1429973" providerId="ADAL" clId="{61080F0E-D82A-4A71-92EE-55D65C9BC475}" dt="2021-03-08T14:13:37.616" v="341"/>
          <ac:spMkLst>
            <pc:docMk/>
            <pc:sldMk cId="3541027453" sldId="289"/>
            <ac:spMk id="2" creationId="{EBC85B74-C103-425C-B207-E8EAF3FC861F}"/>
          </ac:spMkLst>
        </pc:spChg>
      </pc:sldChg>
      <pc:sldChg chg="new del">
        <pc:chgData name="Enrique Garcia-Ceja" userId="cac46fe6-f2bd-4103-802d-af93b1429973" providerId="ADAL" clId="{61080F0E-D82A-4A71-92EE-55D65C9BC475}" dt="2021-03-08T13:44:03.654" v="1" actId="47"/>
        <pc:sldMkLst>
          <pc:docMk/>
          <pc:sldMk cId="2934939323" sldId="290"/>
        </pc:sldMkLst>
      </pc:sldChg>
      <pc:sldChg chg="addSp delSp modSp add mod">
        <pc:chgData name="Enrique Garcia-Ceja" userId="cac46fe6-f2bd-4103-802d-af93b1429973" providerId="ADAL" clId="{61080F0E-D82A-4A71-92EE-55D65C9BC475}" dt="2021-03-08T14:13:37.616" v="341"/>
        <pc:sldMkLst>
          <pc:docMk/>
          <pc:sldMk cId="3416486131" sldId="290"/>
        </pc:sldMkLst>
        <pc:spChg chg="mod">
          <ac:chgData name="Enrique Garcia-Ceja" userId="cac46fe6-f2bd-4103-802d-af93b1429973" providerId="ADAL" clId="{61080F0E-D82A-4A71-92EE-55D65C9BC475}" dt="2021-03-08T13:59:04.889" v="257" actId="1076"/>
          <ac:spMkLst>
            <pc:docMk/>
            <pc:sldMk cId="3416486131" sldId="290"/>
            <ac:spMk id="2" creationId="{DA93C4BE-5E27-46F9-B4B5-B31A61970ECC}"/>
          </ac:spMkLst>
        </pc:spChg>
        <pc:spChg chg="mod">
          <ac:chgData name="Enrique Garcia-Ceja" userId="cac46fe6-f2bd-4103-802d-af93b1429973" providerId="ADAL" clId="{61080F0E-D82A-4A71-92EE-55D65C9BC475}" dt="2021-03-08T14:13:37.616" v="341"/>
          <ac:spMkLst>
            <pc:docMk/>
            <pc:sldMk cId="3416486131" sldId="290"/>
            <ac:spMk id="3" creationId="{1ACFC2A2-5AEE-4B2A-B5EE-FA12AF84328D}"/>
          </ac:spMkLst>
        </pc:spChg>
        <pc:spChg chg="del">
          <ac:chgData name="Enrique Garcia-Ceja" userId="cac46fe6-f2bd-4103-802d-af93b1429973" providerId="ADAL" clId="{61080F0E-D82A-4A71-92EE-55D65C9BC475}" dt="2021-03-08T13:44:39.119" v="12" actId="478"/>
          <ac:spMkLst>
            <pc:docMk/>
            <pc:sldMk cId="3416486131" sldId="290"/>
            <ac:spMk id="6" creationId="{6AB9EF88-C870-4974-8817-FD6597E2BCA6}"/>
          </ac:spMkLst>
        </pc:spChg>
        <pc:spChg chg="del">
          <ac:chgData name="Enrique Garcia-Ceja" userId="cac46fe6-f2bd-4103-802d-af93b1429973" providerId="ADAL" clId="{61080F0E-D82A-4A71-92EE-55D65C9BC475}" dt="2021-03-08T13:44:43.397" v="14" actId="478"/>
          <ac:spMkLst>
            <pc:docMk/>
            <pc:sldMk cId="3416486131" sldId="290"/>
            <ac:spMk id="9" creationId="{C0E4B3D0-6C89-45B0-8F35-66FA3D9C0BCC}"/>
          </ac:spMkLst>
        </pc:spChg>
        <pc:spChg chg="del">
          <ac:chgData name="Enrique Garcia-Ceja" userId="cac46fe6-f2bd-4103-802d-af93b1429973" providerId="ADAL" clId="{61080F0E-D82A-4A71-92EE-55D65C9BC475}" dt="2021-03-08T13:44:43.397" v="14" actId="478"/>
          <ac:spMkLst>
            <pc:docMk/>
            <pc:sldMk cId="3416486131" sldId="290"/>
            <ac:spMk id="10" creationId="{7562C5F0-2A1C-4CFE-98DF-AB51E0C166E6}"/>
          </ac:spMkLst>
        </pc:spChg>
        <pc:spChg chg="del">
          <ac:chgData name="Enrique Garcia-Ceja" userId="cac46fe6-f2bd-4103-802d-af93b1429973" providerId="ADAL" clId="{61080F0E-D82A-4A71-92EE-55D65C9BC475}" dt="2021-03-08T13:44:43.397" v="14" actId="478"/>
          <ac:spMkLst>
            <pc:docMk/>
            <pc:sldMk cId="3416486131" sldId="290"/>
            <ac:spMk id="11" creationId="{659F4C9D-A4AF-4956-891A-028A0B242418}"/>
          </ac:spMkLst>
        </pc:spChg>
        <pc:spChg chg="del">
          <ac:chgData name="Enrique Garcia-Ceja" userId="cac46fe6-f2bd-4103-802d-af93b1429973" providerId="ADAL" clId="{61080F0E-D82A-4A71-92EE-55D65C9BC475}" dt="2021-03-08T13:44:43.397" v="14" actId="478"/>
          <ac:spMkLst>
            <pc:docMk/>
            <pc:sldMk cId="3416486131" sldId="290"/>
            <ac:spMk id="12" creationId="{D0F1D6B0-1CA6-40E3-99C2-D9D732B619B3}"/>
          </ac:spMkLst>
        </pc:spChg>
        <pc:spChg chg="del">
          <ac:chgData name="Enrique Garcia-Ceja" userId="cac46fe6-f2bd-4103-802d-af93b1429973" providerId="ADAL" clId="{61080F0E-D82A-4A71-92EE-55D65C9BC475}" dt="2021-03-08T13:44:43.397" v="14" actId="478"/>
          <ac:spMkLst>
            <pc:docMk/>
            <pc:sldMk cId="3416486131" sldId="290"/>
            <ac:spMk id="16" creationId="{5DBE6DF0-E8DD-485D-89DC-F2E9BD0A4FE1}"/>
          </ac:spMkLst>
        </pc:spChg>
        <pc:spChg chg="add mod">
          <ac:chgData name="Enrique Garcia-Ceja" userId="cac46fe6-f2bd-4103-802d-af93b1429973" providerId="ADAL" clId="{61080F0E-D82A-4A71-92EE-55D65C9BC475}" dt="2021-03-08T13:45:29.221" v="26" actId="1076"/>
          <ac:spMkLst>
            <pc:docMk/>
            <pc:sldMk cId="3416486131" sldId="290"/>
            <ac:spMk id="17" creationId="{E062BF41-5E48-43C5-8A68-4D7B25BFF235}"/>
          </ac:spMkLst>
        </pc:spChg>
        <pc:spChg chg="add mod">
          <ac:chgData name="Enrique Garcia-Ceja" userId="cac46fe6-f2bd-4103-802d-af93b1429973" providerId="ADAL" clId="{61080F0E-D82A-4A71-92EE-55D65C9BC475}" dt="2021-03-08T13:45:35.305" v="27" actId="1076"/>
          <ac:spMkLst>
            <pc:docMk/>
            <pc:sldMk cId="3416486131" sldId="290"/>
            <ac:spMk id="18" creationId="{D69AFA1C-0CC4-4D8D-B31F-3C76308D09F4}"/>
          </ac:spMkLst>
        </pc:spChg>
        <pc:spChg chg="del">
          <ac:chgData name="Enrique Garcia-Ceja" userId="cac46fe6-f2bd-4103-802d-af93b1429973" providerId="ADAL" clId="{61080F0E-D82A-4A71-92EE-55D65C9BC475}" dt="2021-03-08T13:44:36.354" v="11" actId="478"/>
          <ac:spMkLst>
            <pc:docMk/>
            <pc:sldMk cId="3416486131" sldId="290"/>
            <ac:spMk id="60" creationId="{3A6B21D7-45F0-4897-94C9-7B3AC7933DE4}"/>
          </ac:spMkLst>
        </pc:spChg>
        <pc:picChg chg="del">
          <ac:chgData name="Enrique Garcia-Ceja" userId="cac46fe6-f2bd-4103-802d-af93b1429973" providerId="ADAL" clId="{61080F0E-D82A-4A71-92EE-55D65C9BC475}" dt="2021-03-08T13:44:43.397" v="14" actId="478"/>
          <ac:picMkLst>
            <pc:docMk/>
            <pc:sldMk cId="3416486131" sldId="290"/>
            <ac:picMk id="7" creationId="{82921064-2871-4FA2-8E6B-748D25D4081F}"/>
          </ac:picMkLst>
        </pc:picChg>
        <pc:picChg chg="del">
          <ac:chgData name="Enrique Garcia-Ceja" userId="cac46fe6-f2bd-4103-802d-af93b1429973" providerId="ADAL" clId="{61080F0E-D82A-4A71-92EE-55D65C9BC475}" dt="2021-03-08T13:44:31.947" v="10" actId="478"/>
          <ac:picMkLst>
            <pc:docMk/>
            <pc:sldMk cId="3416486131" sldId="290"/>
            <ac:picMk id="61" creationId="{00B24671-D451-49E8-BB0D-07E51AF0AECA}"/>
          </ac:picMkLst>
        </pc:picChg>
        <pc:cxnChg chg="del">
          <ac:chgData name="Enrique Garcia-Ceja" userId="cac46fe6-f2bd-4103-802d-af93b1429973" providerId="ADAL" clId="{61080F0E-D82A-4A71-92EE-55D65C9BC475}" dt="2021-03-08T13:44:40.522" v="13" actId="478"/>
          <ac:cxnSpMkLst>
            <pc:docMk/>
            <pc:sldMk cId="3416486131" sldId="290"/>
            <ac:cxnSpMk id="8" creationId="{79116CB3-FB55-4CF0-B549-5B400E188D37}"/>
          </ac:cxnSpMkLst>
        </pc:cxnChg>
        <pc:cxnChg chg="del">
          <ac:chgData name="Enrique Garcia-Ceja" userId="cac46fe6-f2bd-4103-802d-af93b1429973" providerId="ADAL" clId="{61080F0E-D82A-4A71-92EE-55D65C9BC475}" dt="2021-03-08T13:44:43.397" v="14" actId="478"/>
          <ac:cxnSpMkLst>
            <pc:docMk/>
            <pc:sldMk cId="3416486131" sldId="290"/>
            <ac:cxnSpMk id="13" creationId="{F6E4D996-1A08-4A91-9BCB-6D70A2350E02}"/>
          </ac:cxnSpMkLst>
        </pc:cxnChg>
        <pc:cxnChg chg="del">
          <ac:chgData name="Enrique Garcia-Ceja" userId="cac46fe6-f2bd-4103-802d-af93b1429973" providerId="ADAL" clId="{61080F0E-D82A-4A71-92EE-55D65C9BC475}" dt="2021-03-08T13:44:43.397" v="14" actId="478"/>
          <ac:cxnSpMkLst>
            <pc:docMk/>
            <pc:sldMk cId="3416486131" sldId="290"/>
            <ac:cxnSpMk id="14" creationId="{697CCFD4-F1CC-4FBC-82A8-BA15B68F26D4}"/>
          </ac:cxnSpMkLst>
        </pc:cxnChg>
        <pc:cxnChg chg="del">
          <ac:chgData name="Enrique Garcia-Ceja" userId="cac46fe6-f2bd-4103-802d-af93b1429973" providerId="ADAL" clId="{61080F0E-D82A-4A71-92EE-55D65C9BC475}" dt="2021-03-08T13:44:43.397" v="14" actId="478"/>
          <ac:cxnSpMkLst>
            <pc:docMk/>
            <pc:sldMk cId="3416486131" sldId="290"/>
            <ac:cxnSpMk id="15" creationId="{DE3FE666-6D93-44B8-9E32-36F36F811235}"/>
          </ac:cxnSpMkLst>
        </pc:cxnChg>
      </pc:sldChg>
      <pc:sldChg chg="addSp modSp add mod">
        <pc:chgData name="Enrique Garcia-Ceja" userId="cac46fe6-f2bd-4103-802d-af93b1429973" providerId="ADAL" clId="{61080F0E-D82A-4A71-92EE-55D65C9BC475}" dt="2021-03-08T14:13:37.616" v="341"/>
        <pc:sldMkLst>
          <pc:docMk/>
          <pc:sldMk cId="2540228746" sldId="291"/>
        </pc:sldMkLst>
        <pc:spChg chg="mod">
          <ac:chgData name="Enrique Garcia-Ceja" userId="cac46fe6-f2bd-4103-802d-af93b1429973" providerId="ADAL" clId="{61080F0E-D82A-4A71-92EE-55D65C9BC475}" dt="2021-03-08T13:58:57.544" v="256" actId="1076"/>
          <ac:spMkLst>
            <pc:docMk/>
            <pc:sldMk cId="2540228746" sldId="291"/>
            <ac:spMk id="2" creationId="{DA93C4BE-5E27-46F9-B4B5-B31A61970ECC}"/>
          </ac:spMkLst>
        </pc:spChg>
        <pc:spChg chg="mod">
          <ac:chgData name="Enrique Garcia-Ceja" userId="cac46fe6-f2bd-4103-802d-af93b1429973" providerId="ADAL" clId="{61080F0E-D82A-4A71-92EE-55D65C9BC475}" dt="2021-03-08T14:13:37.616" v="341"/>
          <ac:spMkLst>
            <pc:docMk/>
            <pc:sldMk cId="2540228746" sldId="291"/>
            <ac:spMk id="3" creationId="{1ACFC2A2-5AEE-4B2A-B5EE-FA12AF84328D}"/>
          </ac:spMkLst>
        </pc:spChg>
        <pc:spChg chg="add mod">
          <ac:chgData name="Enrique Garcia-Ceja" userId="cac46fe6-f2bd-4103-802d-af93b1429973" providerId="ADAL" clId="{61080F0E-D82A-4A71-92EE-55D65C9BC475}" dt="2021-03-08T13:48:06.157" v="76" actId="20577"/>
          <ac:spMkLst>
            <pc:docMk/>
            <pc:sldMk cId="2540228746" sldId="291"/>
            <ac:spMk id="4" creationId="{91299AE1-206D-4993-A4FC-816E63691666}"/>
          </ac:spMkLst>
        </pc:spChg>
        <pc:graphicFrameChg chg="add mod modGraphic">
          <ac:chgData name="Enrique Garcia-Ceja" userId="cac46fe6-f2bd-4103-802d-af93b1429973" providerId="ADAL" clId="{61080F0E-D82A-4A71-92EE-55D65C9BC475}" dt="2021-03-08T13:49:14.021" v="120" actId="6549"/>
          <ac:graphicFrameMkLst>
            <pc:docMk/>
            <pc:sldMk cId="2540228746" sldId="291"/>
            <ac:graphicFrameMk id="5" creationId="{294F130E-230A-4A90-B806-7F6F72C1B2FA}"/>
          </ac:graphicFrameMkLst>
        </pc:graphicFrameChg>
        <pc:picChg chg="add mod">
          <ac:chgData name="Enrique Garcia-Ceja" userId="cac46fe6-f2bd-4103-802d-af93b1429973" providerId="ADAL" clId="{61080F0E-D82A-4A71-92EE-55D65C9BC475}" dt="2021-03-08T13:50:01.069" v="123" actId="1076"/>
          <ac:picMkLst>
            <pc:docMk/>
            <pc:sldMk cId="2540228746" sldId="291"/>
            <ac:picMk id="6" creationId="{4C9A919A-117B-41F9-B158-300E4B358DDC}"/>
          </ac:picMkLst>
        </pc:picChg>
        <pc:picChg chg="add mod">
          <ac:chgData name="Enrique Garcia-Ceja" userId="cac46fe6-f2bd-4103-802d-af93b1429973" providerId="ADAL" clId="{61080F0E-D82A-4A71-92EE-55D65C9BC475}" dt="2021-03-08T13:50:01.069" v="123" actId="1076"/>
          <ac:picMkLst>
            <pc:docMk/>
            <pc:sldMk cId="2540228746" sldId="291"/>
            <ac:picMk id="7" creationId="{95134D3B-DC56-4824-B026-DB15C2A4C75D}"/>
          </ac:picMkLst>
        </pc:picChg>
        <pc:picChg chg="add mod">
          <ac:chgData name="Enrique Garcia-Ceja" userId="cac46fe6-f2bd-4103-802d-af93b1429973" providerId="ADAL" clId="{61080F0E-D82A-4A71-92EE-55D65C9BC475}" dt="2021-03-08T13:50:13.626" v="127" actId="1076"/>
          <ac:picMkLst>
            <pc:docMk/>
            <pc:sldMk cId="2540228746" sldId="291"/>
            <ac:picMk id="8" creationId="{FE77A55B-2907-4842-B65B-14AEE3C19926}"/>
          </ac:picMkLst>
        </pc:picChg>
        <pc:picChg chg="add mod">
          <ac:chgData name="Enrique Garcia-Ceja" userId="cac46fe6-f2bd-4103-802d-af93b1429973" providerId="ADAL" clId="{61080F0E-D82A-4A71-92EE-55D65C9BC475}" dt="2021-03-08T13:50:06.627" v="125" actId="1076"/>
          <ac:picMkLst>
            <pc:docMk/>
            <pc:sldMk cId="2540228746" sldId="291"/>
            <ac:picMk id="9" creationId="{644EB121-D4A4-4320-8D4C-D4C9CE249E43}"/>
          </ac:picMkLst>
        </pc:picChg>
      </pc:sldChg>
      <pc:sldChg chg="add del ord">
        <pc:chgData name="Enrique Garcia-Ceja" userId="cac46fe6-f2bd-4103-802d-af93b1429973" providerId="ADAL" clId="{61080F0E-D82A-4A71-92EE-55D65C9BC475}" dt="2021-03-08T13:59:16.414" v="261" actId="47"/>
        <pc:sldMkLst>
          <pc:docMk/>
          <pc:sldMk cId="1642099294" sldId="292"/>
        </pc:sldMkLst>
      </pc:sldChg>
      <pc:sldChg chg="addSp delSp modSp add mod">
        <pc:chgData name="Enrique Garcia-Ceja" userId="cac46fe6-f2bd-4103-802d-af93b1429973" providerId="ADAL" clId="{61080F0E-D82A-4A71-92EE-55D65C9BC475}" dt="2021-03-08T14:13:37.616" v="341"/>
        <pc:sldMkLst>
          <pc:docMk/>
          <pc:sldMk cId="2346308122" sldId="293"/>
        </pc:sldMkLst>
        <pc:spChg chg="mod">
          <ac:chgData name="Enrique Garcia-Ceja" userId="cac46fe6-f2bd-4103-802d-af93b1429973" providerId="ADAL" clId="{61080F0E-D82A-4A71-92EE-55D65C9BC475}" dt="2021-03-08T13:58:52.918" v="255" actId="1076"/>
          <ac:spMkLst>
            <pc:docMk/>
            <pc:sldMk cId="2346308122" sldId="293"/>
            <ac:spMk id="2" creationId="{DA93C4BE-5E27-46F9-B4B5-B31A61970ECC}"/>
          </ac:spMkLst>
        </pc:spChg>
        <pc:spChg chg="mod">
          <ac:chgData name="Enrique Garcia-Ceja" userId="cac46fe6-f2bd-4103-802d-af93b1429973" providerId="ADAL" clId="{61080F0E-D82A-4A71-92EE-55D65C9BC475}" dt="2021-03-08T14:13:37.616" v="341"/>
          <ac:spMkLst>
            <pc:docMk/>
            <pc:sldMk cId="2346308122" sldId="293"/>
            <ac:spMk id="3" creationId="{1ACFC2A2-5AEE-4B2A-B5EE-FA12AF84328D}"/>
          </ac:spMkLst>
        </pc:spChg>
        <pc:spChg chg="add del mod">
          <ac:chgData name="Enrique Garcia-Ceja" userId="cac46fe6-f2bd-4103-802d-af93b1429973" providerId="ADAL" clId="{61080F0E-D82A-4A71-92EE-55D65C9BC475}" dt="2021-03-08T13:52:40.279" v="129"/>
          <ac:spMkLst>
            <pc:docMk/>
            <pc:sldMk cId="2346308122" sldId="293"/>
            <ac:spMk id="4" creationId="{CB86AB6E-3D03-465B-9657-335147DE52F8}"/>
          </ac:spMkLst>
        </pc:spChg>
        <pc:spChg chg="add mod">
          <ac:chgData name="Enrique Garcia-Ceja" userId="cac46fe6-f2bd-4103-802d-af93b1429973" providerId="ADAL" clId="{61080F0E-D82A-4A71-92EE-55D65C9BC475}" dt="2021-03-08T13:55:18.361" v="179" actId="1076"/>
          <ac:spMkLst>
            <pc:docMk/>
            <pc:sldMk cId="2346308122" sldId="293"/>
            <ac:spMk id="5" creationId="{439A6607-0E88-434E-BFD1-2355FAFD1BC4}"/>
          </ac:spMkLst>
        </pc:spChg>
        <pc:spChg chg="add mod">
          <ac:chgData name="Enrique Garcia-Ceja" userId="cac46fe6-f2bd-4103-802d-af93b1429973" providerId="ADAL" clId="{61080F0E-D82A-4A71-92EE-55D65C9BC475}" dt="2021-03-08T13:55:26.472" v="189" actId="1036"/>
          <ac:spMkLst>
            <pc:docMk/>
            <pc:sldMk cId="2346308122" sldId="293"/>
            <ac:spMk id="6" creationId="{E817B072-E5CA-46BA-99E1-883E542F745B}"/>
          </ac:spMkLst>
        </pc:spChg>
        <pc:spChg chg="add mod">
          <ac:chgData name="Enrique Garcia-Ceja" userId="cac46fe6-f2bd-4103-802d-af93b1429973" providerId="ADAL" clId="{61080F0E-D82A-4A71-92EE-55D65C9BC475}" dt="2021-03-08T13:55:26.472" v="189" actId="1036"/>
          <ac:spMkLst>
            <pc:docMk/>
            <pc:sldMk cId="2346308122" sldId="293"/>
            <ac:spMk id="7" creationId="{2C146D7B-9F99-4B1A-8EC2-86AC96F2728A}"/>
          </ac:spMkLst>
        </pc:spChg>
        <pc:spChg chg="mod">
          <ac:chgData name="Enrique Garcia-Ceja" userId="cac46fe6-f2bd-4103-802d-af93b1429973" providerId="ADAL" clId="{61080F0E-D82A-4A71-92EE-55D65C9BC475}" dt="2021-03-08T13:53:18.476" v="143"/>
          <ac:spMkLst>
            <pc:docMk/>
            <pc:sldMk cId="2346308122" sldId="293"/>
            <ac:spMk id="16" creationId="{F462D4DA-B89E-4F12-9177-5442D5A6AE8D}"/>
          </ac:spMkLst>
        </pc:spChg>
        <pc:spChg chg="mod">
          <ac:chgData name="Enrique Garcia-Ceja" userId="cac46fe6-f2bd-4103-802d-af93b1429973" providerId="ADAL" clId="{61080F0E-D82A-4A71-92EE-55D65C9BC475}" dt="2021-03-08T13:53:18.476" v="143"/>
          <ac:spMkLst>
            <pc:docMk/>
            <pc:sldMk cId="2346308122" sldId="293"/>
            <ac:spMk id="17" creationId="{2DA38FB4-77BD-4FB7-AB57-FE80DA4270DB}"/>
          </ac:spMkLst>
        </pc:spChg>
        <pc:spChg chg="mod">
          <ac:chgData name="Enrique Garcia-Ceja" userId="cac46fe6-f2bd-4103-802d-af93b1429973" providerId="ADAL" clId="{61080F0E-D82A-4A71-92EE-55D65C9BC475}" dt="2021-03-08T13:53:18.476" v="143"/>
          <ac:spMkLst>
            <pc:docMk/>
            <pc:sldMk cId="2346308122" sldId="293"/>
            <ac:spMk id="18" creationId="{68F85E08-D40F-4DC9-9BA2-E25F169C16C7}"/>
          </ac:spMkLst>
        </pc:spChg>
        <pc:spChg chg="add del mod">
          <ac:chgData name="Enrique Garcia-Ceja" userId="cac46fe6-f2bd-4103-802d-af93b1429973" providerId="ADAL" clId="{61080F0E-D82A-4A71-92EE-55D65C9BC475}" dt="2021-03-08T13:53:31.051" v="146" actId="478"/>
          <ac:spMkLst>
            <pc:docMk/>
            <pc:sldMk cId="2346308122" sldId="293"/>
            <ac:spMk id="19" creationId="{3C0CCD03-4CB9-4CDC-892F-502A1C130DFF}"/>
          </ac:spMkLst>
        </pc:spChg>
        <pc:spChg chg="add del mod">
          <ac:chgData name="Enrique Garcia-Ceja" userId="cac46fe6-f2bd-4103-802d-af93b1429973" providerId="ADAL" clId="{61080F0E-D82A-4A71-92EE-55D65C9BC475}" dt="2021-03-08T13:53:31.051" v="146" actId="478"/>
          <ac:spMkLst>
            <pc:docMk/>
            <pc:sldMk cId="2346308122" sldId="293"/>
            <ac:spMk id="20" creationId="{FA581A60-C867-4040-9E21-6527A3BD5B6B}"/>
          </ac:spMkLst>
        </pc:spChg>
        <pc:spChg chg="add del mod">
          <ac:chgData name="Enrique Garcia-Ceja" userId="cac46fe6-f2bd-4103-802d-af93b1429973" providerId="ADAL" clId="{61080F0E-D82A-4A71-92EE-55D65C9BC475}" dt="2021-03-08T13:53:31.051" v="146" actId="478"/>
          <ac:spMkLst>
            <pc:docMk/>
            <pc:sldMk cId="2346308122" sldId="293"/>
            <ac:spMk id="21" creationId="{89B3E9DA-D466-4A55-9260-42BA1D95156C}"/>
          </ac:spMkLst>
        </pc:spChg>
        <pc:spChg chg="add del mod">
          <ac:chgData name="Enrique Garcia-Ceja" userId="cac46fe6-f2bd-4103-802d-af93b1429973" providerId="ADAL" clId="{61080F0E-D82A-4A71-92EE-55D65C9BC475}" dt="2021-03-08T13:53:31.051" v="146" actId="478"/>
          <ac:spMkLst>
            <pc:docMk/>
            <pc:sldMk cId="2346308122" sldId="293"/>
            <ac:spMk id="22" creationId="{18F7842F-C63D-48D5-B584-490549637909}"/>
          </ac:spMkLst>
        </pc:spChg>
        <pc:spChg chg="add del mod">
          <ac:chgData name="Enrique Garcia-Ceja" userId="cac46fe6-f2bd-4103-802d-af93b1429973" providerId="ADAL" clId="{61080F0E-D82A-4A71-92EE-55D65C9BC475}" dt="2021-03-08T13:53:31.051" v="146" actId="478"/>
          <ac:spMkLst>
            <pc:docMk/>
            <pc:sldMk cId="2346308122" sldId="293"/>
            <ac:spMk id="23" creationId="{58AB4DF6-C9CE-4BD0-873A-E62AE226A107}"/>
          </ac:spMkLst>
        </pc:spChg>
        <pc:spChg chg="add del mod">
          <ac:chgData name="Enrique Garcia-Ceja" userId="cac46fe6-f2bd-4103-802d-af93b1429973" providerId="ADAL" clId="{61080F0E-D82A-4A71-92EE-55D65C9BC475}" dt="2021-03-08T13:53:31.051" v="146" actId="478"/>
          <ac:spMkLst>
            <pc:docMk/>
            <pc:sldMk cId="2346308122" sldId="293"/>
            <ac:spMk id="24" creationId="{56EF998B-9FD4-453E-BB04-3424BF18FEE8}"/>
          </ac:spMkLst>
        </pc:spChg>
        <pc:spChg chg="add del mod">
          <ac:chgData name="Enrique Garcia-Ceja" userId="cac46fe6-f2bd-4103-802d-af93b1429973" providerId="ADAL" clId="{61080F0E-D82A-4A71-92EE-55D65C9BC475}" dt="2021-03-08T13:53:31.051" v="146" actId="478"/>
          <ac:spMkLst>
            <pc:docMk/>
            <pc:sldMk cId="2346308122" sldId="293"/>
            <ac:spMk id="25" creationId="{516AB829-4D10-4EAD-9F1C-D43FE9CFDA4E}"/>
          </ac:spMkLst>
        </pc:spChg>
        <pc:spChg chg="mod">
          <ac:chgData name="Enrique Garcia-Ceja" userId="cac46fe6-f2bd-4103-802d-af93b1429973" providerId="ADAL" clId="{61080F0E-D82A-4A71-92EE-55D65C9BC475}" dt="2021-03-08T13:53:39.544" v="147"/>
          <ac:spMkLst>
            <pc:docMk/>
            <pc:sldMk cId="2346308122" sldId="293"/>
            <ac:spMk id="27" creationId="{DA8BA3EA-18EB-4DA8-8E47-0859893E1C39}"/>
          </ac:spMkLst>
        </pc:spChg>
        <pc:spChg chg="mod">
          <ac:chgData name="Enrique Garcia-Ceja" userId="cac46fe6-f2bd-4103-802d-af93b1429973" providerId="ADAL" clId="{61080F0E-D82A-4A71-92EE-55D65C9BC475}" dt="2021-03-08T13:53:39.544" v="147"/>
          <ac:spMkLst>
            <pc:docMk/>
            <pc:sldMk cId="2346308122" sldId="293"/>
            <ac:spMk id="28" creationId="{A379843B-5E15-4048-AF03-47FF0E6F0605}"/>
          </ac:spMkLst>
        </pc:spChg>
        <pc:spChg chg="mod">
          <ac:chgData name="Enrique Garcia-Ceja" userId="cac46fe6-f2bd-4103-802d-af93b1429973" providerId="ADAL" clId="{61080F0E-D82A-4A71-92EE-55D65C9BC475}" dt="2021-03-08T13:53:39.544" v="147"/>
          <ac:spMkLst>
            <pc:docMk/>
            <pc:sldMk cId="2346308122" sldId="293"/>
            <ac:spMk id="29" creationId="{315E8588-FEF5-4A65-B904-C8782FA50BA7}"/>
          </ac:spMkLst>
        </pc:spChg>
        <pc:spChg chg="add del mod">
          <ac:chgData name="Enrique Garcia-Ceja" userId="cac46fe6-f2bd-4103-802d-af93b1429973" providerId="ADAL" clId="{61080F0E-D82A-4A71-92EE-55D65C9BC475}" dt="2021-03-08T13:56:05.261" v="190" actId="478"/>
          <ac:spMkLst>
            <pc:docMk/>
            <pc:sldMk cId="2346308122" sldId="293"/>
            <ac:spMk id="30" creationId="{173EA8B5-163E-4941-B6E6-13CEB0A91710}"/>
          </ac:spMkLst>
        </pc:spChg>
        <pc:spChg chg="add del mod">
          <ac:chgData name="Enrique Garcia-Ceja" userId="cac46fe6-f2bd-4103-802d-af93b1429973" providerId="ADAL" clId="{61080F0E-D82A-4A71-92EE-55D65C9BC475}" dt="2021-03-08T13:56:05.261" v="190" actId="478"/>
          <ac:spMkLst>
            <pc:docMk/>
            <pc:sldMk cId="2346308122" sldId="293"/>
            <ac:spMk id="31" creationId="{98768A74-F5AE-4146-AF5A-253FE71D2390}"/>
          </ac:spMkLst>
        </pc:spChg>
        <pc:spChg chg="add del mod">
          <ac:chgData name="Enrique Garcia-Ceja" userId="cac46fe6-f2bd-4103-802d-af93b1429973" providerId="ADAL" clId="{61080F0E-D82A-4A71-92EE-55D65C9BC475}" dt="2021-03-08T13:56:05.261" v="190" actId="478"/>
          <ac:spMkLst>
            <pc:docMk/>
            <pc:sldMk cId="2346308122" sldId="293"/>
            <ac:spMk id="32" creationId="{998DE107-874A-447E-9AF4-96F7A118887D}"/>
          </ac:spMkLst>
        </pc:spChg>
        <pc:spChg chg="add del mod">
          <ac:chgData name="Enrique Garcia-Ceja" userId="cac46fe6-f2bd-4103-802d-af93b1429973" providerId="ADAL" clId="{61080F0E-D82A-4A71-92EE-55D65C9BC475}" dt="2021-03-08T13:56:05.261" v="190" actId="478"/>
          <ac:spMkLst>
            <pc:docMk/>
            <pc:sldMk cId="2346308122" sldId="293"/>
            <ac:spMk id="33" creationId="{CB47272E-3CF1-4EBF-AF4B-6936C2EBB946}"/>
          </ac:spMkLst>
        </pc:spChg>
        <pc:spChg chg="add del mod">
          <ac:chgData name="Enrique Garcia-Ceja" userId="cac46fe6-f2bd-4103-802d-af93b1429973" providerId="ADAL" clId="{61080F0E-D82A-4A71-92EE-55D65C9BC475}" dt="2021-03-08T13:56:05.261" v="190" actId="478"/>
          <ac:spMkLst>
            <pc:docMk/>
            <pc:sldMk cId="2346308122" sldId="293"/>
            <ac:spMk id="34" creationId="{AEAA393C-976B-4A87-A35A-389A2BD3781C}"/>
          </ac:spMkLst>
        </pc:spChg>
        <pc:spChg chg="add del mod">
          <ac:chgData name="Enrique Garcia-Ceja" userId="cac46fe6-f2bd-4103-802d-af93b1429973" providerId="ADAL" clId="{61080F0E-D82A-4A71-92EE-55D65C9BC475}" dt="2021-03-08T13:56:05.261" v="190" actId="478"/>
          <ac:spMkLst>
            <pc:docMk/>
            <pc:sldMk cId="2346308122" sldId="293"/>
            <ac:spMk id="35" creationId="{7E551098-D2E4-4CA1-A021-CA9D2D9B5E70}"/>
          </ac:spMkLst>
        </pc:spChg>
        <pc:spChg chg="add del mod">
          <ac:chgData name="Enrique Garcia-Ceja" userId="cac46fe6-f2bd-4103-802d-af93b1429973" providerId="ADAL" clId="{61080F0E-D82A-4A71-92EE-55D65C9BC475}" dt="2021-03-08T13:56:05.261" v="190" actId="478"/>
          <ac:spMkLst>
            <pc:docMk/>
            <pc:sldMk cId="2346308122" sldId="293"/>
            <ac:spMk id="36" creationId="{9C9BCE19-3F3E-4CE4-AE6B-208C159F976C}"/>
          </ac:spMkLst>
        </pc:spChg>
        <pc:spChg chg="mod">
          <ac:chgData name="Enrique Garcia-Ceja" userId="cac46fe6-f2bd-4103-802d-af93b1429973" providerId="ADAL" clId="{61080F0E-D82A-4A71-92EE-55D65C9BC475}" dt="2021-03-08T13:56:24.204" v="195" actId="20577"/>
          <ac:spMkLst>
            <pc:docMk/>
            <pc:sldMk cId="2346308122" sldId="293"/>
            <ac:spMk id="38" creationId="{FF3ACB26-3415-4F78-B2C0-100D37D91DA3}"/>
          </ac:spMkLst>
        </pc:spChg>
        <pc:spChg chg="mod">
          <ac:chgData name="Enrique Garcia-Ceja" userId="cac46fe6-f2bd-4103-802d-af93b1429973" providerId="ADAL" clId="{61080F0E-D82A-4A71-92EE-55D65C9BC475}" dt="2021-03-08T13:56:11.022" v="191"/>
          <ac:spMkLst>
            <pc:docMk/>
            <pc:sldMk cId="2346308122" sldId="293"/>
            <ac:spMk id="39" creationId="{74A86E6A-2F94-4F08-9E65-755346B0861F}"/>
          </ac:spMkLst>
        </pc:spChg>
        <pc:spChg chg="mod">
          <ac:chgData name="Enrique Garcia-Ceja" userId="cac46fe6-f2bd-4103-802d-af93b1429973" providerId="ADAL" clId="{61080F0E-D82A-4A71-92EE-55D65C9BC475}" dt="2021-03-08T13:56:11.022" v="191"/>
          <ac:spMkLst>
            <pc:docMk/>
            <pc:sldMk cId="2346308122" sldId="293"/>
            <ac:spMk id="40" creationId="{3A68505B-C58D-40F8-9E69-BA5EDE2395F9}"/>
          </ac:spMkLst>
        </pc:spChg>
        <pc:spChg chg="add mod">
          <ac:chgData name="Enrique Garcia-Ceja" userId="cac46fe6-f2bd-4103-802d-af93b1429973" providerId="ADAL" clId="{61080F0E-D82A-4A71-92EE-55D65C9BC475}" dt="2021-03-08T13:56:11.022" v="191"/>
          <ac:spMkLst>
            <pc:docMk/>
            <pc:sldMk cId="2346308122" sldId="293"/>
            <ac:spMk id="41" creationId="{9D3C9202-24B3-42CC-9814-D913B57F02FD}"/>
          </ac:spMkLst>
        </pc:spChg>
        <pc:spChg chg="add mod">
          <ac:chgData name="Enrique Garcia-Ceja" userId="cac46fe6-f2bd-4103-802d-af93b1429973" providerId="ADAL" clId="{61080F0E-D82A-4A71-92EE-55D65C9BC475}" dt="2021-03-08T13:56:11.022" v="191"/>
          <ac:spMkLst>
            <pc:docMk/>
            <pc:sldMk cId="2346308122" sldId="293"/>
            <ac:spMk id="42" creationId="{87922EBC-B74C-4AF3-8550-D60E8F62225E}"/>
          </ac:spMkLst>
        </pc:spChg>
        <pc:spChg chg="add mod">
          <ac:chgData name="Enrique Garcia-Ceja" userId="cac46fe6-f2bd-4103-802d-af93b1429973" providerId="ADAL" clId="{61080F0E-D82A-4A71-92EE-55D65C9BC475}" dt="2021-03-08T13:56:11.022" v="191"/>
          <ac:spMkLst>
            <pc:docMk/>
            <pc:sldMk cId="2346308122" sldId="293"/>
            <ac:spMk id="43" creationId="{BCC8E724-605D-4195-AB78-61CDB07831F4}"/>
          </ac:spMkLst>
        </pc:spChg>
        <pc:spChg chg="add mod">
          <ac:chgData name="Enrique Garcia-Ceja" userId="cac46fe6-f2bd-4103-802d-af93b1429973" providerId="ADAL" clId="{61080F0E-D82A-4A71-92EE-55D65C9BC475}" dt="2021-03-08T13:56:11.022" v="191"/>
          <ac:spMkLst>
            <pc:docMk/>
            <pc:sldMk cId="2346308122" sldId="293"/>
            <ac:spMk id="44" creationId="{1DD8286D-E27D-4878-B3B1-5E2C5CC45E77}"/>
          </ac:spMkLst>
        </pc:spChg>
        <pc:spChg chg="add mod">
          <ac:chgData name="Enrique Garcia-Ceja" userId="cac46fe6-f2bd-4103-802d-af93b1429973" providerId="ADAL" clId="{61080F0E-D82A-4A71-92EE-55D65C9BC475}" dt="2021-03-08T13:56:11.022" v="191"/>
          <ac:spMkLst>
            <pc:docMk/>
            <pc:sldMk cId="2346308122" sldId="293"/>
            <ac:spMk id="45" creationId="{4FE3BB12-AEC2-4D3B-A9AE-2E6F363F5D04}"/>
          </ac:spMkLst>
        </pc:spChg>
        <pc:spChg chg="add mod">
          <ac:chgData name="Enrique Garcia-Ceja" userId="cac46fe6-f2bd-4103-802d-af93b1429973" providerId="ADAL" clId="{61080F0E-D82A-4A71-92EE-55D65C9BC475}" dt="2021-03-08T13:56:11.022" v="191"/>
          <ac:spMkLst>
            <pc:docMk/>
            <pc:sldMk cId="2346308122" sldId="293"/>
            <ac:spMk id="46" creationId="{E41C166B-FFC0-4EE1-B442-22BB86B4165B}"/>
          </ac:spMkLst>
        </pc:spChg>
        <pc:spChg chg="add mod">
          <ac:chgData name="Enrique Garcia-Ceja" userId="cac46fe6-f2bd-4103-802d-af93b1429973" providerId="ADAL" clId="{61080F0E-D82A-4A71-92EE-55D65C9BC475}" dt="2021-03-08T13:56:11.022" v="191"/>
          <ac:spMkLst>
            <pc:docMk/>
            <pc:sldMk cId="2346308122" sldId="293"/>
            <ac:spMk id="47" creationId="{F01099B9-3789-44CA-A797-EB93192DEFF2}"/>
          </ac:spMkLst>
        </pc:spChg>
        <pc:grpChg chg="add del mod">
          <ac:chgData name="Enrique Garcia-Ceja" userId="cac46fe6-f2bd-4103-802d-af93b1429973" providerId="ADAL" clId="{61080F0E-D82A-4A71-92EE-55D65C9BC475}" dt="2021-03-08T13:53:31.051" v="146" actId="478"/>
          <ac:grpSpMkLst>
            <pc:docMk/>
            <pc:sldMk cId="2346308122" sldId="293"/>
            <ac:grpSpMk id="15" creationId="{2BFE921F-6BC7-476B-8E74-0A374E037544}"/>
          </ac:grpSpMkLst>
        </pc:grpChg>
        <pc:grpChg chg="add del mod">
          <ac:chgData name="Enrique Garcia-Ceja" userId="cac46fe6-f2bd-4103-802d-af93b1429973" providerId="ADAL" clId="{61080F0E-D82A-4A71-92EE-55D65C9BC475}" dt="2021-03-08T13:56:05.261" v="190" actId="478"/>
          <ac:grpSpMkLst>
            <pc:docMk/>
            <pc:sldMk cId="2346308122" sldId="293"/>
            <ac:grpSpMk id="26" creationId="{8CAD4435-D680-41B7-8793-429A4CB1FA0C}"/>
          </ac:grpSpMkLst>
        </pc:grpChg>
        <pc:grpChg chg="add mod">
          <ac:chgData name="Enrique Garcia-Ceja" userId="cac46fe6-f2bd-4103-802d-af93b1429973" providerId="ADAL" clId="{61080F0E-D82A-4A71-92EE-55D65C9BC475}" dt="2021-03-08T13:56:11.022" v="191"/>
          <ac:grpSpMkLst>
            <pc:docMk/>
            <pc:sldMk cId="2346308122" sldId="293"/>
            <ac:grpSpMk id="37" creationId="{D340D931-FF4F-4F7B-9B25-ED00C0F8C0A5}"/>
          </ac:grpSpMkLst>
        </pc:grpChg>
        <pc:picChg chg="add mod">
          <ac:chgData name="Enrique Garcia-Ceja" userId="cac46fe6-f2bd-4103-802d-af93b1429973" providerId="ADAL" clId="{61080F0E-D82A-4A71-92EE-55D65C9BC475}" dt="2021-03-08T13:55:26.472" v="189" actId="1036"/>
          <ac:picMkLst>
            <pc:docMk/>
            <pc:sldMk cId="2346308122" sldId="293"/>
            <ac:picMk id="14" creationId="{EECB654B-F3DD-41AC-8648-44AD16A9F49A}"/>
          </ac:picMkLst>
        </pc:picChg>
        <pc:cxnChg chg="add mod">
          <ac:chgData name="Enrique Garcia-Ceja" userId="cac46fe6-f2bd-4103-802d-af93b1429973" providerId="ADAL" clId="{61080F0E-D82A-4A71-92EE-55D65C9BC475}" dt="2021-03-08T13:55:26.472" v="189" actId="1036"/>
          <ac:cxnSpMkLst>
            <pc:docMk/>
            <pc:sldMk cId="2346308122" sldId="293"/>
            <ac:cxnSpMk id="8" creationId="{3155D263-F714-4B37-8D3B-2DA89D7BC9C6}"/>
          </ac:cxnSpMkLst>
        </pc:cxnChg>
        <pc:cxnChg chg="add mod">
          <ac:chgData name="Enrique Garcia-Ceja" userId="cac46fe6-f2bd-4103-802d-af93b1429973" providerId="ADAL" clId="{61080F0E-D82A-4A71-92EE-55D65C9BC475}" dt="2021-03-08T13:55:26.472" v="189" actId="1036"/>
          <ac:cxnSpMkLst>
            <pc:docMk/>
            <pc:sldMk cId="2346308122" sldId="293"/>
            <ac:cxnSpMk id="9" creationId="{BFB93A44-3E4B-49FC-B976-45A017054F33}"/>
          </ac:cxnSpMkLst>
        </pc:cxnChg>
        <pc:cxnChg chg="add mod">
          <ac:chgData name="Enrique Garcia-Ceja" userId="cac46fe6-f2bd-4103-802d-af93b1429973" providerId="ADAL" clId="{61080F0E-D82A-4A71-92EE-55D65C9BC475}" dt="2021-03-08T13:55:26.472" v="189" actId="1036"/>
          <ac:cxnSpMkLst>
            <pc:docMk/>
            <pc:sldMk cId="2346308122" sldId="293"/>
            <ac:cxnSpMk id="10" creationId="{4803665C-0D17-416E-AF90-1AB2A17BFF33}"/>
          </ac:cxnSpMkLst>
        </pc:cxnChg>
        <pc:cxnChg chg="add mod">
          <ac:chgData name="Enrique Garcia-Ceja" userId="cac46fe6-f2bd-4103-802d-af93b1429973" providerId="ADAL" clId="{61080F0E-D82A-4A71-92EE-55D65C9BC475}" dt="2021-03-08T13:55:26.472" v="189" actId="1036"/>
          <ac:cxnSpMkLst>
            <pc:docMk/>
            <pc:sldMk cId="2346308122" sldId="293"/>
            <ac:cxnSpMk id="11" creationId="{3CC8BA95-5314-466B-9DC0-EE9C0590B7FA}"/>
          </ac:cxnSpMkLst>
        </pc:cxnChg>
        <pc:cxnChg chg="add mod">
          <ac:chgData name="Enrique Garcia-Ceja" userId="cac46fe6-f2bd-4103-802d-af93b1429973" providerId="ADAL" clId="{61080F0E-D82A-4A71-92EE-55D65C9BC475}" dt="2021-03-08T13:55:26.472" v="189" actId="1036"/>
          <ac:cxnSpMkLst>
            <pc:docMk/>
            <pc:sldMk cId="2346308122" sldId="293"/>
            <ac:cxnSpMk id="12" creationId="{0C61EDA4-BDF3-417D-A6C9-EBCA6ABF890A}"/>
          </ac:cxnSpMkLst>
        </pc:cxnChg>
        <pc:cxnChg chg="add mod">
          <ac:chgData name="Enrique Garcia-Ceja" userId="cac46fe6-f2bd-4103-802d-af93b1429973" providerId="ADAL" clId="{61080F0E-D82A-4A71-92EE-55D65C9BC475}" dt="2021-03-08T13:55:26.472" v="189" actId="1036"/>
          <ac:cxnSpMkLst>
            <pc:docMk/>
            <pc:sldMk cId="2346308122" sldId="293"/>
            <ac:cxnSpMk id="13" creationId="{ACC41468-9C26-4889-98C1-2C285839B691}"/>
          </ac:cxnSpMkLst>
        </pc:cxnChg>
      </pc:sldChg>
      <pc:sldChg chg="addSp delSp modSp add mod">
        <pc:chgData name="Enrique Garcia-Ceja" userId="cac46fe6-f2bd-4103-802d-af93b1429973" providerId="ADAL" clId="{61080F0E-D82A-4A71-92EE-55D65C9BC475}" dt="2021-03-08T14:13:37.616" v="341"/>
        <pc:sldMkLst>
          <pc:docMk/>
          <pc:sldMk cId="1151890028" sldId="294"/>
        </pc:sldMkLst>
        <pc:spChg chg="mod">
          <ac:chgData name="Enrique Garcia-Ceja" userId="cac46fe6-f2bd-4103-802d-af93b1429973" providerId="ADAL" clId="{61080F0E-D82A-4A71-92EE-55D65C9BC475}" dt="2021-03-08T14:00:54.335" v="273"/>
          <ac:spMkLst>
            <pc:docMk/>
            <pc:sldMk cId="1151890028" sldId="294"/>
            <ac:spMk id="2" creationId="{DA93C4BE-5E27-46F9-B4B5-B31A61970ECC}"/>
          </ac:spMkLst>
        </pc:spChg>
        <pc:spChg chg="mod">
          <ac:chgData name="Enrique Garcia-Ceja" userId="cac46fe6-f2bd-4103-802d-af93b1429973" providerId="ADAL" clId="{61080F0E-D82A-4A71-92EE-55D65C9BC475}" dt="2021-03-08T14:13:37.616" v="341"/>
          <ac:spMkLst>
            <pc:docMk/>
            <pc:sldMk cId="1151890028" sldId="294"/>
            <ac:spMk id="3" creationId="{1ACFC2A2-5AEE-4B2A-B5EE-FA12AF84328D}"/>
          </ac:spMkLst>
        </pc:spChg>
        <pc:spChg chg="add del mod">
          <ac:chgData name="Enrique Garcia-Ceja" userId="cac46fe6-f2bd-4103-802d-af93b1429973" providerId="ADAL" clId="{61080F0E-D82A-4A71-92EE-55D65C9BC475}" dt="2021-03-08T14:01:09.440" v="277"/>
          <ac:spMkLst>
            <pc:docMk/>
            <pc:sldMk cId="1151890028" sldId="294"/>
            <ac:spMk id="4" creationId="{A72E1EF3-2774-4E8A-A771-E75D88B88C05}"/>
          </ac:spMkLst>
        </pc:spChg>
        <pc:spChg chg="add del mod">
          <ac:chgData name="Enrique Garcia-Ceja" userId="cac46fe6-f2bd-4103-802d-af93b1429973" providerId="ADAL" clId="{61080F0E-D82A-4A71-92EE-55D65C9BC475}" dt="2021-03-08T14:01:09.440" v="277"/>
          <ac:spMkLst>
            <pc:docMk/>
            <pc:sldMk cId="1151890028" sldId="294"/>
            <ac:spMk id="5" creationId="{E7BCD0B8-10BC-4FA6-A87A-0613B5522238}"/>
          </ac:spMkLst>
        </pc:spChg>
        <pc:spChg chg="add mod">
          <ac:chgData name="Enrique Garcia-Ceja" userId="cac46fe6-f2bd-4103-802d-af93b1429973" providerId="ADAL" clId="{61080F0E-D82A-4A71-92EE-55D65C9BC475}" dt="2021-03-08T14:01:26.884" v="284" actId="20577"/>
          <ac:spMkLst>
            <pc:docMk/>
            <pc:sldMk cId="1151890028" sldId="294"/>
            <ac:spMk id="9" creationId="{D6AE5EEE-5AE2-4B4A-92C5-AB2112E45999}"/>
          </ac:spMkLst>
        </pc:spChg>
        <pc:spChg chg="add mod">
          <ac:chgData name="Enrique Garcia-Ceja" userId="cac46fe6-f2bd-4103-802d-af93b1429973" providerId="ADAL" clId="{61080F0E-D82A-4A71-92EE-55D65C9BC475}" dt="2021-03-08T14:01:20.923" v="280" actId="1076"/>
          <ac:spMkLst>
            <pc:docMk/>
            <pc:sldMk cId="1151890028" sldId="294"/>
            <ac:spMk id="10" creationId="{827D5385-6A63-450E-9679-E1E6DAEE821A}"/>
          </ac:spMkLst>
        </pc:spChg>
        <pc:spChg chg="mod">
          <ac:chgData name="Enrique Garcia-Ceja" userId="cac46fe6-f2bd-4103-802d-af93b1429973" providerId="ADAL" clId="{61080F0E-D82A-4A71-92EE-55D65C9BC475}" dt="2021-03-08T14:02:31.258" v="304"/>
          <ac:spMkLst>
            <pc:docMk/>
            <pc:sldMk cId="1151890028" sldId="294"/>
            <ac:spMk id="15" creationId="{1225E8A6-56F8-42B6-99CD-63FC58A8EA40}"/>
          </ac:spMkLst>
        </pc:spChg>
        <pc:spChg chg="mod">
          <ac:chgData name="Enrique Garcia-Ceja" userId="cac46fe6-f2bd-4103-802d-af93b1429973" providerId="ADAL" clId="{61080F0E-D82A-4A71-92EE-55D65C9BC475}" dt="2021-03-08T14:02:31.258" v="304"/>
          <ac:spMkLst>
            <pc:docMk/>
            <pc:sldMk cId="1151890028" sldId="294"/>
            <ac:spMk id="16" creationId="{C13A29D9-AD90-40C7-ADE4-540C9715FE76}"/>
          </ac:spMkLst>
        </pc:spChg>
        <pc:spChg chg="mod">
          <ac:chgData name="Enrique Garcia-Ceja" userId="cac46fe6-f2bd-4103-802d-af93b1429973" providerId="ADAL" clId="{61080F0E-D82A-4A71-92EE-55D65C9BC475}" dt="2021-03-08T14:02:31.258" v="304"/>
          <ac:spMkLst>
            <pc:docMk/>
            <pc:sldMk cId="1151890028" sldId="294"/>
            <ac:spMk id="17" creationId="{225CED30-BF83-4BDC-90C0-17721B971992}"/>
          </ac:spMkLst>
        </pc:spChg>
        <pc:spChg chg="add mod">
          <ac:chgData name="Enrique Garcia-Ceja" userId="cac46fe6-f2bd-4103-802d-af93b1429973" providerId="ADAL" clId="{61080F0E-D82A-4A71-92EE-55D65C9BC475}" dt="2021-03-08T14:02:31.258" v="304"/>
          <ac:spMkLst>
            <pc:docMk/>
            <pc:sldMk cId="1151890028" sldId="294"/>
            <ac:spMk id="18" creationId="{DBDC0092-2822-4F0A-940B-88F4123F3922}"/>
          </ac:spMkLst>
        </pc:spChg>
        <pc:spChg chg="add mod">
          <ac:chgData name="Enrique Garcia-Ceja" userId="cac46fe6-f2bd-4103-802d-af93b1429973" providerId="ADAL" clId="{61080F0E-D82A-4A71-92EE-55D65C9BC475}" dt="2021-03-08T14:02:31.258" v="304"/>
          <ac:spMkLst>
            <pc:docMk/>
            <pc:sldMk cId="1151890028" sldId="294"/>
            <ac:spMk id="19" creationId="{DFF65808-C4E2-4BCD-8EBD-22812A86B3F2}"/>
          </ac:spMkLst>
        </pc:spChg>
        <pc:spChg chg="add mod">
          <ac:chgData name="Enrique Garcia-Ceja" userId="cac46fe6-f2bd-4103-802d-af93b1429973" providerId="ADAL" clId="{61080F0E-D82A-4A71-92EE-55D65C9BC475}" dt="2021-03-08T14:02:31.258" v="304"/>
          <ac:spMkLst>
            <pc:docMk/>
            <pc:sldMk cId="1151890028" sldId="294"/>
            <ac:spMk id="20" creationId="{A1BE5196-4F13-4F8F-9083-6C84FBD6634F}"/>
          </ac:spMkLst>
        </pc:spChg>
        <pc:spChg chg="add mod">
          <ac:chgData name="Enrique Garcia-Ceja" userId="cac46fe6-f2bd-4103-802d-af93b1429973" providerId="ADAL" clId="{61080F0E-D82A-4A71-92EE-55D65C9BC475}" dt="2021-03-08T14:02:31.258" v="304"/>
          <ac:spMkLst>
            <pc:docMk/>
            <pc:sldMk cId="1151890028" sldId="294"/>
            <ac:spMk id="21" creationId="{3D35D782-EED1-4081-878B-949A725E6ADB}"/>
          </ac:spMkLst>
        </pc:spChg>
        <pc:spChg chg="add mod">
          <ac:chgData name="Enrique Garcia-Ceja" userId="cac46fe6-f2bd-4103-802d-af93b1429973" providerId="ADAL" clId="{61080F0E-D82A-4A71-92EE-55D65C9BC475}" dt="2021-03-08T14:02:31.258" v="304"/>
          <ac:spMkLst>
            <pc:docMk/>
            <pc:sldMk cId="1151890028" sldId="294"/>
            <ac:spMk id="22" creationId="{4AED1D3A-4CA1-4875-A8AC-429B41C986FC}"/>
          </ac:spMkLst>
        </pc:spChg>
        <pc:spChg chg="add mod">
          <ac:chgData name="Enrique Garcia-Ceja" userId="cac46fe6-f2bd-4103-802d-af93b1429973" providerId="ADAL" clId="{61080F0E-D82A-4A71-92EE-55D65C9BC475}" dt="2021-03-08T14:02:31.258" v="304"/>
          <ac:spMkLst>
            <pc:docMk/>
            <pc:sldMk cId="1151890028" sldId="294"/>
            <ac:spMk id="23" creationId="{3A6C8049-B02E-41AB-BFD8-2AF00AF4B9E7}"/>
          </ac:spMkLst>
        </pc:spChg>
        <pc:spChg chg="add mod">
          <ac:chgData name="Enrique Garcia-Ceja" userId="cac46fe6-f2bd-4103-802d-af93b1429973" providerId="ADAL" clId="{61080F0E-D82A-4A71-92EE-55D65C9BC475}" dt="2021-03-08T14:02:31.258" v="304"/>
          <ac:spMkLst>
            <pc:docMk/>
            <pc:sldMk cId="1151890028" sldId="294"/>
            <ac:spMk id="24" creationId="{28549689-7EEB-4B04-B5BA-9F16AE1C6FEB}"/>
          </ac:spMkLst>
        </pc:spChg>
        <pc:grpChg chg="add mod">
          <ac:chgData name="Enrique Garcia-Ceja" userId="cac46fe6-f2bd-4103-802d-af93b1429973" providerId="ADAL" clId="{61080F0E-D82A-4A71-92EE-55D65C9BC475}" dt="2021-03-08T14:02:31.258" v="304"/>
          <ac:grpSpMkLst>
            <pc:docMk/>
            <pc:sldMk cId="1151890028" sldId="294"/>
            <ac:grpSpMk id="14" creationId="{0C5F0E8A-8C2A-4C97-A059-FFCE3F5A5259}"/>
          </ac:grpSpMkLst>
        </pc:grpChg>
        <pc:picChg chg="add del mod">
          <ac:chgData name="Enrique Garcia-Ceja" userId="cac46fe6-f2bd-4103-802d-af93b1429973" providerId="ADAL" clId="{61080F0E-D82A-4A71-92EE-55D65C9BC475}" dt="2021-03-08T14:01:09.440" v="277"/>
          <ac:picMkLst>
            <pc:docMk/>
            <pc:sldMk cId="1151890028" sldId="294"/>
            <ac:picMk id="6" creationId="{532A857F-3B1C-46B4-B422-D7BDC6F3DB4B}"/>
          </ac:picMkLst>
        </pc:picChg>
        <pc:picChg chg="add del mod">
          <ac:chgData name="Enrique Garcia-Ceja" userId="cac46fe6-f2bd-4103-802d-af93b1429973" providerId="ADAL" clId="{61080F0E-D82A-4A71-92EE-55D65C9BC475}" dt="2021-03-08T14:01:09.440" v="277"/>
          <ac:picMkLst>
            <pc:docMk/>
            <pc:sldMk cId="1151890028" sldId="294"/>
            <ac:picMk id="7" creationId="{9B3BF09A-9178-406F-8EF9-503CB2B62955}"/>
          </ac:picMkLst>
        </pc:picChg>
        <pc:picChg chg="add del mod">
          <ac:chgData name="Enrique Garcia-Ceja" userId="cac46fe6-f2bd-4103-802d-af93b1429973" providerId="ADAL" clId="{61080F0E-D82A-4A71-92EE-55D65C9BC475}" dt="2021-03-08T14:01:09.440" v="277"/>
          <ac:picMkLst>
            <pc:docMk/>
            <pc:sldMk cId="1151890028" sldId="294"/>
            <ac:picMk id="8" creationId="{4696AD38-95D6-496E-8FAF-E3E2584937BA}"/>
          </ac:picMkLst>
        </pc:picChg>
        <pc:picChg chg="add mod">
          <ac:chgData name="Enrique Garcia-Ceja" userId="cac46fe6-f2bd-4103-802d-af93b1429973" providerId="ADAL" clId="{61080F0E-D82A-4A71-92EE-55D65C9BC475}" dt="2021-03-08T14:01:20.923" v="280" actId="1076"/>
          <ac:picMkLst>
            <pc:docMk/>
            <pc:sldMk cId="1151890028" sldId="294"/>
            <ac:picMk id="11" creationId="{6022DC1A-D706-4C70-B2CC-8812030612A7}"/>
          </ac:picMkLst>
        </pc:picChg>
        <pc:picChg chg="add mod">
          <ac:chgData name="Enrique Garcia-Ceja" userId="cac46fe6-f2bd-4103-802d-af93b1429973" providerId="ADAL" clId="{61080F0E-D82A-4A71-92EE-55D65C9BC475}" dt="2021-03-08T14:01:20.923" v="280" actId="1076"/>
          <ac:picMkLst>
            <pc:docMk/>
            <pc:sldMk cId="1151890028" sldId="294"/>
            <ac:picMk id="12" creationId="{5A9C7602-EBCB-4E5E-A690-CE971751E35A}"/>
          </ac:picMkLst>
        </pc:picChg>
        <pc:picChg chg="add mod">
          <ac:chgData name="Enrique Garcia-Ceja" userId="cac46fe6-f2bd-4103-802d-af93b1429973" providerId="ADAL" clId="{61080F0E-D82A-4A71-92EE-55D65C9BC475}" dt="2021-03-08T14:01:20.923" v="280" actId="1076"/>
          <ac:picMkLst>
            <pc:docMk/>
            <pc:sldMk cId="1151890028" sldId="294"/>
            <ac:picMk id="13" creationId="{1F4F31F0-4DDD-4995-AE63-ECAB671E5FBF}"/>
          </ac:picMkLst>
        </pc:picChg>
      </pc:sldChg>
      <pc:sldChg chg="add del">
        <pc:chgData name="Enrique Garcia-Ceja" userId="cac46fe6-f2bd-4103-802d-af93b1429973" providerId="ADAL" clId="{61080F0E-D82A-4A71-92EE-55D65C9BC475}" dt="2021-03-08T13:59:14.016" v="259" actId="47"/>
        <pc:sldMkLst>
          <pc:docMk/>
          <pc:sldMk cId="2787949615" sldId="295"/>
        </pc:sldMkLst>
      </pc:sldChg>
      <pc:sldChg chg="add del">
        <pc:chgData name="Enrique Garcia-Ceja" userId="cac46fe6-f2bd-4103-802d-af93b1429973" providerId="ADAL" clId="{61080F0E-D82A-4A71-92EE-55D65C9BC475}" dt="2021-03-08T13:59:15.184" v="260" actId="47"/>
        <pc:sldMkLst>
          <pc:docMk/>
          <pc:sldMk cId="1920983505" sldId="296"/>
        </pc:sldMkLst>
      </pc:sldChg>
      <pc:sldChg chg="addSp delSp modSp add mod">
        <pc:chgData name="Enrique Garcia-Ceja" userId="cac46fe6-f2bd-4103-802d-af93b1429973" providerId="ADAL" clId="{61080F0E-D82A-4A71-92EE-55D65C9BC475}" dt="2021-03-08T14:13:37.616" v="341"/>
        <pc:sldMkLst>
          <pc:docMk/>
          <pc:sldMk cId="3608002297" sldId="297"/>
        </pc:sldMkLst>
        <pc:spChg chg="mod">
          <ac:chgData name="Enrique Garcia-Ceja" userId="cac46fe6-f2bd-4103-802d-af93b1429973" providerId="ADAL" clId="{61080F0E-D82A-4A71-92EE-55D65C9BC475}" dt="2021-03-08T13:58:47.247" v="254" actId="1076"/>
          <ac:spMkLst>
            <pc:docMk/>
            <pc:sldMk cId="3608002297" sldId="297"/>
            <ac:spMk id="2" creationId="{DA93C4BE-5E27-46F9-B4B5-B31A61970ECC}"/>
          </ac:spMkLst>
        </pc:spChg>
        <pc:spChg chg="mod">
          <ac:chgData name="Enrique Garcia-Ceja" userId="cac46fe6-f2bd-4103-802d-af93b1429973" providerId="ADAL" clId="{61080F0E-D82A-4A71-92EE-55D65C9BC475}" dt="2021-03-08T14:13:37.616" v="341"/>
          <ac:spMkLst>
            <pc:docMk/>
            <pc:sldMk cId="3608002297" sldId="297"/>
            <ac:spMk id="3" creationId="{1ACFC2A2-5AEE-4B2A-B5EE-FA12AF84328D}"/>
          </ac:spMkLst>
        </pc:spChg>
        <pc:spChg chg="add del mod">
          <ac:chgData name="Enrique Garcia-Ceja" userId="cac46fe6-f2bd-4103-802d-af93b1429973" providerId="ADAL" clId="{61080F0E-D82A-4A71-92EE-55D65C9BC475}" dt="2021-03-08T13:58:08.243" v="250" actId="478"/>
          <ac:spMkLst>
            <pc:docMk/>
            <pc:sldMk cId="3608002297" sldId="297"/>
            <ac:spMk id="4" creationId="{323A7EF5-DE36-447E-9C70-AC8B4A5F8459}"/>
          </ac:spMkLst>
        </pc:spChg>
        <pc:spChg chg="add del mod">
          <ac:chgData name="Enrique Garcia-Ceja" userId="cac46fe6-f2bd-4103-802d-af93b1429973" providerId="ADAL" clId="{61080F0E-D82A-4A71-92EE-55D65C9BC475}" dt="2021-03-08T13:58:08.243" v="250" actId="478"/>
          <ac:spMkLst>
            <pc:docMk/>
            <pc:sldMk cId="3608002297" sldId="297"/>
            <ac:spMk id="5" creationId="{1BE1F06E-B04B-457B-80A3-E0FFDF066041}"/>
          </ac:spMkLst>
        </pc:spChg>
        <pc:spChg chg="add del mod">
          <ac:chgData name="Enrique Garcia-Ceja" userId="cac46fe6-f2bd-4103-802d-af93b1429973" providerId="ADAL" clId="{61080F0E-D82A-4A71-92EE-55D65C9BC475}" dt="2021-03-08T13:58:08.243" v="250" actId="478"/>
          <ac:spMkLst>
            <pc:docMk/>
            <pc:sldMk cId="3608002297" sldId="297"/>
            <ac:spMk id="6" creationId="{5099AB64-9B24-44D5-AEB2-747A0CDC8E28}"/>
          </ac:spMkLst>
        </pc:spChg>
        <pc:spChg chg="add del mod">
          <ac:chgData name="Enrique Garcia-Ceja" userId="cac46fe6-f2bd-4103-802d-af93b1429973" providerId="ADAL" clId="{61080F0E-D82A-4A71-92EE-55D65C9BC475}" dt="2021-03-08T13:58:08.243" v="250" actId="478"/>
          <ac:spMkLst>
            <pc:docMk/>
            <pc:sldMk cId="3608002297" sldId="297"/>
            <ac:spMk id="7" creationId="{5311E885-5FC1-4D6F-940F-8AD9CA90C54E}"/>
          </ac:spMkLst>
        </pc:spChg>
        <pc:spChg chg="add del mod">
          <ac:chgData name="Enrique Garcia-Ceja" userId="cac46fe6-f2bd-4103-802d-af93b1429973" providerId="ADAL" clId="{61080F0E-D82A-4A71-92EE-55D65C9BC475}" dt="2021-03-08T13:58:08.243" v="250" actId="478"/>
          <ac:spMkLst>
            <pc:docMk/>
            <pc:sldMk cId="3608002297" sldId="297"/>
            <ac:spMk id="8" creationId="{75D5EDEA-D91A-4CEC-9CC6-FF30D2D399FC}"/>
          </ac:spMkLst>
        </pc:spChg>
        <pc:spChg chg="add del mod">
          <ac:chgData name="Enrique Garcia-Ceja" userId="cac46fe6-f2bd-4103-802d-af93b1429973" providerId="ADAL" clId="{61080F0E-D82A-4A71-92EE-55D65C9BC475}" dt="2021-03-08T13:58:08.243" v="250" actId="478"/>
          <ac:spMkLst>
            <pc:docMk/>
            <pc:sldMk cId="3608002297" sldId="297"/>
            <ac:spMk id="9" creationId="{382A1CEA-9E7E-4832-8C84-43CAAD414263}"/>
          </ac:spMkLst>
        </pc:spChg>
        <pc:spChg chg="add del mod">
          <ac:chgData name="Enrique Garcia-Ceja" userId="cac46fe6-f2bd-4103-802d-af93b1429973" providerId="ADAL" clId="{61080F0E-D82A-4A71-92EE-55D65C9BC475}" dt="2021-03-08T13:58:08.243" v="250" actId="478"/>
          <ac:spMkLst>
            <pc:docMk/>
            <pc:sldMk cId="3608002297" sldId="297"/>
            <ac:spMk id="10" creationId="{22CAD5A2-2461-41BE-BC6F-55EDD0206BB5}"/>
          </ac:spMkLst>
        </pc:spChg>
        <pc:spChg chg="add del mod">
          <ac:chgData name="Enrique Garcia-Ceja" userId="cac46fe6-f2bd-4103-802d-af93b1429973" providerId="ADAL" clId="{61080F0E-D82A-4A71-92EE-55D65C9BC475}" dt="2021-03-08T13:58:08.243" v="250" actId="478"/>
          <ac:spMkLst>
            <pc:docMk/>
            <pc:sldMk cId="3608002297" sldId="297"/>
            <ac:spMk id="11" creationId="{C04014D3-C390-44C2-B6C1-BDFBD77DAFBD}"/>
          </ac:spMkLst>
        </pc:spChg>
        <pc:spChg chg="add del mod">
          <ac:chgData name="Enrique Garcia-Ceja" userId="cac46fe6-f2bd-4103-802d-af93b1429973" providerId="ADAL" clId="{61080F0E-D82A-4A71-92EE-55D65C9BC475}" dt="2021-03-08T13:58:08.243" v="250" actId="478"/>
          <ac:spMkLst>
            <pc:docMk/>
            <pc:sldMk cId="3608002297" sldId="297"/>
            <ac:spMk id="12" creationId="{79384104-F8EB-45F7-9268-73A6F65F8483}"/>
          </ac:spMkLst>
        </pc:spChg>
        <pc:spChg chg="add del mod">
          <ac:chgData name="Enrique Garcia-Ceja" userId="cac46fe6-f2bd-4103-802d-af93b1429973" providerId="ADAL" clId="{61080F0E-D82A-4A71-92EE-55D65C9BC475}" dt="2021-03-08T13:58:08.243" v="250" actId="478"/>
          <ac:spMkLst>
            <pc:docMk/>
            <pc:sldMk cId="3608002297" sldId="297"/>
            <ac:spMk id="13" creationId="{735C5457-892B-4EAC-A90F-D918A1FA38DE}"/>
          </ac:spMkLst>
        </pc:spChg>
        <pc:spChg chg="mod">
          <ac:chgData name="Enrique Garcia-Ceja" userId="cac46fe6-f2bd-4103-802d-af93b1429973" providerId="ADAL" clId="{61080F0E-D82A-4A71-92EE-55D65C9BC475}" dt="2021-03-08T13:57:08.467" v="197"/>
          <ac:spMkLst>
            <pc:docMk/>
            <pc:sldMk cId="3608002297" sldId="297"/>
            <ac:spMk id="15" creationId="{365E6930-53C5-4904-B087-A77356223736}"/>
          </ac:spMkLst>
        </pc:spChg>
        <pc:spChg chg="add del mod">
          <ac:chgData name="Enrique Garcia-Ceja" userId="cac46fe6-f2bd-4103-802d-af93b1429973" providerId="ADAL" clId="{61080F0E-D82A-4A71-92EE-55D65C9BC475}" dt="2021-03-08T13:58:08.243" v="250" actId="478"/>
          <ac:spMkLst>
            <pc:docMk/>
            <pc:sldMk cId="3608002297" sldId="297"/>
            <ac:spMk id="17" creationId="{3D393F74-143C-4649-89E1-296536A83E74}"/>
          </ac:spMkLst>
        </pc:spChg>
        <pc:spChg chg="add del mod">
          <ac:chgData name="Enrique Garcia-Ceja" userId="cac46fe6-f2bd-4103-802d-af93b1429973" providerId="ADAL" clId="{61080F0E-D82A-4A71-92EE-55D65C9BC475}" dt="2021-03-08T13:58:08.243" v="250" actId="478"/>
          <ac:spMkLst>
            <pc:docMk/>
            <pc:sldMk cId="3608002297" sldId="297"/>
            <ac:spMk id="18" creationId="{DE581169-EDD1-480F-B22C-89C1FFBB4731}"/>
          </ac:spMkLst>
        </pc:spChg>
        <pc:spChg chg="add del mod">
          <ac:chgData name="Enrique Garcia-Ceja" userId="cac46fe6-f2bd-4103-802d-af93b1429973" providerId="ADAL" clId="{61080F0E-D82A-4A71-92EE-55D65C9BC475}" dt="2021-03-08T13:58:08.243" v="250" actId="478"/>
          <ac:spMkLst>
            <pc:docMk/>
            <pc:sldMk cId="3608002297" sldId="297"/>
            <ac:spMk id="19" creationId="{38966720-FFCF-427E-B0C6-308AF64943CB}"/>
          </ac:spMkLst>
        </pc:spChg>
        <pc:spChg chg="add del mod">
          <ac:chgData name="Enrique Garcia-Ceja" userId="cac46fe6-f2bd-4103-802d-af93b1429973" providerId="ADAL" clId="{61080F0E-D82A-4A71-92EE-55D65C9BC475}" dt="2021-03-08T13:58:08.243" v="250" actId="478"/>
          <ac:spMkLst>
            <pc:docMk/>
            <pc:sldMk cId="3608002297" sldId="297"/>
            <ac:spMk id="20" creationId="{2372D4F6-FFAD-43FF-A6FD-5274AB277AAC}"/>
          </ac:spMkLst>
        </pc:spChg>
        <pc:spChg chg="add del mod">
          <ac:chgData name="Enrique Garcia-Ceja" userId="cac46fe6-f2bd-4103-802d-af93b1429973" providerId="ADAL" clId="{61080F0E-D82A-4A71-92EE-55D65C9BC475}" dt="2021-03-08T13:58:08.243" v="250" actId="478"/>
          <ac:spMkLst>
            <pc:docMk/>
            <pc:sldMk cId="3608002297" sldId="297"/>
            <ac:spMk id="21" creationId="{9E71B3BA-1258-47DA-A58D-3199EA390D80}"/>
          </ac:spMkLst>
        </pc:spChg>
        <pc:spChg chg="add del mod">
          <ac:chgData name="Enrique Garcia-Ceja" userId="cac46fe6-f2bd-4103-802d-af93b1429973" providerId="ADAL" clId="{61080F0E-D82A-4A71-92EE-55D65C9BC475}" dt="2021-03-08T13:58:08.243" v="250" actId="478"/>
          <ac:spMkLst>
            <pc:docMk/>
            <pc:sldMk cId="3608002297" sldId="297"/>
            <ac:spMk id="22" creationId="{1099E4FF-1D62-4364-BDC6-43A3F224548F}"/>
          </ac:spMkLst>
        </pc:spChg>
        <pc:spChg chg="mod">
          <ac:chgData name="Enrique Garcia-Ceja" userId="cac46fe6-f2bd-4103-802d-af93b1429973" providerId="ADAL" clId="{61080F0E-D82A-4A71-92EE-55D65C9BC475}" dt="2021-03-08T13:57:08.467" v="197"/>
          <ac:spMkLst>
            <pc:docMk/>
            <pc:sldMk cId="3608002297" sldId="297"/>
            <ac:spMk id="24" creationId="{F1E35BAF-1D43-42E6-8C44-88EC13B40CC3}"/>
          </ac:spMkLst>
        </pc:spChg>
        <pc:spChg chg="add del mod">
          <ac:chgData name="Enrique Garcia-Ceja" userId="cac46fe6-f2bd-4103-802d-af93b1429973" providerId="ADAL" clId="{61080F0E-D82A-4A71-92EE-55D65C9BC475}" dt="2021-03-08T13:58:08.243" v="250" actId="478"/>
          <ac:spMkLst>
            <pc:docMk/>
            <pc:sldMk cId="3608002297" sldId="297"/>
            <ac:spMk id="26" creationId="{23351691-2DCB-4525-876F-BACE2A6B0EAD}"/>
          </ac:spMkLst>
        </pc:spChg>
        <pc:spChg chg="add del mod">
          <ac:chgData name="Enrique Garcia-Ceja" userId="cac46fe6-f2bd-4103-802d-af93b1429973" providerId="ADAL" clId="{61080F0E-D82A-4A71-92EE-55D65C9BC475}" dt="2021-03-08T13:58:08.243" v="250" actId="478"/>
          <ac:spMkLst>
            <pc:docMk/>
            <pc:sldMk cId="3608002297" sldId="297"/>
            <ac:spMk id="27" creationId="{9677D07E-B4FD-4B87-85A8-AFF6FAF4A2F6}"/>
          </ac:spMkLst>
        </pc:spChg>
        <pc:spChg chg="add del mod">
          <ac:chgData name="Enrique Garcia-Ceja" userId="cac46fe6-f2bd-4103-802d-af93b1429973" providerId="ADAL" clId="{61080F0E-D82A-4A71-92EE-55D65C9BC475}" dt="2021-03-08T13:58:08.243" v="250" actId="478"/>
          <ac:spMkLst>
            <pc:docMk/>
            <pc:sldMk cId="3608002297" sldId="297"/>
            <ac:spMk id="28" creationId="{A112972A-4564-4407-AD06-13975F909237}"/>
          </ac:spMkLst>
        </pc:spChg>
        <pc:spChg chg="add del mod">
          <ac:chgData name="Enrique Garcia-Ceja" userId="cac46fe6-f2bd-4103-802d-af93b1429973" providerId="ADAL" clId="{61080F0E-D82A-4A71-92EE-55D65C9BC475}" dt="2021-03-08T13:58:08.243" v="250" actId="478"/>
          <ac:spMkLst>
            <pc:docMk/>
            <pc:sldMk cId="3608002297" sldId="297"/>
            <ac:spMk id="29" creationId="{738BC4CB-111B-490C-87B1-21258CAD46CD}"/>
          </ac:spMkLst>
        </pc:spChg>
        <pc:spChg chg="add del mod">
          <ac:chgData name="Enrique Garcia-Ceja" userId="cac46fe6-f2bd-4103-802d-af93b1429973" providerId="ADAL" clId="{61080F0E-D82A-4A71-92EE-55D65C9BC475}" dt="2021-03-08T13:58:08.243" v="250" actId="478"/>
          <ac:spMkLst>
            <pc:docMk/>
            <pc:sldMk cId="3608002297" sldId="297"/>
            <ac:spMk id="30" creationId="{187D80E4-BD92-4695-A830-0228607C8142}"/>
          </ac:spMkLst>
        </pc:spChg>
        <pc:spChg chg="add del mod">
          <ac:chgData name="Enrique Garcia-Ceja" userId="cac46fe6-f2bd-4103-802d-af93b1429973" providerId="ADAL" clId="{61080F0E-D82A-4A71-92EE-55D65C9BC475}" dt="2021-03-08T13:58:08.243" v="250" actId="478"/>
          <ac:spMkLst>
            <pc:docMk/>
            <pc:sldMk cId="3608002297" sldId="297"/>
            <ac:spMk id="31" creationId="{B1103EEE-F078-47EF-991C-0828AC4B3B6C}"/>
          </ac:spMkLst>
        </pc:spChg>
        <pc:spChg chg="add del mod">
          <ac:chgData name="Enrique Garcia-Ceja" userId="cac46fe6-f2bd-4103-802d-af93b1429973" providerId="ADAL" clId="{61080F0E-D82A-4A71-92EE-55D65C9BC475}" dt="2021-03-08T13:58:08.243" v="250" actId="478"/>
          <ac:spMkLst>
            <pc:docMk/>
            <pc:sldMk cId="3608002297" sldId="297"/>
            <ac:spMk id="32" creationId="{4369C0E4-459C-43A5-9CEC-8F5CCF9B62FD}"/>
          </ac:spMkLst>
        </pc:spChg>
        <pc:spChg chg="add del mod">
          <ac:chgData name="Enrique Garcia-Ceja" userId="cac46fe6-f2bd-4103-802d-af93b1429973" providerId="ADAL" clId="{61080F0E-D82A-4A71-92EE-55D65C9BC475}" dt="2021-03-08T13:58:08.243" v="250" actId="478"/>
          <ac:spMkLst>
            <pc:docMk/>
            <pc:sldMk cId="3608002297" sldId="297"/>
            <ac:spMk id="33" creationId="{B26643FF-552D-4FE9-9C2D-AF06BE52A632}"/>
          </ac:spMkLst>
        </pc:spChg>
        <pc:spChg chg="add del mod">
          <ac:chgData name="Enrique Garcia-Ceja" userId="cac46fe6-f2bd-4103-802d-af93b1429973" providerId="ADAL" clId="{61080F0E-D82A-4A71-92EE-55D65C9BC475}" dt="2021-03-08T13:58:08.243" v="250" actId="478"/>
          <ac:spMkLst>
            <pc:docMk/>
            <pc:sldMk cId="3608002297" sldId="297"/>
            <ac:spMk id="34" creationId="{8C5FE1BF-4586-479C-AC40-CC66B1EBE7A7}"/>
          </ac:spMkLst>
        </pc:spChg>
        <pc:spChg chg="add del mod">
          <ac:chgData name="Enrique Garcia-Ceja" userId="cac46fe6-f2bd-4103-802d-af93b1429973" providerId="ADAL" clId="{61080F0E-D82A-4A71-92EE-55D65C9BC475}" dt="2021-03-08T13:58:10.756" v="251" actId="478"/>
          <ac:spMkLst>
            <pc:docMk/>
            <pc:sldMk cId="3608002297" sldId="297"/>
            <ac:spMk id="35" creationId="{3F622554-7B7F-4EAB-9A89-E10F7FA00D29}"/>
          </ac:spMkLst>
        </pc:spChg>
        <pc:spChg chg="mod">
          <ac:chgData name="Enrique Garcia-Ceja" userId="cac46fe6-f2bd-4103-802d-af93b1429973" providerId="ADAL" clId="{61080F0E-D82A-4A71-92EE-55D65C9BC475}" dt="2021-03-08T13:57:17.199" v="201" actId="20577"/>
          <ac:spMkLst>
            <pc:docMk/>
            <pc:sldMk cId="3608002297" sldId="297"/>
            <ac:spMk id="37" creationId="{9F5E5595-A2BE-4438-A1B1-177FA185CAC1}"/>
          </ac:spMkLst>
        </pc:spChg>
        <pc:spChg chg="mod">
          <ac:chgData name="Enrique Garcia-Ceja" userId="cac46fe6-f2bd-4103-802d-af93b1429973" providerId="ADAL" clId="{61080F0E-D82A-4A71-92EE-55D65C9BC475}" dt="2021-03-08T13:57:08.467" v="197"/>
          <ac:spMkLst>
            <pc:docMk/>
            <pc:sldMk cId="3608002297" sldId="297"/>
            <ac:spMk id="38" creationId="{BC11BBE6-8949-4F6C-9BCD-95A31E76CD96}"/>
          </ac:spMkLst>
        </pc:spChg>
        <pc:spChg chg="mod">
          <ac:chgData name="Enrique Garcia-Ceja" userId="cac46fe6-f2bd-4103-802d-af93b1429973" providerId="ADAL" clId="{61080F0E-D82A-4A71-92EE-55D65C9BC475}" dt="2021-03-08T13:57:08.467" v="197"/>
          <ac:spMkLst>
            <pc:docMk/>
            <pc:sldMk cId="3608002297" sldId="297"/>
            <ac:spMk id="39" creationId="{9ECE0AEF-2BC8-4BE2-892C-0F020F68DAB5}"/>
          </ac:spMkLst>
        </pc:spChg>
        <pc:spChg chg="add mod">
          <ac:chgData name="Enrique Garcia-Ceja" userId="cac46fe6-f2bd-4103-802d-af93b1429973" providerId="ADAL" clId="{61080F0E-D82A-4A71-92EE-55D65C9BC475}" dt="2021-03-08T13:57:08.467" v="197"/>
          <ac:spMkLst>
            <pc:docMk/>
            <pc:sldMk cId="3608002297" sldId="297"/>
            <ac:spMk id="40" creationId="{6D71499A-93F6-4AFB-BEA9-1BE752E2EE0C}"/>
          </ac:spMkLst>
        </pc:spChg>
        <pc:spChg chg="add mod">
          <ac:chgData name="Enrique Garcia-Ceja" userId="cac46fe6-f2bd-4103-802d-af93b1429973" providerId="ADAL" clId="{61080F0E-D82A-4A71-92EE-55D65C9BC475}" dt="2021-03-08T13:57:08.467" v="197"/>
          <ac:spMkLst>
            <pc:docMk/>
            <pc:sldMk cId="3608002297" sldId="297"/>
            <ac:spMk id="41" creationId="{63A0198F-79A8-4EFC-AC71-19B27027F23C}"/>
          </ac:spMkLst>
        </pc:spChg>
        <pc:spChg chg="add mod">
          <ac:chgData name="Enrique Garcia-Ceja" userId="cac46fe6-f2bd-4103-802d-af93b1429973" providerId="ADAL" clId="{61080F0E-D82A-4A71-92EE-55D65C9BC475}" dt="2021-03-08T13:57:08.467" v="197"/>
          <ac:spMkLst>
            <pc:docMk/>
            <pc:sldMk cId="3608002297" sldId="297"/>
            <ac:spMk id="42" creationId="{CA3AC403-8FFD-4651-B2D0-F18E51B3ECB8}"/>
          </ac:spMkLst>
        </pc:spChg>
        <pc:spChg chg="add mod">
          <ac:chgData name="Enrique Garcia-Ceja" userId="cac46fe6-f2bd-4103-802d-af93b1429973" providerId="ADAL" clId="{61080F0E-D82A-4A71-92EE-55D65C9BC475}" dt="2021-03-08T13:57:08.467" v="197"/>
          <ac:spMkLst>
            <pc:docMk/>
            <pc:sldMk cId="3608002297" sldId="297"/>
            <ac:spMk id="43" creationId="{EA33C15E-CD9C-4C22-A5E6-6BDF296BF5E9}"/>
          </ac:spMkLst>
        </pc:spChg>
        <pc:spChg chg="add mod">
          <ac:chgData name="Enrique Garcia-Ceja" userId="cac46fe6-f2bd-4103-802d-af93b1429973" providerId="ADAL" clId="{61080F0E-D82A-4A71-92EE-55D65C9BC475}" dt="2021-03-08T13:57:08.467" v="197"/>
          <ac:spMkLst>
            <pc:docMk/>
            <pc:sldMk cId="3608002297" sldId="297"/>
            <ac:spMk id="44" creationId="{D00F73DB-27E8-4DBF-B1AA-0D9A7244C2B9}"/>
          </ac:spMkLst>
        </pc:spChg>
        <pc:spChg chg="add mod">
          <ac:chgData name="Enrique Garcia-Ceja" userId="cac46fe6-f2bd-4103-802d-af93b1429973" providerId="ADAL" clId="{61080F0E-D82A-4A71-92EE-55D65C9BC475}" dt="2021-03-08T13:57:08.467" v="197"/>
          <ac:spMkLst>
            <pc:docMk/>
            <pc:sldMk cId="3608002297" sldId="297"/>
            <ac:spMk id="45" creationId="{ADF2C4F4-3B2B-44B4-94E8-F41D355171E3}"/>
          </ac:spMkLst>
        </pc:spChg>
        <pc:spChg chg="add mod">
          <ac:chgData name="Enrique Garcia-Ceja" userId="cac46fe6-f2bd-4103-802d-af93b1429973" providerId="ADAL" clId="{61080F0E-D82A-4A71-92EE-55D65C9BC475}" dt="2021-03-08T13:57:08.467" v="197"/>
          <ac:spMkLst>
            <pc:docMk/>
            <pc:sldMk cId="3608002297" sldId="297"/>
            <ac:spMk id="46" creationId="{46D432E4-58BE-47EF-BB30-6D31CD10B247}"/>
          </ac:spMkLst>
        </pc:spChg>
        <pc:spChg chg="add del mod">
          <ac:chgData name="Enrique Garcia-Ceja" userId="cac46fe6-f2bd-4103-802d-af93b1429973" providerId="ADAL" clId="{61080F0E-D82A-4A71-92EE-55D65C9BC475}" dt="2021-03-08T13:57:22.699" v="203" actId="478"/>
          <ac:spMkLst>
            <pc:docMk/>
            <pc:sldMk cId="3608002297" sldId="297"/>
            <ac:spMk id="47" creationId="{CB8FAFAA-CC6B-4D55-8BF2-7776EEE6864E}"/>
          </ac:spMkLst>
        </pc:spChg>
        <pc:spChg chg="add mod">
          <ac:chgData name="Enrique Garcia-Ceja" userId="cac46fe6-f2bd-4103-802d-af93b1429973" providerId="ADAL" clId="{61080F0E-D82A-4A71-92EE-55D65C9BC475}" dt="2021-03-08T13:58:24.409" v="253" actId="1076"/>
          <ac:spMkLst>
            <pc:docMk/>
            <pc:sldMk cId="3608002297" sldId="297"/>
            <ac:spMk id="48" creationId="{681DE4D2-2ACC-4B79-8FE0-F74604666549}"/>
          </ac:spMkLst>
        </pc:spChg>
        <pc:spChg chg="add mod">
          <ac:chgData name="Enrique Garcia-Ceja" userId="cac46fe6-f2bd-4103-802d-af93b1429973" providerId="ADAL" clId="{61080F0E-D82A-4A71-92EE-55D65C9BC475}" dt="2021-03-08T13:58:24.409" v="253" actId="1076"/>
          <ac:spMkLst>
            <pc:docMk/>
            <pc:sldMk cId="3608002297" sldId="297"/>
            <ac:spMk id="49" creationId="{35CCE051-FC20-4974-BEFA-B8F077B0B845}"/>
          </ac:spMkLst>
        </pc:spChg>
        <pc:spChg chg="add mod">
          <ac:chgData name="Enrique Garcia-Ceja" userId="cac46fe6-f2bd-4103-802d-af93b1429973" providerId="ADAL" clId="{61080F0E-D82A-4A71-92EE-55D65C9BC475}" dt="2021-03-08T13:58:24.409" v="253" actId="1076"/>
          <ac:spMkLst>
            <pc:docMk/>
            <pc:sldMk cId="3608002297" sldId="297"/>
            <ac:spMk id="50" creationId="{267CE4D2-7F28-4353-9BEC-9ADE0427355A}"/>
          </ac:spMkLst>
        </pc:spChg>
        <pc:spChg chg="add mod">
          <ac:chgData name="Enrique Garcia-Ceja" userId="cac46fe6-f2bd-4103-802d-af93b1429973" providerId="ADAL" clId="{61080F0E-D82A-4A71-92EE-55D65C9BC475}" dt="2021-03-08T13:58:24.409" v="253" actId="1076"/>
          <ac:spMkLst>
            <pc:docMk/>
            <pc:sldMk cId="3608002297" sldId="297"/>
            <ac:spMk id="51" creationId="{378436ED-B77D-403E-BC00-D778BF8D4BE2}"/>
          </ac:spMkLst>
        </pc:spChg>
        <pc:spChg chg="add mod">
          <ac:chgData name="Enrique Garcia-Ceja" userId="cac46fe6-f2bd-4103-802d-af93b1429973" providerId="ADAL" clId="{61080F0E-D82A-4A71-92EE-55D65C9BC475}" dt="2021-03-08T13:58:24.409" v="253" actId="1076"/>
          <ac:spMkLst>
            <pc:docMk/>
            <pc:sldMk cId="3608002297" sldId="297"/>
            <ac:spMk id="52" creationId="{5A84723B-3C2C-4779-A78D-A928C8938FC0}"/>
          </ac:spMkLst>
        </pc:spChg>
        <pc:spChg chg="add mod">
          <ac:chgData name="Enrique Garcia-Ceja" userId="cac46fe6-f2bd-4103-802d-af93b1429973" providerId="ADAL" clId="{61080F0E-D82A-4A71-92EE-55D65C9BC475}" dt="2021-03-08T13:58:24.409" v="253" actId="1076"/>
          <ac:spMkLst>
            <pc:docMk/>
            <pc:sldMk cId="3608002297" sldId="297"/>
            <ac:spMk id="53" creationId="{7DFC80D6-4B5B-429B-A1CD-71BF8AC89AF0}"/>
          </ac:spMkLst>
        </pc:spChg>
        <pc:spChg chg="add mod">
          <ac:chgData name="Enrique Garcia-Ceja" userId="cac46fe6-f2bd-4103-802d-af93b1429973" providerId="ADAL" clId="{61080F0E-D82A-4A71-92EE-55D65C9BC475}" dt="2021-03-08T13:58:24.409" v="253" actId="1076"/>
          <ac:spMkLst>
            <pc:docMk/>
            <pc:sldMk cId="3608002297" sldId="297"/>
            <ac:spMk id="54" creationId="{DA10B27A-5138-4DDE-B2E6-899D8A44DF33}"/>
          </ac:spMkLst>
        </pc:spChg>
        <pc:spChg chg="add mod">
          <ac:chgData name="Enrique Garcia-Ceja" userId="cac46fe6-f2bd-4103-802d-af93b1429973" providerId="ADAL" clId="{61080F0E-D82A-4A71-92EE-55D65C9BC475}" dt="2021-03-08T13:58:24.409" v="253" actId="1076"/>
          <ac:spMkLst>
            <pc:docMk/>
            <pc:sldMk cId="3608002297" sldId="297"/>
            <ac:spMk id="55" creationId="{787EF055-FFB7-4601-A079-64D04B6815B2}"/>
          </ac:spMkLst>
        </pc:spChg>
        <pc:spChg chg="add mod">
          <ac:chgData name="Enrique Garcia-Ceja" userId="cac46fe6-f2bd-4103-802d-af93b1429973" providerId="ADAL" clId="{61080F0E-D82A-4A71-92EE-55D65C9BC475}" dt="2021-03-08T13:58:24.409" v="253" actId="1076"/>
          <ac:spMkLst>
            <pc:docMk/>
            <pc:sldMk cId="3608002297" sldId="297"/>
            <ac:spMk id="56" creationId="{C85492A0-6851-4511-B597-CDA901041F3B}"/>
          </ac:spMkLst>
        </pc:spChg>
        <pc:spChg chg="add mod">
          <ac:chgData name="Enrique Garcia-Ceja" userId="cac46fe6-f2bd-4103-802d-af93b1429973" providerId="ADAL" clId="{61080F0E-D82A-4A71-92EE-55D65C9BC475}" dt="2021-03-08T13:58:24.409" v="253" actId="1076"/>
          <ac:spMkLst>
            <pc:docMk/>
            <pc:sldMk cId="3608002297" sldId="297"/>
            <ac:spMk id="57" creationId="{3DB849F3-8CF7-45BF-86C7-98233CB62D64}"/>
          </ac:spMkLst>
        </pc:spChg>
        <pc:spChg chg="mod">
          <ac:chgData name="Enrique Garcia-Ceja" userId="cac46fe6-f2bd-4103-802d-af93b1429973" providerId="ADAL" clId="{61080F0E-D82A-4A71-92EE-55D65C9BC475}" dt="2021-03-08T13:58:17.111" v="252"/>
          <ac:spMkLst>
            <pc:docMk/>
            <pc:sldMk cId="3608002297" sldId="297"/>
            <ac:spMk id="59" creationId="{F937064D-F3BF-408C-9DC9-4F7B0A180DE9}"/>
          </ac:spMkLst>
        </pc:spChg>
        <pc:spChg chg="add mod">
          <ac:chgData name="Enrique Garcia-Ceja" userId="cac46fe6-f2bd-4103-802d-af93b1429973" providerId="ADAL" clId="{61080F0E-D82A-4A71-92EE-55D65C9BC475}" dt="2021-03-08T13:58:24.409" v="253" actId="1076"/>
          <ac:spMkLst>
            <pc:docMk/>
            <pc:sldMk cId="3608002297" sldId="297"/>
            <ac:spMk id="61" creationId="{67663090-ED56-4FE8-8734-CCF4809A7BFD}"/>
          </ac:spMkLst>
        </pc:spChg>
        <pc:spChg chg="add mod">
          <ac:chgData name="Enrique Garcia-Ceja" userId="cac46fe6-f2bd-4103-802d-af93b1429973" providerId="ADAL" clId="{61080F0E-D82A-4A71-92EE-55D65C9BC475}" dt="2021-03-08T13:58:24.409" v="253" actId="1076"/>
          <ac:spMkLst>
            <pc:docMk/>
            <pc:sldMk cId="3608002297" sldId="297"/>
            <ac:spMk id="62" creationId="{D4095C26-1A1B-4D2F-96C5-606EB14BE093}"/>
          </ac:spMkLst>
        </pc:spChg>
        <pc:spChg chg="add mod">
          <ac:chgData name="Enrique Garcia-Ceja" userId="cac46fe6-f2bd-4103-802d-af93b1429973" providerId="ADAL" clId="{61080F0E-D82A-4A71-92EE-55D65C9BC475}" dt="2021-03-08T13:58:24.409" v="253" actId="1076"/>
          <ac:spMkLst>
            <pc:docMk/>
            <pc:sldMk cId="3608002297" sldId="297"/>
            <ac:spMk id="63" creationId="{C975F3F2-92CE-410E-8B78-861F41CE000F}"/>
          </ac:spMkLst>
        </pc:spChg>
        <pc:spChg chg="add mod">
          <ac:chgData name="Enrique Garcia-Ceja" userId="cac46fe6-f2bd-4103-802d-af93b1429973" providerId="ADAL" clId="{61080F0E-D82A-4A71-92EE-55D65C9BC475}" dt="2021-03-08T13:58:24.409" v="253" actId="1076"/>
          <ac:spMkLst>
            <pc:docMk/>
            <pc:sldMk cId="3608002297" sldId="297"/>
            <ac:spMk id="64" creationId="{1441B236-A368-47D8-A731-35C0D6B8F3DF}"/>
          </ac:spMkLst>
        </pc:spChg>
        <pc:spChg chg="add mod">
          <ac:chgData name="Enrique Garcia-Ceja" userId="cac46fe6-f2bd-4103-802d-af93b1429973" providerId="ADAL" clId="{61080F0E-D82A-4A71-92EE-55D65C9BC475}" dt="2021-03-08T13:58:24.409" v="253" actId="1076"/>
          <ac:spMkLst>
            <pc:docMk/>
            <pc:sldMk cId="3608002297" sldId="297"/>
            <ac:spMk id="65" creationId="{E30A5F89-D0F8-4627-8679-11BBC514D35C}"/>
          </ac:spMkLst>
        </pc:spChg>
        <pc:spChg chg="add mod">
          <ac:chgData name="Enrique Garcia-Ceja" userId="cac46fe6-f2bd-4103-802d-af93b1429973" providerId="ADAL" clId="{61080F0E-D82A-4A71-92EE-55D65C9BC475}" dt="2021-03-08T13:58:24.409" v="253" actId="1076"/>
          <ac:spMkLst>
            <pc:docMk/>
            <pc:sldMk cId="3608002297" sldId="297"/>
            <ac:spMk id="66" creationId="{2B7636E9-DD8D-4F9A-AEE7-9AFDAC7AFC24}"/>
          </ac:spMkLst>
        </pc:spChg>
        <pc:spChg chg="mod">
          <ac:chgData name="Enrique Garcia-Ceja" userId="cac46fe6-f2bd-4103-802d-af93b1429973" providerId="ADAL" clId="{61080F0E-D82A-4A71-92EE-55D65C9BC475}" dt="2021-03-08T13:58:17.111" v="252"/>
          <ac:spMkLst>
            <pc:docMk/>
            <pc:sldMk cId="3608002297" sldId="297"/>
            <ac:spMk id="68" creationId="{6A8D9947-8822-4CD3-9DB3-BE589DE36447}"/>
          </ac:spMkLst>
        </pc:spChg>
        <pc:spChg chg="add mod">
          <ac:chgData name="Enrique Garcia-Ceja" userId="cac46fe6-f2bd-4103-802d-af93b1429973" providerId="ADAL" clId="{61080F0E-D82A-4A71-92EE-55D65C9BC475}" dt="2021-03-08T13:58:24.409" v="253" actId="1076"/>
          <ac:spMkLst>
            <pc:docMk/>
            <pc:sldMk cId="3608002297" sldId="297"/>
            <ac:spMk id="70" creationId="{1E02335F-7A02-46BA-B97D-C5AAB2D1A194}"/>
          </ac:spMkLst>
        </pc:spChg>
        <pc:spChg chg="add mod">
          <ac:chgData name="Enrique Garcia-Ceja" userId="cac46fe6-f2bd-4103-802d-af93b1429973" providerId="ADAL" clId="{61080F0E-D82A-4A71-92EE-55D65C9BC475}" dt="2021-03-08T13:58:24.409" v="253" actId="1076"/>
          <ac:spMkLst>
            <pc:docMk/>
            <pc:sldMk cId="3608002297" sldId="297"/>
            <ac:spMk id="71" creationId="{880AD802-8E3C-42BE-BD90-13846C765070}"/>
          </ac:spMkLst>
        </pc:spChg>
        <pc:spChg chg="add mod">
          <ac:chgData name="Enrique Garcia-Ceja" userId="cac46fe6-f2bd-4103-802d-af93b1429973" providerId="ADAL" clId="{61080F0E-D82A-4A71-92EE-55D65C9BC475}" dt="2021-03-08T13:58:24.409" v="253" actId="1076"/>
          <ac:spMkLst>
            <pc:docMk/>
            <pc:sldMk cId="3608002297" sldId="297"/>
            <ac:spMk id="72" creationId="{358895A1-B3D0-4507-8E7A-9C991B0441BE}"/>
          </ac:spMkLst>
        </pc:spChg>
        <pc:spChg chg="add mod">
          <ac:chgData name="Enrique Garcia-Ceja" userId="cac46fe6-f2bd-4103-802d-af93b1429973" providerId="ADAL" clId="{61080F0E-D82A-4A71-92EE-55D65C9BC475}" dt="2021-03-08T13:58:24.409" v="253" actId="1076"/>
          <ac:spMkLst>
            <pc:docMk/>
            <pc:sldMk cId="3608002297" sldId="297"/>
            <ac:spMk id="73" creationId="{2066ABC3-35D6-46D7-B84F-5FAD265B4508}"/>
          </ac:spMkLst>
        </pc:spChg>
        <pc:spChg chg="add mod">
          <ac:chgData name="Enrique Garcia-Ceja" userId="cac46fe6-f2bd-4103-802d-af93b1429973" providerId="ADAL" clId="{61080F0E-D82A-4A71-92EE-55D65C9BC475}" dt="2021-03-08T13:58:24.409" v="253" actId="1076"/>
          <ac:spMkLst>
            <pc:docMk/>
            <pc:sldMk cId="3608002297" sldId="297"/>
            <ac:spMk id="74" creationId="{E888FD17-D68B-4AD1-8BB7-48C541D68198}"/>
          </ac:spMkLst>
        </pc:spChg>
        <pc:spChg chg="add mod">
          <ac:chgData name="Enrique Garcia-Ceja" userId="cac46fe6-f2bd-4103-802d-af93b1429973" providerId="ADAL" clId="{61080F0E-D82A-4A71-92EE-55D65C9BC475}" dt="2021-03-08T13:58:24.409" v="253" actId="1076"/>
          <ac:spMkLst>
            <pc:docMk/>
            <pc:sldMk cId="3608002297" sldId="297"/>
            <ac:spMk id="75" creationId="{10B73D0D-695F-4466-9EEF-C66E755E3107}"/>
          </ac:spMkLst>
        </pc:spChg>
        <pc:spChg chg="add mod">
          <ac:chgData name="Enrique Garcia-Ceja" userId="cac46fe6-f2bd-4103-802d-af93b1429973" providerId="ADAL" clId="{61080F0E-D82A-4A71-92EE-55D65C9BC475}" dt="2021-03-08T13:58:24.409" v="253" actId="1076"/>
          <ac:spMkLst>
            <pc:docMk/>
            <pc:sldMk cId="3608002297" sldId="297"/>
            <ac:spMk id="76" creationId="{99F21F21-35C4-4235-82DE-84112AF7BA76}"/>
          </ac:spMkLst>
        </pc:spChg>
        <pc:spChg chg="add mod">
          <ac:chgData name="Enrique Garcia-Ceja" userId="cac46fe6-f2bd-4103-802d-af93b1429973" providerId="ADAL" clId="{61080F0E-D82A-4A71-92EE-55D65C9BC475}" dt="2021-03-08T13:58:24.409" v="253" actId="1076"/>
          <ac:spMkLst>
            <pc:docMk/>
            <pc:sldMk cId="3608002297" sldId="297"/>
            <ac:spMk id="77" creationId="{346DDF0E-324E-465C-9212-66C8B8F18C6F}"/>
          </ac:spMkLst>
        </pc:spChg>
        <pc:spChg chg="add mod">
          <ac:chgData name="Enrique Garcia-Ceja" userId="cac46fe6-f2bd-4103-802d-af93b1429973" providerId="ADAL" clId="{61080F0E-D82A-4A71-92EE-55D65C9BC475}" dt="2021-03-08T13:58:24.409" v="253" actId="1076"/>
          <ac:spMkLst>
            <pc:docMk/>
            <pc:sldMk cId="3608002297" sldId="297"/>
            <ac:spMk id="78" creationId="{211DE3AE-3F75-48D8-8E65-1866899CFB49}"/>
          </ac:spMkLst>
        </pc:spChg>
        <pc:spChg chg="add mod">
          <ac:chgData name="Enrique Garcia-Ceja" userId="cac46fe6-f2bd-4103-802d-af93b1429973" providerId="ADAL" clId="{61080F0E-D82A-4A71-92EE-55D65C9BC475}" dt="2021-03-08T13:58:24.409" v="253" actId="1076"/>
          <ac:spMkLst>
            <pc:docMk/>
            <pc:sldMk cId="3608002297" sldId="297"/>
            <ac:spMk id="79" creationId="{C376BD85-5886-4F11-A3BD-B3749B142ABB}"/>
          </ac:spMkLst>
        </pc:spChg>
        <pc:grpChg chg="add del mod">
          <ac:chgData name="Enrique Garcia-Ceja" userId="cac46fe6-f2bd-4103-802d-af93b1429973" providerId="ADAL" clId="{61080F0E-D82A-4A71-92EE-55D65C9BC475}" dt="2021-03-08T13:58:08.243" v="250" actId="478"/>
          <ac:grpSpMkLst>
            <pc:docMk/>
            <pc:sldMk cId="3608002297" sldId="297"/>
            <ac:grpSpMk id="14" creationId="{276FA137-2937-45F9-9B10-800F58F440D2}"/>
          </ac:grpSpMkLst>
        </pc:grpChg>
        <pc:grpChg chg="add del mod">
          <ac:chgData name="Enrique Garcia-Ceja" userId="cac46fe6-f2bd-4103-802d-af93b1429973" providerId="ADAL" clId="{61080F0E-D82A-4A71-92EE-55D65C9BC475}" dt="2021-03-08T13:58:08.243" v="250" actId="478"/>
          <ac:grpSpMkLst>
            <pc:docMk/>
            <pc:sldMk cId="3608002297" sldId="297"/>
            <ac:grpSpMk id="23" creationId="{D3543C6B-0422-4C4F-A756-5F4A684402A4}"/>
          </ac:grpSpMkLst>
        </pc:grpChg>
        <pc:grpChg chg="add mod">
          <ac:chgData name="Enrique Garcia-Ceja" userId="cac46fe6-f2bd-4103-802d-af93b1429973" providerId="ADAL" clId="{61080F0E-D82A-4A71-92EE-55D65C9BC475}" dt="2021-03-08T13:57:08.467" v="197"/>
          <ac:grpSpMkLst>
            <pc:docMk/>
            <pc:sldMk cId="3608002297" sldId="297"/>
            <ac:grpSpMk id="36" creationId="{B2FC0922-AEE3-4489-A9B1-A741DBD6B189}"/>
          </ac:grpSpMkLst>
        </pc:grpChg>
        <pc:grpChg chg="add mod">
          <ac:chgData name="Enrique Garcia-Ceja" userId="cac46fe6-f2bd-4103-802d-af93b1429973" providerId="ADAL" clId="{61080F0E-D82A-4A71-92EE-55D65C9BC475}" dt="2021-03-08T13:58:24.409" v="253" actId="1076"/>
          <ac:grpSpMkLst>
            <pc:docMk/>
            <pc:sldMk cId="3608002297" sldId="297"/>
            <ac:grpSpMk id="58" creationId="{B26219DA-3167-43F5-8A1C-86F3DF680DD4}"/>
          </ac:grpSpMkLst>
        </pc:grpChg>
        <pc:grpChg chg="add mod">
          <ac:chgData name="Enrique Garcia-Ceja" userId="cac46fe6-f2bd-4103-802d-af93b1429973" providerId="ADAL" clId="{61080F0E-D82A-4A71-92EE-55D65C9BC475}" dt="2021-03-08T13:58:24.409" v="253" actId="1076"/>
          <ac:grpSpMkLst>
            <pc:docMk/>
            <pc:sldMk cId="3608002297" sldId="297"/>
            <ac:grpSpMk id="67" creationId="{183AA8BE-6C9C-47BC-A8E1-20652DEBD09D}"/>
          </ac:grpSpMkLst>
        </pc:grpChg>
        <pc:picChg chg="mod">
          <ac:chgData name="Enrique Garcia-Ceja" userId="cac46fe6-f2bd-4103-802d-af93b1429973" providerId="ADAL" clId="{61080F0E-D82A-4A71-92EE-55D65C9BC475}" dt="2021-03-08T13:57:08.467" v="197"/>
          <ac:picMkLst>
            <pc:docMk/>
            <pc:sldMk cId="3608002297" sldId="297"/>
            <ac:picMk id="16" creationId="{518CE3C6-993A-4CAA-BE7D-644E609EFDE9}"/>
          </ac:picMkLst>
        </pc:picChg>
        <pc:picChg chg="mod">
          <ac:chgData name="Enrique Garcia-Ceja" userId="cac46fe6-f2bd-4103-802d-af93b1429973" providerId="ADAL" clId="{61080F0E-D82A-4A71-92EE-55D65C9BC475}" dt="2021-03-08T13:57:08.467" v="197"/>
          <ac:picMkLst>
            <pc:docMk/>
            <pc:sldMk cId="3608002297" sldId="297"/>
            <ac:picMk id="25" creationId="{47B171DE-2FB5-4A5D-B724-175A54C2A18A}"/>
          </ac:picMkLst>
        </pc:picChg>
        <pc:picChg chg="mod">
          <ac:chgData name="Enrique Garcia-Ceja" userId="cac46fe6-f2bd-4103-802d-af93b1429973" providerId="ADAL" clId="{61080F0E-D82A-4A71-92EE-55D65C9BC475}" dt="2021-03-08T13:58:17.111" v="252"/>
          <ac:picMkLst>
            <pc:docMk/>
            <pc:sldMk cId="3608002297" sldId="297"/>
            <ac:picMk id="60" creationId="{14FA8DB1-877B-4FFB-A7E5-2B12BBBE84C1}"/>
          </ac:picMkLst>
        </pc:picChg>
        <pc:picChg chg="mod">
          <ac:chgData name="Enrique Garcia-Ceja" userId="cac46fe6-f2bd-4103-802d-af93b1429973" providerId="ADAL" clId="{61080F0E-D82A-4A71-92EE-55D65C9BC475}" dt="2021-03-08T13:58:17.111" v="252"/>
          <ac:picMkLst>
            <pc:docMk/>
            <pc:sldMk cId="3608002297" sldId="297"/>
            <ac:picMk id="69" creationId="{E7706A86-828A-4FBA-9A8B-A87F1B7DE56C}"/>
          </ac:picMkLst>
        </pc:picChg>
      </pc:sldChg>
      <pc:sldChg chg="add del">
        <pc:chgData name="Enrique Garcia-Ceja" userId="cac46fe6-f2bd-4103-802d-af93b1429973" providerId="ADAL" clId="{61080F0E-D82A-4A71-92EE-55D65C9BC475}" dt="2021-03-08T13:59:27.163" v="265"/>
        <pc:sldMkLst>
          <pc:docMk/>
          <pc:sldMk cId="1347356712" sldId="298"/>
        </pc:sldMkLst>
      </pc:sldChg>
      <pc:sldChg chg="add del">
        <pc:chgData name="Enrique Garcia-Ceja" userId="cac46fe6-f2bd-4103-802d-af93b1429973" providerId="ADAL" clId="{61080F0E-D82A-4A71-92EE-55D65C9BC475}" dt="2021-03-08T13:59:23.301" v="263"/>
        <pc:sldMkLst>
          <pc:docMk/>
          <pc:sldMk cId="1406184679" sldId="298"/>
        </pc:sldMkLst>
      </pc:sldChg>
      <pc:sldChg chg="modSp add ord">
        <pc:chgData name="Enrique Garcia-Ceja" userId="cac46fe6-f2bd-4103-802d-af93b1429973" providerId="ADAL" clId="{61080F0E-D82A-4A71-92EE-55D65C9BC475}" dt="2021-03-08T14:13:37.616" v="341"/>
        <pc:sldMkLst>
          <pc:docMk/>
          <pc:sldMk cId="1524451073" sldId="298"/>
        </pc:sldMkLst>
        <pc:spChg chg="mod">
          <ac:chgData name="Enrique Garcia-Ceja" userId="cac46fe6-f2bd-4103-802d-af93b1429973" providerId="ADAL" clId="{61080F0E-D82A-4A71-92EE-55D65C9BC475}" dt="2021-03-08T14:13:37.616" v="341"/>
          <ac:spMkLst>
            <pc:docMk/>
            <pc:sldMk cId="1524451073" sldId="298"/>
            <ac:spMk id="3" creationId="{1ACFC2A2-5AEE-4B2A-B5EE-FA12AF84328D}"/>
          </ac:spMkLst>
        </pc:spChg>
      </pc:sldChg>
      <pc:sldChg chg="addSp modSp add mod">
        <pc:chgData name="Enrique Garcia-Ceja" userId="cac46fe6-f2bd-4103-802d-af93b1429973" providerId="ADAL" clId="{61080F0E-D82A-4A71-92EE-55D65C9BC475}" dt="2021-03-08T14:13:37.616" v="341"/>
        <pc:sldMkLst>
          <pc:docMk/>
          <pc:sldMk cId="1017436951" sldId="299"/>
        </pc:sldMkLst>
        <pc:spChg chg="mod">
          <ac:chgData name="Enrique Garcia-Ceja" userId="cac46fe6-f2bd-4103-802d-af93b1429973" providerId="ADAL" clId="{61080F0E-D82A-4A71-92EE-55D65C9BC475}" dt="2021-03-08T14:02:47.242" v="306"/>
          <ac:spMkLst>
            <pc:docMk/>
            <pc:sldMk cId="1017436951" sldId="299"/>
            <ac:spMk id="2" creationId="{DA93C4BE-5E27-46F9-B4B5-B31A61970ECC}"/>
          </ac:spMkLst>
        </pc:spChg>
        <pc:spChg chg="mod">
          <ac:chgData name="Enrique Garcia-Ceja" userId="cac46fe6-f2bd-4103-802d-af93b1429973" providerId="ADAL" clId="{61080F0E-D82A-4A71-92EE-55D65C9BC475}" dt="2021-03-08T14:13:37.616" v="341"/>
          <ac:spMkLst>
            <pc:docMk/>
            <pc:sldMk cId="1017436951" sldId="299"/>
            <ac:spMk id="3" creationId="{1ACFC2A2-5AEE-4B2A-B5EE-FA12AF84328D}"/>
          </ac:spMkLst>
        </pc:spChg>
        <pc:spChg chg="mod">
          <ac:chgData name="Enrique Garcia-Ceja" userId="cac46fe6-f2bd-4103-802d-af93b1429973" providerId="ADAL" clId="{61080F0E-D82A-4A71-92EE-55D65C9BC475}" dt="2021-03-08T14:02:38.487" v="305"/>
          <ac:spMkLst>
            <pc:docMk/>
            <pc:sldMk cId="1017436951" sldId="299"/>
            <ac:spMk id="5" creationId="{F7557F03-6789-4E18-BBC3-72B4DEE6D0F4}"/>
          </ac:spMkLst>
        </pc:spChg>
        <pc:spChg chg="mod">
          <ac:chgData name="Enrique Garcia-Ceja" userId="cac46fe6-f2bd-4103-802d-af93b1429973" providerId="ADAL" clId="{61080F0E-D82A-4A71-92EE-55D65C9BC475}" dt="2021-03-08T14:02:38.487" v="305"/>
          <ac:spMkLst>
            <pc:docMk/>
            <pc:sldMk cId="1017436951" sldId="299"/>
            <ac:spMk id="6" creationId="{90741D90-CEBE-481D-AE3A-0F1BC484B4B6}"/>
          </ac:spMkLst>
        </pc:spChg>
        <pc:spChg chg="mod">
          <ac:chgData name="Enrique Garcia-Ceja" userId="cac46fe6-f2bd-4103-802d-af93b1429973" providerId="ADAL" clId="{61080F0E-D82A-4A71-92EE-55D65C9BC475}" dt="2021-03-08T14:02:38.487" v="305"/>
          <ac:spMkLst>
            <pc:docMk/>
            <pc:sldMk cId="1017436951" sldId="299"/>
            <ac:spMk id="7" creationId="{DF8D10C7-920D-493A-AD2B-06FA0749266E}"/>
          </ac:spMkLst>
        </pc:spChg>
        <pc:spChg chg="add mod">
          <ac:chgData name="Enrique Garcia-Ceja" userId="cac46fe6-f2bd-4103-802d-af93b1429973" providerId="ADAL" clId="{61080F0E-D82A-4A71-92EE-55D65C9BC475}" dt="2021-03-08T14:02:38.487" v="305"/>
          <ac:spMkLst>
            <pc:docMk/>
            <pc:sldMk cId="1017436951" sldId="299"/>
            <ac:spMk id="8" creationId="{1DCDC8CC-1548-42AD-B9C0-A3F75D4C1675}"/>
          </ac:spMkLst>
        </pc:spChg>
        <pc:spChg chg="add mod">
          <ac:chgData name="Enrique Garcia-Ceja" userId="cac46fe6-f2bd-4103-802d-af93b1429973" providerId="ADAL" clId="{61080F0E-D82A-4A71-92EE-55D65C9BC475}" dt="2021-03-08T14:02:38.487" v="305"/>
          <ac:spMkLst>
            <pc:docMk/>
            <pc:sldMk cId="1017436951" sldId="299"/>
            <ac:spMk id="9" creationId="{73267C18-EA16-49BD-8B5F-5199E34B2119}"/>
          </ac:spMkLst>
        </pc:spChg>
        <pc:spChg chg="add mod">
          <ac:chgData name="Enrique Garcia-Ceja" userId="cac46fe6-f2bd-4103-802d-af93b1429973" providerId="ADAL" clId="{61080F0E-D82A-4A71-92EE-55D65C9BC475}" dt="2021-03-08T14:02:38.487" v="305"/>
          <ac:spMkLst>
            <pc:docMk/>
            <pc:sldMk cId="1017436951" sldId="299"/>
            <ac:spMk id="10" creationId="{2394E215-C932-42F5-A695-44BD3405F340}"/>
          </ac:spMkLst>
        </pc:spChg>
        <pc:spChg chg="add mod">
          <ac:chgData name="Enrique Garcia-Ceja" userId="cac46fe6-f2bd-4103-802d-af93b1429973" providerId="ADAL" clId="{61080F0E-D82A-4A71-92EE-55D65C9BC475}" dt="2021-03-08T14:02:38.487" v="305"/>
          <ac:spMkLst>
            <pc:docMk/>
            <pc:sldMk cId="1017436951" sldId="299"/>
            <ac:spMk id="11" creationId="{F1E32138-27D8-4CF4-B61E-14C732CCA4D4}"/>
          </ac:spMkLst>
        </pc:spChg>
        <pc:spChg chg="add mod">
          <ac:chgData name="Enrique Garcia-Ceja" userId="cac46fe6-f2bd-4103-802d-af93b1429973" providerId="ADAL" clId="{61080F0E-D82A-4A71-92EE-55D65C9BC475}" dt="2021-03-08T14:02:38.487" v="305"/>
          <ac:spMkLst>
            <pc:docMk/>
            <pc:sldMk cId="1017436951" sldId="299"/>
            <ac:spMk id="12" creationId="{E4B37706-8555-4578-A5E9-FBAF7DFBAFF2}"/>
          </ac:spMkLst>
        </pc:spChg>
        <pc:spChg chg="add mod">
          <ac:chgData name="Enrique Garcia-Ceja" userId="cac46fe6-f2bd-4103-802d-af93b1429973" providerId="ADAL" clId="{61080F0E-D82A-4A71-92EE-55D65C9BC475}" dt="2021-03-08T14:02:38.487" v="305"/>
          <ac:spMkLst>
            <pc:docMk/>
            <pc:sldMk cId="1017436951" sldId="299"/>
            <ac:spMk id="13" creationId="{357DB7B3-7549-4B9B-96DD-1E8648EB1791}"/>
          </ac:spMkLst>
        </pc:spChg>
        <pc:spChg chg="add mod">
          <ac:chgData name="Enrique Garcia-Ceja" userId="cac46fe6-f2bd-4103-802d-af93b1429973" providerId="ADAL" clId="{61080F0E-D82A-4A71-92EE-55D65C9BC475}" dt="2021-03-08T14:02:38.487" v="305"/>
          <ac:spMkLst>
            <pc:docMk/>
            <pc:sldMk cId="1017436951" sldId="299"/>
            <ac:spMk id="14" creationId="{BAC4685D-6125-47E5-AA81-8C3ACFA44272}"/>
          </ac:spMkLst>
        </pc:spChg>
        <pc:spChg chg="add mod">
          <ac:chgData name="Enrique Garcia-Ceja" userId="cac46fe6-f2bd-4103-802d-af93b1429973" providerId="ADAL" clId="{61080F0E-D82A-4A71-92EE-55D65C9BC475}" dt="2021-03-08T14:02:59.471" v="308" actId="1076"/>
          <ac:spMkLst>
            <pc:docMk/>
            <pc:sldMk cId="1017436951" sldId="299"/>
            <ac:spMk id="15" creationId="{C7C796F9-1486-46CA-861C-D2501DE10BD3}"/>
          </ac:spMkLst>
        </pc:spChg>
        <pc:spChg chg="add mod">
          <ac:chgData name="Enrique Garcia-Ceja" userId="cac46fe6-f2bd-4103-802d-af93b1429973" providerId="ADAL" clId="{61080F0E-D82A-4A71-92EE-55D65C9BC475}" dt="2021-03-08T14:02:59.471" v="308" actId="1076"/>
          <ac:spMkLst>
            <pc:docMk/>
            <pc:sldMk cId="1017436951" sldId="299"/>
            <ac:spMk id="16" creationId="{E6E80B26-587F-4C94-8AD7-BEC698D7FF0F}"/>
          </ac:spMkLst>
        </pc:spChg>
        <pc:spChg chg="add mod">
          <ac:chgData name="Enrique Garcia-Ceja" userId="cac46fe6-f2bd-4103-802d-af93b1429973" providerId="ADAL" clId="{61080F0E-D82A-4A71-92EE-55D65C9BC475}" dt="2021-03-08T14:02:59.471" v="308" actId="1076"/>
          <ac:spMkLst>
            <pc:docMk/>
            <pc:sldMk cId="1017436951" sldId="299"/>
            <ac:spMk id="17" creationId="{04C6970B-08E6-44B9-94F4-1CA6BF44B612}"/>
          </ac:spMkLst>
        </pc:spChg>
        <pc:spChg chg="add mod">
          <ac:chgData name="Enrique Garcia-Ceja" userId="cac46fe6-f2bd-4103-802d-af93b1429973" providerId="ADAL" clId="{61080F0E-D82A-4A71-92EE-55D65C9BC475}" dt="2021-03-08T14:03:39.131" v="321" actId="20577"/>
          <ac:spMkLst>
            <pc:docMk/>
            <pc:sldMk cId="1017436951" sldId="299"/>
            <ac:spMk id="19" creationId="{7D36B225-88E8-4920-8F50-629F2D09A78F}"/>
          </ac:spMkLst>
        </pc:spChg>
        <pc:spChg chg="add mod">
          <ac:chgData name="Enrique Garcia-Ceja" userId="cac46fe6-f2bd-4103-802d-af93b1429973" providerId="ADAL" clId="{61080F0E-D82A-4A71-92EE-55D65C9BC475}" dt="2021-03-08T14:03:43.416" v="324" actId="20577"/>
          <ac:spMkLst>
            <pc:docMk/>
            <pc:sldMk cId="1017436951" sldId="299"/>
            <ac:spMk id="20" creationId="{2AE28407-44EB-4206-A5EE-43ACF7A78436}"/>
          </ac:spMkLst>
        </pc:spChg>
        <pc:spChg chg="add mod">
          <ac:chgData name="Enrique Garcia-Ceja" userId="cac46fe6-f2bd-4103-802d-af93b1429973" providerId="ADAL" clId="{61080F0E-D82A-4A71-92EE-55D65C9BC475}" dt="2021-03-08T14:03:02.317" v="312" actId="20577"/>
          <ac:spMkLst>
            <pc:docMk/>
            <pc:sldMk cId="1017436951" sldId="299"/>
            <ac:spMk id="21" creationId="{D4AFB6FB-A588-4B42-AC11-AC4E6C4FDF9D}"/>
          </ac:spMkLst>
        </pc:spChg>
        <pc:grpChg chg="add mod">
          <ac:chgData name="Enrique Garcia-Ceja" userId="cac46fe6-f2bd-4103-802d-af93b1429973" providerId="ADAL" clId="{61080F0E-D82A-4A71-92EE-55D65C9BC475}" dt="2021-03-08T14:02:38.487" v="305"/>
          <ac:grpSpMkLst>
            <pc:docMk/>
            <pc:sldMk cId="1017436951" sldId="299"/>
            <ac:grpSpMk id="4" creationId="{64EB6F7B-AE6D-4DB6-831D-45BC76FE0979}"/>
          </ac:grpSpMkLst>
        </pc:grpChg>
        <pc:picChg chg="add mod">
          <ac:chgData name="Enrique Garcia-Ceja" userId="cac46fe6-f2bd-4103-802d-af93b1429973" providerId="ADAL" clId="{61080F0E-D82A-4A71-92EE-55D65C9BC475}" dt="2021-03-08T14:03:21.072" v="315" actId="1076"/>
          <ac:picMkLst>
            <pc:docMk/>
            <pc:sldMk cId="1017436951" sldId="299"/>
            <ac:picMk id="18" creationId="{4A1040C4-4A9C-487E-8C46-9A3F06F66FFD}"/>
          </ac:picMkLst>
        </pc:picChg>
        <pc:picChg chg="add mod">
          <ac:chgData name="Enrique Garcia-Ceja" userId="cac46fe6-f2bd-4103-802d-af93b1429973" providerId="ADAL" clId="{61080F0E-D82A-4A71-92EE-55D65C9BC475}" dt="2021-03-08T14:02:59.471" v="308" actId="1076"/>
          <ac:picMkLst>
            <pc:docMk/>
            <pc:sldMk cId="1017436951" sldId="299"/>
            <ac:picMk id="22" creationId="{0353B1FA-F844-43D1-84B5-8A782E402B64}"/>
          </ac:picMkLst>
        </pc:picChg>
        <pc:picChg chg="add mod">
          <ac:chgData name="Enrique Garcia-Ceja" userId="cac46fe6-f2bd-4103-802d-af93b1429973" providerId="ADAL" clId="{61080F0E-D82A-4A71-92EE-55D65C9BC475}" dt="2021-03-08T14:02:59.471" v="308" actId="1076"/>
          <ac:picMkLst>
            <pc:docMk/>
            <pc:sldMk cId="1017436951" sldId="299"/>
            <ac:picMk id="24" creationId="{93F29B0B-FCF6-42F1-A7A5-310C78F2F5FD}"/>
          </ac:picMkLst>
        </pc:picChg>
        <pc:picChg chg="add mod">
          <ac:chgData name="Enrique Garcia-Ceja" userId="cac46fe6-f2bd-4103-802d-af93b1429973" providerId="ADAL" clId="{61080F0E-D82A-4A71-92EE-55D65C9BC475}" dt="2021-03-08T14:02:59.471" v="308" actId="1076"/>
          <ac:picMkLst>
            <pc:docMk/>
            <pc:sldMk cId="1017436951" sldId="299"/>
            <ac:picMk id="25" creationId="{DC8A6458-FA0C-4FF8-A596-0743970E2F63}"/>
          </ac:picMkLst>
        </pc:picChg>
        <pc:cxnChg chg="add mod">
          <ac:chgData name="Enrique Garcia-Ceja" userId="cac46fe6-f2bd-4103-802d-af93b1429973" providerId="ADAL" clId="{61080F0E-D82A-4A71-92EE-55D65C9BC475}" dt="2021-03-08T14:02:59.471" v="308" actId="1076"/>
          <ac:cxnSpMkLst>
            <pc:docMk/>
            <pc:sldMk cId="1017436951" sldId="299"/>
            <ac:cxnSpMk id="23" creationId="{C121DEEE-FDDC-4417-96CD-8A51F4BB3943}"/>
          </ac:cxnSpMkLst>
        </pc:cxnChg>
      </pc:sldChg>
      <pc:sldChg chg="addSp delSp modSp add mod">
        <pc:chgData name="Enrique Garcia-Ceja" userId="cac46fe6-f2bd-4103-802d-af93b1429973" providerId="ADAL" clId="{61080F0E-D82A-4A71-92EE-55D65C9BC475}" dt="2021-03-08T14:13:37.616" v="341"/>
        <pc:sldMkLst>
          <pc:docMk/>
          <pc:sldMk cId="116154479" sldId="300"/>
        </pc:sldMkLst>
        <pc:spChg chg="mod">
          <ac:chgData name="Enrique Garcia-Ceja" userId="cac46fe6-f2bd-4103-802d-af93b1429973" providerId="ADAL" clId="{61080F0E-D82A-4A71-92EE-55D65C9BC475}" dt="2021-03-08T14:13:37.616" v="341"/>
          <ac:spMkLst>
            <pc:docMk/>
            <pc:sldMk cId="116154479" sldId="300"/>
            <ac:spMk id="3" creationId="{1ACFC2A2-5AEE-4B2A-B5EE-FA12AF84328D}"/>
          </ac:spMkLst>
        </pc:spChg>
        <pc:spChg chg="add del mod">
          <ac:chgData name="Enrique Garcia-Ceja" userId="cac46fe6-f2bd-4103-802d-af93b1429973" providerId="ADAL" clId="{61080F0E-D82A-4A71-92EE-55D65C9BC475}" dt="2021-03-08T14:01:52.176" v="296"/>
          <ac:spMkLst>
            <pc:docMk/>
            <pc:sldMk cId="116154479" sldId="300"/>
            <ac:spMk id="4" creationId="{5CDE57FE-458C-4F94-AB23-28215953C545}"/>
          </ac:spMkLst>
        </pc:spChg>
        <pc:spChg chg="add del mod">
          <ac:chgData name="Enrique Garcia-Ceja" userId="cac46fe6-f2bd-4103-802d-af93b1429973" providerId="ADAL" clId="{61080F0E-D82A-4A71-92EE-55D65C9BC475}" dt="2021-03-08T14:01:52.176" v="296"/>
          <ac:spMkLst>
            <pc:docMk/>
            <pc:sldMk cId="116154479" sldId="300"/>
            <ac:spMk id="5" creationId="{5CDE57D7-AA58-456D-9F9A-A8464E467776}"/>
          </ac:spMkLst>
        </pc:spChg>
        <pc:spChg chg="add del mod">
          <ac:chgData name="Enrique Garcia-Ceja" userId="cac46fe6-f2bd-4103-802d-af93b1429973" providerId="ADAL" clId="{61080F0E-D82A-4A71-92EE-55D65C9BC475}" dt="2021-03-08T14:01:51.956" v="294"/>
          <ac:spMkLst>
            <pc:docMk/>
            <pc:sldMk cId="116154479" sldId="300"/>
            <ac:spMk id="9" creationId="{F3505949-2B92-470F-9914-111B7376A63D}"/>
          </ac:spMkLst>
        </pc:spChg>
        <pc:spChg chg="add del mod">
          <ac:chgData name="Enrique Garcia-Ceja" userId="cac46fe6-f2bd-4103-802d-af93b1429973" providerId="ADAL" clId="{61080F0E-D82A-4A71-92EE-55D65C9BC475}" dt="2021-03-08T14:01:51.956" v="294"/>
          <ac:spMkLst>
            <pc:docMk/>
            <pc:sldMk cId="116154479" sldId="300"/>
            <ac:spMk id="10" creationId="{F080C1F9-0807-40D8-A3BD-665B6E001AB0}"/>
          </ac:spMkLst>
        </pc:spChg>
        <pc:spChg chg="add del mod">
          <ac:chgData name="Enrique Garcia-Ceja" userId="cac46fe6-f2bd-4103-802d-af93b1429973" providerId="ADAL" clId="{61080F0E-D82A-4A71-92EE-55D65C9BC475}" dt="2021-03-08T14:01:51.757" v="292"/>
          <ac:spMkLst>
            <pc:docMk/>
            <pc:sldMk cId="116154479" sldId="300"/>
            <ac:spMk id="14" creationId="{0A40B2F9-2881-400C-9BEB-721825890457}"/>
          </ac:spMkLst>
        </pc:spChg>
        <pc:spChg chg="add del mod">
          <ac:chgData name="Enrique Garcia-Ceja" userId="cac46fe6-f2bd-4103-802d-af93b1429973" providerId="ADAL" clId="{61080F0E-D82A-4A71-92EE-55D65C9BC475}" dt="2021-03-08T14:01:51.757" v="292"/>
          <ac:spMkLst>
            <pc:docMk/>
            <pc:sldMk cId="116154479" sldId="300"/>
            <ac:spMk id="15" creationId="{764418BA-10D0-4190-9D77-DF6801319A0F}"/>
          </ac:spMkLst>
        </pc:spChg>
        <pc:picChg chg="add del mod">
          <ac:chgData name="Enrique Garcia-Ceja" userId="cac46fe6-f2bd-4103-802d-af93b1429973" providerId="ADAL" clId="{61080F0E-D82A-4A71-92EE-55D65C9BC475}" dt="2021-03-08T14:01:52.176" v="296"/>
          <ac:picMkLst>
            <pc:docMk/>
            <pc:sldMk cId="116154479" sldId="300"/>
            <ac:picMk id="6" creationId="{3D9C6274-C874-47C3-B7EF-79B528E40400}"/>
          </ac:picMkLst>
        </pc:picChg>
        <pc:picChg chg="add del mod">
          <ac:chgData name="Enrique Garcia-Ceja" userId="cac46fe6-f2bd-4103-802d-af93b1429973" providerId="ADAL" clId="{61080F0E-D82A-4A71-92EE-55D65C9BC475}" dt="2021-03-08T14:01:52.176" v="296"/>
          <ac:picMkLst>
            <pc:docMk/>
            <pc:sldMk cId="116154479" sldId="300"/>
            <ac:picMk id="7" creationId="{6C12ECEC-083A-4584-92DC-21A67C61246C}"/>
          </ac:picMkLst>
        </pc:picChg>
        <pc:picChg chg="add del mod">
          <ac:chgData name="Enrique Garcia-Ceja" userId="cac46fe6-f2bd-4103-802d-af93b1429973" providerId="ADAL" clId="{61080F0E-D82A-4A71-92EE-55D65C9BC475}" dt="2021-03-08T14:01:52.176" v="296"/>
          <ac:picMkLst>
            <pc:docMk/>
            <pc:sldMk cId="116154479" sldId="300"/>
            <ac:picMk id="8" creationId="{A1C9F13B-D30B-4201-9400-D6E4B053D936}"/>
          </ac:picMkLst>
        </pc:picChg>
        <pc:picChg chg="add del mod">
          <ac:chgData name="Enrique Garcia-Ceja" userId="cac46fe6-f2bd-4103-802d-af93b1429973" providerId="ADAL" clId="{61080F0E-D82A-4A71-92EE-55D65C9BC475}" dt="2021-03-08T14:01:51.956" v="294"/>
          <ac:picMkLst>
            <pc:docMk/>
            <pc:sldMk cId="116154479" sldId="300"/>
            <ac:picMk id="11" creationId="{1FEE4BC2-4C94-41BA-A998-0C1980F518E6}"/>
          </ac:picMkLst>
        </pc:picChg>
        <pc:picChg chg="add del mod">
          <ac:chgData name="Enrique Garcia-Ceja" userId="cac46fe6-f2bd-4103-802d-af93b1429973" providerId="ADAL" clId="{61080F0E-D82A-4A71-92EE-55D65C9BC475}" dt="2021-03-08T14:01:51.956" v="294"/>
          <ac:picMkLst>
            <pc:docMk/>
            <pc:sldMk cId="116154479" sldId="300"/>
            <ac:picMk id="12" creationId="{BFA05E69-BC3B-4800-9265-A6668D3A0D12}"/>
          </ac:picMkLst>
        </pc:picChg>
        <pc:picChg chg="add del mod">
          <ac:chgData name="Enrique Garcia-Ceja" userId="cac46fe6-f2bd-4103-802d-af93b1429973" providerId="ADAL" clId="{61080F0E-D82A-4A71-92EE-55D65C9BC475}" dt="2021-03-08T14:01:51.956" v="294"/>
          <ac:picMkLst>
            <pc:docMk/>
            <pc:sldMk cId="116154479" sldId="300"/>
            <ac:picMk id="13" creationId="{B11A7F6C-38A4-4D7D-B06D-DABD7E20BEF2}"/>
          </ac:picMkLst>
        </pc:picChg>
        <pc:picChg chg="add del mod">
          <ac:chgData name="Enrique Garcia-Ceja" userId="cac46fe6-f2bd-4103-802d-af93b1429973" providerId="ADAL" clId="{61080F0E-D82A-4A71-92EE-55D65C9BC475}" dt="2021-03-08T14:01:51.757" v="292"/>
          <ac:picMkLst>
            <pc:docMk/>
            <pc:sldMk cId="116154479" sldId="300"/>
            <ac:picMk id="16" creationId="{9E9C842F-FA95-4695-BEE7-AF97297BFBE6}"/>
          </ac:picMkLst>
        </pc:picChg>
        <pc:picChg chg="add del mod">
          <ac:chgData name="Enrique Garcia-Ceja" userId="cac46fe6-f2bd-4103-802d-af93b1429973" providerId="ADAL" clId="{61080F0E-D82A-4A71-92EE-55D65C9BC475}" dt="2021-03-08T14:01:51.757" v="292"/>
          <ac:picMkLst>
            <pc:docMk/>
            <pc:sldMk cId="116154479" sldId="300"/>
            <ac:picMk id="17" creationId="{223F317D-901D-4F4E-B13E-4A1E40C85450}"/>
          </ac:picMkLst>
        </pc:picChg>
        <pc:picChg chg="add del mod">
          <ac:chgData name="Enrique Garcia-Ceja" userId="cac46fe6-f2bd-4103-802d-af93b1429973" providerId="ADAL" clId="{61080F0E-D82A-4A71-92EE-55D65C9BC475}" dt="2021-03-08T14:01:51.757" v="292"/>
          <ac:picMkLst>
            <pc:docMk/>
            <pc:sldMk cId="116154479" sldId="300"/>
            <ac:picMk id="18" creationId="{A04D847A-B6E8-4C46-9BFE-372E1312EE5B}"/>
          </ac:picMkLst>
        </pc:picChg>
      </pc:sldChg>
      <pc:sldChg chg="modSp add">
        <pc:chgData name="Enrique Garcia-Ceja" userId="cac46fe6-f2bd-4103-802d-af93b1429973" providerId="ADAL" clId="{61080F0E-D82A-4A71-92EE-55D65C9BC475}" dt="2021-03-08T14:13:37.616" v="341"/>
        <pc:sldMkLst>
          <pc:docMk/>
          <pc:sldMk cId="3565959046" sldId="301"/>
        </pc:sldMkLst>
        <pc:spChg chg="mod">
          <ac:chgData name="Enrique Garcia-Ceja" userId="cac46fe6-f2bd-4103-802d-af93b1429973" providerId="ADAL" clId="{61080F0E-D82A-4A71-92EE-55D65C9BC475}" dt="2021-03-08T14:13:37.616" v="341"/>
          <ac:spMkLst>
            <pc:docMk/>
            <pc:sldMk cId="3565959046" sldId="301"/>
            <ac:spMk id="3" creationId="{1ACFC2A2-5AEE-4B2A-B5EE-FA12AF84328D}"/>
          </ac:spMkLst>
        </pc:spChg>
      </pc:sldChg>
      <pc:sldChg chg="modSp add">
        <pc:chgData name="Enrique Garcia-Ceja" userId="cac46fe6-f2bd-4103-802d-af93b1429973" providerId="ADAL" clId="{61080F0E-D82A-4A71-92EE-55D65C9BC475}" dt="2021-03-08T14:13:37.616" v="341"/>
        <pc:sldMkLst>
          <pc:docMk/>
          <pc:sldMk cId="1022824726" sldId="302"/>
        </pc:sldMkLst>
        <pc:spChg chg="mod">
          <ac:chgData name="Enrique Garcia-Ceja" userId="cac46fe6-f2bd-4103-802d-af93b1429973" providerId="ADAL" clId="{61080F0E-D82A-4A71-92EE-55D65C9BC475}" dt="2021-03-08T14:13:37.616" v="341"/>
          <ac:spMkLst>
            <pc:docMk/>
            <pc:sldMk cId="1022824726" sldId="302"/>
            <ac:spMk id="3" creationId="{1ACFC2A2-5AEE-4B2A-B5EE-FA12AF84328D}"/>
          </ac:spMkLst>
        </pc:spChg>
      </pc:sldChg>
      <pc:sldChg chg="addSp modSp add mod">
        <pc:chgData name="Enrique Garcia-Ceja" userId="cac46fe6-f2bd-4103-802d-af93b1429973" providerId="ADAL" clId="{61080F0E-D82A-4A71-92EE-55D65C9BC475}" dt="2021-03-08T14:13:37.616" v="341"/>
        <pc:sldMkLst>
          <pc:docMk/>
          <pc:sldMk cId="1403896893" sldId="303"/>
        </pc:sldMkLst>
        <pc:spChg chg="mod">
          <ac:chgData name="Enrique Garcia-Ceja" userId="cac46fe6-f2bd-4103-802d-af93b1429973" providerId="ADAL" clId="{61080F0E-D82A-4A71-92EE-55D65C9BC475}" dt="2021-03-08T14:12:21.512" v="325"/>
          <ac:spMkLst>
            <pc:docMk/>
            <pc:sldMk cId="1403896893" sldId="303"/>
            <ac:spMk id="2" creationId="{DA93C4BE-5E27-46F9-B4B5-B31A61970ECC}"/>
          </ac:spMkLst>
        </pc:spChg>
        <pc:spChg chg="mod">
          <ac:chgData name="Enrique Garcia-Ceja" userId="cac46fe6-f2bd-4103-802d-af93b1429973" providerId="ADAL" clId="{61080F0E-D82A-4A71-92EE-55D65C9BC475}" dt="2021-03-08T14:13:37.616" v="341"/>
          <ac:spMkLst>
            <pc:docMk/>
            <pc:sldMk cId="1403896893" sldId="303"/>
            <ac:spMk id="3" creationId="{1ACFC2A2-5AEE-4B2A-B5EE-FA12AF84328D}"/>
          </ac:spMkLst>
        </pc:spChg>
        <pc:spChg chg="add mod">
          <ac:chgData name="Enrique Garcia-Ceja" userId="cac46fe6-f2bd-4103-802d-af93b1429973" providerId="ADAL" clId="{61080F0E-D82A-4A71-92EE-55D65C9BC475}" dt="2021-03-08T14:12:57.413" v="337" actId="20577"/>
          <ac:spMkLst>
            <pc:docMk/>
            <pc:sldMk cId="1403896893" sldId="303"/>
            <ac:spMk id="4" creationId="{572470BB-3D1F-43F6-AAB6-9F7454EE7A77}"/>
          </ac:spMkLst>
        </pc:spChg>
        <pc:spChg chg="mod">
          <ac:chgData name="Enrique Garcia-Ceja" userId="cac46fe6-f2bd-4103-802d-af93b1429973" providerId="ADAL" clId="{61080F0E-D82A-4A71-92EE-55D65C9BC475}" dt="2021-03-08T14:12:41.367" v="328"/>
          <ac:spMkLst>
            <pc:docMk/>
            <pc:sldMk cId="1403896893" sldId="303"/>
            <ac:spMk id="6" creationId="{E0B601C9-6E82-4850-BDFA-61C6FCB74B56}"/>
          </ac:spMkLst>
        </pc:spChg>
        <pc:spChg chg="mod">
          <ac:chgData name="Enrique Garcia-Ceja" userId="cac46fe6-f2bd-4103-802d-af93b1429973" providerId="ADAL" clId="{61080F0E-D82A-4A71-92EE-55D65C9BC475}" dt="2021-03-08T14:12:41.367" v="328"/>
          <ac:spMkLst>
            <pc:docMk/>
            <pc:sldMk cId="1403896893" sldId="303"/>
            <ac:spMk id="7" creationId="{6D9D65BF-E8F8-4069-BBC1-59FA2C96A8A1}"/>
          </ac:spMkLst>
        </pc:spChg>
        <pc:spChg chg="mod">
          <ac:chgData name="Enrique Garcia-Ceja" userId="cac46fe6-f2bd-4103-802d-af93b1429973" providerId="ADAL" clId="{61080F0E-D82A-4A71-92EE-55D65C9BC475}" dt="2021-03-08T14:12:41.367" v="328"/>
          <ac:spMkLst>
            <pc:docMk/>
            <pc:sldMk cId="1403896893" sldId="303"/>
            <ac:spMk id="8" creationId="{5155FAE9-FF89-4AD3-9BCD-ABD74D2F23B4}"/>
          </ac:spMkLst>
        </pc:spChg>
        <pc:spChg chg="add mod">
          <ac:chgData name="Enrique Garcia-Ceja" userId="cac46fe6-f2bd-4103-802d-af93b1429973" providerId="ADAL" clId="{61080F0E-D82A-4A71-92EE-55D65C9BC475}" dt="2021-03-08T14:12:41.367" v="328"/>
          <ac:spMkLst>
            <pc:docMk/>
            <pc:sldMk cId="1403896893" sldId="303"/>
            <ac:spMk id="9" creationId="{0C1C7D6C-BB50-484A-9FCF-A7536DE65DD2}"/>
          </ac:spMkLst>
        </pc:spChg>
        <pc:spChg chg="add mod">
          <ac:chgData name="Enrique Garcia-Ceja" userId="cac46fe6-f2bd-4103-802d-af93b1429973" providerId="ADAL" clId="{61080F0E-D82A-4A71-92EE-55D65C9BC475}" dt="2021-03-08T14:12:41.367" v="328"/>
          <ac:spMkLst>
            <pc:docMk/>
            <pc:sldMk cId="1403896893" sldId="303"/>
            <ac:spMk id="10" creationId="{B3AD2432-9483-48B6-ABCE-8400FF7FF556}"/>
          </ac:spMkLst>
        </pc:spChg>
        <pc:spChg chg="add mod">
          <ac:chgData name="Enrique Garcia-Ceja" userId="cac46fe6-f2bd-4103-802d-af93b1429973" providerId="ADAL" clId="{61080F0E-D82A-4A71-92EE-55D65C9BC475}" dt="2021-03-08T14:12:41.367" v="328"/>
          <ac:spMkLst>
            <pc:docMk/>
            <pc:sldMk cId="1403896893" sldId="303"/>
            <ac:spMk id="11" creationId="{A4CFB5B9-5FDB-412C-BA46-64F8954F0F1F}"/>
          </ac:spMkLst>
        </pc:spChg>
        <pc:spChg chg="add mod">
          <ac:chgData name="Enrique Garcia-Ceja" userId="cac46fe6-f2bd-4103-802d-af93b1429973" providerId="ADAL" clId="{61080F0E-D82A-4A71-92EE-55D65C9BC475}" dt="2021-03-08T14:12:41.367" v="328"/>
          <ac:spMkLst>
            <pc:docMk/>
            <pc:sldMk cId="1403896893" sldId="303"/>
            <ac:spMk id="12" creationId="{F53D73AA-0EEB-47B2-88BF-584D206B6619}"/>
          </ac:spMkLst>
        </pc:spChg>
        <pc:spChg chg="add mod">
          <ac:chgData name="Enrique Garcia-Ceja" userId="cac46fe6-f2bd-4103-802d-af93b1429973" providerId="ADAL" clId="{61080F0E-D82A-4A71-92EE-55D65C9BC475}" dt="2021-03-08T14:12:41.367" v="328"/>
          <ac:spMkLst>
            <pc:docMk/>
            <pc:sldMk cId="1403896893" sldId="303"/>
            <ac:spMk id="13" creationId="{56C0AB2E-8871-4C9F-82FA-A1DEB23A725B}"/>
          </ac:spMkLst>
        </pc:spChg>
        <pc:spChg chg="add mod">
          <ac:chgData name="Enrique Garcia-Ceja" userId="cac46fe6-f2bd-4103-802d-af93b1429973" providerId="ADAL" clId="{61080F0E-D82A-4A71-92EE-55D65C9BC475}" dt="2021-03-08T14:12:41.367" v="328"/>
          <ac:spMkLst>
            <pc:docMk/>
            <pc:sldMk cId="1403896893" sldId="303"/>
            <ac:spMk id="14" creationId="{C5C13774-5529-4114-AD57-8A6408D2C2AD}"/>
          </ac:spMkLst>
        </pc:spChg>
        <pc:spChg chg="add mod">
          <ac:chgData name="Enrique Garcia-Ceja" userId="cac46fe6-f2bd-4103-802d-af93b1429973" providerId="ADAL" clId="{61080F0E-D82A-4A71-92EE-55D65C9BC475}" dt="2021-03-08T14:12:41.367" v="328"/>
          <ac:spMkLst>
            <pc:docMk/>
            <pc:sldMk cId="1403896893" sldId="303"/>
            <ac:spMk id="15" creationId="{12D1B58C-2509-49EE-9597-6A5DCE2C44E2}"/>
          </ac:spMkLst>
        </pc:spChg>
        <pc:grpChg chg="add mod">
          <ac:chgData name="Enrique Garcia-Ceja" userId="cac46fe6-f2bd-4103-802d-af93b1429973" providerId="ADAL" clId="{61080F0E-D82A-4A71-92EE-55D65C9BC475}" dt="2021-03-08T14:12:41.367" v="328"/>
          <ac:grpSpMkLst>
            <pc:docMk/>
            <pc:sldMk cId="1403896893" sldId="303"/>
            <ac:grpSpMk id="5" creationId="{ECE56804-3895-48D1-AC7F-C77A299F3441}"/>
          </ac:grpSpMkLst>
        </pc:grpChg>
      </pc:sldChg>
      <pc:sldChg chg="addSp modSp add mod">
        <pc:chgData name="Enrique Garcia-Ceja" userId="cac46fe6-f2bd-4103-802d-af93b1429973" providerId="ADAL" clId="{61080F0E-D82A-4A71-92EE-55D65C9BC475}" dt="2021-03-08T14:15:38.666" v="371" actId="20577"/>
        <pc:sldMkLst>
          <pc:docMk/>
          <pc:sldMk cId="415108088" sldId="304"/>
        </pc:sldMkLst>
        <pc:spChg chg="mod">
          <ac:chgData name="Enrique Garcia-Ceja" userId="cac46fe6-f2bd-4103-802d-af93b1429973" providerId="ADAL" clId="{61080F0E-D82A-4A71-92EE-55D65C9BC475}" dt="2021-03-08T14:15:21.882" v="360" actId="20577"/>
          <ac:spMkLst>
            <pc:docMk/>
            <pc:sldMk cId="415108088" sldId="304"/>
            <ac:spMk id="2" creationId="{DA93C4BE-5E27-46F9-B4B5-B31A61970ECC}"/>
          </ac:spMkLst>
        </pc:spChg>
        <pc:spChg chg="mod">
          <ac:chgData name="Enrique Garcia-Ceja" userId="cac46fe6-f2bd-4103-802d-af93b1429973" providerId="ADAL" clId="{61080F0E-D82A-4A71-92EE-55D65C9BC475}" dt="2021-03-08T14:13:37.616" v="341"/>
          <ac:spMkLst>
            <pc:docMk/>
            <pc:sldMk cId="415108088" sldId="304"/>
            <ac:spMk id="3" creationId="{1ACFC2A2-5AEE-4B2A-B5EE-FA12AF84328D}"/>
          </ac:spMkLst>
        </pc:spChg>
        <pc:spChg chg="mod">
          <ac:chgData name="Enrique Garcia-Ceja" userId="cac46fe6-f2bd-4103-802d-af93b1429973" providerId="ADAL" clId="{61080F0E-D82A-4A71-92EE-55D65C9BC475}" dt="2021-03-08T14:14:49.427" v="355"/>
          <ac:spMkLst>
            <pc:docMk/>
            <pc:sldMk cId="415108088" sldId="304"/>
            <ac:spMk id="5" creationId="{7DBA6757-E4ED-4357-B5CC-DFFF4C698C08}"/>
          </ac:spMkLst>
        </pc:spChg>
        <pc:spChg chg="mod">
          <ac:chgData name="Enrique Garcia-Ceja" userId="cac46fe6-f2bd-4103-802d-af93b1429973" providerId="ADAL" clId="{61080F0E-D82A-4A71-92EE-55D65C9BC475}" dt="2021-03-08T14:14:49.427" v="355"/>
          <ac:spMkLst>
            <pc:docMk/>
            <pc:sldMk cId="415108088" sldId="304"/>
            <ac:spMk id="6" creationId="{7CEBCDBC-1086-445A-8D19-9FE706FB1A68}"/>
          </ac:spMkLst>
        </pc:spChg>
        <pc:spChg chg="mod">
          <ac:chgData name="Enrique Garcia-Ceja" userId="cac46fe6-f2bd-4103-802d-af93b1429973" providerId="ADAL" clId="{61080F0E-D82A-4A71-92EE-55D65C9BC475}" dt="2021-03-08T14:14:49.427" v="355"/>
          <ac:spMkLst>
            <pc:docMk/>
            <pc:sldMk cId="415108088" sldId="304"/>
            <ac:spMk id="7" creationId="{3EEB6BEE-43FD-4D42-93EE-0AC25CD9AD4D}"/>
          </ac:spMkLst>
        </pc:spChg>
        <pc:spChg chg="add mod">
          <ac:chgData name="Enrique Garcia-Ceja" userId="cac46fe6-f2bd-4103-802d-af93b1429973" providerId="ADAL" clId="{61080F0E-D82A-4A71-92EE-55D65C9BC475}" dt="2021-03-08T14:14:49.427" v="355"/>
          <ac:spMkLst>
            <pc:docMk/>
            <pc:sldMk cId="415108088" sldId="304"/>
            <ac:spMk id="8" creationId="{AEC645F8-A51C-4F22-826B-36708E13B1CD}"/>
          </ac:spMkLst>
        </pc:spChg>
        <pc:spChg chg="add mod">
          <ac:chgData name="Enrique Garcia-Ceja" userId="cac46fe6-f2bd-4103-802d-af93b1429973" providerId="ADAL" clId="{61080F0E-D82A-4A71-92EE-55D65C9BC475}" dt="2021-03-08T14:14:49.427" v="355"/>
          <ac:spMkLst>
            <pc:docMk/>
            <pc:sldMk cId="415108088" sldId="304"/>
            <ac:spMk id="9" creationId="{F67C24F2-E33E-45EF-87FE-886044313A38}"/>
          </ac:spMkLst>
        </pc:spChg>
        <pc:spChg chg="add mod">
          <ac:chgData name="Enrique Garcia-Ceja" userId="cac46fe6-f2bd-4103-802d-af93b1429973" providerId="ADAL" clId="{61080F0E-D82A-4A71-92EE-55D65C9BC475}" dt="2021-03-08T14:14:49.427" v="355"/>
          <ac:spMkLst>
            <pc:docMk/>
            <pc:sldMk cId="415108088" sldId="304"/>
            <ac:spMk id="10" creationId="{BF062584-FEA9-41E8-B609-3CDFF949D7AC}"/>
          </ac:spMkLst>
        </pc:spChg>
        <pc:spChg chg="add mod">
          <ac:chgData name="Enrique Garcia-Ceja" userId="cac46fe6-f2bd-4103-802d-af93b1429973" providerId="ADAL" clId="{61080F0E-D82A-4A71-92EE-55D65C9BC475}" dt="2021-03-08T14:14:49.427" v="355"/>
          <ac:spMkLst>
            <pc:docMk/>
            <pc:sldMk cId="415108088" sldId="304"/>
            <ac:spMk id="11" creationId="{DD495AD8-11A6-41BE-AD64-EFC212EA08D9}"/>
          </ac:spMkLst>
        </pc:spChg>
        <pc:spChg chg="add mod">
          <ac:chgData name="Enrique Garcia-Ceja" userId="cac46fe6-f2bd-4103-802d-af93b1429973" providerId="ADAL" clId="{61080F0E-D82A-4A71-92EE-55D65C9BC475}" dt="2021-03-08T14:14:49.427" v="355"/>
          <ac:spMkLst>
            <pc:docMk/>
            <pc:sldMk cId="415108088" sldId="304"/>
            <ac:spMk id="12" creationId="{9E7E9046-76AB-44C0-89F4-BC03128AB9A5}"/>
          </ac:spMkLst>
        </pc:spChg>
        <pc:spChg chg="add mod">
          <ac:chgData name="Enrique Garcia-Ceja" userId="cac46fe6-f2bd-4103-802d-af93b1429973" providerId="ADAL" clId="{61080F0E-D82A-4A71-92EE-55D65C9BC475}" dt="2021-03-08T14:14:49.427" v="355"/>
          <ac:spMkLst>
            <pc:docMk/>
            <pc:sldMk cId="415108088" sldId="304"/>
            <ac:spMk id="13" creationId="{8799F5F6-9E83-40BC-9A1A-725534B71DFA}"/>
          </ac:spMkLst>
        </pc:spChg>
        <pc:spChg chg="add mod">
          <ac:chgData name="Enrique Garcia-Ceja" userId="cac46fe6-f2bd-4103-802d-af93b1429973" providerId="ADAL" clId="{61080F0E-D82A-4A71-92EE-55D65C9BC475}" dt="2021-03-08T14:14:49.427" v="355"/>
          <ac:spMkLst>
            <pc:docMk/>
            <pc:sldMk cId="415108088" sldId="304"/>
            <ac:spMk id="14" creationId="{3C225FBE-C95B-45B5-AFB6-7AEEC8779420}"/>
          </ac:spMkLst>
        </pc:spChg>
        <pc:spChg chg="add mod">
          <ac:chgData name="Enrique Garcia-Ceja" userId="cac46fe6-f2bd-4103-802d-af93b1429973" providerId="ADAL" clId="{61080F0E-D82A-4A71-92EE-55D65C9BC475}" dt="2021-03-08T14:15:38.666" v="371" actId="20577"/>
          <ac:spMkLst>
            <pc:docMk/>
            <pc:sldMk cId="415108088" sldId="304"/>
            <ac:spMk id="15" creationId="{33FB4036-2A06-4906-9B37-02EF3582B4FB}"/>
          </ac:spMkLst>
        </pc:spChg>
        <pc:grpChg chg="add mod">
          <ac:chgData name="Enrique Garcia-Ceja" userId="cac46fe6-f2bd-4103-802d-af93b1429973" providerId="ADAL" clId="{61080F0E-D82A-4A71-92EE-55D65C9BC475}" dt="2021-03-08T14:14:49.427" v="355"/>
          <ac:grpSpMkLst>
            <pc:docMk/>
            <pc:sldMk cId="415108088" sldId="304"/>
            <ac:grpSpMk id="4" creationId="{48CB3E97-3186-43A1-889F-0FEA42C833EB}"/>
          </ac:grpSpMkLst>
        </pc:grpChg>
      </pc:sldChg>
      <pc:sldChg chg="addSp modSp add mod">
        <pc:chgData name="Enrique Garcia-Ceja" userId="cac46fe6-f2bd-4103-802d-af93b1429973" providerId="ADAL" clId="{61080F0E-D82A-4A71-92EE-55D65C9BC475}" dt="2021-03-08T14:16:44.782" v="379" actId="1076"/>
        <pc:sldMkLst>
          <pc:docMk/>
          <pc:sldMk cId="326961242" sldId="305"/>
        </pc:sldMkLst>
        <pc:spChg chg="mod">
          <ac:chgData name="Enrique Garcia-Ceja" userId="cac46fe6-f2bd-4103-802d-af93b1429973" providerId="ADAL" clId="{61080F0E-D82A-4A71-92EE-55D65C9BC475}" dt="2021-03-08T14:16:19.127" v="377" actId="20577"/>
          <ac:spMkLst>
            <pc:docMk/>
            <pc:sldMk cId="326961242" sldId="305"/>
            <ac:spMk id="2" creationId="{DA93C4BE-5E27-46F9-B4B5-B31A61970ECC}"/>
          </ac:spMkLst>
        </pc:spChg>
        <pc:spChg chg="mod">
          <ac:chgData name="Enrique Garcia-Ceja" userId="cac46fe6-f2bd-4103-802d-af93b1429973" providerId="ADAL" clId="{61080F0E-D82A-4A71-92EE-55D65C9BC475}" dt="2021-03-08T14:13:37.616" v="341"/>
          <ac:spMkLst>
            <pc:docMk/>
            <pc:sldMk cId="326961242" sldId="305"/>
            <ac:spMk id="3" creationId="{1ACFC2A2-5AEE-4B2A-B5EE-FA12AF84328D}"/>
          </ac:spMkLst>
        </pc:spChg>
        <pc:spChg chg="mod">
          <ac:chgData name="Enrique Garcia-Ceja" userId="cac46fe6-f2bd-4103-802d-af93b1429973" providerId="ADAL" clId="{61080F0E-D82A-4A71-92EE-55D65C9BC475}" dt="2021-03-08T14:16:06.472" v="372"/>
          <ac:spMkLst>
            <pc:docMk/>
            <pc:sldMk cId="326961242" sldId="305"/>
            <ac:spMk id="5" creationId="{21D15764-B091-49A8-8DF7-64735DE21AA5}"/>
          </ac:spMkLst>
        </pc:spChg>
        <pc:spChg chg="mod">
          <ac:chgData name="Enrique Garcia-Ceja" userId="cac46fe6-f2bd-4103-802d-af93b1429973" providerId="ADAL" clId="{61080F0E-D82A-4A71-92EE-55D65C9BC475}" dt="2021-03-08T14:16:06.472" v="372"/>
          <ac:spMkLst>
            <pc:docMk/>
            <pc:sldMk cId="326961242" sldId="305"/>
            <ac:spMk id="6" creationId="{9EAB99B9-1801-4781-91F2-BF83C5CC6FF8}"/>
          </ac:spMkLst>
        </pc:spChg>
        <pc:spChg chg="mod">
          <ac:chgData name="Enrique Garcia-Ceja" userId="cac46fe6-f2bd-4103-802d-af93b1429973" providerId="ADAL" clId="{61080F0E-D82A-4A71-92EE-55D65C9BC475}" dt="2021-03-08T14:16:06.472" v="372"/>
          <ac:spMkLst>
            <pc:docMk/>
            <pc:sldMk cId="326961242" sldId="305"/>
            <ac:spMk id="7" creationId="{52584D60-4C44-4739-8C4F-C171EF8E50C0}"/>
          </ac:spMkLst>
        </pc:spChg>
        <pc:spChg chg="add mod">
          <ac:chgData name="Enrique Garcia-Ceja" userId="cac46fe6-f2bd-4103-802d-af93b1429973" providerId="ADAL" clId="{61080F0E-D82A-4A71-92EE-55D65C9BC475}" dt="2021-03-08T14:16:06.472" v="372"/>
          <ac:spMkLst>
            <pc:docMk/>
            <pc:sldMk cId="326961242" sldId="305"/>
            <ac:spMk id="8" creationId="{A57FCF40-97CE-4359-97F8-0B525DFB1D24}"/>
          </ac:spMkLst>
        </pc:spChg>
        <pc:spChg chg="add mod">
          <ac:chgData name="Enrique Garcia-Ceja" userId="cac46fe6-f2bd-4103-802d-af93b1429973" providerId="ADAL" clId="{61080F0E-D82A-4A71-92EE-55D65C9BC475}" dt="2021-03-08T14:16:06.472" v="372"/>
          <ac:spMkLst>
            <pc:docMk/>
            <pc:sldMk cId="326961242" sldId="305"/>
            <ac:spMk id="9" creationId="{B5F8829B-C061-4576-9475-AC727623DDB9}"/>
          </ac:spMkLst>
        </pc:spChg>
        <pc:spChg chg="add mod">
          <ac:chgData name="Enrique Garcia-Ceja" userId="cac46fe6-f2bd-4103-802d-af93b1429973" providerId="ADAL" clId="{61080F0E-D82A-4A71-92EE-55D65C9BC475}" dt="2021-03-08T14:16:06.472" v="372"/>
          <ac:spMkLst>
            <pc:docMk/>
            <pc:sldMk cId="326961242" sldId="305"/>
            <ac:spMk id="10" creationId="{D7C1D21D-D27E-4A17-BB9F-E6F798F1C671}"/>
          </ac:spMkLst>
        </pc:spChg>
        <pc:spChg chg="add mod">
          <ac:chgData name="Enrique Garcia-Ceja" userId="cac46fe6-f2bd-4103-802d-af93b1429973" providerId="ADAL" clId="{61080F0E-D82A-4A71-92EE-55D65C9BC475}" dt="2021-03-08T14:16:06.472" v="372"/>
          <ac:spMkLst>
            <pc:docMk/>
            <pc:sldMk cId="326961242" sldId="305"/>
            <ac:spMk id="11" creationId="{6F7014CC-6CC9-406D-85DF-2A175048BCDC}"/>
          </ac:spMkLst>
        </pc:spChg>
        <pc:spChg chg="add mod">
          <ac:chgData name="Enrique Garcia-Ceja" userId="cac46fe6-f2bd-4103-802d-af93b1429973" providerId="ADAL" clId="{61080F0E-D82A-4A71-92EE-55D65C9BC475}" dt="2021-03-08T14:16:06.472" v="372"/>
          <ac:spMkLst>
            <pc:docMk/>
            <pc:sldMk cId="326961242" sldId="305"/>
            <ac:spMk id="12" creationId="{8439B890-8845-4480-BD2C-0425E3F5214A}"/>
          </ac:spMkLst>
        </pc:spChg>
        <pc:spChg chg="add mod">
          <ac:chgData name="Enrique Garcia-Ceja" userId="cac46fe6-f2bd-4103-802d-af93b1429973" providerId="ADAL" clId="{61080F0E-D82A-4A71-92EE-55D65C9BC475}" dt="2021-03-08T14:16:06.472" v="372"/>
          <ac:spMkLst>
            <pc:docMk/>
            <pc:sldMk cId="326961242" sldId="305"/>
            <ac:spMk id="13" creationId="{A37420C1-C94A-42E0-871D-E246DA4A7F4E}"/>
          </ac:spMkLst>
        </pc:spChg>
        <pc:spChg chg="add mod">
          <ac:chgData name="Enrique Garcia-Ceja" userId="cac46fe6-f2bd-4103-802d-af93b1429973" providerId="ADAL" clId="{61080F0E-D82A-4A71-92EE-55D65C9BC475}" dt="2021-03-08T14:16:06.472" v="372"/>
          <ac:spMkLst>
            <pc:docMk/>
            <pc:sldMk cId="326961242" sldId="305"/>
            <ac:spMk id="14" creationId="{86843134-77D9-4136-B3F6-153A9BEAA06D}"/>
          </ac:spMkLst>
        </pc:spChg>
        <pc:spChg chg="add mod">
          <ac:chgData name="Enrique Garcia-Ceja" userId="cac46fe6-f2bd-4103-802d-af93b1429973" providerId="ADAL" clId="{61080F0E-D82A-4A71-92EE-55D65C9BC475}" dt="2021-03-08T14:16:44.782" v="379" actId="1076"/>
          <ac:spMkLst>
            <pc:docMk/>
            <pc:sldMk cId="326961242" sldId="305"/>
            <ac:spMk id="153" creationId="{7CEE368B-CA7E-4030-B5AA-446B5BA6FF7D}"/>
          </ac:spMkLst>
        </pc:spChg>
        <pc:spChg chg="add mod">
          <ac:chgData name="Enrique Garcia-Ceja" userId="cac46fe6-f2bd-4103-802d-af93b1429973" providerId="ADAL" clId="{61080F0E-D82A-4A71-92EE-55D65C9BC475}" dt="2021-03-08T14:16:44.782" v="379" actId="1076"/>
          <ac:spMkLst>
            <pc:docMk/>
            <pc:sldMk cId="326961242" sldId="305"/>
            <ac:spMk id="154" creationId="{00A1E8B9-2E44-4DEC-A29C-98DBA8DE981C}"/>
          </ac:spMkLst>
        </pc:spChg>
        <pc:spChg chg="add mod">
          <ac:chgData name="Enrique Garcia-Ceja" userId="cac46fe6-f2bd-4103-802d-af93b1429973" providerId="ADAL" clId="{61080F0E-D82A-4A71-92EE-55D65C9BC475}" dt="2021-03-08T14:16:44.782" v="379" actId="1076"/>
          <ac:spMkLst>
            <pc:docMk/>
            <pc:sldMk cId="326961242" sldId="305"/>
            <ac:spMk id="155" creationId="{941506B8-6310-4990-861B-AEC12CFA3BAC}"/>
          </ac:spMkLst>
        </pc:spChg>
        <pc:spChg chg="add mod">
          <ac:chgData name="Enrique Garcia-Ceja" userId="cac46fe6-f2bd-4103-802d-af93b1429973" providerId="ADAL" clId="{61080F0E-D82A-4A71-92EE-55D65C9BC475}" dt="2021-03-08T14:16:44.782" v="379" actId="1076"/>
          <ac:spMkLst>
            <pc:docMk/>
            <pc:sldMk cId="326961242" sldId="305"/>
            <ac:spMk id="156" creationId="{27B71223-81C3-4808-9CCA-93DCF08540FA}"/>
          </ac:spMkLst>
        </pc:spChg>
        <pc:spChg chg="add mod">
          <ac:chgData name="Enrique Garcia-Ceja" userId="cac46fe6-f2bd-4103-802d-af93b1429973" providerId="ADAL" clId="{61080F0E-D82A-4A71-92EE-55D65C9BC475}" dt="2021-03-08T14:16:44.782" v="379" actId="1076"/>
          <ac:spMkLst>
            <pc:docMk/>
            <pc:sldMk cId="326961242" sldId="305"/>
            <ac:spMk id="157" creationId="{45293BE9-B28F-4EF7-B0DA-34822031D1EB}"/>
          </ac:spMkLst>
        </pc:spChg>
        <pc:spChg chg="add mod">
          <ac:chgData name="Enrique Garcia-Ceja" userId="cac46fe6-f2bd-4103-802d-af93b1429973" providerId="ADAL" clId="{61080F0E-D82A-4A71-92EE-55D65C9BC475}" dt="2021-03-08T14:16:44.782" v="379" actId="1076"/>
          <ac:spMkLst>
            <pc:docMk/>
            <pc:sldMk cId="326961242" sldId="305"/>
            <ac:spMk id="158" creationId="{6BC123E8-0BCC-43BC-AAF4-C2A9D2E9C539}"/>
          </ac:spMkLst>
        </pc:spChg>
        <pc:spChg chg="add mod">
          <ac:chgData name="Enrique Garcia-Ceja" userId="cac46fe6-f2bd-4103-802d-af93b1429973" providerId="ADAL" clId="{61080F0E-D82A-4A71-92EE-55D65C9BC475}" dt="2021-03-08T14:16:44.782" v="379" actId="1076"/>
          <ac:spMkLst>
            <pc:docMk/>
            <pc:sldMk cId="326961242" sldId="305"/>
            <ac:spMk id="159" creationId="{DB1E28AF-38C9-4703-BB76-7A80F0BBBC85}"/>
          </ac:spMkLst>
        </pc:spChg>
        <pc:spChg chg="add mod">
          <ac:chgData name="Enrique Garcia-Ceja" userId="cac46fe6-f2bd-4103-802d-af93b1429973" providerId="ADAL" clId="{61080F0E-D82A-4A71-92EE-55D65C9BC475}" dt="2021-03-08T14:16:44.782" v="379" actId="1076"/>
          <ac:spMkLst>
            <pc:docMk/>
            <pc:sldMk cId="326961242" sldId="305"/>
            <ac:spMk id="160" creationId="{E415B283-6D0E-431C-BA6E-8A456B1971A7}"/>
          </ac:spMkLst>
        </pc:spChg>
        <pc:spChg chg="add mod">
          <ac:chgData name="Enrique Garcia-Ceja" userId="cac46fe6-f2bd-4103-802d-af93b1429973" providerId="ADAL" clId="{61080F0E-D82A-4A71-92EE-55D65C9BC475}" dt="2021-03-08T14:16:44.782" v="379" actId="1076"/>
          <ac:spMkLst>
            <pc:docMk/>
            <pc:sldMk cId="326961242" sldId="305"/>
            <ac:spMk id="166" creationId="{2B736900-0438-48E3-9865-CE17CF2E4E47}"/>
          </ac:spMkLst>
        </pc:spChg>
        <pc:spChg chg="add mod">
          <ac:chgData name="Enrique Garcia-Ceja" userId="cac46fe6-f2bd-4103-802d-af93b1429973" providerId="ADAL" clId="{61080F0E-D82A-4A71-92EE-55D65C9BC475}" dt="2021-03-08T14:16:44.782" v="379" actId="1076"/>
          <ac:spMkLst>
            <pc:docMk/>
            <pc:sldMk cId="326961242" sldId="305"/>
            <ac:spMk id="167" creationId="{77C3EE82-2B08-4BAC-BB56-927B6F976A5F}"/>
          </ac:spMkLst>
        </pc:spChg>
        <pc:grpChg chg="add mod">
          <ac:chgData name="Enrique Garcia-Ceja" userId="cac46fe6-f2bd-4103-802d-af93b1429973" providerId="ADAL" clId="{61080F0E-D82A-4A71-92EE-55D65C9BC475}" dt="2021-03-08T14:16:06.472" v="372"/>
          <ac:grpSpMkLst>
            <pc:docMk/>
            <pc:sldMk cId="326961242" sldId="305"/>
            <ac:grpSpMk id="4" creationId="{687C99DB-AED7-4306-9883-81CF38C1E95C}"/>
          </ac:grpSpMkLst>
        </pc:grpChg>
        <pc:picChg chg="add mod">
          <ac:chgData name="Enrique Garcia-Ceja" userId="cac46fe6-f2bd-4103-802d-af93b1429973" providerId="ADAL" clId="{61080F0E-D82A-4A71-92EE-55D65C9BC475}" dt="2021-03-08T14:16:44.782" v="379" actId="1076"/>
          <ac:picMkLst>
            <pc:docMk/>
            <pc:sldMk cId="326961242" sldId="305"/>
            <ac:picMk id="15" creationId="{A8B68152-4F55-4172-9706-BA1B15BF8B37}"/>
          </ac:picMkLst>
        </pc:picChg>
        <pc:picChg chg="add mod">
          <ac:chgData name="Enrique Garcia-Ceja" userId="cac46fe6-f2bd-4103-802d-af93b1429973" providerId="ADAL" clId="{61080F0E-D82A-4A71-92EE-55D65C9BC475}" dt="2021-03-08T14:16:44.782" v="379" actId="1076"/>
          <ac:picMkLst>
            <pc:docMk/>
            <pc:sldMk cId="326961242" sldId="305"/>
            <ac:picMk id="16" creationId="{CF1B979A-83BD-4DF7-8FDA-01D543C3324B}"/>
          </ac:picMkLst>
        </pc:picChg>
        <pc:picChg chg="add mod">
          <ac:chgData name="Enrique Garcia-Ceja" userId="cac46fe6-f2bd-4103-802d-af93b1429973" providerId="ADAL" clId="{61080F0E-D82A-4A71-92EE-55D65C9BC475}" dt="2021-03-08T14:16:44.782" v="379" actId="1076"/>
          <ac:picMkLst>
            <pc:docMk/>
            <pc:sldMk cId="326961242" sldId="305"/>
            <ac:picMk id="17" creationId="{705734B3-CB01-4323-BB35-AEE94B252AF1}"/>
          </ac:picMkLst>
        </pc:picChg>
        <pc:picChg chg="add mod">
          <ac:chgData name="Enrique Garcia-Ceja" userId="cac46fe6-f2bd-4103-802d-af93b1429973" providerId="ADAL" clId="{61080F0E-D82A-4A71-92EE-55D65C9BC475}" dt="2021-03-08T14:16:44.782" v="379" actId="1076"/>
          <ac:picMkLst>
            <pc:docMk/>
            <pc:sldMk cId="326961242" sldId="305"/>
            <ac:picMk id="18" creationId="{C458C524-CD20-4BFB-ADCA-76C119EBA6FC}"/>
          </ac:picMkLst>
        </pc:picChg>
        <pc:picChg chg="add mod">
          <ac:chgData name="Enrique Garcia-Ceja" userId="cac46fe6-f2bd-4103-802d-af93b1429973" providerId="ADAL" clId="{61080F0E-D82A-4A71-92EE-55D65C9BC475}" dt="2021-03-08T14:16:44.782" v="379" actId="1076"/>
          <ac:picMkLst>
            <pc:docMk/>
            <pc:sldMk cId="326961242" sldId="305"/>
            <ac:picMk id="19" creationId="{A2379F8E-1E1F-46D7-9759-AB871C226068}"/>
          </ac:picMkLst>
        </pc:picChg>
        <pc:picChg chg="add mod">
          <ac:chgData name="Enrique Garcia-Ceja" userId="cac46fe6-f2bd-4103-802d-af93b1429973" providerId="ADAL" clId="{61080F0E-D82A-4A71-92EE-55D65C9BC475}" dt="2021-03-08T14:16:44.782" v="379" actId="1076"/>
          <ac:picMkLst>
            <pc:docMk/>
            <pc:sldMk cId="326961242" sldId="305"/>
            <ac:picMk id="20" creationId="{80DB8F7D-31AF-438B-9BAF-7F583BD650AC}"/>
          </ac:picMkLst>
        </pc:picChg>
        <pc:picChg chg="add mod">
          <ac:chgData name="Enrique Garcia-Ceja" userId="cac46fe6-f2bd-4103-802d-af93b1429973" providerId="ADAL" clId="{61080F0E-D82A-4A71-92EE-55D65C9BC475}" dt="2021-03-08T14:16:44.782" v="379" actId="1076"/>
          <ac:picMkLst>
            <pc:docMk/>
            <pc:sldMk cId="326961242" sldId="305"/>
            <ac:picMk id="21" creationId="{2B1BE396-4DD4-4DAE-8D8C-B07CF7FC7A22}"/>
          </ac:picMkLst>
        </pc:picChg>
        <pc:picChg chg="add mod">
          <ac:chgData name="Enrique Garcia-Ceja" userId="cac46fe6-f2bd-4103-802d-af93b1429973" providerId="ADAL" clId="{61080F0E-D82A-4A71-92EE-55D65C9BC475}" dt="2021-03-08T14:16:44.782" v="379" actId="1076"/>
          <ac:picMkLst>
            <pc:docMk/>
            <pc:sldMk cId="326961242" sldId="305"/>
            <ac:picMk id="22" creationId="{AA20AED6-1F97-497C-9584-423BAC8528B4}"/>
          </ac:picMkLst>
        </pc:picChg>
        <pc:picChg chg="add mod">
          <ac:chgData name="Enrique Garcia-Ceja" userId="cac46fe6-f2bd-4103-802d-af93b1429973" providerId="ADAL" clId="{61080F0E-D82A-4A71-92EE-55D65C9BC475}" dt="2021-03-08T14:16:44.782" v="379" actId="1076"/>
          <ac:picMkLst>
            <pc:docMk/>
            <pc:sldMk cId="326961242" sldId="305"/>
            <ac:picMk id="23" creationId="{D04D54BB-48FA-4FAD-889E-83692B4184E3}"/>
          </ac:picMkLst>
        </pc:picChg>
        <pc:picChg chg="add mod">
          <ac:chgData name="Enrique Garcia-Ceja" userId="cac46fe6-f2bd-4103-802d-af93b1429973" providerId="ADAL" clId="{61080F0E-D82A-4A71-92EE-55D65C9BC475}" dt="2021-03-08T14:16:44.782" v="379" actId="1076"/>
          <ac:picMkLst>
            <pc:docMk/>
            <pc:sldMk cId="326961242" sldId="305"/>
            <ac:picMk id="24" creationId="{F4072A5E-73D1-4CB6-B8A5-7FB2EE21DEBB}"/>
          </ac:picMkLst>
        </pc:picChg>
        <pc:picChg chg="add mod">
          <ac:chgData name="Enrique Garcia-Ceja" userId="cac46fe6-f2bd-4103-802d-af93b1429973" providerId="ADAL" clId="{61080F0E-D82A-4A71-92EE-55D65C9BC475}" dt="2021-03-08T14:16:44.782" v="379" actId="1076"/>
          <ac:picMkLst>
            <pc:docMk/>
            <pc:sldMk cId="326961242" sldId="305"/>
            <ac:picMk id="25" creationId="{C6D212DA-0769-40FA-9A3C-76E2F175D98B}"/>
          </ac:picMkLst>
        </pc:picChg>
        <pc:picChg chg="add mod">
          <ac:chgData name="Enrique Garcia-Ceja" userId="cac46fe6-f2bd-4103-802d-af93b1429973" providerId="ADAL" clId="{61080F0E-D82A-4A71-92EE-55D65C9BC475}" dt="2021-03-08T14:16:44.782" v="379" actId="1076"/>
          <ac:picMkLst>
            <pc:docMk/>
            <pc:sldMk cId="326961242" sldId="305"/>
            <ac:picMk id="26" creationId="{AF6DDB87-F3A3-4622-8C91-054282D5DC1C}"/>
          </ac:picMkLst>
        </pc:picChg>
        <pc:picChg chg="add mod">
          <ac:chgData name="Enrique Garcia-Ceja" userId="cac46fe6-f2bd-4103-802d-af93b1429973" providerId="ADAL" clId="{61080F0E-D82A-4A71-92EE-55D65C9BC475}" dt="2021-03-08T14:16:44.782" v="379" actId="1076"/>
          <ac:picMkLst>
            <pc:docMk/>
            <pc:sldMk cId="326961242" sldId="305"/>
            <ac:picMk id="27" creationId="{5D1EEDA9-25F2-464C-97ED-A8B9D8BB8596}"/>
          </ac:picMkLst>
        </pc:picChg>
        <pc:picChg chg="add mod">
          <ac:chgData name="Enrique Garcia-Ceja" userId="cac46fe6-f2bd-4103-802d-af93b1429973" providerId="ADAL" clId="{61080F0E-D82A-4A71-92EE-55D65C9BC475}" dt="2021-03-08T14:16:44.782" v="379" actId="1076"/>
          <ac:picMkLst>
            <pc:docMk/>
            <pc:sldMk cId="326961242" sldId="305"/>
            <ac:picMk id="28" creationId="{7D0380AE-ADD0-48F4-80A2-18F161FD3AA2}"/>
          </ac:picMkLst>
        </pc:picChg>
        <pc:picChg chg="add mod">
          <ac:chgData name="Enrique Garcia-Ceja" userId="cac46fe6-f2bd-4103-802d-af93b1429973" providerId="ADAL" clId="{61080F0E-D82A-4A71-92EE-55D65C9BC475}" dt="2021-03-08T14:16:44.782" v="379" actId="1076"/>
          <ac:picMkLst>
            <pc:docMk/>
            <pc:sldMk cId="326961242" sldId="305"/>
            <ac:picMk id="29" creationId="{BE401A8F-25CE-482D-8CAD-14930F0A616E}"/>
          </ac:picMkLst>
        </pc:picChg>
        <pc:picChg chg="add mod">
          <ac:chgData name="Enrique Garcia-Ceja" userId="cac46fe6-f2bd-4103-802d-af93b1429973" providerId="ADAL" clId="{61080F0E-D82A-4A71-92EE-55D65C9BC475}" dt="2021-03-08T14:16:44.782" v="379" actId="1076"/>
          <ac:picMkLst>
            <pc:docMk/>
            <pc:sldMk cId="326961242" sldId="305"/>
            <ac:picMk id="30" creationId="{88FD3CE4-09D2-45C9-9D84-9A4A67E04C80}"/>
          </ac:picMkLst>
        </pc:picChg>
        <pc:picChg chg="add mod">
          <ac:chgData name="Enrique Garcia-Ceja" userId="cac46fe6-f2bd-4103-802d-af93b1429973" providerId="ADAL" clId="{61080F0E-D82A-4A71-92EE-55D65C9BC475}" dt="2021-03-08T14:16:44.782" v="379" actId="1076"/>
          <ac:picMkLst>
            <pc:docMk/>
            <pc:sldMk cId="326961242" sldId="305"/>
            <ac:picMk id="31" creationId="{3A2BDE07-BA6C-4CA0-80A9-7DEAB957EECB}"/>
          </ac:picMkLst>
        </pc:picChg>
        <pc:picChg chg="add mod">
          <ac:chgData name="Enrique Garcia-Ceja" userId="cac46fe6-f2bd-4103-802d-af93b1429973" providerId="ADAL" clId="{61080F0E-D82A-4A71-92EE-55D65C9BC475}" dt="2021-03-08T14:16:44.782" v="379" actId="1076"/>
          <ac:picMkLst>
            <pc:docMk/>
            <pc:sldMk cId="326961242" sldId="305"/>
            <ac:picMk id="32" creationId="{5B82C25B-0B06-4D9D-A23A-86E9BD2644A1}"/>
          </ac:picMkLst>
        </pc:picChg>
        <pc:picChg chg="add mod">
          <ac:chgData name="Enrique Garcia-Ceja" userId="cac46fe6-f2bd-4103-802d-af93b1429973" providerId="ADAL" clId="{61080F0E-D82A-4A71-92EE-55D65C9BC475}" dt="2021-03-08T14:16:44.782" v="379" actId="1076"/>
          <ac:picMkLst>
            <pc:docMk/>
            <pc:sldMk cId="326961242" sldId="305"/>
            <ac:picMk id="33" creationId="{E46021E5-C986-45A7-BD87-9F305A34C8C8}"/>
          </ac:picMkLst>
        </pc:picChg>
        <pc:picChg chg="add mod">
          <ac:chgData name="Enrique Garcia-Ceja" userId="cac46fe6-f2bd-4103-802d-af93b1429973" providerId="ADAL" clId="{61080F0E-D82A-4A71-92EE-55D65C9BC475}" dt="2021-03-08T14:16:44.782" v="379" actId="1076"/>
          <ac:picMkLst>
            <pc:docMk/>
            <pc:sldMk cId="326961242" sldId="305"/>
            <ac:picMk id="34" creationId="{C440B1D3-FB55-48CA-8AEB-5BA440575B00}"/>
          </ac:picMkLst>
        </pc:picChg>
        <pc:picChg chg="add mod">
          <ac:chgData name="Enrique Garcia-Ceja" userId="cac46fe6-f2bd-4103-802d-af93b1429973" providerId="ADAL" clId="{61080F0E-D82A-4A71-92EE-55D65C9BC475}" dt="2021-03-08T14:16:44.782" v="379" actId="1076"/>
          <ac:picMkLst>
            <pc:docMk/>
            <pc:sldMk cId="326961242" sldId="305"/>
            <ac:picMk id="35" creationId="{5B048165-48A6-473F-ACF2-496566618F48}"/>
          </ac:picMkLst>
        </pc:picChg>
        <pc:picChg chg="add mod">
          <ac:chgData name="Enrique Garcia-Ceja" userId="cac46fe6-f2bd-4103-802d-af93b1429973" providerId="ADAL" clId="{61080F0E-D82A-4A71-92EE-55D65C9BC475}" dt="2021-03-08T14:16:44.782" v="379" actId="1076"/>
          <ac:picMkLst>
            <pc:docMk/>
            <pc:sldMk cId="326961242" sldId="305"/>
            <ac:picMk id="36" creationId="{6B89CE40-C0CB-4306-92D1-FADEBA20B6B4}"/>
          </ac:picMkLst>
        </pc:picChg>
        <pc:picChg chg="add mod">
          <ac:chgData name="Enrique Garcia-Ceja" userId="cac46fe6-f2bd-4103-802d-af93b1429973" providerId="ADAL" clId="{61080F0E-D82A-4A71-92EE-55D65C9BC475}" dt="2021-03-08T14:16:44.782" v="379" actId="1076"/>
          <ac:picMkLst>
            <pc:docMk/>
            <pc:sldMk cId="326961242" sldId="305"/>
            <ac:picMk id="37" creationId="{67BA555B-8EE7-418A-9658-B9FE4A8CAE8D}"/>
          </ac:picMkLst>
        </pc:picChg>
        <pc:picChg chg="add mod">
          <ac:chgData name="Enrique Garcia-Ceja" userId="cac46fe6-f2bd-4103-802d-af93b1429973" providerId="ADAL" clId="{61080F0E-D82A-4A71-92EE-55D65C9BC475}" dt="2021-03-08T14:16:44.782" v="379" actId="1076"/>
          <ac:picMkLst>
            <pc:docMk/>
            <pc:sldMk cId="326961242" sldId="305"/>
            <ac:picMk id="38" creationId="{D35EFAC3-F17C-4B89-B629-DB7F4201928A}"/>
          </ac:picMkLst>
        </pc:picChg>
        <pc:picChg chg="add mod">
          <ac:chgData name="Enrique Garcia-Ceja" userId="cac46fe6-f2bd-4103-802d-af93b1429973" providerId="ADAL" clId="{61080F0E-D82A-4A71-92EE-55D65C9BC475}" dt="2021-03-08T14:16:44.782" v="379" actId="1076"/>
          <ac:picMkLst>
            <pc:docMk/>
            <pc:sldMk cId="326961242" sldId="305"/>
            <ac:picMk id="39" creationId="{59A9E141-D85D-4886-A724-4D6CF529078C}"/>
          </ac:picMkLst>
        </pc:picChg>
        <pc:picChg chg="add mod">
          <ac:chgData name="Enrique Garcia-Ceja" userId="cac46fe6-f2bd-4103-802d-af93b1429973" providerId="ADAL" clId="{61080F0E-D82A-4A71-92EE-55D65C9BC475}" dt="2021-03-08T14:16:44.782" v="379" actId="1076"/>
          <ac:picMkLst>
            <pc:docMk/>
            <pc:sldMk cId="326961242" sldId="305"/>
            <ac:picMk id="40" creationId="{99DB078D-9971-4CA1-A260-3C57F26C8DDF}"/>
          </ac:picMkLst>
        </pc:picChg>
        <pc:picChg chg="add mod">
          <ac:chgData name="Enrique Garcia-Ceja" userId="cac46fe6-f2bd-4103-802d-af93b1429973" providerId="ADAL" clId="{61080F0E-D82A-4A71-92EE-55D65C9BC475}" dt="2021-03-08T14:16:44.782" v="379" actId="1076"/>
          <ac:picMkLst>
            <pc:docMk/>
            <pc:sldMk cId="326961242" sldId="305"/>
            <ac:picMk id="41" creationId="{E88B885A-AF88-4AC2-A556-DBCA3713334C}"/>
          </ac:picMkLst>
        </pc:picChg>
        <pc:picChg chg="add mod">
          <ac:chgData name="Enrique Garcia-Ceja" userId="cac46fe6-f2bd-4103-802d-af93b1429973" providerId="ADAL" clId="{61080F0E-D82A-4A71-92EE-55D65C9BC475}" dt="2021-03-08T14:16:44.782" v="379" actId="1076"/>
          <ac:picMkLst>
            <pc:docMk/>
            <pc:sldMk cId="326961242" sldId="305"/>
            <ac:picMk id="42" creationId="{303E3C39-B624-4AC3-86CC-42A73D8DB77D}"/>
          </ac:picMkLst>
        </pc:picChg>
        <pc:picChg chg="add mod">
          <ac:chgData name="Enrique Garcia-Ceja" userId="cac46fe6-f2bd-4103-802d-af93b1429973" providerId="ADAL" clId="{61080F0E-D82A-4A71-92EE-55D65C9BC475}" dt="2021-03-08T14:16:44.782" v="379" actId="1076"/>
          <ac:picMkLst>
            <pc:docMk/>
            <pc:sldMk cId="326961242" sldId="305"/>
            <ac:picMk id="43" creationId="{E0B3BEE3-A44F-4FF1-936A-4DC750B200FB}"/>
          </ac:picMkLst>
        </pc:picChg>
        <pc:picChg chg="add mod">
          <ac:chgData name="Enrique Garcia-Ceja" userId="cac46fe6-f2bd-4103-802d-af93b1429973" providerId="ADAL" clId="{61080F0E-D82A-4A71-92EE-55D65C9BC475}" dt="2021-03-08T14:16:44.782" v="379" actId="1076"/>
          <ac:picMkLst>
            <pc:docMk/>
            <pc:sldMk cId="326961242" sldId="305"/>
            <ac:picMk id="44" creationId="{59434AF4-8241-460C-A541-4C6C0F2D6C15}"/>
          </ac:picMkLst>
        </pc:picChg>
        <pc:picChg chg="add mod">
          <ac:chgData name="Enrique Garcia-Ceja" userId="cac46fe6-f2bd-4103-802d-af93b1429973" providerId="ADAL" clId="{61080F0E-D82A-4A71-92EE-55D65C9BC475}" dt="2021-03-08T14:16:44.782" v="379" actId="1076"/>
          <ac:picMkLst>
            <pc:docMk/>
            <pc:sldMk cId="326961242" sldId="305"/>
            <ac:picMk id="45" creationId="{AB7AEC2B-B3D1-4261-A580-A10AA132CBD6}"/>
          </ac:picMkLst>
        </pc:picChg>
        <pc:picChg chg="add mod">
          <ac:chgData name="Enrique Garcia-Ceja" userId="cac46fe6-f2bd-4103-802d-af93b1429973" providerId="ADAL" clId="{61080F0E-D82A-4A71-92EE-55D65C9BC475}" dt="2021-03-08T14:16:44.782" v="379" actId="1076"/>
          <ac:picMkLst>
            <pc:docMk/>
            <pc:sldMk cId="326961242" sldId="305"/>
            <ac:picMk id="46" creationId="{C051C235-C216-4FB3-B6B5-E268FDCE057A}"/>
          </ac:picMkLst>
        </pc:picChg>
        <pc:picChg chg="add mod">
          <ac:chgData name="Enrique Garcia-Ceja" userId="cac46fe6-f2bd-4103-802d-af93b1429973" providerId="ADAL" clId="{61080F0E-D82A-4A71-92EE-55D65C9BC475}" dt="2021-03-08T14:16:44.782" v="379" actId="1076"/>
          <ac:picMkLst>
            <pc:docMk/>
            <pc:sldMk cId="326961242" sldId="305"/>
            <ac:picMk id="47" creationId="{BC8A4380-AECE-4470-8B6B-6FA1C52ED616}"/>
          </ac:picMkLst>
        </pc:picChg>
        <pc:picChg chg="add mod">
          <ac:chgData name="Enrique Garcia-Ceja" userId="cac46fe6-f2bd-4103-802d-af93b1429973" providerId="ADAL" clId="{61080F0E-D82A-4A71-92EE-55D65C9BC475}" dt="2021-03-08T14:16:44.782" v="379" actId="1076"/>
          <ac:picMkLst>
            <pc:docMk/>
            <pc:sldMk cId="326961242" sldId="305"/>
            <ac:picMk id="48" creationId="{F3594AB9-8919-4508-AB45-AC7839779DEE}"/>
          </ac:picMkLst>
        </pc:picChg>
        <pc:picChg chg="add mod">
          <ac:chgData name="Enrique Garcia-Ceja" userId="cac46fe6-f2bd-4103-802d-af93b1429973" providerId="ADAL" clId="{61080F0E-D82A-4A71-92EE-55D65C9BC475}" dt="2021-03-08T14:16:44.782" v="379" actId="1076"/>
          <ac:picMkLst>
            <pc:docMk/>
            <pc:sldMk cId="326961242" sldId="305"/>
            <ac:picMk id="49" creationId="{4B2126E0-B689-45BC-9666-6E78C9198736}"/>
          </ac:picMkLst>
        </pc:picChg>
        <pc:picChg chg="add mod">
          <ac:chgData name="Enrique Garcia-Ceja" userId="cac46fe6-f2bd-4103-802d-af93b1429973" providerId="ADAL" clId="{61080F0E-D82A-4A71-92EE-55D65C9BC475}" dt="2021-03-08T14:16:44.782" v="379" actId="1076"/>
          <ac:picMkLst>
            <pc:docMk/>
            <pc:sldMk cId="326961242" sldId="305"/>
            <ac:picMk id="50" creationId="{618C278C-E293-4818-A1F3-AB7E8F1D1330}"/>
          </ac:picMkLst>
        </pc:picChg>
        <pc:picChg chg="add mod">
          <ac:chgData name="Enrique Garcia-Ceja" userId="cac46fe6-f2bd-4103-802d-af93b1429973" providerId="ADAL" clId="{61080F0E-D82A-4A71-92EE-55D65C9BC475}" dt="2021-03-08T14:16:44.782" v="379" actId="1076"/>
          <ac:picMkLst>
            <pc:docMk/>
            <pc:sldMk cId="326961242" sldId="305"/>
            <ac:picMk id="51" creationId="{B7C7F992-0DE6-4DDB-B807-604D658C860C}"/>
          </ac:picMkLst>
        </pc:picChg>
        <pc:picChg chg="add mod">
          <ac:chgData name="Enrique Garcia-Ceja" userId="cac46fe6-f2bd-4103-802d-af93b1429973" providerId="ADAL" clId="{61080F0E-D82A-4A71-92EE-55D65C9BC475}" dt="2021-03-08T14:16:44.782" v="379" actId="1076"/>
          <ac:picMkLst>
            <pc:docMk/>
            <pc:sldMk cId="326961242" sldId="305"/>
            <ac:picMk id="52" creationId="{A2735F54-7943-48E7-BEEE-889E8F64E6E0}"/>
          </ac:picMkLst>
        </pc:picChg>
        <pc:picChg chg="add mod">
          <ac:chgData name="Enrique Garcia-Ceja" userId="cac46fe6-f2bd-4103-802d-af93b1429973" providerId="ADAL" clId="{61080F0E-D82A-4A71-92EE-55D65C9BC475}" dt="2021-03-08T14:16:44.782" v="379" actId="1076"/>
          <ac:picMkLst>
            <pc:docMk/>
            <pc:sldMk cId="326961242" sldId="305"/>
            <ac:picMk id="53" creationId="{73570A93-4A37-48C1-BB5F-0D65DA26F825}"/>
          </ac:picMkLst>
        </pc:picChg>
        <pc:picChg chg="add mod">
          <ac:chgData name="Enrique Garcia-Ceja" userId="cac46fe6-f2bd-4103-802d-af93b1429973" providerId="ADAL" clId="{61080F0E-D82A-4A71-92EE-55D65C9BC475}" dt="2021-03-08T14:16:44.782" v="379" actId="1076"/>
          <ac:picMkLst>
            <pc:docMk/>
            <pc:sldMk cId="326961242" sldId="305"/>
            <ac:picMk id="54" creationId="{25788C16-B0C4-4801-8C9D-C413D4E24A73}"/>
          </ac:picMkLst>
        </pc:picChg>
        <pc:picChg chg="add mod">
          <ac:chgData name="Enrique Garcia-Ceja" userId="cac46fe6-f2bd-4103-802d-af93b1429973" providerId="ADAL" clId="{61080F0E-D82A-4A71-92EE-55D65C9BC475}" dt="2021-03-08T14:16:44.782" v="379" actId="1076"/>
          <ac:picMkLst>
            <pc:docMk/>
            <pc:sldMk cId="326961242" sldId="305"/>
            <ac:picMk id="55" creationId="{ED7E6A45-734D-4301-B6F1-C1346C719E19}"/>
          </ac:picMkLst>
        </pc:picChg>
        <pc:picChg chg="add mod">
          <ac:chgData name="Enrique Garcia-Ceja" userId="cac46fe6-f2bd-4103-802d-af93b1429973" providerId="ADAL" clId="{61080F0E-D82A-4A71-92EE-55D65C9BC475}" dt="2021-03-08T14:16:44.782" v="379" actId="1076"/>
          <ac:picMkLst>
            <pc:docMk/>
            <pc:sldMk cId="326961242" sldId="305"/>
            <ac:picMk id="56" creationId="{003DABE0-7FC5-4321-A30D-254C46DF9636}"/>
          </ac:picMkLst>
        </pc:picChg>
        <pc:picChg chg="add mod">
          <ac:chgData name="Enrique Garcia-Ceja" userId="cac46fe6-f2bd-4103-802d-af93b1429973" providerId="ADAL" clId="{61080F0E-D82A-4A71-92EE-55D65C9BC475}" dt="2021-03-08T14:16:44.782" v="379" actId="1076"/>
          <ac:picMkLst>
            <pc:docMk/>
            <pc:sldMk cId="326961242" sldId="305"/>
            <ac:picMk id="57" creationId="{C682E644-D5CC-48A4-AF86-23D517E24447}"/>
          </ac:picMkLst>
        </pc:picChg>
        <pc:picChg chg="add mod">
          <ac:chgData name="Enrique Garcia-Ceja" userId="cac46fe6-f2bd-4103-802d-af93b1429973" providerId="ADAL" clId="{61080F0E-D82A-4A71-92EE-55D65C9BC475}" dt="2021-03-08T14:16:44.782" v="379" actId="1076"/>
          <ac:picMkLst>
            <pc:docMk/>
            <pc:sldMk cId="326961242" sldId="305"/>
            <ac:picMk id="58" creationId="{E5318A66-17B7-4B76-BA98-B1E7B6F514F9}"/>
          </ac:picMkLst>
        </pc:picChg>
        <pc:picChg chg="add mod">
          <ac:chgData name="Enrique Garcia-Ceja" userId="cac46fe6-f2bd-4103-802d-af93b1429973" providerId="ADAL" clId="{61080F0E-D82A-4A71-92EE-55D65C9BC475}" dt="2021-03-08T14:16:44.782" v="379" actId="1076"/>
          <ac:picMkLst>
            <pc:docMk/>
            <pc:sldMk cId="326961242" sldId="305"/>
            <ac:picMk id="59" creationId="{EB9D7B76-BBBE-4021-A19D-1AAC29C101FD}"/>
          </ac:picMkLst>
        </pc:picChg>
        <pc:picChg chg="add mod">
          <ac:chgData name="Enrique Garcia-Ceja" userId="cac46fe6-f2bd-4103-802d-af93b1429973" providerId="ADAL" clId="{61080F0E-D82A-4A71-92EE-55D65C9BC475}" dt="2021-03-08T14:16:44.782" v="379" actId="1076"/>
          <ac:picMkLst>
            <pc:docMk/>
            <pc:sldMk cId="326961242" sldId="305"/>
            <ac:picMk id="60" creationId="{80C2BE09-8E98-41B8-A7E7-45035CBA7AB9}"/>
          </ac:picMkLst>
        </pc:picChg>
        <pc:picChg chg="add mod">
          <ac:chgData name="Enrique Garcia-Ceja" userId="cac46fe6-f2bd-4103-802d-af93b1429973" providerId="ADAL" clId="{61080F0E-D82A-4A71-92EE-55D65C9BC475}" dt="2021-03-08T14:16:44.782" v="379" actId="1076"/>
          <ac:picMkLst>
            <pc:docMk/>
            <pc:sldMk cId="326961242" sldId="305"/>
            <ac:picMk id="61" creationId="{1FAA5142-2AC8-4FD3-85F5-D72A447D2978}"/>
          </ac:picMkLst>
        </pc:picChg>
        <pc:picChg chg="add mod">
          <ac:chgData name="Enrique Garcia-Ceja" userId="cac46fe6-f2bd-4103-802d-af93b1429973" providerId="ADAL" clId="{61080F0E-D82A-4A71-92EE-55D65C9BC475}" dt="2021-03-08T14:16:44.782" v="379" actId="1076"/>
          <ac:picMkLst>
            <pc:docMk/>
            <pc:sldMk cId="326961242" sldId="305"/>
            <ac:picMk id="62" creationId="{710CFC91-C8E4-4486-A886-64E1CD6D538A}"/>
          </ac:picMkLst>
        </pc:picChg>
        <pc:picChg chg="add mod">
          <ac:chgData name="Enrique Garcia-Ceja" userId="cac46fe6-f2bd-4103-802d-af93b1429973" providerId="ADAL" clId="{61080F0E-D82A-4A71-92EE-55D65C9BC475}" dt="2021-03-08T14:16:44.782" v="379" actId="1076"/>
          <ac:picMkLst>
            <pc:docMk/>
            <pc:sldMk cId="326961242" sldId="305"/>
            <ac:picMk id="63" creationId="{AFA9B91E-7066-4682-9859-D1C096D3B066}"/>
          </ac:picMkLst>
        </pc:picChg>
        <pc:picChg chg="add mod">
          <ac:chgData name="Enrique Garcia-Ceja" userId="cac46fe6-f2bd-4103-802d-af93b1429973" providerId="ADAL" clId="{61080F0E-D82A-4A71-92EE-55D65C9BC475}" dt="2021-03-08T14:16:44.782" v="379" actId="1076"/>
          <ac:picMkLst>
            <pc:docMk/>
            <pc:sldMk cId="326961242" sldId="305"/>
            <ac:picMk id="64" creationId="{A8566C8B-EC5B-4F43-A86B-F30B2BC4E749}"/>
          </ac:picMkLst>
        </pc:picChg>
        <pc:picChg chg="add mod">
          <ac:chgData name="Enrique Garcia-Ceja" userId="cac46fe6-f2bd-4103-802d-af93b1429973" providerId="ADAL" clId="{61080F0E-D82A-4A71-92EE-55D65C9BC475}" dt="2021-03-08T14:16:44.782" v="379" actId="1076"/>
          <ac:picMkLst>
            <pc:docMk/>
            <pc:sldMk cId="326961242" sldId="305"/>
            <ac:picMk id="65" creationId="{B355C258-12FB-44AA-A498-42E218CCE407}"/>
          </ac:picMkLst>
        </pc:picChg>
        <pc:picChg chg="add mod">
          <ac:chgData name="Enrique Garcia-Ceja" userId="cac46fe6-f2bd-4103-802d-af93b1429973" providerId="ADAL" clId="{61080F0E-D82A-4A71-92EE-55D65C9BC475}" dt="2021-03-08T14:16:44.782" v="379" actId="1076"/>
          <ac:picMkLst>
            <pc:docMk/>
            <pc:sldMk cId="326961242" sldId="305"/>
            <ac:picMk id="66" creationId="{2079BE79-8DED-4123-ACA5-099A9FBA1196}"/>
          </ac:picMkLst>
        </pc:picChg>
        <pc:picChg chg="add mod">
          <ac:chgData name="Enrique Garcia-Ceja" userId="cac46fe6-f2bd-4103-802d-af93b1429973" providerId="ADAL" clId="{61080F0E-D82A-4A71-92EE-55D65C9BC475}" dt="2021-03-08T14:16:44.782" v="379" actId="1076"/>
          <ac:picMkLst>
            <pc:docMk/>
            <pc:sldMk cId="326961242" sldId="305"/>
            <ac:picMk id="67" creationId="{3111EC63-65D0-4558-BB1D-39767B56ACEB}"/>
          </ac:picMkLst>
        </pc:picChg>
        <pc:picChg chg="add mod">
          <ac:chgData name="Enrique Garcia-Ceja" userId="cac46fe6-f2bd-4103-802d-af93b1429973" providerId="ADAL" clId="{61080F0E-D82A-4A71-92EE-55D65C9BC475}" dt="2021-03-08T14:16:44.782" v="379" actId="1076"/>
          <ac:picMkLst>
            <pc:docMk/>
            <pc:sldMk cId="326961242" sldId="305"/>
            <ac:picMk id="68" creationId="{169B0604-A8E4-4168-B950-F18502682E94}"/>
          </ac:picMkLst>
        </pc:picChg>
        <pc:picChg chg="add mod">
          <ac:chgData name="Enrique Garcia-Ceja" userId="cac46fe6-f2bd-4103-802d-af93b1429973" providerId="ADAL" clId="{61080F0E-D82A-4A71-92EE-55D65C9BC475}" dt="2021-03-08T14:16:44.782" v="379" actId="1076"/>
          <ac:picMkLst>
            <pc:docMk/>
            <pc:sldMk cId="326961242" sldId="305"/>
            <ac:picMk id="69" creationId="{2A752484-45CE-4928-8D6B-FF7E95739646}"/>
          </ac:picMkLst>
        </pc:picChg>
        <pc:picChg chg="add mod">
          <ac:chgData name="Enrique Garcia-Ceja" userId="cac46fe6-f2bd-4103-802d-af93b1429973" providerId="ADAL" clId="{61080F0E-D82A-4A71-92EE-55D65C9BC475}" dt="2021-03-08T14:16:44.782" v="379" actId="1076"/>
          <ac:picMkLst>
            <pc:docMk/>
            <pc:sldMk cId="326961242" sldId="305"/>
            <ac:picMk id="70" creationId="{17A2AF53-B73A-442D-AF40-53BA6A93C95A}"/>
          </ac:picMkLst>
        </pc:picChg>
        <pc:picChg chg="add mod">
          <ac:chgData name="Enrique Garcia-Ceja" userId="cac46fe6-f2bd-4103-802d-af93b1429973" providerId="ADAL" clId="{61080F0E-D82A-4A71-92EE-55D65C9BC475}" dt="2021-03-08T14:16:44.782" v="379" actId="1076"/>
          <ac:picMkLst>
            <pc:docMk/>
            <pc:sldMk cId="326961242" sldId="305"/>
            <ac:picMk id="71" creationId="{FBCD0148-D542-420B-95B6-741503A7DD45}"/>
          </ac:picMkLst>
        </pc:picChg>
        <pc:picChg chg="add mod">
          <ac:chgData name="Enrique Garcia-Ceja" userId="cac46fe6-f2bd-4103-802d-af93b1429973" providerId="ADAL" clId="{61080F0E-D82A-4A71-92EE-55D65C9BC475}" dt="2021-03-08T14:16:44.782" v="379" actId="1076"/>
          <ac:picMkLst>
            <pc:docMk/>
            <pc:sldMk cId="326961242" sldId="305"/>
            <ac:picMk id="72" creationId="{C77E56F0-C4B8-4C6E-9B19-5A9AD248F65C}"/>
          </ac:picMkLst>
        </pc:picChg>
        <pc:picChg chg="add mod">
          <ac:chgData name="Enrique Garcia-Ceja" userId="cac46fe6-f2bd-4103-802d-af93b1429973" providerId="ADAL" clId="{61080F0E-D82A-4A71-92EE-55D65C9BC475}" dt="2021-03-08T14:16:44.782" v="379" actId="1076"/>
          <ac:picMkLst>
            <pc:docMk/>
            <pc:sldMk cId="326961242" sldId="305"/>
            <ac:picMk id="73" creationId="{BCAB5C71-EEF6-464D-8305-5CCF34FBBF72}"/>
          </ac:picMkLst>
        </pc:picChg>
        <pc:picChg chg="add mod">
          <ac:chgData name="Enrique Garcia-Ceja" userId="cac46fe6-f2bd-4103-802d-af93b1429973" providerId="ADAL" clId="{61080F0E-D82A-4A71-92EE-55D65C9BC475}" dt="2021-03-08T14:16:44.782" v="379" actId="1076"/>
          <ac:picMkLst>
            <pc:docMk/>
            <pc:sldMk cId="326961242" sldId="305"/>
            <ac:picMk id="74" creationId="{DB9AEE39-003C-46B4-9B9D-FAD9907521D2}"/>
          </ac:picMkLst>
        </pc:picChg>
        <pc:picChg chg="add mod">
          <ac:chgData name="Enrique Garcia-Ceja" userId="cac46fe6-f2bd-4103-802d-af93b1429973" providerId="ADAL" clId="{61080F0E-D82A-4A71-92EE-55D65C9BC475}" dt="2021-03-08T14:16:44.782" v="379" actId="1076"/>
          <ac:picMkLst>
            <pc:docMk/>
            <pc:sldMk cId="326961242" sldId="305"/>
            <ac:picMk id="75" creationId="{9CE02A4E-3C37-42CA-B7F9-432EA24A71CA}"/>
          </ac:picMkLst>
        </pc:picChg>
        <pc:picChg chg="add mod">
          <ac:chgData name="Enrique Garcia-Ceja" userId="cac46fe6-f2bd-4103-802d-af93b1429973" providerId="ADAL" clId="{61080F0E-D82A-4A71-92EE-55D65C9BC475}" dt="2021-03-08T14:16:44.782" v="379" actId="1076"/>
          <ac:picMkLst>
            <pc:docMk/>
            <pc:sldMk cId="326961242" sldId="305"/>
            <ac:picMk id="76" creationId="{7ECAB6CA-4EC4-46E7-98FA-F4E2D7E8A7FB}"/>
          </ac:picMkLst>
        </pc:picChg>
        <pc:picChg chg="add mod">
          <ac:chgData name="Enrique Garcia-Ceja" userId="cac46fe6-f2bd-4103-802d-af93b1429973" providerId="ADAL" clId="{61080F0E-D82A-4A71-92EE-55D65C9BC475}" dt="2021-03-08T14:16:44.782" v="379" actId="1076"/>
          <ac:picMkLst>
            <pc:docMk/>
            <pc:sldMk cId="326961242" sldId="305"/>
            <ac:picMk id="77" creationId="{829D6807-9D76-47E5-897D-44F3A1DAC900}"/>
          </ac:picMkLst>
        </pc:picChg>
        <pc:picChg chg="add mod">
          <ac:chgData name="Enrique Garcia-Ceja" userId="cac46fe6-f2bd-4103-802d-af93b1429973" providerId="ADAL" clId="{61080F0E-D82A-4A71-92EE-55D65C9BC475}" dt="2021-03-08T14:16:44.782" v="379" actId="1076"/>
          <ac:picMkLst>
            <pc:docMk/>
            <pc:sldMk cId="326961242" sldId="305"/>
            <ac:picMk id="78" creationId="{1880D14E-4D43-4654-BE4E-3E0C99D7DA4D}"/>
          </ac:picMkLst>
        </pc:picChg>
        <pc:picChg chg="add mod">
          <ac:chgData name="Enrique Garcia-Ceja" userId="cac46fe6-f2bd-4103-802d-af93b1429973" providerId="ADAL" clId="{61080F0E-D82A-4A71-92EE-55D65C9BC475}" dt="2021-03-08T14:16:44.782" v="379" actId="1076"/>
          <ac:picMkLst>
            <pc:docMk/>
            <pc:sldMk cId="326961242" sldId="305"/>
            <ac:picMk id="79" creationId="{EB006325-1EE4-452C-AF03-3503DC9F6D2B}"/>
          </ac:picMkLst>
        </pc:picChg>
        <pc:picChg chg="add mod">
          <ac:chgData name="Enrique Garcia-Ceja" userId="cac46fe6-f2bd-4103-802d-af93b1429973" providerId="ADAL" clId="{61080F0E-D82A-4A71-92EE-55D65C9BC475}" dt="2021-03-08T14:16:44.782" v="379" actId="1076"/>
          <ac:picMkLst>
            <pc:docMk/>
            <pc:sldMk cId="326961242" sldId="305"/>
            <ac:picMk id="80" creationId="{4026818C-DC35-4D85-AB3D-513DBA99393A}"/>
          </ac:picMkLst>
        </pc:picChg>
        <pc:picChg chg="add mod">
          <ac:chgData name="Enrique Garcia-Ceja" userId="cac46fe6-f2bd-4103-802d-af93b1429973" providerId="ADAL" clId="{61080F0E-D82A-4A71-92EE-55D65C9BC475}" dt="2021-03-08T14:16:44.782" v="379" actId="1076"/>
          <ac:picMkLst>
            <pc:docMk/>
            <pc:sldMk cId="326961242" sldId="305"/>
            <ac:picMk id="81" creationId="{CFADF9AE-D0F5-48AF-8EB8-BCEE7315B26A}"/>
          </ac:picMkLst>
        </pc:picChg>
        <pc:picChg chg="add mod">
          <ac:chgData name="Enrique Garcia-Ceja" userId="cac46fe6-f2bd-4103-802d-af93b1429973" providerId="ADAL" clId="{61080F0E-D82A-4A71-92EE-55D65C9BC475}" dt="2021-03-08T14:16:44.782" v="379" actId="1076"/>
          <ac:picMkLst>
            <pc:docMk/>
            <pc:sldMk cId="326961242" sldId="305"/>
            <ac:picMk id="82" creationId="{E478040D-E0EE-4789-A3B1-DF7DF3150822}"/>
          </ac:picMkLst>
        </pc:picChg>
        <pc:picChg chg="add mod">
          <ac:chgData name="Enrique Garcia-Ceja" userId="cac46fe6-f2bd-4103-802d-af93b1429973" providerId="ADAL" clId="{61080F0E-D82A-4A71-92EE-55D65C9BC475}" dt="2021-03-08T14:16:44.782" v="379" actId="1076"/>
          <ac:picMkLst>
            <pc:docMk/>
            <pc:sldMk cId="326961242" sldId="305"/>
            <ac:picMk id="83" creationId="{BA71BEE1-6238-4E68-B6E3-F58F5DE9BFE4}"/>
          </ac:picMkLst>
        </pc:picChg>
        <pc:picChg chg="add mod">
          <ac:chgData name="Enrique Garcia-Ceja" userId="cac46fe6-f2bd-4103-802d-af93b1429973" providerId="ADAL" clId="{61080F0E-D82A-4A71-92EE-55D65C9BC475}" dt="2021-03-08T14:16:44.782" v="379" actId="1076"/>
          <ac:picMkLst>
            <pc:docMk/>
            <pc:sldMk cId="326961242" sldId="305"/>
            <ac:picMk id="84" creationId="{3285BD16-A14F-4F29-83E4-88BE9C7B1B59}"/>
          </ac:picMkLst>
        </pc:picChg>
        <pc:picChg chg="add mod">
          <ac:chgData name="Enrique Garcia-Ceja" userId="cac46fe6-f2bd-4103-802d-af93b1429973" providerId="ADAL" clId="{61080F0E-D82A-4A71-92EE-55D65C9BC475}" dt="2021-03-08T14:16:44.782" v="379" actId="1076"/>
          <ac:picMkLst>
            <pc:docMk/>
            <pc:sldMk cId="326961242" sldId="305"/>
            <ac:picMk id="85" creationId="{FF94BC93-0EA2-439A-A037-E1888F5E0C94}"/>
          </ac:picMkLst>
        </pc:picChg>
        <pc:picChg chg="add mod">
          <ac:chgData name="Enrique Garcia-Ceja" userId="cac46fe6-f2bd-4103-802d-af93b1429973" providerId="ADAL" clId="{61080F0E-D82A-4A71-92EE-55D65C9BC475}" dt="2021-03-08T14:16:44.782" v="379" actId="1076"/>
          <ac:picMkLst>
            <pc:docMk/>
            <pc:sldMk cId="326961242" sldId="305"/>
            <ac:picMk id="86" creationId="{78889A1A-129B-4088-9978-0B44B3FA39B3}"/>
          </ac:picMkLst>
        </pc:picChg>
        <pc:picChg chg="add mod">
          <ac:chgData name="Enrique Garcia-Ceja" userId="cac46fe6-f2bd-4103-802d-af93b1429973" providerId="ADAL" clId="{61080F0E-D82A-4A71-92EE-55D65C9BC475}" dt="2021-03-08T14:16:44.782" v="379" actId="1076"/>
          <ac:picMkLst>
            <pc:docMk/>
            <pc:sldMk cId="326961242" sldId="305"/>
            <ac:picMk id="87" creationId="{755BBAC1-B0B7-44DE-8A64-4DED48AC902F}"/>
          </ac:picMkLst>
        </pc:picChg>
        <pc:picChg chg="add mod">
          <ac:chgData name="Enrique Garcia-Ceja" userId="cac46fe6-f2bd-4103-802d-af93b1429973" providerId="ADAL" clId="{61080F0E-D82A-4A71-92EE-55D65C9BC475}" dt="2021-03-08T14:16:44.782" v="379" actId="1076"/>
          <ac:picMkLst>
            <pc:docMk/>
            <pc:sldMk cId="326961242" sldId="305"/>
            <ac:picMk id="88" creationId="{ADFB481C-B16E-4F89-9FA5-1CA1048BF2E6}"/>
          </ac:picMkLst>
        </pc:picChg>
        <pc:picChg chg="add mod">
          <ac:chgData name="Enrique Garcia-Ceja" userId="cac46fe6-f2bd-4103-802d-af93b1429973" providerId="ADAL" clId="{61080F0E-D82A-4A71-92EE-55D65C9BC475}" dt="2021-03-08T14:16:44.782" v="379" actId="1076"/>
          <ac:picMkLst>
            <pc:docMk/>
            <pc:sldMk cId="326961242" sldId="305"/>
            <ac:picMk id="89" creationId="{0EC105FF-3B57-473F-93CF-47D10CD3D03F}"/>
          </ac:picMkLst>
        </pc:picChg>
        <pc:picChg chg="add mod">
          <ac:chgData name="Enrique Garcia-Ceja" userId="cac46fe6-f2bd-4103-802d-af93b1429973" providerId="ADAL" clId="{61080F0E-D82A-4A71-92EE-55D65C9BC475}" dt="2021-03-08T14:16:44.782" v="379" actId="1076"/>
          <ac:picMkLst>
            <pc:docMk/>
            <pc:sldMk cId="326961242" sldId="305"/>
            <ac:picMk id="90" creationId="{0D277EDA-D9D7-4E54-8222-6BEC3C8A4B64}"/>
          </ac:picMkLst>
        </pc:picChg>
        <pc:picChg chg="add mod">
          <ac:chgData name="Enrique Garcia-Ceja" userId="cac46fe6-f2bd-4103-802d-af93b1429973" providerId="ADAL" clId="{61080F0E-D82A-4A71-92EE-55D65C9BC475}" dt="2021-03-08T14:16:44.782" v="379" actId="1076"/>
          <ac:picMkLst>
            <pc:docMk/>
            <pc:sldMk cId="326961242" sldId="305"/>
            <ac:picMk id="91" creationId="{853C34A8-6127-46F5-AAE5-A4795D6133A3}"/>
          </ac:picMkLst>
        </pc:picChg>
        <pc:picChg chg="add mod">
          <ac:chgData name="Enrique Garcia-Ceja" userId="cac46fe6-f2bd-4103-802d-af93b1429973" providerId="ADAL" clId="{61080F0E-D82A-4A71-92EE-55D65C9BC475}" dt="2021-03-08T14:16:44.782" v="379" actId="1076"/>
          <ac:picMkLst>
            <pc:docMk/>
            <pc:sldMk cId="326961242" sldId="305"/>
            <ac:picMk id="92" creationId="{28765A9B-BB93-4B4C-B2AB-469E36D21D44}"/>
          </ac:picMkLst>
        </pc:picChg>
        <pc:picChg chg="add mod">
          <ac:chgData name="Enrique Garcia-Ceja" userId="cac46fe6-f2bd-4103-802d-af93b1429973" providerId="ADAL" clId="{61080F0E-D82A-4A71-92EE-55D65C9BC475}" dt="2021-03-08T14:16:44.782" v="379" actId="1076"/>
          <ac:picMkLst>
            <pc:docMk/>
            <pc:sldMk cId="326961242" sldId="305"/>
            <ac:picMk id="93" creationId="{08643EE6-20C2-4D5F-BF70-4F89DDFC3D15}"/>
          </ac:picMkLst>
        </pc:picChg>
        <pc:picChg chg="add mod">
          <ac:chgData name="Enrique Garcia-Ceja" userId="cac46fe6-f2bd-4103-802d-af93b1429973" providerId="ADAL" clId="{61080F0E-D82A-4A71-92EE-55D65C9BC475}" dt="2021-03-08T14:16:44.782" v="379" actId="1076"/>
          <ac:picMkLst>
            <pc:docMk/>
            <pc:sldMk cId="326961242" sldId="305"/>
            <ac:picMk id="94" creationId="{50AB4080-321B-420D-9EB8-2EC69F3A145A}"/>
          </ac:picMkLst>
        </pc:picChg>
        <pc:picChg chg="add mod">
          <ac:chgData name="Enrique Garcia-Ceja" userId="cac46fe6-f2bd-4103-802d-af93b1429973" providerId="ADAL" clId="{61080F0E-D82A-4A71-92EE-55D65C9BC475}" dt="2021-03-08T14:16:44.782" v="379" actId="1076"/>
          <ac:picMkLst>
            <pc:docMk/>
            <pc:sldMk cId="326961242" sldId="305"/>
            <ac:picMk id="95" creationId="{6DE56678-EDD9-49D8-B01F-429D503FEA57}"/>
          </ac:picMkLst>
        </pc:picChg>
        <pc:picChg chg="add mod">
          <ac:chgData name="Enrique Garcia-Ceja" userId="cac46fe6-f2bd-4103-802d-af93b1429973" providerId="ADAL" clId="{61080F0E-D82A-4A71-92EE-55D65C9BC475}" dt="2021-03-08T14:16:44.782" v="379" actId="1076"/>
          <ac:picMkLst>
            <pc:docMk/>
            <pc:sldMk cId="326961242" sldId="305"/>
            <ac:picMk id="96" creationId="{063077A2-E930-472F-AE39-640CBC4716FF}"/>
          </ac:picMkLst>
        </pc:picChg>
        <pc:picChg chg="add mod">
          <ac:chgData name="Enrique Garcia-Ceja" userId="cac46fe6-f2bd-4103-802d-af93b1429973" providerId="ADAL" clId="{61080F0E-D82A-4A71-92EE-55D65C9BC475}" dt="2021-03-08T14:16:44.782" v="379" actId="1076"/>
          <ac:picMkLst>
            <pc:docMk/>
            <pc:sldMk cId="326961242" sldId="305"/>
            <ac:picMk id="97" creationId="{8F9FD41C-D833-419F-931C-4233DB66F506}"/>
          </ac:picMkLst>
        </pc:picChg>
        <pc:picChg chg="add mod">
          <ac:chgData name="Enrique Garcia-Ceja" userId="cac46fe6-f2bd-4103-802d-af93b1429973" providerId="ADAL" clId="{61080F0E-D82A-4A71-92EE-55D65C9BC475}" dt="2021-03-08T14:16:44.782" v="379" actId="1076"/>
          <ac:picMkLst>
            <pc:docMk/>
            <pc:sldMk cId="326961242" sldId="305"/>
            <ac:picMk id="98" creationId="{1359B9F1-9D96-4983-83C5-FE076222C12F}"/>
          </ac:picMkLst>
        </pc:picChg>
        <pc:picChg chg="add mod">
          <ac:chgData name="Enrique Garcia-Ceja" userId="cac46fe6-f2bd-4103-802d-af93b1429973" providerId="ADAL" clId="{61080F0E-D82A-4A71-92EE-55D65C9BC475}" dt="2021-03-08T14:16:44.782" v="379" actId="1076"/>
          <ac:picMkLst>
            <pc:docMk/>
            <pc:sldMk cId="326961242" sldId="305"/>
            <ac:picMk id="99" creationId="{6D267460-A84B-46A4-A646-5FB5036B4A05}"/>
          </ac:picMkLst>
        </pc:picChg>
        <pc:picChg chg="add mod">
          <ac:chgData name="Enrique Garcia-Ceja" userId="cac46fe6-f2bd-4103-802d-af93b1429973" providerId="ADAL" clId="{61080F0E-D82A-4A71-92EE-55D65C9BC475}" dt="2021-03-08T14:16:44.782" v="379" actId="1076"/>
          <ac:picMkLst>
            <pc:docMk/>
            <pc:sldMk cId="326961242" sldId="305"/>
            <ac:picMk id="100" creationId="{4D10DFE6-0CEF-4717-B553-7165D17CFA8D}"/>
          </ac:picMkLst>
        </pc:picChg>
        <pc:picChg chg="add mod">
          <ac:chgData name="Enrique Garcia-Ceja" userId="cac46fe6-f2bd-4103-802d-af93b1429973" providerId="ADAL" clId="{61080F0E-D82A-4A71-92EE-55D65C9BC475}" dt="2021-03-08T14:16:44.782" v="379" actId="1076"/>
          <ac:picMkLst>
            <pc:docMk/>
            <pc:sldMk cId="326961242" sldId="305"/>
            <ac:picMk id="101" creationId="{6419B575-6252-4E78-A505-955588A80F6D}"/>
          </ac:picMkLst>
        </pc:picChg>
        <pc:picChg chg="add mod">
          <ac:chgData name="Enrique Garcia-Ceja" userId="cac46fe6-f2bd-4103-802d-af93b1429973" providerId="ADAL" clId="{61080F0E-D82A-4A71-92EE-55D65C9BC475}" dt="2021-03-08T14:16:44.782" v="379" actId="1076"/>
          <ac:picMkLst>
            <pc:docMk/>
            <pc:sldMk cId="326961242" sldId="305"/>
            <ac:picMk id="102" creationId="{A35DC58E-B91B-4BBA-BA83-5E00906AFCE4}"/>
          </ac:picMkLst>
        </pc:picChg>
        <pc:picChg chg="add mod">
          <ac:chgData name="Enrique Garcia-Ceja" userId="cac46fe6-f2bd-4103-802d-af93b1429973" providerId="ADAL" clId="{61080F0E-D82A-4A71-92EE-55D65C9BC475}" dt="2021-03-08T14:16:44.782" v="379" actId="1076"/>
          <ac:picMkLst>
            <pc:docMk/>
            <pc:sldMk cId="326961242" sldId="305"/>
            <ac:picMk id="103" creationId="{20673BE6-138D-42A5-A539-AFA95AED1646}"/>
          </ac:picMkLst>
        </pc:picChg>
        <pc:picChg chg="add mod">
          <ac:chgData name="Enrique Garcia-Ceja" userId="cac46fe6-f2bd-4103-802d-af93b1429973" providerId="ADAL" clId="{61080F0E-D82A-4A71-92EE-55D65C9BC475}" dt="2021-03-08T14:16:44.782" v="379" actId="1076"/>
          <ac:picMkLst>
            <pc:docMk/>
            <pc:sldMk cId="326961242" sldId="305"/>
            <ac:picMk id="104" creationId="{EA2CEBB1-8ECB-4ACF-A6DE-9B80FCC75452}"/>
          </ac:picMkLst>
        </pc:picChg>
        <pc:picChg chg="add mod">
          <ac:chgData name="Enrique Garcia-Ceja" userId="cac46fe6-f2bd-4103-802d-af93b1429973" providerId="ADAL" clId="{61080F0E-D82A-4A71-92EE-55D65C9BC475}" dt="2021-03-08T14:16:44.782" v="379" actId="1076"/>
          <ac:picMkLst>
            <pc:docMk/>
            <pc:sldMk cId="326961242" sldId="305"/>
            <ac:picMk id="105" creationId="{3356F849-3631-4431-8170-207552995570}"/>
          </ac:picMkLst>
        </pc:picChg>
        <pc:picChg chg="add mod">
          <ac:chgData name="Enrique Garcia-Ceja" userId="cac46fe6-f2bd-4103-802d-af93b1429973" providerId="ADAL" clId="{61080F0E-D82A-4A71-92EE-55D65C9BC475}" dt="2021-03-08T14:16:44.782" v="379" actId="1076"/>
          <ac:picMkLst>
            <pc:docMk/>
            <pc:sldMk cId="326961242" sldId="305"/>
            <ac:picMk id="106" creationId="{2BE33B3C-13B7-4E78-B422-020DDA583466}"/>
          </ac:picMkLst>
        </pc:picChg>
        <pc:picChg chg="add mod">
          <ac:chgData name="Enrique Garcia-Ceja" userId="cac46fe6-f2bd-4103-802d-af93b1429973" providerId="ADAL" clId="{61080F0E-D82A-4A71-92EE-55D65C9BC475}" dt="2021-03-08T14:16:44.782" v="379" actId="1076"/>
          <ac:picMkLst>
            <pc:docMk/>
            <pc:sldMk cId="326961242" sldId="305"/>
            <ac:picMk id="107" creationId="{DEB432E2-4330-4FE8-85EA-2B9837AAA8D3}"/>
          </ac:picMkLst>
        </pc:picChg>
        <pc:picChg chg="add mod">
          <ac:chgData name="Enrique Garcia-Ceja" userId="cac46fe6-f2bd-4103-802d-af93b1429973" providerId="ADAL" clId="{61080F0E-D82A-4A71-92EE-55D65C9BC475}" dt="2021-03-08T14:16:44.782" v="379" actId="1076"/>
          <ac:picMkLst>
            <pc:docMk/>
            <pc:sldMk cId="326961242" sldId="305"/>
            <ac:picMk id="108" creationId="{55818CF3-DA6C-4C14-92C2-2FEEF08D48BE}"/>
          </ac:picMkLst>
        </pc:picChg>
        <pc:picChg chg="add mod">
          <ac:chgData name="Enrique Garcia-Ceja" userId="cac46fe6-f2bd-4103-802d-af93b1429973" providerId="ADAL" clId="{61080F0E-D82A-4A71-92EE-55D65C9BC475}" dt="2021-03-08T14:16:44.782" v="379" actId="1076"/>
          <ac:picMkLst>
            <pc:docMk/>
            <pc:sldMk cId="326961242" sldId="305"/>
            <ac:picMk id="109" creationId="{28E6710A-BCF3-43BD-AA68-A88A53215063}"/>
          </ac:picMkLst>
        </pc:picChg>
        <pc:picChg chg="add mod">
          <ac:chgData name="Enrique Garcia-Ceja" userId="cac46fe6-f2bd-4103-802d-af93b1429973" providerId="ADAL" clId="{61080F0E-D82A-4A71-92EE-55D65C9BC475}" dt="2021-03-08T14:16:44.782" v="379" actId="1076"/>
          <ac:picMkLst>
            <pc:docMk/>
            <pc:sldMk cId="326961242" sldId="305"/>
            <ac:picMk id="110" creationId="{9D36E216-66D9-4537-B586-D0B523B0E520}"/>
          </ac:picMkLst>
        </pc:picChg>
        <pc:picChg chg="add mod">
          <ac:chgData name="Enrique Garcia-Ceja" userId="cac46fe6-f2bd-4103-802d-af93b1429973" providerId="ADAL" clId="{61080F0E-D82A-4A71-92EE-55D65C9BC475}" dt="2021-03-08T14:16:44.782" v="379" actId="1076"/>
          <ac:picMkLst>
            <pc:docMk/>
            <pc:sldMk cId="326961242" sldId="305"/>
            <ac:picMk id="111" creationId="{573609D0-531B-4250-B023-1A5ECC0D6C22}"/>
          </ac:picMkLst>
        </pc:picChg>
        <pc:picChg chg="add mod">
          <ac:chgData name="Enrique Garcia-Ceja" userId="cac46fe6-f2bd-4103-802d-af93b1429973" providerId="ADAL" clId="{61080F0E-D82A-4A71-92EE-55D65C9BC475}" dt="2021-03-08T14:16:44.782" v="379" actId="1076"/>
          <ac:picMkLst>
            <pc:docMk/>
            <pc:sldMk cId="326961242" sldId="305"/>
            <ac:picMk id="112" creationId="{6B78B46D-B7AB-4F9A-AB5C-06B316637176}"/>
          </ac:picMkLst>
        </pc:picChg>
        <pc:picChg chg="add mod">
          <ac:chgData name="Enrique Garcia-Ceja" userId="cac46fe6-f2bd-4103-802d-af93b1429973" providerId="ADAL" clId="{61080F0E-D82A-4A71-92EE-55D65C9BC475}" dt="2021-03-08T14:16:44.782" v="379" actId="1076"/>
          <ac:picMkLst>
            <pc:docMk/>
            <pc:sldMk cId="326961242" sldId="305"/>
            <ac:picMk id="113" creationId="{4E5FDDDE-912B-48CE-BB6A-E5783DC6B45E}"/>
          </ac:picMkLst>
        </pc:picChg>
        <pc:picChg chg="add mod">
          <ac:chgData name="Enrique Garcia-Ceja" userId="cac46fe6-f2bd-4103-802d-af93b1429973" providerId="ADAL" clId="{61080F0E-D82A-4A71-92EE-55D65C9BC475}" dt="2021-03-08T14:16:44.782" v="379" actId="1076"/>
          <ac:picMkLst>
            <pc:docMk/>
            <pc:sldMk cId="326961242" sldId="305"/>
            <ac:picMk id="114" creationId="{74B3D506-6A4E-4375-84FB-9636797CC2F3}"/>
          </ac:picMkLst>
        </pc:picChg>
        <pc:picChg chg="add mod">
          <ac:chgData name="Enrique Garcia-Ceja" userId="cac46fe6-f2bd-4103-802d-af93b1429973" providerId="ADAL" clId="{61080F0E-D82A-4A71-92EE-55D65C9BC475}" dt="2021-03-08T14:16:44.782" v="379" actId="1076"/>
          <ac:picMkLst>
            <pc:docMk/>
            <pc:sldMk cId="326961242" sldId="305"/>
            <ac:picMk id="115" creationId="{84BF525B-8569-4ECD-A825-F6A9A0BE9C04}"/>
          </ac:picMkLst>
        </pc:picChg>
        <pc:picChg chg="add mod">
          <ac:chgData name="Enrique Garcia-Ceja" userId="cac46fe6-f2bd-4103-802d-af93b1429973" providerId="ADAL" clId="{61080F0E-D82A-4A71-92EE-55D65C9BC475}" dt="2021-03-08T14:16:44.782" v="379" actId="1076"/>
          <ac:picMkLst>
            <pc:docMk/>
            <pc:sldMk cId="326961242" sldId="305"/>
            <ac:picMk id="116" creationId="{BF25E76E-9419-4158-89B4-E13F45649D33}"/>
          </ac:picMkLst>
        </pc:picChg>
        <pc:picChg chg="add mod">
          <ac:chgData name="Enrique Garcia-Ceja" userId="cac46fe6-f2bd-4103-802d-af93b1429973" providerId="ADAL" clId="{61080F0E-D82A-4A71-92EE-55D65C9BC475}" dt="2021-03-08T14:16:44.782" v="379" actId="1076"/>
          <ac:picMkLst>
            <pc:docMk/>
            <pc:sldMk cId="326961242" sldId="305"/>
            <ac:picMk id="117" creationId="{FEF69281-1DF2-45BA-930E-0084897B71B9}"/>
          </ac:picMkLst>
        </pc:picChg>
        <pc:picChg chg="add mod">
          <ac:chgData name="Enrique Garcia-Ceja" userId="cac46fe6-f2bd-4103-802d-af93b1429973" providerId="ADAL" clId="{61080F0E-D82A-4A71-92EE-55D65C9BC475}" dt="2021-03-08T14:16:44.782" v="379" actId="1076"/>
          <ac:picMkLst>
            <pc:docMk/>
            <pc:sldMk cId="326961242" sldId="305"/>
            <ac:picMk id="118" creationId="{E9BFF4FC-7F98-45E7-B08B-39BA94FE7647}"/>
          </ac:picMkLst>
        </pc:picChg>
        <pc:picChg chg="add mod">
          <ac:chgData name="Enrique Garcia-Ceja" userId="cac46fe6-f2bd-4103-802d-af93b1429973" providerId="ADAL" clId="{61080F0E-D82A-4A71-92EE-55D65C9BC475}" dt="2021-03-08T14:16:44.782" v="379" actId="1076"/>
          <ac:picMkLst>
            <pc:docMk/>
            <pc:sldMk cId="326961242" sldId="305"/>
            <ac:picMk id="119" creationId="{6CF24067-37FF-42B5-BE68-0A5580C91474}"/>
          </ac:picMkLst>
        </pc:picChg>
        <pc:picChg chg="add mod">
          <ac:chgData name="Enrique Garcia-Ceja" userId="cac46fe6-f2bd-4103-802d-af93b1429973" providerId="ADAL" clId="{61080F0E-D82A-4A71-92EE-55D65C9BC475}" dt="2021-03-08T14:16:44.782" v="379" actId="1076"/>
          <ac:picMkLst>
            <pc:docMk/>
            <pc:sldMk cId="326961242" sldId="305"/>
            <ac:picMk id="120" creationId="{01DB8C3D-2068-487D-8057-AEB73D8B11C1}"/>
          </ac:picMkLst>
        </pc:picChg>
        <pc:picChg chg="add mod">
          <ac:chgData name="Enrique Garcia-Ceja" userId="cac46fe6-f2bd-4103-802d-af93b1429973" providerId="ADAL" clId="{61080F0E-D82A-4A71-92EE-55D65C9BC475}" dt="2021-03-08T14:16:44.782" v="379" actId="1076"/>
          <ac:picMkLst>
            <pc:docMk/>
            <pc:sldMk cId="326961242" sldId="305"/>
            <ac:picMk id="121" creationId="{131F8CAE-A604-4F25-AC32-0B89FAF7DB42}"/>
          </ac:picMkLst>
        </pc:picChg>
        <pc:picChg chg="add mod">
          <ac:chgData name="Enrique Garcia-Ceja" userId="cac46fe6-f2bd-4103-802d-af93b1429973" providerId="ADAL" clId="{61080F0E-D82A-4A71-92EE-55D65C9BC475}" dt="2021-03-08T14:16:44.782" v="379" actId="1076"/>
          <ac:picMkLst>
            <pc:docMk/>
            <pc:sldMk cId="326961242" sldId="305"/>
            <ac:picMk id="122" creationId="{901854D6-2A58-4234-B001-F7EA28336BA0}"/>
          </ac:picMkLst>
        </pc:picChg>
        <pc:picChg chg="add mod">
          <ac:chgData name="Enrique Garcia-Ceja" userId="cac46fe6-f2bd-4103-802d-af93b1429973" providerId="ADAL" clId="{61080F0E-D82A-4A71-92EE-55D65C9BC475}" dt="2021-03-08T14:16:44.782" v="379" actId="1076"/>
          <ac:picMkLst>
            <pc:docMk/>
            <pc:sldMk cId="326961242" sldId="305"/>
            <ac:picMk id="123" creationId="{65850409-9B56-430D-B766-1D3619B2D0C6}"/>
          </ac:picMkLst>
        </pc:picChg>
        <pc:picChg chg="add mod">
          <ac:chgData name="Enrique Garcia-Ceja" userId="cac46fe6-f2bd-4103-802d-af93b1429973" providerId="ADAL" clId="{61080F0E-D82A-4A71-92EE-55D65C9BC475}" dt="2021-03-08T14:16:44.782" v="379" actId="1076"/>
          <ac:picMkLst>
            <pc:docMk/>
            <pc:sldMk cId="326961242" sldId="305"/>
            <ac:picMk id="124" creationId="{A9DF57E6-07D9-4403-AC77-ED88A856C23B}"/>
          </ac:picMkLst>
        </pc:picChg>
        <pc:picChg chg="add mod">
          <ac:chgData name="Enrique Garcia-Ceja" userId="cac46fe6-f2bd-4103-802d-af93b1429973" providerId="ADAL" clId="{61080F0E-D82A-4A71-92EE-55D65C9BC475}" dt="2021-03-08T14:16:44.782" v="379" actId="1076"/>
          <ac:picMkLst>
            <pc:docMk/>
            <pc:sldMk cId="326961242" sldId="305"/>
            <ac:picMk id="125" creationId="{9F664D54-9D84-4724-BF02-29B332CE8A0B}"/>
          </ac:picMkLst>
        </pc:picChg>
        <pc:picChg chg="add mod">
          <ac:chgData name="Enrique Garcia-Ceja" userId="cac46fe6-f2bd-4103-802d-af93b1429973" providerId="ADAL" clId="{61080F0E-D82A-4A71-92EE-55D65C9BC475}" dt="2021-03-08T14:16:44.782" v="379" actId="1076"/>
          <ac:picMkLst>
            <pc:docMk/>
            <pc:sldMk cId="326961242" sldId="305"/>
            <ac:picMk id="126" creationId="{BFCBC3B9-095E-44A0-B101-C055652D9702}"/>
          </ac:picMkLst>
        </pc:picChg>
        <pc:picChg chg="add mod">
          <ac:chgData name="Enrique Garcia-Ceja" userId="cac46fe6-f2bd-4103-802d-af93b1429973" providerId="ADAL" clId="{61080F0E-D82A-4A71-92EE-55D65C9BC475}" dt="2021-03-08T14:16:44.782" v="379" actId="1076"/>
          <ac:picMkLst>
            <pc:docMk/>
            <pc:sldMk cId="326961242" sldId="305"/>
            <ac:picMk id="127" creationId="{81717A47-EB35-4DFD-9AFF-D4C7E4EAFDD0}"/>
          </ac:picMkLst>
        </pc:picChg>
        <pc:picChg chg="add mod">
          <ac:chgData name="Enrique Garcia-Ceja" userId="cac46fe6-f2bd-4103-802d-af93b1429973" providerId="ADAL" clId="{61080F0E-D82A-4A71-92EE-55D65C9BC475}" dt="2021-03-08T14:16:44.782" v="379" actId="1076"/>
          <ac:picMkLst>
            <pc:docMk/>
            <pc:sldMk cId="326961242" sldId="305"/>
            <ac:picMk id="128" creationId="{D8D00388-6AC2-4D79-9769-337AA85D9A3E}"/>
          </ac:picMkLst>
        </pc:picChg>
        <pc:picChg chg="add mod">
          <ac:chgData name="Enrique Garcia-Ceja" userId="cac46fe6-f2bd-4103-802d-af93b1429973" providerId="ADAL" clId="{61080F0E-D82A-4A71-92EE-55D65C9BC475}" dt="2021-03-08T14:16:44.782" v="379" actId="1076"/>
          <ac:picMkLst>
            <pc:docMk/>
            <pc:sldMk cId="326961242" sldId="305"/>
            <ac:picMk id="129" creationId="{6D6C9929-A042-497B-806E-B35C75A8F769}"/>
          </ac:picMkLst>
        </pc:picChg>
        <pc:picChg chg="add mod">
          <ac:chgData name="Enrique Garcia-Ceja" userId="cac46fe6-f2bd-4103-802d-af93b1429973" providerId="ADAL" clId="{61080F0E-D82A-4A71-92EE-55D65C9BC475}" dt="2021-03-08T14:16:44.782" v="379" actId="1076"/>
          <ac:picMkLst>
            <pc:docMk/>
            <pc:sldMk cId="326961242" sldId="305"/>
            <ac:picMk id="130" creationId="{7978560E-6676-4117-9075-740592C445B6}"/>
          </ac:picMkLst>
        </pc:picChg>
        <pc:picChg chg="add mod">
          <ac:chgData name="Enrique Garcia-Ceja" userId="cac46fe6-f2bd-4103-802d-af93b1429973" providerId="ADAL" clId="{61080F0E-D82A-4A71-92EE-55D65C9BC475}" dt="2021-03-08T14:16:44.782" v="379" actId="1076"/>
          <ac:picMkLst>
            <pc:docMk/>
            <pc:sldMk cId="326961242" sldId="305"/>
            <ac:picMk id="131" creationId="{A5D7BEEA-D4E8-4775-8A91-BD6F44D2BDEC}"/>
          </ac:picMkLst>
        </pc:picChg>
        <pc:picChg chg="add mod">
          <ac:chgData name="Enrique Garcia-Ceja" userId="cac46fe6-f2bd-4103-802d-af93b1429973" providerId="ADAL" clId="{61080F0E-D82A-4A71-92EE-55D65C9BC475}" dt="2021-03-08T14:16:44.782" v="379" actId="1076"/>
          <ac:picMkLst>
            <pc:docMk/>
            <pc:sldMk cId="326961242" sldId="305"/>
            <ac:picMk id="132" creationId="{25277682-5BD9-4A47-9AE5-13D3DDFC2038}"/>
          </ac:picMkLst>
        </pc:picChg>
        <pc:picChg chg="add mod">
          <ac:chgData name="Enrique Garcia-Ceja" userId="cac46fe6-f2bd-4103-802d-af93b1429973" providerId="ADAL" clId="{61080F0E-D82A-4A71-92EE-55D65C9BC475}" dt="2021-03-08T14:16:44.782" v="379" actId="1076"/>
          <ac:picMkLst>
            <pc:docMk/>
            <pc:sldMk cId="326961242" sldId="305"/>
            <ac:picMk id="133" creationId="{F63C497C-A357-4A85-99BD-659BAA2D8117}"/>
          </ac:picMkLst>
        </pc:picChg>
        <pc:picChg chg="add mod">
          <ac:chgData name="Enrique Garcia-Ceja" userId="cac46fe6-f2bd-4103-802d-af93b1429973" providerId="ADAL" clId="{61080F0E-D82A-4A71-92EE-55D65C9BC475}" dt="2021-03-08T14:16:44.782" v="379" actId="1076"/>
          <ac:picMkLst>
            <pc:docMk/>
            <pc:sldMk cId="326961242" sldId="305"/>
            <ac:picMk id="134" creationId="{F70C6950-8EFA-4E4B-B991-1BF823F7F018}"/>
          </ac:picMkLst>
        </pc:picChg>
        <pc:picChg chg="add mod">
          <ac:chgData name="Enrique Garcia-Ceja" userId="cac46fe6-f2bd-4103-802d-af93b1429973" providerId="ADAL" clId="{61080F0E-D82A-4A71-92EE-55D65C9BC475}" dt="2021-03-08T14:16:44.782" v="379" actId="1076"/>
          <ac:picMkLst>
            <pc:docMk/>
            <pc:sldMk cId="326961242" sldId="305"/>
            <ac:picMk id="135" creationId="{B0117958-3FDB-46E7-945C-4BBA23461435}"/>
          </ac:picMkLst>
        </pc:picChg>
        <pc:picChg chg="add mod">
          <ac:chgData name="Enrique Garcia-Ceja" userId="cac46fe6-f2bd-4103-802d-af93b1429973" providerId="ADAL" clId="{61080F0E-D82A-4A71-92EE-55D65C9BC475}" dt="2021-03-08T14:16:44.782" v="379" actId="1076"/>
          <ac:picMkLst>
            <pc:docMk/>
            <pc:sldMk cId="326961242" sldId="305"/>
            <ac:picMk id="136" creationId="{40A2E439-38AC-4BF9-8F6B-3F532F3AAE13}"/>
          </ac:picMkLst>
        </pc:picChg>
        <pc:picChg chg="add mod">
          <ac:chgData name="Enrique Garcia-Ceja" userId="cac46fe6-f2bd-4103-802d-af93b1429973" providerId="ADAL" clId="{61080F0E-D82A-4A71-92EE-55D65C9BC475}" dt="2021-03-08T14:16:44.782" v="379" actId="1076"/>
          <ac:picMkLst>
            <pc:docMk/>
            <pc:sldMk cId="326961242" sldId="305"/>
            <ac:picMk id="137" creationId="{0ACB4275-E8DB-4E8C-A210-54505BE64C13}"/>
          </ac:picMkLst>
        </pc:picChg>
        <pc:picChg chg="add mod">
          <ac:chgData name="Enrique Garcia-Ceja" userId="cac46fe6-f2bd-4103-802d-af93b1429973" providerId="ADAL" clId="{61080F0E-D82A-4A71-92EE-55D65C9BC475}" dt="2021-03-08T14:16:44.782" v="379" actId="1076"/>
          <ac:picMkLst>
            <pc:docMk/>
            <pc:sldMk cId="326961242" sldId="305"/>
            <ac:picMk id="138" creationId="{A1CE4330-C74B-49A3-846B-ACB0F5D6814B}"/>
          </ac:picMkLst>
        </pc:picChg>
        <pc:picChg chg="add mod">
          <ac:chgData name="Enrique Garcia-Ceja" userId="cac46fe6-f2bd-4103-802d-af93b1429973" providerId="ADAL" clId="{61080F0E-D82A-4A71-92EE-55D65C9BC475}" dt="2021-03-08T14:16:44.782" v="379" actId="1076"/>
          <ac:picMkLst>
            <pc:docMk/>
            <pc:sldMk cId="326961242" sldId="305"/>
            <ac:picMk id="139" creationId="{BF8C111F-BE88-43EE-9579-2F2591D22E01}"/>
          </ac:picMkLst>
        </pc:picChg>
        <pc:picChg chg="add mod">
          <ac:chgData name="Enrique Garcia-Ceja" userId="cac46fe6-f2bd-4103-802d-af93b1429973" providerId="ADAL" clId="{61080F0E-D82A-4A71-92EE-55D65C9BC475}" dt="2021-03-08T14:16:44.782" v="379" actId="1076"/>
          <ac:picMkLst>
            <pc:docMk/>
            <pc:sldMk cId="326961242" sldId="305"/>
            <ac:picMk id="140" creationId="{BE059EF1-849E-4BFD-AD77-7318DDEEED3A}"/>
          </ac:picMkLst>
        </pc:picChg>
        <pc:picChg chg="add mod">
          <ac:chgData name="Enrique Garcia-Ceja" userId="cac46fe6-f2bd-4103-802d-af93b1429973" providerId="ADAL" clId="{61080F0E-D82A-4A71-92EE-55D65C9BC475}" dt="2021-03-08T14:16:44.782" v="379" actId="1076"/>
          <ac:picMkLst>
            <pc:docMk/>
            <pc:sldMk cId="326961242" sldId="305"/>
            <ac:picMk id="141" creationId="{71DE39D8-93B9-438D-803B-8C127E8CCFCC}"/>
          </ac:picMkLst>
        </pc:picChg>
        <pc:picChg chg="add mod">
          <ac:chgData name="Enrique Garcia-Ceja" userId="cac46fe6-f2bd-4103-802d-af93b1429973" providerId="ADAL" clId="{61080F0E-D82A-4A71-92EE-55D65C9BC475}" dt="2021-03-08T14:16:44.782" v="379" actId="1076"/>
          <ac:picMkLst>
            <pc:docMk/>
            <pc:sldMk cId="326961242" sldId="305"/>
            <ac:picMk id="142" creationId="{F2466F49-725C-4BA8-85EE-D357FDA9B1B4}"/>
          </ac:picMkLst>
        </pc:picChg>
        <pc:picChg chg="add mod">
          <ac:chgData name="Enrique Garcia-Ceja" userId="cac46fe6-f2bd-4103-802d-af93b1429973" providerId="ADAL" clId="{61080F0E-D82A-4A71-92EE-55D65C9BC475}" dt="2021-03-08T14:16:44.782" v="379" actId="1076"/>
          <ac:picMkLst>
            <pc:docMk/>
            <pc:sldMk cId="326961242" sldId="305"/>
            <ac:picMk id="143" creationId="{909F9FB0-25DB-4E22-8BDA-511B68AC2969}"/>
          </ac:picMkLst>
        </pc:picChg>
        <pc:picChg chg="add mod">
          <ac:chgData name="Enrique Garcia-Ceja" userId="cac46fe6-f2bd-4103-802d-af93b1429973" providerId="ADAL" clId="{61080F0E-D82A-4A71-92EE-55D65C9BC475}" dt="2021-03-08T14:16:44.782" v="379" actId="1076"/>
          <ac:picMkLst>
            <pc:docMk/>
            <pc:sldMk cId="326961242" sldId="305"/>
            <ac:picMk id="144" creationId="{63BAC2D6-A3D4-4B19-9CF3-9F1AEC64B988}"/>
          </ac:picMkLst>
        </pc:picChg>
        <pc:picChg chg="add mod">
          <ac:chgData name="Enrique Garcia-Ceja" userId="cac46fe6-f2bd-4103-802d-af93b1429973" providerId="ADAL" clId="{61080F0E-D82A-4A71-92EE-55D65C9BC475}" dt="2021-03-08T14:16:44.782" v="379" actId="1076"/>
          <ac:picMkLst>
            <pc:docMk/>
            <pc:sldMk cId="326961242" sldId="305"/>
            <ac:picMk id="145" creationId="{D9D142F4-478E-44AE-BAA1-33429B2B8CB7}"/>
          </ac:picMkLst>
        </pc:picChg>
        <pc:picChg chg="add mod">
          <ac:chgData name="Enrique Garcia-Ceja" userId="cac46fe6-f2bd-4103-802d-af93b1429973" providerId="ADAL" clId="{61080F0E-D82A-4A71-92EE-55D65C9BC475}" dt="2021-03-08T14:16:44.782" v="379" actId="1076"/>
          <ac:picMkLst>
            <pc:docMk/>
            <pc:sldMk cId="326961242" sldId="305"/>
            <ac:picMk id="146" creationId="{CD1D6FC8-77D3-4F39-B4C6-86C22931B296}"/>
          </ac:picMkLst>
        </pc:picChg>
        <pc:picChg chg="add mod">
          <ac:chgData name="Enrique Garcia-Ceja" userId="cac46fe6-f2bd-4103-802d-af93b1429973" providerId="ADAL" clId="{61080F0E-D82A-4A71-92EE-55D65C9BC475}" dt="2021-03-08T14:16:44.782" v="379" actId="1076"/>
          <ac:picMkLst>
            <pc:docMk/>
            <pc:sldMk cId="326961242" sldId="305"/>
            <ac:picMk id="147" creationId="{B6C8735D-EEEA-49C9-90E4-5FF1BCF44D3C}"/>
          </ac:picMkLst>
        </pc:picChg>
        <pc:picChg chg="add mod">
          <ac:chgData name="Enrique Garcia-Ceja" userId="cac46fe6-f2bd-4103-802d-af93b1429973" providerId="ADAL" clId="{61080F0E-D82A-4A71-92EE-55D65C9BC475}" dt="2021-03-08T14:16:44.782" v="379" actId="1076"/>
          <ac:picMkLst>
            <pc:docMk/>
            <pc:sldMk cId="326961242" sldId="305"/>
            <ac:picMk id="148" creationId="{A51B0B93-DABF-44EA-8469-E57A83C8F667}"/>
          </ac:picMkLst>
        </pc:picChg>
        <pc:picChg chg="add mod">
          <ac:chgData name="Enrique Garcia-Ceja" userId="cac46fe6-f2bd-4103-802d-af93b1429973" providerId="ADAL" clId="{61080F0E-D82A-4A71-92EE-55D65C9BC475}" dt="2021-03-08T14:16:44.782" v="379" actId="1076"/>
          <ac:picMkLst>
            <pc:docMk/>
            <pc:sldMk cId="326961242" sldId="305"/>
            <ac:picMk id="149" creationId="{4A0762F2-2314-4AC6-AD52-49368D5157D2}"/>
          </ac:picMkLst>
        </pc:picChg>
        <pc:picChg chg="add mod">
          <ac:chgData name="Enrique Garcia-Ceja" userId="cac46fe6-f2bd-4103-802d-af93b1429973" providerId="ADAL" clId="{61080F0E-D82A-4A71-92EE-55D65C9BC475}" dt="2021-03-08T14:16:44.782" v="379" actId="1076"/>
          <ac:picMkLst>
            <pc:docMk/>
            <pc:sldMk cId="326961242" sldId="305"/>
            <ac:picMk id="150" creationId="{E0E2B08C-6E58-488B-B315-000A325A03BC}"/>
          </ac:picMkLst>
        </pc:picChg>
        <pc:picChg chg="add mod">
          <ac:chgData name="Enrique Garcia-Ceja" userId="cac46fe6-f2bd-4103-802d-af93b1429973" providerId="ADAL" clId="{61080F0E-D82A-4A71-92EE-55D65C9BC475}" dt="2021-03-08T14:16:44.782" v="379" actId="1076"/>
          <ac:picMkLst>
            <pc:docMk/>
            <pc:sldMk cId="326961242" sldId="305"/>
            <ac:picMk id="151" creationId="{D6699972-48EA-4646-8ED8-3100400ED4D9}"/>
          </ac:picMkLst>
        </pc:picChg>
        <pc:picChg chg="add mod">
          <ac:chgData name="Enrique Garcia-Ceja" userId="cac46fe6-f2bd-4103-802d-af93b1429973" providerId="ADAL" clId="{61080F0E-D82A-4A71-92EE-55D65C9BC475}" dt="2021-03-08T14:16:44.782" v="379" actId="1076"/>
          <ac:picMkLst>
            <pc:docMk/>
            <pc:sldMk cId="326961242" sldId="305"/>
            <ac:picMk id="152" creationId="{84015BD9-3684-4AEB-9C04-3328CD90E073}"/>
          </ac:picMkLst>
        </pc:picChg>
        <pc:picChg chg="add mod">
          <ac:chgData name="Enrique Garcia-Ceja" userId="cac46fe6-f2bd-4103-802d-af93b1429973" providerId="ADAL" clId="{61080F0E-D82A-4A71-92EE-55D65C9BC475}" dt="2021-03-08T14:16:44.782" v="379" actId="1076"/>
          <ac:picMkLst>
            <pc:docMk/>
            <pc:sldMk cId="326961242" sldId="305"/>
            <ac:picMk id="161" creationId="{83AAAF7C-9AB3-46E2-9F75-4D994C0D2D66}"/>
          </ac:picMkLst>
        </pc:picChg>
        <pc:picChg chg="add mod">
          <ac:chgData name="Enrique Garcia-Ceja" userId="cac46fe6-f2bd-4103-802d-af93b1429973" providerId="ADAL" clId="{61080F0E-D82A-4A71-92EE-55D65C9BC475}" dt="2021-03-08T14:16:44.782" v="379" actId="1076"/>
          <ac:picMkLst>
            <pc:docMk/>
            <pc:sldMk cId="326961242" sldId="305"/>
            <ac:picMk id="162" creationId="{8373B6F3-5EAC-4472-A373-5467F38CFF86}"/>
          </ac:picMkLst>
        </pc:picChg>
        <pc:picChg chg="add mod">
          <ac:chgData name="Enrique Garcia-Ceja" userId="cac46fe6-f2bd-4103-802d-af93b1429973" providerId="ADAL" clId="{61080F0E-D82A-4A71-92EE-55D65C9BC475}" dt="2021-03-08T14:16:44.782" v="379" actId="1076"/>
          <ac:picMkLst>
            <pc:docMk/>
            <pc:sldMk cId="326961242" sldId="305"/>
            <ac:picMk id="163" creationId="{FF89408B-D601-48E8-949C-F25B11DBC93A}"/>
          </ac:picMkLst>
        </pc:picChg>
        <pc:picChg chg="add mod">
          <ac:chgData name="Enrique Garcia-Ceja" userId="cac46fe6-f2bd-4103-802d-af93b1429973" providerId="ADAL" clId="{61080F0E-D82A-4A71-92EE-55D65C9BC475}" dt="2021-03-08T14:16:44.782" v="379" actId="1076"/>
          <ac:picMkLst>
            <pc:docMk/>
            <pc:sldMk cId="326961242" sldId="305"/>
            <ac:picMk id="164" creationId="{B407E6CB-B921-4782-89CC-EBA396977874}"/>
          </ac:picMkLst>
        </pc:picChg>
        <pc:picChg chg="add mod">
          <ac:chgData name="Enrique Garcia-Ceja" userId="cac46fe6-f2bd-4103-802d-af93b1429973" providerId="ADAL" clId="{61080F0E-D82A-4A71-92EE-55D65C9BC475}" dt="2021-03-08T14:16:44.782" v="379" actId="1076"/>
          <ac:picMkLst>
            <pc:docMk/>
            <pc:sldMk cId="326961242" sldId="305"/>
            <ac:picMk id="165" creationId="{CB01118F-1D56-411A-BD86-CF1A9CD981BB}"/>
          </ac:picMkLst>
        </pc:picChg>
        <pc:picChg chg="add mod">
          <ac:chgData name="Enrique Garcia-Ceja" userId="cac46fe6-f2bd-4103-802d-af93b1429973" providerId="ADAL" clId="{61080F0E-D82A-4A71-92EE-55D65C9BC475}" dt="2021-03-08T14:16:44.782" v="379" actId="1076"/>
          <ac:picMkLst>
            <pc:docMk/>
            <pc:sldMk cId="326961242" sldId="305"/>
            <ac:picMk id="168" creationId="{804B9552-ED2B-4C95-9639-388EA697BA11}"/>
          </ac:picMkLst>
        </pc:picChg>
        <pc:picChg chg="add mod">
          <ac:chgData name="Enrique Garcia-Ceja" userId="cac46fe6-f2bd-4103-802d-af93b1429973" providerId="ADAL" clId="{61080F0E-D82A-4A71-92EE-55D65C9BC475}" dt="2021-03-08T14:16:44.782" v="379" actId="1076"/>
          <ac:picMkLst>
            <pc:docMk/>
            <pc:sldMk cId="326961242" sldId="305"/>
            <ac:picMk id="169" creationId="{41A17709-8171-4E41-9681-A452613038F2}"/>
          </ac:picMkLst>
        </pc:picChg>
        <pc:picChg chg="add mod">
          <ac:chgData name="Enrique Garcia-Ceja" userId="cac46fe6-f2bd-4103-802d-af93b1429973" providerId="ADAL" clId="{61080F0E-D82A-4A71-92EE-55D65C9BC475}" dt="2021-03-08T14:16:44.782" v="379" actId="1076"/>
          <ac:picMkLst>
            <pc:docMk/>
            <pc:sldMk cId="326961242" sldId="305"/>
            <ac:picMk id="170" creationId="{6EC2048A-B8BE-4E74-8EA4-12217E469C4E}"/>
          </ac:picMkLst>
        </pc:picChg>
        <pc:picChg chg="add mod">
          <ac:chgData name="Enrique Garcia-Ceja" userId="cac46fe6-f2bd-4103-802d-af93b1429973" providerId="ADAL" clId="{61080F0E-D82A-4A71-92EE-55D65C9BC475}" dt="2021-03-08T14:16:44.782" v="379" actId="1076"/>
          <ac:picMkLst>
            <pc:docMk/>
            <pc:sldMk cId="326961242" sldId="305"/>
            <ac:picMk id="171" creationId="{D6ACA120-907C-40E2-B610-B584CED93E81}"/>
          </ac:picMkLst>
        </pc:picChg>
        <pc:picChg chg="add mod">
          <ac:chgData name="Enrique Garcia-Ceja" userId="cac46fe6-f2bd-4103-802d-af93b1429973" providerId="ADAL" clId="{61080F0E-D82A-4A71-92EE-55D65C9BC475}" dt="2021-03-08T14:16:44.782" v="379" actId="1076"/>
          <ac:picMkLst>
            <pc:docMk/>
            <pc:sldMk cId="326961242" sldId="305"/>
            <ac:picMk id="172" creationId="{C7F7A0A9-CBE6-45A0-8588-7983C3EADF2D}"/>
          </ac:picMkLst>
        </pc:picChg>
        <pc:picChg chg="add mod">
          <ac:chgData name="Enrique Garcia-Ceja" userId="cac46fe6-f2bd-4103-802d-af93b1429973" providerId="ADAL" clId="{61080F0E-D82A-4A71-92EE-55D65C9BC475}" dt="2021-03-08T14:16:44.782" v="379" actId="1076"/>
          <ac:picMkLst>
            <pc:docMk/>
            <pc:sldMk cId="326961242" sldId="305"/>
            <ac:picMk id="173" creationId="{A2276338-9871-485F-8771-5019F14FA169}"/>
          </ac:picMkLst>
        </pc:picChg>
        <pc:picChg chg="add mod">
          <ac:chgData name="Enrique Garcia-Ceja" userId="cac46fe6-f2bd-4103-802d-af93b1429973" providerId="ADAL" clId="{61080F0E-D82A-4A71-92EE-55D65C9BC475}" dt="2021-03-08T14:16:44.782" v="379" actId="1076"/>
          <ac:picMkLst>
            <pc:docMk/>
            <pc:sldMk cId="326961242" sldId="305"/>
            <ac:picMk id="174" creationId="{3D6434CC-1CA0-4FCD-B9B6-B07377754131}"/>
          </ac:picMkLst>
        </pc:picChg>
        <pc:picChg chg="add mod">
          <ac:chgData name="Enrique Garcia-Ceja" userId="cac46fe6-f2bd-4103-802d-af93b1429973" providerId="ADAL" clId="{61080F0E-D82A-4A71-92EE-55D65C9BC475}" dt="2021-03-08T14:16:44.782" v="379" actId="1076"/>
          <ac:picMkLst>
            <pc:docMk/>
            <pc:sldMk cId="326961242" sldId="305"/>
            <ac:picMk id="175" creationId="{7EFCA1ED-733F-4C0A-A9A0-7FDFDACA0244}"/>
          </ac:picMkLst>
        </pc:picChg>
        <pc:picChg chg="add mod">
          <ac:chgData name="Enrique Garcia-Ceja" userId="cac46fe6-f2bd-4103-802d-af93b1429973" providerId="ADAL" clId="{61080F0E-D82A-4A71-92EE-55D65C9BC475}" dt="2021-03-08T14:16:44.782" v="379" actId="1076"/>
          <ac:picMkLst>
            <pc:docMk/>
            <pc:sldMk cId="326961242" sldId="305"/>
            <ac:picMk id="176" creationId="{3911E4AB-72AA-45D6-B7AC-956A914FD4D0}"/>
          </ac:picMkLst>
        </pc:picChg>
        <pc:picChg chg="add mod">
          <ac:chgData name="Enrique Garcia-Ceja" userId="cac46fe6-f2bd-4103-802d-af93b1429973" providerId="ADAL" clId="{61080F0E-D82A-4A71-92EE-55D65C9BC475}" dt="2021-03-08T14:16:44.782" v="379" actId="1076"/>
          <ac:picMkLst>
            <pc:docMk/>
            <pc:sldMk cId="326961242" sldId="305"/>
            <ac:picMk id="177" creationId="{560362BD-7482-4018-97BF-1C9C063051F2}"/>
          </ac:picMkLst>
        </pc:picChg>
        <pc:picChg chg="add mod">
          <ac:chgData name="Enrique Garcia-Ceja" userId="cac46fe6-f2bd-4103-802d-af93b1429973" providerId="ADAL" clId="{61080F0E-D82A-4A71-92EE-55D65C9BC475}" dt="2021-03-08T14:16:44.782" v="379" actId="1076"/>
          <ac:picMkLst>
            <pc:docMk/>
            <pc:sldMk cId="326961242" sldId="305"/>
            <ac:picMk id="178" creationId="{2C1498EA-F89E-4C74-AB8A-EA597ECDE1CC}"/>
          </ac:picMkLst>
        </pc:picChg>
        <pc:picChg chg="add mod">
          <ac:chgData name="Enrique Garcia-Ceja" userId="cac46fe6-f2bd-4103-802d-af93b1429973" providerId="ADAL" clId="{61080F0E-D82A-4A71-92EE-55D65C9BC475}" dt="2021-03-08T14:16:44.782" v="379" actId="1076"/>
          <ac:picMkLst>
            <pc:docMk/>
            <pc:sldMk cId="326961242" sldId="305"/>
            <ac:picMk id="179" creationId="{DAFDF10A-0C2A-4B3C-B1BC-E94AFAF135EB}"/>
          </ac:picMkLst>
        </pc:picChg>
      </pc:sldChg>
      <pc:sldChg chg="addSp modSp add mod">
        <pc:chgData name="Enrique Garcia-Ceja" userId="cac46fe6-f2bd-4103-802d-af93b1429973" providerId="ADAL" clId="{61080F0E-D82A-4A71-92EE-55D65C9BC475}" dt="2021-03-08T14:18:24.483" v="412" actId="1076"/>
        <pc:sldMkLst>
          <pc:docMk/>
          <pc:sldMk cId="2899641985" sldId="306"/>
        </pc:sldMkLst>
        <pc:spChg chg="mod">
          <ac:chgData name="Enrique Garcia-Ceja" userId="cac46fe6-f2bd-4103-802d-af93b1429973" providerId="ADAL" clId="{61080F0E-D82A-4A71-92EE-55D65C9BC475}" dt="2021-03-08T14:18:05.397" v="410"/>
          <ac:spMkLst>
            <pc:docMk/>
            <pc:sldMk cId="2899641985" sldId="306"/>
            <ac:spMk id="2" creationId="{DA93C4BE-5E27-46F9-B4B5-B31A61970ECC}"/>
          </ac:spMkLst>
        </pc:spChg>
        <pc:spChg chg="mod">
          <ac:chgData name="Enrique Garcia-Ceja" userId="cac46fe6-f2bd-4103-802d-af93b1429973" providerId="ADAL" clId="{61080F0E-D82A-4A71-92EE-55D65C9BC475}" dt="2021-03-08T14:13:37.616" v="341"/>
          <ac:spMkLst>
            <pc:docMk/>
            <pc:sldMk cId="2899641985" sldId="306"/>
            <ac:spMk id="3" creationId="{1ACFC2A2-5AEE-4B2A-B5EE-FA12AF84328D}"/>
          </ac:spMkLst>
        </pc:spChg>
        <pc:spChg chg="mod">
          <ac:chgData name="Enrique Garcia-Ceja" userId="cac46fe6-f2bd-4103-802d-af93b1429973" providerId="ADAL" clId="{61080F0E-D82A-4A71-92EE-55D65C9BC475}" dt="2021-03-08T14:17:38.822" v="406"/>
          <ac:spMkLst>
            <pc:docMk/>
            <pc:sldMk cId="2899641985" sldId="306"/>
            <ac:spMk id="5" creationId="{834A2F7F-BAEF-4C11-9600-154B09B5BE93}"/>
          </ac:spMkLst>
        </pc:spChg>
        <pc:spChg chg="mod">
          <ac:chgData name="Enrique Garcia-Ceja" userId="cac46fe6-f2bd-4103-802d-af93b1429973" providerId="ADAL" clId="{61080F0E-D82A-4A71-92EE-55D65C9BC475}" dt="2021-03-08T14:17:38.822" v="406"/>
          <ac:spMkLst>
            <pc:docMk/>
            <pc:sldMk cId="2899641985" sldId="306"/>
            <ac:spMk id="6" creationId="{24132C14-808F-4443-ADDA-33602270ACD2}"/>
          </ac:spMkLst>
        </pc:spChg>
        <pc:spChg chg="mod">
          <ac:chgData name="Enrique Garcia-Ceja" userId="cac46fe6-f2bd-4103-802d-af93b1429973" providerId="ADAL" clId="{61080F0E-D82A-4A71-92EE-55D65C9BC475}" dt="2021-03-08T14:17:38.822" v="406"/>
          <ac:spMkLst>
            <pc:docMk/>
            <pc:sldMk cId="2899641985" sldId="306"/>
            <ac:spMk id="7" creationId="{5BD85560-93C3-4F16-9220-8C1A76898CC7}"/>
          </ac:spMkLst>
        </pc:spChg>
        <pc:spChg chg="add mod">
          <ac:chgData name="Enrique Garcia-Ceja" userId="cac46fe6-f2bd-4103-802d-af93b1429973" providerId="ADAL" clId="{61080F0E-D82A-4A71-92EE-55D65C9BC475}" dt="2021-03-08T14:17:38.822" v="406"/>
          <ac:spMkLst>
            <pc:docMk/>
            <pc:sldMk cId="2899641985" sldId="306"/>
            <ac:spMk id="8" creationId="{F465B9F8-5E3A-47BE-A599-7576F25296FC}"/>
          </ac:spMkLst>
        </pc:spChg>
        <pc:spChg chg="add mod">
          <ac:chgData name="Enrique Garcia-Ceja" userId="cac46fe6-f2bd-4103-802d-af93b1429973" providerId="ADAL" clId="{61080F0E-D82A-4A71-92EE-55D65C9BC475}" dt="2021-03-08T14:17:38.822" v="406"/>
          <ac:spMkLst>
            <pc:docMk/>
            <pc:sldMk cId="2899641985" sldId="306"/>
            <ac:spMk id="9" creationId="{65A8E5CE-3F44-4AA3-B263-7EBF372AF2F3}"/>
          </ac:spMkLst>
        </pc:spChg>
        <pc:spChg chg="add mod">
          <ac:chgData name="Enrique Garcia-Ceja" userId="cac46fe6-f2bd-4103-802d-af93b1429973" providerId="ADAL" clId="{61080F0E-D82A-4A71-92EE-55D65C9BC475}" dt="2021-03-08T14:17:38.822" v="406"/>
          <ac:spMkLst>
            <pc:docMk/>
            <pc:sldMk cId="2899641985" sldId="306"/>
            <ac:spMk id="10" creationId="{B957B267-3C3B-45AD-B9E5-D73914D22571}"/>
          </ac:spMkLst>
        </pc:spChg>
        <pc:spChg chg="add mod">
          <ac:chgData name="Enrique Garcia-Ceja" userId="cac46fe6-f2bd-4103-802d-af93b1429973" providerId="ADAL" clId="{61080F0E-D82A-4A71-92EE-55D65C9BC475}" dt="2021-03-08T14:17:38.822" v="406"/>
          <ac:spMkLst>
            <pc:docMk/>
            <pc:sldMk cId="2899641985" sldId="306"/>
            <ac:spMk id="11" creationId="{7DDF4FDE-9EAC-43F8-9037-906D89F3AFB0}"/>
          </ac:spMkLst>
        </pc:spChg>
        <pc:spChg chg="add mod">
          <ac:chgData name="Enrique Garcia-Ceja" userId="cac46fe6-f2bd-4103-802d-af93b1429973" providerId="ADAL" clId="{61080F0E-D82A-4A71-92EE-55D65C9BC475}" dt="2021-03-08T14:17:38.822" v="406"/>
          <ac:spMkLst>
            <pc:docMk/>
            <pc:sldMk cId="2899641985" sldId="306"/>
            <ac:spMk id="12" creationId="{1E154059-3AB7-49F3-A78A-08A8B2820BBA}"/>
          </ac:spMkLst>
        </pc:spChg>
        <pc:spChg chg="add mod">
          <ac:chgData name="Enrique Garcia-Ceja" userId="cac46fe6-f2bd-4103-802d-af93b1429973" providerId="ADAL" clId="{61080F0E-D82A-4A71-92EE-55D65C9BC475}" dt="2021-03-08T14:17:38.822" v="406"/>
          <ac:spMkLst>
            <pc:docMk/>
            <pc:sldMk cId="2899641985" sldId="306"/>
            <ac:spMk id="13" creationId="{FDEF082E-E85F-475F-8793-355477EB9996}"/>
          </ac:spMkLst>
        </pc:spChg>
        <pc:spChg chg="add mod">
          <ac:chgData name="Enrique Garcia-Ceja" userId="cac46fe6-f2bd-4103-802d-af93b1429973" providerId="ADAL" clId="{61080F0E-D82A-4A71-92EE-55D65C9BC475}" dt="2021-03-08T14:17:38.822" v="406"/>
          <ac:spMkLst>
            <pc:docMk/>
            <pc:sldMk cId="2899641985" sldId="306"/>
            <ac:spMk id="14" creationId="{AF7CC969-CFD0-4ECD-B0E8-36562FD9B5AE}"/>
          </ac:spMkLst>
        </pc:spChg>
        <pc:spChg chg="add mod">
          <ac:chgData name="Enrique Garcia-Ceja" userId="cac46fe6-f2bd-4103-802d-af93b1429973" providerId="ADAL" clId="{61080F0E-D82A-4A71-92EE-55D65C9BC475}" dt="2021-03-08T14:18:24.483" v="412" actId="1076"/>
          <ac:spMkLst>
            <pc:docMk/>
            <pc:sldMk cId="2899641985" sldId="306"/>
            <ac:spMk id="15" creationId="{63AF3BD3-32E0-442B-90BB-86C050109AAB}"/>
          </ac:spMkLst>
        </pc:spChg>
        <pc:spChg chg="add mod">
          <ac:chgData name="Enrique Garcia-Ceja" userId="cac46fe6-f2bd-4103-802d-af93b1429973" providerId="ADAL" clId="{61080F0E-D82A-4A71-92EE-55D65C9BC475}" dt="2021-03-08T14:18:24.483" v="412" actId="1076"/>
          <ac:spMkLst>
            <pc:docMk/>
            <pc:sldMk cId="2899641985" sldId="306"/>
            <ac:spMk id="16" creationId="{07800C17-B8BC-4CCD-B8C1-A04B20B9AC4C}"/>
          </ac:spMkLst>
        </pc:spChg>
        <pc:spChg chg="add mod">
          <ac:chgData name="Enrique Garcia-Ceja" userId="cac46fe6-f2bd-4103-802d-af93b1429973" providerId="ADAL" clId="{61080F0E-D82A-4A71-92EE-55D65C9BC475}" dt="2021-03-08T14:18:24.483" v="412" actId="1076"/>
          <ac:spMkLst>
            <pc:docMk/>
            <pc:sldMk cId="2899641985" sldId="306"/>
            <ac:spMk id="17" creationId="{B14D1CF4-389F-4A0E-B556-B9C82B95E81A}"/>
          </ac:spMkLst>
        </pc:spChg>
        <pc:spChg chg="add mod">
          <ac:chgData name="Enrique Garcia-Ceja" userId="cac46fe6-f2bd-4103-802d-af93b1429973" providerId="ADAL" clId="{61080F0E-D82A-4A71-92EE-55D65C9BC475}" dt="2021-03-08T14:18:24.483" v="412" actId="1076"/>
          <ac:spMkLst>
            <pc:docMk/>
            <pc:sldMk cId="2899641985" sldId="306"/>
            <ac:spMk id="18" creationId="{2E09D123-D962-4F4F-9B26-E738C49FBE53}"/>
          </ac:spMkLst>
        </pc:spChg>
        <pc:spChg chg="add mod">
          <ac:chgData name="Enrique Garcia-Ceja" userId="cac46fe6-f2bd-4103-802d-af93b1429973" providerId="ADAL" clId="{61080F0E-D82A-4A71-92EE-55D65C9BC475}" dt="2021-03-08T14:18:24.483" v="412" actId="1076"/>
          <ac:spMkLst>
            <pc:docMk/>
            <pc:sldMk cId="2899641985" sldId="306"/>
            <ac:spMk id="19" creationId="{DE0F3314-8B5C-4AEC-9D64-9CD26D86BAA6}"/>
          </ac:spMkLst>
        </pc:spChg>
        <pc:spChg chg="add mod">
          <ac:chgData name="Enrique Garcia-Ceja" userId="cac46fe6-f2bd-4103-802d-af93b1429973" providerId="ADAL" clId="{61080F0E-D82A-4A71-92EE-55D65C9BC475}" dt="2021-03-08T14:18:24.483" v="412" actId="1076"/>
          <ac:spMkLst>
            <pc:docMk/>
            <pc:sldMk cId="2899641985" sldId="306"/>
            <ac:spMk id="20" creationId="{7CF3DAFB-51E6-4B2E-A1C1-1115D729AC6D}"/>
          </ac:spMkLst>
        </pc:spChg>
        <pc:spChg chg="add mod">
          <ac:chgData name="Enrique Garcia-Ceja" userId="cac46fe6-f2bd-4103-802d-af93b1429973" providerId="ADAL" clId="{61080F0E-D82A-4A71-92EE-55D65C9BC475}" dt="2021-03-08T14:18:24.483" v="412" actId="1076"/>
          <ac:spMkLst>
            <pc:docMk/>
            <pc:sldMk cId="2899641985" sldId="306"/>
            <ac:spMk id="21" creationId="{F501CBFA-C280-46CB-BE7E-4C9C60E0CE22}"/>
          </ac:spMkLst>
        </pc:spChg>
        <pc:spChg chg="add mod">
          <ac:chgData name="Enrique Garcia-Ceja" userId="cac46fe6-f2bd-4103-802d-af93b1429973" providerId="ADAL" clId="{61080F0E-D82A-4A71-92EE-55D65C9BC475}" dt="2021-03-08T14:18:24.483" v="412" actId="1076"/>
          <ac:spMkLst>
            <pc:docMk/>
            <pc:sldMk cId="2899641985" sldId="306"/>
            <ac:spMk id="22" creationId="{2019B161-2AAF-4F62-931F-F5993F92A35F}"/>
          </ac:spMkLst>
        </pc:spChg>
        <pc:spChg chg="add mod">
          <ac:chgData name="Enrique Garcia-Ceja" userId="cac46fe6-f2bd-4103-802d-af93b1429973" providerId="ADAL" clId="{61080F0E-D82A-4A71-92EE-55D65C9BC475}" dt="2021-03-08T14:18:24.483" v="412" actId="1076"/>
          <ac:spMkLst>
            <pc:docMk/>
            <pc:sldMk cId="2899641985" sldId="306"/>
            <ac:spMk id="23" creationId="{FB88B68D-AE48-447F-90BF-F33DEE767140}"/>
          </ac:spMkLst>
        </pc:spChg>
        <pc:spChg chg="add mod">
          <ac:chgData name="Enrique Garcia-Ceja" userId="cac46fe6-f2bd-4103-802d-af93b1429973" providerId="ADAL" clId="{61080F0E-D82A-4A71-92EE-55D65C9BC475}" dt="2021-03-08T14:18:24.483" v="412" actId="1076"/>
          <ac:spMkLst>
            <pc:docMk/>
            <pc:sldMk cId="2899641985" sldId="306"/>
            <ac:spMk id="24" creationId="{CFD77A9C-C1F9-45E3-81C9-65CB23E7F2FA}"/>
          </ac:spMkLst>
        </pc:spChg>
        <pc:spChg chg="add mod">
          <ac:chgData name="Enrique Garcia-Ceja" userId="cac46fe6-f2bd-4103-802d-af93b1429973" providerId="ADAL" clId="{61080F0E-D82A-4A71-92EE-55D65C9BC475}" dt="2021-03-08T14:18:24.483" v="412" actId="1076"/>
          <ac:spMkLst>
            <pc:docMk/>
            <pc:sldMk cId="2899641985" sldId="306"/>
            <ac:spMk id="30" creationId="{152AA6BC-6F89-4092-8FC4-0777EA91848D}"/>
          </ac:spMkLst>
        </pc:spChg>
        <pc:spChg chg="add mod">
          <ac:chgData name="Enrique Garcia-Ceja" userId="cac46fe6-f2bd-4103-802d-af93b1429973" providerId="ADAL" clId="{61080F0E-D82A-4A71-92EE-55D65C9BC475}" dt="2021-03-08T14:18:24.483" v="412" actId="1076"/>
          <ac:spMkLst>
            <pc:docMk/>
            <pc:sldMk cId="2899641985" sldId="306"/>
            <ac:spMk id="31" creationId="{3486268C-66C2-4722-A35D-01A098E95AAD}"/>
          </ac:spMkLst>
        </pc:spChg>
        <pc:spChg chg="add mod">
          <ac:chgData name="Enrique Garcia-Ceja" userId="cac46fe6-f2bd-4103-802d-af93b1429973" providerId="ADAL" clId="{61080F0E-D82A-4A71-92EE-55D65C9BC475}" dt="2021-03-08T14:18:24.483" v="412" actId="1076"/>
          <ac:spMkLst>
            <pc:docMk/>
            <pc:sldMk cId="2899641985" sldId="306"/>
            <ac:spMk id="37" creationId="{85539617-AAA5-4D6D-B749-59853CD2563C}"/>
          </ac:spMkLst>
        </pc:spChg>
        <pc:spChg chg="add mod">
          <ac:chgData name="Enrique Garcia-Ceja" userId="cac46fe6-f2bd-4103-802d-af93b1429973" providerId="ADAL" clId="{61080F0E-D82A-4A71-92EE-55D65C9BC475}" dt="2021-03-08T14:18:24.483" v="412" actId="1076"/>
          <ac:spMkLst>
            <pc:docMk/>
            <pc:sldMk cId="2899641985" sldId="306"/>
            <ac:spMk id="38" creationId="{CE1E8C1C-5500-4EC4-818B-280843BFF4CF}"/>
          </ac:spMkLst>
        </pc:spChg>
        <pc:spChg chg="add mod">
          <ac:chgData name="Enrique Garcia-Ceja" userId="cac46fe6-f2bd-4103-802d-af93b1429973" providerId="ADAL" clId="{61080F0E-D82A-4A71-92EE-55D65C9BC475}" dt="2021-03-08T14:18:24.483" v="412" actId="1076"/>
          <ac:spMkLst>
            <pc:docMk/>
            <pc:sldMk cId="2899641985" sldId="306"/>
            <ac:spMk id="39" creationId="{DE67DEFE-5442-4882-9AD3-BBCA2F8717B3}"/>
          </ac:spMkLst>
        </pc:spChg>
        <pc:spChg chg="add mod">
          <ac:chgData name="Enrique Garcia-Ceja" userId="cac46fe6-f2bd-4103-802d-af93b1429973" providerId="ADAL" clId="{61080F0E-D82A-4A71-92EE-55D65C9BC475}" dt="2021-03-08T14:18:24.483" v="412" actId="1076"/>
          <ac:spMkLst>
            <pc:docMk/>
            <pc:sldMk cId="2899641985" sldId="306"/>
            <ac:spMk id="43" creationId="{CBC59644-E3A7-4142-B097-869A474886DA}"/>
          </ac:spMkLst>
        </pc:spChg>
        <pc:spChg chg="add mod">
          <ac:chgData name="Enrique Garcia-Ceja" userId="cac46fe6-f2bd-4103-802d-af93b1429973" providerId="ADAL" clId="{61080F0E-D82A-4A71-92EE-55D65C9BC475}" dt="2021-03-08T14:18:24.483" v="412" actId="1076"/>
          <ac:spMkLst>
            <pc:docMk/>
            <pc:sldMk cId="2899641985" sldId="306"/>
            <ac:spMk id="44" creationId="{1DA161BC-B4CC-4FC4-A29C-805770CD1202}"/>
          </ac:spMkLst>
        </pc:spChg>
        <pc:spChg chg="add mod">
          <ac:chgData name="Enrique Garcia-Ceja" userId="cac46fe6-f2bd-4103-802d-af93b1429973" providerId="ADAL" clId="{61080F0E-D82A-4A71-92EE-55D65C9BC475}" dt="2021-03-08T14:18:24.483" v="412" actId="1076"/>
          <ac:spMkLst>
            <pc:docMk/>
            <pc:sldMk cId="2899641985" sldId="306"/>
            <ac:spMk id="45" creationId="{A1ED833C-C534-442A-9342-A537489F195A}"/>
          </ac:spMkLst>
        </pc:spChg>
        <pc:spChg chg="add mod">
          <ac:chgData name="Enrique Garcia-Ceja" userId="cac46fe6-f2bd-4103-802d-af93b1429973" providerId="ADAL" clId="{61080F0E-D82A-4A71-92EE-55D65C9BC475}" dt="2021-03-08T14:18:24.483" v="412" actId="1076"/>
          <ac:spMkLst>
            <pc:docMk/>
            <pc:sldMk cId="2899641985" sldId="306"/>
            <ac:spMk id="46" creationId="{F30B72B9-9F5A-4900-B7E8-3241031C0BA6}"/>
          </ac:spMkLst>
        </pc:spChg>
        <pc:spChg chg="add mod">
          <ac:chgData name="Enrique Garcia-Ceja" userId="cac46fe6-f2bd-4103-802d-af93b1429973" providerId="ADAL" clId="{61080F0E-D82A-4A71-92EE-55D65C9BC475}" dt="2021-03-08T14:18:24.483" v="412" actId="1076"/>
          <ac:spMkLst>
            <pc:docMk/>
            <pc:sldMk cId="2899641985" sldId="306"/>
            <ac:spMk id="47" creationId="{2230B047-A59A-4042-A8B9-C48E1CB97A5C}"/>
          </ac:spMkLst>
        </pc:spChg>
        <pc:spChg chg="add mod">
          <ac:chgData name="Enrique Garcia-Ceja" userId="cac46fe6-f2bd-4103-802d-af93b1429973" providerId="ADAL" clId="{61080F0E-D82A-4A71-92EE-55D65C9BC475}" dt="2021-03-08T14:18:24.483" v="412" actId="1076"/>
          <ac:spMkLst>
            <pc:docMk/>
            <pc:sldMk cId="2899641985" sldId="306"/>
            <ac:spMk id="48" creationId="{F0ECF02A-2C4D-42C1-BBE3-18250E5F3D99}"/>
          </ac:spMkLst>
        </pc:spChg>
        <pc:spChg chg="add mod">
          <ac:chgData name="Enrique Garcia-Ceja" userId="cac46fe6-f2bd-4103-802d-af93b1429973" providerId="ADAL" clId="{61080F0E-D82A-4A71-92EE-55D65C9BC475}" dt="2021-03-08T14:18:24.483" v="412" actId="1076"/>
          <ac:spMkLst>
            <pc:docMk/>
            <pc:sldMk cId="2899641985" sldId="306"/>
            <ac:spMk id="49" creationId="{6615C78C-0775-4906-8084-A733AFA13194}"/>
          </ac:spMkLst>
        </pc:spChg>
        <pc:spChg chg="add mod">
          <ac:chgData name="Enrique Garcia-Ceja" userId="cac46fe6-f2bd-4103-802d-af93b1429973" providerId="ADAL" clId="{61080F0E-D82A-4A71-92EE-55D65C9BC475}" dt="2021-03-08T14:18:24.483" v="412" actId="1076"/>
          <ac:spMkLst>
            <pc:docMk/>
            <pc:sldMk cId="2899641985" sldId="306"/>
            <ac:spMk id="64" creationId="{A194733A-FBE3-4072-AC25-B236E870E8B6}"/>
          </ac:spMkLst>
        </pc:spChg>
        <pc:spChg chg="add mod">
          <ac:chgData name="Enrique Garcia-Ceja" userId="cac46fe6-f2bd-4103-802d-af93b1429973" providerId="ADAL" clId="{61080F0E-D82A-4A71-92EE-55D65C9BC475}" dt="2021-03-08T14:18:24.483" v="412" actId="1076"/>
          <ac:spMkLst>
            <pc:docMk/>
            <pc:sldMk cId="2899641985" sldId="306"/>
            <ac:spMk id="65" creationId="{9342A953-0EAA-4B18-BEBA-FC9186CF258D}"/>
          </ac:spMkLst>
        </pc:spChg>
        <pc:spChg chg="add mod">
          <ac:chgData name="Enrique Garcia-Ceja" userId="cac46fe6-f2bd-4103-802d-af93b1429973" providerId="ADAL" clId="{61080F0E-D82A-4A71-92EE-55D65C9BC475}" dt="2021-03-08T14:18:24.483" v="412" actId="1076"/>
          <ac:spMkLst>
            <pc:docMk/>
            <pc:sldMk cId="2899641985" sldId="306"/>
            <ac:spMk id="66" creationId="{C3C28AAC-A588-47D3-A68C-8C109B2A69BB}"/>
          </ac:spMkLst>
        </pc:spChg>
        <pc:spChg chg="add mod">
          <ac:chgData name="Enrique Garcia-Ceja" userId="cac46fe6-f2bd-4103-802d-af93b1429973" providerId="ADAL" clId="{61080F0E-D82A-4A71-92EE-55D65C9BC475}" dt="2021-03-08T14:18:24.483" v="412" actId="1076"/>
          <ac:spMkLst>
            <pc:docMk/>
            <pc:sldMk cId="2899641985" sldId="306"/>
            <ac:spMk id="67" creationId="{F94CD0A3-6333-49C3-A889-9ACA061C7D08}"/>
          </ac:spMkLst>
        </pc:spChg>
        <pc:spChg chg="add mod">
          <ac:chgData name="Enrique Garcia-Ceja" userId="cac46fe6-f2bd-4103-802d-af93b1429973" providerId="ADAL" clId="{61080F0E-D82A-4A71-92EE-55D65C9BC475}" dt="2021-03-08T14:18:24.483" v="412" actId="1076"/>
          <ac:spMkLst>
            <pc:docMk/>
            <pc:sldMk cId="2899641985" sldId="306"/>
            <ac:spMk id="68" creationId="{B99398DB-664B-43FB-9698-EEFBB6325898}"/>
          </ac:spMkLst>
        </pc:spChg>
        <pc:spChg chg="add mod">
          <ac:chgData name="Enrique Garcia-Ceja" userId="cac46fe6-f2bd-4103-802d-af93b1429973" providerId="ADAL" clId="{61080F0E-D82A-4A71-92EE-55D65C9BC475}" dt="2021-03-08T14:18:24.483" v="412" actId="1076"/>
          <ac:spMkLst>
            <pc:docMk/>
            <pc:sldMk cId="2899641985" sldId="306"/>
            <ac:spMk id="69" creationId="{BDC17B46-6AAA-4D87-A2A3-B8E90AD0E0D8}"/>
          </ac:spMkLst>
        </pc:spChg>
        <pc:spChg chg="add mod">
          <ac:chgData name="Enrique Garcia-Ceja" userId="cac46fe6-f2bd-4103-802d-af93b1429973" providerId="ADAL" clId="{61080F0E-D82A-4A71-92EE-55D65C9BC475}" dt="2021-03-08T14:18:24.483" v="412" actId="1076"/>
          <ac:spMkLst>
            <pc:docMk/>
            <pc:sldMk cId="2899641985" sldId="306"/>
            <ac:spMk id="70" creationId="{E283C6D4-9962-4298-8102-1D2D6A08564A}"/>
          </ac:spMkLst>
        </pc:spChg>
        <pc:spChg chg="add mod">
          <ac:chgData name="Enrique Garcia-Ceja" userId="cac46fe6-f2bd-4103-802d-af93b1429973" providerId="ADAL" clId="{61080F0E-D82A-4A71-92EE-55D65C9BC475}" dt="2021-03-08T14:18:24.483" v="412" actId="1076"/>
          <ac:spMkLst>
            <pc:docMk/>
            <pc:sldMk cId="2899641985" sldId="306"/>
            <ac:spMk id="71" creationId="{E7EA2538-D8AA-4017-BFFA-594C1527C5A7}"/>
          </ac:spMkLst>
        </pc:spChg>
        <pc:spChg chg="add mod">
          <ac:chgData name="Enrique Garcia-Ceja" userId="cac46fe6-f2bd-4103-802d-af93b1429973" providerId="ADAL" clId="{61080F0E-D82A-4A71-92EE-55D65C9BC475}" dt="2021-03-08T14:18:24.483" v="412" actId="1076"/>
          <ac:spMkLst>
            <pc:docMk/>
            <pc:sldMk cId="2899641985" sldId="306"/>
            <ac:spMk id="72" creationId="{097433AC-11CB-406C-B6A4-B3A98B2E7FD6}"/>
          </ac:spMkLst>
        </pc:spChg>
        <pc:spChg chg="add mod">
          <ac:chgData name="Enrique Garcia-Ceja" userId="cac46fe6-f2bd-4103-802d-af93b1429973" providerId="ADAL" clId="{61080F0E-D82A-4A71-92EE-55D65C9BC475}" dt="2021-03-08T14:18:24.483" v="412" actId="1076"/>
          <ac:spMkLst>
            <pc:docMk/>
            <pc:sldMk cId="2899641985" sldId="306"/>
            <ac:spMk id="73" creationId="{8E9B8D74-7C43-4644-80FC-0C12F048194F}"/>
          </ac:spMkLst>
        </pc:spChg>
        <pc:spChg chg="add mod">
          <ac:chgData name="Enrique Garcia-Ceja" userId="cac46fe6-f2bd-4103-802d-af93b1429973" providerId="ADAL" clId="{61080F0E-D82A-4A71-92EE-55D65C9BC475}" dt="2021-03-08T14:18:24.483" v="412" actId="1076"/>
          <ac:spMkLst>
            <pc:docMk/>
            <pc:sldMk cId="2899641985" sldId="306"/>
            <ac:spMk id="79" creationId="{67438D39-0944-4B0C-B2D4-8ED9C319EF45}"/>
          </ac:spMkLst>
        </pc:spChg>
        <pc:spChg chg="add mod">
          <ac:chgData name="Enrique Garcia-Ceja" userId="cac46fe6-f2bd-4103-802d-af93b1429973" providerId="ADAL" clId="{61080F0E-D82A-4A71-92EE-55D65C9BC475}" dt="2021-03-08T14:18:24.483" v="412" actId="1076"/>
          <ac:spMkLst>
            <pc:docMk/>
            <pc:sldMk cId="2899641985" sldId="306"/>
            <ac:spMk id="80" creationId="{265F7720-6F3C-4906-8AFA-E024B537FBDC}"/>
          </ac:spMkLst>
        </pc:spChg>
        <pc:spChg chg="add mod">
          <ac:chgData name="Enrique Garcia-Ceja" userId="cac46fe6-f2bd-4103-802d-af93b1429973" providerId="ADAL" clId="{61080F0E-D82A-4A71-92EE-55D65C9BC475}" dt="2021-03-08T14:18:24.483" v="412" actId="1076"/>
          <ac:spMkLst>
            <pc:docMk/>
            <pc:sldMk cId="2899641985" sldId="306"/>
            <ac:spMk id="83" creationId="{8534C212-5060-4A47-A88E-68B42ABE625B}"/>
          </ac:spMkLst>
        </pc:spChg>
        <pc:spChg chg="add mod">
          <ac:chgData name="Enrique Garcia-Ceja" userId="cac46fe6-f2bd-4103-802d-af93b1429973" providerId="ADAL" clId="{61080F0E-D82A-4A71-92EE-55D65C9BC475}" dt="2021-03-08T14:18:24.483" v="412" actId="1076"/>
          <ac:spMkLst>
            <pc:docMk/>
            <pc:sldMk cId="2899641985" sldId="306"/>
            <ac:spMk id="84" creationId="{3193C4D4-2CF4-43FC-8286-0EA069B475A7}"/>
          </ac:spMkLst>
        </pc:spChg>
        <pc:spChg chg="add mod">
          <ac:chgData name="Enrique Garcia-Ceja" userId="cac46fe6-f2bd-4103-802d-af93b1429973" providerId="ADAL" clId="{61080F0E-D82A-4A71-92EE-55D65C9BC475}" dt="2021-03-08T14:18:24.483" v="412" actId="1076"/>
          <ac:spMkLst>
            <pc:docMk/>
            <pc:sldMk cId="2899641985" sldId="306"/>
            <ac:spMk id="85" creationId="{EC3E1D13-4BFC-459F-9F99-FAB3F915179A}"/>
          </ac:spMkLst>
        </pc:spChg>
        <pc:spChg chg="add mod">
          <ac:chgData name="Enrique Garcia-Ceja" userId="cac46fe6-f2bd-4103-802d-af93b1429973" providerId="ADAL" clId="{61080F0E-D82A-4A71-92EE-55D65C9BC475}" dt="2021-03-08T14:18:24.483" v="412" actId="1076"/>
          <ac:spMkLst>
            <pc:docMk/>
            <pc:sldMk cId="2899641985" sldId="306"/>
            <ac:spMk id="86" creationId="{6BD64EDD-665F-4C38-A303-2518DA4C6B9B}"/>
          </ac:spMkLst>
        </pc:spChg>
        <pc:spChg chg="add mod">
          <ac:chgData name="Enrique Garcia-Ceja" userId="cac46fe6-f2bd-4103-802d-af93b1429973" providerId="ADAL" clId="{61080F0E-D82A-4A71-92EE-55D65C9BC475}" dt="2021-03-08T14:18:24.483" v="412" actId="1076"/>
          <ac:spMkLst>
            <pc:docMk/>
            <pc:sldMk cId="2899641985" sldId="306"/>
            <ac:spMk id="87" creationId="{BE4F00EA-205E-42E3-9721-69C70C5D5E73}"/>
          </ac:spMkLst>
        </pc:spChg>
        <pc:spChg chg="add mod">
          <ac:chgData name="Enrique Garcia-Ceja" userId="cac46fe6-f2bd-4103-802d-af93b1429973" providerId="ADAL" clId="{61080F0E-D82A-4A71-92EE-55D65C9BC475}" dt="2021-03-08T14:18:24.483" v="412" actId="1076"/>
          <ac:spMkLst>
            <pc:docMk/>
            <pc:sldMk cId="2899641985" sldId="306"/>
            <ac:spMk id="88" creationId="{39530004-8E3F-4221-B4E5-5F655FEBDA98}"/>
          </ac:spMkLst>
        </pc:spChg>
        <pc:spChg chg="add mod">
          <ac:chgData name="Enrique Garcia-Ceja" userId="cac46fe6-f2bd-4103-802d-af93b1429973" providerId="ADAL" clId="{61080F0E-D82A-4A71-92EE-55D65C9BC475}" dt="2021-03-08T14:18:24.483" v="412" actId="1076"/>
          <ac:spMkLst>
            <pc:docMk/>
            <pc:sldMk cId="2899641985" sldId="306"/>
            <ac:spMk id="89" creationId="{F1350F82-FAF9-4D46-B8EF-1E88A3E63441}"/>
          </ac:spMkLst>
        </pc:spChg>
        <pc:spChg chg="add mod">
          <ac:chgData name="Enrique Garcia-Ceja" userId="cac46fe6-f2bd-4103-802d-af93b1429973" providerId="ADAL" clId="{61080F0E-D82A-4A71-92EE-55D65C9BC475}" dt="2021-03-08T14:18:24.483" v="412" actId="1076"/>
          <ac:spMkLst>
            <pc:docMk/>
            <pc:sldMk cId="2899641985" sldId="306"/>
            <ac:spMk id="90" creationId="{4457369E-B711-4F52-B3B0-3D988933BD2F}"/>
          </ac:spMkLst>
        </pc:spChg>
        <pc:spChg chg="add mod">
          <ac:chgData name="Enrique Garcia-Ceja" userId="cac46fe6-f2bd-4103-802d-af93b1429973" providerId="ADAL" clId="{61080F0E-D82A-4A71-92EE-55D65C9BC475}" dt="2021-03-08T14:18:24.483" v="412" actId="1076"/>
          <ac:spMkLst>
            <pc:docMk/>
            <pc:sldMk cId="2899641985" sldId="306"/>
            <ac:spMk id="91" creationId="{D35EC831-8ED9-47D6-9FD2-11F818F9BE2B}"/>
          </ac:spMkLst>
        </pc:spChg>
        <pc:spChg chg="add mod">
          <ac:chgData name="Enrique Garcia-Ceja" userId="cac46fe6-f2bd-4103-802d-af93b1429973" providerId="ADAL" clId="{61080F0E-D82A-4A71-92EE-55D65C9BC475}" dt="2021-03-08T14:18:24.483" v="412" actId="1076"/>
          <ac:spMkLst>
            <pc:docMk/>
            <pc:sldMk cId="2899641985" sldId="306"/>
            <ac:spMk id="92" creationId="{469396D0-AC2A-46BC-8743-57EA8CDAB479}"/>
          </ac:spMkLst>
        </pc:spChg>
        <pc:spChg chg="add mod">
          <ac:chgData name="Enrique Garcia-Ceja" userId="cac46fe6-f2bd-4103-802d-af93b1429973" providerId="ADAL" clId="{61080F0E-D82A-4A71-92EE-55D65C9BC475}" dt="2021-03-08T14:18:24.483" v="412" actId="1076"/>
          <ac:spMkLst>
            <pc:docMk/>
            <pc:sldMk cId="2899641985" sldId="306"/>
            <ac:spMk id="93" creationId="{756169A8-E77D-4EA1-A61E-E61FE40C8537}"/>
          </ac:spMkLst>
        </pc:spChg>
        <pc:spChg chg="add mod">
          <ac:chgData name="Enrique Garcia-Ceja" userId="cac46fe6-f2bd-4103-802d-af93b1429973" providerId="ADAL" clId="{61080F0E-D82A-4A71-92EE-55D65C9BC475}" dt="2021-03-08T14:18:24.483" v="412" actId="1076"/>
          <ac:spMkLst>
            <pc:docMk/>
            <pc:sldMk cId="2899641985" sldId="306"/>
            <ac:spMk id="94" creationId="{1DF87F31-A36B-43A6-BDD2-6D4FF7460F81}"/>
          </ac:spMkLst>
        </pc:spChg>
        <pc:grpChg chg="add mod">
          <ac:chgData name="Enrique Garcia-Ceja" userId="cac46fe6-f2bd-4103-802d-af93b1429973" providerId="ADAL" clId="{61080F0E-D82A-4A71-92EE-55D65C9BC475}" dt="2021-03-08T14:17:38.822" v="406"/>
          <ac:grpSpMkLst>
            <pc:docMk/>
            <pc:sldMk cId="2899641985" sldId="306"/>
            <ac:grpSpMk id="4" creationId="{04A767FC-73EB-4B54-92B5-4C720A05882C}"/>
          </ac:grpSpMkLst>
        </pc:grpChg>
        <pc:picChg chg="add mod">
          <ac:chgData name="Enrique Garcia-Ceja" userId="cac46fe6-f2bd-4103-802d-af93b1429973" providerId="ADAL" clId="{61080F0E-D82A-4A71-92EE-55D65C9BC475}" dt="2021-03-08T14:18:24.483" v="412" actId="1076"/>
          <ac:picMkLst>
            <pc:docMk/>
            <pc:sldMk cId="2899641985" sldId="306"/>
            <ac:picMk id="25" creationId="{4818312D-430A-4E0C-B541-06D86F8E5C5E}"/>
          </ac:picMkLst>
        </pc:picChg>
        <pc:picChg chg="add mod">
          <ac:chgData name="Enrique Garcia-Ceja" userId="cac46fe6-f2bd-4103-802d-af93b1429973" providerId="ADAL" clId="{61080F0E-D82A-4A71-92EE-55D65C9BC475}" dt="2021-03-08T14:18:24.483" v="412" actId="1076"/>
          <ac:picMkLst>
            <pc:docMk/>
            <pc:sldMk cId="2899641985" sldId="306"/>
            <ac:picMk id="26" creationId="{319DA649-0EDE-449A-9729-07FCB1C637BD}"/>
          </ac:picMkLst>
        </pc:picChg>
        <pc:picChg chg="add mod">
          <ac:chgData name="Enrique Garcia-Ceja" userId="cac46fe6-f2bd-4103-802d-af93b1429973" providerId="ADAL" clId="{61080F0E-D82A-4A71-92EE-55D65C9BC475}" dt="2021-03-08T14:18:24.483" v="412" actId="1076"/>
          <ac:picMkLst>
            <pc:docMk/>
            <pc:sldMk cId="2899641985" sldId="306"/>
            <ac:picMk id="27" creationId="{B930857F-0F12-4980-8FCC-8B10A4FD5747}"/>
          </ac:picMkLst>
        </pc:picChg>
        <pc:picChg chg="add mod">
          <ac:chgData name="Enrique Garcia-Ceja" userId="cac46fe6-f2bd-4103-802d-af93b1429973" providerId="ADAL" clId="{61080F0E-D82A-4A71-92EE-55D65C9BC475}" dt="2021-03-08T14:18:24.483" v="412" actId="1076"/>
          <ac:picMkLst>
            <pc:docMk/>
            <pc:sldMk cId="2899641985" sldId="306"/>
            <ac:picMk id="28" creationId="{24602FB1-2856-40E5-9A1A-829EFE2F6F55}"/>
          </ac:picMkLst>
        </pc:picChg>
        <pc:picChg chg="add mod">
          <ac:chgData name="Enrique Garcia-Ceja" userId="cac46fe6-f2bd-4103-802d-af93b1429973" providerId="ADAL" clId="{61080F0E-D82A-4A71-92EE-55D65C9BC475}" dt="2021-03-08T14:18:24.483" v="412" actId="1076"/>
          <ac:picMkLst>
            <pc:docMk/>
            <pc:sldMk cId="2899641985" sldId="306"/>
            <ac:picMk id="29" creationId="{4112A61D-EC00-42D9-8B57-82B4FCD51F75}"/>
          </ac:picMkLst>
        </pc:picChg>
        <pc:picChg chg="add mod">
          <ac:chgData name="Enrique Garcia-Ceja" userId="cac46fe6-f2bd-4103-802d-af93b1429973" providerId="ADAL" clId="{61080F0E-D82A-4A71-92EE-55D65C9BC475}" dt="2021-03-08T14:18:24.483" v="412" actId="1076"/>
          <ac:picMkLst>
            <pc:docMk/>
            <pc:sldMk cId="2899641985" sldId="306"/>
            <ac:picMk id="32" creationId="{A6D3F1D9-5F6C-4443-8B25-F8352EA57C14}"/>
          </ac:picMkLst>
        </pc:picChg>
        <pc:picChg chg="add mod">
          <ac:chgData name="Enrique Garcia-Ceja" userId="cac46fe6-f2bd-4103-802d-af93b1429973" providerId="ADAL" clId="{61080F0E-D82A-4A71-92EE-55D65C9BC475}" dt="2021-03-08T14:18:24.483" v="412" actId="1076"/>
          <ac:picMkLst>
            <pc:docMk/>
            <pc:sldMk cId="2899641985" sldId="306"/>
            <ac:picMk id="33" creationId="{7265250C-5613-4446-9D63-050234D3CEF2}"/>
          </ac:picMkLst>
        </pc:picChg>
        <pc:picChg chg="add mod">
          <ac:chgData name="Enrique Garcia-Ceja" userId="cac46fe6-f2bd-4103-802d-af93b1429973" providerId="ADAL" clId="{61080F0E-D82A-4A71-92EE-55D65C9BC475}" dt="2021-03-08T14:18:24.483" v="412" actId="1076"/>
          <ac:picMkLst>
            <pc:docMk/>
            <pc:sldMk cId="2899641985" sldId="306"/>
            <ac:picMk id="34" creationId="{29F4A259-9A74-4F92-812A-87B91896FE70}"/>
          </ac:picMkLst>
        </pc:picChg>
        <pc:picChg chg="add mod">
          <ac:chgData name="Enrique Garcia-Ceja" userId="cac46fe6-f2bd-4103-802d-af93b1429973" providerId="ADAL" clId="{61080F0E-D82A-4A71-92EE-55D65C9BC475}" dt="2021-03-08T14:18:24.483" v="412" actId="1076"/>
          <ac:picMkLst>
            <pc:docMk/>
            <pc:sldMk cId="2899641985" sldId="306"/>
            <ac:picMk id="35" creationId="{7D94A5E2-2C24-4F84-915B-A950F591C505}"/>
          </ac:picMkLst>
        </pc:picChg>
        <pc:picChg chg="add mod">
          <ac:chgData name="Enrique Garcia-Ceja" userId="cac46fe6-f2bd-4103-802d-af93b1429973" providerId="ADAL" clId="{61080F0E-D82A-4A71-92EE-55D65C9BC475}" dt="2021-03-08T14:18:24.483" v="412" actId="1076"/>
          <ac:picMkLst>
            <pc:docMk/>
            <pc:sldMk cId="2899641985" sldId="306"/>
            <ac:picMk id="36" creationId="{EF59326A-8EF0-48D1-A74D-C11BC10CE86D}"/>
          </ac:picMkLst>
        </pc:picChg>
        <pc:picChg chg="add mod">
          <ac:chgData name="Enrique Garcia-Ceja" userId="cac46fe6-f2bd-4103-802d-af93b1429973" providerId="ADAL" clId="{61080F0E-D82A-4A71-92EE-55D65C9BC475}" dt="2021-03-08T14:18:24.483" v="412" actId="1076"/>
          <ac:picMkLst>
            <pc:docMk/>
            <pc:sldMk cId="2899641985" sldId="306"/>
            <ac:picMk id="40" creationId="{7FF5F775-7A3B-4C8E-B79C-3E7617B530DC}"/>
          </ac:picMkLst>
        </pc:picChg>
        <pc:picChg chg="add mod">
          <ac:chgData name="Enrique Garcia-Ceja" userId="cac46fe6-f2bd-4103-802d-af93b1429973" providerId="ADAL" clId="{61080F0E-D82A-4A71-92EE-55D65C9BC475}" dt="2021-03-08T14:18:24.483" v="412" actId="1076"/>
          <ac:picMkLst>
            <pc:docMk/>
            <pc:sldMk cId="2899641985" sldId="306"/>
            <ac:picMk id="41" creationId="{DBC17F4A-F213-4FA0-95F2-CD047EA6B9FD}"/>
          </ac:picMkLst>
        </pc:picChg>
        <pc:picChg chg="add mod">
          <ac:chgData name="Enrique Garcia-Ceja" userId="cac46fe6-f2bd-4103-802d-af93b1429973" providerId="ADAL" clId="{61080F0E-D82A-4A71-92EE-55D65C9BC475}" dt="2021-03-08T14:18:24.483" v="412" actId="1076"/>
          <ac:picMkLst>
            <pc:docMk/>
            <pc:sldMk cId="2899641985" sldId="306"/>
            <ac:picMk id="42" creationId="{5B8C9115-EF94-4BF8-AEE8-D91962D9846C}"/>
          </ac:picMkLst>
        </pc:picChg>
        <pc:picChg chg="add mod">
          <ac:chgData name="Enrique Garcia-Ceja" userId="cac46fe6-f2bd-4103-802d-af93b1429973" providerId="ADAL" clId="{61080F0E-D82A-4A71-92EE-55D65C9BC475}" dt="2021-03-08T14:18:24.483" v="412" actId="1076"/>
          <ac:picMkLst>
            <pc:docMk/>
            <pc:sldMk cId="2899641985" sldId="306"/>
            <ac:picMk id="50" creationId="{66344A73-A245-4CB2-BF2A-FA6CE4BE681E}"/>
          </ac:picMkLst>
        </pc:picChg>
        <pc:picChg chg="add mod">
          <ac:chgData name="Enrique Garcia-Ceja" userId="cac46fe6-f2bd-4103-802d-af93b1429973" providerId="ADAL" clId="{61080F0E-D82A-4A71-92EE-55D65C9BC475}" dt="2021-03-08T14:18:24.483" v="412" actId="1076"/>
          <ac:picMkLst>
            <pc:docMk/>
            <pc:sldMk cId="2899641985" sldId="306"/>
            <ac:picMk id="51" creationId="{E9949458-0D71-4897-BB78-CBBB73186CFC}"/>
          </ac:picMkLst>
        </pc:picChg>
        <pc:picChg chg="add mod">
          <ac:chgData name="Enrique Garcia-Ceja" userId="cac46fe6-f2bd-4103-802d-af93b1429973" providerId="ADAL" clId="{61080F0E-D82A-4A71-92EE-55D65C9BC475}" dt="2021-03-08T14:18:24.483" v="412" actId="1076"/>
          <ac:picMkLst>
            <pc:docMk/>
            <pc:sldMk cId="2899641985" sldId="306"/>
            <ac:picMk id="52" creationId="{6D45496D-4CA1-4E50-B6A8-DFA66F2D4779}"/>
          </ac:picMkLst>
        </pc:picChg>
        <pc:picChg chg="add mod">
          <ac:chgData name="Enrique Garcia-Ceja" userId="cac46fe6-f2bd-4103-802d-af93b1429973" providerId="ADAL" clId="{61080F0E-D82A-4A71-92EE-55D65C9BC475}" dt="2021-03-08T14:18:24.483" v="412" actId="1076"/>
          <ac:picMkLst>
            <pc:docMk/>
            <pc:sldMk cId="2899641985" sldId="306"/>
            <ac:picMk id="53" creationId="{FE822B9B-1F71-4E62-96CA-3F9860D32D8A}"/>
          </ac:picMkLst>
        </pc:picChg>
        <pc:picChg chg="add mod">
          <ac:chgData name="Enrique Garcia-Ceja" userId="cac46fe6-f2bd-4103-802d-af93b1429973" providerId="ADAL" clId="{61080F0E-D82A-4A71-92EE-55D65C9BC475}" dt="2021-03-08T14:18:24.483" v="412" actId="1076"/>
          <ac:picMkLst>
            <pc:docMk/>
            <pc:sldMk cId="2899641985" sldId="306"/>
            <ac:picMk id="54" creationId="{A7EDB931-DDBA-42FE-979C-C1FD8392186C}"/>
          </ac:picMkLst>
        </pc:picChg>
        <pc:picChg chg="add mod">
          <ac:chgData name="Enrique Garcia-Ceja" userId="cac46fe6-f2bd-4103-802d-af93b1429973" providerId="ADAL" clId="{61080F0E-D82A-4A71-92EE-55D65C9BC475}" dt="2021-03-08T14:18:24.483" v="412" actId="1076"/>
          <ac:picMkLst>
            <pc:docMk/>
            <pc:sldMk cId="2899641985" sldId="306"/>
            <ac:picMk id="55" creationId="{2D2B3FE5-DB5D-48A9-BA9A-BC0BFEF4688F}"/>
          </ac:picMkLst>
        </pc:picChg>
        <pc:picChg chg="add mod">
          <ac:chgData name="Enrique Garcia-Ceja" userId="cac46fe6-f2bd-4103-802d-af93b1429973" providerId="ADAL" clId="{61080F0E-D82A-4A71-92EE-55D65C9BC475}" dt="2021-03-08T14:18:24.483" v="412" actId="1076"/>
          <ac:picMkLst>
            <pc:docMk/>
            <pc:sldMk cId="2899641985" sldId="306"/>
            <ac:picMk id="56" creationId="{D4E0FE63-77C1-4C92-8D46-C21CFD4359F0}"/>
          </ac:picMkLst>
        </pc:picChg>
        <pc:picChg chg="add mod">
          <ac:chgData name="Enrique Garcia-Ceja" userId="cac46fe6-f2bd-4103-802d-af93b1429973" providerId="ADAL" clId="{61080F0E-D82A-4A71-92EE-55D65C9BC475}" dt="2021-03-08T14:18:24.483" v="412" actId="1076"/>
          <ac:picMkLst>
            <pc:docMk/>
            <pc:sldMk cId="2899641985" sldId="306"/>
            <ac:picMk id="57" creationId="{8EF6426D-DC8A-4C3F-A256-02FFB7CF25F5}"/>
          </ac:picMkLst>
        </pc:picChg>
        <pc:picChg chg="add mod">
          <ac:chgData name="Enrique Garcia-Ceja" userId="cac46fe6-f2bd-4103-802d-af93b1429973" providerId="ADAL" clId="{61080F0E-D82A-4A71-92EE-55D65C9BC475}" dt="2021-03-08T14:18:24.483" v="412" actId="1076"/>
          <ac:picMkLst>
            <pc:docMk/>
            <pc:sldMk cId="2899641985" sldId="306"/>
            <ac:picMk id="58" creationId="{732BEE91-9469-4606-A99F-E8D05FFD1610}"/>
          </ac:picMkLst>
        </pc:picChg>
        <pc:picChg chg="add mod">
          <ac:chgData name="Enrique Garcia-Ceja" userId="cac46fe6-f2bd-4103-802d-af93b1429973" providerId="ADAL" clId="{61080F0E-D82A-4A71-92EE-55D65C9BC475}" dt="2021-03-08T14:18:24.483" v="412" actId="1076"/>
          <ac:picMkLst>
            <pc:docMk/>
            <pc:sldMk cId="2899641985" sldId="306"/>
            <ac:picMk id="59" creationId="{BCE23404-3734-4FB1-8B41-B33D41E13430}"/>
          </ac:picMkLst>
        </pc:picChg>
        <pc:picChg chg="add mod">
          <ac:chgData name="Enrique Garcia-Ceja" userId="cac46fe6-f2bd-4103-802d-af93b1429973" providerId="ADAL" clId="{61080F0E-D82A-4A71-92EE-55D65C9BC475}" dt="2021-03-08T14:18:24.483" v="412" actId="1076"/>
          <ac:picMkLst>
            <pc:docMk/>
            <pc:sldMk cId="2899641985" sldId="306"/>
            <ac:picMk id="60" creationId="{69F8B889-A1C0-4D84-9E37-9A6373326BF5}"/>
          </ac:picMkLst>
        </pc:picChg>
        <pc:picChg chg="add mod">
          <ac:chgData name="Enrique Garcia-Ceja" userId="cac46fe6-f2bd-4103-802d-af93b1429973" providerId="ADAL" clId="{61080F0E-D82A-4A71-92EE-55D65C9BC475}" dt="2021-03-08T14:18:24.483" v="412" actId="1076"/>
          <ac:picMkLst>
            <pc:docMk/>
            <pc:sldMk cId="2899641985" sldId="306"/>
            <ac:picMk id="61" creationId="{AF6E3DCA-EB79-4196-B353-B59032474C41}"/>
          </ac:picMkLst>
        </pc:picChg>
        <pc:picChg chg="add mod">
          <ac:chgData name="Enrique Garcia-Ceja" userId="cac46fe6-f2bd-4103-802d-af93b1429973" providerId="ADAL" clId="{61080F0E-D82A-4A71-92EE-55D65C9BC475}" dt="2021-03-08T14:18:24.483" v="412" actId="1076"/>
          <ac:picMkLst>
            <pc:docMk/>
            <pc:sldMk cId="2899641985" sldId="306"/>
            <ac:picMk id="62" creationId="{13F7ECB6-E133-49D3-9A89-12506CAD7DFA}"/>
          </ac:picMkLst>
        </pc:picChg>
        <pc:picChg chg="add mod">
          <ac:chgData name="Enrique Garcia-Ceja" userId="cac46fe6-f2bd-4103-802d-af93b1429973" providerId="ADAL" clId="{61080F0E-D82A-4A71-92EE-55D65C9BC475}" dt="2021-03-08T14:18:24.483" v="412" actId="1076"/>
          <ac:picMkLst>
            <pc:docMk/>
            <pc:sldMk cId="2899641985" sldId="306"/>
            <ac:picMk id="63" creationId="{82A2B9FB-786B-4B25-A6CA-D84D1AD5DD59}"/>
          </ac:picMkLst>
        </pc:picChg>
        <pc:picChg chg="add mod">
          <ac:chgData name="Enrique Garcia-Ceja" userId="cac46fe6-f2bd-4103-802d-af93b1429973" providerId="ADAL" clId="{61080F0E-D82A-4A71-92EE-55D65C9BC475}" dt="2021-03-08T14:18:24.483" v="412" actId="1076"/>
          <ac:picMkLst>
            <pc:docMk/>
            <pc:sldMk cId="2899641985" sldId="306"/>
            <ac:picMk id="74" creationId="{E04565BB-4DBA-4E07-8E71-F8685E8BBD6B}"/>
          </ac:picMkLst>
        </pc:picChg>
        <pc:picChg chg="add mod">
          <ac:chgData name="Enrique Garcia-Ceja" userId="cac46fe6-f2bd-4103-802d-af93b1429973" providerId="ADAL" clId="{61080F0E-D82A-4A71-92EE-55D65C9BC475}" dt="2021-03-08T14:18:24.483" v="412" actId="1076"/>
          <ac:picMkLst>
            <pc:docMk/>
            <pc:sldMk cId="2899641985" sldId="306"/>
            <ac:picMk id="75" creationId="{A0C1BA1E-0F4A-4815-8FBA-3BD90112F2B5}"/>
          </ac:picMkLst>
        </pc:picChg>
        <pc:picChg chg="add mod">
          <ac:chgData name="Enrique Garcia-Ceja" userId="cac46fe6-f2bd-4103-802d-af93b1429973" providerId="ADAL" clId="{61080F0E-D82A-4A71-92EE-55D65C9BC475}" dt="2021-03-08T14:18:24.483" v="412" actId="1076"/>
          <ac:picMkLst>
            <pc:docMk/>
            <pc:sldMk cId="2899641985" sldId="306"/>
            <ac:picMk id="76" creationId="{347F49D4-4275-46AA-AFF9-CCBCE1ACF639}"/>
          </ac:picMkLst>
        </pc:picChg>
        <pc:picChg chg="add mod">
          <ac:chgData name="Enrique Garcia-Ceja" userId="cac46fe6-f2bd-4103-802d-af93b1429973" providerId="ADAL" clId="{61080F0E-D82A-4A71-92EE-55D65C9BC475}" dt="2021-03-08T14:18:24.483" v="412" actId="1076"/>
          <ac:picMkLst>
            <pc:docMk/>
            <pc:sldMk cId="2899641985" sldId="306"/>
            <ac:picMk id="77" creationId="{97793B84-A382-4356-8606-5534A9DF016E}"/>
          </ac:picMkLst>
        </pc:picChg>
        <pc:picChg chg="add mod">
          <ac:chgData name="Enrique Garcia-Ceja" userId="cac46fe6-f2bd-4103-802d-af93b1429973" providerId="ADAL" clId="{61080F0E-D82A-4A71-92EE-55D65C9BC475}" dt="2021-03-08T14:18:24.483" v="412" actId="1076"/>
          <ac:picMkLst>
            <pc:docMk/>
            <pc:sldMk cId="2899641985" sldId="306"/>
            <ac:picMk id="78" creationId="{65DFC867-440E-4AEE-A414-8F063DF1F189}"/>
          </ac:picMkLst>
        </pc:picChg>
        <pc:picChg chg="add mod">
          <ac:chgData name="Enrique Garcia-Ceja" userId="cac46fe6-f2bd-4103-802d-af93b1429973" providerId="ADAL" clId="{61080F0E-D82A-4A71-92EE-55D65C9BC475}" dt="2021-03-08T14:18:24.483" v="412" actId="1076"/>
          <ac:picMkLst>
            <pc:docMk/>
            <pc:sldMk cId="2899641985" sldId="306"/>
            <ac:picMk id="81" creationId="{85E9EA32-2D68-47C7-BBE6-296B1EB4E38D}"/>
          </ac:picMkLst>
        </pc:picChg>
        <pc:picChg chg="add mod">
          <ac:chgData name="Enrique Garcia-Ceja" userId="cac46fe6-f2bd-4103-802d-af93b1429973" providerId="ADAL" clId="{61080F0E-D82A-4A71-92EE-55D65C9BC475}" dt="2021-03-08T14:18:24.483" v="412" actId="1076"/>
          <ac:picMkLst>
            <pc:docMk/>
            <pc:sldMk cId="2899641985" sldId="306"/>
            <ac:picMk id="82" creationId="{878BF5EF-7475-4BD1-BBE6-5F389D49960B}"/>
          </ac:picMkLst>
        </pc:picChg>
      </pc:sldChg>
      <pc:sldChg chg="addSp modSp add mod">
        <pc:chgData name="Enrique Garcia-Ceja" userId="cac46fe6-f2bd-4103-802d-af93b1429973" providerId="ADAL" clId="{61080F0E-D82A-4A71-92EE-55D65C9BC475}" dt="2021-03-08T14:19:20.108" v="415" actId="1076"/>
        <pc:sldMkLst>
          <pc:docMk/>
          <pc:sldMk cId="411183421" sldId="307"/>
        </pc:sldMkLst>
        <pc:spChg chg="mod">
          <ac:chgData name="Enrique Garcia-Ceja" userId="cac46fe6-f2bd-4103-802d-af93b1429973" providerId="ADAL" clId="{61080F0E-D82A-4A71-92EE-55D65C9BC475}" dt="2021-03-08T14:19:04.329" v="413"/>
          <ac:spMkLst>
            <pc:docMk/>
            <pc:sldMk cId="411183421" sldId="307"/>
            <ac:spMk id="2" creationId="{DA93C4BE-5E27-46F9-B4B5-B31A61970ECC}"/>
          </ac:spMkLst>
        </pc:spChg>
        <pc:spChg chg="mod">
          <ac:chgData name="Enrique Garcia-Ceja" userId="cac46fe6-f2bd-4103-802d-af93b1429973" providerId="ADAL" clId="{61080F0E-D82A-4A71-92EE-55D65C9BC475}" dt="2021-03-08T14:13:37.616" v="341"/>
          <ac:spMkLst>
            <pc:docMk/>
            <pc:sldMk cId="411183421" sldId="307"/>
            <ac:spMk id="3" creationId="{1ACFC2A2-5AEE-4B2A-B5EE-FA12AF84328D}"/>
          </ac:spMkLst>
        </pc:spChg>
        <pc:spChg chg="mod">
          <ac:chgData name="Enrique Garcia-Ceja" userId="cac46fe6-f2bd-4103-802d-af93b1429973" providerId="ADAL" clId="{61080F0E-D82A-4A71-92EE-55D65C9BC475}" dt="2021-03-08T14:17:48.703" v="407"/>
          <ac:spMkLst>
            <pc:docMk/>
            <pc:sldMk cId="411183421" sldId="307"/>
            <ac:spMk id="5" creationId="{9AA30DFF-5F00-4511-B629-5755C7CA3900}"/>
          </ac:spMkLst>
        </pc:spChg>
        <pc:spChg chg="mod">
          <ac:chgData name="Enrique Garcia-Ceja" userId="cac46fe6-f2bd-4103-802d-af93b1429973" providerId="ADAL" clId="{61080F0E-D82A-4A71-92EE-55D65C9BC475}" dt="2021-03-08T14:17:48.703" v="407"/>
          <ac:spMkLst>
            <pc:docMk/>
            <pc:sldMk cId="411183421" sldId="307"/>
            <ac:spMk id="6" creationId="{5BDE083D-1F92-440C-941F-7422DD3BE8CF}"/>
          </ac:spMkLst>
        </pc:spChg>
        <pc:spChg chg="mod">
          <ac:chgData name="Enrique Garcia-Ceja" userId="cac46fe6-f2bd-4103-802d-af93b1429973" providerId="ADAL" clId="{61080F0E-D82A-4A71-92EE-55D65C9BC475}" dt="2021-03-08T14:17:48.703" v="407"/>
          <ac:spMkLst>
            <pc:docMk/>
            <pc:sldMk cId="411183421" sldId="307"/>
            <ac:spMk id="7" creationId="{AA496048-4427-4CFA-83DC-A4AEDEDE7C20}"/>
          </ac:spMkLst>
        </pc:spChg>
        <pc:spChg chg="add mod">
          <ac:chgData name="Enrique Garcia-Ceja" userId="cac46fe6-f2bd-4103-802d-af93b1429973" providerId="ADAL" clId="{61080F0E-D82A-4A71-92EE-55D65C9BC475}" dt="2021-03-08T14:17:48.703" v="407"/>
          <ac:spMkLst>
            <pc:docMk/>
            <pc:sldMk cId="411183421" sldId="307"/>
            <ac:spMk id="8" creationId="{92E0FF6F-519E-4730-94A7-47D4504CB927}"/>
          </ac:spMkLst>
        </pc:spChg>
        <pc:spChg chg="add mod">
          <ac:chgData name="Enrique Garcia-Ceja" userId="cac46fe6-f2bd-4103-802d-af93b1429973" providerId="ADAL" clId="{61080F0E-D82A-4A71-92EE-55D65C9BC475}" dt="2021-03-08T14:17:48.703" v="407"/>
          <ac:spMkLst>
            <pc:docMk/>
            <pc:sldMk cId="411183421" sldId="307"/>
            <ac:spMk id="9" creationId="{2E228394-6D11-4750-89D2-256813622CF1}"/>
          </ac:spMkLst>
        </pc:spChg>
        <pc:spChg chg="add mod">
          <ac:chgData name="Enrique Garcia-Ceja" userId="cac46fe6-f2bd-4103-802d-af93b1429973" providerId="ADAL" clId="{61080F0E-D82A-4A71-92EE-55D65C9BC475}" dt="2021-03-08T14:17:48.703" v="407"/>
          <ac:spMkLst>
            <pc:docMk/>
            <pc:sldMk cId="411183421" sldId="307"/>
            <ac:spMk id="10" creationId="{6F4C1E2F-28BB-4FE1-AA7D-54F1AFCA2D85}"/>
          </ac:spMkLst>
        </pc:spChg>
        <pc:spChg chg="add mod">
          <ac:chgData name="Enrique Garcia-Ceja" userId="cac46fe6-f2bd-4103-802d-af93b1429973" providerId="ADAL" clId="{61080F0E-D82A-4A71-92EE-55D65C9BC475}" dt="2021-03-08T14:17:48.703" v="407"/>
          <ac:spMkLst>
            <pc:docMk/>
            <pc:sldMk cId="411183421" sldId="307"/>
            <ac:spMk id="11" creationId="{4900F386-2F05-4EDF-9661-93C17E1B91D5}"/>
          </ac:spMkLst>
        </pc:spChg>
        <pc:spChg chg="add mod">
          <ac:chgData name="Enrique Garcia-Ceja" userId="cac46fe6-f2bd-4103-802d-af93b1429973" providerId="ADAL" clId="{61080F0E-D82A-4A71-92EE-55D65C9BC475}" dt="2021-03-08T14:17:48.703" v="407"/>
          <ac:spMkLst>
            <pc:docMk/>
            <pc:sldMk cId="411183421" sldId="307"/>
            <ac:spMk id="12" creationId="{A476163F-782E-4845-96BE-41D7B0FE3808}"/>
          </ac:spMkLst>
        </pc:spChg>
        <pc:spChg chg="add mod">
          <ac:chgData name="Enrique Garcia-Ceja" userId="cac46fe6-f2bd-4103-802d-af93b1429973" providerId="ADAL" clId="{61080F0E-D82A-4A71-92EE-55D65C9BC475}" dt="2021-03-08T14:17:48.703" v="407"/>
          <ac:spMkLst>
            <pc:docMk/>
            <pc:sldMk cId="411183421" sldId="307"/>
            <ac:spMk id="13" creationId="{96E8A493-4F8C-498B-AC46-558AB62B8221}"/>
          </ac:spMkLst>
        </pc:spChg>
        <pc:spChg chg="add mod">
          <ac:chgData name="Enrique Garcia-Ceja" userId="cac46fe6-f2bd-4103-802d-af93b1429973" providerId="ADAL" clId="{61080F0E-D82A-4A71-92EE-55D65C9BC475}" dt="2021-03-08T14:17:48.703" v="407"/>
          <ac:spMkLst>
            <pc:docMk/>
            <pc:sldMk cId="411183421" sldId="307"/>
            <ac:spMk id="14" creationId="{B1E0427B-46AC-4FA7-A7C9-F4783495CB61}"/>
          </ac:spMkLst>
        </pc:spChg>
        <pc:spChg chg="add mod">
          <ac:chgData name="Enrique Garcia-Ceja" userId="cac46fe6-f2bd-4103-802d-af93b1429973" providerId="ADAL" clId="{61080F0E-D82A-4A71-92EE-55D65C9BC475}" dt="2021-03-08T14:19:20.108" v="415" actId="1076"/>
          <ac:spMkLst>
            <pc:docMk/>
            <pc:sldMk cId="411183421" sldId="307"/>
            <ac:spMk id="15" creationId="{EEFA45C9-4A22-4A75-9D36-E544C3C63917}"/>
          </ac:spMkLst>
        </pc:spChg>
        <pc:spChg chg="add mod">
          <ac:chgData name="Enrique Garcia-Ceja" userId="cac46fe6-f2bd-4103-802d-af93b1429973" providerId="ADAL" clId="{61080F0E-D82A-4A71-92EE-55D65C9BC475}" dt="2021-03-08T14:19:20.108" v="415" actId="1076"/>
          <ac:spMkLst>
            <pc:docMk/>
            <pc:sldMk cId="411183421" sldId="307"/>
            <ac:spMk id="16" creationId="{446BC8E3-2EB3-4F1E-BFAE-C6992358C406}"/>
          </ac:spMkLst>
        </pc:spChg>
        <pc:spChg chg="add mod">
          <ac:chgData name="Enrique Garcia-Ceja" userId="cac46fe6-f2bd-4103-802d-af93b1429973" providerId="ADAL" clId="{61080F0E-D82A-4A71-92EE-55D65C9BC475}" dt="2021-03-08T14:19:20.108" v="415" actId="1076"/>
          <ac:spMkLst>
            <pc:docMk/>
            <pc:sldMk cId="411183421" sldId="307"/>
            <ac:spMk id="17" creationId="{81E56BF0-4B8D-4BC2-975C-078B29D811C6}"/>
          </ac:spMkLst>
        </pc:spChg>
        <pc:spChg chg="add mod">
          <ac:chgData name="Enrique Garcia-Ceja" userId="cac46fe6-f2bd-4103-802d-af93b1429973" providerId="ADAL" clId="{61080F0E-D82A-4A71-92EE-55D65C9BC475}" dt="2021-03-08T14:19:20.108" v="415" actId="1076"/>
          <ac:spMkLst>
            <pc:docMk/>
            <pc:sldMk cId="411183421" sldId="307"/>
            <ac:spMk id="18" creationId="{F8A0FC67-8C0F-4377-9284-F82B686B4A3B}"/>
          </ac:spMkLst>
        </pc:spChg>
        <pc:spChg chg="add mod">
          <ac:chgData name="Enrique Garcia-Ceja" userId="cac46fe6-f2bd-4103-802d-af93b1429973" providerId="ADAL" clId="{61080F0E-D82A-4A71-92EE-55D65C9BC475}" dt="2021-03-08T14:19:20.108" v="415" actId="1076"/>
          <ac:spMkLst>
            <pc:docMk/>
            <pc:sldMk cId="411183421" sldId="307"/>
            <ac:spMk id="19" creationId="{45607C8B-5A02-4510-AC5A-3BDB03F52D9C}"/>
          </ac:spMkLst>
        </pc:spChg>
        <pc:spChg chg="add mod">
          <ac:chgData name="Enrique Garcia-Ceja" userId="cac46fe6-f2bd-4103-802d-af93b1429973" providerId="ADAL" clId="{61080F0E-D82A-4A71-92EE-55D65C9BC475}" dt="2021-03-08T14:19:20.108" v="415" actId="1076"/>
          <ac:spMkLst>
            <pc:docMk/>
            <pc:sldMk cId="411183421" sldId="307"/>
            <ac:spMk id="20" creationId="{5BECAFED-3917-41FC-951E-65A52F5D4619}"/>
          </ac:spMkLst>
        </pc:spChg>
        <pc:spChg chg="add mod">
          <ac:chgData name="Enrique Garcia-Ceja" userId="cac46fe6-f2bd-4103-802d-af93b1429973" providerId="ADAL" clId="{61080F0E-D82A-4A71-92EE-55D65C9BC475}" dt="2021-03-08T14:19:20.108" v="415" actId="1076"/>
          <ac:spMkLst>
            <pc:docMk/>
            <pc:sldMk cId="411183421" sldId="307"/>
            <ac:spMk id="21" creationId="{94199836-E6B5-4ADF-A13B-AD0004F68BA7}"/>
          </ac:spMkLst>
        </pc:spChg>
        <pc:spChg chg="add mod">
          <ac:chgData name="Enrique Garcia-Ceja" userId="cac46fe6-f2bd-4103-802d-af93b1429973" providerId="ADAL" clId="{61080F0E-D82A-4A71-92EE-55D65C9BC475}" dt="2021-03-08T14:19:20.108" v="415" actId="1076"/>
          <ac:spMkLst>
            <pc:docMk/>
            <pc:sldMk cId="411183421" sldId="307"/>
            <ac:spMk id="22" creationId="{FA6576EA-EB95-4B1C-8987-929D04954064}"/>
          </ac:spMkLst>
        </pc:spChg>
        <pc:spChg chg="add mod">
          <ac:chgData name="Enrique Garcia-Ceja" userId="cac46fe6-f2bd-4103-802d-af93b1429973" providerId="ADAL" clId="{61080F0E-D82A-4A71-92EE-55D65C9BC475}" dt="2021-03-08T14:19:20.108" v="415" actId="1076"/>
          <ac:spMkLst>
            <pc:docMk/>
            <pc:sldMk cId="411183421" sldId="307"/>
            <ac:spMk id="23" creationId="{E100DB53-D097-418A-9113-7878E2E0B2B1}"/>
          </ac:spMkLst>
        </pc:spChg>
        <pc:spChg chg="add mod">
          <ac:chgData name="Enrique Garcia-Ceja" userId="cac46fe6-f2bd-4103-802d-af93b1429973" providerId="ADAL" clId="{61080F0E-D82A-4A71-92EE-55D65C9BC475}" dt="2021-03-08T14:19:20.108" v="415" actId="1076"/>
          <ac:spMkLst>
            <pc:docMk/>
            <pc:sldMk cId="411183421" sldId="307"/>
            <ac:spMk id="24" creationId="{A26379B6-A272-4E7C-9920-EFC4B59B921C}"/>
          </ac:spMkLst>
        </pc:spChg>
        <pc:spChg chg="add mod">
          <ac:chgData name="Enrique Garcia-Ceja" userId="cac46fe6-f2bd-4103-802d-af93b1429973" providerId="ADAL" clId="{61080F0E-D82A-4A71-92EE-55D65C9BC475}" dt="2021-03-08T14:19:20.108" v="415" actId="1076"/>
          <ac:spMkLst>
            <pc:docMk/>
            <pc:sldMk cId="411183421" sldId="307"/>
            <ac:spMk id="25" creationId="{33B7C064-3B2A-45AA-B1AD-3E6ADD36D468}"/>
          </ac:spMkLst>
        </pc:spChg>
        <pc:spChg chg="add mod">
          <ac:chgData name="Enrique Garcia-Ceja" userId="cac46fe6-f2bd-4103-802d-af93b1429973" providerId="ADAL" clId="{61080F0E-D82A-4A71-92EE-55D65C9BC475}" dt="2021-03-08T14:19:20.108" v="415" actId="1076"/>
          <ac:spMkLst>
            <pc:docMk/>
            <pc:sldMk cId="411183421" sldId="307"/>
            <ac:spMk id="26" creationId="{6EA5ABA2-1E46-4496-80AD-0ECC04C1DE75}"/>
          </ac:spMkLst>
        </pc:spChg>
        <pc:spChg chg="add mod">
          <ac:chgData name="Enrique Garcia-Ceja" userId="cac46fe6-f2bd-4103-802d-af93b1429973" providerId="ADAL" clId="{61080F0E-D82A-4A71-92EE-55D65C9BC475}" dt="2021-03-08T14:19:20.108" v="415" actId="1076"/>
          <ac:spMkLst>
            <pc:docMk/>
            <pc:sldMk cId="411183421" sldId="307"/>
            <ac:spMk id="27" creationId="{F66C22F7-3B0E-4840-ADE0-FD150BB0C9A0}"/>
          </ac:spMkLst>
        </pc:spChg>
        <pc:spChg chg="add mod">
          <ac:chgData name="Enrique Garcia-Ceja" userId="cac46fe6-f2bd-4103-802d-af93b1429973" providerId="ADAL" clId="{61080F0E-D82A-4A71-92EE-55D65C9BC475}" dt="2021-03-08T14:19:20.108" v="415" actId="1076"/>
          <ac:spMkLst>
            <pc:docMk/>
            <pc:sldMk cId="411183421" sldId="307"/>
            <ac:spMk id="28" creationId="{C64ACA30-219D-4DC9-B987-B1AA5DE4FEAF}"/>
          </ac:spMkLst>
        </pc:spChg>
        <pc:spChg chg="add mod">
          <ac:chgData name="Enrique Garcia-Ceja" userId="cac46fe6-f2bd-4103-802d-af93b1429973" providerId="ADAL" clId="{61080F0E-D82A-4A71-92EE-55D65C9BC475}" dt="2021-03-08T14:19:20.108" v="415" actId="1076"/>
          <ac:spMkLst>
            <pc:docMk/>
            <pc:sldMk cId="411183421" sldId="307"/>
            <ac:spMk id="29" creationId="{6F4AF7B9-7DCD-40FC-BAD5-7CB3F95BC682}"/>
          </ac:spMkLst>
        </pc:spChg>
        <pc:spChg chg="add mod">
          <ac:chgData name="Enrique Garcia-Ceja" userId="cac46fe6-f2bd-4103-802d-af93b1429973" providerId="ADAL" clId="{61080F0E-D82A-4A71-92EE-55D65C9BC475}" dt="2021-03-08T14:19:20.108" v="415" actId="1076"/>
          <ac:spMkLst>
            <pc:docMk/>
            <pc:sldMk cId="411183421" sldId="307"/>
            <ac:spMk id="30" creationId="{C602E6AF-EAF1-4F57-B187-B0EABBD9B9A3}"/>
          </ac:spMkLst>
        </pc:spChg>
        <pc:spChg chg="add mod">
          <ac:chgData name="Enrique Garcia-Ceja" userId="cac46fe6-f2bd-4103-802d-af93b1429973" providerId="ADAL" clId="{61080F0E-D82A-4A71-92EE-55D65C9BC475}" dt="2021-03-08T14:19:20.108" v="415" actId="1076"/>
          <ac:spMkLst>
            <pc:docMk/>
            <pc:sldMk cId="411183421" sldId="307"/>
            <ac:spMk id="31" creationId="{F4C33819-3F3A-4F72-B87D-58600B9D1A48}"/>
          </ac:spMkLst>
        </pc:spChg>
        <pc:spChg chg="add mod">
          <ac:chgData name="Enrique Garcia-Ceja" userId="cac46fe6-f2bd-4103-802d-af93b1429973" providerId="ADAL" clId="{61080F0E-D82A-4A71-92EE-55D65C9BC475}" dt="2021-03-08T14:19:20.108" v="415" actId="1076"/>
          <ac:spMkLst>
            <pc:docMk/>
            <pc:sldMk cId="411183421" sldId="307"/>
            <ac:spMk id="32" creationId="{1541594E-E6C1-4EB9-A12B-A19667B58ECB}"/>
          </ac:spMkLst>
        </pc:spChg>
        <pc:spChg chg="add mod">
          <ac:chgData name="Enrique Garcia-Ceja" userId="cac46fe6-f2bd-4103-802d-af93b1429973" providerId="ADAL" clId="{61080F0E-D82A-4A71-92EE-55D65C9BC475}" dt="2021-03-08T14:19:20.108" v="415" actId="1076"/>
          <ac:spMkLst>
            <pc:docMk/>
            <pc:sldMk cId="411183421" sldId="307"/>
            <ac:spMk id="33" creationId="{79C5C25F-F886-4068-B35D-596F9886B617}"/>
          </ac:spMkLst>
        </pc:spChg>
        <pc:spChg chg="add mod">
          <ac:chgData name="Enrique Garcia-Ceja" userId="cac46fe6-f2bd-4103-802d-af93b1429973" providerId="ADAL" clId="{61080F0E-D82A-4A71-92EE-55D65C9BC475}" dt="2021-03-08T14:19:20.108" v="415" actId="1076"/>
          <ac:spMkLst>
            <pc:docMk/>
            <pc:sldMk cId="411183421" sldId="307"/>
            <ac:spMk id="34" creationId="{A2A640E8-9BEA-413B-9883-08F5AC478779}"/>
          </ac:spMkLst>
        </pc:spChg>
        <pc:spChg chg="add mod">
          <ac:chgData name="Enrique Garcia-Ceja" userId="cac46fe6-f2bd-4103-802d-af93b1429973" providerId="ADAL" clId="{61080F0E-D82A-4A71-92EE-55D65C9BC475}" dt="2021-03-08T14:19:20.108" v="415" actId="1076"/>
          <ac:spMkLst>
            <pc:docMk/>
            <pc:sldMk cId="411183421" sldId="307"/>
            <ac:spMk id="35" creationId="{C9384F69-8D5E-40B2-9895-EE82A09B0593}"/>
          </ac:spMkLst>
        </pc:spChg>
        <pc:spChg chg="add mod">
          <ac:chgData name="Enrique Garcia-Ceja" userId="cac46fe6-f2bd-4103-802d-af93b1429973" providerId="ADAL" clId="{61080F0E-D82A-4A71-92EE-55D65C9BC475}" dt="2021-03-08T14:19:20.108" v="415" actId="1076"/>
          <ac:spMkLst>
            <pc:docMk/>
            <pc:sldMk cId="411183421" sldId="307"/>
            <ac:spMk id="47" creationId="{443D177E-3873-4AFB-898A-1B01913B85B6}"/>
          </ac:spMkLst>
        </pc:spChg>
        <pc:spChg chg="add mod">
          <ac:chgData name="Enrique Garcia-Ceja" userId="cac46fe6-f2bd-4103-802d-af93b1429973" providerId="ADAL" clId="{61080F0E-D82A-4A71-92EE-55D65C9BC475}" dt="2021-03-08T14:19:20.108" v="415" actId="1076"/>
          <ac:spMkLst>
            <pc:docMk/>
            <pc:sldMk cId="411183421" sldId="307"/>
            <ac:spMk id="63" creationId="{A36CA2C5-7F0A-4BE5-BFB6-3E94215791B4}"/>
          </ac:spMkLst>
        </pc:spChg>
        <pc:spChg chg="add mod">
          <ac:chgData name="Enrique Garcia-Ceja" userId="cac46fe6-f2bd-4103-802d-af93b1429973" providerId="ADAL" clId="{61080F0E-D82A-4A71-92EE-55D65C9BC475}" dt="2021-03-08T14:19:20.108" v="415" actId="1076"/>
          <ac:spMkLst>
            <pc:docMk/>
            <pc:sldMk cId="411183421" sldId="307"/>
            <ac:spMk id="64" creationId="{14179AAF-727B-4153-98FE-72EC3A2C539E}"/>
          </ac:spMkLst>
        </pc:spChg>
        <pc:spChg chg="add mod">
          <ac:chgData name="Enrique Garcia-Ceja" userId="cac46fe6-f2bd-4103-802d-af93b1429973" providerId="ADAL" clId="{61080F0E-D82A-4A71-92EE-55D65C9BC475}" dt="2021-03-08T14:19:20.108" v="415" actId="1076"/>
          <ac:spMkLst>
            <pc:docMk/>
            <pc:sldMk cId="411183421" sldId="307"/>
            <ac:spMk id="65" creationId="{46139D80-D491-4323-B7E3-5E4F421675F7}"/>
          </ac:spMkLst>
        </pc:spChg>
        <pc:spChg chg="add mod">
          <ac:chgData name="Enrique Garcia-Ceja" userId="cac46fe6-f2bd-4103-802d-af93b1429973" providerId="ADAL" clId="{61080F0E-D82A-4A71-92EE-55D65C9BC475}" dt="2021-03-08T14:19:20.108" v="415" actId="1076"/>
          <ac:spMkLst>
            <pc:docMk/>
            <pc:sldMk cId="411183421" sldId="307"/>
            <ac:spMk id="68" creationId="{850EC42D-B7A6-4CE2-BFBE-9825E64ECEB2}"/>
          </ac:spMkLst>
        </pc:spChg>
        <pc:spChg chg="add mod">
          <ac:chgData name="Enrique Garcia-Ceja" userId="cac46fe6-f2bd-4103-802d-af93b1429973" providerId="ADAL" clId="{61080F0E-D82A-4A71-92EE-55D65C9BC475}" dt="2021-03-08T14:19:20.108" v="415" actId="1076"/>
          <ac:spMkLst>
            <pc:docMk/>
            <pc:sldMk cId="411183421" sldId="307"/>
            <ac:spMk id="69" creationId="{5062B6E2-9C1E-4AC3-A34B-4FD918A7A483}"/>
          </ac:spMkLst>
        </pc:spChg>
        <pc:spChg chg="add mod">
          <ac:chgData name="Enrique Garcia-Ceja" userId="cac46fe6-f2bd-4103-802d-af93b1429973" providerId="ADAL" clId="{61080F0E-D82A-4A71-92EE-55D65C9BC475}" dt="2021-03-08T14:19:20.108" v="415" actId="1076"/>
          <ac:spMkLst>
            <pc:docMk/>
            <pc:sldMk cId="411183421" sldId="307"/>
            <ac:spMk id="70" creationId="{0601D478-9146-4CC0-98E8-C2986BD61934}"/>
          </ac:spMkLst>
        </pc:spChg>
        <pc:spChg chg="add mod">
          <ac:chgData name="Enrique Garcia-Ceja" userId="cac46fe6-f2bd-4103-802d-af93b1429973" providerId="ADAL" clId="{61080F0E-D82A-4A71-92EE-55D65C9BC475}" dt="2021-03-08T14:19:20.108" v="415" actId="1076"/>
          <ac:spMkLst>
            <pc:docMk/>
            <pc:sldMk cId="411183421" sldId="307"/>
            <ac:spMk id="71" creationId="{4A7C2706-9F33-4D26-B01B-01907D4AF8DB}"/>
          </ac:spMkLst>
        </pc:spChg>
        <pc:spChg chg="add mod">
          <ac:chgData name="Enrique Garcia-Ceja" userId="cac46fe6-f2bd-4103-802d-af93b1429973" providerId="ADAL" clId="{61080F0E-D82A-4A71-92EE-55D65C9BC475}" dt="2021-03-08T14:19:20.108" v="415" actId="1076"/>
          <ac:spMkLst>
            <pc:docMk/>
            <pc:sldMk cId="411183421" sldId="307"/>
            <ac:spMk id="72" creationId="{D490341F-7F18-494B-BF69-C1CAFC8378C0}"/>
          </ac:spMkLst>
        </pc:spChg>
        <pc:spChg chg="add mod">
          <ac:chgData name="Enrique Garcia-Ceja" userId="cac46fe6-f2bd-4103-802d-af93b1429973" providerId="ADAL" clId="{61080F0E-D82A-4A71-92EE-55D65C9BC475}" dt="2021-03-08T14:19:20.108" v="415" actId="1076"/>
          <ac:spMkLst>
            <pc:docMk/>
            <pc:sldMk cId="411183421" sldId="307"/>
            <ac:spMk id="73" creationId="{4A4EECC1-1538-4BA3-9C93-0395039C22E1}"/>
          </ac:spMkLst>
        </pc:spChg>
        <pc:spChg chg="add mod">
          <ac:chgData name="Enrique Garcia-Ceja" userId="cac46fe6-f2bd-4103-802d-af93b1429973" providerId="ADAL" clId="{61080F0E-D82A-4A71-92EE-55D65C9BC475}" dt="2021-03-08T14:19:20.108" v="415" actId="1076"/>
          <ac:spMkLst>
            <pc:docMk/>
            <pc:sldMk cId="411183421" sldId="307"/>
            <ac:spMk id="74" creationId="{E865C214-4713-41E2-8052-94D59AE56C81}"/>
          </ac:spMkLst>
        </pc:spChg>
        <pc:spChg chg="add mod">
          <ac:chgData name="Enrique Garcia-Ceja" userId="cac46fe6-f2bd-4103-802d-af93b1429973" providerId="ADAL" clId="{61080F0E-D82A-4A71-92EE-55D65C9BC475}" dt="2021-03-08T14:19:20.108" v="415" actId="1076"/>
          <ac:spMkLst>
            <pc:docMk/>
            <pc:sldMk cId="411183421" sldId="307"/>
            <ac:spMk id="75" creationId="{00167CB2-BD25-4B43-894D-8F29ACEA6DE1}"/>
          </ac:spMkLst>
        </pc:spChg>
        <pc:spChg chg="add mod">
          <ac:chgData name="Enrique Garcia-Ceja" userId="cac46fe6-f2bd-4103-802d-af93b1429973" providerId="ADAL" clId="{61080F0E-D82A-4A71-92EE-55D65C9BC475}" dt="2021-03-08T14:19:20.108" v="415" actId="1076"/>
          <ac:spMkLst>
            <pc:docMk/>
            <pc:sldMk cId="411183421" sldId="307"/>
            <ac:spMk id="76" creationId="{BA853E2E-521D-40D5-885F-0FE5A474AA00}"/>
          </ac:spMkLst>
        </pc:spChg>
        <pc:spChg chg="add mod">
          <ac:chgData name="Enrique Garcia-Ceja" userId="cac46fe6-f2bd-4103-802d-af93b1429973" providerId="ADAL" clId="{61080F0E-D82A-4A71-92EE-55D65C9BC475}" dt="2021-03-08T14:19:20.108" v="415" actId="1076"/>
          <ac:spMkLst>
            <pc:docMk/>
            <pc:sldMk cId="411183421" sldId="307"/>
            <ac:spMk id="77" creationId="{330B401F-4F05-49CB-AD82-237082487CF3}"/>
          </ac:spMkLst>
        </pc:spChg>
        <pc:spChg chg="add mod">
          <ac:chgData name="Enrique Garcia-Ceja" userId="cac46fe6-f2bd-4103-802d-af93b1429973" providerId="ADAL" clId="{61080F0E-D82A-4A71-92EE-55D65C9BC475}" dt="2021-03-08T14:19:20.108" v="415" actId="1076"/>
          <ac:spMkLst>
            <pc:docMk/>
            <pc:sldMk cId="411183421" sldId="307"/>
            <ac:spMk id="78" creationId="{C15399B8-262E-4DE2-B367-9817BB553AE8}"/>
          </ac:spMkLst>
        </pc:spChg>
        <pc:spChg chg="add mod">
          <ac:chgData name="Enrique Garcia-Ceja" userId="cac46fe6-f2bd-4103-802d-af93b1429973" providerId="ADAL" clId="{61080F0E-D82A-4A71-92EE-55D65C9BC475}" dt="2021-03-08T14:19:20.108" v="415" actId="1076"/>
          <ac:spMkLst>
            <pc:docMk/>
            <pc:sldMk cId="411183421" sldId="307"/>
            <ac:spMk id="79" creationId="{9A86A62F-3CB7-4BD6-804D-189FBF361657}"/>
          </ac:spMkLst>
        </pc:spChg>
        <pc:spChg chg="add mod">
          <ac:chgData name="Enrique Garcia-Ceja" userId="cac46fe6-f2bd-4103-802d-af93b1429973" providerId="ADAL" clId="{61080F0E-D82A-4A71-92EE-55D65C9BC475}" dt="2021-03-08T14:19:20.108" v="415" actId="1076"/>
          <ac:spMkLst>
            <pc:docMk/>
            <pc:sldMk cId="411183421" sldId="307"/>
            <ac:spMk id="80" creationId="{9033AED9-E2BD-4DDB-95AF-52FCCF607543}"/>
          </ac:spMkLst>
        </pc:spChg>
        <pc:spChg chg="add mod">
          <ac:chgData name="Enrique Garcia-Ceja" userId="cac46fe6-f2bd-4103-802d-af93b1429973" providerId="ADAL" clId="{61080F0E-D82A-4A71-92EE-55D65C9BC475}" dt="2021-03-08T14:19:20.108" v="415" actId="1076"/>
          <ac:spMkLst>
            <pc:docMk/>
            <pc:sldMk cId="411183421" sldId="307"/>
            <ac:spMk id="81" creationId="{E3D260EE-4AD1-4038-AAEB-773012935785}"/>
          </ac:spMkLst>
        </pc:spChg>
        <pc:spChg chg="add mod">
          <ac:chgData name="Enrique Garcia-Ceja" userId="cac46fe6-f2bd-4103-802d-af93b1429973" providerId="ADAL" clId="{61080F0E-D82A-4A71-92EE-55D65C9BC475}" dt="2021-03-08T14:19:20.108" v="415" actId="1076"/>
          <ac:spMkLst>
            <pc:docMk/>
            <pc:sldMk cId="411183421" sldId="307"/>
            <ac:spMk id="82" creationId="{9FF1F921-73A1-46B7-9BC3-1334B07CDEBF}"/>
          </ac:spMkLst>
        </pc:spChg>
        <pc:spChg chg="add mod">
          <ac:chgData name="Enrique Garcia-Ceja" userId="cac46fe6-f2bd-4103-802d-af93b1429973" providerId="ADAL" clId="{61080F0E-D82A-4A71-92EE-55D65C9BC475}" dt="2021-03-08T14:19:20.108" v="415" actId="1076"/>
          <ac:spMkLst>
            <pc:docMk/>
            <pc:sldMk cId="411183421" sldId="307"/>
            <ac:spMk id="83" creationId="{6AE8F679-EC04-4C3F-85A4-4DC3436B6D7C}"/>
          </ac:spMkLst>
        </pc:spChg>
        <pc:spChg chg="add mod">
          <ac:chgData name="Enrique Garcia-Ceja" userId="cac46fe6-f2bd-4103-802d-af93b1429973" providerId="ADAL" clId="{61080F0E-D82A-4A71-92EE-55D65C9BC475}" dt="2021-03-08T14:19:20.108" v="415" actId="1076"/>
          <ac:spMkLst>
            <pc:docMk/>
            <pc:sldMk cId="411183421" sldId="307"/>
            <ac:spMk id="84" creationId="{922CC281-EE01-4B19-B1DB-F72A3E5790DF}"/>
          </ac:spMkLst>
        </pc:spChg>
        <pc:spChg chg="add mod">
          <ac:chgData name="Enrique Garcia-Ceja" userId="cac46fe6-f2bd-4103-802d-af93b1429973" providerId="ADAL" clId="{61080F0E-D82A-4A71-92EE-55D65C9BC475}" dt="2021-03-08T14:19:20.108" v="415" actId="1076"/>
          <ac:spMkLst>
            <pc:docMk/>
            <pc:sldMk cId="411183421" sldId="307"/>
            <ac:spMk id="85" creationId="{FB8AD2DD-6F2E-4E80-84CC-52C5BABAB84C}"/>
          </ac:spMkLst>
        </pc:spChg>
        <pc:spChg chg="add mod">
          <ac:chgData name="Enrique Garcia-Ceja" userId="cac46fe6-f2bd-4103-802d-af93b1429973" providerId="ADAL" clId="{61080F0E-D82A-4A71-92EE-55D65C9BC475}" dt="2021-03-08T14:19:20.108" v="415" actId="1076"/>
          <ac:spMkLst>
            <pc:docMk/>
            <pc:sldMk cId="411183421" sldId="307"/>
            <ac:spMk id="86" creationId="{AF140BF2-A9B0-4EA9-88F9-E305967EC0DE}"/>
          </ac:spMkLst>
        </pc:spChg>
        <pc:spChg chg="add mod">
          <ac:chgData name="Enrique Garcia-Ceja" userId="cac46fe6-f2bd-4103-802d-af93b1429973" providerId="ADAL" clId="{61080F0E-D82A-4A71-92EE-55D65C9BC475}" dt="2021-03-08T14:19:20.108" v="415" actId="1076"/>
          <ac:spMkLst>
            <pc:docMk/>
            <pc:sldMk cId="411183421" sldId="307"/>
            <ac:spMk id="87" creationId="{69223870-0876-45B7-BE1A-325FCD34156E}"/>
          </ac:spMkLst>
        </pc:spChg>
        <pc:spChg chg="add mod">
          <ac:chgData name="Enrique Garcia-Ceja" userId="cac46fe6-f2bd-4103-802d-af93b1429973" providerId="ADAL" clId="{61080F0E-D82A-4A71-92EE-55D65C9BC475}" dt="2021-03-08T14:19:20.108" v="415" actId="1076"/>
          <ac:spMkLst>
            <pc:docMk/>
            <pc:sldMk cId="411183421" sldId="307"/>
            <ac:spMk id="88" creationId="{B116DB78-ECD2-48C4-8F56-1D606C347D00}"/>
          </ac:spMkLst>
        </pc:spChg>
        <pc:spChg chg="add mod">
          <ac:chgData name="Enrique Garcia-Ceja" userId="cac46fe6-f2bd-4103-802d-af93b1429973" providerId="ADAL" clId="{61080F0E-D82A-4A71-92EE-55D65C9BC475}" dt="2021-03-08T14:19:20.108" v="415" actId="1076"/>
          <ac:spMkLst>
            <pc:docMk/>
            <pc:sldMk cId="411183421" sldId="307"/>
            <ac:spMk id="89" creationId="{52326E17-DE50-4062-865A-D6D1580D3974}"/>
          </ac:spMkLst>
        </pc:spChg>
        <pc:spChg chg="add mod">
          <ac:chgData name="Enrique Garcia-Ceja" userId="cac46fe6-f2bd-4103-802d-af93b1429973" providerId="ADAL" clId="{61080F0E-D82A-4A71-92EE-55D65C9BC475}" dt="2021-03-08T14:19:20.108" v="415" actId="1076"/>
          <ac:spMkLst>
            <pc:docMk/>
            <pc:sldMk cId="411183421" sldId="307"/>
            <ac:spMk id="90" creationId="{2228C1FD-F576-4A91-BC32-748187FDF6E5}"/>
          </ac:spMkLst>
        </pc:spChg>
        <pc:grpChg chg="add mod">
          <ac:chgData name="Enrique Garcia-Ceja" userId="cac46fe6-f2bd-4103-802d-af93b1429973" providerId="ADAL" clId="{61080F0E-D82A-4A71-92EE-55D65C9BC475}" dt="2021-03-08T14:17:48.703" v="407"/>
          <ac:grpSpMkLst>
            <pc:docMk/>
            <pc:sldMk cId="411183421" sldId="307"/>
            <ac:grpSpMk id="4" creationId="{628E8282-09EC-4078-9457-49225B195C39}"/>
          </ac:grpSpMkLst>
        </pc:grpChg>
        <pc:picChg chg="add mod">
          <ac:chgData name="Enrique Garcia-Ceja" userId="cac46fe6-f2bd-4103-802d-af93b1429973" providerId="ADAL" clId="{61080F0E-D82A-4A71-92EE-55D65C9BC475}" dt="2021-03-08T14:19:20.108" v="415" actId="1076"/>
          <ac:picMkLst>
            <pc:docMk/>
            <pc:sldMk cId="411183421" sldId="307"/>
            <ac:picMk id="36" creationId="{E3993A03-B2FE-49A3-A159-08B94488C15C}"/>
          </ac:picMkLst>
        </pc:picChg>
        <pc:picChg chg="add mod">
          <ac:chgData name="Enrique Garcia-Ceja" userId="cac46fe6-f2bd-4103-802d-af93b1429973" providerId="ADAL" clId="{61080F0E-D82A-4A71-92EE-55D65C9BC475}" dt="2021-03-08T14:19:20.108" v="415" actId="1076"/>
          <ac:picMkLst>
            <pc:docMk/>
            <pc:sldMk cId="411183421" sldId="307"/>
            <ac:picMk id="37" creationId="{3226ADDC-7A03-4976-8C8E-80E491A599E9}"/>
          </ac:picMkLst>
        </pc:picChg>
        <pc:picChg chg="add mod">
          <ac:chgData name="Enrique Garcia-Ceja" userId="cac46fe6-f2bd-4103-802d-af93b1429973" providerId="ADAL" clId="{61080F0E-D82A-4A71-92EE-55D65C9BC475}" dt="2021-03-08T14:19:20.108" v="415" actId="1076"/>
          <ac:picMkLst>
            <pc:docMk/>
            <pc:sldMk cId="411183421" sldId="307"/>
            <ac:picMk id="38" creationId="{0DDD4459-97AB-4249-8985-EDFECD4EF213}"/>
          </ac:picMkLst>
        </pc:picChg>
        <pc:picChg chg="add mod">
          <ac:chgData name="Enrique Garcia-Ceja" userId="cac46fe6-f2bd-4103-802d-af93b1429973" providerId="ADAL" clId="{61080F0E-D82A-4A71-92EE-55D65C9BC475}" dt="2021-03-08T14:19:20.108" v="415" actId="1076"/>
          <ac:picMkLst>
            <pc:docMk/>
            <pc:sldMk cId="411183421" sldId="307"/>
            <ac:picMk id="39" creationId="{FD68DD16-6568-4BD8-AAC2-036738D3D17A}"/>
          </ac:picMkLst>
        </pc:picChg>
        <pc:picChg chg="add mod">
          <ac:chgData name="Enrique Garcia-Ceja" userId="cac46fe6-f2bd-4103-802d-af93b1429973" providerId="ADAL" clId="{61080F0E-D82A-4A71-92EE-55D65C9BC475}" dt="2021-03-08T14:19:20.108" v="415" actId="1076"/>
          <ac:picMkLst>
            <pc:docMk/>
            <pc:sldMk cId="411183421" sldId="307"/>
            <ac:picMk id="40" creationId="{C0630FC5-7110-49D8-9A94-7C2636644080}"/>
          </ac:picMkLst>
        </pc:picChg>
        <pc:picChg chg="add mod">
          <ac:chgData name="Enrique Garcia-Ceja" userId="cac46fe6-f2bd-4103-802d-af93b1429973" providerId="ADAL" clId="{61080F0E-D82A-4A71-92EE-55D65C9BC475}" dt="2021-03-08T14:19:20.108" v="415" actId="1076"/>
          <ac:picMkLst>
            <pc:docMk/>
            <pc:sldMk cId="411183421" sldId="307"/>
            <ac:picMk id="41" creationId="{2CB64FFE-C071-44AB-87C6-B360D0AF7217}"/>
          </ac:picMkLst>
        </pc:picChg>
        <pc:picChg chg="add mod">
          <ac:chgData name="Enrique Garcia-Ceja" userId="cac46fe6-f2bd-4103-802d-af93b1429973" providerId="ADAL" clId="{61080F0E-D82A-4A71-92EE-55D65C9BC475}" dt="2021-03-08T14:19:20.108" v="415" actId="1076"/>
          <ac:picMkLst>
            <pc:docMk/>
            <pc:sldMk cId="411183421" sldId="307"/>
            <ac:picMk id="42" creationId="{E81FB9C5-E249-42CB-B49E-289580082510}"/>
          </ac:picMkLst>
        </pc:picChg>
        <pc:picChg chg="add mod">
          <ac:chgData name="Enrique Garcia-Ceja" userId="cac46fe6-f2bd-4103-802d-af93b1429973" providerId="ADAL" clId="{61080F0E-D82A-4A71-92EE-55D65C9BC475}" dt="2021-03-08T14:19:20.108" v="415" actId="1076"/>
          <ac:picMkLst>
            <pc:docMk/>
            <pc:sldMk cId="411183421" sldId="307"/>
            <ac:picMk id="43" creationId="{639EA0EF-5734-4B2C-BDDB-4DE07220354A}"/>
          </ac:picMkLst>
        </pc:picChg>
        <pc:picChg chg="add mod">
          <ac:chgData name="Enrique Garcia-Ceja" userId="cac46fe6-f2bd-4103-802d-af93b1429973" providerId="ADAL" clId="{61080F0E-D82A-4A71-92EE-55D65C9BC475}" dt="2021-03-08T14:19:20.108" v="415" actId="1076"/>
          <ac:picMkLst>
            <pc:docMk/>
            <pc:sldMk cId="411183421" sldId="307"/>
            <ac:picMk id="44" creationId="{FB90A5C4-9AC5-420B-83FD-F0716BC44A0A}"/>
          </ac:picMkLst>
        </pc:picChg>
        <pc:picChg chg="add mod">
          <ac:chgData name="Enrique Garcia-Ceja" userId="cac46fe6-f2bd-4103-802d-af93b1429973" providerId="ADAL" clId="{61080F0E-D82A-4A71-92EE-55D65C9BC475}" dt="2021-03-08T14:19:20.108" v="415" actId="1076"/>
          <ac:picMkLst>
            <pc:docMk/>
            <pc:sldMk cId="411183421" sldId="307"/>
            <ac:picMk id="45" creationId="{EF8A5D9D-70DE-405D-9975-84DE89BD6D56}"/>
          </ac:picMkLst>
        </pc:picChg>
        <pc:picChg chg="add mod">
          <ac:chgData name="Enrique Garcia-Ceja" userId="cac46fe6-f2bd-4103-802d-af93b1429973" providerId="ADAL" clId="{61080F0E-D82A-4A71-92EE-55D65C9BC475}" dt="2021-03-08T14:19:20.108" v="415" actId="1076"/>
          <ac:picMkLst>
            <pc:docMk/>
            <pc:sldMk cId="411183421" sldId="307"/>
            <ac:picMk id="46" creationId="{9D1070BF-C67E-4F4F-8C0D-53F3C00C8AB2}"/>
          </ac:picMkLst>
        </pc:picChg>
        <pc:picChg chg="add mod">
          <ac:chgData name="Enrique Garcia-Ceja" userId="cac46fe6-f2bd-4103-802d-af93b1429973" providerId="ADAL" clId="{61080F0E-D82A-4A71-92EE-55D65C9BC475}" dt="2021-03-08T14:19:20.108" v="415" actId="1076"/>
          <ac:picMkLst>
            <pc:docMk/>
            <pc:sldMk cId="411183421" sldId="307"/>
            <ac:picMk id="48" creationId="{07434B00-ECED-4974-B789-F85DFB312710}"/>
          </ac:picMkLst>
        </pc:picChg>
        <pc:picChg chg="add mod">
          <ac:chgData name="Enrique Garcia-Ceja" userId="cac46fe6-f2bd-4103-802d-af93b1429973" providerId="ADAL" clId="{61080F0E-D82A-4A71-92EE-55D65C9BC475}" dt="2021-03-08T14:19:20.108" v="415" actId="1076"/>
          <ac:picMkLst>
            <pc:docMk/>
            <pc:sldMk cId="411183421" sldId="307"/>
            <ac:picMk id="49" creationId="{7E3828FE-81F1-499B-93A1-FC9B819CA790}"/>
          </ac:picMkLst>
        </pc:picChg>
        <pc:picChg chg="add mod">
          <ac:chgData name="Enrique Garcia-Ceja" userId="cac46fe6-f2bd-4103-802d-af93b1429973" providerId="ADAL" clId="{61080F0E-D82A-4A71-92EE-55D65C9BC475}" dt="2021-03-08T14:19:20.108" v="415" actId="1076"/>
          <ac:picMkLst>
            <pc:docMk/>
            <pc:sldMk cId="411183421" sldId="307"/>
            <ac:picMk id="50" creationId="{C2A4016F-398B-43DA-8787-AF06B884C01C}"/>
          </ac:picMkLst>
        </pc:picChg>
        <pc:picChg chg="add mod">
          <ac:chgData name="Enrique Garcia-Ceja" userId="cac46fe6-f2bd-4103-802d-af93b1429973" providerId="ADAL" clId="{61080F0E-D82A-4A71-92EE-55D65C9BC475}" dt="2021-03-08T14:19:20.108" v="415" actId="1076"/>
          <ac:picMkLst>
            <pc:docMk/>
            <pc:sldMk cId="411183421" sldId="307"/>
            <ac:picMk id="51" creationId="{4FD9EBCE-FA1B-431C-BE02-EE6C0D30E5CE}"/>
          </ac:picMkLst>
        </pc:picChg>
        <pc:picChg chg="add mod">
          <ac:chgData name="Enrique Garcia-Ceja" userId="cac46fe6-f2bd-4103-802d-af93b1429973" providerId="ADAL" clId="{61080F0E-D82A-4A71-92EE-55D65C9BC475}" dt="2021-03-08T14:19:20.108" v="415" actId="1076"/>
          <ac:picMkLst>
            <pc:docMk/>
            <pc:sldMk cId="411183421" sldId="307"/>
            <ac:picMk id="52" creationId="{9F492975-5431-48F2-8266-795EC85BF571}"/>
          </ac:picMkLst>
        </pc:picChg>
        <pc:picChg chg="add mod">
          <ac:chgData name="Enrique Garcia-Ceja" userId="cac46fe6-f2bd-4103-802d-af93b1429973" providerId="ADAL" clId="{61080F0E-D82A-4A71-92EE-55D65C9BC475}" dt="2021-03-08T14:19:20.108" v="415" actId="1076"/>
          <ac:picMkLst>
            <pc:docMk/>
            <pc:sldMk cId="411183421" sldId="307"/>
            <ac:picMk id="53" creationId="{1AA9FCE7-CD66-4184-AC7D-348FDB11209B}"/>
          </ac:picMkLst>
        </pc:picChg>
        <pc:picChg chg="add mod">
          <ac:chgData name="Enrique Garcia-Ceja" userId="cac46fe6-f2bd-4103-802d-af93b1429973" providerId="ADAL" clId="{61080F0E-D82A-4A71-92EE-55D65C9BC475}" dt="2021-03-08T14:19:20.108" v="415" actId="1076"/>
          <ac:picMkLst>
            <pc:docMk/>
            <pc:sldMk cId="411183421" sldId="307"/>
            <ac:picMk id="54" creationId="{2A5F868A-3A0A-4E37-878A-2BF1147A5EE5}"/>
          </ac:picMkLst>
        </pc:picChg>
        <pc:picChg chg="add mod">
          <ac:chgData name="Enrique Garcia-Ceja" userId="cac46fe6-f2bd-4103-802d-af93b1429973" providerId="ADAL" clId="{61080F0E-D82A-4A71-92EE-55D65C9BC475}" dt="2021-03-08T14:19:20.108" v="415" actId="1076"/>
          <ac:picMkLst>
            <pc:docMk/>
            <pc:sldMk cId="411183421" sldId="307"/>
            <ac:picMk id="55" creationId="{AE9B48F7-26C7-4A51-A9C2-D90A2AAA753A}"/>
          </ac:picMkLst>
        </pc:picChg>
        <pc:picChg chg="add mod">
          <ac:chgData name="Enrique Garcia-Ceja" userId="cac46fe6-f2bd-4103-802d-af93b1429973" providerId="ADAL" clId="{61080F0E-D82A-4A71-92EE-55D65C9BC475}" dt="2021-03-08T14:19:20.108" v="415" actId="1076"/>
          <ac:picMkLst>
            <pc:docMk/>
            <pc:sldMk cId="411183421" sldId="307"/>
            <ac:picMk id="56" creationId="{58EBA0F0-75E9-42FD-8AC6-64B015827C3E}"/>
          </ac:picMkLst>
        </pc:picChg>
        <pc:picChg chg="add mod">
          <ac:chgData name="Enrique Garcia-Ceja" userId="cac46fe6-f2bd-4103-802d-af93b1429973" providerId="ADAL" clId="{61080F0E-D82A-4A71-92EE-55D65C9BC475}" dt="2021-03-08T14:19:20.108" v="415" actId="1076"/>
          <ac:picMkLst>
            <pc:docMk/>
            <pc:sldMk cId="411183421" sldId="307"/>
            <ac:picMk id="57" creationId="{092D78FB-CE3B-4890-B329-5BDF1282D43C}"/>
          </ac:picMkLst>
        </pc:picChg>
        <pc:picChg chg="add mod">
          <ac:chgData name="Enrique Garcia-Ceja" userId="cac46fe6-f2bd-4103-802d-af93b1429973" providerId="ADAL" clId="{61080F0E-D82A-4A71-92EE-55D65C9BC475}" dt="2021-03-08T14:19:20.108" v="415" actId="1076"/>
          <ac:picMkLst>
            <pc:docMk/>
            <pc:sldMk cId="411183421" sldId="307"/>
            <ac:picMk id="58" creationId="{6AB87D35-E924-4A93-A01A-062CC16D8498}"/>
          </ac:picMkLst>
        </pc:picChg>
        <pc:picChg chg="add mod">
          <ac:chgData name="Enrique Garcia-Ceja" userId="cac46fe6-f2bd-4103-802d-af93b1429973" providerId="ADAL" clId="{61080F0E-D82A-4A71-92EE-55D65C9BC475}" dt="2021-03-08T14:19:20.108" v="415" actId="1076"/>
          <ac:picMkLst>
            <pc:docMk/>
            <pc:sldMk cId="411183421" sldId="307"/>
            <ac:picMk id="59" creationId="{759548D0-8458-436D-9D1F-680C6470023E}"/>
          </ac:picMkLst>
        </pc:picChg>
        <pc:picChg chg="add mod">
          <ac:chgData name="Enrique Garcia-Ceja" userId="cac46fe6-f2bd-4103-802d-af93b1429973" providerId="ADAL" clId="{61080F0E-D82A-4A71-92EE-55D65C9BC475}" dt="2021-03-08T14:19:20.108" v="415" actId="1076"/>
          <ac:picMkLst>
            <pc:docMk/>
            <pc:sldMk cId="411183421" sldId="307"/>
            <ac:picMk id="60" creationId="{81E94097-407C-4FAB-9D30-664FF2A37574}"/>
          </ac:picMkLst>
        </pc:picChg>
        <pc:picChg chg="add mod">
          <ac:chgData name="Enrique Garcia-Ceja" userId="cac46fe6-f2bd-4103-802d-af93b1429973" providerId="ADAL" clId="{61080F0E-D82A-4A71-92EE-55D65C9BC475}" dt="2021-03-08T14:19:20.108" v="415" actId="1076"/>
          <ac:picMkLst>
            <pc:docMk/>
            <pc:sldMk cId="411183421" sldId="307"/>
            <ac:picMk id="61" creationId="{A9E631D2-76DA-42EC-8C3E-AE45C90EE416}"/>
          </ac:picMkLst>
        </pc:picChg>
        <pc:picChg chg="add mod">
          <ac:chgData name="Enrique Garcia-Ceja" userId="cac46fe6-f2bd-4103-802d-af93b1429973" providerId="ADAL" clId="{61080F0E-D82A-4A71-92EE-55D65C9BC475}" dt="2021-03-08T14:19:20.108" v="415" actId="1076"/>
          <ac:picMkLst>
            <pc:docMk/>
            <pc:sldMk cId="411183421" sldId="307"/>
            <ac:picMk id="62" creationId="{4383F66D-FB38-4BBA-A6FB-2DD8E2E83C4C}"/>
          </ac:picMkLst>
        </pc:picChg>
        <pc:picChg chg="add mod">
          <ac:chgData name="Enrique Garcia-Ceja" userId="cac46fe6-f2bd-4103-802d-af93b1429973" providerId="ADAL" clId="{61080F0E-D82A-4A71-92EE-55D65C9BC475}" dt="2021-03-08T14:19:20.108" v="415" actId="1076"/>
          <ac:picMkLst>
            <pc:docMk/>
            <pc:sldMk cId="411183421" sldId="307"/>
            <ac:picMk id="66" creationId="{A4E95CF9-68CC-4CE9-9E8D-F14A675F75CF}"/>
          </ac:picMkLst>
        </pc:picChg>
        <pc:picChg chg="add mod">
          <ac:chgData name="Enrique Garcia-Ceja" userId="cac46fe6-f2bd-4103-802d-af93b1429973" providerId="ADAL" clId="{61080F0E-D82A-4A71-92EE-55D65C9BC475}" dt="2021-03-08T14:19:20.108" v="415" actId="1076"/>
          <ac:picMkLst>
            <pc:docMk/>
            <pc:sldMk cId="411183421" sldId="307"/>
            <ac:picMk id="67" creationId="{1FB5867F-7913-425A-BD5F-FF965D672774}"/>
          </ac:picMkLst>
        </pc:picChg>
      </pc:sldChg>
      <pc:sldChg chg="addSp modSp add">
        <pc:chgData name="Enrique Garcia-Ceja" userId="cac46fe6-f2bd-4103-802d-af93b1429973" providerId="ADAL" clId="{61080F0E-D82A-4A71-92EE-55D65C9BC475}" dt="2021-03-08T15:04:53.712" v="646"/>
        <pc:sldMkLst>
          <pc:docMk/>
          <pc:sldMk cId="3254915029" sldId="308"/>
        </pc:sldMkLst>
        <pc:spChg chg="mod">
          <ac:chgData name="Enrique Garcia-Ceja" userId="cac46fe6-f2bd-4103-802d-af93b1429973" providerId="ADAL" clId="{61080F0E-D82A-4A71-92EE-55D65C9BC475}" dt="2021-03-08T14:13:37.616" v="341"/>
          <ac:spMkLst>
            <pc:docMk/>
            <pc:sldMk cId="3254915029" sldId="308"/>
            <ac:spMk id="3" creationId="{1ACFC2A2-5AEE-4B2A-B5EE-FA12AF84328D}"/>
          </ac:spMkLst>
        </pc:spChg>
        <pc:spChg chg="mod">
          <ac:chgData name="Enrique Garcia-Ceja" userId="cac46fe6-f2bd-4103-802d-af93b1429973" providerId="ADAL" clId="{61080F0E-D82A-4A71-92EE-55D65C9BC475}" dt="2021-03-08T15:04:53.712" v="646"/>
          <ac:spMkLst>
            <pc:docMk/>
            <pc:sldMk cId="3254915029" sldId="308"/>
            <ac:spMk id="5" creationId="{FC8A630F-7478-46DD-9087-202F8E53BD7B}"/>
          </ac:spMkLst>
        </pc:spChg>
        <pc:spChg chg="mod">
          <ac:chgData name="Enrique Garcia-Ceja" userId="cac46fe6-f2bd-4103-802d-af93b1429973" providerId="ADAL" clId="{61080F0E-D82A-4A71-92EE-55D65C9BC475}" dt="2021-03-08T15:04:53.712" v="646"/>
          <ac:spMkLst>
            <pc:docMk/>
            <pc:sldMk cId="3254915029" sldId="308"/>
            <ac:spMk id="6" creationId="{3880F963-AFBD-4535-B1AE-2913127A8BA3}"/>
          </ac:spMkLst>
        </pc:spChg>
        <pc:spChg chg="mod">
          <ac:chgData name="Enrique Garcia-Ceja" userId="cac46fe6-f2bd-4103-802d-af93b1429973" providerId="ADAL" clId="{61080F0E-D82A-4A71-92EE-55D65C9BC475}" dt="2021-03-08T15:04:53.712" v="646"/>
          <ac:spMkLst>
            <pc:docMk/>
            <pc:sldMk cId="3254915029" sldId="308"/>
            <ac:spMk id="7" creationId="{1B84D5A6-E776-4C79-ACD6-B6C1FE4E4739}"/>
          </ac:spMkLst>
        </pc:spChg>
        <pc:spChg chg="add mod">
          <ac:chgData name="Enrique Garcia-Ceja" userId="cac46fe6-f2bd-4103-802d-af93b1429973" providerId="ADAL" clId="{61080F0E-D82A-4A71-92EE-55D65C9BC475}" dt="2021-03-08T15:04:53.712" v="646"/>
          <ac:spMkLst>
            <pc:docMk/>
            <pc:sldMk cId="3254915029" sldId="308"/>
            <ac:spMk id="8" creationId="{214AC4BD-7FA0-444B-9194-31DB8149A91E}"/>
          </ac:spMkLst>
        </pc:spChg>
        <pc:spChg chg="add mod">
          <ac:chgData name="Enrique Garcia-Ceja" userId="cac46fe6-f2bd-4103-802d-af93b1429973" providerId="ADAL" clId="{61080F0E-D82A-4A71-92EE-55D65C9BC475}" dt="2021-03-08T15:04:53.712" v="646"/>
          <ac:spMkLst>
            <pc:docMk/>
            <pc:sldMk cId="3254915029" sldId="308"/>
            <ac:spMk id="9" creationId="{9B225B72-D63B-4C6F-9698-2F535C81C2B7}"/>
          </ac:spMkLst>
        </pc:spChg>
        <pc:spChg chg="add mod">
          <ac:chgData name="Enrique Garcia-Ceja" userId="cac46fe6-f2bd-4103-802d-af93b1429973" providerId="ADAL" clId="{61080F0E-D82A-4A71-92EE-55D65C9BC475}" dt="2021-03-08T15:04:53.712" v="646"/>
          <ac:spMkLst>
            <pc:docMk/>
            <pc:sldMk cId="3254915029" sldId="308"/>
            <ac:spMk id="10" creationId="{EF028B73-DADD-43BF-8B61-408B4D040FC3}"/>
          </ac:spMkLst>
        </pc:spChg>
        <pc:spChg chg="add mod">
          <ac:chgData name="Enrique Garcia-Ceja" userId="cac46fe6-f2bd-4103-802d-af93b1429973" providerId="ADAL" clId="{61080F0E-D82A-4A71-92EE-55D65C9BC475}" dt="2021-03-08T15:04:53.712" v="646"/>
          <ac:spMkLst>
            <pc:docMk/>
            <pc:sldMk cId="3254915029" sldId="308"/>
            <ac:spMk id="11" creationId="{17BCB208-F83A-457B-92BD-71FD9E95E7B7}"/>
          </ac:spMkLst>
        </pc:spChg>
        <pc:spChg chg="add mod">
          <ac:chgData name="Enrique Garcia-Ceja" userId="cac46fe6-f2bd-4103-802d-af93b1429973" providerId="ADAL" clId="{61080F0E-D82A-4A71-92EE-55D65C9BC475}" dt="2021-03-08T15:04:53.712" v="646"/>
          <ac:spMkLst>
            <pc:docMk/>
            <pc:sldMk cId="3254915029" sldId="308"/>
            <ac:spMk id="12" creationId="{815F606D-049F-47F6-990F-8CF693AE1894}"/>
          </ac:spMkLst>
        </pc:spChg>
        <pc:spChg chg="add mod">
          <ac:chgData name="Enrique Garcia-Ceja" userId="cac46fe6-f2bd-4103-802d-af93b1429973" providerId="ADAL" clId="{61080F0E-D82A-4A71-92EE-55D65C9BC475}" dt="2021-03-08T15:04:53.712" v="646"/>
          <ac:spMkLst>
            <pc:docMk/>
            <pc:sldMk cId="3254915029" sldId="308"/>
            <ac:spMk id="13" creationId="{E2A17CAC-FBFF-4FA7-A1D2-9D445905C3FB}"/>
          </ac:spMkLst>
        </pc:spChg>
        <pc:spChg chg="add mod">
          <ac:chgData name="Enrique Garcia-Ceja" userId="cac46fe6-f2bd-4103-802d-af93b1429973" providerId="ADAL" clId="{61080F0E-D82A-4A71-92EE-55D65C9BC475}" dt="2021-03-08T15:04:53.712" v="646"/>
          <ac:spMkLst>
            <pc:docMk/>
            <pc:sldMk cId="3254915029" sldId="308"/>
            <ac:spMk id="14" creationId="{E4DBF4FE-FB8A-4E00-8DD7-0A0D3C1440B9}"/>
          </ac:spMkLst>
        </pc:spChg>
        <pc:grpChg chg="add mod">
          <ac:chgData name="Enrique Garcia-Ceja" userId="cac46fe6-f2bd-4103-802d-af93b1429973" providerId="ADAL" clId="{61080F0E-D82A-4A71-92EE-55D65C9BC475}" dt="2021-03-08T15:04:53.712" v="646"/>
          <ac:grpSpMkLst>
            <pc:docMk/>
            <pc:sldMk cId="3254915029" sldId="308"/>
            <ac:grpSpMk id="4" creationId="{A0218485-1828-480C-8C12-9280019D9ACB}"/>
          </ac:grpSpMkLst>
        </pc:grpChg>
      </pc:sldChg>
      <pc:sldChg chg="addSp modSp add">
        <pc:chgData name="Enrique Garcia-Ceja" userId="cac46fe6-f2bd-4103-802d-af93b1429973" providerId="ADAL" clId="{61080F0E-D82A-4A71-92EE-55D65C9BC475}" dt="2021-03-08T15:04:55.857" v="647"/>
        <pc:sldMkLst>
          <pc:docMk/>
          <pc:sldMk cId="1368193645" sldId="309"/>
        </pc:sldMkLst>
        <pc:spChg chg="mod">
          <ac:chgData name="Enrique Garcia-Ceja" userId="cac46fe6-f2bd-4103-802d-af93b1429973" providerId="ADAL" clId="{61080F0E-D82A-4A71-92EE-55D65C9BC475}" dt="2021-03-08T14:13:37.616" v="341"/>
          <ac:spMkLst>
            <pc:docMk/>
            <pc:sldMk cId="1368193645" sldId="309"/>
            <ac:spMk id="3" creationId="{1ACFC2A2-5AEE-4B2A-B5EE-FA12AF84328D}"/>
          </ac:spMkLst>
        </pc:spChg>
        <pc:spChg chg="mod">
          <ac:chgData name="Enrique Garcia-Ceja" userId="cac46fe6-f2bd-4103-802d-af93b1429973" providerId="ADAL" clId="{61080F0E-D82A-4A71-92EE-55D65C9BC475}" dt="2021-03-08T15:04:55.857" v="647"/>
          <ac:spMkLst>
            <pc:docMk/>
            <pc:sldMk cId="1368193645" sldId="309"/>
            <ac:spMk id="5" creationId="{1B798192-36D5-4C83-931D-C75D09A3FBAD}"/>
          </ac:spMkLst>
        </pc:spChg>
        <pc:spChg chg="mod">
          <ac:chgData name="Enrique Garcia-Ceja" userId="cac46fe6-f2bd-4103-802d-af93b1429973" providerId="ADAL" clId="{61080F0E-D82A-4A71-92EE-55D65C9BC475}" dt="2021-03-08T15:04:55.857" v="647"/>
          <ac:spMkLst>
            <pc:docMk/>
            <pc:sldMk cId="1368193645" sldId="309"/>
            <ac:spMk id="6" creationId="{02A54A70-10E8-424A-AB3D-1825179136A9}"/>
          </ac:spMkLst>
        </pc:spChg>
        <pc:spChg chg="mod">
          <ac:chgData name="Enrique Garcia-Ceja" userId="cac46fe6-f2bd-4103-802d-af93b1429973" providerId="ADAL" clId="{61080F0E-D82A-4A71-92EE-55D65C9BC475}" dt="2021-03-08T15:04:55.857" v="647"/>
          <ac:spMkLst>
            <pc:docMk/>
            <pc:sldMk cId="1368193645" sldId="309"/>
            <ac:spMk id="7" creationId="{37896F34-DE76-4F9B-869D-052ECC29823F}"/>
          </ac:spMkLst>
        </pc:spChg>
        <pc:spChg chg="add mod">
          <ac:chgData name="Enrique Garcia-Ceja" userId="cac46fe6-f2bd-4103-802d-af93b1429973" providerId="ADAL" clId="{61080F0E-D82A-4A71-92EE-55D65C9BC475}" dt="2021-03-08T15:04:55.857" v="647"/>
          <ac:spMkLst>
            <pc:docMk/>
            <pc:sldMk cId="1368193645" sldId="309"/>
            <ac:spMk id="8" creationId="{C0FF0827-C8BE-479F-B221-4686A6ECC15C}"/>
          </ac:spMkLst>
        </pc:spChg>
        <pc:spChg chg="add mod">
          <ac:chgData name="Enrique Garcia-Ceja" userId="cac46fe6-f2bd-4103-802d-af93b1429973" providerId="ADAL" clId="{61080F0E-D82A-4A71-92EE-55D65C9BC475}" dt="2021-03-08T15:04:55.857" v="647"/>
          <ac:spMkLst>
            <pc:docMk/>
            <pc:sldMk cId="1368193645" sldId="309"/>
            <ac:spMk id="9" creationId="{AAE49962-326B-4065-A83A-92D3D3B38785}"/>
          </ac:spMkLst>
        </pc:spChg>
        <pc:spChg chg="add mod">
          <ac:chgData name="Enrique Garcia-Ceja" userId="cac46fe6-f2bd-4103-802d-af93b1429973" providerId="ADAL" clId="{61080F0E-D82A-4A71-92EE-55D65C9BC475}" dt="2021-03-08T15:04:55.857" v="647"/>
          <ac:spMkLst>
            <pc:docMk/>
            <pc:sldMk cId="1368193645" sldId="309"/>
            <ac:spMk id="10" creationId="{2340D26C-F680-49F3-B1E8-5FF1376793C5}"/>
          </ac:spMkLst>
        </pc:spChg>
        <pc:spChg chg="add mod">
          <ac:chgData name="Enrique Garcia-Ceja" userId="cac46fe6-f2bd-4103-802d-af93b1429973" providerId="ADAL" clId="{61080F0E-D82A-4A71-92EE-55D65C9BC475}" dt="2021-03-08T15:04:55.857" v="647"/>
          <ac:spMkLst>
            <pc:docMk/>
            <pc:sldMk cId="1368193645" sldId="309"/>
            <ac:spMk id="11" creationId="{53EE613F-726F-47D3-946F-EC289662A3F3}"/>
          </ac:spMkLst>
        </pc:spChg>
        <pc:spChg chg="add mod">
          <ac:chgData name="Enrique Garcia-Ceja" userId="cac46fe6-f2bd-4103-802d-af93b1429973" providerId="ADAL" clId="{61080F0E-D82A-4A71-92EE-55D65C9BC475}" dt="2021-03-08T15:04:55.857" v="647"/>
          <ac:spMkLst>
            <pc:docMk/>
            <pc:sldMk cId="1368193645" sldId="309"/>
            <ac:spMk id="12" creationId="{75D639DD-92A1-4C94-94CA-100A0AA66A03}"/>
          </ac:spMkLst>
        </pc:spChg>
        <pc:spChg chg="add mod">
          <ac:chgData name="Enrique Garcia-Ceja" userId="cac46fe6-f2bd-4103-802d-af93b1429973" providerId="ADAL" clId="{61080F0E-D82A-4A71-92EE-55D65C9BC475}" dt="2021-03-08T15:04:55.857" v="647"/>
          <ac:spMkLst>
            <pc:docMk/>
            <pc:sldMk cId="1368193645" sldId="309"/>
            <ac:spMk id="13" creationId="{BD46FE94-B328-4B8B-8693-A63BAD942631}"/>
          </ac:spMkLst>
        </pc:spChg>
        <pc:spChg chg="add mod">
          <ac:chgData name="Enrique Garcia-Ceja" userId="cac46fe6-f2bd-4103-802d-af93b1429973" providerId="ADAL" clId="{61080F0E-D82A-4A71-92EE-55D65C9BC475}" dt="2021-03-08T15:04:55.857" v="647"/>
          <ac:spMkLst>
            <pc:docMk/>
            <pc:sldMk cId="1368193645" sldId="309"/>
            <ac:spMk id="14" creationId="{134BC42E-CF48-43C5-96BE-BA6B2F07F45C}"/>
          </ac:spMkLst>
        </pc:spChg>
        <pc:grpChg chg="add mod">
          <ac:chgData name="Enrique Garcia-Ceja" userId="cac46fe6-f2bd-4103-802d-af93b1429973" providerId="ADAL" clId="{61080F0E-D82A-4A71-92EE-55D65C9BC475}" dt="2021-03-08T15:04:55.857" v="647"/>
          <ac:grpSpMkLst>
            <pc:docMk/>
            <pc:sldMk cId="1368193645" sldId="309"/>
            <ac:grpSpMk id="4" creationId="{D2A306D1-84DA-4810-9A11-2D3186EEB262}"/>
          </ac:grpSpMkLst>
        </pc:grpChg>
      </pc:sldChg>
      <pc:sldChg chg="addSp delSp modSp new mod modClrScheme chgLayout">
        <pc:chgData name="Enrique Garcia-Ceja" userId="cac46fe6-f2bd-4103-802d-af93b1429973" providerId="ADAL" clId="{61080F0E-D82A-4A71-92EE-55D65C9BC475}" dt="2021-03-08T14:14:05.659" v="354" actId="26606"/>
        <pc:sldMkLst>
          <pc:docMk/>
          <pc:sldMk cId="539407029" sldId="310"/>
        </pc:sldMkLst>
        <pc:spChg chg="add del mod">
          <ac:chgData name="Enrique Garcia-Ceja" userId="cac46fe6-f2bd-4103-802d-af93b1429973" providerId="ADAL" clId="{61080F0E-D82A-4A71-92EE-55D65C9BC475}" dt="2021-03-08T14:14:05.659" v="354" actId="26606"/>
          <ac:spMkLst>
            <pc:docMk/>
            <pc:sldMk cId="539407029" sldId="310"/>
            <ac:spMk id="2" creationId="{1DB6C2B6-D87E-46E1-8A26-8A696C22A97A}"/>
          </ac:spMkLst>
        </pc:spChg>
        <pc:spChg chg="mod modVis">
          <ac:chgData name="Enrique Garcia-Ceja" userId="cac46fe6-f2bd-4103-802d-af93b1429973" providerId="ADAL" clId="{61080F0E-D82A-4A71-92EE-55D65C9BC475}" dt="2021-03-08T14:14:05.659" v="354" actId="26606"/>
          <ac:spMkLst>
            <pc:docMk/>
            <pc:sldMk cId="539407029" sldId="310"/>
            <ac:spMk id="3" creationId="{1D9ED2FB-A65B-4170-A3FD-6FC2DFC727BF}"/>
          </ac:spMkLst>
        </pc:spChg>
        <pc:spChg chg="add del mod">
          <ac:chgData name="Enrique Garcia-Ceja" userId="cac46fe6-f2bd-4103-802d-af93b1429973" providerId="ADAL" clId="{61080F0E-D82A-4A71-92EE-55D65C9BC475}" dt="2021-03-08T14:14:05.659" v="354" actId="26606"/>
          <ac:spMkLst>
            <pc:docMk/>
            <pc:sldMk cId="539407029" sldId="310"/>
            <ac:spMk id="8" creationId="{EEDF65D9-7482-441B-AB38-C88CA8C7AFDA}"/>
          </ac:spMkLst>
        </pc:spChg>
      </pc:sldChg>
      <pc:sldChg chg="addSp modSp add mod">
        <pc:chgData name="Enrique Garcia-Ceja" userId="cac46fe6-f2bd-4103-802d-af93b1429973" providerId="ADAL" clId="{61080F0E-D82A-4A71-92EE-55D65C9BC475}" dt="2021-03-08T14:20:24.849" v="426" actId="1076"/>
        <pc:sldMkLst>
          <pc:docMk/>
          <pc:sldMk cId="39303471" sldId="311"/>
        </pc:sldMkLst>
        <pc:spChg chg="mod">
          <ac:chgData name="Enrique Garcia-Ceja" userId="cac46fe6-f2bd-4103-802d-af93b1429973" providerId="ADAL" clId="{61080F0E-D82A-4A71-92EE-55D65C9BC475}" dt="2021-03-08T14:19:55.119" v="420" actId="20577"/>
          <ac:spMkLst>
            <pc:docMk/>
            <pc:sldMk cId="39303471" sldId="311"/>
            <ac:spMk id="2" creationId="{DA93C4BE-5E27-46F9-B4B5-B31A61970ECC}"/>
          </ac:spMkLst>
        </pc:spChg>
        <pc:spChg chg="mod">
          <ac:chgData name="Enrique Garcia-Ceja" userId="cac46fe6-f2bd-4103-802d-af93b1429973" providerId="ADAL" clId="{61080F0E-D82A-4A71-92EE-55D65C9BC475}" dt="2021-03-08T14:17:50.837" v="408"/>
          <ac:spMkLst>
            <pc:docMk/>
            <pc:sldMk cId="39303471" sldId="311"/>
            <ac:spMk id="5" creationId="{90C4E25D-5D67-49CF-B128-01882C334693}"/>
          </ac:spMkLst>
        </pc:spChg>
        <pc:spChg chg="mod">
          <ac:chgData name="Enrique Garcia-Ceja" userId="cac46fe6-f2bd-4103-802d-af93b1429973" providerId="ADAL" clId="{61080F0E-D82A-4A71-92EE-55D65C9BC475}" dt="2021-03-08T14:17:50.837" v="408"/>
          <ac:spMkLst>
            <pc:docMk/>
            <pc:sldMk cId="39303471" sldId="311"/>
            <ac:spMk id="6" creationId="{78C43C4C-8CAA-4DF7-BF02-934153892547}"/>
          </ac:spMkLst>
        </pc:spChg>
        <pc:spChg chg="mod">
          <ac:chgData name="Enrique Garcia-Ceja" userId="cac46fe6-f2bd-4103-802d-af93b1429973" providerId="ADAL" clId="{61080F0E-D82A-4A71-92EE-55D65C9BC475}" dt="2021-03-08T14:17:50.837" v="408"/>
          <ac:spMkLst>
            <pc:docMk/>
            <pc:sldMk cId="39303471" sldId="311"/>
            <ac:spMk id="7" creationId="{221D6B8D-DC4F-4891-B30C-209904B3DAB1}"/>
          </ac:spMkLst>
        </pc:spChg>
        <pc:spChg chg="add mod">
          <ac:chgData name="Enrique Garcia-Ceja" userId="cac46fe6-f2bd-4103-802d-af93b1429973" providerId="ADAL" clId="{61080F0E-D82A-4A71-92EE-55D65C9BC475}" dt="2021-03-08T14:17:50.837" v="408"/>
          <ac:spMkLst>
            <pc:docMk/>
            <pc:sldMk cId="39303471" sldId="311"/>
            <ac:spMk id="8" creationId="{D460DB00-FFE5-45D2-8804-27C02D3E4359}"/>
          </ac:spMkLst>
        </pc:spChg>
        <pc:spChg chg="add mod">
          <ac:chgData name="Enrique Garcia-Ceja" userId="cac46fe6-f2bd-4103-802d-af93b1429973" providerId="ADAL" clId="{61080F0E-D82A-4A71-92EE-55D65C9BC475}" dt="2021-03-08T14:17:50.837" v="408"/>
          <ac:spMkLst>
            <pc:docMk/>
            <pc:sldMk cId="39303471" sldId="311"/>
            <ac:spMk id="9" creationId="{A3C17154-E0AC-4611-920F-4ED9F5C154E7}"/>
          </ac:spMkLst>
        </pc:spChg>
        <pc:spChg chg="add mod">
          <ac:chgData name="Enrique Garcia-Ceja" userId="cac46fe6-f2bd-4103-802d-af93b1429973" providerId="ADAL" clId="{61080F0E-D82A-4A71-92EE-55D65C9BC475}" dt="2021-03-08T14:17:50.837" v="408"/>
          <ac:spMkLst>
            <pc:docMk/>
            <pc:sldMk cId="39303471" sldId="311"/>
            <ac:spMk id="10" creationId="{52990B19-A08F-41E2-8A41-400C50C3B922}"/>
          </ac:spMkLst>
        </pc:spChg>
        <pc:spChg chg="add mod">
          <ac:chgData name="Enrique Garcia-Ceja" userId="cac46fe6-f2bd-4103-802d-af93b1429973" providerId="ADAL" clId="{61080F0E-D82A-4A71-92EE-55D65C9BC475}" dt="2021-03-08T14:17:50.837" v="408"/>
          <ac:spMkLst>
            <pc:docMk/>
            <pc:sldMk cId="39303471" sldId="311"/>
            <ac:spMk id="11" creationId="{9BE91ED7-6BF2-4A8D-9FF8-DC201A4C8FBB}"/>
          </ac:spMkLst>
        </pc:spChg>
        <pc:spChg chg="add mod">
          <ac:chgData name="Enrique Garcia-Ceja" userId="cac46fe6-f2bd-4103-802d-af93b1429973" providerId="ADAL" clId="{61080F0E-D82A-4A71-92EE-55D65C9BC475}" dt="2021-03-08T14:17:50.837" v="408"/>
          <ac:spMkLst>
            <pc:docMk/>
            <pc:sldMk cId="39303471" sldId="311"/>
            <ac:spMk id="12" creationId="{1ED296EB-0CC4-4C4F-880F-B21EC6B5AD2D}"/>
          </ac:spMkLst>
        </pc:spChg>
        <pc:spChg chg="add mod">
          <ac:chgData name="Enrique Garcia-Ceja" userId="cac46fe6-f2bd-4103-802d-af93b1429973" providerId="ADAL" clId="{61080F0E-D82A-4A71-92EE-55D65C9BC475}" dt="2021-03-08T14:17:50.837" v="408"/>
          <ac:spMkLst>
            <pc:docMk/>
            <pc:sldMk cId="39303471" sldId="311"/>
            <ac:spMk id="13" creationId="{99AB4444-E716-4891-87F6-6FF9883047C7}"/>
          </ac:spMkLst>
        </pc:spChg>
        <pc:spChg chg="add mod">
          <ac:chgData name="Enrique Garcia-Ceja" userId="cac46fe6-f2bd-4103-802d-af93b1429973" providerId="ADAL" clId="{61080F0E-D82A-4A71-92EE-55D65C9BC475}" dt="2021-03-08T14:17:50.837" v="408"/>
          <ac:spMkLst>
            <pc:docMk/>
            <pc:sldMk cId="39303471" sldId="311"/>
            <ac:spMk id="14" creationId="{EE6FF93C-1ECF-49E2-94D9-B02D23F33291}"/>
          </ac:spMkLst>
        </pc:spChg>
        <pc:spChg chg="add mod">
          <ac:chgData name="Enrique Garcia-Ceja" userId="cac46fe6-f2bd-4103-802d-af93b1429973" providerId="ADAL" clId="{61080F0E-D82A-4A71-92EE-55D65C9BC475}" dt="2021-03-08T14:20:11.726" v="424" actId="207"/>
          <ac:spMkLst>
            <pc:docMk/>
            <pc:sldMk cId="39303471" sldId="311"/>
            <ac:spMk id="15" creationId="{3A1CDA26-A023-4DF8-AEF8-FC04E17E6650}"/>
          </ac:spMkLst>
        </pc:spChg>
        <pc:spChg chg="add mod">
          <ac:chgData name="Enrique Garcia-Ceja" userId="cac46fe6-f2bd-4103-802d-af93b1429973" providerId="ADAL" clId="{61080F0E-D82A-4A71-92EE-55D65C9BC475}" dt="2021-03-08T14:20:24.849" v="426" actId="1076"/>
          <ac:spMkLst>
            <pc:docMk/>
            <pc:sldMk cId="39303471" sldId="311"/>
            <ac:spMk id="16" creationId="{6FC98359-4AF2-43EC-B598-B9D7A407D244}"/>
          </ac:spMkLst>
        </pc:spChg>
        <pc:spChg chg="add mod">
          <ac:chgData name="Enrique Garcia-Ceja" userId="cac46fe6-f2bd-4103-802d-af93b1429973" providerId="ADAL" clId="{61080F0E-D82A-4A71-92EE-55D65C9BC475}" dt="2021-03-08T14:20:24.849" v="426" actId="1076"/>
          <ac:spMkLst>
            <pc:docMk/>
            <pc:sldMk cId="39303471" sldId="311"/>
            <ac:spMk id="38" creationId="{41A61F6D-F9AE-4C9B-AD2F-AE8E64751383}"/>
          </ac:spMkLst>
        </pc:spChg>
        <pc:grpChg chg="add mod">
          <ac:chgData name="Enrique Garcia-Ceja" userId="cac46fe6-f2bd-4103-802d-af93b1429973" providerId="ADAL" clId="{61080F0E-D82A-4A71-92EE-55D65C9BC475}" dt="2021-03-08T14:17:50.837" v="408"/>
          <ac:grpSpMkLst>
            <pc:docMk/>
            <pc:sldMk cId="39303471" sldId="311"/>
            <ac:grpSpMk id="4" creationId="{CFD73DC0-B6D9-40F8-A774-5F6CB6B3C918}"/>
          </ac:grpSpMkLst>
        </pc:grpChg>
        <pc:picChg chg="add mod">
          <ac:chgData name="Enrique Garcia-Ceja" userId="cac46fe6-f2bd-4103-802d-af93b1429973" providerId="ADAL" clId="{61080F0E-D82A-4A71-92EE-55D65C9BC475}" dt="2021-03-08T14:20:24.849" v="426" actId="1076"/>
          <ac:picMkLst>
            <pc:docMk/>
            <pc:sldMk cId="39303471" sldId="311"/>
            <ac:picMk id="17" creationId="{D8CF5031-E85A-4459-B54D-0C094ED6A27E}"/>
          </ac:picMkLst>
        </pc:picChg>
        <pc:picChg chg="add mod">
          <ac:chgData name="Enrique Garcia-Ceja" userId="cac46fe6-f2bd-4103-802d-af93b1429973" providerId="ADAL" clId="{61080F0E-D82A-4A71-92EE-55D65C9BC475}" dt="2021-03-08T14:20:24.849" v="426" actId="1076"/>
          <ac:picMkLst>
            <pc:docMk/>
            <pc:sldMk cId="39303471" sldId="311"/>
            <ac:picMk id="18" creationId="{B88CC645-E12E-4F3B-AA93-3100B4619A3D}"/>
          </ac:picMkLst>
        </pc:picChg>
        <pc:picChg chg="add mod">
          <ac:chgData name="Enrique Garcia-Ceja" userId="cac46fe6-f2bd-4103-802d-af93b1429973" providerId="ADAL" clId="{61080F0E-D82A-4A71-92EE-55D65C9BC475}" dt="2021-03-08T14:20:24.849" v="426" actId="1076"/>
          <ac:picMkLst>
            <pc:docMk/>
            <pc:sldMk cId="39303471" sldId="311"/>
            <ac:picMk id="19" creationId="{D8CF0E94-8D28-4FA9-8C18-83146FE8D00E}"/>
          </ac:picMkLst>
        </pc:picChg>
        <pc:picChg chg="add mod">
          <ac:chgData name="Enrique Garcia-Ceja" userId="cac46fe6-f2bd-4103-802d-af93b1429973" providerId="ADAL" clId="{61080F0E-D82A-4A71-92EE-55D65C9BC475}" dt="2021-03-08T14:20:24.849" v="426" actId="1076"/>
          <ac:picMkLst>
            <pc:docMk/>
            <pc:sldMk cId="39303471" sldId="311"/>
            <ac:picMk id="20" creationId="{BF07BBA8-57FC-4350-8D75-6A7B48E017F0}"/>
          </ac:picMkLst>
        </pc:picChg>
        <pc:picChg chg="add mod">
          <ac:chgData name="Enrique Garcia-Ceja" userId="cac46fe6-f2bd-4103-802d-af93b1429973" providerId="ADAL" clId="{61080F0E-D82A-4A71-92EE-55D65C9BC475}" dt="2021-03-08T14:20:24.849" v="426" actId="1076"/>
          <ac:picMkLst>
            <pc:docMk/>
            <pc:sldMk cId="39303471" sldId="311"/>
            <ac:picMk id="21" creationId="{0D0E498C-4AD3-4754-86E8-C143AB91E110}"/>
          </ac:picMkLst>
        </pc:picChg>
        <pc:picChg chg="add mod">
          <ac:chgData name="Enrique Garcia-Ceja" userId="cac46fe6-f2bd-4103-802d-af93b1429973" providerId="ADAL" clId="{61080F0E-D82A-4A71-92EE-55D65C9BC475}" dt="2021-03-08T14:20:24.849" v="426" actId="1076"/>
          <ac:picMkLst>
            <pc:docMk/>
            <pc:sldMk cId="39303471" sldId="311"/>
            <ac:picMk id="22" creationId="{542F3FF4-1C23-4E50-875C-8D16D836B037}"/>
          </ac:picMkLst>
        </pc:picChg>
        <pc:picChg chg="add mod">
          <ac:chgData name="Enrique Garcia-Ceja" userId="cac46fe6-f2bd-4103-802d-af93b1429973" providerId="ADAL" clId="{61080F0E-D82A-4A71-92EE-55D65C9BC475}" dt="2021-03-08T14:20:24.849" v="426" actId="1076"/>
          <ac:picMkLst>
            <pc:docMk/>
            <pc:sldMk cId="39303471" sldId="311"/>
            <ac:picMk id="23" creationId="{744FDA57-409E-407E-A24B-F0041E50F1DE}"/>
          </ac:picMkLst>
        </pc:picChg>
        <pc:picChg chg="add mod">
          <ac:chgData name="Enrique Garcia-Ceja" userId="cac46fe6-f2bd-4103-802d-af93b1429973" providerId="ADAL" clId="{61080F0E-D82A-4A71-92EE-55D65C9BC475}" dt="2021-03-08T14:20:24.849" v="426" actId="1076"/>
          <ac:picMkLst>
            <pc:docMk/>
            <pc:sldMk cId="39303471" sldId="311"/>
            <ac:picMk id="24" creationId="{1CF73104-CBE6-4628-9033-CA58EFDFB52B}"/>
          </ac:picMkLst>
        </pc:picChg>
        <pc:picChg chg="add mod">
          <ac:chgData name="Enrique Garcia-Ceja" userId="cac46fe6-f2bd-4103-802d-af93b1429973" providerId="ADAL" clId="{61080F0E-D82A-4A71-92EE-55D65C9BC475}" dt="2021-03-08T14:20:24.849" v="426" actId="1076"/>
          <ac:picMkLst>
            <pc:docMk/>
            <pc:sldMk cId="39303471" sldId="311"/>
            <ac:picMk id="25" creationId="{33D45686-94A3-464E-90A1-FCC17001C633}"/>
          </ac:picMkLst>
        </pc:picChg>
        <pc:picChg chg="add mod">
          <ac:chgData name="Enrique Garcia-Ceja" userId="cac46fe6-f2bd-4103-802d-af93b1429973" providerId="ADAL" clId="{61080F0E-D82A-4A71-92EE-55D65C9BC475}" dt="2021-03-08T14:20:24.849" v="426" actId="1076"/>
          <ac:picMkLst>
            <pc:docMk/>
            <pc:sldMk cId="39303471" sldId="311"/>
            <ac:picMk id="26" creationId="{2D3BC6DB-47E3-4418-95A5-4CFAF7498CA9}"/>
          </ac:picMkLst>
        </pc:picChg>
        <pc:picChg chg="add mod">
          <ac:chgData name="Enrique Garcia-Ceja" userId="cac46fe6-f2bd-4103-802d-af93b1429973" providerId="ADAL" clId="{61080F0E-D82A-4A71-92EE-55D65C9BC475}" dt="2021-03-08T14:20:24.849" v="426" actId="1076"/>
          <ac:picMkLst>
            <pc:docMk/>
            <pc:sldMk cId="39303471" sldId="311"/>
            <ac:picMk id="27" creationId="{0A939246-B0EC-46FE-8C79-FA42AE64278D}"/>
          </ac:picMkLst>
        </pc:picChg>
        <pc:picChg chg="add mod">
          <ac:chgData name="Enrique Garcia-Ceja" userId="cac46fe6-f2bd-4103-802d-af93b1429973" providerId="ADAL" clId="{61080F0E-D82A-4A71-92EE-55D65C9BC475}" dt="2021-03-08T14:20:24.849" v="426" actId="1076"/>
          <ac:picMkLst>
            <pc:docMk/>
            <pc:sldMk cId="39303471" sldId="311"/>
            <ac:picMk id="28" creationId="{82B34AFC-F648-4DE1-8CDF-A1CA9FACFFBB}"/>
          </ac:picMkLst>
        </pc:picChg>
        <pc:picChg chg="add mod">
          <ac:chgData name="Enrique Garcia-Ceja" userId="cac46fe6-f2bd-4103-802d-af93b1429973" providerId="ADAL" clId="{61080F0E-D82A-4A71-92EE-55D65C9BC475}" dt="2021-03-08T14:20:24.849" v="426" actId="1076"/>
          <ac:picMkLst>
            <pc:docMk/>
            <pc:sldMk cId="39303471" sldId="311"/>
            <ac:picMk id="29" creationId="{2DA6E72F-B2A5-46F7-8257-7861B4A06D7F}"/>
          </ac:picMkLst>
        </pc:picChg>
        <pc:picChg chg="add mod">
          <ac:chgData name="Enrique Garcia-Ceja" userId="cac46fe6-f2bd-4103-802d-af93b1429973" providerId="ADAL" clId="{61080F0E-D82A-4A71-92EE-55D65C9BC475}" dt="2021-03-08T14:20:24.849" v="426" actId="1076"/>
          <ac:picMkLst>
            <pc:docMk/>
            <pc:sldMk cId="39303471" sldId="311"/>
            <ac:picMk id="30" creationId="{455BDAEF-A03F-47F1-9B22-2FA5D0D5E2D7}"/>
          </ac:picMkLst>
        </pc:picChg>
        <pc:picChg chg="add mod">
          <ac:chgData name="Enrique Garcia-Ceja" userId="cac46fe6-f2bd-4103-802d-af93b1429973" providerId="ADAL" clId="{61080F0E-D82A-4A71-92EE-55D65C9BC475}" dt="2021-03-08T14:20:24.849" v="426" actId="1076"/>
          <ac:picMkLst>
            <pc:docMk/>
            <pc:sldMk cId="39303471" sldId="311"/>
            <ac:picMk id="31" creationId="{B272A7D1-BC28-4D8A-97FE-82A38049A482}"/>
          </ac:picMkLst>
        </pc:picChg>
        <pc:picChg chg="add mod">
          <ac:chgData name="Enrique Garcia-Ceja" userId="cac46fe6-f2bd-4103-802d-af93b1429973" providerId="ADAL" clId="{61080F0E-D82A-4A71-92EE-55D65C9BC475}" dt="2021-03-08T14:20:24.849" v="426" actId="1076"/>
          <ac:picMkLst>
            <pc:docMk/>
            <pc:sldMk cId="39303471" sldId="311"/>
            <ac:picMk id="32" creationId="{6CB8E2AE-C1BA-4F0A-80E5-8175FCBD18AC}"/>
          </ac:picMkLst>
        </pc:picChg>
        <pc:picChg chg="add mod">
          <ac:chgData name="Enrique Garcia-Ceja" userId="cac46fe6-f2bd-4103-802d-af93b1429973" providerId="ADAL" clId="{61080F0E-D82A-4A71-92EE-55D65C9BC475}" dt="2021-03-08T14:20:24.849" v="426" actId="1076"/>
          <ac:picMkLst>
            <pc:docMk/>
            <pc:sldMk cId="39303471" sldId="311"/>
            <ac:picMk id="33" creationId="{86C5DE5C-802A-41E2-A135-F56C3CB54C92}"/>
          </ac:picMkLst>
        </pc:picChg>
        <pc:picChg chg="add mod">
          <ac:chgData name="Enrique Garcia-Ceja" userId="cac46fe6-f2bd-4103-802d-af93b1429973" providerId="ADAL" clId="{61080F0E-D82A-4A71-92EE-55D65C9BC475}" dt="2021-03-08T14:20:24.849" v="426" actId="1076"/>
          <ac:picMkLst>
            <pc:docMk/>
            <pc:sldMk cId="39303471" sldId="311"/>
            <ac:picMk id="34" creationId="{29612BD5-4B7A-4117-A805-0547C1BE30FE}"/>
          </ac:picMkLst>
        </pc:picChg>
        <pc:picChg chg="add mod">
          <ac:chgData name="Enrique Garcia-Ceja" userId="cac46fe6-f2bd-4103-802d-af93b1429973" providerId="ADAL" clId="{61080F0E-D82A-4A71-92EE-55D65C9BC475}" dt="2021-03-08T14:20:24.849" v="426" actId="1076"/>
          <ac:picMkLst>
            <pc:docMk/>
            <pc:sldMk cId="39303471" sldId="311"/>
            <ac:picMk id="35" creationId="{678C62FA-A0BB-473F-A454-ADA5283D9697}"/>
          </ac:picMkLst>
        </pc:picChg>
        <pc:picChg chg="add mod">
          <ac:chgData name="Enrique Garcia-Ceja" userId="cac46fe6-f2bd-4103-802d-af93b1429973" providerId="ADAL" clId="{61080F0E-D82A-4A71-92EE-55D65C9BC475}" dt="2021-03-08T14:20:24.849" v="426" actId="1076"/>
          <ac:picMkLst>
            <pc:docMk/>
            <pc:sldMk cId="39303471" sldId="311"/>
            <ac:picMk id="36" creationId="{DF0660CB-5176-4900-B33F-6E5B1FEEF446}"/>
          </ac:picMkLst>
        </pc:picChg>
        <pc:picChg chg="add mod">
          <ac:chgData name="Enrique Garcia-Ceja" userId="cac46fe6-f2bd-4103-802d-af93b1429973" providerId="ADAL" clId="{61080F0E-D82A-4A71-92EE-55D65C9BC475}" dt="2021-03-08T14:20:24.849" v="426" actId="1076"/>
          <ac:picMkLst>
            <pc:docMk/>
            <pc:sldMk cId="39303471" sldId="311"/>
            <ac:picMk id="37" creationId="{0BD8124E-5E55-4162-B4B2-C5E5C1643A7A}"/>
          </ac:picMkLst>
        </pc:picChg>
        <pc:picChg chg="add mod">
          <ac:chgData name="Enrique Garcia-Ceja" userId="cac46fe6-f2bd-4103-802d-af93b1429973" providerId="ADAL" clId="{61080F0E-D82A-4A71-92EE-55D65C9BC475}" dt="2021-03-08T14:20:24.849" v="426" actId="1076"/>
          <ac:picMkLst>
            <pc:docMk/>
            <pc:sldMk cId="39303471" sldId="311"/>
            <ac:picMk id="39" creationId="{189CE323-3A5E-4D49-8F8B-94B8D2AC4CE2}"/>
          </ac:picMkLst>
        </pc:picChg>
        <pc:picChg chg="add mod">
          <ac:chgData name="Enrique Garcia-Ceja" userId="cac46fe6-f2bd-4103-802d-af93b1429973" providerId="ADAL" clId="{61080F0E-D82A-4A71-92EE-55D65C9BC475}" dt="2021-03-08T14:20:24.849" v="426" actId="1076"/>
          <ac:picMkLst>
            <pc:docMk/>
            <pc:sldMk cId="39303471" sldId="311"/>
            <ac:picMk id="40" creationId="{9C0027AF-B154-4CB8-B4B3-A42CCDC36EE2}"/>
          </ac:picMkLst>
        </pc:picChg>
        <pc:picChg chg="add mod">
          <ac:chgData name="Enrique Garcia-Ceja" userId="cac46fe6-f2bd-4103-802d-af93b1429973" providerId="ADAL" clId="{61080F0E-D82A-4A71-92EE-55D65C9BC475}" dt="2021-03-08T14:20:24.849" v="426" actId="1076"/>
          <ac:picMkLst>
            <pc:docMk/>
            <pc:sldMk cId="39303471" sldId="311"/>
            <ac:picMk id="41" creationId="{E1565B7D-99E7-47FF-A402-23C47A525B19}"/>
          </ac:picMkLst>
        </pc:picChg>
        <pc:picChg chg="add mod">
          <ac:chgData name="Enrique Garcia-Ceja" userId="cac46fe6-f2bd-4103-802d-af93b1429973" providerId="ADAL" clId="{61080F0E-D82A-4A71-92EE-55D65C9BC475}" dt="2021-03-08T14:20:24.849" v="426" actId="1076"/>
          <ac:picMkLst>
            <pc:docMk/>
            <pc:sldMk cId="39303471" sldId="311"/>
            <ac:picMk id="42" creationId="{51809B6F-C1E8-46CF-8723-1E68E4810CDD}"/>
          </ac:picMkLst>
        </pc:picChg>
        <pc:picChg chg="add mod">
          <ac:chgData name="Enrique Garcia-Ceja" userId="cac46fe6-f2bd-4103-802d-af93b1429973" providerId="ADAL" clId="{61080F0E-D82A-4A71-92EE-55D65C9BC475}" dt="2021-03-08T14:20:24.849" v="426" actId="1076"/>
          <ac:picMkLst>
            <pc:docMk/>
            <pc:sldMk cId="39303471" sldId="311"/>
            <ac:picMk id="43" creationId="{D0F6C5B6-E376-4707-B2B5-587A8E8599F3}"/>
          </ac:picMkLst>
        </pc:picChg>
        <pc:picChg chg="add mod">
          <ac:chgData name="Enrique Garcia-Ceja" userId="cac46fe6-f2bd-4103-802d-af93b1429973" providerId="ADAL" clId="{61080F0E-D82A-4A71-92EE-55D65C9BC475}" dt="2021-03-08T14:20:24.849" v="426" actId="1076"/>
          <ac:picMkLst>
            <pc:docMk/>
            <pc:sldMk cId="39303471" sldId="311"/>
            <ac:picMk id="44" creationId="{FB6F5CC1-7D46-4865-B6B5-45078644768F}"/>
          </ac:picMkLst>
        </pc:picChg>
        <pc:picChg chg="add mod">
          <ac:chgData name="Enrique Garcia-Ceja" userId="cac46fe6-f2bd-4103-802d-af93b1429973" providerId="ADAL" clId="{61080F0E-D82A-4A71-92EE-55D65C9BC475}" dt="2021-03-08T14:20:24.849" v="426" actId="1076"/>
          <ac:picMkLst>
            <pc:docMk/>
            <pc:sldMk cId="39303471" sldId="311"/>
            <ac:picMk id="45" creationId="{6F9A2E0F-6B46-4B89-B87E-5BE0A4F63966}"/>
          </ac:picMkLst>
        </pc:picChg>
        <pc:picChg chg="add mod">
          <ac:chgData name="Enrique Garcia-Ceja" userId="cac46fe6-f2bd-4103-802d-af93b1429973" providerId="ADAL" clId="{61080F0E-D82A-4A71-92EE-55D65C9BC475}" dt="2021-03-08T14:20:24.849" v="426" actId="1076"/>
          <ac:picMkLst>
            <pc:docMk/>
            <pc:sldMk cId="39303471" sldId="311"/>
            <ac:picMk id="46" creationId="{311E373C-2800-4B74-B994-6B214B48C923}"/>
          </ac:picMkLst>
        </pc:picChg>
        <pc:picChg chg="add mod">
          <ac:chgData name="Enrique Garcia-Ceja" userId="cac46fe6-f2bd-4103-802d-af93b1429973" providerId="ADAL" clId="{61080F0E-D82A-4A71-92EE-55D65C9BC475}" dt="2021-03-08T14:20:24.849" v="426" actId="1076"/>
          <ac:picMkLst>
            <pc:docMk/>
            <pc:sldMk cId="39303471" sldId="311"/>
            <ac:picMk id="47" creationId="{585B91B9-4A10-4657-9F4F-1DC91018BAA4}"/>
          </ac:picMkLst>
        </pc:picChg>
        <pc:picChg chg="add mod">
          <ac:chgData name="Enrique Garcia-Ceja" userId="cac46fe6-f2bd-4103-802d-af93b1429973" providerId="ADAL" clId="{61080F0E-D82A-4A71-92EE-55D65C9BC475}" dt="2021-03-08T14:20:24.849" v="426" actId="1076"/>
          <ac:picMkLst>
            <pc:docMk/>
            <pc:sldMk cId="39303471" sldId="311"/>
            <ac:picMk id="48" creationId="{067C0B6A-5825-4622-AADD-BBE69131EE57}"/>
          </ac:picMkLst>
        </pc:picChg>
        <pc:picChg chg="add mod">
          <ac:chgData name="Enrique Garcia-Ceja" userId="cac46fe6-f2bd-4103-802d-af93b1429973" providerId="ADAL" clId="{61080F0E-D82A-4A71-92EE-55D65C9BC475}" dt="2021-03-08T14:20:24.849" v="426" actId="1076"/>
          <ac:picMkLst>
            <pc:docMk/>
            <pc:sldMk cId="39303471" sldId="311"/>
            <ac:picMk id="49" creationId="{F638806A-6055-4760-9E3E-C1C7C94A77C3}"/>
          </ac:picMkLst>
        </pc:picChg>
        <pc:picChg chg="add mod">
          <ac:chgData name="Enrique Garcia-Ceja" userId="cac46fe6-f2bd-4103-802d-af93b1429973" providerId="ADAL" clId="{61080F0E-D82A-4A71-92EE-55D65C9BC475}" dt="2021-03-08T14:20:24.849" v="426" actId="1076"/>
          <ac:picMkLst>
            <pc:docMk/>
            <pc:sldMk cId="39303471" sldId="311"/>
            <ac:picMk id="50" creationId="{8E7F86C8-BC9D-446E-BB7F-C7F39A93C6C0}"/>
          </ac:picMkLst>
        </pc:picChg>
        <pc:picChg chg="add mod">
          <ac:chgData name="Enrique Garcia-Ceja" userId="cac46fe6-f2bd-4103-802d-af93b1429973" providerId="ADAL" clId="{61080F0E-D82A-4A71-92EE-55D65C9BC475}" dt="2021-03-08T14:20:24.849" v="426" actId="1076"/>
          <ac:picMkLst>
            <pc:docMk/>
            <pc:sldMk cId="39303471" sldId="311"/>
            <ac:picMk id="51" creationId="{D3B5D1F4-6786-406D-A801-5EEBB872C9C2}"/>
          </ac:picMkLst>
        </pc:picChg>
      </pc:sldChg>
      <pc:sldChg chg="addSp modSp add mod">
        <pc:chgData name="Enrique Garcia-Ceja" userId="cac46fe6-f2bd-4103-802d-af93b1429973" providerId="ADAL" clId="{61080F0E-D82A-4A71-92EE-55D65C9BC475}" dt="2021-03-08T14:21:25.106" v="433" actId="1076"/>
        <pc:sldMkLst>
          <pc:docMk/>
          <pc:sldMk cId="3390318106" sldId="312"/>
        </pc:sldMkLst>
        <pc:spChg chg="mod">
          <ac:chgData name="Enrique Garcia-Ceja" userId="cac46fe6-f2bd-4103-802d-af93b1429973" providerId="ADAL" clId="{61080F0E-D82A-4A71-92EE-55D65C9BC475}" dt="2021-03-08T14:20:47.022" v="427"/>
          <ac:spMkLst>
            <pc:docMk/>
            <pc:sldMk cId="3390318106" sldId="312"/>
            <ac:spMk id="2" creationId="{DA93C4BE-5E27-46F9-B4B5-B31A61970ECC}"/>
          </ac:spMkLst>
        </pc:spChg>
        <pc:spChg chg="mod">
          <ac:chgData name="Enrique Garcia-Ceja" userId="cac46fe6-f2bd-4103-802d-af93b1429973" providerId="ADAL" clId="{61080F0E-D82A-4A71-92EE-55D65C9BC475}" dt="2021-03-08T14:17:52.781" v="409"/>
          <ac:spMkLst>
            <pc:docMk/>
            <pc:sldMk cId="3390318106" sldId="312"/>
            <ac:spMk id="5" creationId="{C36DE259-51A5-4F5C-8365-1CF5FA2B19F3}"/>
          </ac:spMkLst>
        </pc:spChg>
        <pc:spChg chg="mod">
          <ac:chgData name="Enrique Garcia-Ceja" userId="cac46fe6-f2bd-4103-802d-af93b1429973" providerId="ADAL" clId="{61080F0E-D82A-4A71-92EE-55D65C9BC475}" dt="2021-03-08T14:17:52.781" v="409"/>
          <ac:spMkLst>
            <pc:docMk/>
            <pc:sldMk cId="3390318106" sldId="312"/>
            <ac:spMk id="6" creationId="{9471EA95-84DB-42A9-8199-61C450877136}"/>
          </ac:spMkLst>
        </pc:spChg>
        <pc:spChg chg="mod">
          <ac:chgData name="Enrique Garcia-Ceja" userId="cac46fe6-f2bd-4103-802d-af93b1429973" providerId="ADAL" clId="{61080F0E-D82A-4A71-92EE-55D65C9BC475}" dt="2021-03-08T14:17:52.781" v="409"/>
          <ac:spMkLst>
            <pc:docMk/>
            <pc:sldMk cId="3390318106" sldId="312"/>
            <ac:spMk id="7" creationId="{120E8FE4-A6DD-4F49-9FEE-A3319FD1ECED}"/>
          </ac:spMkLst>
        </pc:spChg>
        <pc:spChg chg="add mod">
          <ac:chgData name="Enrique Garcia-Ceja" userId="cac46fe6-f2bd-4103-802d-af93b1429973" providerId="ADAL" clId="{61080F0E-D82A-4A71-92EE-55D65C9BC475}" dt="2021-03-08T14:17:52.781" v="409"/>
          <ac:spMkLst>
            <pc:docMk/>
            <pc:sldMk cId="3390318106" sldId="312"/>
            <ac:spMk id="8" creationId="{9CE54612-E0C9-4CD2-9F43-3795926A3221}"/>
          </ac:spMkLst>
        </pc:spChg>
        <pc:spChg chg="add mod">
          <ac:chgData name="Enrique Garcia-Ceja" userId="cac46fe6-f2bd-4103-802d-af93b1429973" providerId="ADAL" clId="{61080F0E-D82A-4A71-92EE-55D65C9BC475}" dt="2021-03-08T14:17:52.781" v="409"/>
          <ac:spMkLst>
            <pc:docMk/>
            <pc:sldMk cId="3390318106" sldId="312"/>
            <ac:spMk id="9" creationId="{456CF1EC-8745-4140-BC6E-E8DC2B210E60}"/>
          </ac:spMkLst>
        </pc:spChg>
        <pc:spChg chg="add mod">
          <ac:chgData name="Enrique Garcia-Ceja" userId="cac46fe6-f2bd-4103-802d-af93b1429973" providerId="ADAL" clId="{61080F0E-D82A-4A71-92EE-55D65C9BC475}" dt="2021-03-08T14:17:52.781" v="409"/>
          <ac:spMkLst>
            <pc:docMk/>
            <pc:sldMk cId="3390318106" sldId="312"/>
            <ac:spMk id="10" creationId="{9723CC29-CC26-4EAB-9F01-0D43D6DC62CC}"/>
          </ac:spMkLst>
        </pc:spChg>
        <pc:spChg chg="add mod">
          <ac:chgData name="Enrique Garcia-Ceja" userId="cac46fe6-f2bd-4103-802d-af93b1429973" providerId="ADAL" clId="{61080F0E-D82A-4A71-92EE-55D65C9BC475}" dt="2021-03-08T14:17:52.781" v="409"/>
          <ac:spMkLst>
            <pc:docMk/>
            <pc:sldMk cId="3390318106" sldId="312"/>
            <ac:spMk id="11" creationId="{82090143-0A38-481A-AC69-55CE70F42063}"/>
          </ac:spMkLst>
        </pc:spChg>
        <pc:spChg chg="add mod">
          <ac:chgData name="Enrique Garcia-Ceja" userId="cac46fe6-f2bd-4103-802d-af93b1429973" providerId="ADAL" clId="{61080F0E-D82A-4A71-92EE-55D65C9BC475}" dt="2021-03-08T14:17:52.781" v="409"/>
          <ac:spMkLst>
            <pc:docMk/>
            <pc:sldMk cId="3390318106" sldId="312"/>
            <ac:spMk id="12" creationId="{8AF346BA-C035-408B-A9C5-1BB64B6EF8A9}"/>
          </ac:spMkLst>
        </pc:spChg>
        <pc:spChg chg="add mod">
          <ac:chgData name="Enrique Garcia-Ceja" userId="cac46fe6-f2bd-4103-802d-af93b1429973" providerId="ADAL" clId="{61080F0E-D82A-4A71-92EE-55D65C9BC475}" dt="2021-03-08T14:17:52.781" v="409"/>
          <ac:spMkLst>
            <pc:docMk/>
            <pc:sldMk cId="3390318106" sldId="312"/>
            <ac:spMk id="13" creationId="{E9219AE8-A59F-42C5-9DE0-2832CC3FEF6B}"/>
          </ac:spMkLst>
        </pc:spChg>
        <pc:spChg chg="add mod">
          <ac:chgData name="Enrique Garcia-Ceja" userId="cac46fe6-f2bd-4103-802d-af93b1429973" providerId="ADAL" clId="{61080F0E-D82A-4A71-92EE-55D65C9BC475}" dt="2021-03-08T14:17:52.781" v="409"/>
          <ac:spMkLst>
            <pc:docMk/>
            <pc:sldMk cId="3390318106" sldId="312"/>
            <ac:spMk id="14" creationId="{58E1780E-1D0B-4E23-8CB1-6347D9213EC9}"/>
          </ac:spMkLst>
        </pc:spChg>
        <pc:spChg chg="add mod">
          <ac:chgData name="Enrique Garcia-Ceja" userId="cac46fe6-f2bd-4103-802d-af93b1429973" providerId="ADAL" clId="{61080F0E-D82A-4A71-92EE-55D65C9BC475}" dt="2021-03-08T14:21:05.824" v="431" actId="1076"/>
          <ac:spMkLst>
            <pc:docMk/>
            <pc:sldMk cId="3390318106" sldId="312"/>
            <ac:spMk id="15" creationId="{88AB84CE-F89C-477E-BD05-9711882F3781}"/>
          </ac:spMkLst>
        </pc:spChg>
        <pc:spChg chg="add mod">
          <ac:chgData name="Enrique Garcia-Ceja" userId="cac46fe6-f2bd-4103-802d-af93b1429973" providerId="ADAL" clId="{61080F0E-D82A-4A71-92EE-55D65C9BC475}" dt="2021-03-08T14:21:25.106" v="433" actId="1076"/>
          <ac:spMkLst>
            <pc:docMk/>
            <pc:sldMk cId="3390318106" sldId="312"/>
            <ac:spMk id="37" creationId="{5ECBEE95-928B-4E09-B5AF-568704AEBF2A}"/>
          </ac:spMkLst>
        </pc:spChg>
        <pc:spChg chg="add mod">
          <ac:chgData name="Enrique Garcia-Ceja" userId="cac46fe6-f2bd-4103-802d-af93b1429973" providerId="ADAL" clId="{61080F0E-D82A-4A71-92EE-55D65C9BC475}" dt="2021-03-08T14:21:25.106" v="433" actId="1076"/>
          <ac:spMkLst>
            <pc:docMk/>
            <pc:sldMk cId="3390318106" sldId="312"/>
            <ac:spMk id="38" creationId="{DCA7E6DB-2C1D-427E-8EC9-96053446B25C}"/>
          </ac:spMkLst>
        </pc:spChg>
        <pc:grpChg chg="add mod">
          <ac:chgData name="Enrique Garcia-Ceja" userId="cac46fe6-f2bd-4103-802d-af93b1429973" providerId="ADAL" clId="{61080F0E-D82A-4A71-92EE-55D65C9BC475}" dt="2021-03-08T14:17:52.781" v="409"/>
          <ac:grpSpMkLst>
            <pc:docMk/>
            <pc:sldMk cId="3390318106" sldId="312"/>
            <ac:grpSpMk id="4" creationId="{222298D0-0DA0-48CF-8779-8259E263E83E}"/>
          </ac:grpSpMkLst>
        </pc:grpChg>
        <pc:picChg chg="add mod">
          <ac:chgData name="Enrique Garcia-Ceja" userId="cac46fe6-f2bd-4103-802d-af93b1429973" providerId="ADAL" clId="{61080F0E-D82A-4A71-92EE-55D65C9BC475}" dt="2021-03-08T14:21:25.106" v="433" actId="1076"/>
          <ac:picMkLst>
            <pc:docMk/>
            <pc:sldMk cId="3390318106" sldId="312"/>
            <ac:picMk id="16" creationId="{8BFDD2D9-D506-4137-8B1D-8BB41A48D72A}"/>
          </ac:picMkLst>
        </pc:picChg>
        <pc:picChg chg="add mod">
          <ac:chgData name="Enrique Garcia-Ceja" userId="cac46fe6-f2bd-4103-802d-af93b1429973" providerId="ADAL" clId="{61080F0E-D82A-4A71-92EE-55D65C9BC475}" dt="2021-03-08T14:21:25.106" v="433" actId="1076"/>
          <ac:picMkLst>
            <pc:docMk/>
            <pc:sldMk cId="3390318106" sldId="312"/>
            <ac:picMk id="17" creationId="{BBE6DCCC-D988-448F-9FB0-1940422FFC05}"/>
          </ac:picMkLst>
        </pc:picChg>
        <pc:picChg chg="add mod">
          <ac:chgData name="Enrique Garcia-Ceja" userId="cac46fe6-f2bd-4103-802d-af93b1429973" providerId="ADAL" clId="{61080F0E-D82A-4A71-92EE-55D65C9BC475}" dt="2021-03-08T14:21:25.106" v="433" actId="1076"/>
          <ac:picMkLst>
            <pc:docMk/>
            <pc:sldMk cId="3390318106" sldId="312"/>
            <ac:picMk id="18" creationId="{9147FF98-0EDC-4BFF-ACE3-A9FBAFC869E3}"/>
          </ac:picMkLst>
        </pc:picChg>
        <pc:picChg chg="add mod">
          <ac:chgData name="Enrique Garcia-Ceja" userId="cac46fe6-f2bd-4103-802d-af93b1429973" providerId="ADAL" clId="{61080F0E-D82A-4A71-92EE-55D65C9BC475}" dt="2021-03-08T14:21:25.106" v="433" actId="1076"/>
          <ac:picMkLst>
            <pc:docMk/>
            <pc:sldMk cId="3390318106" sldId="312"/>
            <ac:picMk id="19" creationId="{C382ACFC-FD74-41C5-8E86-2746B3D1616D}"/>
          </ac:picMkLst>
        </pc:picChg>
        <pc:picChg chg="add mod">
          <ac:chgData name="Enrique Garcia-Ceja" userId="cac46fe6-f2bd-4103-802d-af93b1429973" providerId="ADAL" clId="{61080F0E-D82A-4A71-92EE-55D65C9BC475}" dt="2021-03-08T14:21:25.106" v="433" actId="1076"/>
          <ac:picMkLst>
            <pc:docMk/>
            <pc:sldMk cId="3390318106" sldId="312"/>
            <ac:picMk id="20" creationId="{E7BD42AE-6189-4278-9313-3C0B59F7DBE6}"/>
          </ac:picMkLst>
        </pc:picChg>
        <pc:picChg chg="add mod">
          <ac:chgData name="Enrique Garcia-Ceja" userId="cac46fe6-f2bd-4103-802d-af93b1429973" providerId="ADAL" clId="{61080F0E-D82A-4A71-92EE-55D65C9BC475}" dt="2021-03-08T14:21:25.106" v="433" actId="1076"/>
          <ac:picMkLst>
            <pc:docMk/>
            <pc:sldMk cId="3390318106" sldId="312"/>
            <ac:picMk id="21" creationId="{0CC24A9B-FC42-4D3C-AC90-B3C06A56496F}"/>
          </ac:picMkLst>
        </pc:picChg>
        <pc:picChg chg="add mod">
          <ac:chgData name="Enrique Garcia-Ceja" userId="cac46fe6-f2bd-4103-802d-af93b1429973" providerId="ADAL" clId="{61080F0E-D82A-4A71-92EE-55D65C9BC475}" dt="2021-03-08T14:21:25.106" v="433" actId="1076"/>
          <ac:picMkLst>
            <pc:docMk/>
            <pc:sldMk cId="3390318106" sldId="312"/>
            <ac:picMk id="22" creationId="{FC0E235D-A8E1-434B-8A44-861F4F3685DB}"/>
          </ac:picMkLst>
        </pc:picChg>
        <pc:picChg chg="add mod">
          <ac:chgData name="Enrique Garcia-Ceja" userId="cac46fe6-f2bd-4103-802d-af93b1429973" providerId="ADAL" clId="{61080F0E-D82A-4A71-92EE-55D65C9BC475}" dt="2021-03-08T14:21:25.106" v="433" actId="1076"/>
          <ac:picMkLst>
            <pc:docMk/>
            <pc:sldMk cId="3390318106" sldId="312"/>
            <ac:picMk id="23" creationId="{D3D164DF-D874-4DB9-9098-D597C960C9CF}"/>
          </ac:picMkLst>
        </pc:picChg>
        <pc:picChg chg="add mod">
          <ac:chgData name="Enrique Garcia-Ceja" userId="cac46fe6-f2bd-4103-802d-af93b1429973" providerId="ADAL" clId="{61080F0E-D82A-4A71-92EE-55D65C9BC475}" dt="2021-03-08T14:21:25.106" v="433" actId="1076"/>
          <ac:picMkLst>
            <pc:docMk/>
            <pc:sldMk cId="3390318106" sldId="312"/>
            <ac:picMk id="24" creationId="{E9B43DC1-50F5-4776-BA86-E7F49D5B95A1}"/>
          </ac:picMkLst>
        </pc:picChg>
        <pc:picChg chg="add mod">
          <ac:chgData name="Enrique Garcia-Ceja" userId="cac46fe6-f2bd-4103-802d-af93b1429973" providerId="ADAL" clId="{61080F0E-D82A-4A71-92EE-55D65C9BC475}" dt="2021-03-08T14:21:25.106" v="433" actId="1076"/>
          <ac:picMkLst>
            <pc:docMk/>
            <pc:sldMk cId="3390318106" sldId="312"/>
            <ac:picMk id="25" creationId="{C6C61B1E-B505-41F8-8C7C-69CA1A9ADF1E}"/>
          </ac:picMkLst>
        </pc:picChg>
        <pc:picChg chg="add mod">
          <ac:chgData name="Enrique Garcia-Ceja" userId="cac46fe6-f2bd-4103-802d-af93b1429973" providerId="ADAL" clId="{61080F0E-D82A-4A71-92EE-55D65C9BC475}" dt="2021-03-08T14:21:25.106" v="433" actId="1076"/>
          <ac:picMkLst>
            <pc:docMk/>
            <pc:sldMk cId="3390318106" sldId="312"/>
            <ac:picMk id="26" creationId="{A5DAD7F4-CC4F-4BC0-A487-A8E6C90F7521}"/>
          </ac:picMkLst>
        </pc:picChg>
        <pc:picChg chg="add mod">
          <ac:chgData name="Enrique Garcia-Ceja" userId="cac46fe6-f2bd-4103-802d-af93b1429973" providerId="ADAL" clId="{61080F0E-D82A-4A71-92EE-55D65C9BC475}" dt="2021-03-08T14:21:25.106" v="433" actId="1076"/>
          <ac:picMkLst>
            <pc:docMk/>
            <pc:sldMk cId="3390318106" sldId="312"/>
            <ac:picMk id="27" creationId="{C6D09C5F-B382-44EA-AA17-25DD0C8C196C}"/>
          </ac:picMkLst>
        </pc:picChg>
        <pc:picChg chg="add mod">
          <ac:chgData name="Enrique Garcia-Ceja" userId="cac46fe6-f2bd-4103-802d-af93b1429973" providerId="ADAL" clId="{61080F0E-D82A-4A71-92EE-55D65C9BC475}" dt="2021-03-08T14:21:25.106" v="433" actId="1076"/>
          <ac:picMkLst>
            <pc:docMk/>
            <pc:sldMk cId="3390318106" sldId="312"/>
            <ac:picMk id="28" creationId="{D55CEF73-6247-4693-881A-FB97967E5A00}"/>
          </ac:picMkLst>
        </pc:picChg>
        <pc:picChg chg="add mod">
          <ac:chgData name="Enrique Garcia-Ceja" userId="cac46fe6-f2bd-4103-802d-af93b1429973" providerId="ADAL" clId="{61080F0E-D82A-4A71-92EE-55D65C9BC475}" dt="2021-03-08T14:21:25.106" v="433" actId="1076"/>
          <ac:picMkLst>
            <pc:docMk/>
            <pc:sldMk cId="3390318106" sldId="312"/>
            <ac:picMk id="29" creationId="{213B7B46-9E04-449D-B4F3-D6324B4D74A4}"/>
          </ac:picMkLst>
        </pc:picChg>
        <pc:picChg chg="add mod">
          <ac:chgData name="Enrique Garcia-Ceja" userId="cac46fe6-f2bd-4103-802d-af93b1429973" providerId="ADAL" clId="{61080F0E-D82A-4A71-92EE-55D65C9BC475}" dt="2021-03-08T14:21:25.106" v="433" actId="1076"/>
          <ac:picMkLst>
            <pc:docMk/>
            <pc:sldMk cId="3390318106" sldId="312"/>
            <ac:picMk id="30" creationId="{EFF612DD-0C5D-4A4A-B211-162E79869845}"/>
          </ac:picMkLst>
        </pc:picChg>
        <pc:picChg chg="add mod">
          <ac:chgData name="Enrique Garcia-Ceja" userId="cac46fe6-f2bd-4103-802d-af93b1429973" providerId="ADAL" clId="{61080F0E-D82A-4A71-92EE-55D65C9BC475}" dt="2021-03-08T14:21:25.106" v="433" actId="1076"/>
          <ac:picMkLst>
            <pc:docMk/>
            <pc:sldMk cId="3390318106" sldId="312"/>
            <ac:picMk id="31" creationId="{69FFC2B2-16C6-41C3-B5DB-C410B932322D}"/>
          </ac:picMkLst>
        </pc:picChg>
        <pc:picChg chg="add mod">
          <ac:chgData name="Enrique Garcia-Ceja" userId="cac46fe6-f2bd-4103-802d-af93b1429973" providerId="ADAL" clId="{61080F0E-D82A-4A71-92EE-55D65C9BC475}" dt="2021-03-08T14:21:25.106" v="433" actId="1076"/>
          <ac:picMkLst>
            <pc:docMk/>
            <pc:sldMk cId="3390318106" sldId="312"/>
            <ac:picMk id="32" creationId="{B0FC77FC-176E-4796-8637-A72F354F8053}"/>
          </ac:picMkLst>
        </pc:picChg>
        <pc:picChg chg="add mod">
          <ac:chgData name="Enrique Garcia-Ceja" userId="cac46fe6-f2bd-4103-802d-af93b1429973" providerId="ADAL" clId="{61080F0E-D82A-4A71-92EE-55D65C9BC475}" dt="2021-03-08T14:21:25.106" v="433" actId="1076"/>
          <ac:picMkLst>
            <pc:docMk/>
            <pc:sldMk cId="3390318106" sldId="312"/>
            <ac:picMk id="33" creationId="{409A831C-709A-435F-AFF1-5C38D07431A9}"/>
          </ac:picMkLst>
        </pc:picChg>
        <pc:picChg chg="add mod">
          <ac:chgData name="Enrique Garcia-Ceja" userId="cac46fe6-f2bd-4103-802d-af93b1429973" providerId="ADAL" clId="{61080F0E-D82A-4A71-92EE-55D65C9BC475}" dt="2021-03-08T14:21:25.106" v="433" actId="1076"/>
          <ac:picMkLst>
            <pc:docMk/>
            <pc:sldMk cId="3390318106" sldId="312"/>
            <ac:picMk id="34" creationId="{35AEE558-CF94-40ED-B979-D47A05645AF4}"/>
          </ac:picMkLst>
        </pc:picChg>
        <pc:picChg chg="add mod">
          <ac:chgData name="Enrique Garcia-Ceja" userId="cac46fe6-f2bd-4103-802d-af93b1429973" providerId="ADAL" clId="{61080F0E-D82A-4A71-92EE-55D65C9BC475}" dt="2021-03-08T14:21:25.106" v="433" actId="1076"/>
          <ac:picMkLst>
            <pc:docMk/>
            <pc:sldMk cId="3390318106" sldId="312"/>
            <ac:picMk id="35" creationId="{D5C70778-2830-41FE-9FBD-66193B4C28AF}"/>
          </ac:picMkLst>
        </pc:picChg>
        <pc:picChg chg="add mod">
          <ac:chgData name="Enrique Garcia-Ceja" userId="cac46fe6-f2bd-4103-802d-af93b1429973" providerId="ADAL" clId="{61080F0E-D82A-4A71-92EE-55D65C9BC475}" dt="2021-03-08T14:21:25.106" v="433" actId="1076"/>
          <ac:picMkLst>
            <pc:docMk/>
            <pc:sldMk cId="3390318106" sldId="312"/>
            <ac:picMk id="36" creationId="{5028E2A1-237C-4C79-9610-1D72DA11F56C}"/>
          </ac:picMkLst>
        </pc:picChg>
        <pc:picChg chg="add mod">
          <ac:chgData name="Enrique Garcia-Ceja" userId="cac46fe6-f2bd-4103-802d-af93b1429973" providerId="ADAL" clId="{61080F0E-D82A-4A71-92EE-55D65C9BC475}" dt="2021-03-08T14:21:25.106" v="433" actId="1076"/>
          <ac:picMkLst>
            <pc:docMk/>
            <pc:sldMk cId="3390318106" sldId="312"/>
            <ac:picMk id="39" creationId="{3CAB3566-0976-4A46-B15E-1562C03F624C}"/>
          </ac:picMkLst>
        </pc:picChg>
        <pc:picChg chg="add mod">
          <ac:chgData name="Enrique Garcia-Ceja" userId="cac46fe6-f2bd-4103-802d-af93b1429973" providerId="ADAL" clId="{61080F0E-D82A-4A71-92EE-55D65C9BC475}" dt="2021-03-08T14:21:25.106" v="433" actId="1076"/>
          <ac:picMkLst>
            <pc:docMk/>
            <pc:sldMk cId="3390318106" sldId="312"/>
            <ac:picMk id="40" creationId="{3BF70879-F210-491F-A258-2DA6A722814D}"/>
          </ac:picMkLst>
        </pc:picChg>
        <pc:picChg chg="add mod">
          <ac:chgData name="Enrique Garcia-Ceja" userId="cac46fe6-f2bd-4103-802d-af93b1429973" providerId="ADAL" clId="{61080F0E-D82A-4A71-92EE-55D65C9BC475}" dt="2021-03-08T14:21:25.106" v="433" actId="1076"/>
          <ac:picMkLst>
            <pc:docMk/>
            <pc:sldMk cId="3390318106" sldId="312"/>
            <ac:picMk id="41" creationId="{471E9597-0E5A-4FBA-A7B2-06C9D850CB63}"/>
          </ac:picMkLst>
        </pc:picChg>
        <pc:picChg chg="add mod">
          <ac:chgData name="Enrique Garcia-Ceja" userId="cac46fe6-f2bd-4103-802d-af93b1429973" providerId="ADAL" clId="{61080F0E-D82A-4A71-92EE-55D65C9BC475}" dt="2021-03-08T14:21:25.106" v="433" actId="1076"/>
          <ac:picMkLst>
            <pc:docMk/>
            <pc:sldMk cId="3390318106" sldId="312"/>
            <ac:picMk id="42" creationId="{7C78E732-0156-4E7D-8A87-EDFC3E012DA2}"/>
          </ac:picMkLst>
        </pc:picChg>
        <pc:picChg chg="add mod">
          <ac:chgData name="Enrique Garcia-Ceja" userId="cac46fe6-f2bd-4103-802d-af93b1429973" providerId="ADAL" clId="{61080F0E-D82A-4A71-92EE-55D65C9BC475}" dt="2021-03-08T14:21:25.106" v="433" actId="1076"/>
          <ac:picMkLst>
            <pc:docMk/>
            <pc:sldMk cId="3390318106" sldId="312"/>
            <ac:picMk id="43" creationId="{101D4FF6-0EB9-46CB-B9CF-5A3A5849DA16}"/>
          </ac:picMkLst>
        </pc:picChg>
        <pc:picChg chg="add mod">
          <ac:chgData name="Enrique Garcia-Ceja" userId="cac46fe6-f2bd-4103-802d-af93b1429973" providerId="ADAL" clId="{61080F0E-D82A-4A71-92EE-55D65C9BC475}" dt="2021-03-08T14:21:25.106" v="433" actId="1076"/>
          <ac:picMkLst>
            <pc:docMk/>
            <pc:sldMk cId="3390318106" sldId="312"/>
            <ac:picMk id="44" creationId="{0569D8BC-6DC9-4191-8C86-2BB665284D2F}"/>
          </ac:picMkLst>
        </pc:picChg>
        <pc:picChg chg="add mod">
          <ac:chgData name="Enrique Garcia-Ceja" userId="cac46fe6-f2bd-4103-802d-af93b1429973" providerId="ADAL" clId="{61080F0E-D82A-4A71-92EE-55D65C9BC475}" dt="2021-03-08T14:21:25.106" v="433" actId="1076"/>
          <ac:picMkLst>
            <pc:docMk/>
            <pc:sldMk cId="3390318106" sldId="312"/>
            <ac:picMk id="45" creationId="{1E1A8A86-76E3-4744-8B9C-236E88E804B0}"/>
          </ac:picMkLst>
        </pc:picChg>
        <pc:picChg chg="add mod">
          <ac:chgData name="Enrique Garcia-Ceja" userId="cac46fe6-f2bd-4103-802d-af93b1429973" providerId="ADAL" clId="{61080F0E-D82A-4A71-92EE-55D65C9BC475}" dt="2021-03-08T14:21:25.106" v="433" actId="1076"/>
          <ac:picMkLst>
            <pc:docMk/>
            <pc:sldMk cId="3390318106" sldId="312"/>
            <ac:picMk id="46" creationId="{D6C4F620-F86C-4466-B2E1-BC6C7CAC8A84}"/>
          </ac:picMkLst>
        </pc:picChg>
        <pc:picChg chg="add mod">
          <ac:chgData name="Enrique Garcia-Ceja" userId="cac46fe6-f2bd-4103-802d-af93b1429973" providerId="ADAL" clId="{61080F0E-D82A-4A71-92EE-55D65C9BC475}" dt="2021-03-08T14:21:25.106" v="433" actId="1076"/>
          <ac:picMkLst>
            <pc:docMk/>
            <pc:sldMk cId="3390318106" sldId="312"/>
            <ac:picMk id="47" creationId="{DCDF9572-9034-4E1E-9545-A352686C455E}"/>
          </ac:picMkLst>
        </pc:picChg>
        <pc:picChg chg="add mod">
          <ac:chgData name="Enrique Garcia-Ceja" userId="cac46fe6-f2bd-4103-802d-af93b1429973" providerId="ADAL" clId="{61080F0E-D82A-4A71-92EE-55D65C9BC475}" dt="2021-03-08T14:21:25.106" v="433" actId="1076"/>
          <ac:picMkLst>
            <pc:docMk/>
            <pc:sldMk cId="3390318106" sldId="312"/>
            <ac:picMk id="48" creationId="{6A02E0E3-9340-4847-B857-BA86D5A935EC}"/>
          </ac:picMkLst>
        </pc:picChg>
        <pc:picChg chg="add mod">
          <ac:chgData name="Enrique Garcia-Ceja" userId="cac46fe6-f2bd-4103-802d-af93b1429973" providerId="ADAL" clId="{61080F0E-D82A-4A71-92EE-55D65C9BC475}" dt="2021-03-08T14:21:25.106" v="433" actId="1076"/>
          <ac:picMkLst>
            <pc:docMk/>
            <pc:sldMk cId="3390318106" sldId="312"/>
            <ac:picMk id="49" creationId="{49BE4D4A-D948-4FDD-8559-48A738883405}"/>
          </ac:picMkLst>
        </pc:picChg>
        <pc:picChg chg="add mod">
          <ac:chgData name="Enrique Garcia-Ceja" userId="cac46fe6-f2bd-4103-802d-af93b1429973" providerId="ADAL" clId="{61080F0E-D82A-4A71-92EE-55D65C9BC475}" dt="2021-03-08T14:21:25.106" v="433" actId="1076"/>
          <ac:picMkLst>
            <pc:docMk/>
            <pc:sldMk cId="3390318106" sldId="312"/>
            <ac:picMk id="50" creationId="{56B3E4D0-BD07-486A-BFD2-FDD9678CC462}"/>
          </ac:picMkLst>
        </pc:picChg>
        <pc:picChg chg="add mod">
          <ac:chgData name="Enrique Garcia-Ceja" userId="cac46fe6-f2bd-4103-802d-af93b1429973" providerId="ADAL" clId="{61080F0E-D82A-4A71-92EE-55D65C9BC475}" dt="2021-03-08T14:21:25.106" v="433" actId="1076"/>
          <ac:picMkLst>
            <pc:docMk/>
            <pc:sldMk cId="3390318106" sldId="312"/>
            <ac:picMk id="51" creationId="{C4933EFA-2E05-4AD0-8583-06BA53F8E0AC}"/>
          </ac:picMkLst>
        </pc:picChg>
        <pc:picChg chg="add mod">
          <ac:chgData name="Enrique Garcia-Ceja" userId="cac46fe6-f2bd-4103-802d-af93b1429973" providerId="ADAL" clId="{61080F0E-D82A-4A71-92EE-55D65C9BC475}" dt="2021-03-08T14:21:25.106" v="433" actId="1076"/>
          <ac:picMkLst>
            <pc:docMk/>
            <pc:sldMk cId="3390318106" sldId="312"/>
            <ac:picMk id="52" creationId="{160C2078-C41A-4F5B-B133-879805B44AAB}"/>
          </ac:picMkLst>
        </pc:picChg>
        <pc:picChg chg="add mod">
          <ac:chgData name="Enrique Garcia-Ceja" userId="cac46fe6-f2bd-4103-802d-af93b1429973" providerId="ADAL" clId="{61080F0E-D82A-4A71-92EE-55D65C9BC475}" dt="2021-03-08T14:21:25.106" v="433" actId="1076"/>
          <ac:picMkLst>
            <pc:docMk/>
            <pc:sldMk cId="3390318106" sldId="312"/>
            <ac:picMk id="53" creationId="{C1C5602E-CE8D-4A0D-B5DA-123BED4A5D9A}"/>
          </ac:picMkLst>
        </pc:picChg>
        <pc:picChg chg="add mod">
          <ac:chgData name="Enrique Garcia-Ceja" userId="cac46fe6-f2bd-4103-802d-af93b1429973" providerId="ADAL" clId="{61080F0E-D82A-4A71-92EE-55D65C9BC475}" dt="2021-03-08T14:21:25.106" v="433" actId="1076"/>
          <ac:picMkLst>
            <pc:docMk/>
            <pc:sldMk cId="3390318106" sldId="312"/>
            <ac:picMk id="54" creationId="{9172F917-80AC-4EBE-9A94-6B9748B4D2A8}"/>
          </ac:picMkLst>
        </pc:picChg>
        <pc:picChg chg="add mod">
          <ac:chgData name="Enrique Garcia-Ceja" userId="cac46fe6-f2bd-4103-802d-af93b1429973" providerId="ADAL" clId="{61080F0E-D82A-4A71-92EE-55D65C9BC475}" dt="2021-03-08T14:21:25.106" v="433" actId="1076"/>
          <ac:picMkLst>
            <pc:docMk/>
            <pc:sldMk cId="3390318106" sldId="312"/>
            <ac:picMk id="55" creationId="{B64FB2A9-A0FE-4CB3-B542-D292C21B29D3}"/>
          </ac:picMkLst>
        </pc:picChg>
        <pc:picChg chg="add mod">
          <ac:chgData name="Enrique Garcia-Ceja" userId="cac46fe6-f2bd-4103-802d-af93b1429973" providerId="ADAL" clId="{61080F0E-D82A-4A71-92EE-55D65C9BC475}" dt="2021-03-08T14:21:25.106" v="433" actId="1076"/>
          <ac:picMkLst>
            <pc:docMk/>
            <pc:sldMk cId="3390318106" sldId="312"/>
            <ac:picMk id="56" creationId="{B693B0E7-4F9F-498C-8DFD-7448616B15F7}"/>
          </ac:picMkLst>
        </pc:picChg>
        <pc:picChg chg="add mod">
          <ac:chgData name="Enrique Garcia-Ceja" userId="cac46fe6-f2bd-4103-802d-af93b1429973" providerId="ADAL" clId="{61080F0E-D82A-4A71-92EE-55D65C9BC475}" dt="2021-03-08T14:21:25.106" v="433" actId="1076"/>
          <ac:picMkLst>
            <pc:docMk/>
            <pc:sldMk cId="3390318106" sldId="312"/>
            <ac:picMk id="57" creationId="{40F55C75-069A-4351-9515-0B773109593D}"/>
          </ac:picMkLst>
        </pc:picChg>
        <pc:picChg chg="add mod">
          <ac:chgData name="Enrique Garcia-Ceja" userId="cac46fe6-f2bd-4103-802d-af93b1429973" providerId="ADAL" clId="{61080F0E-D82A-4A71-92EE-55D65C9BC475}" dt="2021-03-08T14:21:25.106" v="433" actId="1076"/>
          <ac:picMkLst>
            <pc:docMk/>
            <pc:sldMk cId="3390318106" sldId="312"/>
            <ac:picMk id="58" creationId="{9CE24065-1C84-4E64-B4B9-1F5CFFD5D1C9}"/>
          </ac:picMkLst>
        </pc:picChg>
        <pc:picChg chg="add mod">
          <ac:chgData name="Enrique Garcia-Ceja" userId="cac46fe6-f2bd-4103-802d-af93b1429973" providerId="ADAL" clId="{61080F0E-D82A-4A71-92EE-55D65C9BC475}" dt="2021-03-08T14:21:25.106" v="433" actId="1076"/>
          <ac:picMkLst>
            <pc:docMk/>
            <pc:sldMk cId="3390318106" sldId="312"/>
            <ac:picMk id="59" creationId="{B83966F8-1F7E-4357-91B1-5CE147C1D389}"/>
          </ac:picMkLst>
        </pc:picChg>
        <pc:picChg chg="add mod">
          <ac:chgData name="Enrique Garcia-Ceja" userId="cac46fe6-f2bd-4103-802d-af93b1429973" providerId="ADAL" clId="{61080F0E-D82A-4A71-92EE-55D65C9BC475}" dt="2021-03-08T14:21:25.106" v="433" actId="1076"/>
          <ac:picMkLst>
            <pc:docMk/>
            <pc:sldMk cId="3390318106" sldId="312"/>
            <ac:picMk id="60" creationId="{1D379A1F-2AA4-4D93-BD5C-ABD608340AB3}"/>
          </ac:picMkLst>
        </pc:picChg>
        <pc:picChg chg="add mod">
          <ac:chgData name="Enrique Garcia-Ceja" userId="cac46fe6-f2bd-4103-802d-af93b1429973" providerId="ADAL" clId="{61080F0E-D82A-4A71-92EE-55D65C9BC475}" dt="2021-03-08T14:21:25.106" v="433" actId="1076"/>
          <ac:picMkLst>
            <pc:docMk/>
            <pc:sldMk cId="3390318106" sldId="312"/>
            <ac:picMk id="61" creationId="{E68B8643-CB07-414F-B68E-EF101E8D30E6}"/>
          </ac:picMkLst>
        </pc:picChg>
        <pc:picChg chg="add mod">
          <ac:chgData name="Enrique Garcia-Ceja" userId="cac46fe6-f2bd-4103-802d-af93b1429973" providerId="ADAL" clId="{61080F0E-D82A-4A71-92EE-55D65C9BC475}" dt="2021-03-08T14:21:25.106" v="433" actId="1076"/>
          <ac:picMkLst>
            <pc:docMk/>
            <pc:sldMk cId="3390318106" sldId="312"/>
            <ac:picMk id="62" creationId="{E3591E68-A413-4F11-8C81-7337501CE4DB}"/>
          </ac:picMkLst>
        </pc:picChg>
        <pc:picChg chg="add mod">
          <ac:chgData name="Enrique Garcia-Ceja" userId="cac46fe6-f2bd-4103-802d-af93b1429973" providerId="ADAL" clId="{61080F0E-D82A-4A71-92EE-55D65C9BC475}" dt="2021-03-08T14:21:25.106" v="433" actId="1076"/>
          <ac:picMkLst>
            <pc:docMk/>
            <pc:sldMk cId="3390318106" sldId="312"/>
            <ac:picMk id="63" creationId="{7D62C85D-6A2C-429E-8D9D-F1330BD7C770}"/>
          </ac:picMkLst>
        </pc:picChg>
        <pc:picChg chg="add mod">
          <ac:chgData name="Enrique Garcia-Ceja" userId="cac46fe6-f2bd-4103-802d-af93b1429973" providerId="ADAL" clId="{61080F0E-D82A-4A71-92EE-55D65C9BC475}" dt="2021-03-08T14:21:25.106" v="433" actId="1076"/>
          <ac:picMkLst>
            <pc:docMk/>
            <pc:sldMk cId="3390318106" sldId="312"/>
            <ac:picMk id="64" creationId="{51957C37-3704-4DA1-A38C-FCC937B63609}"/>
          </ac:picMkLst>
        </pc:picChg>
        <pc:picChg chg="add mod">
          <ac:chgData name="Enrique Garcia-Ceja" userId="cac46fe6-f2bd-4103-802d-af93b1429973" providerId="ADAL" clId="{61080F0E-D82A-4A71-92EE-55D65C9BC475}" dt="2021-03-08T14:21:25.106" v="433" actId="1076"/>
          <ac:picMkLst>
            <pc:docMk/>
            <pc:sldMk cId="3390318106" sldId="312"/>
            <ac:picMk id="65" creationId="{839ED95C-AD90-4084-9E67-D9206FF8C07A}"/>
          </ac:picMkLst>
        </pc:picChg>
        <pc:picChg chg="add mod">
          <ac:chgData name="Enrique Garcia-Ceja" userId="cac46fe6-f2bd-4103-802d-af93b1429973" providerId="ADAL" clId="{61080F0E-D82A-4A71-92EE-55D65C9BC475}" dt="2021-03-08T14:21:25.106" v="433" actId="1076"/>
          <ac:picMkLst>
            <pc:docMk/>
            <pc:sldMk cId="3390318106" sldId="312"/>
            <ac:picMk id="66" creationId="{5F34B21A-9172-4E1B-8E2E-CD498CDED8B4}"/>
          </ac:picMkLst>
        </pc:picChg>
        <pc:picChg chg="add mod">
          <ac:chgData name="Enrique Garcia-Ceja" userId="cac46fe6-f2bd-4103-802d-af93b1429973" providerId="ADAL" clId="{61080F0E-D82A-4A71-92EE-55D65C9BC475}" dt="2021-03-08T14:21:25.106" v="433" actId="1076"/>
          <ac:picMkLst>
            <pc:docMk/>
            <pc:sldMk cId="3390318106" sldId="312"/>
            <ac:picMk id="67" creationId="{B404F583-5123-4B14-AEC6-451D5FD34540}"/>
          </ac:picMkLst>
        </pc:picChg>
        <pc:picChg chg="add mod">
          <ac:chgData name="Enrique Garcia-Ceja" userId="cac46fe6-f2bd-4103-802d-af93b1429973" providerId="ADAL" clId="{61080F0E-D82A-4A71-92EE-55D65C9BC475}" dt="2021-03-08T14:21:25.106" v="433" actId="1076"/>
          <ac:picMkLst>
            <pc:docMk/>
            <pc:sldMk cId="3390318106" sldId="312"/>
            <ac:picMk id="68" creationId="{A31B2F02-6329-47B1-AB5F-E3A3B7F27770}"/>
          </ac:picMkLst>
        </pc:picChg>
        <pc:picChg chg="add mod">
          <ac:chgData name="Enrique Garcia-Ceja" userId="cac46fe6-f2bd-4103-802d-af93b1429973" providerId="ADAL" clId="{61080F0E-D82A-4A71-92EE-55D65C9BC475}" dt="2021-03-08T14:21:25.106" v="433" actId="1076"/>
          <ac:picMkLst>
            <pc:docMk/>
            <pc:sldMk cId="3390318106" sldId="312"/>
            <ac:picMk id="69" creationId="{69FE6444-3BC0-4AF5-9EF7-185DC4B5CCB2}"/>
          </ac:picMkLst>
        </pc:picChg>
        <pc:picChg chg="add mod">
          <ac:chgData name="Enrique Garcia-Ceja" userId="cac46fe6-f2bd-4103-802d-af93b1429973" providerId="ADAL" clId="{61080F0E-D82A-4A71-92EE-55D65C9BC475}" dt="2021-03-08T14:21:25.106" v="433" actId="1076"/>
          <ac:picMkLst>
            <pc:docMk/>
            <pc:sldMk cId="3390318106" sldId="312"/>
            <ac:picMk id="70" creationId="{3E1C8B65-7CBD-42FA-9C05-975F2CFC435E}"/>
          </ac:picMkLst>
        </pc:picChg>
        <pc:picChg chg="add mod">
          <ac:chgData name="Enrique Garcia-Ceja" userId="cac46fe6-f2bd-4103-802d-af93b1429973" providerId="ADAL" clId="{61080F0E-D82A-4A71-92EE-55D65C9BC475}" dt="2021-03-08T14:21:25.106" v="433" actId="1076"/>
          <ac:picMkLst>
            <pc:docMk/>
            <pc:sldMk cId="3390318106" sldId="312"/>
            <ac:picMk id="71" creationId="{499B5A1A-AF7C-47F1-BCEC-A4E336179C75}"/>
          </ac:picMkLst>
        </pc:picChg>
        <pc:picChg chg="add mod">
          <ac:chgData name="Enrique Garcia-Ceja" userId="cac46fe6-f2bd-4103-802d-af93b1429973" providerId="ADAL" clId="{61080F0E-D82A-4A71-92EE-55D65C9BC475}" dt="2021-03-08T14:21:25.106" v="433" actId="1076"/>
          <ac:picMkLst>
            <pc:docMk/>
            <pc:sldMk cId="3390318106" sldId="312"/>
            <ac:picMk id="72" creationId="{136E5F8F-31CF-4376-BA60-60E8BA55FF8C}"/>
          </ac:picMkLst>
        </pc:picChg>
        <pc:picChg chg="add mod">
          <ac:chgData name="Enrique Garcia-Ceja" userId="cac46fe6-f2bd-4103-802d-af93b1429973" providerId="ADAL" clId="{61080F0E-D82A-4A71-92EE-55D65C9BC475}" dt="2021-03-08T14:21:25.106" v="433" actId="1076"/>
          <ac:picMkLst>
            <pc:docMk/>
            <pc:sldMk cId="3390318106" sldId="312"/>
            <ac:picMk id="73" creationId="{F39566AA-775F-4078-84A2-4560F3DF2B8F}"/>
          </ac:picMkLst>
        </pc:picChg>
      </pc:sldChg>
      <pc:sldChg chg="modSp add mod">
        <pc:chgData name="Enrique Garcia-Ceja" userId="cac46fe6-f2bd-4103-802d-af93b1429973" providerId="ADAL" clId="{61080F0E-D82A-4A71-92EE-55D65C9BC475}" dt="2021-03-08T14:22:00.861" v="436" actId="1076"/>
        <pc:sldMkLst>
          <pc:docMk/>
          <pc:sldMk cId="1256428719" sldId="313"/>
        </pc:sldMkLst>
        <pc:spChg chg="mod">
          <ac:chgData name="Enrique Garcia-Ceja" userId="cac46fe6-f2bd-4103-802d-af93b1429973" providerId="ADAL" clId="{61080F0E-D82A-4A71-92EE-55D65C9BC475}" dt="2021-03-08T14:22:00.861" v="436" actId="1076"/>
          <ac:spMkLst>
            <pc:docMk/>
            <pc:sldMk cId="1256428719" sldId="313"/>
            <ac:spMk id="2" creationId="{DA93C4BE-5E27-46F9-B4B5-B31A61970ECC}"/>
          </ac:spMkLst>
        </pc:spChg>
      </pc:sldChg>
      <pc:sldChg chg="addSp modSp add mod">
        <pc:chgData name="Enrique Garcia-Ceja" userId="cac46fe6-f2bd-4103-802d-af93b1429973" providerId="ADAL" clId="{61080F0E-D82A-4A71-92EE-55D65C9BC475}" dt="2021-03-08T14:25:09.216" v="446" actId="20577"/>
        <pc:sldMkLst>
          <pc:docMk/>
          <pc:sldMk cId="3236939185" sldId="314"/>
        </pc:sldMkLst>
        <pc:spChg chg="mod">
          <ac:chgData name="Enrique Garcia-Ceja" userId="cac46fe6-f2bd-4103-802d-af93b1429973" providerId="ADAL" clId="{61080F0E-D82A-4A71-92EE-55D65C9BC475}" dt="2021-03-08T14:24:46.735" v="440" actId="20577"/>
          <ac:spMkLst>
            <pc:docMk/>
            <pc:sldMk cId="3236939185" sldId="314"/>
            <ac:spMk id="2" creationId="{DA93C4BE-5E27-46F9-B4B5-B31A61970ECC}"/>
          </ac:spMkLst>
        </pc:spChg>
        <pc:spChg chg="mod">
          <ac:chgData name="Enrique Garcia-Ceja" userId="cac46fe6-f2bd-4103-802d-af93b1429973" providerId="ADAL" clId="{61080F0E-D82A-4A71-92EE-55D65C9BC475}" dt="2021-03-08T14:22:28.855" v="437"/>
          <ac:spMkLst>
            <pc:docMk/>
            <pc:sldMk cId="3236939185" sldId="314"/>
            <ac:spMk id="5" creationId="{738F300C-9104-4EA2-A5C0-280DFE19AC0B}"/>
          </ac:spMkLst>
        </pc:spChg>
        <pc:spChg chg="mod">
          <ac:chgData name="Enrique Garcia-Ceja" userId="cac46fe6-f2bd-4103-802d-af93b1429973" providerId="ADAL" clId="{61080F0E-D82A-4A71-92EE-55D65C9BC475}" dt="2021-03-08T14:22:28.855" v="437"/>
          <ac:spMkLst>
            <pc:docMk/>
            <pc:sldMk cId="3236939185" sldId="314"/>
            <ac:spMk id="6" creationId="{39688031-C32E-4F3A-A4F1-E6E3EBAE9B7F}"/>
          </ac:spMkLst>
        </pc:spChg>
        <pc:spChg chg="mod">
          <ac:chgData name="Enrique Garcia-Ceja" userId="cac46fe6-f2bd-4103-802d-af93b1429973" providerId="ADAL" clId="{61080F0E-D82A-4A71-92EE-55D65C9BC475}" dt="2021-03-08T14:22:28.855" v="437"/>
          <ac:spMkLst>
            <pc:docMk/>
            <pc:sldMk cId="3236939185" sldId="314"/>
            <ac:spMk id="7" creationId="{23DE36B0-4DE5-440F-AA02-4A81C1BEA15C}"/>
          </ac:spMkLst>
        </pc:spChg>
        <pc:spChg chg="add mod">
          <ac:chgData name="Enrique Garcia-Ceja" userId="cac46fe6-f2bd-4103-802d-af93b1429973" providerId="ADAL" clId="{61080F0E-D82A-4A71-92EE-55D65C9BC475}" dt="2021-03-08T14:22:28.855" v="437"/>
          <ac:spMkLst>
            <pc:docMk/>
            <pc:sldMk cId="3236939185" sldId="314"/>
            <ac:spMk id="8" creationId="{6EF777AA-2820-4E74-9543-DD8738CD0ED7}"/>
          </ac:spMkLst>
        </pc:spChg>
        <pc:spChg chg="add mod">
          <ac:chgData name="Enrique Garcia-Ceja" userId="cac46fe6-f2bd-4103-802d-af93b1429973" providerId="ADAL" clId="{61080F0E-D82A-4A71-92EE-55D65C9BC475}" dt="2021-03-08T14:22:28.855" v="437"/>
          <ac:spMkLst>
            <pc:docMk/>
            <pc:sldMk cId="3236939185" sldId="314"/>
            <ac:spMk id="9" creationId="{DDAB6D19-9A01-44BC-B167-2DD3C8424BF5}"/>
          </ac:spMkLst>
        </pc:spChg>
        <pc:spChg chg="add mod">
          <ac:chgData name="Enrique Garcia-Ceja" userId="cac46fe6-f2bd-4103-802d-af93b1429973" providerId="ADAL" clId="{61080F0E-D82A-4A71-92EE-55D65C9BC475}" dt="2021-03-08T14:22:28.855" v="437"/>
          <ac:spMkLst>
            <pc:docMk/>
            <pc:sldMk cId="3236939185" sldId="314"/>
            <ac:spMk id="10" creationId="{388D2A07-B4C2-4251-9EAC-D7EF6AAD9BEF}"/>
          </ac:spMkLst>
        </pc:spChg>
        <pc:spChg chg="add mod">
          <ac:chgData name="Enrique Garcia-Ceja" userId="cac46fe6-f2bd-4103-802d-af93b1429973" providerId="ADAL" clId="{61080F0E-D82A-4A71-92EE-55D65C9BC475}" dt="2021-03-08T14:22:28.855" v="437"/>
          <ac:spMkLst>
            <pc:docMk/>
            <pc:sldMk cId="3236939185" sldId="314"/>
            <ac:spMk id="11" creationId="{11FC2CA8-C4E2-474D-A813-DA0A9A7B30EC}"/>
          </ac:spMkLst>
        </pc:spChg>
        <pc:spChg chg="add mod">
          <ac:chgData name="Enrique Garcia-Ceja" userId="cac46fe6-f2bd-4103-802d-af93b1429973" providerId="ADAL" clId="{61080F0E-D82A-4A71-92EE-55D65C9BC475}" dt="2021-03-08T14:22:28.855" v="437"/>
          <ac:spMkLst>
            <pc:docMk/>
            <pc:sldMk cId="3236939185" sldId="314"/>
            <ac:spMk id="12" creationId="{210A3B42-2847-46C9-9FF5-9B3B7D637012}"/>
          </ac:spMkLst>
        </pc:spChg>
        <pc:spChg chg="add mod">
          <ac:chgData name="Enrique Garcia-Ceja" userId="cac46fe6-f2bd-4103-802d-af93b1429973" providerId="ADAL" clId="{61080F0E-D82A-4A71-92EE-55D65C9BC475}" dt="2021-03-08T14:22:28.855" v="437"/>
          <ac:spMkLst>
            <pc:docMk/>
            <pc:sldMk cId="3236939185" sldId="314"/>
            <ac:spMk id="13" creationId="{8D144AC7-8E57-41D3-8C44-357BEC5E1F43}"/>
          </ac:spMkLst>
        </pc:spChg>
        <pc:spChg chg="add mod">
          <ac:chgData name="Enrique Garcia-Ceja" userId="cac46fe6-f2bd-4103-802d-af93b1429973" providerId="ADAL" clId="{61080F0E-D82A-4A71-92EE-55D65C9BC475}" dt="2021-03-08T14:22:28.855" v="437"/>
          <ac:spMkLst>
            <pc:docMk/>
            <pc:sldMk cId="3236939185" sldId="314"/>
            <ac:spMk id="14" creationId="{803DB5BE-42BF-4459-9D7F-6BF035791AD2}"/>
          </ac:spMkLst>
        </pc:spChg>
        <pc:spChg chg="add mod">
          <ac:chgData name="Enrique Garcia-Ceja" userId="cac46fe6-f2bd-4103-802d-af93b1429973" providerId="ADAL" clId="{61080F0E-D82A-4A71-92EE-55D65C9BC475}" dt="2021-03-08T14:25:09.216" v="446" actId="20577"/>
          <ac:spMkLst>
            <pc:docMk/>
            <pc:sldMk cId="3236939185" sldId="314"/>
            <ac:spMk id="15" creationId="{7664D935-9791-45A8-8D45-42EFA8998C83}"/>
          </ac:spMkLst>
        </pc:spChg>
        <pc:spChg chg="add mod">
          <ac:chgData name="Enrique Garcia-Ceja" userId="cac46fe6-f2bd-4103-802d-af93b1429973" providerId="ADAL" clId="{61080F0E-D82A-4A71-92EE-55D65C9BC475}" dt="2021-03-08T14:25:01.937" v="442" actId="1076"/>
          <ac:spMkLst>
            <pc:docMk/>
            <pc:sldMk cId="3236939185" sldId="314"/>
            <ac:spMk id="16" creationId="{75FE8FAC-1BEF-4120-BC86-5D9726D43967}"/>
          </ac:spMkLst>
        </pc:spChg>
        <pc:spChg chg="add mod">
          <ac:chgData name="Enrique Garcia-Ceja" userId="cac46fe6-f2bd-4103-802d-af93b1429973" providerId="ADAL" clId="{61080F0E-D82A-4A71-92EE-55D65C9BC475}" dt="2021-03-08T14:25:01.937" v="442" actId="1076"/>
          <ac:spMkLst>
            <pc:docMk/>
            <pc:sldMk cId="3236939185" sldId="314"/>
            <ac:spMk id="17" creationId="{E4A4BA76-467F-407B-8823-D199F728F7DC}"/>
          </ac:spMkLst>
        </pc:spChg>
        <pc:grpChg chg="add mod">
          <ac:chgData name="Enrique Garcia-Ceja" userId="cac46fe6-f2bd-4103-802d-af93b1429973" providerId="ADAL" clId="{61080F0E-D82A-4A71-92EE-55D65C9BC475}" dt="2021-03-08T14:22:28.855" v="437"/>
          <ac:grpSpMkLst>
            <pc:docMk/>
            <pc:sldMk cId="3236939185" sldId="314"/>
            <ac:grpSpMk id="4" creationId="{A2C8CD41-5224-4A36-AFF2-6688832669BF}"/>
          </ac:grpSpMkLst>
        </pc:grpChg>
        <pc:picChg chg="add mod">
          <ac:chgData name="Enrique Garcia-Ceja" userId="cac46fe6-f2bd-4103-802d-af93b1429973" providerId="ADAL" clId="{61080F0E-D82A-4A71-92EE-55D65C9BC475}" dt="2021-03-08T14:25:01.937" v="442" actId="1076"/>
          <ac:picMkLst>
            <pc:docMk/>
            <pc:sldMk cId="3236939185" sldId="314"/>
            <ac:picMk id="18" creationId="{BDC355EA-35B1-47E8-B0F8-1E507159C3FC}"/>
          </ac:picMkLst>
        </pc:picChg>
        <pc:picChg chg="add mod">
          <ac:chgData name="Enrique Garcia-Ceja" userId="cac46fe6-f2bd-4103-802d-af93b1429973" providerId="ADAL" clId="{61080F0E-D82A-4A71-92EE-55D65C9BC475}" dt="2021-03-08T14:25:01.937" v="442" actId="1076"/>
          <ac:picMkLst>
            <pc:docMk/>
            <pc:sldMk cId="3236939185" sldId="314"/>
            <ac:picMk id="19" creationId="{D8B539BF-E099-48CF-B35A-E98E06243F4F}"/>
          </ac:picMkLst>
        </pc:picChg>
        <pc:picChg chg="add mod">
          <ac:chgData name="Enrique Garcia-Ceja" userId="cac46fe6-f2bd-4103-802d-af93b1429973" providerId="ADAL" clId="{61080F0E-D82A-4A71-92EE-55D65C9BC475}" dt="2021-03-08T14:25:01.937" v="442" actId="1076"/>
          <ac:picMkLst>
            <pc:docMk/>
            <pc:sldMk cId="3236939185" sldId="314"/>
            <ac:picMk id="20" creationId="{DCC4D874-95E5-4EBB-B2ED-18D4A19BD2AD}"/>
          </ac:picMkLst>
        </pc:picChg>
      </pc:sldChg>
      <pc:sldChg chg="addSp modSp add mod">
        <pc:chgData name="Enrique Garcia-Ceja" userId="cac46fe6-f2bd-4103-802d-af93b1429973" providerId="ADAL" clId="{61080F0E-D82A-4A71-92EE-55D65C9BC475}" dt="2021-03-08T14:26:23.922" v="451" actId="207"/>
        <pc:sldMkLst>
          <pc:docMk/>
          <pc:sldMk cId="712641721" sldId="315"/>
        </pc:sldMkLst>
        <pc:spChg chg="mod">
          <ac:chgData name="Enrique Garcia-Ceja" userId="cac46fe6-f2bd-4103-802d-af93b1429973" providerId="ADAL" clId="{61080F0E-D82A-4A71-92EE-55D65C9BC475}" dt="2021-03-08T14:25:27.993" v="447"/>
          <ac:spMkLst>
            <pc:docMk/>
            <pc:sldMk cId="712641721" sldId="315"/>
            <ac:spMk id="2" creationId="{DA93C4BE-5E27-46F9-B4B5-B31A61970ECC}"/>
          </ac:spMkLst>
        </pc:spChg>
        <pc:spChg chg="mod">
          <ac:chgData name="Enrique Garcia-Ceja" userId="cac46fe6-f2bd-4103-802d-af93b1429973" providerId="ADAL" clId="{61080F0E-D82A-4A71-92EE-55D65C9BC475}" dt="2021-03-08T14:22:30.722" v="438"/>
          <ac:spMkLst>
            <pc:docMk/>
            <pc:sldMk cId="712641721" sldId="315"/>
            <ac:spMk id="5" creationId="{000D25F2-5B14-4158-89D3-769EC501993E}"/>
          </ac:spMkLst>
        </pc:spChg>
        <pc:spChg chg="mod">
          <ac:chgData name="Enrique Garcia-Ceja" userId="cac46fe6-f2bd-4103-802d-af93b1429973" providerId="ADAL" clId="{61080F0E-D82A-4A71-92EE-55D65C9BC475}" dt="2021-03-08T14:22:30.722" v="438"/>
          <ac:spMkLst>
            <pc:docMk/>
            <pc:sldMk cId="712641721" sldId="315"/>
            <ac:spMk id="6" creationId="{6C21D180-7817-49BD-B280-348A6C15762F}"/>
          </ac:spMkLst>
        </pc:spChg>
        <pc:spChg chg="mod">
          <ac:chgData name="Enrique Garcia-Ceja" userId="cac46fe6-f2bd-4103-802d-af93b1429973" providerId="ADAL" clId="{61080F0E-D82A-4A71-92EE-55D65C9BC475}" dt="2021-03-08T14:22:30.722" v="438"/>
          <ac:spMkLst>
            <pc:docMk/>
            <pc:sldMk cId="712641721" sldId="315"/>
            <ac:spMk id="7" creationId="{E6DB1F21-106F-4A72-981E-74262B07ABF3}"/>
          </ac:spMkLst>
        </pc:spChg>
        <pc:spChg chg="add mod">
          <ac:chgData name="Enrique Garcia-Ceja" userId="cac46fe6-f2bd-4103-802d-af93b1429973" providerId="ADAL" clId="{61080F0E-D82A-4A71-92EE-55D65C9BC475}" dt="2021-03-08T14:22:30.722" v="438"/>
          <ac:spMkLst>
            <pc:docMk/>
            <pc:sldMk cId="712641721" sldId="315"/>
            <ac:spMk id="8" creationId="{E66E8C71-F69E-46A1-BE1D-8937038BE216}"/>
          </ac:spMkLst>
        </pc:spChg>
        <pc:spChg chg="add mod">
          <ac:chgData name="Enrique Garcia-Ceja" userId="cac46fe6-f2bd-4103-802d-af93b1429973" providerId="ADAL" clId="{61080F0E-D82A-4A71-92EE-55D65C9BC475}" dt="2021-03-08T14:22:30.722" v="438"/>
          <ac:spMkLst>
            <pc:docMk/>
            <pc:sldMk cId="712641721" sldId="315"/>
            <ac:spMk id="9" creationId="{C77CCCC6-DB35-42AE-A51A-EDE7183E6285}"/>
          </ac:spMkLst>
        </pc:spChg>
        <pc:spChg chg="add mod">
          <ac:chgData name="Enrique Garcia-Ceja" userId="cac46fe6-f2bd-4103-802d-af93b1429973" providerId="ADAL" clId="{61080F0E-D82A-4A71-92EE-55D65C9BC475}" dt="2021-03-08T14:22:30.722" v="438"/>
          <ac:spMkLst>
            <pc:docMk/>
            <pc:sldMk cId="712641721" sldId="315"/>
            <ac:spMk id="10" creationId="{BA3F281E-D05C-4EEE-8F57-271B8C0D8BE1}"/>
          </ac:spMkLst>
        </pc:spChg>
        <pc:spChg chg="add mod">
          <ac:chgData name="Enrique Garcia-Ceja" userId="cac46fe6-f2bd-4103-802d-af93b1429973" providerId="ADAL" clId="{61080F0E-D82A-4A71-92EE-55D65C9BC475}" dt="2021-03-08T14:22:30.722" v="438"/>
          <ac:spMkLst>
            <pc:docMk/>
            <pc:sldMk cId="712641721" sldId="315"/>
            <ac:spMk id="11" creationId="{EC2FB666-1F5B-4620-931E-2BD8A942507B}"/>
          </ac:spMkLst>
        </pc:spChg>
        <pc:spChg chg="add mod">
          <ac:chgData name="Enrique Garcia-Ceja" userId="cac46fe6-f2bd-4103-802d-af93b1429973" providerId="ADAL" clId="{61080F0E-D82A-4A71-92EE-55D65C9BC475}" dt="2021-03-08T14:22:30.722" v="438"/>
          <ac:spMkLst>
            <pc:docMk/>
            <pc:sldMk cId="712641721" sldId="315"/>
            <ac:spMk id="12" creationId="{57D1790C-F53F-4667-8F47-CC300F979972}"/>
          </ac:spMkLst>
        </pc:spChg>
        <pc:spChg chg="add mod">
          <ac:chgData name="Enrique Garcia-Ceja" userId="cac46fe6-f2bd-4103-802d-af93b1429973" providerId="ADAL" clId="{61080F0E-D82A-4A71-92EE-55D65C9BC475}" dt="2021-03-08T14:22:30.722" v="438"/>
          <ac:spMkLst>
            <pc:docMk/>
            <pc:sldMk cId="712641721" sldId="315"/>
            <ac:spMk id="13" creationId="{6B44DEB4-6B70-4638-875F-D5646374A303}"/>
          </ac:spMkLst>
        </pc:spChg>
        <pc:spChg chg="add mod">
          <ac:chgData name="Enrique Garcia-Ceja" userId="cac46fe6-f2bd-4103-802d-af93b1429973" providerId="ADAL" clId="{61080F0E-D82A-4A71-92EE-55D65C9BC475}" dt="2021-03-08T14:22:30.722" v="438"/>
          <ac:spMkLst>
            <pc:docMk/>
            <pc:sldMk cId="712641721" sldId="315"/>
            <ac:spMk id="14" creationId="{B463060C-22F1-4927-ACD2-B6376AAB8365}"/>
          </ac:spMkLst>
        </pc:spChg>
        <pc:spChg chg="add mod">
          <ac:chgData name="Enrique Garcia-Ceja" userId="cac46fe6-f2bd-4103-802d-af93b1429973" providerId="ADAL" clId="{61080F0E-D82A-4A71-92EE-55D65C9BC475}" dt="2021-03-08T14:25:55.863" v="450" actId="255"/>
          <ac:spMkLst>
            <pc:docMk/>
            <pc:sldMk cId="712641721" sldId="315"/>
            <ac:spMk id="15" creationId="{E1A193F1-5979-4704-8F1F-B38E06867FC9}"/>
          </ac:spMkLst>
        </pc:spChg>
        <pc:spChg chg="add mod">
          <ac:chgData name="Enrique Garcia-Ceja" userId="cac46fe6-f2bd-4103-802d-af93b1429973" providerId="ADAL" clId="{61080F0E-D82A-4A71-92EE-55D65C9BC475}" dt="2021-03-08T14:26:23.922" v="451" actId="207"/>
          <ac:spMkLst>
            <pc:docMk/>
            <pc:sldMk cId="712641721" sldId="315"/>
            <ac:spMk id="16" creationId="{4134AECC-308E-4950-8115-BBDAF8335CB2}"/>
          </ac:spMkLst>
        </pc:spChg>
        <pc:grpChg chg="add mod">
          <ac:chgData name="Enrique Garcia-Ceja" userId="cac46fe6-f2bd-4103-802d-af93b1429973" providerId="ADAL" clId="{61080F0E-D82A-4A71-92EE-55D65C9BC475}" dt="2021-03-08T14:22:30.722" v="438"/>
          <ac:grpSpMkLst>
            <pc:docMk/>
            <pc:sldMk cId="712641721" sldId="315"/>
            <ac:grpSpMk id="4" creationId="{26CF0372-4B09-48D5-8C94-2BF51943A52F}"/>
          </ac:grpSpMkLst>
        </pc:grpChg>
        <pc:picChg chg="add mod">
          <ac:chgData name="Enrique Garcia-Ceja" userId="cac46fe6-f2bd-4103-802d-af93b1429973" providerId="ADAL" clId="{61080F0E-D82A-4A71-92EE-55D65C9BC475}" dt="2021-03-08T14:25:47.781" v="449" actId="1076"/>
          <ac:picMkLst>
            <pc:docMk/>
            <pc:sldMk cId="712641721" sldId="315"/>
            <ac:picMk id="17" creationId="{B7FB101E-9A4E-4DBC-9234-031B77BA29EB}"/>
          </ac:picMkLst>
        </pc:picChg>
      </pc:sldChg>
      <pc:sldChg chg="modSp add mod">
        <pc:chgData name="Enrique Garcia-Ceja" userId="cac46fe6-f2bd-4103-802d-af93b1429973" providerId="ADAL" clId="{61080F0E-D82A-4A71-92EE-55D65C9BC475}" dt="2021-03-08T14:27:06.096" v="457" actId="1076"/>
        <pc:sldMkLst>
          <pc:docMk/>
          <pc:sldMk cId="1871774225" sldId="316"/>
        </pc:sldMkLst>
        <pc:spChg chg="mod">
          <ac:chgData name="Enrique Garcia-Ceja" userId="cac46fe6-f2bd-4103-802d-af93b1429973" providerId="ADAL" clId="{61080F0E-D82A-4A71-92EE-55D65C9BC475}" dt="2021-03-08T14:27:06.096" v="457" actId="1076"/>
          <ac:spMkLst>
            <pc:docMk/>
            <pc:sldMk cId="1871774225" sldId="316"/>
            <ac:spMk id="2" creationId="{DA93C4BE-5E27-46F9-B4B5-B31A61970ECC}"/>
          </ac:spMkLst>
        </pc:spChg>
      </pc:sldChg>
      <pc:sldChg chg="addSp modSp add mod">
        <pc:chgData name="Enrique Garcia-Ceja" userId="cac46fe6-f2bd-4103-802d-af93b1429973" providerId="ADAL" clId="{61080F0E-D82A-4A71-92EE-55D65C9BC475}" dt="2021-03-08T14:28:27.843" v="469" actId="1076"/>
        <pc:sldMkLst>
          <pc:docMk/>
          <pc:sldMk cId="4211397254" sldId="317"/>
        </pc:sldMkLst>
        <pc:spChg chg="mod">
          <ac:chgData name="Enrique Garcia-Ceja" userId="cac46fe6-f2bd-4103-802d-af93b1429973" providerId="ADAL" clId="{61080F0E-D82A-4A71-92EE-55D65C9BC475}" dt="2021-03-08T14:28:12.180" v="467"/>
          <ac:spMkLst>
            <pc:docMk/>
            <pc:sldMk cId="4211397254" sldId="317"/>
            <ac:spMk id="2" creationId="{DA93C4BE-5E27-46F9-B4B5-B31A61970ECC}"/>
          </ac:spMkLst>
        </pc:spChg>
        <pc:spChg chg="mod">
          <ac:chgData name="Enrique Garcia-Ceja" userId="cac46fe6-f2bd-4103-802d-af93b1429973" providerId="ADAL" clId="{61080F0E-D82A-4A71-92EE-55D65C9BC475}" dt="2021-03-08T14:27:30.088" v="458"/>
          <ac:spMkLst>
            <pc:docMk/>
            <pc:sldMk cId="4211397254" sldId="317"/>
            <ac:spMk id="5" creationId="{1BA5644E-8A93-42F6-A581-44D1C34A5E22}"/>
          </ac:spMkLst>
        </pc:spChg>
        <pc:spChg chg="mod">
          <ac:chgData name="Enrique Garcia-Ceja" userId="cac46fe6-f2bd-4103-802d-af93b1429973" providerId="ADAL" clId="{61080F0E-D82A-4A71-92EE-55D65C9BC475}" dt="2021-03-08T14:27:30.088" v="458"/>
          <ac:spMkLst>
            <pc:docMk/>
            <pc:sldMk cId="4211397254" sldId="317"/>
            <ac:spMk id="6" creationId="{D5D84BC2-C3AD-4137-B7BC-06DE310C9AC4}"/>
          </ac:spMkLst>
        </pc:spChg>
        <pc:spChg chg="mod">
          <ac:chgData name="Enrique Garcia-Ceja" userId="cac46fe6-f2bd-4103-802d-af93b1429973" providerId="ADAL" clId="{61080F0E-D82A-4A71-92EE-55D65C9BC475}" dt="2021-03-08T14:27:30.088" v="458"/>
          <ac:spMkLst>
            <pc:docMk/>
            <pc:sldMk cId="4211397254" sldId="317"/>
            <ac:spMk id="7" creationId="{6A474E4E-3D18-4A10-9EE3-BFA7C0348DA6}"/>
          </ac:spMkLst>
        </pc:spChg>
        <pc:spChg chg="add mod">
          <ac:chgData name="Enrique Garcia-Ceja" userId="cac46fe6-f2bd-4103-802d-af93b1429973" providerId="ADAL" clId="{61080F0E-D82A-4A71-92EE-55D65C9BC475}" dt="2021-03-08T14:27:30.088" v="458"/>
          <ac:spMkLst>
            <pc:docMk/>
            <pc:sldMk cId="4211397254" sldId="317"/>
            <ac:spMk id="8" creationId="{99EFD102-6BF2-419E-BE5E-CF8853CDC482}"/>
          </ac:spMkLst>
        </pc:spChg>
        <pc:spChg chg="add mod">
          <ac:chgData name="Enrique Garcia-Ceja" userId="cac46fe6-f2bd-4103-802d-af93b1429973" providerId="ADAL" clId="{61080F0E-D82A-4A71-92EE-55D65C9BC475}" dt="2021-03-08T14:27:30.088" v="458"/>
          <ac:spMkLst>
            <pc:docMk/>
            <pc:sldMk cId="4211397254" sldId="317"/>
            <ac:spMk id="9" creationId="{67AAE9EA-FECD-46D0-84A0-E11FBF429E36}"/>
          </ac:spMkLst>
        </pc:spChg>
        <pc:spChg chg="add mod">
          <ac:chgData name="Enrique Garcia-Ceja" userId="cac46fe6-f2bd-4103-802d-af93b1429973" providerId="ADAL" clId="{61080F0E-D82A-4A71-92EE-55D65C9BC475}" dt="2021-03-08T14:27:30.088" v="458"/>
          <ac:spMkLst>
            <pc:docMk/>
            <pc:sldMk cId="4211397254" sldId="317"/>
            <ac:spMk id="10" creationId="{773F24DB-F737-4FAF-9D0C-A0D0B93C0489}"/>
          </ac:spMkLst>
        </pc:spChg>
        <pc:spChg chg="add mod">
          <ac:chgData name="Enrique Garcia-Ceja" userId="cac46fe6-f2bd-4103-802d-af93b1429973" providerId="ADAL" clId="{61080F0E-D82A-4A71-92EE-55D65C9BC475}" dt="2021-03-08T14:27:30.088" v="458"/>
          <ac:spMkLst>
            <pc:docMk/>
            <pc:sldMk cId="4211397254" sldId="317"/>
            <ac:spMk id="11" creationId="{97585731-5D8C-493C-9CD0-DEFB7040A080}"/>
          </ac:spMkLst>
        </pc:spChg>
        <pc:spChg chg="add mod">
          <ac:chgData name="Enrique Garcia-Ceja" userId="cac46fe6-f2bd-4103-802d-af93b1429973" providerId="ADAL" clId="{61080F0E-D82A-4A71-92EE-55D65C9BC475}" dt="2021-03-08T14:27:30.088" v="458"/>
          <ac:spMkLst>
            <pc:docMk/>
            <pc:sldMk cId="4211397254" sldId="317"/>
            <ac:spMk id="12" creationId="{D6D5C5A8-DEC1-455E-9562-68AA9DE8475D}"/>
          </ac:spMkLst>
        </pc:spChg>
        <pc:spChg chg="add mod">
          <ac:chgData name="Enrique Garcia-Ceja" userId="cac46fe6-f2bd-4103-802d-af93b1429973" providerId="ADAL" clId="{61080F0E-D82A-4A71-92EE-55D65C9BC475}" dt="2021-03-08T14:27:30.088" v="458"/>
          <ac:spMkLst>
            <pc:docMk/>
            <pc:sldMk cId="4211397254" sldId="317"/>
            <ac:spMk id="13" creationId="{0D3B99FA-73DA-4BA7-897F-F6648DF7E4C3}"/>
          </ac:spMkLst>
        </pc:spChg>
        <pc:spChg chg="add mod">
          <ac:chgData name="Enrique Garcia-Ceja" userId="cac46fe6-f2bd-4103-802d-af93b1429973" providerId="ADAL" clId="{61080F0E-D82A-4A71-92EE-55D65C9BC475}" dt="2021-03-08T14:27:30.088" v="458"/>
          <ac:spMkLst>
            <pc:docMk/>
            <pc:sldMk cId="4211397254" sldId="317"/>
            <ac:spMk id="14" creationId="{9B19879E-EA2F-48F4-8782-8983DA7E3A3C}"/>
          </ac:spMkLst>
        </pc:spChg>
        <pc:spChg chg="add mod">
          <ac:chgData name="Enrique Garcia-Ceja" userId="cac46fe6-f2bd-4103-802d-af93b1429973" providerId="ADAL" clId="{61080F0E-D82A-4A71-92EE-55D65C9BC475}" dt="2021-03-08T14:28:27.843" v="469" actId="1076"/>
          <ac:spMkLst>
            <pc:docMk/>
            <pc:sldMk cId="4211397254" sldId="317"/>
            <ac:spMk id="15" creationId="{37C19C6A-89B2-43BC-9A5B-3FFA9F0F4912}"/>
          </ac:spMkLst>
        </pc:spChg>
        <pc:spChg chg="add mod">
          <ac:chgData name="Enrique Garcia-Ceja" userId="cac46fe6-f2bd-4103-802d-af93b1429973" providerId="ADAL" clId="{61080F0E-D82A-4A71-92EE-55D65C9BC475}" dt="2021-03-08T14:28:27.843" v="469" actId="1076"/>
          <ac:spMkLst>
            <pc:docMk/>
            <pc:sldMk cId="4211397254" sldId="317"/>
            <ac:spMk id="16" creationId="{BAA0B9FE-F9D6-4938-9665-DD45714C1C9C}"/>
          </ac:spMkLst>
        </pc:spChg>
        <pc:spChg chg="add mod">
          <ac:chgData name="Enrique Garcia-Ceja" userId="cac46fe6-f2bd-4103-802d-af93b1429973" providerId="ADAL" clId="{61080F0E-D82A-4A71-92EE-55D65C9BC475}" dt="2021-03-08T14:28:27.843" v="469" actId="1076"/>
          <ac:spMkLst>
            <pc:docMk/>
            <pc:sldMk cId="4211397254" sldId="317"/>
            <ac:spMk id="17" creationId="{87896FBD-9FED-4B51-A8BB-4D41086A46E5}"/>
          </ac:spMkLst>
        </pc:spChg>
        <pc:spChg chg="add mod">
          <ac:chgData name="Enrique Garcia-Ceja" userId="cac46fe6-f2bd-4103-802d-af93b1429973" providerId="ADAL" clId="{61080F0E-D82A-4A71-92EE-55D65C9BC475}" dt="2021-03-08T14:28:27.843" v="469" actId="1076"/>
          <ac:spMkLst>
            <pc:docMk/>
            <pc:sldMk cId="4211397254" sldId="317"/>
            <ac:spMk id="20" creationId="{35EE1999-CA12-4D83-8BDF-33C133953337}"/>
          </ac:spMkLst>
        </pc:spChg>
        <pc:spChg chg="add mod">
          <ac:chgData name="Enrique Garcia-Ceja" userId="cac46fe6-f2bd-4103-802d-af93b1429973" providerId="ADAL" clId="{61080F0E-D82A-4A71-92EE-55D65C9BC475}" dt="2021-03-08T14:28:27.843" v="469" actId="1076"/>
          <ac:spMkLst>
            <pc:docMk/>
            <pc:sldMk cId="4211397254" sldId="317"/>
            <ac:spMk id="21" creationId="{70C57732-F8E0-42A8-BD38-EF929917C8D1}"/>
          </ac:spMkLst>
        </pc:spChg>
        <pc:spChg chg="add mod">
          <ac:chgData name="Enrique Garcia-Ceja" userId="cac46fe6-f2bd-4103-802d-af93b1429973" providerId="ADAL" clId="{61080F0E-D82A-4A71-92EE-55D65C9BC475}" dt="2021-03-08T14:28:27.843" v="469" actId="1076"/>
          <ac:spMkLst>
            <pc:docMk/>
            <pc:sldMk cId="4211397254" sldId="317"/>
            <ac:spMk id="22" creationId="{4CF930AD-0690-4054-8FDB-5F0C2393B560}"/>
          </ac:spMkLst>
        </pc:spChg>
        <pc:spChg chg="add mod">
          <ac:chgData name="Enrique Garcia-Ceja" userId="cac46fe6-f2bd-4103-802d-af93b1429973" providerId="ADAL" clId="{61080F0E-D82A-4A71-92EE-55D65C9BC475}" dt="2021-03-08T14:28:27.843" v="469" actId="1076"/>
          <ac:spMkLst>
            <pc:docMk/>
            <pc:sldMk cId="4211397254" sldId="317"/>
            <ac:spMk id="23" creationId="{EB4FE184-4964-4E31-BF08-818DDC1834C8}"/>
          </ac:spMkLst>
        </pc:spChg>
        <pc:spChg chg="add mod">
          <ac:chgData name="Enrique Garcia-Ceja" userId="cac46fe6-f2bd-4103-802d-af93b1429973" providerId="ADAL" clId="{61080F0E-D82A-4A71-92EE-55D65C9BC475}" dt="2021-03-08T14:28:27.843" v="469" actId="1076"/>
          <ac:spMkLst>
            <pc:docMk/>
            <pc:sldMk cId="4211397254" sldId="317"/>
            <ac:spMk id="24" creationId="{E1C9DB10-0766-4196-8079-C3076310EB6C}"/>
          </ac:spMkLst>
        </pc:spChg>
        <pc:spChg chg="add mod">
          <ac:chgData name="Enrique Garcia-Ceja" userId="cac46fe6-f2bd-4103-802d-af93b1429973" providerId="ADAL" clId="{61080F0E-D82A-4A71-92EE-55D65C9BC475}" dt="2021-03-08T14:28:27.843" v="469" actId="1076"/>
          <ac:spMkLst>
            <pc:docMk/>
            <pc:sldMk cId="4211397254" sldId="317"/>
            <ac:spMk id="25" creationId="{71512302-D7FB-4694-915C-EE6390ED945F}"/>
          </ac:spMkLst>
        </pc:spChg>
        <pc:spChg chg="add mod">
          <ac:chgData name="Enrique Garcia-Ceja" userId="cac46fe6-f2bd-4103-802d-af93b1429973" providerId="ADAL" clId="{61080F0E-D82A-4A71-92EE-55D65C9BC475}" dt="2021-03-08T14:28:27.843" v="469" actId="1076"/>
          <ac:spMkLst>
            <pc:docMk/>
            <pc:sldMk cId="4211397254" sldId="317"/>
            <ac:spMk id="27" creationId="{80302033-2EA0-4D11-9B4D-5208F0247F92}"/>
          </ac:spMkLst>
        </pc:spChg>
        <pc:spChg chg="add mod">
          <ac:chgData name="Enrique Garcia-Ceja" userId="cac46fe6-f2bd-4103-802d-af93b1429973" providerId="ADAL" clId="{61080F0E-D82A-4A71-92EE-55D65C9BC475}" dt="2021-03-08T14:28:27.843" v="469" actId="1076"/>
          <ac:spMkLst>
            <pc:docMk/>
            <pc:sldMk cId="4211397254" sldId="317"/>
            <ac:spMk id="28" creationId="{AE466189-C8B8-4A48-8D71-8DDFD98A5EB6}"/>
          </ac:spMkLst>
        </pc:spChg>
        <pc:grpChg chg="add mod">
          <ac:chgData name="Enrique Garcia-Ceja" userId="cac46fe6-f2bd-4103-802d-af93b1429973" providerId="ADAL" clId="{61080F0E-D82A-4A71-92EE-55D65C9BC475}" dt="2021-03-08T14:27:30.088" v="458"/>
          <ac:grpSpMkLst>
            <pc:docMk/>
            <pc:sldMk cId="4211397254" sldId="317"/>
            <ac:grpSpMk id="4" creationId="{D670EDEE-7361-4B5C-9E3C-1EC090291DF2}"/>
          </ac:grpSpMkLst>
        </pc:grpChg>
        <pc:cxnChg chg="add mod">
          <ac:chgData name="Enrique Garcia-Ceja" userId="cac46fe6-f2bd-4103-802d-af93b1429973" providerId="ADAL" clId="{61080F0E-D82A-4A71-92EE-55D65C9BC475}" dt="2021-03-08T14:28:27.843" v="469" actId="1076"/>
          <ac:cxnSpMkLst>
            <pc:docMk/>
            <pc:sldMk cId="4211397254" sldId="317"/>
            <ac:cxnSpMk id="18" creationId="{ED7E6C40-62A1-44D6-8BA3-319017BE9170}"/>
          </ac:cxnSpMkLst>
        </pc:cxnChg>
        <pc:cxnChg chg="add mod">
          <ac:chgData name="Enrique Garcia-Ceja" userId="cac46fe6-f2bd-4103-802d-af93b1429973" providerId="ADAL" clId="{61080F0E-D82A-4A71-92EE-55D65C9BC475}" dt="2021-03-08T14:28:27.843" v="469" actId="1076"/>
          <ac:cxnSpMkLst>
            <pc:docMk/>
            <pc:sldMk cId="4211397254" sldId="317"/>
            <ac:cxnSpMk id="19" creationId="{796D41B7-3A72-4049-99B0-07F475AB8447}"/>
          </ac:cxnSpMkLst>
        </pc:cxnChg>
        <pc:cxnChg chg="add mod">
          <ac:chgData name="Enrique Garcia-Ceja" userId="cac46fe6-f2bd-4103-802d-af93b1429973" providerId="ADAL" clId="{61080F0E-D82A-4A71-92EE-55D65C9BC475}" dt="2021-03-08T14:28:27.843" v="469" actId="1076"/>
          <ac:cxnSpMkLst>
            <pc:docMk/>
            <pc:sldMk cId="4211397254" sldId="317"/>
            <ac:cxnSpMk id="26" creationId="{2D0DE2B7-C09E-4995-B69C-26D7E24CF61F}"/>
          </ac:cxnSpMkLst>
        </pc:cxnChg>
        <pc:cxnChg chg="add mod">
          <ac:chgData name="Enrique Garcia-Ceja" userId="cac46fe6-f2bd-4103-802d-af93b1429973" providerId="ADAL" clId="{61080F0E-D82A-4A71-92EE-55D65C9BC475}" dt="2021-03-08T14:28:27.843" v="469" actId="1076"/>
          <ac:cxnSpMkLst>
            <pc:docMk/>
            <pc:sldMk cId="4211397254" sldId="317"/>
            <ac:cxnSpMk id="29" creationId="{22F2CD35-85BD-432C-9C9A-2DB530CDAE91}"/>
          </ac:cxnSpMkLst>
        </pc:cxnChg>
      </pc:sldChg>
      <pc:sldChg chg="addSp modSp add mod">
        <pc:chgData name="Enrique Garcia-Ceja" userId="cac46fe6-f2bd-4103-802d-af93b1429973" providerId="ADAL" clId="{61080F0E-D82A-4A71-92EE-55D65C9BC475}" dt="2021-03-08T14:29:06.371" v="473" actId="207"/>
        <pc:sldMkLst>
          <pc:docMk/>
          <pc:sldMk cId="2691693366" sldId="318"/>
        </pc:sldMkLst>
        <pc:spChg chg="mod">
          <ac:chgData name="Enrique Garcia-Ceja" userId="cac46fe6-f2bd-4103-802d-af93b1429973" providerId="ADAL" clId="{61080F0E-D82A-4A71-92EE-55D65C9BC475}" dt="2021-03-08T14:28:46.954" v="470"/>
          <ac:spMkLst>
            <pc:docMk/>
            <pc:sldMk cId="2691693366" sldId="318"/>
            <ac:spMk id="2" creationId="{DA93C4BE-5E27-46F9-B4B5-B31A61970ECC}"/>
          </ac:spMkLst>
        </pc:spChg>
        <pc:spChg chg="mod">
          <ac:chgData name="Enrique Garcia-Ceja" userId="cac46fe6-f2bd-4103-802d-af93b1429973" providerId="ADAL" clId="{61080F0E-D82A-4A71-92EE-55D65C9BC475}" dt="2021-03-08T14:27:33.195" v="459"/>
          <ac:spMkLst>
            <pc:docMk/>
            <pc:sldMk cId="2691693366" sldId="318"/>
            <ac:spMk id="5" creationId="{5AF5EDA9-FBCC-4CA3-9C1E-ECD69592A93A}"/>
          </ac:spMkLst>
        </pc:spChg>
        <pc:spChg chg="mod">
          <ac:chgData name="Enrique Garcia-Ceja" userId="cac46fe6-f2bd-4103-802d-af93b1429973" providerId="ADAL" clId="{61080F0E-D82A-4A71-92EE-55D65C9BC475}" dt="2021-03-08T14:27:33.195" v="459"/>
          <ac:spMkLst>
            <pc:docMk/>
            <pc:sldMk cId="2691693366" sldId="318"/>
            <ac:spMk id="6" creationId="{0064C8D4-426E-497F-B09B-E0BF2F673391}"/>
          </ac:spMkLst>
        </pc:spChg>
        <pc:spChg chg="mod">
          <ac:chgData name="Enrique Garcia-Ceja" userId="cac46fe6-f2bd-4103-802d-af93b1429973" providerId="ADAL" clId="{61080F0E-D82A-4A71-92EE-55D65C9BC475}" dt="2021-03-08T14:27:33.195" v="459"/>
          <ac:spMkLst>
            <pc:docMk/>
            <pc:sldMk cId="2691693366" sldId="318"/>
            <ac:spMk id="7" creationId="{1A69FEE6-FF7E-4F82-944B-6724131043D3}"/>
          </ac:spMkLst>
        </pc:spChg>
        <pc:spChg chg="add mod">
          <ac:chgData name="Enrique Garcia-Ceja" userId="cac46fe6-f2bd-4103-802d-af93b1429973" providerId="ADAL" clId="{61080F0E-D82A-4A71-92EE-55D65C9BC475}" dt="2021-03-08T14:27:33.195" v="459"/>
          <ac:spMkLst>
            <pc:docMk/>
            <pc:sldMk cId="2691693366" sldId="318"/>
            <ac:spMk id="8" creationId="{0A922729-F010-4F0E-A6C8-59E9AD2B265E}"/>
          </ac:spMkLst>
        </pc:spChg>
        <pc:spChg chg="add mod">
          <ac:chgData name="Enrique Garcia-Ceja" userId="cac46fe6-f2bd-4103-802d-af93b1429973" providerId="ADAL" clId="{61080F0E-D82A-4A71-92EE-55D65C9BC475}" dt="2021-03-08T14:27:33.195" v="459"/>
          <ac:spMkLst>
            <pc:docMk/>
            <pc:sldMk cId="2691693366" sldId="318"/>
            <ac:spMk id="9" creationId="{8D0D44A2-21A3-4843-9400-52B946188A0D}"/>
          </ac:spMkLst>
        </pc:spChg>
        <pc:spChg chg="add mod">
          <ac:chgData name="Enrique Garcia-Ceja" userId="cac46fe6-f2bd-4103-802d-af93b1429973" providerId="ADAL" clId="{61080F0E-D82A-4A71-92EE-55D65C9BC475}" dt="2021-03-08T14:27:33.195" v="459"/>
          <ac:spMkLst>
            <pc:docMk/>
            <pc:sldMk cId="2691693366" sldId="318"/>
            <ac:spMk id="10" creationId="{7078B4F7-EAC8-40AD-B3BB-A34CED893971}"/>
          </ac:spMkLst>
        </pc:spChg>
        <pc:spChg chg="add mod">
          <ac:chgData name="Enrique Garcia-Ceja" userId="cac46fe6-f2bd-4103-802d-af93b1429973" providerId="ADAL" clId="{61080F0E-D82A-4A71-92EE-55D65C9BC475}" dt="2021-03-08T14:27:33.195" v="459"/>
          <ac:spMkLst>
            <pc:docMk/>
            <pc:sldMk cId="2691693366" sldId="318"/>
            <ac:spMk id="11" creationId="{7F789764-2A16-44C1-B1E6-5089BEB5F9F5}"/>
          </ac:spMkLst>
        </pc:spChg>
        <pc:spChg chg="add mod">
          <ac:chgData name="Enrique Garcia-Ceja" userId="cac46fe6-f2bd-4103-802d-af93b1429973" providerId="ADAL" clId="{61080F0E-D82A-4A71-92EE-55D65C9BC475}" dt="2021-03-08T14:27:33.195" v="459"/>
          <ac:spMkLst>
            <pc:docMk/>
            <pc:sldMk cId="2691693366" sldId="318"/>
            <ac:spMk id="12" creationId="{DE131A81-9596-45FD-935B-996E272716B1}"/>
          </ac:spMkLst>
        </pc:spChg>
        <pc:spChg chg="add mod">
          <ac:chgData name="Enrique Garcia-Ceja" userId="cac46fe6-f2bd-4103-802d-af93b1429973" providerId="ADAL" clId="{61080F0E-D82A-4A71-92EE-55D65C9BC475}" dt="2021-03-08T14:27:33.195" v="459"/>
          <ac:spMkLst>
            <pc:docMk/>
            <pc:sldMk cId="2691693366" sldId="318"/>
            <ac:spMk id="13" creationId="{D538EED4-394F-4382-BCC8-844FAC581E5D}"/>
          </ac:spMkLst>
        </pc:spChg>
        <pc:spChg chg="add mod">
          <ac:chgData name="Enrique Garcia-Ceja" userId="cac46fe6-f2bd-4103-802d-af93b1429973" providerId="ADAL" clId="{61080F0E-D82A-4A71-92EE-55D65C9BC475}" dt="2021-03-08T14:27:33.195" v="459"/>
          <ac:spMkLst>
            <pc:docMk/>
            <pc:sldMk cId="2691693366" sldId="318"/>
            <ac:spMk id="14" creationId="{854561F0-C8CB-47E2-8679-9821CBD2881C}"/>
          </ac:spMkLst>
        </pc:spChg>
        <pc:spChg chg="add mod">
          <ac:chgData name="Enrique Garcia-Ceja" userId="cac46fe6-f2bd-4103-802d-af93b1429973" providerId="ADAL" clId="{61080F0E-D82A-4A71-92EE-55D65C9BC475}" dt="2021-03-08T14:29:06.371" v="473" actId="207"/>
          <ac:spMkLst>
            <pc:docMk/>
            <pc:sldMk cId="2691693366" sldId="318"/>
            <ac:spMk id="15" creationId="{63D38BA2-A88F-45FC-A36A-3481EC128108}"/>
          </ac:spMkLst>
        </pc:spChg>
        <pc:spChg chg="add mod">
          <ac:chgData name="Enrique Garcia-Ceja" userId="cac46fe6-f2bd-4103-802d-af93b1429973" providerId="ADAL" clId="{61080F0E-D82A-4A71-92EE-55D65C9BC475}" dt="2021-03-08T14:29:06.371" v="473" actId="207"/>
          <ac:spMkLst>
            <pc:docMk/>
            <pc:sldMk cId="2691693366" sldId="318"/>
            <ac:spMk id="16" creationId="{E3C06993-1E92-4ACD-A05B-4328A32A5EF3}"/>
          </ac:spMkLst>
        </pc:spChg>
        <pc:spChg chg="add mod">
          <ac:chgData name="Enrique Garcia-Ceja" userId="cac46fe6-f2bd-4103-802d-af93b1429973" providerId="ADAL" clId="{61080F0E-D82A-4A71-92EE-55D65C9BC475}" dt="2021-03-08T14:29:06.371" v="473" actId="207"/>
          <ac:spMkLst>
            <pc:docMk/>
            <pc:sldMk cId="2691693366" sldId="318"/>
            <ac:spMk id="17" creationId="{DDBE4FA6-ED2B-4666-9BE1-6CDF5FD06C73}"/>
          </ac:spMkLst>
        </pc:spChg>
        <pc:spChg chg="add mod">
          <ac:chgData name="Enrique Garcia-Ceja" userId="cac46fe6-f2bd-4103-802d-af93b1429973" providerId="ADAL" clId="{61080F0E-D82A-4A71-92EE-55D65C9BC475}" dt="2021-03-08T14:29:06.371" v="473" actId="207"/>
          <ac:spMkLst>
            <pc:docMk/>
            <pc:sldMk cId="2691693366" sldId="318"/>
            <ac:spMk id="18" creationId="{8750E88E-EF2C-47D1-BCE5-D8F94AE0844A}"/>
          </ac:spMkLst>
        </pc:spChg>
        <pc:grpChg chg="add mod">
          <ac:chgData name="Enrique Garcia-Ceja" userId="cac46fe6-f2bd-4103-802d-af93b1429973" providerId="ADAL" clId="{61080F0E-D82A-4A71-92EE-55D65C9BC475}" dt="2021-03-08T14:27:33.195" v="459"/>
          <ac:grpSpMkLst>
            <pc:docMk/>
            <pc:sldMk cId="2691693366" sldId="318"/>
            <ac:grpSpMk id="4" creationId="{286D7F8A-D259-4B6D-AB0D-229661CDBB46}"/>
          </ac:grpSpMkLst>
        </pc:grpChg>
        <pc:picChg chg="add mod">
          <ac:chgData name="Enrique Garcia-Ceja" userId="cac46fe6-f2bd-4103-802d-af93b1429973" providerId="ADAL" clId="{61080F0E-D82A-4A71-92EE-55D65C9BC475}" dt="2021-03-08T14:29:02.837" v="472" actId="1076"/>
          <ac:picMkLst>
            <pc:docMk/>
            <pc:sldMk cId="2691693366" sldId="318"/>
            <ac:picMk id="21" creationId="{383368D6-83D7-4615-814D-380D9B58C6BE}"/>
          </ac:picMkLst>
        </pc:picChg>
        <pc:cxnChg chg="add mod">
          <ac:chgData name="Enrique Garcia-Ceja" userId="cac46fe6-f2bd-4103-802d-af93b1429973" providerId="ADAL" clId="{61080F0E-D82A-4A71-92EE-55D65C9BC475}" dt="2021-03-08T14:29:02.837" v="472" actId="1076"/>
          <ac:cxnSpMkLst>
            <pc:docMk/>
            <pc:sldMk cId="2691693366" sldId="318"/>
            <ac:cxnSpMk id="19" creationId="{67E0D263-BCB0-4411-A8A0-B1F662B1FB38}"/>
          </ac:cxnSpMkLst>
        </pc:cxnChg>
        <pc:cxnChg chg="add mod">
          <ac:chgData name="Enrique Garcia-Ceja" userId="cac46fe6-f2bd-4103-802d-af93b1429973" providerId="ADAL" clId="{61080F0E-D82A-4A71-92EE-55D65C9BC475}" dt="2021-03-08T14:29:02.837" v="472" actId="1076"/>
          <ac:cxnSpMkLst>
            <pc:docMk/>
            <pc:sldMk cId="2691693366" sldId="318"/>
            <ac:cxnSpMk id="20" creationId="{22EB9113-53F5-4972-87C3-47F6BEF1AB35}"/>
          </ac:cxnSpMkLst>
        </pc:cxnChg>
      </pc:sldChg>
      <pc:sldChg chg="addSp delSp modSp add mod">
        <pc:chgData name="Enrique Garcia-Ceja" userId="cac46fe6-f2bd-4103-802d-af93b1429973" providerId="ADAL" clId="{61080F0E-D82A-4A71-92EE-55D65C9BC475}" dt="2021-03-08T14:31:22.535" v="485" actId="207"/>
        <pc:sldMkLst>
          <pc:docMk/>
          <pc:sldMk cId="3205769447" sldId="319"/>
        </pc:sldMkLst>
        <pc:spChg chg="mod">
          <ac:chgData name="Enrique Garcia-Ceja" userId="cac46fe6-f2bd-4103-802d-af93b1429973" providerId="ADAL" clId="{61080F0E-D82A-4A71-92EE-55D65C9BC475}" dt="2021-03-08T14:29:34.865" v="475" actId="20577"/>
          <ac:spMkLst>
            <pc:docMk/>
            <pc:sldMk cId="3205769447" sldId="319"/>
            <ac:spMk id="2" creationId="{DA93C4BE-5E27-46F9-B4B5-B31A61970ECC}"/>
          </ac:spMkLst>
        </pc:spChg>
        <pc:spChg chg="mod">
          <ac:chgData name="Enrique Garcia-Ceja" userId="cac46fe6-f2bd-4103-802d-af93b1429973" providerId="ADAL" clId="{61080F0E-D82A-4A71-92EE-55D65C9BC475}" dt="2021-03-08T14:27:37.100" v="460"/>
          <ac:spMkLst>
            <pc:docMk/>
            <pc:sldMk cId="3205769447" sldId="319"/>
            <ac:spMk id="5" creationId="{F152BCB7-EED1-4C1A-BE4E-8A3E01599092}"/>
          </ac:spMkLst>
        </pc:spChg>
        <pc:spChg chg="mod">
          <ac:chgData name="Enrique Garcia-Ceja" userId="cac46fe6-f2bd-4103-802d-af93b1429973" providerId="ADAL" clId="{61080F0E-D82A-4A71-92EE-55D65C9BC475}" dt="2021-03-08T14:27:37.100" v="460"/>
          <ac:spMkLst>
            <pc:docMk/>
            <pc:sldMk cId="3205769447" sldId="319"/>
            <ac:spMk id="6" creationId="{CCD3E53C-19FD-4849-AAB1-3845F7A462D0}"/>
          </ac:spMkLst>
        </pc:spChg>
        <pc:spChg chg="mod">
          <ac:chgData name="Enrique Garcia-Ceja" userId="cac46fe6-f2bd-4103-802d-af93b1429973" providerId="ADAL" clId="{61080F0E-D82A-4A71-92EE-55D65C9BC475}" dt="2021-03-08T14:27:37.100" v="460"/>
          <ac:spMkLst>
            <pc:docMk/>
            <pc:sldMk cId="3205769447" sldId="319"/>
            <ac:spMk id="7" creationId="{E053FCD8-C41B-4C70-A2FF-F031830DCEC3}"/>
          </ac:spMkLst>
        </pc:spChg>
        <pc:spChg chg="add mod">
          <ac:chgData name="Enrique Garcia-Ceja" userId="cac46fe6-f2bd-4103-802d-af93b1429973" providerId="ADAL" clId="{61080F0E-D82A-4A71-92EE-55D65C9BC475}" dt="2021-03-08T14:27:37.100" v="460"/>
          <ac:spMkLst>
            <pc:docMk/>
            <pc:sldMk cId="3205769447" sldId="319"/>
            <ac:spMk id="8" creationId="{B9F24A83-5B93-4F7A-B73F-858E9E5C32D5}"/>
          </ac:spMkLst>
        </pc:spChg>
        <pc:spChg chg="add mod">
          <ac:chgData name="Enrique Garcia-Ceja" userId="cac46fe6-f2bd-4103-802d-af93b1429973" providerId="ADAL" clId="{61080F0E-D82A-4A71-92EE-55D65C9BC475}" dt="2021-03-08T14:27:37.100" v="460"/>
          <ac:spMkLst>
            <pc:docMk/>
            <pc:sldMk cId="3205769447" sldId="319"/>
            <ac:spMk id="9" creationId="{481453F4-4B14-4E92-A301-F6E064A5FF24}"/>
          </ac:spMkLst>
        </pc:spChg>
        <pc:spChg chg="add mod">
          <ac:chgData name="Enrique Garcia-Ceja" userId="cac46fe6-f2bd-4103-802d-af93b1429973" providerId="ADAL" clId="{61080F0E-D82A-4A71-92EE-55D65C9BC475}" dt="2021-03-08T14:27:37.100" v="460"/>
          <ac:spMkLst>
            <pc:docMk/>
            <pc:sldMk cId="3205769447" sldId="319"/>
            <ac:spMk id="10" creationId="{D1463C76-BA53-448C-91B2-683F51AFD184}"/>
          </ac:spMkLst>
        </pc:spChg>
        <pc:spChg chg="add mod">
          <ac:chgData name="Enrique Garcia-Ceja" userId="cac46fe6-f2bd-4103-802d-af93b1429973" providerId="ADAL" clId="{61080F0E-D82A-4A71-92EE-55D65C9BC475}" dt="2021-03-08T14:27:37.100" v="460"/>
          <ac:spMkLst>
            <pc:docMk/>
            <pc:sldMk cId="3205769447" sldId="319"/>
            <ac:spMk id="11" creationId="{854FE72C-F376-42B4-B62C-C847C1AF2F32}"/>
          </ac:spMkLst>
        </pc:spChg>
        <pc:spChg chg="add mod">
          <ac:chgData name="Enrique Garcia-Ceja" userId="cac46fe6-f2bd-4103-802d-af93b1429973" providerId="ADAL" clId="{61080F0E-D82A-4A71-92EE-55D65C9BC475}" dt="2021-03-08T14:27:37.100" v="460"/>
          <ac:spMkLst>
            <pc:docMk/>
            <pc:sldMk cId="3205769447" sldId="319"/>
            <ac:spMk id="12" creationId="{0E097DAE-ABF2-4BC6-80D6-D6468B38B2F0}"/>
          </ac:spMkLst>
        </pc:spChg>
        <pc:spChg chg="add mod">
          <ac:chgData name="Enrique Garcia-Ceja" userId="cac46fe6-f2bd-4103-802d-af93b1429973" providerId="ADAL" clId="{61080F0E-D82A-4A71-92EE-55D65C9BC475}" dt="2021-03-08T14:27:37.100" v="460"/>
          <ac:spMkLst>
            <pc:docMk/>
            <pc:sldMk cId="3205769447" sldId="319"/>
            <ac:spMk id="13" creationId="{7911C84B-7DBA-45E6-A55F-EB50AD090CD0}"/>
          </ac:spMkLst>
        </pc:spChg>
        <pc:spChg chg="add mod">
          <ac:chgData name="Enrique Garcia-Ceja" userId="cac46fe6-f2bd-4103-802d-af93b1429973" providerId="ADAL" clId="{61080F0E-D82A-4A71-92EE-55D65C9BC475}" dt="2021-03-08T14:27:37.100" v="460"/>
          <ac:spMkLst>
            <pc:docMk/>
            <pc:sldMk cId="3205769447" sldId="319"/>
            <ac:spMk id="14" creationId="{AF7BA82E-32D3-4DDB-AAE1-B6FFCB57233E}"/>
          </ac:spMkLst>
        </pc:spChg>
        <pc:spChg chg="add del mod">
          <ac:chgData name="Enrique Garcia-Ceja" userId="cac46fe6-f2bd-4103-802d-af93b1429973" providerId="ADAL" clId="{61080F0E-D82A-4A71-92EE-55D65C9BC475}" dt="2021-03-08T14:30:53.844" v="482" actId="478"/>
          <ac:spMkLst>
            <pc:docMk/>
            <pc:sldMk cId="3205769447" sldId="319"/>
            <ac:spMk id="15" creationId="{9CECE9BB-D05D-442C-8DA9-62DAFD990C92}"/>
          </ac:spMkLst>
        </pc:spChg>
        <pc:spChg chg="add del mod">
          <ac:chgData name="Enrique Garcia-Ceja" userId="cac46fe6-f2bd-4103-802d-af93b1429973" providerId="ADAL" clId="{61080F0E-D82A-4A71-92EE-55D65C9BC475}" dt="2021-03-08T14:30:53.844" v="482" actId="478"/>
          <ac:spMkLst>
            <pc:docMk/>
            <pc:sldMk cId="3205769447" sldId="319"/>
            <ac:spMk id="16" creationId="{CE72F4A0-2EF2-4014-9AF7-0A5328F33AE1}"/>
          </ac:spMkLst>
        </pc:spChg>
        <pc:spChg chg="add del mod">
          <ac:chgData name="Enrique Garcia-Ceja" userId="cac46fe6-f2bd-4103-802d-af93b1429973" providerId="ADAL" clId="{61080F0E-D82A-4A71-92EE-55D65C9BC475}" dt="2021-03-08T14:30:53.844" v="482" actId="478"/>
          <ac:spMkLst>
            <pc:docMk/>
            <pc:sldMk cId="3205769447" sldId="319"/>
            <ac:spMk id="17" creationId="{C349C7D8-464E-4ABD-9618-C27F2C24042F}"/>
          </ac:spMkLst>
        </pc:spChg>
        <pc:spChg chg="add del mod">
          <ac:chgData name="Enrique Garcia-Ceja" userId="cac46fe6-f2bd-4103-802d-af93b1429973" providerId="ADAL" clId="{61080F0E-D82A-4A71-92EE-55D65C9BC475}" dt="2021-03-08T14:30:53.844" v="482" actId="478"/>
          <ac:spMkLst>
            <pc:docMk/>
            <pc:sldMk cId="3205769447" sldId="319"/>
            <ac:spMk id="18" creationId="{79D8560E-EED2-46EA-8462-0A20D542AAF9}"/>
          </ac:spMkLst>
        </pc:spChg>
        <pc:spChg chg="add del mod">
          <ac:chgData name="Enrique Garcia-Ceja" userId="cac46fe6-f2bd-4103-802d-af93b1429973" providerId="ADAL" clId="{61080F0E-D82A-4A71-92EE-55D65C9BC475}" dt="2021-03-08T14:30:53.844" v="482" actId="478"/>
          <ac:spMkLst>
            <pc:docMk/>
            <pc:sldMk cId="3205769447" sldId="319"/>
            <ac:spMk id="19" creationId="{87D36450-405D-4CC5-B80C-0D6376C6F71A}"/>
          </ac:spMkLst>
        </pc:spChg>
        <pc:spChg chg="add del mod">
          <ac:chgData name="Enrique Garcia-Ceja" userId="cac46fe6-f2bd-4103-802d-af93b1429973" providerId="ADAL" clId="{61080F0E-D82A-4A71-92EE-55D65C9BC475}" dt="2021-03-08T14:30:53.844" v="482" actId="478"/>
          <ac:spMkLst>
            <pc:docMk/>
            <pc:sldMk cId="3205769447" sldId="319"/>
            <ac:spMk id="22" creationId="{E37527C6-78F9-4779-B419-0EA4A7B56908}"/>
          </ac:spMkLst>
        </pc:spChg>
        <pc:spChg chg="add del mod">
          <ac:chgData name="Enrique Garcia-Ceja" userId="cac46fe6-f2bd-4103-802d-af93b1429973" providerId="ADAL" clId="{61080F0E-D82A-4A71-92EE-55D65C9BC475}" dt="2021-03-08T14:30:53.844" v="482" actId="478"/>
          <ac:spMkLst>
            <pc:docMk/>
            <pc:sldMk cId="3205769447" sldId="319"/>
            <ac:spMk id="23" creationId="{76CA21C1-4E22-4F50-8040-78202E1FBC7A}"/>
          </ac:spMkLst>
        </pc:spChg>
        <pc:spChg chg="add del mod">
          <ac:chgData name="Enrique Garcia-Ceja" userId="cac46fe6-f2bd-4103-802d-af93b1429973" providerId="ADAL" clId="{61080F0E-D82A-4A71-92EE-55D65C9BC475}" dt="2021-03-08T14:30:53.844" v="482" actId="478"/>
          <ac:spMkLst>
            <pc:docMk/>
            <pc:sldMk cId="3205769447" sldId="319"/>
            <ac:spMk id="24" creationId="{0690040D-CD3C-4348-841B-7A6629D8AB4A}"/>
          </ac:spMkLst>
        </pc:spChg>
        <pc:spChg chg="add del mod">
          <ac:chgData name="Enrique Garcia-Ceja" userId="cac46fe6-f2bd-4103-802d-af93b1429973" providerId="ADAL" clId="{61080F0E-D82A-4A71-92EE-55D65C9BC475}" dt="2021-03-08T14:30:53.844" v="482" actId="478"/>
          <ac:spMkLst>
            <pc:docMk/>
            <pc:sldMk cId="3205769447" sldId="319"/>
            <ac:spMk id="25" creationId="{D43758EC-7A69-40C4-8E59-AD1EACB7461D}"/>
          </ac:spMkLst>
        </pc:spChg>
        <pc:spChg chg="add del mod">
          <ac:chgData name="Enrique Garcia-Ceja" userId="cac46fe6-f2bd-4103-802d-af93b1429973" providerId="ADAL" clId="{61080F0E-D82A-4A71-92EE-55D65C9BC475}" dt="2021-03-08T14:30:53.844" v="482" actId="478"/>
          <ac:spMkLst>
            <pc:docMk/>
            <pc:sldMk cId="3205769447" sldId="319"/>
            <ac:spMk id="26" creationId="{747D6E8A-4F87-49D0-842A-3C69D0D775BF}"/>
          </ac:spMkLst>
        </pc:spChg>
        <pc:spChg chg="add del mod">
          <ac:chgData name="Enrique Garcia-Ceja" userId="cac46fe6-f2bd-4103-802d-af93b1429973" providerId="ADAL" clId="{61080F0E-D82A-4A71-92EE-55D65C9BC475}" dt="2021-03-08T14:30:53.844" v="482" actId="478"/>
          <ac:spMkLst>
            <pc:docMk/>
            <pc:sldMk cId="3205769447" sldId="319"/>
            <ac:spMk id="29" creationId="{D315090C-29F3-4CBB-A5E6-B2FAEBBFA815}"/>
          </ac:spMkLst>
        </pc:spChg>
        <pc:spChg chg="add del mod">
          <ac:chgData name="Enrique Garcia-Ceja" userId="cac46fe6-f2bd-4103-802d-af93b1429973" providerId="ADAL" clId="{61080F0E-D82A-4A71-92EE-55D65C9BC475}" dt="2021-03-08T14:30:53.844" v="482" actId="478"/>
          <ac:spMkLst>
            <pc:docMk/>
            <pc:sldMk cId="3205769447" sldId="319"/>
            <ac:spMk id="30" creationId="{A18E1B0F-F0DA-4517-8D4D-E0D8337FE38B}"/>
          </ac:spMkLst>
        </pc:spChg>
        <pc:spChg chg="add del mod">
          <ac:chgData name="Enrique Garcia-Ceja" userId="cac46fe6-f2bd-4103-802d-af93b1429973" providerId="ADAL" clId="{61080F0E-D82A-4A71-92EE-55D65C9BC475}" dt="2021-03-08T14:30:53.844" v="482" actId="478"/>
          <ac:spMkLst>
            <pc:docMk/>
            <pc:sldMk cId="3205769447" sldId="319"/>
            <ac:spMk id="31" creationId="{64FDD182-36A7-4025-92D4-1A7C9E7A8B5D}"/>
          </ac:spMkLst>
        </pc:spChg>
        <pc:spChg chg="add del mod">
          <ac:chgData name="Enrique Garcia-Ceja" userId="cac46fe6-f2bd-4103-802d-af93b1429973" providerId="ADAL" clId="{61080F0E-D82A-4A71-92EE-55D65C9BC475}" dt="2021-03-08T14:30:53.844" v="482" actId="478"/>
          <ac:spMkLst>
            <pc:docMk/>
            <pc:sldMk cId="3205769447" sldId="319"/>
            <ac:spMk id="32" creationId="{74C72990-9033-452F-B8A6-2FA0B1BC96E9}"/>
          </ac:spMkLst>
        </pc:spChg>
        <pc:spChg chg="add del mod">
          <ac:chgData name="Enrique Garcia-Ceja" userId="cac46fe6-f2bd-4103-802d-af93b1429973" providerId="ADAL" clId="{61080F0E-D82A-4A71-92EE-55D65C9BC475}" dt="2021-03-08T14:30:53.844" v="482" actId="478"/>
          <ac:spMkLst>
            <pc:docMk/>
            <pc:sldMk cId="3205769447" sldId="319"/>
            <ac:spMk id="33" creationId="{0223DE7E-DC67-41FB-958C-3F0FE4AC89C4}"/>
          </ac:spMkLst>
        </pc:spChg>
        <pc:spChg chg="add del mod">
          <ac:chgData name="Enrique Garcia-Ceja" userId="cac46fe6-f2bd-4103-802d-af93b1429973" providerId="ADAL" clId="{61080F0E-D82A-4A71-92EE-55D65C9BC475}" dt="2021-03-08T14:30:53.844" v="482" actId="478"/>
          <ac:spMkLst>
            <pc:docMk/>
            <pc:sldMk cId="3205769447" sldId="319"/>
            <ac:spMk id="34" creationId="{9BF85B8E-C55C-4BBC-8764-DAAD314B0A71}"/>
          </ac:spMkLst>
        </pc:spChg>
        <pc:spChg chg="add del mod">
          <ac:chgData name="Enrique Garcia-Ceja" userId="cac46fe6-f2bd-4103-802d-af93b1429973" providerId="ADAL" clId="{61080F0E-D82A-4A71-92EE-55D65C9BC475}" dt="2021-03-08T14:30:53.844" v="482" actId="478"/>
          <ac:spMkLst>
            <pc:docMk/>
            <pc:sldMk cId="3205769447" sldId="319"/>
            <ac:spMk id="35" creationId="{BF8FBB1A-D7A6-4A62-9B37-BFC83BE68399}"/>
          </ac:spMkLst>
        </pc:spChg>
        <pc:spChg chg="add del mod">
          <ac:chgData name="Enrique Garcia-Ceja" userId="cac46fe6-f2bd-4103-802d-af93b1429973" providerId="ADAL" clId="{61080F0E-D82A-4A71-92EE-55D65C9BC475}" dt="2021-03-08T14:30:53.844" v="482" actId="478"/>
          <ac:spMkLst>
            <pc:docMk/>
            <pc:sldMk cId="3205769447" sldId="319"/>
            <ac:spMk id="36" creationId="{DAC79E30-B356-453B-A8E6-D8FCF722FF85}"/>
          </ac:spMkLst>
        </pc:spChg>
        <pc:spChg chg="add del mod">
          <ac:chgData name="Enrique Garcia-Ceja" userId="cac46fe6-f2bd-4103-802d-af93b1429973" providerId="ADAL" clId="{61080F0E-D82A-4A71-92EE-55D65C9BC475}" dt="2021-03-08T14:30:53.844" v="482" actId="478"/>
          <ac:spMkLst>
            <pc:docMk/>
            <pc:sldMk cId="3205769447" sldId="319"/>
            <ac:spMk id="37" creationId="{08DCC5E1-5247-4CCB-9CB3-A68CEE97D860}"/>
          </ac:spMkLst>
        </pc:spChg>
        <pc:spChg chg="add del mod">
          <ac:chgData name="Enrique Garcia-Ceja" userId="cac46fe6-f2bd-4103-802d-af93b1429973" providerId="ADAL" clId="{61080F0E-D82A-4A71-92EE-55D65C9BC475}" dt="2021-03-08T14:30:53.844" v="482" actId="478"/>
          <ac:spMkLst>
            <pc:docMk/>
            <pc:sldMk cId="3205769447" sldId="319"/>
            <ac:spMk id="38" creationId="{4477C753-04E3-44A1-84EF-B45EBB5CD91D}"/>
          </ac:spMkLst>
        </pc:spChg>
        <pc:spChg chg="add del mod">
          <ac:chgData name="Enrique Garcia-Ceja" userId="cac46fe6-f2bd-4103-802d-af93b1429973" providerId="ADAL" clId="{61080F0E-D82A-4A71-92EE-55D65C9BC475}" dt="2021-03-08T14:30:53.844" v="482" actId="478"/>
          <ac:spMkLst>
            <pc:docMk/>
            <pc:sldMk cId="3205769447" sldId="319"/>
            <ac:spMk id="39" creationId="{E026A984-91E5-4D81-A2D9-479D691F1B8B}"/>
          </ac:spMkLst>
        </pc:spChg>
        <pc:spChg chg="add del mod">
          <ac:chgData name="Enrique Garcia-Ceja" userId="cac46fe6-f2bd-4103-802d-af93b1429973" providerId="ADAL" clId="{61080F0E-D82A-4A71-92EE-55D65C9BC475}" dt="2021-03-08T14:30:53.844" v="482" actId="478"/>
          <ac:spMkLst>
            <pc:docMk/>
            <pc:sldMk cId="3205769447" sldId="319"/>
            <ac:spMk id="40" creationId="{16F9B189-77D3-478D-9A0E-878358034E5F}"/>
          </ac:spMkLst>
        </pc:spChg>
        <pc:spChg chg="add del mod">
          <ac:chgData name="Enrique Garcia-Ceja" userId="cac46fe6-f2bd-4103-802d-af93b1429973" providerId="ADAL" clId="{61080F0E-D82A-4A71-92EE-55D65C9BC475}" dt="2021-03-08T14:30:53.844" v="482" actId="478"/>
          <ac:spMkLst>
            <pc:docMk/>
            <pc:sldMk cId="3205769447" sldId="319"/>
            <ac:spMk id="42" creationId="{73E3B5D9-0BCE-4F51-899C-9EBBACE78ACD}"/>
          </ac:spMkLst>
        </pc:spChg>
        <pc:spChg chg="mod">
          <ac:chgData name="Enrique Garcia-Ceja" userId="cac46fe6-f2bd-4103-802d-af93b1429973" providerId="ADAL" clId="{61080F0E-D82A-4A71-92EE-55D65C9BC475}" dt="2021-03-08T14:29:59.589" v="480" actId="207"/>
          <ac:spMkLst>
            <pc:docMk/>
            <pc:sldMk cId="3205769447" sldId="319"/>
            <ac:spMk id="46" creationId="{24268538-9304-4BCE-A09C-2C444D9644E4}"/>
          </ac:spMkLst>
        </pc:spChg>
        <pc:spChg chg="add del mod">
          <ac:chgData name="Enrique Garcia-Ceja" userId="cac46fe6-f2bd-4103-802d-af93b1429973" providerId="ADAL" clId="{61080F0E-D82A-4A71-92EE-55D65C9BC475}" dt="2021-03-08T14:30:53.844" v="482" actId="478"/>
          <ac:spMkLst>
            <pc:docMk/>
            <pc:sldMk cId="3205769447" sldId="319"/>
            <ac:spMk id="48" creationId="{33E70AE1-5FEE-433F-B2F2-20E4321AB6E9}"/>
          </ac:spMkLst>
        </pc:spChg>
        <pc:spChg chg="add del mod">
          <ac:chgData name="Enrique Garcia-Ceja" userId="cac46fe6-f2bd-4103-802d-af93b1429973" providerId="ADAL" clId="{61080F0E-D82A-4A71-92EE-55D65C9BC475}" dt="2021-03-08T14:30:53.844" v="482" actId="478"/>
          <ac:spMkLst>
            <pc:docMk/>
            <pc:sldMk cId="3205769447" sldId="319"/>
            <ac:spMk id="49" creationId="{34497A7F-8B16-4C56-8F67-3684C71AC3AE}"/>
          </ac:spMkLst>
        </pc:spChg>
        <pc:spChg chg="add mod">
          <ac:chgData name="Enrique Garcia-Ceja" userId="cac46fe6-f2bd-4103-802d-af93b1429973" providerId="ADAL" clId="{61080F0E-D82A-4A71-92EE-55D65C9BC475}" dt="2021-03-08T14:31:22.535" v="485" actId="207"/>
          <ac:spMkLst>
            <pc:docMk/>
            <pc:sldMk cId="3205769447" sldId="319"/>
            <ac:spMk id="51" creationId="{D02A684E-8631-411F-878F-7924BDF1DD83}"/>
          </ac:spMkLst>
        </pc:spChg>
        <pc:spChg chg="add mod">
          <ac:chgData name="Enrique Garcia-Ceja" userId="cac46fe6-f2bd-4103-802d-af93b1429973" providerId="ADAL" clId="{61080F0E-D82A-4A71-92EE-55D65C9BC475}" dt="2021-03-08T14:31:04.610" v="484" actId="1076"/>
          <ac:spMkLst>
            <pc:docMk/>
            <pc:sldMk cId="3205769447" sldId="319"/>
            <ac:spMk id="52" creationId="{0874C166-09E3-4C9D-945F-E622B85E4441}"/>
          </ac:spMkLst>
        </pc:spChg>
        <pc:spChg chg="add mod">
          <ac:chgData name="Enrique Garcia-Ceja" userId="cac46fe6-f2bd-4103-802d-af93b1429973" providerId="ADAL" clId="{61080F0E-D82A-4A71-92EE-55D65C9BC475}" dt="2021-03-08T14:31:04.610" v="484" actId="1076"/>
          <ac:spMkLst>
            <pc:docMk/>
            <pc:sldMk cId="3205769447" sldId="319"/>
            <ac:spMk id="53" creationId="{F8275A1F-EA18-4EB4-953A-7EBD7E0A8764}"/>
          </ac:spMkLst>
        </pc:spChg>
        <pc:spChg chg="add mod">
          <ac:chgData name="Enrique Garcia-Ceja" userId="cac46fe6-f2bd-4103-802d-af93b1429973" providerId="ADAL" clId="{61080F0E-D82A-4A71-92EE-55D65C9BC475}" dt="2021-03-08T14:31:04.610" v="484" actId="1076"/>
          <ac:spMkLst>
            <pc:docMk/>
            <pc:sldMk cId="3205769447" sldId="319"/>
            <ac:spMk id="54" creationId="{B99FD72E-390B-4F66-B176-4B20CFE57369}"/>
          </ac:spMkLst>
        </pc:spChg>
        <pc:spChg chg="add mod">
          <ac:chgData name="Enrique Garcia-Ceja" userId="cac46fe6-f2bd-4103-802d-af93b1429973" providerId="ADAL" clId="{61080F0E-D82A-4A71-92EE-55D65C9BC475}" dt="2021-03-08T14:31:04.610" v="484" actId="1076"/>
          <ac:spMkLst>
            <pc:docMk/>
            <pc:sldMk cId="3205769447" sldId="319"/>
            <ac:spMk id="55" creationId="{37D63D07-C355-4552-A90D-0A03DC45852B}"/>
          </ac:spMkLst>
        </pc:spChg>
        <pc:spChg chg="add mod">
          <ac:chgData name="Enrique Garcia-Ceja" userId="cac46fe6-f2bd-4103-802d-af93b1429973" providerId="ADAL" clId="{61080F0E-D82A-4A71-92EE-55D65C9BC475}" dt="2021-03-08T14:31:04.610" v="484" actId="1076"/>
          <ac:spMkLst>
            <pc:docMk/>
            <pc:sldMk cId="3205769447" sldId="319"/>
            <ac:spMk id="58" creationId="{0C186473-E6F7-4C62-BEF0-4972BE58AD06}"/>
          </ac:spMkLst>
        </pc:spChg>
        <pc:spChg chg="add mod">
          <ac:chgData name="Enrique Garcia-Ceja" userId="cac46fe6-f2bd-4103-802d-af93b1429973" providerId="ADAL" clId="{61080F0E-D82A-4A71-92EE-55D65C9BC475}" dt="2021-03-08T14:31:04.610" v="484" actId="1076"/>
          <ac:spMkLst>
            <pc:docMk/>
            <pc:sldMk cId="3205769447" sldId="319"/>
            <ac:spMk id="59" creationId="{8D499EA6-168C-4DC1-849E-D91BBA7D3614}"/>
          </ac:spMkLst>
        </pc:spChg>
        <pc:spChg chg="add mod">
          <ac:chgData name="Enrique Garcia-Ceja" userId="cac46fe6-f2bd-4103-802d-af93b1429973" providerId="ADAL" clId="{61080F0E-D82A-4A71-92EE-55D65C9BC475}" dt="2021-03-08T14:31:04.610" v="484" actId="1076"/>
          <ac:spMkLst>
            <pc:docMk/>
            <pc:sldMk cId="3205769447" sldId="319"/>
            <ac:spMk id="60" creationId="{CF9E6D25-32E1-44C2-AAAE-9D598A07EB6B}"/>
          </ac:spMkLst>
        </pc:spChg>
        <pc:spChg chg="add mod">
          <ac:chgData name="Enrique Garcia-Ceja" userId="cac46fe6-f2bd-4103-802d-af93b1429973" providerId="ADAL" clId="{61080F0E-D82A-4A71-92EE-55D65C9BC475}" dt="2021-03-08T14:31:04.610" v="484" actId="1076"/>
          <ac:spMkLst>
            <pc:docMk/>
            <pc:sldMk cId="3205769447" sldId="319"/>
            <ac:spMk id="61" creationId="{F18B0BD5-395B-44BD-ADD6-CBDD98766F82}"/>
          </ac:spMkLst>
        </pc:spChg>
        <pc:spChg chg="add mod">
          <ac:chgData name="Enrique Garcia-Ceja" userId="cac46fe6-f2bd-4103-802d-af93b1429973" providerId="ADAL" clId="{61080F0E-D82A-4A71-92EE-55D65C9BC475}" dt="2021-03-08T14:31:04.610" v="484" actId="1076"/>
          <ac:spMkLst>
            <pc:docMk/>
            <pc:sldMk cId="3205769447" sldId="319"/>
            <ac:spMk id="62" creationId="{E7CC3F15-9A4D-42A1-BAC0-80223D6E5D12}"/>
          </ac:spMkLst>
        </pc:spChg>
        <pc:spChg chg="add mod">
          <ac:chgData name="Enrique Garcia-Ceja" userId="cac46fe6-f2bd-4103-802d-af93b1429973" providerId="ADAL" clId="{61080F0E-D82A-4A71-92EE-55D65C9BC475}" dt="2021-03-08T14:31:04.610" v="484" actId="1076"/>
          <ac:spMkLst>
            <pc:docMk/>
            <pc:sldMk cId="3205769447" sldId="319"/>
            <ac:spMk id="65" creationId="{926A982F-2501-4238-8244-A88AF2F250FD}"/>
          </ac:spMkLst>
        </pc:spChg>
        <pc:spChg chg="add mod">
          <ac:chgData name="Enrique Garcia-Ceja" userId="cac46fe6-f2bd-4103-802d-af93b1429973" providerId="ADAL" clId="{61080F0E-D82A-4A71-92EE-55D65C9BC475}" dt="2021-03-08T14:31:04.610" v="484" actId="1076"/>
          <ac:spMkLst>
            <pc:docMk/>
            <pc:sldMk cId="3205769447" sldId="319"/>
            <ac:spMk id="66" creationId="{04E9B449-420D-4AA6-AC77-F558C402E18E}"/>
          </ac:spMkLst>
        </pc:spChg>
        <pc:spChg chg="add mod">
          <ac:chgData name="Enrique Garcia-Ceja" userId="cac46fe6-f2bd-4103-802d-af93b1429973" providerId="ADAL" clId="{61080F0E-D82A-4A71-92EE-55D65C9BC475}" dt="2021-03-08T14:31:04.610" v="484" actId="1076"/>
          <ac:spMkLst>
            <pc:docMk/>
            <pc:sldMk cId="3205769447" sldId="319"/>
            <ac:spMk id="67" creationId="{6BACD4A2-7338-46C0-9645-1E325113110A}"/>
          </ac:spMkLst>
        </pc:spChg>
        <pc:spChg chg="add mod">
          <ac:chgData name="Enrique Garcia-Ceja" userId="cac46fe6-f2bd-4103-802d-af93b1429973" providerId="ADAL" clId="{61080F0E-D82A-4A71-92EE-55D65C9BC475}" dt="2021-03-08T14:31:04.610" v="484" actId="1076"/>
          <ac:spMkLst>
            <pc:docMk/>
            <pc:sldMk cId="3205769447" sldId="319"/>
            <ac:spMk id="68" creationId="{C85C1341-6341-42BC-BB02-FEA5B028D6C3}"/>
          </ac:spMkLst>
        </pc:spChg>
        <pc:spChg chg="add mod">
          <ac:chgData name="Enrique Garcia-Ceja" userId="cac46fe6-f2bd-4103-802d-af93b1429973" providerId="ADAL" clId="{61080F0E-D82A-4A71-92EE-55D65C9BC475}" dt="2021-03-08T14:31:04.610" v="484" actId="1076"/>
          <ac:spMkLst>
            <pc:docMk/>
            <pc:sldMk cId="3205769447" sldId="319"/>
            <ac:spMk id="69" creationId="{06C68780-362E-42E7-9F0D-B93ED67EFD35}"/>
          </ac:spMkLst>
        </pc:spChg>
        <pc:spChg chg="add mod">
          <ac:chgData name="Enrique Garcia-Ceja" userId="cac46fe6-f2bd-4103-802d-af93b1429973" providerId="ADAL" clId="{61080F0E-D82A-4A71-92EE-55D65C9BC475}" dt="2021-03-08T14:31:04.610" v="484" actId="1076"/>
          <ac:spMkLst>
            <pc:docMk/>
            <pc:sldMk cId="3205769447" sldId="319"/>
            <ac:spMk id="70" creationId="{75B93FB3-57B6-4744-A269-D3B77B76646A}"/>
          </ac:spMkLst>
        </pc:spChg>
        <pc:spChg chg="add mod">
          <ac:chgData name="Enrique Garcia-Ceja" userId="cac46fe6-f2bd-4103-802d-af93b1429973" providerId="ADAL" clId="{61080F0E-D82A-4A71-92EE-55D65C9BC475}" dt="2021-03-08T14:31:04.610" v="484" actId="1076"/>
          <ac:spMkLst>
            <pc:docMk/>
            <pc:sldMk cId="3205769447" sldId="319"/>
            <ac:spMk id="71" creationId="{00D35395-AD1C-4323-A0DD-E353C811C1F9}"/>
          </ac:spMkLst>
        </pc:spChg>
        <pc:spChg chg="add mod">
          <ac:chgData name="Enrique Garcia-Ceja" userId="cac46fe6-f2bd-4103-802d-af93b1429973" providerId="ADAL" clId="{61080F0E-D82A-4A71-92EE-55D65C9BC475}" dt="2021-03-08T14:31:04.610" v="484" actId="1076"/>
          <ac:spMkLst>
            <pc:docMk/>
            <pc:sldMk cId="3205769447" sldId="319"/>
            <ac:spMk id="72" creationId="{E974FCD0-0643-4916-9E54-5508BFF74083}"/>
          </ac:spMkLst>
        </pc:spChg>
        <pc:spChg chg="add mod">
          <ac:chgData name="Enrique Garcia-Ceja" userId="cac46fe6-f2bd-4103-802d-af93b1429973" providerId="ADAL" clId="{61080F0E-D82A-4A71-92EE-55D65C9BC475}" dt="2021-03-08T14:31:04.610" v="484" actId="1076"/>
          <ac:spMkLst>
            <pc:docMk/>
            <pc:sldMk cId="3205769447" sldId="319"/>
            <ac:spMk id="73" creationId="{12C4F34D-ED99-4D1B-96CF-C463D1A734BC}"/>
          </ac:spMkLst>
        </pc:spChg>
        <pc:spChg chg="add mod">
          <ac:chgData name="Enrique Garcia-Ceja" userId="cac46fe6-f2bd-4103-802d-af93b1429973" providerId="ADAL" clId="{61080F0E-D82A-4A71-92EE-55D65C9BC475}" dt="2021-03-08T14:31:22.535" v="485" actId="207"/>
          <ac:spMkLst>
            <pc:docMk/>
            <pc:sldMk cId="3205769447" sldId="319"/>
            <ac:spMk id="74" creationId="{1283EE23-C1E2-4E96-8AD3-BC30683F06CD}"/>
          </ac:spMkLst>
        </pc:spChg>
        <pc:spChg chg="add mod">
          <ac:chgData name="Enrique Garcia-Ceja" userId="cac46fe6-f2bd-4103-802d-af93b1429973" providerId="ADAL" clId="{61080F0E-D82A-4A71-92EE-55D65C9BC475}" dt="2021-03-08T14:31:22.535" v="485" actId="207"/>
          <ac:spMkLst>
            <pc:docMk/>
            <pc:sldMk cId="3205769447" sldId="319"/>
            <ac:spMk id="75" creationId="{F1EAF397-09A4-43A7-9DA5-1C9856CD6876}"/>
          </ac:spMkLst>
        </pc:spChg>
        <pc:spChg chg="add mod">
          <ac:chgData name="Enrique Garcia-Ceja" userId="cac46fe6-f2bd-4103-802d-af93b1429973" providerId="ADAL" clId="{61080F0E-D82A-4A71-92EE-55D65C9BC475}" dt="2021-03-08T14:31:04.610" v="484" actId="1076"/>
          <ac:spMkLst>
            <pc:docMk/>
            <pc:sldMk cId="3205769447" sldId="319"/>
            <ac:spMk id="76" creationId="{A908C7FF-00D8-4BE4-9ACB-D082BC66A30A}"/>
          </ac:spMkLst>
        </pc:spChg>
        <pc:spChg chg="add mod">
          <ac:chgData name="Enrique Garcia-Ceja" userId="cac46fe6-f2bd-4103-802d-af93b1429973" providerId="ADAL" clId="{61080F0E-D82A-4A71-92EE-55D65C9BC475}" dt="2021-03-08T14:31:04.610" v="484" actId="1076"/>
          <ac:spMkLst>
            <pc:docMk/>
            <pc:sldMk cId="3205769447" sldId="319"/>
            <ac:spMk id="78" creationId="{E2108AAC-AFC3-4D8D-B138-95ED405801CC}"/>
          </ac:spMkLst>
        </pc:spChg>
        <pc:spChg chg="mod">
          <ac:chgData name="Enrique Garcia-Ceja" userId="cac46fe6-f2bd-4103-802d-af93b1429973" providerId="ADAL" clId="{61080F0E-D82A-4A71-92EE-55D65C9BC475}" dt="2021-03-08T14:30:58.472" v="483"/>
          <ac:spMkLst>
            <pc:docMk/>
            <pc:sldMk cId="3205769447" sldId="319"/>
            <ac:spMk id="82" creationId="{9D25678C-40B6-4DE6-993D-01D4A933D328}"/>
          </ac:spMkLst>
        </pc:spChg>
        <pc:spChg chg="add mod">
          <ac:chgData name="Enrique Garcia-Ceja" userId="cac46fe6-f2bd-4103-802d-af93b1429973" providerId="ADAL" clId="{61080F0E-D82A-4A71-92EE-55D65C9BC475}" dt="2021-03-08T14:31:04.610" v="484" actId="1076"/>
          <ac:spMkLst>
            <pc:docMk/>
            <pc:sldMk cId="3205769447" sldId="319"/>
            <ac:spMk id="84" creationId="{8F3DDFB6-DBF1-4D15-B492-3002DED513BB}"/>
          </ac:spMkLst>
        </pc:spChg>
        <pc:spChg chg="add mod">
          <ac:chgData name="Enrique Garcia-Ceja" userId="cac46fe6-f2bd-4103-802d-af93b1429973" providerId="ADAL" clId="{61080F0E-D82A-4A71-92EE-55D65C9BC475}" dt="2021-03-08T14:31:04.610" v="484" actId="1076"/>
          <ac:spMkLst>
            <pc:docMk/>
            <pc:sldMk cId="3205769447" sldId="319"/>
            <ac:spMk id="85" creationId="{4792EED5-EF1D-4E75-8FA9-BDBB4132B6C0}"/>
          </ac:spMkLst>
        </pc:spChg>
        <pc:grpChg chg="add mod">
          <ac:chgData name="Enrique Garcia-Ceja" userId="cac46fe6-f2bd-4103-802d-af93b1429973" providerId="ADAL" clId="{61080F0E-D82A-4A71-92EE-55D65C9BC475}" dt="2021-03-08T14:27:37.100" v="460"/>
          <ac:grpSpMkLst>
            <pc:docMk/>
            <pc:sldMk cId="3205769447" sldId="319"/>
            <ac:grpSpMk id="4" creationId="{9AD37CFC-DDB0-48AD-952D-10076F73B45D}"/>
          </ac:grpSpMkLst>
        </pc:grpChg>
        <pc:grpChg chg="add del mod">
          <ac:chgData name="Enrique Garcia-Ceja" userId="cac46fe6-f2bd-4103-802d-af93b1429973" providerId="ADAL" clId="{61080F0E-D82A-4A71-92EE-55D65C9BC475}" dt="2021-03-08T14:30:53.844" v="482" actId="478"/>
          <ac:grpSpMkLst>
            <pc:docMk/>
            <pc:sldMk cId="3205769447" sldId="319"/>
            <ac:grpSpMk id="45" creationId="{98DF106B-64C2-4342-842C-C1D9A737C3CF}"/>
          </ac:grpSpMkLst>
        </pc:grpChg>
        <pc:grpChg chg="add mod">
          <ac:chgData name="Enrique Garcia-Ceja" userId="cac46fe6-f2bd-4103-802d-af93b1429973" providerId="ADAL" clId="{61080F0E-D82A-4A71-92EE-55D65C9BC475}" dt="2021-03-08T14:31:04.610" v="484" actId="1076"/>
          <ac:grpSpMkLst>
            <pc:docMk/>
            <pc:sldMk cId="3205769447" sldId="319"/>
            <ac:grpSpMk id="81" creationId="{B42BA071-08D4-4243-92AD-99A1E49998C2}"/>
          </ac:grpSpMkLst>
        </pc:grpChg>
        <pc:picChg chg="mod">
          <ac:chgData name="Enrique Garcia-Ceja" userId="cac46fe6-f2bd-4103-802d-af93b1429973" providerId="ADAL" clId="{61080F0E-D82A-4A71-92EE-55D65C9BC475}" dt="2021-03-08T14:29:45.107" v="476"/>
          <ac:picMkLst>
            <pc:docMk/>
            <pc:sldMk cId="3205769447" sldId="319"/>
            <ac:picMk id="47" creationId="{86562039-336F-4E8F-B607-49A81CF36F8C}"/>
          </ac:picMkLst>
        </pc:picChg>
        <pc:picChg chg="add del mod">
          <ac:chgData name="Enrique Garcia-Ceja" userId="cac46fe6-f2bd-4103-802d-af93b1429973" providerId="ADAL" clId="{61080F0E-D82A-4A71-92EE-55D65C9BC475}" dt="2021-03-08T14:30:53.844" v="482" actId="478"/>
          <ac:picMkLst>
            <pc:docMk/>
            <pc:sldMk cId="3205769447" sldId="319"/>
            <ac:picMk id="50" creationId="{AA4381D4-A7A4-4407-BEA4-D8E7E69A66C5}"/>
          </ac:picMkLst>
        </pc:picChg>
        <pc:picChg chg="mod">
          <ac:chgData name="Enrique Garcia-Ceja" userId="cac46fe6-f2bd-4103-802d-af93b1429973" providerId="ADAL" clId="{61080F0E-D82A-4A71-92EE-55D65C9BC475}" dt="2021-03-08T14:30:58.472" v="483"/>
          <ac:picMkLst>
            <pc:docMk/>
            <pc:sldMk cId="3205769447" sldId="319"/>
            <ac:picMk id="83" creationId="{B9212F79-EED9-4B0F-8EBE-79FCA0774044}"/>
          </ac:picMkLst>
        </pc:picChg>
        <pc:picChg chg="add mod">
          <ac:chgData name="Enrique Garcia-Ceja" userId="cac46fe6-f2bd-4103-802d-af93b1429973" providerId="ADAL" clId="{61080F0E-D82A-4A71-92EE-55D65C9BC475}" dt="2021-03-08T14:31:04.610" v="484" actId="1076"/>
          <ac:picMkLst>
            <pc:docMk/>
            <pc:sldMk cId="3205769447" sldId="319"/>
            <ac:picMk id="86" creationId="{D1186BE0-82DB-44C9-A6BF-C967A0F7E1AE}"/>
          </ac:picMkLst>
        </pc:picChg>
        <pc:cxnChg chg="add del mod">
          <ac:chgData name="Enrique Garcia-Ceja" userId="cac46fe6-f2bd-4103-802d-af93b1429973" providerId="ADAL" clId="{61080F0E-D82A-4A71-92EE-55D65C9BC475}" dt="2021-03-08T14:30:53.844" v="482" actId="478"/>
          <ac:cxnSpMkLst>
            <pc:docMk/>
            <pc:sldMk cId="3205769447" sldId="319"/>
            <ac:cxnSpMk id="20" creationId="{8364EE54-F27B-43B2-B9FA-B5209E2BBAF4}"/>
          </ac:cxnSpMkLst>
        </pc:cxnChg>
        <pc:cxnChg chg="add del mod">
          <ac:chgData name="Enrique Garcia-Ceja" userId="cac46fe6-f2bd-4103-802d-af93b1429973" providerId="ADAL" clId="{61080F0E-D82A-4A71-92EE-55D65C9BC475}" dt="2021-03-08T14:30:53.844" v="482" actId="478"/>
          <ac:cxnSpMkLst>
            <pc:docMk/>
            <pc:sldMk cId="3205769447" sldId="319"/>
            <ac:cxnSpMk id="21" creationId="{AA186050-7084-4767-A25B-D613533866EC}"/>
          </ac:cxnSpMkLst>
        </pc:cxnChg>
        <pc:cxnChg chg="add del mod">
          <ac:chgData name="Enrique Garcia-Ceja" userId="cac46fe6-f2bd-4103-802d-af93b1429973" providerId="ADAL" clId="{61080F0E-D82A-4A71-92EE-55D65C9BC475}" dt="2021-03-08T14:30:53.844" v="482" actId="478"/>
          <ac:cxnSpMkLst>
            <pc:docMk/>
            <pc:sldMk cId="3205769447" sldId="319"/>
            <ac:cxnSpMk id="27" creationId="{2C2C128D-7F38-4E01-916B-68B6C12A47AE}"/>
          </ac:cxnSpMkLst>
        </pc:cxnChg>
        <pc:cxnChg chg="add del mod">
          <ac:chgData name="Enrique Garcia-Ceja" userId="cac46fe6-f2bd-4103-802d-af93b1429973" providerId="ADAL" clId="{61080F0E-D82A-4A71-92EE-55D65C9BC475}" dt="2021-03-08T14:30:53.844" v="482" actId="478"/>
          <ac:cxnSpMkLst>
            <pc:docMk/>
            <pc:sldMk cId="3205769447" sldId="319"/>
            <ac:cxnSpMk id="28" creationId="{AACDF473-8EF6-4C5C-B472-4ED657D80B6C}"/>
          </ac:cxnSpMkLst>
        </pc:cxnChg>
        <pc:cxnChg chg="add del mod">
          <ac:chgData name="Enrique Garcia-Ceja" userId="cac46fe6-f2bd-4103-802d-af93b1429973" providerId="ADAL" clId="{61080F0E-D82A-4A71-92EE-55D65C9BC475}" dt="2021-03-08T14:30:53.844" v="482" actId="478"/>
          <ac:cxnSpMkLst>
            <pc:docMk/>
            <pc:sldMk cId="3205769447" sldId="319"/>
            <ac:cxnSpMk id="41" creationId="{18AED59F-CEE3-43B8-AC26-C484CF963694}"/>
          </ac:cxnSpMkLst>
        </pc:cxnChg>
        <pc:cxnChg chg="add del mod">
          <ac:chgData name="Enrique Garcia-Ceja" userId="cac46fe6-f2bd-4103-802d-af93b1429973" providerId="ADAL" clId="{61080F0E-D82A-4A71-92EE-55D65C9BC475}" dt="2021-03-08T14:30:53.844" v="482" actId="478"/>
          <ac:cxnSpMkLst>
            <pc:docMk/>
            <pc:sldMk cId="3205769447" sldId="319"/>
            <ac:cxnSpMk id="43" creationId="{7072BB35-601B-4B49-8A70-8DD3753F820A}"/>
          </ac:cxnSpMkLst>
        </pc:cxnChg>
        <pc:cxnChg chg="add del mod">
          <ac:chgData name="Enrique Garcia-Ceja" userId="cac46fe6-f2bd-4103-802d-af93b1429973" providerId="ADAL" clId="{61080F0E-D82A-4A71-92EE-55D65C9BC475}" dt="2021-03-08T14:30:53.844" v="482" actId="478"/>
          <ac:cxnSpMkLst>
            <pc:docMk/>
            <pc:sldMk cId="3205769447" sldId="319"/>
            <ac:cxnSpMk id="44" creationId="{B20CE577-B0B3-421E-8F90-9024A59AC104}"/>
          </ac:cxnSpMkLst>
        </pc:cxnChg>
        <pc:cxnChg chg="add mod">
          <ac:chgData name="Enrique Garcia-Ceja" userId="cac46fe6-f2bd-4103-802d-af93b1429973" providerId="ADAL" clId="{61080F0E-D82A-4A71-92EE-55D65C9BC475}" dt="2021-03-08T14:31:04.610" v="484" actId="1076"/>
          <ac:cxnSpMkLst>
            <pc:docMk/>
            <pc:sldMk cId="3205769447" sldId="319"/>
            <ac:cxnSpMk id="56" creationId="{E48C231F-AE0B-4ED6-AB11-21FF205E9E29}"/>
          </ac:cxnSpMkLst>
        </pc:cxnChg>
        <pc:cxnChg chg="add mod">
          <ac:chgData name="Enrique Garcia-Ceja" userId="cac46fe6-f2bd-4103-802d-af93b1429973" providerId="ADAL" clId="{61080F0E-D82A-4A71-92EE-55D65C9BC475}" dt="2021-03-08T14:31:04.610" v="484" actId="1076"/>
          <ac:cxnSpMkLst>
            <pc:docMk/>
            <pc:sldMk cId="3205769447" sldId="319"/>
            <ac:cxnSpMk id="57" creationId="{D4FEC8E0-C4DB-4096-83BA-768430847DE6}"/>
          </ac:cxnSpMkLst>
        </pc:cxnChg>
        <pc:cxnChg chg="add mod">
          <ac:chgData name="Enrique Garcia-Ceja" userId="cac46fe6-f2bd-4103-802d-af93b1429973" providerId="ADAL" clId="{61080F0E-D82A-4A71-92EE-55D65C9BC475}" dt="2021-03-08T14:31:04.610" v="484" actId="1076"/>
          <ac:cxnSpMkLst>
            <pc:docMk/>
            <pc:sldMk cId="3205769447" sldId="319"/>
            <ac:cxnSpMk id="63" creationId="{8AD5232F-C721-4ED1-A60D-650B489E2DF3}"/>
          </ac:cxnSpMkLst>
        </pc:cxnChg>
        <pc:cxnChg chg="add mod">
          <ac:chgData name="Enrique Garcia-Ceja" userId="cac46fe6-f2bd-4103-802d-af93b1429973" providerId="ADAL" clId="{61080F0E-D82A-4A71-92EE-55D65C9BC475}" dt="2021-03-08T14:31:04.610" v="484" actId="1076"/>
          <ac:cxnSpMkLst>
            <pc:docMk/>
            <pc:sldMk cId="3205769447" sldId="319"/>
            <ac:cxnSpMk id="64" creationId="{B034EA51-8F71-412F-8DCD-8CE2B772C640}"/>
          </ac:cxnSpMkLst>
        </pc:cxnChg>
        <pc:cxnChg chg="add mod">
          <ac:chgData name="Enrique Garcia-Ceja" userId="cac46fe6-f2bd-4103-802d-af93b1429973" providerId="ADAL" clId="{61080F0E-D82A-4A71-92EE-55D65C9BC475}" dt="2021-03-08T14:31:04.610" v="484" actId="1076"/>
          <ac:cxnSpMkLst>
            <pc:docMk/>
            <pc:sldMk cId="3205769447" sldId="319"/>
            <ac:cxnSpMk id="77" creationId="{972C748E-886B-499B-A963-1E6666D7F1A9}"/>
          </ac:cxnSpMkLst>
        </pc:cxnChg>
        <pc:cxnChg chg="add mod">
          <ac:chgData name="Enrique Garcia-Ceja" userId="cac46fe6-f2bd-4103-802d-af93b1429973" providerId="ADAL" clId="{61080F0E-D82A-4A71-92EE-55D65C9BC475}" dt="2021-03-08T14:31:04.610" v="484" actId="1076"/>
          <ac:cxnSpMkLst>
            <pc:docMk/>
            <pc:sldMk cId="3205769447" sldId="319"/>
            <ac:cxnSpMk id="79" creationId="{52DC8093-0413-4E6B-8F74-3908C969A0A8}"/>
          </ac:cxnSpMkLst>
        </pc:cxnChg>
        <pc:cxnChg chg="add mod">
          <ac:chgData name="Enrique Garcia-Ceja" userId="cac46fe6-f2bd-4103-802d-af93b1429973" providerId="ADAL" clId="{61080F0E-D82A-4A71-92EE-55D65C9BC475}" dt="2021-03-08T14:31:04.610" v="484" actId="1076"/>
          <ac:cxnSpMkLst>
            <pc:docMk/>
            <pc:sldMk cId="3205769447" sldId="319"/>
            <ac:cxnSpMk id="80" creationId="{1A56661A-8C11-42C7-82E4-4B72437DA5D1}"/>
          </ac:cxnSpMkLst>
        </pc:cxnChg>
      </pc:sldChg>
      <pc:sldChg chg="addSp modSp add mod">
        <pc:chgData name="Enrique Garcia-Ceja" userId="cac46fe6-f2bd-4103-802d-af93b1429973" providerId="ADAL" clId="{61080F0E-D82A-4A71-92EE-55D65C9BC475}" dt="2021-03-08T14:39:57.214" v="488" actId="1076"/>
        <pc:sldMkLst>
          <pc:docMk/>
          <pc:sldMk cId="2354399800" sldId="320"/>
        </pc:sldMkLst>
        <pc:spChg chg="mod">
          <ac:chgData name="Enrique Garcia-Ceja" userId="cac46fe6-f2bd-4103-802d-af93b1429973" providerId="ADAL" clId="{61080F0E-D82A-4A71-92EE-55D65C9BC475}" dt="2021-03-08T14:39:43.325" v="486"/>
          <ac:spMkLst>
            <pc:docMk/>
            <pc:sldMk cId="2354399800" sldId="320"/>
            <ac:spMk id="2" creationId="{DA93C4BE-5E27-46F9-B4B5-B31A61970ECC}"/>
          </ac:spMkLst>
        </pc:spChg>
        <pc:spChg chg="mod">
          <ac:chgData name="Enrique Garcia-Ceja" userId="cac46fe6-f2bd-4103-802d-af93b1429973" providerId="ADAL" clId="{61080F0E-D82A-4A71-92EE-55D65C9BC475}" dt="2021-03-08T14:27:39.270" v="461"/>
          <ac:spMkLst>
            <pc:docMk/>
            <pc:sldMk cId="2354399800" sldId="320"/>
            <ac:spMk id="5" creationId="{FCFF799F-2D15-4D9D-8B9C-1B9E9CF6DAB2}"/>
          </ac:spMkLst>
        </pc:spChg>
        <pc:spChg chg="mod">
          <ac:chgData name="Enrique Garcia-Ceja" userId="cac46fe6-f2bd-4103-802d-af93b1429973" providerId="ADAL" clId="{61080F0E-D82A-4A71-92EE-55D65C9BC475}" dt="2021-03-08T14:27:39.270" v="461"/>
          <ac:spMkLst>
            <pc:docMk/>
            <pc:sldMk cId="2354399800" sldId="320"/>
            <ac:spMk id="6" creationId="{063D4820-ED2A-407C-A617-3CDF2DB4147C}"/>
          </ac:spMkLst>
        </pc:spChg>
        <pc:spChg chg="mod">
          <ac:chgData name="Enrique Garcia-Ceja" userId="cac46fe6-f2bd-4103-802d-af93b1429973" providerId="ADAL" clId="{61080F0E-D82A-4A71-92EE-55D65C9BC475}" dt="2021-03-08T14:27:39.270" v="461"/>
          <ac:spMkLst>
            <pc:docMk/>
            <pc:sldMk cId="2354399800" sldId="320"/>
            <ac:spMk id="7" creationId="{ECAC8D53-D412-4EFE-9575-3516DB2D76D8}"/>
          </ac:spMkLst>
        </pc:spChg>
        <pc:spChg chg="add mod">
          <ac:chgData name="Enrique Garcia-Ceja" userId="cac46fe6-f2bd-4103-802d-af93b1429973" providerId="ADAL" clId="{61080F0E-D82A-4A71-92EE-55D65C9BC475}" dt="2021-03-08T14:27:39.270" v="461"/>
          <ac:spMkLst>
            <pc:docMk/>
            <pc:sldMk cId="2354399800" sldId="320"/>
            <ac:spMk id="8" creationId="{075B9437-D58B-4D6F-BFAC-2F4320F2FD15}"/>
          </ac:spMkLst>
        </pc:spChg>
        <pc:spChg chg="add mod">
          <ac:chgData name="Enrique Garcia-Ceja" userId="cac46fe6-f2bd-4103-802d-af93b1429973" providerId="ADAL" clId="{61080F0E-D82A-4A71-92EE-55D65C9BC475}" dt="2021-03-08T14:27:39.270" v="461"/>
          <ac:spMkLst>
            <pc:docMk/>
            <pc:sldMk cId="2354399800" sldId="320"/>
            <ac:spMk id="9" creationId="{24F965B7-0120-4445-A953-52F0714D9CC1}"/>
          </ac:spMkLst>
        </pc:spChg>
        <pc:spChg chg="add mod">
          <ac:chgData name="Enrique Garcia-Ceja" userId="cac46fe6-f2bd-4103-802d-af93b1429973" providerId="ADAL" clId="{61080F0E-D82A-4A71-92EE-55D65C9BC475}" dt="2021-03-08T14:27:39.270" v="461"/>
          <ac:spMkLst>
            <pc:docMk/>
            <pc:sldMk cId="2354399800" sldId="320"/>
            <ac:spMk id="10" creationId="{7731FE07-6001-4B4B-A3B0-3E17A2E7013D}"/>
          </ac:spMkLst>
        </pc:spChg>
        <pc:spChg chg="add mod">
          <ac:chgData name="Enrique Garcia-Ceja" userId="cac46fe6-f2bd-4103-802d-af93b1429973" providerId="ADAL" clId="{61080F0E-D82A-4A71-92EE-55D65C9BC475}" dt="2021-03-08T14:27:39.270" v="461"/>
          <ac:spMkLst>
            <pc:docMk/>
            <pc:sldMk cId="2354399800" sldId="320"/>
            <ac:spMk id="11" creationId="{56B95F93-C990-4E01-80CC-9267343DD358}"/>
          </ac:spMkLst>
        </pc:spChg>
        <pc:spChg chg="add mod">
          <ac:chgData name="Enrique Garcia-Ceja" userId="cac46fe6-f2bd-4103-802d-af93b1429973" providerId="ADAL" clId="{61080F0E-D82A-4A71-92EE-55D65C9BC475}" dt="2021-03-08T14:27:39.270" v="461"/>
          <ac:spMkLst>
            <pc:docMk/>
            <pc:sldMk cId="2354399800" sldId="320"/>
            <ac:spMk id="12" creationId="{FCF950B6-9955-4065-9BD4-4F1D5158582F}"/>
          </ac:spMkLst>
        </pc:spChg>
        <pc:spChg chg="add mod">
          <ac:chgData name="Enrique Garcia-Ceja" userId="cac46fe6-f2bd-4103-802d-af93b1429973" providerId="ADAL" clId="{61080F0E-D82A-4A71-92EE-55D65C9BC475}" dt="2021-03-08T14:27:39.270" v="461"/>
          <ac:spMkLst>
            <pc:docMk/>
            <pc:sldMk cId="2354399800" sldId="320"/>
            <ac:spMk id="13" creationId="{6A504199-BF87-4746-8FD6-0B7B2867F96C}"/>
          </ac:spMkLst>
        </pc:spChg>
        <pc:spChg chg="add mod">
          <ac:chgData name="Enrique Garcia-Ceja" userId="cac46fe6-f2bd-4103-802d-af93b1429973" providerId="ADAL" clId="{61080F0E-D82A-4A71-92EE-55D65C9BC475}" dt="2021-03-08T14:27:39.270" v="461"/>
          <ac:spMkLst>
            <pc:docMk/>
            <pc:sldMk cId="2354399800" sldId="320"/>
            <ac:spMk id="14" creationId="{45C272EF-8BEE-4577-86C5-7B701547346F}"/>
          </ac:spMkLst>
        </pc:spChg>
        <pc:spChg chg="add mod">
          <ac:chgData name="Enrique Garcia-Ceja" userId="cac46fe6-f2bd-4103-802d-af93b1429973" providerId="ADAL" clId="{61080F0E-D82A-4A71-92EE-55D65C9BC475}" dt="2021-03-08T14:39:57.214" v="488" actId="1076"/>
          <ac:spMkLst>
            <pc:docMk/>
            <pc:sldMk cId="2354399800" sldId="320"/>
            <ac:spMk id="15" creationId="{1F4586A4-E3A0-485B-838D-B49A7054F405}"/>
          </ac:spMkLst>
        </pc:spChg>
        <pc:spChg chg="add mod">
          <ac:chgData name="Enrique Garcia-Ceja" userId="cac46fe6-f2bd-4103-802d-af93b1429973" providerId="ADAL" clId="{61080F0E-D82A-4A71-92EE-55D65C9BC475}" dt="2021-03-08T14:39:57.214" v="488" actId="1076"/>
          <ac:spMkLst>
            <pc:docMk/>
            <pc:sldMk cId="2354399800" sldId="320"/>
            <ac:spMk id="16" creationId="{5F30C873-7D7A-48B6-8034-859E6A82271B}"/>
          </ac:spMkLst>
        </pc:spChg>
        <pc:spChg chg="add mod">
          <ac:chgData name="Enrique Garcia-Ceja" userId="cac46fe6-f2bd-4103-802d-af93b1429973" providerId="ADAL" clId="{61080F0E-D82A-4A71-92EE-55D65C9BC475}" dt="2021-03-08T14:39:57.214" v="488" actId="1076"/>
          <ac:spMkLst>
            <pc:docMk/>
            <pc:sldMk cId="2354399800" sldId="320"/>
            <ac:spMk id="18" creationId="{8C799A09-4C64-435A-80B9-9B71FA889A61}"/>
          </ac:spMkLst>
        </pc:spChg>
        <pc:spChg chg="add mod">
          <ac:chgData name="Enrique Garcia-Ceja" userId="cac46fe6-f2bd-4103-802d-af93b1429973" providerId="ADAL" clId="{61080F0E-D82A-4A71-92EE-55D65C9BC475}" dt="2021-03-08T14:39:57.214" v="488" actId="1076"/>
          <ac:spMkLst>
            <pc:docMk/>
            <pc:sldMk cId="2354399800" sldId="320"/>
            <ac:spMk id="22" creationId="{256CB40F-18E3-4E6E-982F-030195E4C0E3}"/>
          </ac:spMkLst>
        </pc:spChg>
        <pc:spChg chg="add mod">
          <ac:chgData name="Enrique Garcia-Ceja" userId="cac46fe6-f2bd-4103-802d-af93b1429973" providerId="ADAL" clId="{61080F0E-D82A-4A71-92EE-55D65C9BC475}" dt="2021-03-08T14:39:57.214" v="488" actId="1076"/>
          <ac:spMkLst>
            <pc:docMk/>
            <pc:sldMk cId="2354399800" sldId="320"/>
            <ac:spMk id="24" creationId="{7AAE1BD3-FDAD-4D98-BE35-7A36A4E9C40F}"/>
          </ac:spMkLst>
        </pc:spChg>
        <pc:spChg chg="add mod">
          <ac:chgData name="Enrique Garcia-Ceja" userId="cac46fe6-f2bd-4103-802d-af93b1429973" providerId="ADAL" clId="{61080F0E-D82A-4A71-92EE-55D65C9BC475}" dt="2021-03-08T14:39:57.214" v="488" actId="1076"/>
          <ac:spMkLst>
            <pc:docMk/>
            <pc:sldMk cId="2354399800" sldId="320"/>
            <ac:spMk id="27" creationId="{A66B2434-1CA0-4D6B-9856-D87D80E5955F}"/>
          </ac:spMkLst>
        </pc:spChg>
        <pc:spChg chg="add mod">
          <ac:chgData name="Enrique Garcia-Ceja" userId="cac46fe6-f2bd-4103-802d-af93b1429973" providerId="ADAL" clId="{61080F0E-D82A-4A71-92EE-55D65C9BC475}" dt="2021-03-08T14:39:57.214" v="488" actId="1076"/>
          <ac:spMkLst>
            <pc:docMk/>
            <pc:sldMk cId="2354399800" sldId="320"/>
            <ac:spMk id="28" creationId="{65238066-C4E2-4008-B2E4-6B8D3BC36BE8}"/>
          </ac:spMkLst>
        </pc:spChg>
        <pc:spChg chg="add mod">
          <ac:chgData name="Enrique Garcia-Ceja" userId="cac46fe6-f2bd-4103-802d-af93b1429973" providerId="ADAL" clId="{61080F0E-D82A-4A71-92EE-55D65C9BC475}" dt="2021-03-08T14:39:57.214" v="488" actId="1076"/>
          <ac:spMkLst>
            <pc:docMk/>
            <pc:sldMk cId="2354399800" sldId="320"/>
            <ac:spMk id="29" creationId="{C35853E2-4043-4A97-8419-9A1332DB196D}"/>
          </ac:spMkLst>
        </pc:spChg>
        <pc:spChg chg="add mod">
          <ac:chgData name="Enrique Garcia-Ceja" userId="cac46fe6-f2bd-4103-802d-af93b1429973" providerId="ADAL" clId="{61080F0E-D82A-4A71-92EE-55D65C9BC475}" dt="2021-03-08T14:39:57.214" v="488" actId="1076"/>
          <ac:spMkLst>
            <pc:docMk/>
            <pc:sldMk cId="2354399800" sldId="320"/>
            <ac:spMk id="30" creationId="{25DE43E5-5888-433E-AFB6-46F9A0D874D0}"/>
          </ac:spMkLst>
        </pc:spChg>
        <pc:spChg chg="add mod">
          <ac:chgData name="Enrique Garcia-Ceja" userId="cac46fe6-f2bd-4103-802d-af93b1429973" providerId="ADAL" clId="{61080F0E-D82A-4A71-92EE-55D65C9BC475}" dt="2021-03-08T14:39:57.214" v="488" actId="1076"/>
          <ac:spMkLst>
            <pc:docMk/>
            <pc:sldMk cId="2354399800" sldId="320"/>
            <ac:spMk id="31" creationId="{687C051E-5A42-4226-88E7-112151A5525D}"/>
          </ac:spMkLst>
        </pc:spChg>
        <pc:spChg chg="add mod">
          <ac:chgData name="Enrique Garcia-Ceja" userId="cac46fe6-f2bd-4103-802d-af93b1429973" providerId="ADAL" clId="{61080F0E-D82A-4A71-92EE-55D65C9BC475}" dt="2021-03-08T14:39:57.214" v="488" actId="1076"/>
          <ac:spMkLst>
            <pc:docMk/>
            <pc:sldMk cId="2354399800" sldId="320"/>
            <ac:spMk id="32" creationId="{8DCB0B2F-2484-4C50-996E-3D6F8EBD73CB}"/>
          </ac:spMkLst>
        </pc:spChg>
        <pc:spChg chg="add mod">
          <ac:chgData name="Enrique Garcia-Ceja" userId="cac46fe6-f2bd-4103-802d-af93b1429973" providerId="ADAL" clId="{61080F0E-D82A-4A71-92EE-55D65C9BC475}" dt="2021-03-08T14:39:57.214" v="488" actId="1076"/>
          <ac:spMkLst>
            <pc:docMk/>
            <pc:sldMk cId="2354399800" sldId="320"/>
            <ac:spMk id="33" creationId="{529BAEF0-E4BD-4FCF-B9A1-9477FA774821}"/>
          </ac:spMkLst>
        </pc:spChg>
        <pc:spChg chg="add mod">
          <ac:chgData name="Enrique Garcia-Ceja" userId="cac46fe6-f2bd-4103-802d-af93b1429973" providerId="ADAL" clId="{61080F0E-D82A-4A71-92EE-55D65C9BC475}" dt="2021-03-08T14:39:57.214" v="488" actId="1076"/>
          <ac:spMkLst>
            <pc:docMk/>
            <pc:sldMk cId="2354399800" sldId="320"/>
            <ac:spMk id="34" creationId="{B6C65813-A4A1-40D8-920D-60771F9BE13F}"/>
          </ac:spMkLst>
        </pc:spChg>
        <pc:spChg chg="add mod">
          <ac:chgData name="Enrique Garcia-Ceja" userId="cac46fe6-f2bd-4103-802d-af93b1429973" providerId="ADAL" clId="{61080F0E-D82A-4A71-92EE-55D65C9BC475}" dt="2021-03-08T14:39:57.214" v="488" actId="1076"/>
          <ac:spMkLst>
            <pc:docMk/>
            <pc:sldMk cId="2354399800" sldId="320"/>
            <ac:spMk id="35" creationId="{8E1EB273-EC6F-43A8-BBFD-8E3ED6A8158F}"/>
          </ac:spMkLst>
        </pc:spChg>
        <pc:spChg chg="add mod">
          <ac:chgData name="Enrique Garcia-Ceja" userId="cac46fe6-f2bd-4103-802d-af93b1429973" providerId="ADAL" clId="{61080F0E-D82A-4A71-92EE-55D65C9BC475}" dt="2021-03-08T14:39:57.214" v="488" actId="1076"/>
          <ac:spMkLst>
            <pc:docMk/>
            <pc:sldMk cId="2354399800" sldId="320"/>
            <ac:spMk id="36" creationId="{EEE36BCC-D2C4-44EC-88BE-A1E94C098CFF}"/>
          </ac:spMkLst>
        </pc:spChg>
        <pc:spChg chg="add mod">
          <ac:chgData name="Enrique Garcia-Ceja" userId="cac46fe6-f2bd-4103-802d-af93b1429973" providerId="ADAL" clId="{61080F0E-D82A-4A71-92EE-55D65C9BC475}" dt="2021-03-08T14:39:57.214" v="488" actId="1076"/>
          <ac:spMkLst>
            <pc:docMk/>
            <pc:sldMk cId="2354399800" sldId="320"/>
            <ac:spMk id="37" creationId="{F979A2AC-62FF-4A0A-9A43-A29B4D2D0AD3}"/>
          </ac:spMkLst>
        </pc:spChg>
        <pc:spChg chg="add mod">
          <ac:chgData name="Enrique Garcia-Ceja" userId="cac46fe6-f2bd-4103-802d-af93b1429973" providerId="ADAL" clId="{61080F0E-D82A-4A71-92EE-55D65C9BC475}" dt="2021-03-08T14:39:57.214" v="488" actId="1076"/>
          <ac:spMkLst>
            <pc:docMk/>
            <pc:sldMk cId="2354399800" sldId="320"/>
            <ac:spMk id="38" creationId="{8CA77E1B-BC36-4D9E-B62F-ADDF2ADA77EF}"/>
          </ac:spMkLst>
        </pc:spChg>
        <pc:spChg chg="add mod">
          <ac:chgData name="Enrique Garcia-Ceja" userId="cac46fe6-f2bd-4103-802d-af93b1429973" providerId="ADAL" clId="{61080F0E-D82A-4A71-92EE-55D65C9BC475}" dt="2021-03-08T14:39:57.214" v="488" actId="1076"/>
          <ac:spMkLst>
            <pc:docMk/>
            <pc:sldMk cId="2354399800" sldId="320"/>
            <ac:spMk id="39" creationId="{949DD45D-DC8D-46A0-8DFF-A1AEA2615D95}"/>
          </ac:spMkLst>
        </pc:spChg>
        <pc:grpChg chg="add mod">
          <ac:chgData name="Enrique Garcia-Ceja" userId="cac46fe6-f2bd-4103-802d-af93b1429973" providerId="ADAL" clId="{61080F0E-D82A-4A71-92EE-55D65C9BC475}" dt="2021-03-08T14:27:39.270" v="461"/>
          <ac:grpSpMkLst>
            <pc:docMk/>
            <pc:sldMk cId="2354399800" sldId="320"/>
            <ac:grpSpMk id="4" creationId="{B611B327-D8CB-40A9-A1D7-0067EACE3DDE}"/>
          </ac:grpSpMkLst>
        </pc:grpChg>
        <pc:cxnChg chg="add mod">
          <ac:chgData name="Enrique Garcia-Ceja" userId="cac46fe6-f2bd-4103-802d-af93b1429973" providerId="ADAL" clId="{61080F0E-D82A-4A71-92EE-55D65C9BC475}" dt="2021-03-08T14:39:57.214" v="488" actId="1076"/>
          <ac:cxnSpMkLst>
            <pc:docMk/>
            <pc:sldMk cId="2354399800" sldId="320"/>
            <ac:cxnSpMk id="17" creationId="{BE17E9FA-679E-4D85-9A97-A920B99507F0}"/>
          </ac:cxnSpMkLst>
        </pc:cxnChg>
        <pc:cxnChg chg="add mod">
          <ac:chgData name="Enrique Garcia-Ceja" userId="cac46fe6-f2bd-4103-802d-af93b1429973" providerId="ADAL" clId="{61080F0E-D82A-4A71-92EE-55D65C9BC475}" dt="2021-03-08T14:39:57.214" v="488" actId="1076"/>
          <ac:cxnSpMkLst>
            <pc:docMk/>
            <pc:sldMk cId="2354399800" sldId="320"/>
            <ac:cxnSpMk id="19" creationId="{9AD9E2B7-C2C0-4F68-B8DD-41426352C336}"/>
          </ac:cxnSpMkLst>
        </pc:cxnChg>
        <pc:cxnChg chg="add mod">
          <ac:chgData name="Enrique Garcia-Ceja" userId="cac46fe6-f2bd-4103-802d-af93b1429973" providerId="ADAL" clId="{61080F0E-D82A-4A71-92EE-55D65C9BC475}" dt="2021-03-08T14:39:57.214" v="488" actId="1076"/>
          <ac:cxnSpMkLst>
            <pc:docMk/>
            <pc:sldMk cId="2354399800" sldId="320"/>
            <ac:cxnSpMk id="20" creationId="{5AA06733-6D05-497B-BB55-88FBE8828844}"/>
          </ac:cxnSpMkLst>
        </pc:cxnChg>
        <pc:cxnChg chg="add mod">
          <ac:chgData name="Enrique Garcia-Ceja" userId="cac46fe6-f2bd-4103-802d-af93b1429973" providerId="ADAL" clId="{61080F0E-D82A-4A71-92EE-55D65C9BC475}" dt="2021-03-08T14:39:57.214" v="488" actId="1076"/>
          <ac:cxnSpMkLst>
            <pc:docMk/>
            <pc:sldMk cId="2354399800" sldId="320"/>
            <ac:cxnSpMk id="21" creationId="{C2F01F1D-2A8D-4E6F-8A0F-3B3E983DC904}"/>
          </ac:cxnSpMkLst>
        </pc:cxnChg>
        <pc:cxnChg chg="add mod">
          <ac:chgData name="Enrique Garcia-Ceja" userId="cac46fe6-f2bd-4103-802d-af93b1429973" providerId="ADAL" clId="{61080F0E-D82A-4A71-92EE-55D65C9BC475}" dt="2021-03-08T14:39:57.214" v="488" actId="1076"/>
          <ac:cxnSpMkLst>
            <pc:docMk/>
            <pc:sldMk cId="2354399800" sldId="320"/>
            <ac:cxnSpMk id="23" creationId="{AA08D26B-6B25-4180-B446-B26750DF518C}"/>
          </ac:cxnSpMkLst>
        </pc:cxnChg>
        <pc:cxnChg chg="add mod">
          <ac:chgData name="Enrique Garcia-Ceja" userId="cac46fe6-f2bd-4103-802d-af93b1429973" providerId="ADAL" clId="{61080F0E-D82A-4A71-92EE-55D65C9BC475}" dt="2021-03-08T14:39:57.214" v="488" actId="1076"/>
          <ac:cxnSpMkLst>
            <pc:docMk/>
            <pc:sldMk cId="2354399800" sldId="320"/>
            <ac:cxnSpMk id="25" creationId="{B0CF3738-2B20-4963-9CC8-E896774A203E}"/>
          </ac:cxnSpMkLst>
        </pc:cxnChg>
        <pc:cxnChg chg="add mod">
          <ac:chgData name="Enrique Garcia-Ceja" userId="cac46fe6-f2bd-4103-802d-af93b1429973" providerId="ADAL" clId="{61080F0E-D82A-4A71-92EE-55D65C9BC475}" dt="2021-03-08T14:39:57.214" v="488" actId="1076"/>
          <ac:cxnSpMkLst>
            <pc:docMk/>
            <pc:sldMk cId="2354399800" sldId="320"/>
            <ac:cxnSpMk id="26" creationId="{E7F7736C-280C-4724-9A3B-E9C9494B405B}"/>
          </ac:cxnSpMkLst>
        </pc:cxnChg>
      </pc:sldChg>
      <pc:sldChg chg="addSp modSp add mod">
        <pc:chgData name="Enrique Garcia-Ceja" userId="cac46fe6-f2bd-4103-802d-af93b1429973" providerId="ADAL" clId="{61080F0E-D82A-4A71-92EE-55D65C9BC475}" dt="2021-03-08T14:40:27.476" v="491" actId="1076"/>
        <pc:sldMkLst>
          <pc:docMk/>
          <pc:sldMk cId="1289709259" sldId="321"/>
        </pc:sldMkLst>
        <pc:spChg chg="mod">
          <ac:chgData name="Enrique Garcia-Ceja" userId="cac46fe6-f2bd-4103-802d-af93b1429973" providerId="ADAL" clId="{61080F0E-D82A-4A71-92EE-55D65C9BC475}" dt="2021-03-08T14:40:12.127" v="489"/>
          <ac:spMkLst>
            <pc:docMk/>
            <pc:sldMk cId="1289709259" sldId="321"/>
            <ac:spMk id="2" creationId="{DA93C4BE-5E27-46F9-B4B5-B31A61970ECC}"/>
          </ac:spMkLst>
        </pc:spChg>
        <pc:spChg chg="mod">
          <ac:chgData name="Enrique Garcia-Ceja" userId="cac46fe6-f2bd-4103-802d-af93b1429973" providerId="ADAL" clId="{61080F0E-D82A-4A71-92EE-55D65C9BC475}" dt="2021-03-08T14:27:41.242" v="462"/>
          <ac:spMkLst>
            <pc:docMk/>
            <pc:sldMk cId="1289709259" sldId="321"/>
            <ac:spMk id="5" creationId="{7DE049DA-CCCC-4651-A31F-38C44EF71A51}"/>
          </ac:spMkLst>
        </pc:spChg>
        <pc:spChg chg="mod">
          <ac:chgData name="Enrique Garcia-Ceja" userId="cac46fe6-f2bd-4103-802d-af93b1429973" providerId="ADAL" clId="{61080F0E-D82A-4A71-92EE-55D65C9BC475}" dt="2021-03-08T14:27:41.242" v="462"/>
          <ac:spMkLst>
            <pc:docMk/>
            <pc:sldMk cId="1289709259" sldId="321"/>
            <ac:spMk id="6" creationId="{335B57C7-8037-4282-BEF4-F73FE8630B92}"/>
          </ac:spMkLst>
        </pc:spChg>
        <pc:spChg chg="mod">
          <ac:chgData name="Enrique Garcia-Ceja" userId="cac46fe6-f2bd-4103-802d-af93b1429973" providerId="ADAL" clId="{61080F0E-D82A-4A71-92EE-55D65C9BC475}" dt="2021-03-08T14:27:41.242" v="462"/>
          <ac:spMkLst>
            <pc:docMk/>
            <pc:sldMk cId="1289709259" sldId="321"/>
            <ac:spMk id="7" creationId="{D6E16031-1619-49A6-8644-41BB55E9C1CC}"/>
          </ac:spMkLst>
        </pc:spChg>
        <pc:spChg chg="add mod">
          <ac:chgData name="Enrique Garcia-Ceja" userId="cac46fe6-f2bd-4103-802d-af93b1429973" providerId="ADAL" clId="{61080F0E-D82A-4A71-92EE-55D65C9BC475}" dt="2021-03-08T14:27:41.242" v="462"/>
          <ac:spMkLst>
            <pc:docMk/>
            <pc:sldMk cId="1289709259" sldId="321"/>
            <ac:spMk id="8" creationId="{C205C8CE-4F3A-44B6-9934-AA2D28609409}"/>
          </ac:spMkLst>
        </pc:spChg>
        <pc:spChg chg="add mod">
          <ac:chgData name="Enrique Garcia-Ceja" userId="cac46fe6-f2bd-4103-802d-af93b1429973" providerId="ADAL" clId="{61080F0E-D82A-4A71-92EE-55D65C9BC475}" dt="2021-03-08T14:27:41.242" v="462"/>
          <ac:spMkLst>
            <pc:docMk/>
            <pc:sldMk cId="1289709259" sldId="321"/>
            <ac:spMk id="9" creationId="{5D87FE6E-AF74-4742-A697-D0A6D06E49FE}"/>
          </ac:spMkLst>
        </pc:spChg>
        <pc:spChg chg="add mod">
          <ac:chgData name="Enrique Garcia-Ceja" userId="cac46fe6-f2bd-4103-802d-af93b1429973" providerId="ADAL" clId="{61080F0E-D82A-4A71-92EE-55D65C9BC475}" dt="2021-03-08T14:27:41.242" v="462"/>
          <ac:spMkLst>
            <pc:docMk/>
            <pc:sldMk cId="1289709259" sldId="321"/>
            <ac:spMk id="10" creationId="{3542AE80-CAB6-46EB-B97F-B96E6769F549}"/>
          </ac:spMkLst>
        </pc:spChg>
        <pc:spChg chg="add mod">
          <ac:chgData name="Enrique Garcia-Ceja" userId="cac46fe6-f2bd-4103-802d-af93b1429973" providerId="ADAL" clId="{61080F0E-D82A-4A71-92EE-55D65C9BC475}" dt="2021-03-08T14:27:41.242" v="462"/>
          <ac:spMkLst>
            <pc:docMk/>
            <pc:sldMk cId="1289709259" sldId="321"/>
            <ac:spMk id="11" creationId="{5DB19C42-7EE4-4677-947F-B1FB2A11061E}"/>
          </ac:spMkLst>
        </pc:spChg>
        <pc:spChg chg="add mod">
          <ac:chgData name="Enrique Garcia-Ceja" userId="cac46fe6-f2bd-4103-802d-af93b1429973" providerId="ADAL" clId="{61080F0E-D82A-4A71-92EE-55D65C9BC475}" dt="2021-03-08T14:27:41.242" v="462"/>
          <ac:spMkLst>
            <pc:docMk/>
            <pc:sldMk cId="1289709259" sldId="321"/>
            <ac:spMk id="12" creationId="{3871F7CE-A130-4538-969E-9B29277DE716}"/>
          </ac:spMkLst>
        </pc:spChg>
        <pc:spChg chg="add mod">
          <ac:chgData name="Enrique Garcia-Ceja" userId="cac46fe6-f2bd-4103-802d-af93b1429973" providerId="ADAL" clId="{61080F0E-D82A-4A71-92EE-55D65C9BC475}" dt="2021-03-08T14:27:41.242" v="462"/>
          <ac:spMkLst>
            <pc:docMk/>
            <pc:sldMk cId="1289709259" sldId="321"/>
            <ac:spMk id="13" creationId="{468AEDC4-2F5D-40F0-8795-2F9F4DDB19F0}"/>
          </ac:spMkLst>
        </pc:spChg>
        <pc:spChg chg="add mod">
          <ac:chgData name="Enrique Garcia-Ceja" userId="cac46fe6-f2bd-4103-802d-af93b1429973" providerId="ADAL" clId="{61080F0E-D82A-4A71-92EE-55D65C9BC475}" dt="2021-03-08T14:27:41.242" v="462"/>
          <ac:spMkLst>
            <pc:docMk/>
            <pc:sldMk cId="1289709259" sldId="321"/>
            <ac:spMk id="14" creationId="{F2E6C786-66B7-418B-B2FF-9A84A388784A}"/>
          </ac:spMkLst>
        </pc:spChg>
        <pc:spChg chg="add mod">
          <ac:chgData name="Enrique Garcia-Ceja" userId="cac46fe6-f2bd-4103-802d-af93b1429973" providerId="ADAL" clId="{61080F0E-D82A-4A71-92EE-55D65C9BC475}" dt="2021-03-08T14:40:27.476" v="491" actId="1076"/>
          <ac:spMkLst>
            <pc:docMk/>
            <pc:sldMk cId="1289709259" sldId="321"/>
            <ac:spMk id="15" creationId="{83A992A2-A81C-4A7D-BDD3-CCDBB69C0F33}"/>
          </ac:spMkLst>
        </pc:spChg>
        <pc:spChg chg="add mod">
          <ac:chgData name="Enrique Garcia-Ceja" userId="cac46fe6-f2bd-4103-802d-af93b1429973" providerId="ADAL" clId="{61080F0E-D82A-4A71-92EE-55D65C9BC475}" dt="2021-03-08T14:40:27.476" v="491" actId="1076"/>
          <ac:spMkLst>
            <pc:docMk/>
            <pc:sldMk cId="1289709259" sldId="321"/>
            <ac:spMk id="16" creationId="{D29E0CFE-8A11-47D0-B172-C0EB1EB48CEF}"/>
          </ac:spMkLst>
        </pc:spChg>
        <pc:spChg chg="mod">
          <ac:chgData name="Enrique Garcia-Ceja" userId="cac46fe6-f2bd-4103-802d-af93b1429973" providerId="ADAL" clId="{61080F0E-D82A-4A71-92EE-55D65C9BC475}" dt="2021-03-08T14:40:21.126" v="490"/>
          <ac:spMkLst>
            <pc:docMk/>
            <pc:sldMk cId="1289709259" sldId="321"/>
            <ac:spMk id="18" creationId="{C9081A04-4AB3-479D-B64F-5DEC4B5C2345}"/>
          </ac:spMkLst>
        </pc:spChg>
        <pc:spChg chg="mod">
          <ac:chgData name="Enrique Garcia-Ceja" userId="cac46fe6-f2bd-4103-802d-af93b1429973" providerId="ADAL" clId="{61080F0E-D82A-4A71-92EE-55D65C9BC475}" dt="2021-03-08T14:40:21.126" v="490"/>
          <ac:spMkLst>
            <pc:docMk/>
            <pc:sldMk cId="1289709259" sldId="321"/>
            <ac:spMk id="19" creationId="{8E4DEAD2-0154-48EA-862F-DCD6C13516E1}"/>
          </ac:spMkLst>
        </pc:spChg>
        <pc:spChg chg="mod">
          <ac:chgData name="Enrique Garcia-Ceja" userId="cac46fe6-f2bd-4103-802d-af93b1429973" providerId="ADAL" clId="{61080F0E-D82A-4A71-92EE-55D65C9BC475}" dt="2021-03-08T14:40:21.126" v="490"/>
          <ac:spMkLst>
            <pc:docMk/>
            <pc:sldMk cId="1289709259" sldId="321"/>
            <ac:spMk id="21" creationId="{FBD0D42C-0E4D-4ABA-A2B4-151C0581619C}"/>
          </ac:spMkLst>
        </pc:spChg>
        <pc:spChg chg="mod">
          <ac:chgData name="Enrique Garcia-Ceja" userId="cac46fe6-f2bd-4103-802d-af93b1429973" providerId="ADAL" clId="{61080F0E-D82A-4A71-92EE-55D65C9BC475}" dt="2021-03-08T14:40:21.126" v="490"/>
          <ac:spMkLst>
            <pc:docMk/>
            <pc:sldMk cId="1289709259" sldId="321"/>
            <ac:spMk id="22" creationId="{141B07F9-3221-4EA3-9FB4-A91629E2BC9E}"/>
          </ac:spMkLst>
        </pc:spChg>
        <pc:spChg chg="mod">
          <ac:chgData name="Enrique Garcia-Ceja" userId="cac46fe6-f2bd-4103-802d-af93b1429973" providerId="ADAL" clId="{61080F0E-D82A-4A71-92EE-55D65C9BC475}" dt="2021-03-08T14:40:21.126" v="490"/>
          <ac:spMkLst>
            <pc:docMk/>
            <pc:sldMk cId="1289709259" sldId="321"/>
            <ac:spMk id="23" creationId="{C60A4678-8E78-4A78-AF8A-4C227A4FA3B1}"/>
          </ac:spMkLst>
        </pc:spChg>
        <pc:spChg chg="mod">
          <ac:chgData name="Enrique Garcia-Ceja" userId="cac46fe6-f2bd-4103-802d-af93b1429973" providerId="ADAL" clId="{61080F0E-D82A-4A71-92EE-55D65C9BC475}" dt="2021-03-08T14:40:21.126" v="490"/>
          <ac:spMkLst>
            <pc:docMk/>
            <pc:sldMk cId="1289709259" sldId="321"/>
            <ac:spMk id="24" creationId="{97CE07CB-EC84-4730-8B97-2CFA5805F4C1}"/>
          </ac:spMkLst>
        </pc:spChg>
        <pc:spChg chg="mod">
          <ac:chgData name="Enrique Garcia-Ceja" userId="cac46fe6-f2bd-4103-802d-af93b1429973" providerId="ADAL" clId="{61080F0E-D82A-4A71-92EE-55D65C9BC475}" dt="2021-03-08T14:40:21.126" v="490"/>
          <ac:spMkLst>
            <pc:docMk/>
            <pc:sldMk cId="1289709259" sldId="321"/>
            <ac:spMk id="25" creationId="{7D60C66B-90A6-4366-AE3C-E74ACE7A7B27}"/>
          </ac:spMkLst>
        </pc:spChg>
        <pc:spChg chg="mod">
          <ac:chgData name="Enrique Garcia-Ceja" userId="cac46fe6-f2bd-4103-802d-af93b1429973" providerId="ADAL" clId="{61080F0E-D82A-4A71-92EE-55D65C9BC475}" dt="2021-03-08T14:40:21.126" v="490"/>
          <ac:spMkLst>
            <pc:docMk/>
            <pc:sldMk cId="1289709259" sldId="321"/>
            <ac:spMk id="27" creationId="{33C1B8D2-530C-4809-8552-0B5F417C1901}"/>
          </ac:spMkLst>
        </pc:spChg>
        <pc:spChg chg="mod">
          <ac:chgData name="Enrique Garcia-Ceja" userId="cac46fe6-f2bd-4103-802d-af93b1429973" providerId="ADAL" clId="{61080F0E-D82A-4A71-92EE-55D65C9BC475}" dt="2021-03-08T14:40:21.126" v="490"/>
          <ac:spMkLst>
            <pc:docMk/>
            <pc:sldMk cId="1289709259" sldId="321"/>
            <ac:spMk id="30" creationId="{59BB863B-9A6A-4582-94F0-727EAECB38F1}"/>
          </ac:spMkLst>
        </pc:spChg>
        <pc:spChg chg="mod">
          <ac:chgData name="Enrique Garcia-Ceja" userId="cac46fe6-f2bd-4103-802d-af93b1429973" providerId="ADAL" clId="{61080F0E-D82A-4A71-92EE-55D65C9BC475}" dt="2021-03-08T14:40:21.126" v="490"/>
          <ac:spMkLst>
            <pc:docMk/>
            <pc:sldMk cId="1289709259" sldId="321"/>
            <ac:spMk id="31" creationId="{D4447782-2550-4A42-BE4A-FF89014BBF44}"/>
          </ac:spMkLst>
        </pc:spChg>
        <pc:spChg chg="mod">
          <ac:chgData name="Enrique Garcia-Ceja" userId="cac46fe6-f2bd-4103-802d-af93b1429973" providerId="ADAL" clId="{61080F0E-D82A-4A71-92EE-55D65C9BC475}" dt="2021-03-08T14:40:21.126" v="490"/>
          <ac:spMkLst>
            <pc:docMk/>
            <pc:sldMk cId="1289709259" sldId="321"/>
            <ac:spMk id="32" creationId="{14381C56-8A15-4437-9255-27676469C339}"/>
          </ac:spMkLst>
        </pc:spChg>
        <pc:spChg chg="add mod">
          <ac:chgData name="Enrique Garcia-Ceja" userId="cac46fe6-f2bd-4103-802d-af93b1429973" providerId="ADAL" clId="{61080F0E-D82A-4A71-92EE-55D65C9BC475}" dt="2021-03-08T14:40:27.476" v="491" actId="1076"/>
          <ac:spMkLst>
            <pc:docMk/>
            <pc:sldMk cId="1289709259" sldId="321"/>
            <ac:spMk id="33" creationId="{B9D11A95-A99B-4B53-94C3-DEA81538BDA1}"/>
          </ac:spMkLst>
        </pc:spChg>
        <pc:spChg chg="add mod">
          <ac:chgData name="Enrique Garcia-Ceja" userId="cac46fe6-f2bd-4103-802d-af93b1429973" providerId="ADAL" clId="{61080F0E-D82A-4A71-92EE-55D65C9BC475}" dt="2021-03-08T14:40:27.476" v="491" actId="1076"/>
          <ac:spMkLst>
            <pc:docMk/>
            <pc:sldMk cId="1289709259" sldId="321"/>
            <ac:spMk id="34" creationId="{C95D85EA-5199-46BC-AA6B-9F6106B8EB00}"/>
          </ac:spMkLst>
        </pc:spChg>
        <pc:spChg chg="add mod">
          <ac:chgData name="Enrique Garcia-Ceja" userId="cac46fe6-f2bd-4103-802d-af93b1429973" providerId="ADAL" clId="{61080F0E-D82A-4A71-92EE-55D65C9BC475}" dt="2021-03-08T14:40:27.476" v="491" actId="1076"/>
          <ac:spMkLst>
            <pc:docMk/>
            <pc:sldMk cId="1289709259" sldId="321"/>
            <ac:spMk id="35" creationId="{792E5FE3-49ED-49E6-9842-167CC7380B05}"/>
          </ac:spMkLst>
        </pc:spChg>
        <pc:grpChg chg="add mod">
          <ac:chgData name="Enrique Garcia-Ceja" userId="cac46fe6-f2bd-4103-802d-af93b1429973" providerId="ADAL" clId="{61080F0E-D82A-4A71-92EE-55D65C9BC475}" dt="2021-03-08T14:27:41.242" v="462"/>
          <ac:grpSpMkLst>
            <pc:docMk/>
            <pc:sldMk cId="1289709259" sldId="321"/>
            <ac:grpSpMk id="4" creationId="{79C0824C-37C3-4098-A8A0-793C40BCA388}"/>
          </ac:grpSpMkLst>
        </pc:grpChg>
        <pc:grpChg chg="add mod">
          <ac:chgData name="Enrique Garcia-Ceja" userId="cac46fe6-f2bd-4103-802d-af93b1429973" providerId="ADAL" clId="{61080F0E-D82A-4A71-92EE-55D65C9BC475}" dt="2021-03-08T14:40:27.476" v="491" actId="1076"/>
          <ac:grpSpMkLst>
            <pc:docMk/>
            <pc:sldMk cId="1289709259" sldId="321"/>
            <ac:grpSpMk id="17" creationId="{64545FF6-A506-4460-B106-9BD07C61D174}"/>
          </ac:grpSpMkLst>
        </pc:grpChg>
        <pc:grpChg chg="add mod">
          <ac:chgData name="Enrique Garcia-Ceja" userId="cac46fe6-f2bd-4103-802d-af93b1429973" providerId="ADAL" clId="{61080F0E-D82A-4A71-92EE-55D65C9BC475}" dt="2021-03-08T14:40:27.476" v="491" actId="1076"/>
          <ac:grpSpMkLst>
            <pc:docMk/>
            <pc:sldMk cId="1289709259" sldId="321"/>
            <ac:grpSpMk id="20" creationId="{E78AA1A0-34C9-4226-9E07-D451C327E440}"/>
          </ac:grpSpMkLst>
        </pc:grpChg>
        <pc:grpChg chg="add mod">
          <ac:chgData name="Enrique Garcia-Ceja" userId="cac46fe6-f2bd-4103-802d-af93b1429973" providerId="ADAL" clId="{61080F0E-D82A-4A71-92EE-55D65C9BC475}" dt="2021-03-08T14:40:27.476" v="491" actId="1076"/>
          <ac:grpSpMkLst>
            <pc:docMk/>
            <pc:sldMk cId="1289709259" sldId="321"/>
            <ac:grpSpMk id="26" creationId="{7DE9FC61-5310-49F1-A04E-4A5E4653C742}"/>
          </ac:grpSpMkLst>
        </pc:grpChg>
        <pc:grpChg chg="add mod">
          <ac:chgData name="Enrique Garcia-Ceja" userId="cac46fe6-f2bd-4103-802d-af93b1429973" providerId="ADAL" clId="{61080F0E-D82A-4A71-92EE-55D65C9BC475}" dt="2021-03-08T14:40:27.476" v="491" actId="1076"/>
          <ac:grpSpMkLst>
            <pc:docMk/>
            <pc:sldMk cId="1289709259" sldId="321"/>
            <ac:grpSpMk id="29" creationId="{41FD9B7C-A700-40A9-B935-8741B7596A97}"/>
          </ac:grpSpMkLst>
        </pc:grpChg>
        <pc:picChg chg="mod">
          <ac:chgData name="Enrique Garcia-Ceja" userId="cac46fe6-f2bd-4103-802d-af93b1429973" providerId="ADAL" clId="{61080F0E-D82A-4A71-92EE-55D65C9BC475}" dt="2021-03-08T14:40:21.126" v="490"/>
          <ac:picMkLst>
            <pc:docMk/>
            <pc:sldMk cId="1289709259" sldId="321"/>
            <ac:picMk id="28" creationId="{D2E616BA-04FA-4CA5-AF0B-29D79D53E93A}"/>
          </ac:picMkLst>
        </pc:picChg>
      </pc:sldChg>
      <pc:sldChg chg="addSp modSp add mod">
        <pc:chgData name="Enrique Garcia-Ceja" userId="cac46fe6-f2bd-4103-802d-af93b1429973" providerId="ADAL" clId="{61080F0E-D82A-4A71-92EE-55D65C9BC475}" dt="2021-03-08T14:40:58.480" v="495" actId="1076"/>
        <pc:sldMkLst>
          <pc:docMk/>
          <pc:sldMk cId="1684371230" sldId="322"/>
        </pc:sldMkLst>
        <pc:spChg chg="mod">
          <ac:chgData name="Enrique Garcia-Ceja" userId="cac46fe6-f2bd-4103-802d-af93b1429973" providerId="ADAL" clId="{61080F0E-D82A-4A71-92EE-55D65C9BC475}" dt="2021-03-08T14:40:46.275" v="492"/>
          <ac:spMkLst>
            <pc:docMk/>
            <pc:sldMk cId="1684371230" sldId="322"/>
            <ac:spMk id="2" creationId="{DA93C4BE-5E27-46F9-B4B5-B31A61970ECC}"/>
          </ac:spMkLst>
        </pc:spChg>
        <pc:spChg chg="mod">
          <ac:chgData name="Enrique Garcia-Ceja" userId="cac46fe6-f2bd-4103-802d-af93b1429973" providerId="ADAL" clId="{61080F0E-D82A-4A71-92EE-55D65C9BC475}" dt="2021-03-08T14:27:43.158" v="463"/>
          <ac:spMkLst>
            <pc:docMk/>
            <pc:sldMk cId="1684371230" sldId="322"/>
            <ac:spMk id="5" creationId="{B67A11D2-CBEC-4A11-B646-E65FA6F8C9E9}"/>
          </ac:spMkLst>
        </pc:spChg>
        <pc:spChg chg="mod">
          <ac:chgData name="Enrique Garcia-Ceja" userId="cac46fe6-f2bd-4103-802d-af93b1429973" providerId="ADAL" clId="{61080F0E-D82A-4A71-92EE-55D65C9BC475}" dt="2021-03-08T14:27:43.158" v="463"/>
          <ac:spMkLst>
            <pc:docMk/>
            <pc:sldMk cId="1684371230" sldId="322"/>
            <ac:spMk id="6" creationId="{1DC12153-6531-4109-B6F8-12ECCE058411}"/>
          </ac:spMkLst>
        </pc:spChg>
        <pc:spChg chg="mod">
          <ac:chgData name="Enrique Garcia-Ceja" userId="cac46fe6-f2bd-4103-802d-af93b1429973" providerId="ADAL" clId="{61080F0E-D82A-4A71-92EE-55D65C9BC475}" dt="2021-03-08T14:27:43.158" v="463"/>
          <ac:spMkLst>
            <pc:docMk/>
            <pc:sldMk cId="1684371230" sldId="322"/>
            <ac:spMk id="7" creationId="{9F00FAC1-CD2D-4BCF-87EB-C5AD49E12B64}"/>
          </ac:spMkLst>
        </pc:spChg>
        <pc:spChg chg="add mod">
          <ac:chgData name="Enrique Garcia-Ceja" userId="cac46fe6-f2bd-4103-802d-af93b1429973" providerId="ADAL" clId="{61080F0E-D82A-4A71-92EE-55D65C9BC475}" dt="2021-03-08T14:27:43.158" v="463"/>
          <ac:spMkLst>
            <pc:docMk/>
            <pc:sldMk cId="1684371230" sldId="322"/>
            <ac:spMk id="8" creationId="{74094FB7-4AD6-4293-9ED9-46CE2C008CDD}"/>
          </ac:spMkLst>
        </pc:spChg>
        <pc:spChg chg="add mod">
          <ac:chgData name="Enrique Garcia-Ceja" userId="cac46fe6-f2bd-4103-802d-af93b1429973" providerId="ADAL" clId="{61080F0E-D82A-4A71-92EE-55D65C9BC475}" dt="2021-03-08T14:27:43.158" v="463"/>
          <ac:spMkLst>
            <pc:docMk/>
            <pc:sldMk cId="1684371230" sldId="322"/>
            <ac:spMk id="9" creationId="{488FC9DE-9472-45C6-BFBD-F34391695695}"/>
          </ac:spMkLst>
        </pc:spChg>
        <pc:spChg chg="add mod">
          <ac:chgData name="Enrique Garcia-Ceja" userId="cac46fe6-f2bd-4103-802d-af93b1429973" providerId="ADAL" clId="{61080F0E-D82A-4A71-92EE-55D65C9BC475}" dt="2021-03-08T14:27:43.158" v="463"/>
          <ac:spMkLst>
            <pc:docMk/>
            <pc:sldMk cId="1684371230" sldId="322"/>
            <ac:spMk id="10" creationId="{1BBBDF99-6E78-45E5-98E7-C05E7FFE53B3}"/>
          </ac:spMkLst>
        </pc:spChg>
        <pc:spChg chg="add mod">
          <ac:chgData name="Enrique Garcia-Ceja" userId="cac46fe6-f2bd-4103-802d-af93b1429973" providerId="ADAL" clId="{61080F0E-D82A-4A71-92EE-55D65C9BC475}" dt="2021-03-08T14:27:43.158" v="463"/>
          <ac:spMkLst>
            <pc:docMk/>
            <pc:sldMk cId="1684371230" sldId="322"/>
            <ac:spMk id="11" creationId="{1494EB6E-495F-4D8D-B8E5-B88D06234291}"/>
          </ac:spMkLst>
        </pc:spChg>
        <pc:spChg chg="add mod">
          <ac:chgData name="Enrique Garcia-Ceja" userId="cac46fe6-f2bd-4103-802d-af93b1429973" providerId="ADAL" clId="{61080F0E-D82A-4A71-92EE-55D65C9BC475}" dt="2021-03-08T14:27:43.158" v="463"/>
          <ac:spMkLst>
            <pc:docMk/>
            <pc:sldMk cId="1684371230" sldId="322"/>
            <ac:spMk id="12" creationId="{17891070-F7AB-4090-AE2B-E7A427B093EF}"/>
          </ac:spMkLst>
        </pc:spChg>
        <pc:spChg chg="add mod">
          <ac:chgData name="Enrique Garcia-Ceja" userId="cac46fe6-f2bd-4103-802d-af93b1429973" providerId="ADAL" clId="{61080F0E-D82A-4A71-92EE-55D65C9BC475}" dt="2021-03-08T14:27:43.158" v="463"/>
          <ac:spMkLst>
            <pc:docMk/>
            <pc:sldMk cId="1684371230" sldId="322"/>
            <ac:spMk id="13" creationId="{98252B84-60F4-4B10-B975-2236DB98360B}"/>
          </ac:spMkLst>
        </pc:spChg>
        <pc:spChg chg="add mod">
          <ac:chgData name="Enrique Garcia-Ceja" userId="cac46fe6-f2bd-4103-802d-af93b1429973" providerId="ADAL" clId="{61080F0E-D82A-4A71-92EE-55D65C9BC475}" dt="2021-03-08T14:27:43.158" v="463"/>
          <ac:spMkLst>
            <pc:docMk/>
            <pc:sldMk cId="1684371230" sldId="322"/>
            <ac:spMk id="14" creationId="{0BAF5306-D97C-49BC-93BC-BE9FAD97BDB9}"/>
          </ac:spMkLst>
        </pc:spChg>
        <pc:spChg chg="add mod">
          <ac:chgData name="Enrique Garcia-Ceja" userId="cac46fe6-f2bd-4103-802d-af93b1429973" providerId="ADAL" clId="{61080F0E-D82A-4A71-92EE-55D65C9BC475}" dt="2021-03-08T14:40:58.480" v="495" actId="1076"/>
          <ac:spMkLst>
            <pc:docMk/>
            <pc:sldMk cId="1684371230" sldId="322"/>
            <ac:spMk id="15" creationId="{FFEB3652-26AA-41BA-BE08-156B08C8BF2B}"/>
          </ac:spMkLst>
        </pc:spChg>
        <pc:spChg chg="add mod">
          <ac:chgData name="Enrique Garcia-Ceja" userId="cac46fe6-f2bd-4103-802d-af93b1429973" providerId="ADAL" clId="{61080F0E-D82A-4A71-92EE-55D65C9BC475}" dt="2021-03-08T14:40:58.480" v="495" actId="1076"/>
          <ac:spMkLst>
            <pc:docMk/>
            <pc:sldMk cId="1684371230" sldId="322"/>
            <ac:spMk id="16" creationId="{011893EB-5829-4086-BC99-42C7CB589C86}"/>
          </ac:spMkLst>
        </pc:spChg>
        <pc:spChg chg="add mod">
          <ac:chgData name="Enrique Garcia-Ceja" userId="cac46fe6-f2bd-4103-802d-af93b1429973" providerId="ADAL" clId="{61080F0E-D82A-4A71-92EE-55D65C9BC475}" dt="2021-03-08T14:40:58.480" v="495" actId="1076"/>
          <ac:spMkLst>
            <pc:docMk/>
            <pc:sldMk cId="1684371230" sldId="322"/>
            <ac:spMk id="17" creationId="{6985BE2D-9482-48B6-A6EE-F4060AF2CF6F}"/>
          </ac:spMkLst>
        </pc:spChg>
        <pc:spChg chg="add mod">
          <ac:chgData name="Enrique Garcia-Ceja" userId="cac46fe6-f2bd-4103-802d-af93b1429973" providerId="ADAL" clId="{61080F0E-D82A-4A71-92EE-55D65C9BC475}" dt="2021-03-08T14:40:58.480" v="495" actId="1076"/>
          <ac:spMkLst>
            <pc:docMk/>
            <pc:sldMk cId="1684371230" sldId="322"/>
            <ac:spMk id="20" creationId="{C8ED630E-DEBC-460F-9572-7D82ABD2CFA3}"/>
          </ac:spMkLst>
        </pc:spChg>
        <pc:spChg chg="add mod">
          <ac:chgData name="Enrique Garcia-Ceja" userId="cac46fe6-f2bd-4103-802d-af93b1429973" providerId="ADAL" clId="{61080F0E-D82A-4A71-92EE-55D65C9BC475}" dt="2021-03-08T14:40:58.480" v="495" actId="1076"/>
          <ac:spMkLst>
            <pc:docMk/>
            <pc:sldMk cId="1684371230" sldId="322"/>
            <ac:spMk id="21" creationId="{05C95CDA-C56C-4F93-BDD2-0FB36089303F}"/>
          </ac:spMkLst>
        </pc:spChg>
        <pc:spChg chg="add mod">
          <ac:chgData name="Enrique Garcia-Ceja" userId="cac46fe6-f2bd-4103-802d-af93b1429973" providerId="ADAL" clId="{61080F0E-D82A-4A71-92EE-55D65C9BC475}" dt="2021-03-08T14:40:58.480" v="495" actId="1076"/>
          <ac:spMkLst>
            <pc:docMk/>
            <pc:sldMk cId="1684371230" sldId="322"/>
            <ac:spMk id="22" creationId="{8642DEB3-9594-4591-98D5-A23FDC6BD903}"/>
          </ac:spMkLst>
        </pc:spChg>
        <pc:spChg chg="add mod">
          <ac:chgData name="Enrique Garcia-Ceja" userId="cac46fe6-f2bd-4103-802d-af93b1429973" providerId="ADAL" clId="{61080F0E-D82A-4A71-92EE-55D65C9BC475}" dt="2021-03-08T14:40:58.480" v="495" actId="1076"/>
          <ac:spMkLst>
            <pc:docMk/>
            <pc:sldMk cId="1684371230" sldId="322"/>
            <ac:spMk id="23" creationId="{45299244-CF56-4C41-8E6D-03B70D569FE6}"/>
          </ac:spMkLst>
        </pc:spChg>
        <pc:spChg chg="add mod">
          <ac:chgData name="Enrique Garcia-Ceja" userId="cac46fe6-f2bd-4103-802d-af93b1429973" providerId="ADAL" clId="{61080F0E-D82A-4A71-92EE-55D65C9BC475}" dt="2021-03-08T14:40:58.480" v="495" actId="1076"/>
          <ac:spMkLst>
            <pc:docMk/>
            <pc:sldMk cId="1684371230" sldId="322"/>
            <ac:spMk id="25" creationId="{FE2A7737-1126-4FC0-B045-353ED667E676}"/>
          </ac:spMkLst>
        </pc:spChg>
        <pc:spChg chg="add mod">
          <ac:chgData name="Enrique Garcia-Ceja" userId="cac46fe6-f2bd-4103-802d-af93b1429973" providerId="ADAL" clId="{61080F0E-D82A-4A71-92EE-55D65C9BC475}" dt="2021-03-08T14:40:58.480" v="495" actId="1076"/>
          <ac:spMkLst>
            <pc:docMk/>
            <pc:sldMk cId="1684371230" sldId="322"/>
            <ac:spMk id="26" creationId="{590C5D54-44F8-4C34-AAE9-84809AA81FF7}"/>
          </ac:spMkLst>
        </pc:spChg>
        <pc:spChg chg="add mod">
          <ac:chgData name="Enrique Garcia-Ceja" userId="cac46fe6-f2bd-4103-802d-af93b1429973" providerId="ADAL" clId="{61080F0E-D82A-4A71-92EE-55D65C9BC475}" dt="2021-03-08T14:40:58.480" v="495" actId="1076"/>
          <ac:spMkLst>
            <pc:docMk/>
            <pc:sldMk cId="1684371230" sldId="322"/>
            <ac:spMk id="27" creationId="{C3ECBB71-4828-4E71-B632-C855A8FD3572}"/>
          </ac:spMkLst>
        </pc:spChg>
        <pc:spChg chg="add mod">
          <ac:chgData name="Enrique Garcia-Ceja" userId="cac46fe6-f2bd-4103-802d-af93b1429973" providerId="ADAL" clId="{61080F0E-D82A-4A71-92EE-55D65C9BC475}" dt="2021-03-08T14:40:58.480" v="495" actId="1076"/>
          <ac:spMkLst>
            <pc:docMk/>
            <pc:sldMk cId="1684371230" sldId="322"/>
            <ac:spMk id="34" creationId="{084D9A4F-D79B-45F7-B2DB-1AC1C2B1763B}"/>
          </ac:spMkLst>
        </pc:spChg>
        <pc:spChg chg="add mod">
          <ac:chgData name="Enrique Garcia-Ceja" userId="cac46fe6-f2bd-4103-802d-af93b1429973" providerId="ADAL" clId="{61080F0E-D82A-4A71-92EE-55D65C9BC475}" dt="2021-03-08T14:40:58.480" v="495" actId="1076"/>
          <ac:spMkLst>
            <pc:docMk/>
            <pc:sldMk cId="1684371230" sldId="322"/>
            <ac:spMk id="35" creationId="{B02E37E0-0D3F-4B6F-B3E8-1E0137B09FDD}"/>
          </ac:spMkLst>
        </pc:spChg>
        <pc:grpChg chg="add mod">
          <ac:chgData name="Enrique Garcia-Ceja" userId="cac46fe6-f2bd-4103-802d-af93b1429973" providerId="ADAL" clId="{61080F0E-D82A-4A71-92EE-55D65C9BC475}" dt="2021-03-08T14:27:43.158" v="463"/>
          <ac:grpSpMkLst>
            <pc:docMk/>
            <pc:sldMk cId="1684371230" sldId="322"/>
            <ac:grpSpMk id="4" creationId="{75749514-99A8-4F75-A272-C8CAC9850E04}"/>
          </ac:grpSpMkLst>
        </pc:grpChg>
        <pc:picChg chg="add mod">
          <ac:chgData name="Enrique Garcia-Ceja" userId="cac46fe6-f2bd-4103-802d-af93b1429973" providerId="ADAL" clId="{61080F0E-D82A-4A71-92EE-55D65C9BC475}" dt="2021-03-08T14:40:58.480" v="495" actId="1076"/>
          <ac:picMkLst>
            <pc:docMk/>
            <pc:sldMk cId="1684371230" sldId="322"/>
            <ac:picMk id="28" creationId="{E3462F80-11CD-4466-B628-980581E0D055}"/>
          </ac:picMkLst>
        </pc:picChg>
        <pc:picChg chg="add mod">
          <ac:chgData name="Enrique Garcia-Ceja" userId="cac46fe6-f2bd-4103-802d-af93b1429973" providerId="ADAL" clId="{61080F0E-D82A-4A71-92EE-55D65C9BC475}" dt="2021-03-08T14:40:58.480" v="495" actId="1076"/>
          <ac:picMkLst>
            <pc:docMk/>
            <pc:sldMk cId="1684371230" sldId="322"/>
            <ac:picMk id="29" creationId="{864FC8D9-40AB-4F90-94D6-1CBE23197483}"/>
          </ac:picMkLst>
        </pc:picChg>
        <pc:picChg chg="add mod">
          <ac:chgData name="Enrique Garcia-Ceja" userId="cac46fe6-f2bd-4103-802d-af93b1429973" providerId="ADAL" clId="{61080F0E-D82A-4A71-92EE-55D65C9BC475}" dt="2021-03-08T14:40:58.480" v="495" actId="1076"/>
          <ac:picMkLst>
            <pc:docMk/>
            <pc:sldMk cId="1684371230" sldId="322"/>
            <ac:picMk id="30" creationId="{86560F70-8155-4520-8796-4CAB327D8FB9}"/>
          </ac:picMkLst>
        </pc:picChg>
        <pc:picChg chg="add mod">
          <ac:chgData name="Enrique Garcia-Ceja" userId="cac46fe6-f2bd-4103-802d-af93b1429973" providerId="ADAL" clId="{61080F0E-D82A-4A71-92EE-55D65C9BC475}" dt="2021-03-08T14:40:58.480" v="495" actId="1076"/>
          <ac:picMkLst>
            <pc:docMk/>
            <pc:sldMk cId="1684371230" sldId="322"/>
            <ac:picMk id="31" creationId="{37F6C749-AA11-41B2-B8A5-D855E2FA4F7E}"/>
          </ac:picMkLst>
        </pc:picChg>
        <pc:picChg chg="add mod">
          <ac:chgData name="Enrique Garcia-Ceja" userId="cac46fe6-f2bd-4103-802d-af93b1429973" providerId="ADAL" clId="{61080F0E-D82A-4A71-92EE-55D65C9BC475}" dt="2021-03-08T14:40:58.480" v="495" actId="1076"/>
          <ac:picMkLst>
            <pc:docMk/>
            <pc:sldMk cId="1684371230" sldId="322"/>
            <ac:picMk id="32" creationId="{2C6CF833-012A-42BD-86E0-C6A5B5643E37}"/>
          </ac:picMkLst>
        </pc:picChg>
        <pc:picChg chg="add mod">
          <ac:chgData name="Enrique Garcia-Ceja" userId="cac46fe6-f2bd-4103-802d-af93b1429973" providerId="ADAL" clId="{61080F0E-D82A-4A71-92EE-55D65C9BC475}" dt="2021-03-08T14:40:58.480" v="495" actId="1076"/>
          <ac:picMkLst>
            <pc:docMk/>
            <pc:sldMk cId="1684371230" sldId="322"/>
            <ac:picMk id="33" creationId="{734B5AD3-9B3E-4627-B855-04C791B4BE0E}"/>
          </ac:picMkLst>
        </pc:picChg>
        <pc:cxnChg chg="add mod">
          <ac:chgData name="Enrique Garcia-Ceja" userId="cac46fe6-f2bd-4103-802d-af93b1429973" providerId="ADAL" clId="{61080F0E-D82A-4A71-92EE-55D65C9BC475}" dt="2021-03-08T14:40:58.480" v="495" actId="1076"/>
          <ac:cxnSpMkLst>
            <pc:docMk/>
            <pc:sldMk cId="1684371230" sldId="322"/>
            <ac:cxnSpMk id="18" creationId="{91913C44-3406-4C39-95CE-BE6D5D709EC4}"/>
          </ac:cxnSpMkLst>
        </pc:cxnChg>
        <pc:cxnChg chg="add mod">
          <ac:chgData name="Enrique Garcia-Ceja" userId="cac46fe6-f2bd-4103-802d-af93b1429973" providerId="ADAL" clId="{61080F0E-D82A-4A71-92EE-55D65C9BC475}" dt="2021-03-08T14:40:58.480" v="495" actId="1076"/>
          <ac:cxnSpMkLst>
            <pc:docMk/>
            <pc:sldMk cId="1684371230" sldId="322"/>
            <ac:cxnSpMk id="19" creationId="{8E8CCFC5-6E03-409E-8C26-2448DA5C68F5}"/>
          </ac:cxnSpMkLst>
        </pc:cxnChg>
        <pc:cxnChg chg="add mod">
          <ac:chgData name="Enrique Garcia-Ceja" userId="cac46fe6-f2bd-4103-802d-af93b1429973" providerId="ADAL" clId="{61080F0E-D82A-4A71-92EE-55D65C9BC475}" dt="2021-03-08T14:40:58.480" v="495" actId="1076"/>
          <ac:cxnSpMkLst>
            <pc:docMk/>
            <pc:sldMk cId="1684371230" sldId="322"/>
            <ac:cxnSpMk id="24" creationId="{D6F2F1DA-78C2-4D26-8251-BD5729684BBF}"/>
          </ac:cxnSpMkLst>
        </pc:cxnChg>
      </pc:sldChg>
      <pc:sldChg chg="addSp modSp add mod">
        <pc:chgData name="Enrique Garcia-Ceja" userId="cac46fe6-f2bd-4103-802d-af93b1429973" providerId="ADAL" clId="{61080F0E-D82A-4A71-92EE-55D65C9BC475}" dt="2021-03-08T14:41:49.216" v="504" actId="20577"/>
        <pc:sldMkLst>
          <pc:docMk/>
          <pc:sldMk cId="928397763" sldId="323"/>
        </pc:sldMkLst>
        <pc:spChg chg="mod">
          <ac:chgData name="Enrique Garcia-Ceja" userId="cac46fe6-f2bd-4103-802d-af93b1429973" providerId="ADAL" clId="{61080F0E-D82A-4A71-92EE-55D65C9BC475}" dt="2021-03-08T14:41:33.057" v="496"/>
          <ac:spMkLst>
            <pc:docMk/>
            <pc:sldMk cId="928397763" sldId="323"/>
            <ac:spMk id="2" creationId="{DA93C4BE-5E27-46F9-B4B5-B31A61970ECC}"/>
          </ac:spMkLst>
        </pc:spChg>
        <pc:spChg chg="mod">
          <ac:chgData name="Enrique Garcia-Ceja" userId="cac46fe6-f2bd-4103-802d-af93b1429973" providerId="ADAL" clId="{61080F0E-D82A-4A71-92EE-55D65C9BC475}" dt="2021-03-08T14:27:45.035" v="464"/>
          <ac:spMkLst>
            <pc:docMk/>
            <pc:sldMk cId="928397763" sldId="323"/>
            <ac:spMk id="5" creationId="{4BE37CB5-56E2-4508-8F91-BAF737B5F8DF}"/>
          </ac:spMkLst>
        </pc:spChg>
        <pc:spChg chg="mod">
          <ac:chgData name="Enrique Garcia-Ceja" userId="cac46fe6-f2bd-4103-802d-af93b1429973" providerId="ADAL" clId="{61080F0E-D82A-4A71-92EE-55D65C9BC475}" dt="2021-03-08T14:27:45.035" v="464"/>
          <ac:spMkLst>
            <pc:docMk/>
            <pc:sldMk cId="928397763" sldId="323"/>
            <ac:spMk id="6" creationId="{AC8A5071-AAE9-4C85-BB6F-00D67590C11E}"/>
          </ac:spMkLst>
        </pc:spChg>
        <pc:spChg chg="mod">
          <ac:chgData name="Enrique Garcia-Ceja" userId="cac46fe6-f2bd-4103-802d-af93b1429973" providerId="ADAL" clId="{61080F0E-D82A-4A71-92EE-55D65C9BC475}" dt="2021-03-08T14:27:45.035" v="464"/>
          <ac:spMkLst>
            <pc:docMk/>
            <pc:sldMk cId="928397763" sldId="323"/>
            <ac:spMk id="7" creationId="{8AF5F8BC-4957-4FE2-AE69-7CB3FCCAE0C5}"/>
          </ac:spMkLst>
        </pc:spChg>
        <pc:spChg chg="add mod">
          <ac:chgData name="Enrique Garcia-Ceja" userId="cac46fe6-f2bd-4103-802d-af93b1429973" providerId="ADAL" clId="{61080F0E-D82A-4A71-92EE-55D65C9BC475}" dt="2021-03-08T14:27:45.035" v="464"/>
          <ac:spMkLst>
            <pc:docMk/>
            <pc:sldMk cId="928397763" sldId="323"/>
            <ac:spMk id="8" creationId="{F1CECCAC-9827-4559-A7D9-6BC69E411CAE}"/>
          </ac:spMkLst>
        </pc:spChg>
        <pc:spChg chg="add mod">
          <ac:chgData name="Enrique Garcia-Ceja" userId="cac46fe6-f2bd-4103-802d-af93b1429973" providerId="ADAL" clId="{61080F0E-D82A-4A71-92EE-55D65C9BC475}" dt="2021-03-08T14:27:45.035" v="464"/>
          <ac:spMkLst>
            <pc:docMk/>
            <pc:sldMk cId="928397763" sldId="323"/>
            <ac:spMk id="9" creationId="{95069BF2-959F-406C-ACA9-3B5D06C7F7AE}"/>
          </ac:spMkLst>
        </pc:spChg>
        <pc:spChg chg="add mod">
          <ac:chgData name="Enrique Garcia-Ceja" userId="cac46fe6-f2bd-4103-802d-af93b1429973" providerId="ADAL" clId="{61080F0E-D82A-4A71-92EE-55D65C9BC475}" dt="2021-03-08T14:27:45.035" v="464"/>
          <ac:spMkLst>
            <pc:docMk/>
            <pc:sldMk cId="928397763" sldId="323"/>
            <ac:spMk id="10" creationId="{325B4FBA-F174-4DE7-9903-3F908ACEE797}"/>
          </ac:spMkLst>
        </pc:spChg>
        <pc:spChg chg="add mod">
          <ac:chgData name="Enrique Garcia-Ceja" userId="cac46fe6-f2bd-4103-802d-af93b1429973" providerId="ADAL" clId="{61080F0E-D82A-4A71-92EE-55D65C9BC475}" dt="2021-03-08T14:27:45.035" v="464"/>
          <ac:spMkLst>
            <pc:docMk/>
            <pc:sldMk cId="928397763" sldId="323"/>
            <ac:spMk id="11" creationId="{9AB5798F-59A7-4D16-A8F0-781F0CF9A7BA}"/>
          </ac:spMkLst>
        </pc:spChg>
        <pc:spChg chg="add mod">
          <ac:chgData name="Enrique Garcia-Ceja" userId="cac46fe6-f2bd-4103-802d-af93b1429973" providerId="ADAL" clId="{61080F0E-D82A-4A71-92EE-55D65C9BC475}" dt="2021-03-08T14:27:45.035" v="464"/>
          <ac:spMkLst>
            <pc:docMk/>
            <pc:sldMk cId="928397763" sldId="323"/>
            <ac:spMk id="12" creationId="{795AFB32-BA31-48CC-904A-905785F502C5}"/>
          </ac:spMkLst>
        </pc:spChg>
        <pc:spChg chg="add mod">
          <ac:chgData name="Enrique Garcia-Ceja" userId="cac46fe6-f2bd-4103-802d-af93b1429973" providerId="ADAL" clId="{61080F0E-D82A-4A71-92EE-55D65C9BC475}" dt="2021-03-08T14:27:45.035" v="464"/>
          <ac:spMkLst>
            <pc:docMk/>
            <pc:sldMk cId="928397763" sldId="323"/>
            <ac:spMk id="13" creationId="{DE78793E-0BE0-44E2-80B4-F086932C01D5}"/>
          </ac:spMkLst>
        </pc:spChg>
        <pc:spChg chg="add mod">
          <ac:chgData name="Enrique Garcia-Ceja" userId="cac46fe6-f2bd-4103-802d-af93b1429973" providerId="ADAL" clId="{61080F0E-D82A-4A71-92EE-55D65C9BC475}" dt="2021-03-08T14:27:45.035" v="464"/>
          <ac:spMkLst>
            <pc:docMk/>
            <pc:sldMk cId="928397763" sldId="323"/>
            <ac:spMk id="14" creationId="{8021B4B8-F630-4192-8E92-8176F77A5029}"/>
          </ac:spMkLst>
        </pc:spChg>
        <pc:spChg chg="add mod">
          <ac:chgData name="Enrique Garcia-Ceja" userId="cac46fe6-f2bd-4103-802d-af93b1429973" providerId="ADAL" clId="{61080F0E-D82A-4A71-92EE-55D65C9BC475}" dt="2021-03-08T14:41:49.216" v="504" actId="20577"/>
          <ac:spMkLst>
            <pc:docMk/>
            <pc:sldMk cId="928397763" sldId="323"/>
            <ac:spMk id="15" creationId="{D7C4FA89-4797-4CD9-90C8-62E8CBDF7DAC}"/>
          </ac:spMkLst>
        </pc:spChg>
        <pc:spChg chg="add mod">
          <ac:chgData name="Enrique Garcia-Ceja" userId="cac46fe6-f2bd-4103-802d-af93b1429973" providerId="ADAL" clId="{61080F0E-D82A-4A71-92EE-55D65C9BC475}" dt="2021-03-08T14:41:46.595" v="499" actId="1076"/>
          <ac:spMkLst>
            <pc:docMk/>
            <pc:sldMk cId="928397763" sldId="323"/>
            <ac:spMk id="19" creationId="{283A54B4-8014-4125-A5D2-60B04655282E}"/>
          </ac:spMkLst>
        </pc:spChg>
        <pc:spChg chg="add mod">
          <ac:chgData name="Enrique Garcia-Ceja" userId="cac46fe6-f2bd-4103-802d-af93b1429973" providerId="ADAL" clId="{61080F0E-D82A-4A71-92EE-55D65C9BC475}" dt="2021-03-08T14:41:46.595" v="499" actId="1076"/>
          <ac:spMkLst>
            <pc:docMk/>
            <pc:sldMk cId="928397763" sldId="323"/>
            <ac:spMk id="21" creationId="{27C6CB09-8A7E-4916-BAD9-3D8E1D132B6B}"/>
          </ac:spMkLst>
        </pc:spChg>
        <pc:spChg chg="add mod">
          <ac:chgData name="Enrique Garcia-Ceja" userId="cac46fe6-f2bd-4103-802d-af93b1429973" providerId="ADAL" clId="{61080F0E-D82A-4A71-92EE-55D65C9BC475}" dt="2021-03-08T14:41:46.595" v="499" actId="1076"/>
          <ac:spMkLst>
            <pc:docMk/>
            <pc:sldMk cId="928397763" sldId="323"/>
            <ac:spMk id="23" creationId="{754C2123-4BBE-4F5B-A0AA-F3619809F590}"/>
          </ac:spMkLst>
        </pc:spChg>
        <pc:spChg chg="add mod">
          <ac:chgData name="Enrique Garcia-Ceja" userId="cac46fe6-f2bd-4103-802d-af93b1429973" providerId="ADAL" clId="{61080F0E-D82A-4A71-92EE-55D65C9BC475}" dt="2021-03-08T14:41:46.595" v="499" actId="1076"/>
          <ac:spMkLst>
            <pc:docMk/>
            <pc:sldMk cId="928397763" sldId="323"/>
            <ac:spMk id="24" creationId="{D90BA604-B286-432B-A798-02943C187370}"/>
          </ac:spMkLst>
        </pc:spChg>
        <pc:spChg chg="add mod">
          <ac:chgData name="Enrique Garcia-Ceja" userId="cac46fe6-f2bd-4103-802d-af93b1429973" providerId="ADAL" clId="{61080F0E-D82A-4A71-92EE-55D65C9BC475}" dt="2021-03-08T14:41:46.595" v="499" actId="1076"/>
          <ac:spMkLst>
            <pc:docMk/>
            <pc:sldMk cId="928397763" sldId="323"/>
            <ac:spMk id="25" creationId="{F1638945-A58F-435D-8A3A-4F42745B8C1C}"/>
          </ac:spMkLst>
        </pc:spChg>
        <pc:spChg chg="add mod">
          <ac:chgData name="Enrique Garcia-Ceja" userId="cac46fe6-f2bd-4103-802d-af93b1429973" providerId="ADAL" clId="{61080F0E-D82A-4A71-92EE-55D65C9BC475}" dt="2021-03-08T14:41:46.595" v="499" actId="1076"/>
          <ac:spMkLst>
            <pc:docMk/>
            <pc:sldMk cId="928397763" sldId="323"/>
            <ac:spMk id="27" creationId="{92CE1B21-2977-447A-A177-1F274A864048}"/>
          </ac:spMkLst>
        </pc:spChg>
        <pc:spChg chg="add mod">
          <ac:chgData name="Enrique Garcia-Ceja" userId="cac46fe6-f2bd-4103-802d-af93b1429973" providerId="ADAL" clId="{61080F0E-D82A-4A71-92EE-55D65C9BC475}" dt="2021-03-08T14:41:46.595" v="499" actId="1076"/>
          <ac:spMkLst>
            <pc:docMk/>
            <pc:sldMk cId="928397763" sldId="323"/>
            <ac:spMk id="28" creationId="{03CFA099-980D-431C-A226-DC5284187BC4}"/>
          </ac:spMkLst>
        </pc:spChg>
        <pc:spChg chg="add mod">
          <ac:chgData name="Enrique Garcia-Ceja" userId="cac46fe6-f2bd-4103-802d-af93b1429973" providerId="ADAL" clId="{61080F0E-D82A-4A71-92EE-55D65C9BC475}" dt="2021-03-08T14:41:46.595" v="499" actId="1076"/>
          <ac:spMkLst>
            <pc:docMk/>
            <pc:sldMk cId="928397763" sldId="323"/>
            <ac:spMk id="31" creationId="{67BC4A55-8C46-4F29-B690-4FC1EF2795D8}"/>
          </ac:spMkLst>
        </pc:spChg>
        <pc:spChg chg="add mod">
          <ac:chgData name="Enrique Garcia-Ceja" userId="cac46fe6-f2bd-4103-802d-af93b1429973" providerId="ADAL" clId="{61080F0E-D82A-4A71-92EE-55D65C9BC475}" dt="2021-03-08T14:41:46.595" v="499" actId="1076"/>
          <ac:spMkLst>
            <pc:docMk/>
            <pc:sldMk cId="928397763" sldId="323"/>
            <ac:spMk id="32" creationId="{22B50C59-FF25-4C9F-9F5D-AE90BF7DC862}"/>
          </ac:spMkLst>
        </pc:spChg>
        <pc:spChg chg="add mod">
          <ac:chgData name="Enrique Garcia-Ceja" userId="cac46fe6-f2bd-4103-802d-af93b1429973" providerId="ADAL" clId="{61080F0E-D82A-4A71-92EE-55D65C9BC475}" dt="2021-03-08T14:41:46.595" v="499" actId="1076"/>
          <ac:spMkLst>
            <pc:docMk/>
            <pc:sldMk cId="928397763" sldId="323"/>
            <ac:spMk id="34" creationId="{85676BF5-ED03-4D8F-816D-D9EE811A02DC}"/>
          </ac:spMkLst>
        </pc:spChg>
        <pc:spChg chg="add mod">
          <ac:chgData name="Enrique Garcia-Ceja" userId="cac46fe6-f2bd-4103-802d-af93b1429973" providerId="ADAL" clId="{61080F0E-D82A-4A71-92EE-55D65C9BC475}" dt="2021-03-08T14:41:46.595" v="499" actId="1076"/>
          <ac:spMkLst>
            <pc:docMk/>
            <pc:sldMk cId="928397763" sldId="323"/>
            <ac:spMk id="35" creationId="{4EA2C215-DB45-4D62-A85F-E744D56952D0}"/>
          </ac:spMkLst>
        </pc:spChg>
        <pc:spChg chg="add mod">
          <ac:chgData name="Enrique Garcia-Ceja" userId="cac46fe6-f2bd-4103-802d-af93b1429973" providerId="ADAL" clId="{61080F0E-D82A-4A71-92EE-55D65C9BC475}" dt="2021-03-08T14:41:46.595" v="499" actId="1076"/>
          <ac:spMkLst>
            <pc:docMk/>
            <pc:sldMk cId="928397763" sldId="323"/>
            <ac:spMk id="36" creationId="{4A8385DE-8B95-4FC6-A2E0-D57418654F42}"/>
          </ac:spMkLst>
        </pc:spChg>
        <pc:spChg chg="add mod">
          <ac:chgData name="Enrique Garcia-Ceja" userId="cac46fe6-f2bd-4103-802d-af93b1429973" providerId="ADAL" clId="{61080F0E-D82A-4A71-92EE-55D65C9BC475}" dt="2021-03-08T14:41:46.595" v="499" actId="1076"/>
          <ac:spMkLst>
            <pc:docMk/>
            <pc:sldMk cId="928397763" sldId="323"/>
            <ac:spMk id="38" creationId="{AC2B2991-382E-4514-8DC9-0E926F9E9131}"/>
          </ac:spMkLst>
        </pc:spChg>
        <pc:spChg chg="add mod">
          <ac:chgData name="Enrique Garcia-Ceja" userId="cac46fe6-f2bd-4103-802d-af93b1429973" providerId="ADAL" clId="{61080F0E-D82A-4A71-92EE-55D65C9BC475}" dt="2021-03-08T14:41:46.595" v="499" actId="1076"/>
          <ac:spMkLst>
            <pc:docMk/>
            <pc:sldMk cId="928397763" sldId="323"/>
            <ac:spMk id="39" creationId="{1A793ACC-763C-440A-B8DA-DFC382338896}"/>
          </ac:spMkLst>
        </pc:spChg>
        <pc:spChg chg="add mod">
          <ac:chgData name="Enrique Garcia-Ceja" userId="cac46fe6-f2bd-4103-802d-af93b1429973" providerId="ADAL" clId="{61080F0E-D82A-4A71-92EE-55D65C9BC475}" dt="2021-03-08T14:41:46.595" v="499" actId="1076"/>
          <ac:spMkLst>
            <pc:docMk/>
            <pc:sldMk cId="928397763" sldId="323"/>
            <ac:spMk id="41" creationId="{EF2236B4-F733-4441-B762-C9ECF38420BD}"/>
          </ac:spMkLst>
        </pc:spChg>
        <pc:spChg chg="add mod">
          <ac:chgData name="Enrique Garcia-Ceja" userId="cac46fe6-f2bd-4103-802d-af93b1429973" providerId="ADAL" clId="{61080F0E-D82A-4A71-92EE-55D65C9BC475}" dt="2021-03-08T14:41:46.595" v="499" actId="1076"/>
          <ac:spMkLst>
            <pc:docMk/>
            <pc:sldMk cId="928397763" sldId="323"/>
            <ac:spMk id="43" creationId="{C38F368B-4B4E-4C29-834A-2B007716AFB5}"/>
          </ac:spMkLst>
        </pc:spChg>
        <pc:spChg chg="add mod">
          <ac:chgData name="Enrique Garcia-Ceja" userId="cac46fe6-f2bd-4103-802d-af93b1429973" providerId="ADAL" clId="{61080F0E-D82A-4A71-92EE-55D65C9BC475}" dt="2021-03-08T14:41:46.595" v="499" actId="1076"/>
          <ac:spMkLst>
            <pc:docMk/>
            <pc:sldMk cId="928397763" sldId="323"/>
            <ac:spMk id="44" creationId="{4172C47E-0C32-492E-BB5E-AE90EDBE5580}"/>
          </ac:spMkLst>
        </pc:spChg>
        <pc:grpChg chg="add mod">
          <ac:chgData name="Enrique Garcia-Ceja" userId="cac46fe6-f2bd-4103-802d-af93b1429973" providerId="ADAL" clId="{61080F0E-D82A-4A71-92EE-55D65C9BC475}" dt="2021-03-08T14:27:45.035" v="464"/>
          <ac:grpSpMkLst>
            <pc:docMk/>
            <pc:sldMk cId="928397763" sldId="323"/>
            <ac:grpSpMk id="4" creationId="{CAEE9CEC-616A-4C4A-879D-B4EB526FC439}"/>
          </ac:grpSpMkLst>
        </pc:grpChg>
        <pc:cxnChg chg="add mod">
          <ac:chgData name="Enrique Garcia-Ceja" userId="cac46fe6-f2bd-4103-802d-af93b1429973" providerId="ADAL" clId="{61080F0E-D82A-4A71-92EE-55D65C9BC475}" dt="2021-03-08T14:41:46.595" v="499" actId="1076"/>
          <ac:cxnSpMkLst>
            <pc:docMk/>
            <pc:sldMk cId="928397763" sldId="323"/>
            <ac:cxnSpMk id="16" creationId="{CF8CDEBA-FD05-414F-802F-B0E96AAAB672}"/>
          </ac:cxnSpMkLst>
        </pc:cxnChg>
        <pc:cxnChg chg="add mod">
          <ac:chgData name="Enrique Garcia-Ceja" userId="cac46fe6-f2bd-4103-802d-af93b1429973" providerId="ADAL" clId="{61080F0E-D82A-4A71-92EE-55D65C9BC475}" dt="2021-03-08T14:41:46.595" v="499" actId="1076"/>
          <ac:cxnSpMkLst>
            <pc:docMk/>
            <pc:sldMk cId="928397763" sldId="323"/>
            <ac:cxnSpMk id="17" creationId="{A70C5CE7-D182-47D0-B6BF-F3833FF3A63F}"/>
          </ac:cxnSpMkLst>
        </pc:cxnChg>
        <pc:cxnChg chg="add mod">
          <ac:chgData name="Enrique Garcia-Ceja" userId="cac46fe6-f2bd-4103-802d-af93b1429973" providerId="ADAL" clId="{61080F0E-D82A-4A71-92EE-55D65C9BC475}" dt="2021-03-08T14:41:46.595" v="499" actId="1076"/>
          <ac:cxnSpMkLst>
            <pc:docMk/>
            <pc:sldMk cId="928397763" sldId="323"/>
            <ac:cxnSpMk id="18" creationId="{DED51418-DA9C-41F5-B32A-8636D15D96D6}"/>
          </ac:cxnSpMkLst>
        </pc:cxnChg>
        <pc:cxnChg chg="add mod">
          <ac:chgData name="Enrique Garcia-Ceja" userId="cac46fe6-f2bd-4103-802d-af93b1429973" providerId="ADAL" clId="{61080F0E-D82A-4A71-92EE-55D65C9BC475}" dt="2021-03-08T14:41:46.595" v="499" actId="1076"/>
          <ac:cxnSpMkLst>
            <pc:docMk/>
            <pc:sldMk cId="928397763" sldId="323"/>
            <ac:cxnSpMk id="20" creationId="{80853B6B-F782-4205-815A-5262EEBB9300}"/>
          </ac:cxnSpMkLst>
        </pc:cxnChg>
        <pc:cxnChg chg="add mod">
          <ac:chgData name="Enrique Garcia-Ceja" userId="cac46fe6-f2bd-4103-802d-af93b1429973" providerId="ADAL" clId="{61080F0E-D82A-4A71-92EE-55D65C9BC475}" dt="2021-03-08T14:41:46.595" v="499" actId="1076"/>
          <ac:cxnSpMkLst>
            <pc:docMk/>
            <pc:sldMk cId="928397763" sldId="323"/>
            <ac:cxnSpMk id="22" creationId="{EC1E576F-54E1-4659-851D-CBAC268691F8}"/>
          </ac:cxnSpMkLst>
        </pc:cxnChg>
        <pc:cxnChg chg="add mod">
          <ac:chgData name="Enrique Garcia-Ceja" userId="cac46fe6-f2bd-4103-802d-af93b1429973" providerId="ADAL" clId="{61080F0E-D82A-4A71-92EE-55D65C9BC475}" dt="2021-03-08T14:41:46.595" v="499" actId="1076"/>
          <ac:cxnSpMkLst>
            <pc:docMk/>
            <pc:sldMk cId="928397763" sldId="323"/>
            <ac:cxnSpMk id="26" creationId="{EEEBE2F3-5F95-40C9-8C25-CED66545C03F}"/>
          </ac:cxnSpMkLst>
        </pc:cxnChg>
        <pc:cxnChg chg="add mod">
          <ac:chgData name="Enrique Garcia-Ceja" userId="cac46fe6-f2bd-4103-802d-af93b1429973" providerId="ADAL" clId="{61080F0E-D82A-4A71-92EE-55D65C9BC475}" dt="2021-03-08T14:41:46.595" v="499" actId="1076"/>
          <ac:cxnSpMkLst>
            <pc:docMk/>
            <pc:sldMk cId="928397763" sldId="323"/>
            <ac:cxnSpMk id="29" creationId="{E6B31F18-AE86-4FB0-9B60-6C04032891F1}"/>
          </ac:cxnSpMkLst>
        </pc:cxnChg>
        <pc:cxnChg chg="add mod">
          <ac:chgData name="Enrique Garcia-Ceja" userId="cac46fe6-f2bd-4103-802d-af93b1429973" providerId="ADAL" clId="{61080F0E-D82A-4A71-92EE-55D65C9BC475}" dt="2021-03-08T14:41:46.595" v="499" actId="1076"/>
          <ac:cxnSpMkLst>
            <pc:docMk/>
            <pc:sldMk cId="928397763" sldId="323"/>
            <ac:cxnSpMk id="30" creationId="{4880443D-35A4-434B-AB67-74FB74047EA6}"/>
          </ac:cxnSpMkLst>
        </pc:cxnChg>
        <pc:cxnChg chg="add mod">
          <ac:chgData name="Enrique Garcia-Ceja" userId="cac46fe6-f2bd-4103-802d-af93b1429973" providerId="ADAL" clId="{61080F0E-D82A-4A71-92EE-55D65C9BC475}" dt="2021-03-08T14:41:46.595" v="499" actId="1076"/>
          <ac:cxnSpMkLst>
            <pc:docMk/>
            <pc:sldMk cId="928397763" sldId="323"/>
            <ac:cxnSpMk id="33" creationId="{4A6A586E-61C3-47BA-B298-B2008BC465D8}"/>
          </ac:cxnSpMkLst>
        </pc:cxnChg>
        <pc:cxnChg chg="add mod">
          <ac:chgData name="Enrique Garcia-Ceja" userId="cac46fe6-f2bd-4103-802d-af93b1429973" providerId="ADAL" clId="{61080F0E-D82A-4A71-92EE-55D65C9BC475}" dt="2021-03-08T14:41:46.595" v="499" actId="1076"/>
          <ac:cxnSpMkLst>
            <pc:docMk/>
            <pc:sldMk cId="928397763" sldId="323"/>
            <ac:cxnSpMk id="37" creationId="{449317B4-F9EB-4CF7-B133-10590C4346DE}"/>
          </ac:cxnSpMkLst>
        </pc:cxnChg>
        <pc:cxnChg chg="add mod">
          <ac:chgData name="Enrique Garcia-Ceja" userId="cac46fe6-f2bd-4103-802d-af93b1429973" providerId="ADAL" clId="{61080F0E-D82A-4A71-92EE-55D65C9BC475}" dt="2021-03-08T14:41:46.595" v="499" actId="1076"/>
          <ac:cxnSpMkLst>
            <pc:docMk/>
            <pc:sldMk cId="928397763" sldId="323"/>
            <ac:cxnSpMk id="40" creationId="{F8B46A7F-733D-407B-B56F-B69E5B165F8A}"/>
          </ac:cxnSpMkLst>
        </pc:cxnChg>
        <pc:cxnChg chg="add mod">
          <ac:chgData name="Enrique Garcia-Ceja" userId="cac46fe6-f2bd-4103-802d-af93b1429973" providerId="ADAL" clId="{61080F0E-D82A-4A71-92EE-55D65C9BC475}" dt="2021-03-08T14:41:46.595" v="499" actId="1076"/>
          <ac:cxnSpMkLst>
            <pc:docMk/>
            <pc:sldMk cId="928397763" sldId="323"/>
            <ac:cxnSpMk id="42" creationId="{753D294B-64B3-4F29-95C8-86749043D19D}"/>
          </ac:cxnSpMkLst>
        </pc:cxnChg>
      </pc:sldChg>
      <pc:sldChg chg="addSp modSp add mod">
        <pc:chgData name="Enrique Garcia-Ceja" userId="cac46fe6-f2bd-4103-802d-af93b1429973" providerId="ADAL" clId="{61080F0E-D82A-4A71-92EE-55D65C9BC475}" dt="2021-03-08T14:42:27.143" v="507" actId="1076"/>
        <pc:sldMkLst>
          <pc:docMk/>
          <pc:sldMk cId="261842133" sldId="324"/>
        </pc:sldMkLst>
        <pc:spChg chg="mod">
          <ac:chgData name="Enrique Garcia-Ceja" userId="cac46fe6-f2bd-4103-802d-af93b1429973" providerId="ADAL" clId="{61080F0E-D82A-4A71-92EE-55D65C9BC475}" dt="2021-03-08T14:42:03.919" v="505"/>
          <ac:spMkLst>
            <pc:docMk/>
            <pc:sldMk cId="261842133" sldId="324"/>
            <ac:spMk id="2" creationId="{DA93C4BE-5E27-46F9-B4B5-B31A61970ECC}"/>
          </ac:spMkLst>
        </pc:spChg>
        <pc:spChg chg="mod">
          <ac:chgData name="Enrique Garcia-Ceja" userId="cac46fe6-f2bd-4103-802d-af93b1429973" providerId="ADAL" clId="{61080F0E-D82A-4A71-92EE-55D65C9BC475}" dt="2021-03-08T14:27:46.803" v="465"/>
          <ac:spMkLst>
            <pc:docMk/>
            <pc:sldMk cId="261842133" sldId="324"/>
            <ac:spMk id="5" creationId="{F9C6F4FF-9F6A-4EFF-AD7D-673D52FD2557}"/>
          </ac:spMkLst>
        </pc:spChg>
        <pc:spChg chg="mod">
          <ac:chgData name="Enrique Garcia-Ceja" userId="cac46fe6-f2bd-4103-802d-af93b1429973" providerId="ADAL" clId="{61080F0E-D82A-4A71-92EE-55D65C9BC475}" dt="2021-03-08T14:27:46.803" v="465"/>
          <ac:spMkLst>
            <pc:docMk/>
            <pc:sldMk cId="261842133" sldId="324"/>
            <ac:spMk id="6" creationId="{BE2F9744-55D7-45B6-A661-F4E4695185E1}"/>
          </ac:spMkLst>
        </pc:spChg>
        <pc:spChg chg="mod">
          <ac:chgData name="Enrique Garcia-Ceja" userId="cac46fe6-f2bd-4103-802d-af93b1429973" providerId="ADAL" clId="{61080F0E-D82A-4A71-92EE-55D65C9BC475}" dt="2021-03-08T14:27:46.803" v="465"/>
          <ac:spMkLst>
            <pc:docMk/>
            <pc:sldMk cId="261842133" sldId="324"/>
            <ac:spMk id="7" creationId="{05F8D8CD-8A86-4A4C-85F9-614DBB8ECE9C}"/>
          </ac:spMkLst>
        </pc:spChg>
        <pc:spChg chg="add mod">
          <ac:chgData name="Enrique Garcia-Ceja" userId="cac46fe6-f2bd-4103-802d-af93b1429973" providerId="ADAL" clId="{61080F0E-D82A-4A71-92EE-55D65C9BC475}" dt="2021-03-08T14:27:46.803" v="465"/>
          <ac:spMkLst>
            <pc:docMk/>
            <pc:sldMk cId="261842133" sldId="324"/>
            <ac:spMk id="8" creationId="{8546DC7F-AAEE-485A-8F45-F1B0A9266017}"/>
          </ac:spMkLst>
        </pc:spChg>
        <pc:spChg chg="add mod">
          <ac:chgData name="Enrique Garcia-Ceja" userId="cac46fe6-f2bd-4103-802d-af93b1429973" providerId="ADAL" clId="{61080F0E-D82A-4A71-92EE-55D65C9BC475}" dt="2021-03-08T14:27:46.803" v="465"/>
          <ac:spMkLst>
            <pc:docMk/>
            <pc:sldMk cId="261842133" sldId="324"/>
            <ac:spMk id="9" creationId="{88DDC4D1-717B-4BC6-88D3-DC900A8BB279}"/>
          </ac:spMkLst>
        </pc:spChg>
        <pc:spChg chg="add mod">
          <ac:chgData name="Enrique Garcia-Ceja" userId="cac46fe6-f2bd-4103-802d-af93b1429973" providerId="ADAL" clId="{61080F0E-D82A-4A71-92EE-55D65C9BC475}" dt="2021-03-08T14:27:46.803" v="465"/>
          <ac:spMkLst>
            <pc:docMk/>
            <pc:sldMk cId="261842133" sldId="324"/>
            <ac:spMk id="10" creationId="{7F23FC39-9F4D-4826-8E6C-7206BF31FAC2}"/>
          </ac:spMkLst>
        </pc:spChg>
        <pc:spChg chg="add mod">
          <ac:chgData name="Enrique Garcia-Ceja" userId="cac46fe6-f2bd-4103-802d-af93b1429973" providerId="ADAL" clId="{61080F0E-D82A-4A71-92EE-55D65C9BC475}" dt="2021-03-08T14:27:46.803" v="465"/>
          <ac:spMkLst>
            <pc:docMk/>
            <pc:sldMk cId="261842133" sldId="324"/>
            <ac:spMk id="11" creationId="{02260A96-B2A9-4539-B48C-37ABC9F1B3E0}"/>
          </ac:spMkLst>
        </pc:spChg>
        <pc:spChg chg="add mod">
          <ac:chgData name="Enrique Garcia-Ceja" userId="cac46fe6-f2bd-4103-802d-af93b1429973" providerId="ADAL" clId="{61080F0E-D82A-4A71-92EE-55D65C9BC475}" dt="2021-03-08T14:27:46.803" v="465"/>
          <ac:spMkLst>
            <pc:docMk/>
            <pc:sldMk cId="261842133" sldId="324"/>
            <ac:spMk id="12" creationId="{DCB5C178-396B-42F0-AE4B-2B0D81CC057D}"/>
          </ac:spMkLst>
        </pc:spChg>
        <pc:spChg chg="add mod">
          <ac:chgData name="Enrique Garcia-Ceja" userId="cac46fe6-f2bd-4103-802d-af93b1429973" providerId="ADAL" clId="{61080F0E-D82A-4A71-92EE-55D65C9BC475}" dt="2021-03-08T14:27:46.803" v="465"/>
          <ac:spMkLst>
            <pc:docMk/>
            <pc:sldMk cId="261842133" sldId="324"/>
            <ac:spMk id="13" creationId="{CD778116-041D-4E23-9A2C-D6771ACAB734}"/>
          </ac:spMkLst>
        </pc:spChg>
        <pc:spChg chg="add mod">
          <ac:chgData name="Enrique Garcia-Ceja" userId="cac46fe6-f2bd-4103-802d-af93b1429973" providerId="ADAL" clId="{61080F0E-D82A-4A71-92EE-55D65C9BC475}" dt="2021-03-08T14:27:46.803" v="465"/>
          <ac:spMkLst>
            <pc:docMk/>
            <pc:sldMk cId="261842133" sldId="324"/>
            <ac:spMk id="14" creationId="{15D7E1FC-679C-42F1-A2C2-121DE95AEB9C}"/>
          </ac:spMkLst>
        </pc:spChg>
        <pc:spChg chg="add mod">
          <ac:chgData name="Enrique Garcia-Ceja" userId="cac46fe6-f2bd-4103-802d-af93b1429973" providerId="ADAL" clId="{61080F0E-D82A-4A71-92EE-55D65C9BC475}" dt="2021-03-08T14:42:27.143" v="507" actId="1076"/>
          <ac:spMkLst>
            <pc:docMk/>
            <pc:sldMk cId="261842133" sldId="324"/>
            <ac:spMk id="18" creationId="{0A610FF7-F05D-42DC-9FFA-8DF463435F73}"/>
          </ac:spMkLst>
        </pc:spChg>
        <pc:spChg chg="add mod">
          <ac:chgData name="Enrique Garcia-Ceja" userId="cac46fe6-f2bd-4103-802d-af93b1429973" providerId="ADAL" clId="{61080F0E-D82A-4A71-92EE-55D65C9BC475}" dt="2021-03-08T14:42:27.143" v="507" actId="1076"/>
          <ac:spMkLst>
            <pc:docMk/>
            <pc:sldMk cId="261842133" sldId="324"/>
            <ac:spMk id="19" creationId="{1A8C293B-A20A-4CAA-9DE4-0B370B134A7F}"/>
          </ac:spMkLst>
        </pc:spChg>
        <pc:spChg chg="add mod">
          <ac:chgData name="Enrique Garcia-Ceja" userId="cac46fe6-f2bd-4103-802d-af93b1429973" providerId="ADAL" clId="{61080F0E-D82A-4A71-92EE-55D65C9BC475}" dt="2021-03-08T14:42:27.143" v="507" actId="1076"/>
          <ac:spMkLst>
            <pc:docMk/>
            <pc:sldMk cId="261842133" sldId="324"/>
            <ac:spMk id="20" creationId="{D6953E4C-5064-4CF0-A99E-8CB6869E9671}"/>
          </ac:spMkLst>
        </pc:spChg>
        <pc:spChg chg="add mod">
          <ac:chgData name="Enrique Garcia-Ceja" userId="cac46fe6-f2bd-4103-802d-af93b1429973" providerId="ADAL" clId="{61080F0E-D82A-4A71-92EE-55D65C9BC475}" dt="2021-03-08T14:42:27.143" v="507" actId="1076"/>
          <ac:spMkLst>
            <pc:docMk/>
            <pc:sldMk cId="261842133" sldId="324"/>
            <ac:spMk id="25" creationId="{251DE3CB-4EB8-4FFF-B437-A1343477E070}"/>
          </ac:spMkLst>
        </pc:spChg>
        <pc:spChg chg="add mod">
          <ac:chgData name="Enrique Garcia-Ceja" userId="cac46fe6-f2bd-4103-802d-af93b1429973" providerId="ADAL" clId="{61080F0E-D82A-4A71-92EE-55D65C9BC475}" dt="2021-03-08T14:42:27.143" v="507" actId="1076"/>
          <ac:spMkLst>
            <pc:docMk/>
            <pc:sldMk cId="261842133" sldId="324"/>
            <ac:spMk id="27" creationId="{FC12709A-762D-4E4D-A8CF-B0BAEE68BAF2}"/>
          </ac:spMkLst>
        </pc:spChg>
        <pc:grpChg chg="add mod">
          <ac:chgData name="Enrique Garcia-Ceja" userId="cac46fe6-f2bd-4103-802d-af93b1429973" providerId="ADAL" clId="{61080F0E-D82A-4A71-92EE-55D65C9BC475}" dt="2021-03-08T14:27:46.803" v="465"/>
          <ac:grpSpMkLst>
            <pc:docMk/>
            <pc:sldMk cId="261842133" sldId="324"/>
            <ac:grpSpMk id="4" creationId="{E44A11B2-EA58-4395-8B43-495C9523C498}"/>
          </ac:grpSpMkLst>
        </pc:grpChg>
        <pc:picChg chg="add mod">
          <ac:chgData name="Enrique Garcia-Ceja" userId="cac46fe6-f2bd-4103-802d-af93b1429973" providerId="ADAL" clId="{61080F0E-D82A-4A71-92EE-55D65C9BC475}" dt="2021-03-08T14:42:27.143" v="507" actId="1076"/>
          <ac:picMkLst>
            <pc:docMk/>
            <pc:sldMk cId="261842133" sldId="324"/>
            <ac:picMk id="15" creationId="{E53A7D65-8D80-423B-8FDE-66594F1000B5}"/>
          </ac:picMkLst>
        </pc:picChg>
        <pc:picChg chg="add mod">
          <ac:chgData name="Enrique Garcia-Ceja" userId="cac46fe6-f2bd-4103-802d-af93b1429973" providerId="ADAL" clId="{61080F0E-D82A-4A71-92EE-55D65C9BC475}" dt="2021-03-08T14:42:27.143" v="507" actId="1076"/>
          <ac:picMkLst>
            <pc:docMk/>
            <pc:sldMk cId="261842133" sldId="324"/>
            <ac:picMk id="16" creationId="{C2F912FF-EF3A-4B3A-B4C8-F6662CDE0474}"/>
          </ac:picMkLst>
        </pc:picChg>
        <pc:picChg chg="add mod">
          <ac:chgData name="Enrique Garcia-Ceja" userId="cac46fe6-f2bd-4103-802d-af93b1429973" providerId="ADAL" clId="{61080F0E-D82A-4A71-92EE-55D65C9BC475}" dt="2021-03-08T14:42:27.143" v="507" actId="1076"/>
          <ac:picMkLst>
            <pc:docMk/>
            <pc:sldMk cId="261842133" sldId="324"/>
            <ac:picMk id="17" creationId="{F1BC3457-87BD-415C-BA8F-B4815E6D75DA}"/>
          </ac:picMkLst>
        </pc:picChg>
        <pc:picChg chg="add mod">
          <ac:chgData name="Enrique Garcia-Ceja" userId="cac46fe6-f2bd-4103-802d-af93b1429973" providerId="ADAL" clId="{61080F0E-D82A-4A71-92EE-55D65C9BC475}" dt="2021-03-08T14:42:27.143" v="507" actId="1076"/>
          <ac:picMkLst>
            <pc:docMk/>
            <pc:sldMk cId="261842133" sldId="324"/>
            <ac:picMk id="24" creationId="{427D1EA9-6386-4878-99D8-EA60B11BE679}"/>
          </ac:picMkLst>
        </pc:picChg>
        <pc:picChg chg="add mod">
          <ac:chgData name="Enrique Garcia-Ceja" userId="cac46fe6-f2bd-4103-802d-af93b1429973" providerId="ADAL" clId="{61080F0E-D82A-4A71-92EE-55D65C9BC475}" dt="2021-03-08T14:42:27.143" v="507" actId="1076"/>
          <ac:picMkLst>
            <pc:docMk/>
            <pc:sldMk cId="261842133" sldId="324"/>
            <ac:picMk id="28" creationId="{4B4E8E2D-CFC5-4DEE-8108-2A31FA814EE3}"/>
          </ac:picMkLst>
        </pc:picChg>
        <pc:cxnChg chg="add mod">
          <ac:chgData name="Enrique Garcia-Ceja" userId="cac46fe6-f2bd-4103-802d-af93b1429973" providerId="ADAL" clId="{61080F0E-D82A-4A71-92EE-55D65C9BC475}" dt="2021-03-08T14:42:27.143" v="507" actId="1076"/>
          <ac:cxnSpMkLst>
            <pc:docMk/>
            <pc:sldMk cId="261842133" sldId="324"/>
            <ac:cxnSpMk id="21" creationId="{DF72705D-747B-40A6-8359-EAEBF327529D}"/>
          </ac:cxnSpMkLst>
        </pc:cxnChg>
        <pc:cxnChg chg="add mod">
          <ac:chgData name="Enrique Garcia-Ceja" userId="cac46fe6-f2bd-4103-802d-af93b1429973" providerId="ADAL" clId="{61080F0E-D82A-4A71-92EE-55D65C9BC475}" dt="2021-03-08T14:42:27.143" v="507" actId="1076"/>
          <ac:cxnSpMkLst>
            <pc:docMk/>
            <pc:sldMk cId="261842133" sldId="324"/>
            <ac:cxnSpMk id="22" creationId="{EC8FAC1A-5A07-4F19-93A7-6F92DBB4DD04}"/>
          </ac:cxnSpMkLst>
        </pc:cxnChg>
        <pc:cxnChg chg="add mod">
          <ac:chgData name="Enrique Garcia-Ceja" userId="cac46fe6-f2bd-4103-802d-af93b1429973" providerId="ADAL" clId="{61080F0E-D82A-4A71-92EE-55D65C9BC475}" dt="2021-03-08T14:42:27.143" v="507" actId="1076"/>
          <ac:cxnSpMkLst>
            <pc:docMk/>
            <pc:sldMk cId="261842133" sldId="324"/>
            <ac:cxnSpMk id="23" creationId="{BBFA6D53-CE08-42CF-B3C0-AB5A2F66F481}"/>
          </ac:cxnSpMkLst>
        </pc:cxnChg>
        <pc:cxnChg chg="add mod">
          <ac:chgData name="Enrique Garcia-Ceja" userId="cac46fe6-f2bd-4103-802d-af93b1429973" providerId="ADAL" clId="{61080F0E-D82A-4A71-92EE-55D65C9BC475}" dt="2021-03-08T14:42:27.143" v="507" actId="1076"/>
          <ac:cxnSpMkLst>
            <pc:docMk/>
            <pc:sldMk cId="261842133" sldId="324"/>
            <ac:cxnSpMk id="26" creationId="{53E4B1F3-02ED-4878-9CB3-1AA8B04FAC72}"/>
          </ac:cxnSpMkLst>
        </pc:cxnChg>
      </pc:sldChg>
      <pc:sldChg chg="addSp modSp add mod">
        <pc:chgData name="Enrique Garcia-Ceja" userId="cac46fe6-f2bd-4103-802d-af93b1429973" providerId="ADAL" clId="{61080F0E-D82A-4A71-92EE-55D65C9BC475}" dt="2021-03-08T14:43:04.332" v="512" actId="207"/>
        <pc:sldMkLst>
          <pc:docMk/>
          <pc:sldMk cId="1798570404" sldId="325"/>
        </pc:sldMkLst>
        <pc:spChg chg="mod">
          <ac:chgData name="Enrique Garcia-Ceja" userId="cac46fe6-f2bd-4103-802d-af93b1429973" providerId="ADAL" clId="{61080F0E-D82A-4A71-92EE-55D65C9BC475}" dt="2021-03-08T14:42:36.868" v="508"/>
          <ac:spMkLst>
            <pc:docMk/>
            <pc:sldMk cId="1798570404" sldId="325"/>
            <ac:spMk id="2" creationId="{DA93C4BE-5E27-46F9-B4B5-B31A61970ECC}"/>
          </ac:spMkLst>
        </pc:spChg>
        <pc:spChg chg="mod">
          <ac:chgData name="Enrique Garcia-Ceja" userId="cac46fe6-f2bd-4103-802d-af93b1429973" providerId="ADAL" clId="{61080F0E-D82A-4A71-92EE-55D65C9BC475}" dt="2021-03-08T14:27:48.295" v="466"/>
          <ac:spMkLst>
            <pc:docMk/>
            <pc:sldMk cId="1798570404" sldId="325"/>
            <ac:spMk id="5" creationId="{290CBA6D-972E-42C1-8F1B-704FFAA70184}"/>
          </ac:spMkLst>
        </pc:spChg>
        <pc:spChg chg="mod">
          <ac:chgData name="Enrique Garcia-Ceja" userId="cac46fe6-f2bd-4103-802d-af93b1429973" providerId="ADAL" clId="{61080F0E-D82A-4A71-92EE-55D65C9BC475}" dt="2021-03-08T14:27:48.295" v="466"/>
          <ac:spMkLst>
            <pc:docMk/>
            <pc:sldMk cId="1798570404" sldId="325"/>
            <ac:spMk id="6" creationId="{0D42CEDC-5714-464A-8E29-1BA192A1A964}"/>
          </ac:spMkLst>
        </pc:spChg>
        <pc:spChg chg="mod">
          <ac:chgData name="Enrique Garcia-Ceja" userId="cac46fe6-f2bd-4103-802d-af93b1429973" providerId="ADAL" clId="{61080F0E-D82A-4A71-92EE-55D65C9BC475}" dt="2021-03-08T14:27:48.295" v="466"/>
          <ac:spMkLst>
            <pc:docMk/>
            <pc:sldMk cId="1798570404" sldId="325"/>
            <ac:spMk id="7" creationId="{E160E3EC-76D1-4EBE-BAC8-389499EA6B70}"/>
          </ac:spMkLst>
        </pc:spChg>
        <pc:spChg chg="add mod">
          <ac:chgData name="Enrique Garcia-Ceja" userId="cac46fe6-f2bd-4103-802d-af93b1429973" providerId="ADAL" clId="{61080F0E-D82A-4A71-92EE-55D65C9BC475}" dt="2021-03-08T14:27:48.295" v="466"/>
          <ac:spMkLst>
            <pc:docMk/>
            <pc:sldMk cId="1798570404" sldId="325"/>
            <ac:spMk id="8" creationId="{B7EDBFBD-879E-4669-8B8D-B1CE2CA3400D}"/>
          </ac:spMkLst>
        </pc:spChg>
        <pc:spChg chg="add mod">
          <ac:chgData name="Enrique Garcia-Ceja" userId="cac46fe6-f2bd-4103-802d-af93b1429973" providerId="ADAL" clId="{61080F0E-D82A-4A71-92EE-55D65C9BC475}" dt="2021-03-08T14:27:48.295" v="466"/>
          <ac:spMkLst>
            <pc:docMk/>
            <pc:sldMk cId="1798570404" sldId="325"/>
            <ac:spMk id="9" creationId="{E9AA6D27-042F-4997-A7AF-4911AB00E0FD}"/>
          </ac:spMkLst>
        </pc:spChg>
        <pc:spChg chg="add mod">
          <ac:chgData name="Enrique Garcia-Ceja" userId="cac46fe6-f2bd-4103-802d-af93b1429973" providerId="ADAL" clId="{61080F0E-D82A-4A71-92EE-55D65C9BC475}" dt="2021-03-08T14:27:48.295" v="466"/>
          <ac:spMkLst>
            <pc:docMk/>
            <pc:sldMk cId="1798570404" sldId="325"/>
            <ac:spMk id="10" creationId="{30DCEA85-82F1-4FF2-AA1D-C10C4381A42E}"/>
          </ac:spMkLst>
        </pc:spChg>
        <pc:spChg chg="add mod">
          <ac:chgData name="Enrique Garcia-Ceja" userId="cac46fe6-f2bd-4103-802d-af93b1429973" providerId="ADAL" clId="{61080F0E-D82A-4A71-92EE-55D65C9BC475}" dt="2021-03-08T14:27:48.295" v="466"/>
          <ac:spMkLst>
            <pc:docMk/>
            <pc:sldMk cId="1798570404" sldId="325"/>
            <ac:spMk id="11" creationId="{604EC397-ACA5-4EB3-AB62-305A61F12B03}"/>
          </ac:spMkLst>
        </pc:spChg>
        <pc:spChg chg="add mod">
          <ac:chgData name="Enrique Garcia-Ceja" userId="cac46fe6-f2bd-4103-802d-af93b1429973" providerId="ADAL" clId="{61080F0E-D82A-4A71-92EE-55D65C9BC475}" dt="2021-03-08T14:27:48.295" v="466"/>
          <ac:spMkLst>
            <pc:docMk/>
            <pc:sldMk cId="1798570404" sldId="325"/>
            <ac:spMk id="12" creationId="{F46FEDAB-5B4E-4864-8183-D0F99A9F69B4}"/>
          </ac:spMkLst>
        </pc:spChg>
        <pc:spChg chg="add mod">
          <ac:chgData name="Enrique Garcia-Ceja" userId="cac46fe6-f2bd-4103-802d-af93b1429973" providerId="ADAL" clId="{61080F0E-D82A-4A71-92EE-55D65C9BC475}" dt="2021-03-08T14:27:48.295" v="466"/>
          <ac:spMkLst>
            <pc:docMk/>
            <pc:sldMk cId="1798570404" sldId="325"/>
            <ac:spMk id="13" creationId="{173CDC71-3284-4F45-807D-9C8336C44AB5}"/>
          </ac:spMkLst>
        </pc:spChg>
        <pc:spChg chg="add mod">
          <ac:chgData name="Enrique Garcia-Ceja" userId="cac46fe6-f2bd-4103-802d-af93b1429973" providerId="ADAL" clId="{61080F0E-D82A-4A71-92EE-55D65C9BC475}" dt="2021-03-08T14:27:48.295" v="466"/>
          <ac:spMkLst>
            <pc:docMk/>
            <pc:sldMk cId="1798570404" sldId="325"/>
            <ac:spMk id="14" creationId="{6D6AB142-B6DC-4376-A130-24EBE217D30B}"/>
          </ac:spMkLst>
        </pc:spChg>
        <pc:spChg chg="add mod">
          <ac:chgData name="Enrique Garcia-Ceja" userId="cac46fe6-f2bd-4103-802d-af93b1429973" providerId="ADAL" clId="{61080F0E-D82A-4A71-92EE-55D65C9BC475}" dt="2021-03-08T14:42:51.791" v="511" actId="207"/>
          <ac:spMkLst>
            <pc:docMk/>
            <pc:sldMk cId="1798570404" sldId="325"/>
            <ac:spMk id="17" creationId="{E2ADBF13-8BD1-45CF-A36D-810A60D1BC89}"/>
          </ac:spMkLst>
        </pc:spChg>
        <pc:spChg chg="add mod">
          <ac:chgData name="Enrique Garcia-Ceja" userId="cac46fe6-f2bd-4103-802d-af93b1429973" providerId="ADAL" clId="{61080F0E-D82A-4A71-92EE-55D65C9BC475}" dt="2021-03-08T14:42:47.640" v="510" actId="1076"/>
          <ac:spMkLst>
            <pc:docMk/>
            <pc:sldMk cId="1798570404" sldId="325"/>
            <ac:spMk id="18" creationId="{9FBD2D5F-4D12-4507-8806-8FA1ECD8B12F}"/>
          </ac:spMkLst>
        </pc:spChg>
        <pc:spChg chg="add mod">
          <ac:chgData name="Enrique Garcia-Ceja" userId="cac46fe6-f2bd-4103-802d-af93b1429973" providerId="ADAL" clId="{61080F0E-D82A-4A71-92EE-55D65C9BC475}" dt="2021-03-08T14:42:47.640" v="510" actId="1076"/>
          <ac:spMkLst>
            <pc:docMk/>
            <pc:sldMk cId="1798570404" sldId="325"/>
            <ac:spMk id="20" creationId="{CD5112DC-0707-4F19-B1C2-A12286D58721}"/>
          </ac:spMkLst>
        </pc:spChg>
        <pc:spChg chg="add mod">
          <ac:chgData name="Enrique Garcia-Ceja" userId="cac46fe6-f2bd-4103-802d-af93b1429973" providerId="ADAL" clId="{61080F0E-D82A-4A71-92EE-55D65C9BC475}" dt="2021-03-08T14:43:04.332" v="512" actId="207"/>
          <ac:spMkLst>
            <pc:docMk/>
            <pc:sldMk cId="1798570404" sldId="325"/>
            <ac:spMk id="22" creationId="{47AF0D77-04A7-4F4F-81F4-C3E4AA67C231}"/>
          </ac:spMkLst>
        </pc:spChg>
        <pc:grpChg chg="add mod">
          <ac:chgData name="Enrique Garcia-Ceja" userId="cac46fe6-f2bd-4103-802d-af93b1429973" providerId="ADAL" clId="{61080F0E-D82A-4A71-92EE-55D65C9BC475}" dt="2021-03-08T14:27:48.295" v="466"/>
          <ac:grpSpMkLst>
            <pc:docMk/>
            <pc:sldMk cId="1798570404" sldId="325"/>
            <ac:grpSpMk id="4" creationId="{2082A636-CB72-4E9C-8DC2-E80CBB5BA83B}"/>
          </ac:grpSpMkLst>
        </pc:grpChg>
        <pc:picChg chg="add mod">
          <ac:chgData name="Enrique Garcia-Ceja" userId="cac46fe6-f2bd-4103-802d-af93b1429973" providerId="ADAL" clId="{61080F0E-D82A-4A71-92EE-55D65C9BC475}" dt="2021-03-08T14:42:47.640" v="510" actId="1076"/>
          <ac:picMkLst>
            <pc:docMk/>
            <pc:sldMk cId="1798570404" sldId="325"/>
            <ac:picMk id="15" creationId="{12F44102-DC8D-4F0E-8FD5-5854A4904A6F}"/>
          </ac:picMkLst>
        </pc:picChg>
        <pc:picChg chg="add mod">
          <ac:chgData name="Enrique Garcia-Ceja" userId="cac46fe6-f2bd-4103-802d-af93b1429973" providerId="ADAL" clId="{61080F0E-D82A-4A71-92EE-55D65C9BC475}" dt="2021-03-08T14:42:47.640" v="510" actId="1076"/>
          <ac:picMkLst>
            <pc:docMk/>
            <pc:sldMk cId="1798570404" sldId="325"/>
            <ac:picMk id="16" creationId="{1AB7ED0A-26AF-43CD-A5F4-0E0224645DF1}"/>
          </ac:picMkLst>
        </pc:picChg>
        <pc:picChg chg="add mod">
          <ac:chgData name="Enrique Garcia-Ceja" userId="cac46fe6-f2bd-4103-802d-af93b1429973" providerId="ADAL" clId="{61080F0E-D82A-4A71-92EE-55D65C9BC475}" dt="2021-03-08T14:42:47.640" v="510" actId="1076"/>
          <ac:picMkLst>
            <pc:docMk/>
            <pc:sldMk cId="1798570404" sldId="325"/>
            <ac:picMk id="24" creationId="{3730F77B-88BD-4B01-B929-25C176C455D4}"/>
          </ac:picMkLst>
        </pc:picChg>
        <pc:cxnChg chg="add mod">
          <ac:chgData name="Enrique Garcia-Ceja" userId="cac46fe6-f2bd-4103-802d-af93b1429973" providerId="ADAL" clId="{61080F0E-D82A-4A71-92EE-55D65C9BC475}" dt="2021-03-08T14:42:47.640" v="510" actId="1076"/>
          <ac:cxnSpMkLst>
            <pc:docMk/>
            <pc:sldMk cId="1798570404" sldId="325"/>
            <ac:cxnSpMk id="19" creationId="{23D4845D-1E86-4544-9C4D-F16EC9956F37}"/>
          </ac:cxnSpMkLst>
        </pc:cxnChg>
        <pc:cxnChg chg="add mod">
          <ac:chgData name="Enrique Garcia-Ceja" userId="cac46fe6-f2bd-4103-802d-af93b1429973" providerId="ADAL" clId="{61080F0E-D82A-4A71-92EE-55D65C9BC475}" dt="2021-03-08T14:42:47.640" v="510" actId="1076"/>
          <ac:cxnSpMkLst>
            <pc:docMk/>
            <pc:sldMk cId="1798570404" sldId="325"/>
            <ac:cxnSpMk id="21" creationId="{8805FF03-E42A-487F-883F-060B0BC85636}"/>
          </ac:cxnSpMkLst>
        </pc:cxnChg>
        <pc:cxnChg chg="add mod">
          <ac:chgData name="Enrique Garcia-Ceja" userId="cac46fe6-f2bd-4103-802d-af93b1429973" providerId="ADAL" clId="{61080F0E-D82A-4A71-92EE-55D65C9BC475}" dt="2021-03-08T14:42:47.640" v="510" actId="1076"/>
          <ac:cxnSpMkLst>
            <pc:docMk/>
            <pc:sldMk cId="1798570404" sldId="325"/>
            <ac:cxnSpMk id="23" creationId="{CD11AC83-75F0-461E-BD63-A910441EF2F0}"/>
          </ac:cxnSpMkLst>
        </pc:cxnChg>
      </pc:sldChg>
      <pc:sldChg chg="modSp add mod">
        <pc:chgData name="Enrique Garcia-Ceja" userId="cac46fe6-f2bd-4103-802d-af93b1429973" providerId="ADAL" clId="{61080F0E-D82A-4A71-92EE-55D65C9BC475}" dt="2021-03-08T14:43:32.060" v="515" actId="1076"/>
        <pc:sldMkLst>
          <pc:docMk/>
          <pc:sldMk cId="141001358" sldId="326"/>
        </pc:sldMkLst>
        <pc:spChg chg="mod">
          <ac:chgData name="Enrique Garcia-Ceja" userId="cac46fe6-f2bd-4103-802d-af93b1429973" providerId="ADAL" clId="{61080F0E-D82A-4A71-92EE-55D65C9BC475}" dt="2021-03-08T14:43:32.060" v="515" actId="1076"/>
          <ac:spMkLst>
            <pc:docMk/>
            <pc:sldMk cId="141001358" sldId="326"/>
            <ac:spMk id="2" creationId="{DA93C4BE-5E27-46F9-B4B5-B31A61970ECC}"/>
          </ac:spMkLst>
        </pc:spChg>
      </pc:sldChg>
      <pc:sldChg chg="addSp modSp add mod">
        <pc:chgData name="Enrique Garcia-Ceja" userId="cac46fe6-f2bd-4103-802d-af93b1429973" providerId="ADAL" clId="{61080F0E-D82A-4A71-92EE-55D65C9BC475}" dt="2021-03-08T14:45:19.525" v="527" actId="207"/>
        <pc:sldMkLst>
          <pc:docMk/>
          <pc:sldMk cId="2919894437" sldId="327"/>
        </pc:sldMkLst>
        <pc:spChg chg="mod">
          <ac:chgData name="Enrique Garcia-Ceja" userId="cac46fe6-f2bd-4103-802d-af93b1429973" providerId="ADAL" clId="{61080F0E-D82A-4A71-92EE-55D65C9BC475}" dt="2021-03-08T14:44:59.508" v="524"/>
          <ac:spMkLst>
            <pc:docMk/>
            <pc:sldMk cId="2919894437" sldId="327"/>
            <ac:spMk id="2" creationId="{DA93C4BE-5E27-46F9-B4B5-B31A61970ECC}"/>
          </ac:spMkLst>
        </pc:spChg>
        <pc:spChg chg="mod">
          <ac:chgData name="Enrique Garcia-Ceja" userId="cac46fe6-f2bd-4103-802d-af93b1429973" providerId="ADAL" clId="{61080F0E-D82A-4A71-92EE-55D65C9BC475}" dt="2021-03-08T14:43:57.113" v="516"/>
          <ac:spMkLst>
            <pc:docMk/>
            <pc:sldMk cId="2919894437" sldId="327"/>
            <ac:spMk id="5" creationId="{DC9AC944-BAEE-4217-9E45-D58B82DDAE56}"/>
          </ac:spMkLst>
        </pc:spChg>
        <pc:spChg chg="mod">
          <ac:chgData name="Enrique Garcia-Ceja" userId="cac46fe6-f2bd-4103-802d-af93b1429973" providerId="ADAL" clId="{61080F0E-D82A-4A71-92EE-55D65C9BC475}" dt="2021-03-08T14:43:57.113" v="516"/>
          <ac:spMkLst>
            <pc:docMk/>
            <pc:sldMk cId="2919894437" sldId="327"/>
            <ac:spMk id="6" creationId="{F3C64AB2-1064-4D27-B1BE-A2724647441F}"/>
          </ac:spMkLst>
        </pc:spChg>
        <pc:spChg chg="mod">
          <ac:chgData name="Enrique Garcia-Ceja" userId="cac46fe6-f2bd-4103-802d-af93b1429973" providerId="ADAL" clId="{61080F0E-D82A-4A71-92EE-55D65C9BC475}" dt="2021-03-08T14:43:57.113" v="516"/>
          <ac:spMkLst>
            <pc:docMk/>
            <pc:sldMk cId="2919894437" sldId="327"/>
            <ac:spMk id="7" creationId="{BAAE1430-D4B4-4F06-B593-547A908318E7}"/>
          </ac:spMkLst>
        </pc:spChg>
        <pc:spChg chg="add mod">
          <ac:chgData name="Enrique Garcia-Ceja" userId="cac46fe6-f2bd-4103-802d-af93b1429973" providerId="ADAL" clId="{61080F0E-D82A-4A71-92EE-55D65C9BC475}" dt="2021-03-08T14:43:57.113" v="516"/>
          <ac:spMkLst>
            <pc:docMk/>
            <pc:sldMk cId="2919894437" sldId="327"/>
            <ac:spMk id="8" creationId="{DF463BAD-5F39-47AF-9FD1-4D3C053BF03B}"/>
          </ac:spMkLst>
        </pc:spChg>
        <pc:spChg chg="add mod">
          <ac:chgData name="Enrique Garcia-Ceja" userId="cac46fe6-f2bd-4103-802d-af93b1429973" providerId="ADAL" clId="{61080F0E-D82A-4A71-92EE-55D65C9BC475}" dt="2021-03-08T14:43:57.113" v="516"/>
          <ac:spMkLst>
            <pc:docMk/>
            <pc:sldMk cId="2919894437" sldId="327"/>
            <ac:spMk id="9" creationId="{2CCEB122-B59F-4A31-8E83-E173C41A10B4}"/>
          </ac:spMkLst>
        </pc:spChg>
        <pc:spChg chg="add mod">
          <ac:chgData name="Enrique Garcia-Ceja" userId="cac46fe6-f2bd-4103-802d-af93b1429973" providerId="ADAL" clId="{61080F0E-D82A-4A71-92EE-55D65C9BC475}" dt="2021-03-08T14:43:57.113" v="516"/>
          <ac:spMkLst>
            <pc:docMk/>
            <pc:sldMk cId="2919894437" sldId="327"/>
            <ac:spMk id="10" creationId="{B0A1485B-75C6-4703-B5B3-0A63A4B10971}"/>
          </ac:spMkLst>
        </pc:spChg>
        <pc:spChg chg="add mod">
          <ac:chgData name="Enrique Garcia-Ceja" userId="cac46fe6-f2bd-4103-802d-af93b1429973" providerId="ADAL" clId="{61080F0E-D82A-4A71-92EE-55D65C9BC475}" dt="2021-03-08T14:43:57.113" v="516"/>
          <ac:spMkLst>
            <pc:docMk/>
            <pc:sldMk cId="2919894437" sldId="327"/>
            <ac:spMk id="11" creationId="{FEA5CB18-2A09-4F58-B7C4-7161E8108973}"/>
          </ac:spMkLst>
        </pc:spChg>
        <pc:spChg chg="add mod">
          <ac:chgData name="Enrique Garcia-Ceja" userId="cac46fe6-f2bd-4103-802d-af93b1429973" providerId="ADAL" clId="{61080F0E-D82A-4A71-92EE-55D65C9BC475}" dt="2021-03-08T14:43:57.113" v="516"/>
          <ac:spMkLst>
            <pc:docMk/>
            <pc:sldMk cId="2919894437" sldId="327"/>
            <ac:spMk id="12" creationId="{AB875938-4AA1-41FE-A3AF-FB917558A9A9}"/>
          </ac:spMkLst>
        </pc:spChg>
        <pc:spChg chg="add mod">
          <ac:chgData name="Enrique Garcia-Ceja" userId="cac46fe6-f2bd-4103-802d-af93b1429973" providerId="ADAL" clId="{61080F0E-D82A-4A71-92EE-55D65C9BC475}" dt="2021-03-08T14:43:57.113" v="516"/>
          <ac:spMkLst>
            <pc:docMk/>
            <pc:sldMk cId="2919894437" sldId="327"/>
            <ac:spMk id="13" creationId="{BCA28725-169D-4645-A5AC-27C4C4B7B1B5}"/>
          </ac:spMkLst>
        </pc:spChg>
        <pc:spChg chg="add mod">
          <ac:chgData name="Enrique Garcia-Ceja" userId="cac46fe6-f2bd-4103-802d-af93b1429973" providerId="ADAL" clId="{61080F0E-D82A-4A71-92EE-55D65C9BC475}" dt="2021-03-08T14:43:57.113" v="516"/>
          <ac:spMkLst>
            <pc:docMk/>
            <pc:sldMk cId="2919894437" sldId="327"/>
            <ac:spMk id="14" creationId="{F0D27A3F-2376-47DF-81C5-6C379BE87FA5}"/>
          </ac:spMkLst>
        </pc:spChg>
        <pc:spChg chg="add mod">
          <ac:chgData name="Enrique Garcia-Ceja" userId="cac46fe6-f2bd-4103-802d-af93b1429973" providerId="ADAL" clId="{61080F0E-D82A-4A71-92EE-55D65C9BC475}" dt="2021-03-08T14:45:19.525" v="527" actId="207"/>
          <ac:spMkLst>
            <pc:docMk/>
            <pc:sldMk cId="2919894437" sldId="327"/>
            <ac:spMk id="15" creationId="{5540BA46-DE16-44C7-9F6A-E0490FB67BF6}"/>
          </ac:spMkLst>
        </pc:spChg>
        <pc:spChg chg="add mod">
          <ac:chgData name="Enrique Garcia-Ceja" userId="cac46fe6-f2bd-4103-802d-af93b1429973" providerId="ADAL" clId="{61080F0E-D82A-4A71-92EE-55D65C9BC475}" dt="2021-03-08T14:45:15.613" v="526" actId="1076"/>
          <ac:spMkLst>
            <pc:docMk/>
            <pc:sldMk cId="2919894437" sldId="327"/>
            <ac:spMk id="17" creationId="{012732B1-37FB-4735-B63D-DD6972403FE4}"/>
          </ac:spMkLst>
        </pc:spChg>
        <pc:spChg chg="add mod">
          <ac:chgData name="Enrique Garcia-Ceja" userId="cac46fe6-f2bd-4103-802d-af93b1429973" providerId="ADAL" clId="{61080F0E-D82A-4A71-92EE-55D65C9BC475}" dt="2021-03-08T14:45:15.613" v="526" actId="1076"/>
          <ac:spMkLst>
            <pc:docMk/>
            <pc:sldMk cId="2919894437" sldId="327"/>
            <ac:spMk id="18" creationId="{47EB3E82-F3B1-47B9-A59F-4F64E9D1F37E}"/>
          </ac:spMkLst>
        </pc:spChg>
        <pc:grpChg chg="add mod">
          <ac:chgData name="Enrique Garcia-Ceja" userId="cac46fe6-f2bd-4103-802d-af93b1429973" providerId="ADAL" clId="{61080F0E-D82A-4A71-92EE-55D65C9BC475}" dt="2021-03-08T14:43:57.113" v="516"/>
          <ac:grpSpMkLst>
            <pc:docMk/>
            <pc:sldMk cId="2919894437" sldId="327"/>
            <ac:grpSpMk id="4" creationId="{D762DB88-7522-4107-91E7-1B9BE77451E0}"/>
          </ac:grpSpMkLst>
        </pc:grpChg>
        <pc:graphicFrameChg chg="add mod">
          <ac:chgData name="Enrique Garcia-Ceja" userId="cac46fe6-f2bd-4103-802d-af93b1429973" providerId="ADAL" clId="{61080F0E-D82A-4A71-92EE-55D65C9BC475}" dt="2021-03-08T14:45:15.613" v="526" actId="1076"/>
          <ac:graphicFrameMkLst>
            <pc:docMk/>
            <pc:sldMk cId="2919894437" sldId="327"/>
            <ac:graphicFrameMk id="16" creationId="{FFF9A603-F853-4CCD-BEF3-8EDD25F172A7}"/>
          </ac:graphicFrameMkLst>
        </pc:graphicFrameChg>
      </pc:sldChg>
      <pc:sldChg chg="addSp modSp add mod">
        <pc:chgData name="Enrique Garcia-Ceja" userId="cac46fe6-f2bd-4103-802d-af93b1429973" providerId="ADAL" clId="{61080F0E-D82A-4A71-92EE-55D65C9BC475}" dt="2021-03-08T14:46:31.606" v="532" actId="1076"/>
        <pc:sldMkLst>
          <pc:docMk/>
          <pc:sldMk cId="450887840" sldId="328"/>
        </pc:sldMkLst>
        <pc:spChg chg="mod">
          <ac:chgData name="Enrique Garcia-Ceja" userId="cac46fe6-f2bd-4103-802d-af93b1429973" providerId="ADAL" clId="{61080F0E-D82A-4A71-92EE-55D65C9BC475}" dt="2021-03-08T14:46:09.866" v="528"/>
          <ac:spMkLst>
            <pc:docMk/>
            <pc:sldMk cId="450887840" sldId="328"/>
            <ac:spMk id="2" creationId="{DA93C4BE-5E27-46F9-B4B5-B31A61970ECC}"/>
          </ac:spMkLst>
        </pc:spChg>
        <pc:spChg chg="mod">
          <ac:chgData name="Enrique Garcia-Ceja" userId="cac46fe6-f2bd-4103-802d-af93b1429973" providerId="ADAL" clId="{61080F0E-D82A-4A71-92EE-55D65C9BC475}" dt="2021-03-08T14:43:59.286" v="517"/>
          <ac:spMkLst>
            <pc:docMk/>
            <pc:sldMk cId="450887840" sldId="328"/>
            <ac:spMk id="5" creationId="{5B0F2D71-479D-443D-9F82-C049AA726BC2}"/>
          </ac:spMkLst>
        </pc:spChg>
        <pc:spChg chg="mod">
          <ac:chgData name="Enrique Garcia-Ceja" userId="cac46fe6-f2bd-4103-802d-af93b1429973" providerId="ADAL" clId="{61080F0E-D82A-4A71-92EE-55D65C9BC475}" dt="2021-03-08T14:43:59.286" v="517"/>
          <ac:spMkLst>
            <pc:docMk/>
            <pc:sldMk cId="450887840" sldId="328"/>
            <ac:spMk id="6" creationId="{4A51B9D2-E777-428F-9690-AEA8194B002C}"/>
          </ac:spMkLst>
        </pc:spChg>
        <pc:spChg chg="mod">
          <ac:chgData name="Enrique Garcia-Ceja" userId="cac46fe6-f2bd-4103-802d-af93b1429973" providerId="ADAL" clId="{61080F0E-D82A-4A71-92EE-55D65C9BC475}" dt="2021-03-08T14:43:59.286" v="517"/>
          <ac:spMkLst>
            <pc:docMk/>
            <pc:sldMk cId="450887840" sldId="328"/>
            <ac:spMk id="7" creationId="{A6A5CD3A-3AC8-48A6-B5E9-AEECF2C595C7}"/>
          </ac:spMkLst>
        </pc:spChg>
        <pc:spChg chg="add mod">
          <ac:chgData name="Enrique Garcia-Ceja" userId="cac46fe6-f2bd-4103-802d-af93b1429973" providerId="ADAL" clId="{61080F0E-D82A-4A71-92EE-55D65C9BC475}" dt="2021-03-08T14:43:59.286" v="517"/>
          <ac:spMkLst>
            <pc:docMk/>
            <pc:sldMk cId="450887840" sldId="328"/>
            <ac:spMk id="8" creationId="{437ADF0F-4626-4652-9E1F-48131111A58B}"/>
          </ac:spMkLst>
        </pc:spChg>
        <pc:spChg chg="add mod">
          <ac:chgData name="Enrique Garcia-Ceja" userId="cac46fe6-f2bd-4103-802d-af93b1429973" providerId="ADAL" clId="{61080F0E-D82A-4A71-92EE-55D65C9BC475}" dt="2021-03-08T14:43:59.286" v="517"/>
          <ac:spMkLst>
            <pc:docMk/>
            <pc:sldMk cId="450887840" sldId="328"/>
            <ac:spMk id="9" creationId="{056CA29C-9403-4BBD-8A2E-8A314EB20B3E}"/>
          </ac:spMkLst>
        </pc:spChg>
        <pc:spChg chg="add mod">
          <ac:chgData name="Enrique Garcia-Ceja" userId="cac46fe6-f2bd-4103-802d-af93b1429973" providerId="ADAL" clId="{61080F0E-D82A-4A71-92EE-55D65C9BC475}" dt="2021-03-08T14:43:59.286" v="517"/>
          <ac:spMkLst>
            <pc:docMk/>
            <pc:sldMk cId="450887840" sldId="328"/>
            <ac:spMk id="10" creationId="{1B478DF4-D162-429E-AC8E-D6622BDBA393}"/>
          </ac:spMkLst>
        </pc:spChg>
        <pc:spChg chg="add mod">
          <ac:chgData name="Enrique Garcia-Ceja" userId="cac46fe6-f2bd-4103-802d-af93b1429973" providerId="ADAL" clId="{61080F0E-D82A-4A71-92EE-55D65C9BC475}" dt="2021-03-08T14:43:59.286" v="517"/>
          <ac:spMkLst>
            <pc:docMk/>
            <pc:sldMk cId="450887840" sldId="328"/>
            <ac:spMk id="11" creationId="{3C1B324B-C52E-4D02-BBDE-FC82804CDC8E}"/>
          </ac:spMkLst>
        </pc:spChg>
        <pc:spChg chg="add mod">
          <ac:chgData name="Enrique Garcia-Ceja" userId="cac46fe6-f2bd-4103-802d-af93b1429973" providerId="ADAL" clId="{61080F0E-D82A-4A71-92EE-55D65C9BC475}" dt="2021-03-08T14:43:59.286" v="517"/>
          <ac:spMkLst>
            <pc:docMk/>
            <pc:sldMk cId="450887840" sldId="328"/>
            <ac:spMk id="12" creationId="{643819A0-2AD0-4800-BF5F-579B63479FF1}"/>
          </ac:spMkLst>
        </pc:spChg>
        <pc:spChg chg="add mod">
          <ac:chgData name="Enrique Garcia-Ceja" userId="cac46fe6-f2bd-4103-802d-af93b1429973" providerId="ADAL" clId="{61080F0E-D82A-4A71-92EE-55D65C9BC475}" dt="2021-03-08T14:43:59.286" v="517"/>
          <ac:spMkLst>
            <pc:docMk/>
            <pc:sldMk cId="450887840" sldId="328"/>
            <ac:spMk id="13" creationId="{88A4F370-490F-4B8B-AA33-81E0B2A1403C}"/>
          </ac:spMkLst>
        </pc:spChg>
        <pc:spChg chg="add mod">
          <ac:chgData name="Enrique Garcia-Ceja" userId="cac46fe6-f2bd-4103-802d-af93b1429973" providerId="ADAL" clId="{61080F0E-D82A-4A71-92EE-55D65C9BC475}" dt="2021-03-08T14:43:59.286" v="517"/>
          <ac:spMkLst>
            <pc:docMk/>
            <pc:sldMk cId="450887840" sldId="328"/>
            <ac:spMk id="14" creationId="{B5E8B20E-681E-4BAD-B402-3FDFCF443902}"/>
          </ac:spMkLst>
        </pc:spChg>
        <pc:spChg chg="add mod">
          <ac:chgData name="Enrique Garcia-Ceja" userId="cac46fe6-f2bd-4103-802d-af93b1429973" providerId="ADAL" clId="{61080F0E-D82A-4A71-92EE-55D65C9BC475}" dt="2021-03-08T14:46:18.401" v="530" actId="1076"/>
          <ac:spMkLst>
            <pc:docMk/>
            <pc:sldMk cId="450887840" sldId="328"/>
            <ac:spMk id="15" creationId="{C623082D-7577-4573-96AD-0406B10F0C95}"/>
          </ac:spMkLst>
        </pc:spChg>
        <pc:spChg chg="add mod">
          <ac:chgData name="Enrique Garcia-Ceja" userId="cac46fe6-f2bd-4103-802d-af93b1429973" providerId="ADAL" clId="{61080F0E-D82A-4A71-92EE-55D65C9BC475}" dt="2021-03-08T14:46:31.606" v="532" actId="1076"/>
          <ac:spMkLst>
            <pc:docMk/>
            <pc:sldMk cId="450887840" sldId="328"/>
            <ac:spMk id="16" creationId="{65DC1B4D-ECC0-4181-9371-C00275946556}"/>
          </ac:spMkLst>
        </pc:spChg>
        <pc:spChg chg="add mod">
          <ac:chgData name="Enrique Garcia-Ceja" userId="cac46fe6-f2bd-4103-802d-af93b1429973" providerId="ADAL" clId="{61080F0E-D82A-4A71-92EE-55D65C9BC475}" dt="2021-03-08T14:46:31.606" v="532" actId="1076"/>
          <ac:spMkLst>
            <pc:docMk/>
            <pc:sldMk cId="450887840" sldId="328"/>
            <ac:spMk id="17" creationId="{9309E2B0-DC72-477A-AF81-9DB530137B2C}"/>
          </ac:spMkLst>
        </pc:spChg>
        <pc:spChg chg="add mod">
          <ac:chgData name="Enrique Garcia-Ceja" userId="cac46fe6-f2bd-4103-802d-af93b1429973" providerId="ADAL" clId="{61080F0E-D82A-4A71-92EE-55D65C9BC475}" dt="2021-03-08T14:46:31.606" v="532" actId="1076"/>
          <ac:spMkLst>
            <pc:docMk/>
            <pc:sldMk cId="450887840" sldId="328"/>
            <ac:spMk id="18" creationId="{AC306584-23CE-4FE7-A701-4CAB1DBD5BA4}"/>
          </ac:spMkLst>
        </pc:spChg>
        <pc:spChg chg="add mod">
          <ac:chgData name="Enrique Garcia-Ceja" userId="cac46fe6-f2bd-4103-802d-af93b1429973" providerId="ADAL" clId="{61080F0E-D82A-4A71-92EE-55D65C9BC475}" dt="2021-03-08T14:46:31.606" v="532" actId="1076"/>
          <ac:spMkLst>
            <pc:docMk/>
            <pc:sldMk cId="450887840" sldId="328"/>
            <ac:spMk id="19" creationId="{E04A0D9D-0870-4601-A8DD-F595A93C719C}"/>
          </ac:spMkLst>
        </pc:spChg>
        <pc:spChg chg="add mod">
          <ac:chgData name="Enrique Garcia-Ceja" userId="cac46fe6-f2bd-4103-802d-af93b1429973" providerId="ADAL" clId="{61080F0E-D82A-4A71-92EE-55D65C9BC475}" dt="2021-03-08T14:46:31.606" v="532" actId="1076"/>
          <ac:spMkLst>
            <pc:docMk/>
            <pc:sldMk cId="450887840" sldId="328"/>
            <ac:spMk id="20" creationId="{1EA33742-ED86-4E71-9642-5012FDE27129}"/>
          </ac:spMkLst>
        </pc:spChg>
        <pc:spChg chg="add mod">
          <ac:chgData name="Enrique Garcia-Ceja" userId="cac46fe6-f2bd-4103-802d-af93b1429973" providerId="ADAL" clId="{61080F0E-D82A-4A71-92EE-55D65C9BC475}" dt="2021-03-08T14:46:31.606" v="532" actId="1076"/>
          <ac:spMkLst>
            <pc:docMk/>
            <pc:sldMk cId="450887840" sldId="328"/>
            <ac:spMk id="21" creationId="{8A8DFC5D-7DF3-4947-BDEB-07CF001E296C}"/>
          </ac:spMkLst>
        </pc:spChg>
        <pc:spChg chg="add mod">
          <ac:chgData name="Enrique Garcia-Ceja" userId="cac46fe6-f2bd-4103-802d-af93b1429973" providerId="ADAL" clId="{61080F0E-D82A-4A71-92EE-55D65C9BC475}" dt="2021-03-08T14:46:31.606" v="532" actId="1076"/>
          <ac:spMkLst>
            <pc:docMk/>
            <pc:sldMk cId="450887840" sldId="328"/>
            <ac:spMk id="23" creationId="{C3EFCC81-81C0-4546-85F0-0E14D7E0A88F}"/>
          </ac:spMkLst>
        </pc:spChg>
        <pc:spChg chg="add mod">
          <ac:chgData name="Enrique Garcia-Ceja" userId="cac46fe6-f2bd-4103-802d-af93b1429973" providerId="ADAL" clId="{61080F0E-D82A-4A71-92EE-55D65C9BC475}" dt="2021-03-08T14:46:31.606" v="532" actId="1076"/>
          <ac:spMkLst>
            <pc:docMk/>
            <pc:sldMk cId="450887840" sldId="328"/>
            <ac:spMk id="25" creationId="{20AF8E33-E79C-432A-8A22-0ECEEDEC6855}"/>
          </ac:spMkLst>
        </pc:spChg>
        <pc:spChg chg="add mod">
          <ac:chgData name="Enrique Garcia-Ceja" userId="cac46fe6-f2bd-4103-802d-af93b1429973" providerId="ADAL" clId="{61080F0E-D82A-4A71-92EE-55D65C9BC475}" dt="2021-03-08T14:46:31.606" v="532" actId="1076"/>
          <ac:spMkLst>
            <pc:docMk/>
            <pc:sldMk cId="450887840" sldId="328"/>
            <ac:spMk id="26" creationId="{56F77C54-34DF-4C16-A927-434DCEBB9F1D}"/>
          </ac:spMkLst>
        </pc:spChg>
        <pc:spChg chg="add mod">
          <ac:chgData name="Enrique Garcia-Ceja" userId="cac46fe6-f2bd-4103-802d-af93b1429973" providerId="ADAL" clId="{61080F0E-D82A-4A71-92EE-55D65C9BC475}" dt="2021-03-08T14:46:31.606" v="532" actId="1076"/>
          <ac:spMkLst>
            <pc:docMk/>
            <pc:sldMk cId="450887840" sldId="328"/>
            <ac:spMk id="27" creationId="{DF2405DA-DE4C-4EED-B253-C8DAC57E2342}"/>
          </ac:spMkLst>
        </pc:spChg>
        <pc:spChg chg="add mod">
          <ac:chgData name="Enrique Garcia-Ceja" userId="cac46fe6-f2bd-4103-802d-af93b1429973" providerId="ADAL" clId="{61080F0E-D82A-4A71-92EE-55D65C9BC475}" dt="2021-03-08T14:46:31.606" v="532" actId="1076"/>
          <ac:spMkLst>
            <pc:docMk/>
            <pc:sldMk cId="450887840" sldId="328"/>
            <ac:spMk id="28" creationId="{CB7A0848-346D-4AD4-8FE0-920F71EB7BC7}"/>
          </ac:spMkLst>
        </pc:spChg>
        <pc:spChg chg="add mod">
          <ac:chgData name="Enrique Garcia-Ceja" userId="cac46fe6-f2bd-4103-802d-af93b1429973" providerId="ADAL" clId="{61080F0E-D82A-4A71-92EE-55D65C9BC475}" dt="2021-03-08T14:46:31.606" v="532" actId="1076"/>
          <ac:spMkLst>
            <pc:docMk/>
            <pc:sldMk cId="450887840" sldId="328"/>
            <ac:spMk id="29" creationId="{6F4DB79A-D75A-4294-99CD-6774A7CC286F}"/>
          </ac:spMkLst>
        </pc:spChg>
        <pc:spChg chg="add mod">
          <ac:chgData name="Enrique Garcia-Ceja" userId="cac46fe6-f2bd-4103-802d-af93b1429973" providerId="ADAL" clId="{61080F0E-D82A-4A71-92EE-55D65C9BC475}" dt="2021-03-08T14:46:31.606" v="532" actId="1076"/>
          <ac:spMkLst>
            <pc:docMk/>
            <pc:sldMk cId="450887840" sldId="328"/>
            <ac:spMk id="30" creationId="{6DF66831-BFEE-4F26-A979-FC3B21B6FD03}"/>
          </ac:spMkLst>
        </pc:spChg>
        <pc:spChg chg="add mod">
          <ac:chgData name="Enrique Garcia-Ceja" userId="cac46fe6-f2bd-4103-802d-af93b1429973" providerId="ADAL" clId="{61080F0E-D82A-4A71-92EE-55D65C9BC475}" dt="2021-03-08T14:46:31.606" v="532" actId="1076"/>
          <ac:spMkLst>
            <pc:docMk/>
            <pc:sldMk cId="450887840" sldId="328"/>
            <ac:spMk id="31" creationId="{0893CDCD-347F-448A-BFC6-30DD620ADA99}"/>
          </ac:spMkLst>
        </pc:spChg>
        <pc:spChg chg="add mod">
          <ac:chgData name="Enrique Garcia-Ceja" userId="cac46fe6-f2bd-4103-802d-af93b1429973" providerId="ADAL" clId="{61080F0E-D82A-4A71-92EE-55D65C9BC475}" dt="2021-03-08T14:46:31.606" v="532" actId="1076"/>
          <ac:spMkLst>
            <pc:docMk/>
            <pc:sldMk cId="450887840" sldId="328"/>
            <ac:spMk id="32" creationId="{62963B26-AE9A-4D73-9BD6-9BE3E800DB7F}"/>
          </ac:spMkLst>
        </pc:spChg>
        <pc:spChg chg="add mod">
          <ac:chgData name="Enrique Garcia-Ceja" userId="cac46fe6-f2bd-4103-802d-af93b1429973" providerId="ADAL" clId="{61080F0E-D82A-4A71-92EE-55D65C9BC475}" dt="2021-03-08T14:46:31.606" v="532" actId="1076"/>
          <ac:spMkLst>
            <pc:docMk/>
            <pc:sldMk cId="450887840" sldId="328"/>
            <ac:spMk id="33" creationId="{0CF60FEB-CC81-48C5-A9A5-B38B731EDA0C}"/>
          </ac:spMkLst>
        </pc:spChg>
        <pc:grpChg chg="add mod">
          <ac:chgData name="Enrique Garcia-Ceja" userId="cac46fe6-f2bd-4103-802d-af93b1429973" providerId="ADAL" clId="{61080F0E-D82A-4A71-92EE-55D65C9BC475}" dt="2021-03-08T14:43:59.286" v="517"/>
          <ac:grpSpMkLst>
            <pc:docMk/>
            <pc:sldMk cId="450887840" sldId="328"/>
            <ac:grpSpMk id="4" creationId="{03BA9A34-1802-4757-999A-B00758743AE7}"/>
          </ac:grpSpMkLst>
        </pc:grpChg>
        <pc:cxnChg chg="add mod">
          <ac:chgData name="Enrique Garcia-Ceja" userId="cac46fe6-f2bd-4103-802d-af93b1429973" providerId="ADAL" clId="{61080F0E-D82A-4A71-92EE-55D65C9BC475}" dt="2021-03-08T14:46:31.606" v="532" actId="1076"/>
          <ac:cxnSpMkLst>
            <pc:docMk/>
            <pc:sldMk cId="450887840" sldId="328"/>
            <ac:cxnSpMk id="22" creationId="{BBE59F0F-1786-4924-9DFA-97880C12336C}"/>
          </ac:cxnSpMkLst>
        </pc:cxnChg>
        <pc:cxnChg chg="add mod">
          <ac:chgData name="Enrique Garcia-Ceja" userId="cac46fe6-f2bd-4103-802d-af93b1429973" providerId="ADAL" clId="{61080F0E-D82A-4A71-92EE-55D65C9BC475}" dt="2021-03-08T14:46:31.606" v="532" actId="1076"/>
          <ac:cxnSpMkLst>
            <pc:docMk/>
            <pc:sldMk cId="450887840" sldId="328"/>
            <ac:cxnSpMk id="24" creationId="{B6C9F74F-0DAA-447D-A441-81959A889331}"/>
          </ac:cxnSpMkLst>
        </pc:cxnChg>
        <pc:cxnChg chg="add mod">
          <ac:chgData name="Enrique Garcia-Ceja" userId="cac46fe6-f2bd-4103-802d-af93b1429973" providerId="ADAL" clId="{61080F0E-D82A-4A71-92EE-55D65C9BC475}" dt="2021-03-08T14:46:31.606" v="532" actId="1076"/>
          <ac:cxnSpMkLst>
            <pc:docMk/>
            <pc:sldMk cId="450887840" sldId="328"/>
            <ac:cxnSpMk id="34" creationId="{B3875CA9-28F7-4575-93FD-94D18F2B8EAD}"/>
          </ac:cxnSpMkLst>
        </pc:cxnChg>
        <pc:cxnChg chg="add mod">
          <ac:chgData name="Enrique Garcia-Ceja" userId="cac46fe6-f2bd-4103-802d-af93b1429973" providerId="ADAL" clId="{61080F0E-D82A-4A71-92EE-55D65C9BC475}" dt="2021-03-08T14:46:31.606" v="532" actId="1076"/>
          <ac:cxnSpMkLst>
            <pc:docMk/>
            <pc:sldMk cId="450887840" sldId="328"/>
            <ac:cxnSpMk id="35" creationId="{B5650753-CBD8-4A0D-B1FF-7881EEEDD3AC}"/>
          </ac:cxnSpMkLst>
        </pc:cxnChg>
        <pc:cxnChg chg="add mod">
          <ac:chgData name="Enrique Garcia-Ceja" userId="cac46fe6-f2bd-4103-802d-af93b1429973" providerId="ADAL" clId="{61080F0E-D82A-4A71-92EE-55D65C9BC475}" dt="2021-03-08T14:46:31.606" v="532" actId="1076"/>
          <ac:cxnSpMkLst>
            <pc:docMk/>
            <pc:sldMk cId="450887840" sldId="328"/>
            <ac:cxnSpMk id="36" creationId="{3961E865-D79F-47B1-BF46-CDFA7BF9D19F}"/>
          </ac:cxnSpMkLst>
        </pc:cxnChg>
        <pc:cxnChg chg="add mod">
          <ac:chgData name="Enrique Garcia-Ceja" userId="cac46fe6-f2bd-4103-802d-af93b1429973" providerId="ADAL" clId="{61080F0E-D82A-4A71-92EE-55D65C9BC475}" dt="2021-03-08T14:46:31.606" v="532" actId="1076"/>
          <ac:cxnSpMkLst>
            <pc:docMk/>
            <pc:sldMk cId="450887840" sldId="328"/>
            <ac:cxnSpMk id="37" creationId="{B9A97056-8C3A-42E3-A98D-23C0FA471D06}"/>
          </ac:cxnSpMkLst>
        </pc:cxnChg>
        <pc:cxnChg chg="add mod">
          <ac:chgData name="Enrique Garcia-Ceja" userId="cac46fe6-f2bd-4103-802d-af93b1429973" providerId="ADAL" clId="{61080F0E-D82A-4A71-92EE-55D65C9BC475}" dt="2021-03-08T14:46:31.606" v="532" actId="1076"/>
          <ac:cxnSpMkLst>
            <pc:docMk/>
            <pc:sldMk cId="450887840" sldId="328"/>
            <ac:cxnSpMk id="38" creationId="{EEAAC1D8-EB04-48F9-8B89-F3F0CAC71D66}"/>
          </ac:cxnSpMkLst>
        </pc:cxnChg>
        <pc:cxnChg chg="add mod">
          <ac:chgData name="Enrique Garcia-Ceja" userId="cac46fe6-f2bd-4103-802d-af93b1429973" providerId="ADAL" clId="{61080F0E-D82A-4A71-92EE-55D65C9BC475}" dt="2021-03-08T14:46:31.606" v="532" actId="1076"/>
          <ac:cxnSpMkLst>
            <pc:docMk/>
            <pc:sldMk cId="450887840" sldId="328"/>
            <ac:cxnSpMk id="39" creationId="{C52619EE-26F6-4E04-8A66-306B1AD2D2D5}"/>
          </ac:cxnSpMkLst>
        </pc:cxnChg>
      </pc:sldChg>
      <pc:sldChg chg="addSp modSp add mod">
        <pc:chgData name="Enrique Garcia-Ceja" userId="cac46fe6-f2bd-4103-802d-af93b1429973" providerId="ADAL" clId="{61080F0E-D82A-4A71-92EE-55D65C9BC475}" dt="2021-03-08T14:47:19.329" v="537" actId="207"/>
        <pc:sldMkLst>
          <pc:docMk/>
          <pc:sldMk cId="3914516005" sldId="329"/>
        </pc:sldMkLst>
        <pc:spChg chg="mod">
          <ac:chgData name="Enrique Garcia-Ceja" userId="cac46fe6-f2bd-4103-802d-af93b1429973" providerId="ADAL" clId="{61080F0E-D82A-4A71-92EE-55D65C9BC475}" dt="2021-03-08T14:46:42.247" v="533"/>
          <ac:spMkLst>
            <pc:docMk/>
            <pc:sldMk cId="3914516005" sldId="329"/>
            <ac:spMk id="2" creationId="{DA93C4BE-5E27-46F9-B4B5-B31A61970ECC}"/>
          </ac:spMkLst>
        </pc:spChg>
        <pc:spChg chg="mod">
          <ac:chgData name="Enrique Garcia-Ceja" userId="cac46fe6-f2bd-4103-802d-af93b1429973" providerId="ADAL" clId="{61080F0E-D82A-4A71-92EE-55D65C9BC475}" dt="2021-03-08T14:44:00.911" v="518"/>
          <ac:spMkLst>
            <pc:docMk/>
            <pc:sldMk cId="3914516005" sldId="329"/>
            <ac:spMk id="5" creationId="{5B36867E-52EE-48FF-8358-39059DE4E728}"/>
          </ac:spMkLst>
        </pc:spChg>
        <pc:spChg chg="mod">
          <ac:chgData name="Enrique Garcia-Ceja" userId="cac46fe6-f2bd-4103-802d-af93b1429973" providerId="ADAL" clId="{61080F0E-D82A-4A71-92EE-55D65C9BC475}" dt="2021-03-08T14:44:00.911" v="518"/>
          <ac:spMkLst>
            <pc:docMk/>
            <pc:sldMk cId="3914516005" sldId="329"/>
            <ac:spMk id="6" creationId="{18960E4B-07D8-4ECC-B54B-2F363D2E1155}"/>
          </ac:spMkLst>
        </pc:spChg>
        <pc:spChg chg="mod">
          <ac:chgData name="Enrique Garcia-Ceja" userId="cac46fe6-f2bd-4103-802d-af93b1429973" providerId="ADAL" clId="{61080F0E-D82A-4A71-92EE-55D65C9BC475}" dt="2021-03-08T14:44:00.911" v="518"/>
          <ac:spMkLst>
            <pc:docMk/>
            <pc:sldMk cId="3914516005" sldId="329"/>
            <ac:spMk id="7" creationId="{960F76D2-2F8E-40FA-9139-1C87F69C4750}"/>
          </ac:spMkLst>
        </pc:spChg>
        <pc:spChg chg="add mod">
          <ac:chgData name="Enrique Garcia-Ceja" userId="cac46fe6-f2bd-4103-802d-af93b1429973" providerId="ADAL" clId="{61080F0E-D82A-4A71-92EE-55D65C9BC475}" dt="2021-03-08T14:44:00.911" v="518"/>
          <ac:spMkLst>
            <pc:docMk/>
            <pc:sldMk cId="3914516005" sldId="329"/>
            <ac:spMk id="8" creationId="{903C7D6F-FDD2-4A78-9BE2-67382A47DA0A}"/>
          </ac:spMkLst>
        </pc:spChg>
        <pc:spChg chg="add mod">
          <ac:chgData name="Enrique Garcia-Ceja" userId="cac46fe6-f2bd-4103-802d-af93b1429973" providerId="ADAL" clId="{61080F0E-D82A-4A71-92EE-55D65C9BC475}" dt="2021-03-08T14:44:00.911" v="518"/>
          <ac:spMkLst>
            <pc:docMk/>
            <pc:sldMk cId="3914516005" sldId="329"/>
            <ac:spMk id="9" creationId="{E04C26F7-D53C-4E24-8FE8-7FDFA43B260E}"/>
          </ac:spMkLst>
        </pc:spChg>
        <pc:spChg chg="add mod">
          <ac:chgData name="Enrique Garcia-Ceja" userId="cac46fe6-f2bd-4103-802d-af93b1429973" providerId="ADAL" clId="{61080F0E-D82A-4A71-92EE-55D65C9BC475}" dt="2021-03-08T14:44:00.911" v="518"/>
          <ac:spMkLst>
            <pc:docMk/>
            <pc:sldMk cId="3914516005" sldId="329"/>
            <ac:spMk id="10" creationId="{490C2940-E6D3-4756-93C0-B6C3840F2D40}"/>
          </ac:spMkLst>
        </pc:spChg>
        <pc:spChg chg="add mod">
          <ac:chgData name="Enrique Garcia-Ceja" userId="cac46fe6-f2bd-4103-802d-af93b1429973" providerId="ADAL" clId="{61080F0E-D82A-4A71-92EE-55D65C9BC475}" dt="2021-03-08T14:44:00.911" v="518"/>
          <ac:spMkLst>
            <pc:docMk/>
            <pc:sldMk cId="3914516005" sldId="329"/>
            <ac:spMk id="11" creationId="{19764677-77CB-45F0-BA36-1877B7BA4A8F}"/>
          </ac:spMkLst>
        </pc:spChg>
        <pc:spChg chg="add mod">
          <ac:chgData name="Enrique Garcia-Ceja" userId="cac46fe6-f2bd-4103-802d-af93b1429973" providerId="ADAL" clId="{61080F0E-D82A-4A71-92EE-55D65C9BC475}" dt="2021-03-08T14:44:00.911" v="518"/>
          <ac:spMkLst>
            <pc:docMk/>
            <pc:sldMk cId="3914516005" sldId="329"/>
            <ac:spMk id="12" creationId="{A7C8C88B-01B2-490C-93A7-073775A3AC56}"/>
          </ac:spMkLst>
        </pc:spChg>
        <pc:spChg chg="add mod">
          <ac:chgData name="Enrique Garcia-Ceja" userId="cac46fe6-f2bd-4103-802d-af93b1429973" providerId="ADAL" clId="{61080F0E-D82A-4A71-92EE-55D65C9BC475}" dt="2021-03-08T14:44:00.911" v="518"/>
          <ac:spMkLst>
            <pc:docMk/>
            <pc:sldMk cId="3914516005" sldId="329"/>
            <ac:spMk id="13" creationId="{2011F4DE-8EE3-4965-ABF6-92179A36492D}"/>
          </ac:spMkLst>
        </pc:spChg>
        <pc:spChg chg="add mod">
          <ac:chgData name="Enrique Garcia-Ceja" userId="cac46fe6-f2bd-4103-802d-af93b1429973" providerId="ADAL" clId="{61080F0E-D82A-4A71-92EE-55D65C9BC475}" dt="2021-03-08T14:44:00.911" v="518"/>
          <ac:spMkLst>
            <pc:docMk/>
            <pc:sldMk cId="3914516005" sldId="329"/>
            <ac:spMk id="14" creationId="{B28057CA-9E25-45A4-9C44-6DD08BAE53A0}"/>
          </ac:spMkLst>
        </pc:spChg>
        <pc:spChg chg="add mod">
          <ac:chgData name="Enrique Garcia-Ceja" userId="cac46fe6-f2bd-4103-802d-af93b1429973" providerId="ADAL" clId="{61080F0E-D82A-4A71-92EE-55D65C9BC475}" dt="2021-03-08T14:46:56.047" v="534"/>
          <ac:spMkLst>
            <pc:docMk/>
            <pc:sldMk cId="3914516005" sldId="329"/>
            <ac:spMk id="15" creationId="{C4517117-B2AE-474D-AAB8-45B70C7A6EE5}"/>
          </ac:spMkLst>
        </pc:spChg>
        <pc:spChg chg="add mod">
          <ac:chgData name="Enrique Garcia-Ceja" userId="cac46fe6-f2bd-4103-802d-af93b1429973" providerId="ADAL" clId="{61080F0E-D82A-4A71-92EE-55D65C9BC475}" dt="2021-03-08T14:47:13.093" v="536" actId="1076"/>
          <ac:spMkLst>
            <pc:docMk/>
            <pc:sldMk cId="3914516005" sldId="329"/>
            <ac:spMk id="16" creationId="{DBD0586B-2CB1-40E2-854B-0086F2CDA97E}"/>
          </ac:spMkLst>
        </pc:spChg>
        <pc:spChg chg="add mod">
          <ac:chgData name="Enrique Garcia-Ceja" userId="cac46fe6-f2bd-4103-802d-af93b1429973" providerId="ADAL" clId="{61080F0E-D82A-4A71-92EE-55D65C9BC475}" dt="2021-03-08T14:47:19.329" v="537" actId="207"/>
          <ac:spMkLst>
            <pc:docMk/>
            <pc:sldMk cId="3914516005" sldId="329"/>
            <ac:spMk id="17" creationId="{3D288387-122E-4D1E-8A00-64E3129307AB}"/>
          </ac:spMkLst>
        </pc:spChg>
        <pc:spChg chg="add mod">
          <ac:chgData name="Enrique Garcia-Ceja" userId="cac46fe6-f2bd-4103-802d-af93b1429973" providerId="ADAL" clId="{61080F0E-D82A-4A71-92EE-55D65C9BC475}" dt="2021-03-08T14:47:13.093" v="536" actId="1076"/>
          <ac:spMkLst>
            <pc:docMk/>
            <pc:sldMk cId="3914516005" sldId="329"/>
            <ac:spMk id="18" creationId="{8FBEC6BF-4365-4814-8675-DC58A54F2028}"/>
          </ac:spMkLst>
        </pc:spChg>
        <pc:spChg chg="add mod">
          <ac:chgData name="Enrique Garcia-Ceja" userId="cac46fe6-f2bd-4103-802d-af93b1429973" providerId="ADAL" clId="{61080F0E-D82A-4A71-92EE-55D65C9BC475}" dt="2021-03-08T14:47:13.093" v="536" actId="1076"/>
          <ac:spMkLst>
            <pc:docMk/>
            <pc:sldMk cId="3914516005" sldId="329"/>
            <ac:spMk id="19" creationId="{D4EB84AD-4471-4A1D-AA41-128EFD8C5014}"/>
          </ac:spMkLst>
        </pc:spChg>
        <pc:spChg chg="add mod">
          <ac:chgData name="Enrique Garcia-Ceja" userId="cac46fe6-f2bd-4103-802d-af93b1429973" providerId="ADAL" clId="{61080F0E-D82A-4A71-92EE-55D65C9BC475}" dt="2021-03-08T14:47:13.093" v="536" actId="1076"/>
          <ac:spMkLst>
            <pc:docMk/>
            <pc:sldMk cId="3914516005" sldId="329"/>
            <ac:spMk id="20" creationId="{1F19CEAA-3EE6-41A6-8831-7B40E4332E08}"/>
          </ac:spMkLst>
        </pc:spChg>
        <pc:spChg chg="add mod">
          <ac:chgData name="Enrique Garcia-Ceja" userId="cac46fe6-f2bd-4103-802d-af93b1429973" providerId="ADAL" clId="{61080F0E-D82A-4A71-92EE-55D65C9BC475}" dt="2021-03-08T14:47:13.093" v="536" actId="1076"/>
          <ac:spMkLst>
            <pc:docMk/>
            <pc:sldMk cId="3914516005" sldId="329"/>
            <ac:spMk id="21" creationId="{07B25979-F908-4121-960D-4A717443BB53}"/>
          </ac:spMkLst>
        </pc:spChg>
        <pc:spChg chg="add mod">
          <ac:chgData name="Enrique Garcia-Ceja" userId="cac46fe6-f2bd-4103-802d-af93b1429973" providerId="ADAL" clId="{61080F0E-D82A-4A71-92EE-55D65C9BC475}" dt="2021-03-08T14:47:13.093" v="536" actId="1076"/>
          <ac:spMkLst>
            <pc:docMk/>
            <pc:sldMk cId="3914516005" sldId="329"/>
            <ac:spMk id="22" creationId="{CBAD7304-06CE-4918-91B1-96D31143D0CB}"/>
          </ac:spMkLst>
        </pc:spChg>
        <pc:spChg chg="add mod">
          <ac:chgData name="Enrique Garcia-Ceja" userId="cac46fe6-f2bd-4103-802d-af93b1429973" providerId="ADAL" clId="{61080F0E-D82A-4A71-92EE-55D65C9BC475}" dt="2021-03-08T14:47:13.093" v="536" actId="1076"/>
          <ac:spMkLst>
            <pc:docMk/>
            <pc:sldMk cId="3914516005" sldId="329"/>
            <ac:spMk id="24" creationId="{F8BCDFD8-F34B-4291-8DF2-631F0708376B}"/>
          </ac:spMkLst>
        </pc:spChg>
        <pc:spChg chg="add mod">
          <ac:chgData name="Enrique Garcia-Ceja" userId="cac46fe6-f2bd-4103-802d-af93b1429973" providerId="ADAL" clId="{61080F0E-D82A-4A71-92EE-55D65C9BC475}" dt="2021-03-08T14:47:13.093" v="536" actId="1076"/>
          <ac:spMkLst>
            <pc:docMk/>
            <pc:sldMk cId="3914516005" sldId="329"/>
            <ac:spMk id="25" creationId="{68BF6F78-64C0-4036-9095-F0992AB7FDF0}"/>
          </ac:spMkLst>
        </pc:spChg>
        <pc:spChg chg="add mod">
          <ac:chgData name="Enrique Garcia-Ceja" userId="cac46fe6-f2bd-4103-802d-af93b1429973" providerId="ADAL" clId="{61080F0E-D82A-4A71-92EE-55D65C9BC475}" dt="2021-03-08T14:47:13.093" v="536" actId="1076"/>
          <ac:spMkLst>
            <pc:docMk/>
            <pc:sldMk cId="3914516005" sldId="329"/>
            <ac:spMk id="27" creationId="{04C617DE-468C-4E62-9134-8EB86E3241A5}"/>
          </ac:spMkLst>
        </pc:spChg>
        <pc:spChg chg="add mod">
          <ac:chgData name="Enrique Garcia-Ceja" userId="cac46fe6-f2bd-4103-802d-af93b1429973" providerId="ADAL" clId="{61080F0E-D82A-4A71-92EE-55D65C9BC475}" dt="2021-03-08T14:47:13.093" v="536" actId="1076"/>
          <ac:spMkLst>
            <pc:docMk/>
            <pc:sldMk cId="3914516005" sldId="329"/>
            <ac:spMk id="29" creationId="{2ABC74CA-7184-4D7B-BEE9-5179F219FAD9}"/>
          </ac:spMkLst>
        </pc:spChg>
        <pc:spChg chg="add mod">
          <ac:chgData name="Enrique Garcia-Ceja" userId="cac46fe6-f2bd-4103-802d-af93b1429973" providerId="ADAL" clId="{61080F0E-D82A-4A71-92EE-55D65C9BC475}" dt="2021-03-08T14:47:13.093" v="536" actId="1076"/>
          <ac:spMkLst>
            <pc:docMk/>
            <pc:sldMk cId="3914516005" sldId="329"/>
            <ac:spMk id="31" creationId="{D4265C34-492F-4BC4-BE62-C3942A62AEB4}"/>
          </ac:spMkLst>
        </pc:spChg>
        <pc:spChg chg="add mod">
          <ac:chgData name="Enrique Garcia-Ceja" userId="cac46fe6-f2bd-4103-802d-af93b1429973" providerId="ADAL" clId="{61080F0E-D82A-4A71-92EE-55D65C9BC475}" dt="2021-03-08T14:47:13.093" v="536" actId="1076"/>
          <ac:spMkLst>
            <pc:docMk/>
            <pc:sldMk cId="3914516005" sldId="329"/>
            <ac:spMk id="32" creationId="{F6C37FF4-F7FF-4711-AD7A-4AE22CE6F61B}"/>
          </ac:spMkLst>
        </pc:spChg>
        <pc:spChg chg="add mod">
          <ac:chgData name="Enrique Garcia-Ceja" userId="cac46fe6-f2bd-4103-802d-af93b1429973" providerId="ADAL" clId="{61080F0E-D82A-4A71-92EE-55D65C9BC475}" dt="2021-03-08T14:47:13.093" v="536" actId="1076"/>
          <ac:spMkLst>
            <pc:docMk/>
            <pc:sldMk cId="3914516005" sldId="329"/>
            <ac:spMk id="33" creationId="{05C329F6-5CC4-49BE-81C0-66847CFF5FC4}"/>
          </ac:spMkLst>
        </pc:spChg>
        <pc:spChg chg="add mod">
          <ac:chgData name="Enrique Garcia-Ceja" userId="cac46fe6-f2bd-4103-802d-af93b1429973" providerId="ADAL" clId="{61080F0E-D82A-4A71-92EE-55D65C9BC475}" dt="2021-03-08T14:47:13.093" v="536" actId="1076"/>
          <ac:spMkLst>
            <pc:docMk/>
            <pc:sldMk cId="3914516005" sldId="329"/>
            <ac:spMk id="34" creationId="{3222B050-C4D4-4789-A036-C3645A998C35}"/>
          </ac:spMkLst>
        </pc:spChg>
        <pc:spChg chg="add mod">
          <ac:chgData name="Enrique Garcia-Ceja" userId="cac46fe6-f2bd-4103-802d-af93b1429973" providerId="ADAL" clId="{61080F0E-D82A-4A71-92EE-55D65C9BC475}" dt="2021-03-08T14:47:13.093" v="536" actId="1076"/>
          <ac:spMkLst>
            <pc:docMk/>
            <pc:sldMk cId="3914516005" sldId="329"/>
            <ac:spMk id="36" creationId="{AEC382CE-CFE3-47ED-915D-497AAD70D098}"/>
          </ac:spMkLst>
        </pc:spChg>
        <pc:spChg chg="add mod">
          <ac:chgData name="Enrique Garcia-Ceja" userId="cac46fe6-f2bd-4103-802d-af93b1429973" providerId="ADAL" clId="{61080F0E-D82A-4A71-92EE-55D65C9BC475}" dt="2021-03-08T14:47:13.093" v="536" actId="1076"/>
          <ac:spMkLst>
            <pc:docMk/>
            <pc:sldMk cId="3914516005" sldId="329"/>
            <ac:spMk id="37" creationId="{ADEC3E53-9C41-41FB-B902-7D705E3EDA8D}"/>
          </ac:spMkLst>
        </pc:spChg>
        <pc:spChg chg="add mod">
          <ac:chgData name="Enrique Garcia-Ceja" userId="cac46fe6-f2bd-4103-802d-af93b1429973" providerId="ADAL" clId="{61080F0E-D82A-4A71-92EE-55D65C9BC475}" dt="2021-03-08T14:47:13.093" v="536" actId="1076"/>
          <ac:spMkLst>
            <pc:docMk/>
            <pc:sldMk cId="3914516005" sldId="329"/>
            <ac:spMk id="38" creationId="{202BBB25-0653-4EF1-AFC1-9716DFAB415A}"/>
          </ac:spMkLst>
        </pc:spChg>
        <pc:spChg chg="add mod">
          <ac:chgData name="Enrique Garcia-Ceja" userId="cac46fe6-f2bd-4103-802d-af93b1429973" providerId="ADAL" clId="{61080F0E-D82A-4A71-92EE-55D65C9BC475}" dt="2021-03-08T14:47:13.093" v="536" actId="1076"/>
          <ac:spMkLst>
            <pc:docMk/>
            <pc:sldMk cId="3914516005" sldId="329"/>
            <ac:spMk id="39" creationId="{39658D5A-BC95-437B-B132-0D5A411A56EE}"/>
          </ac:spMkLst>
        </pc:spChg>
        <pc:spChg chg="add mod">
          <ac:chgData name="Enrique Garcia-Ceja" userId="cac46fe6-f2bd-4103-802d-af93b1429973" providerId="ADAL" clId="{61080F0E-D82A-4A71-92EE-55D65C9BC475}" dt="2021-03-08T14:47:13.093" v="536" actId="1076"/>
          <ac:spMkLst>
            <pc:docMk/>
            <pc:sldMk cId="3914516005" sldId="329"/>
            <ac:spMk id="40" creationId="{F1096506-AA29-482F-BA29-CB58614D9816}"/>
          </ac:spMkLst>
        </pc:spChg>
        <pc:spChg chg="add mod">
          <ac:chgData name="Enrique Garcia-Ceja" userId="cac46fe6-f2bd-4103-802d-af93b1429973" providerId="ADAL" clId="{61080F0E-D82A-4A71-92EE-55D65C9BC475}" dt="2021-03-08T14:47:13.093" v="536" actId="1076"/>
          <ac:spMkLst>
            <pc:docMk/>
            <pc:sldMk cId="3914516005" sldId="329"/>
            <ac:spMk id="43" creationId="{12A2454F-95E9-49F4-A80A-5B422A1D8D3A}"/>
          </ac:spMkLst>
        </pc:spChg>
        <pc:spChg chg="add mod">
          <ac:chgData name="Enrique Garcia-Ceja" userId="cac46fe6-f2bd-4103-802d-af93b1429973" providerId="ADAL" clId="{61080F0E-D82A-4A71-92EE-55D65C9BC475}" dt="2021-03-08T14:47:13.093" v="536" actId="1076"/>
          <ac:spMkLst>
            <pc:docMk/>
            <pc:sldMk cId="3914516005" sldId="329"/>
            <ac:spMk id="44" creationId="{4B188A25-CC79-41F2-BDF4-2D1D626B1214}"/>
          </ac:spMkLst>
        </pc:spChg>
        <pc:grpChg chg="add mod">
          <ac:chgData name="Enrique Garcia-Ceja" userId="cac46fe6-f2bd-4103-802d-af93b1429973" providerId="ADAL" clId="{61080F0E-D82A-4A71-92EE-55D65C9BC475}" dt="2021-03-08T14:44:00.911" v="518"/>
          <ac:grpSpMkLst>
            <pc:docMk/>
            <pc:sldMk cId="3914516005" sldId="329"/>
            <ac:grpSpMk id="4" creationId="{BAC574B1-4D40-4DC1-A8EE-BFDCEC1B2BCE}"/>
          </ac:grpSpMkLst>
        </pc:grpChg>
        <pc:cxnChg chg="add mod">
          <ac:chgData name="Enrique Garcia-Ceja" userId="cac46fe6-f2bd-4103-802d-af93b1429973" providerId="ADAL" clId="{61080F0E-D82A-4A71-92EE-55D65C9BC475}" dt="2021-03-08T14:47:13.093" v="536" actId="1076"/>
          <ac:cxnSpMkLst>
            <pc:docMk/>
            <pc:sldMk cId="3914516005" sldId="329"/>
            <ac:cxnSpMk id="23" creationId="{872ECBFB-1851-43AE-8680-D15C2BE9A788}"/>
          </ac:cxnSpMkLst>
        </pc:cxnChg>
        <pc:cxnChg chg="add mod">
          <ac:chgData name="Enrique Garcia-Ceja" userId="cac46fe6-f2bd-4103-802d-af93b1429973" providerId="ADAL" clId="{61080F0E-D82A-4A71-92EE-55D65C9BC475}" dt="2021-03-08T14:47:13.093" v="536" actId="1076"/>
          <ac:cxnSpMkLst>
            <pc:docMk/>
            <pc:sldMk cId="3914516005" sldId="329"/>
            <ac:cxnSpMk id="26" creationId="{1CBC7C81-A9E1-4FC2-AE6A-761316FE1138}"/>
          </ac:cxnSpMkLst>
        </pc:cxnChg>
        <pc:cxnChg chg="add mod">
          <ac:chgData name="Enrique Garcia-Ceja" userId="cac46fe6-f2bd-4103-802d-af93b1429973" providerId="ADAL" clId="{61080F0E-D82A-4A71-92EE-55D65C9BC475}" dt="2021-03-08T14:47:13.093" v="536" actId="1076"/>
          <ac:cxnSpMkLst>
            <pc:docMk/>
            <pc:sldMk cId="3914516005" sldId="329"/>
            <ac:cxnSpMk id="28" creationId="{746ABC2C-0007-40C9-B0A3-C372D7FADD42}"/>
          </ac:cxnSpMkLst>
        </pc:cxnChg>
        <pc:cxnChg chg="add mod">
          <ac:chgData name="Enrique Garcia-Ceja" userId="cac46fe6-f2bd-4103-802d-af93b1429973" providerId="ADAL" clId="{61080F0E-D82A-4A71-92EE-55D65C9BC475}" dt="2021-03-08T14:47:13.093" v="536" actId="1076"/>
          <ac:cxnSpMkLst>
            <pc:docMk/>
            <pc:sldMk cId="3914516005" sldId="329"/>
            <ac:cxnSpMk id="30" creationId="{5C83630E-F73E-4D37-BD4A-C2330D41CDA1}"/>
          </ac:cxnSpMkLst>
        </pc:cxnChg>
        <pc:cxnChg chg="add mod">
          <ac:chgData name="Enrique Garcia-Ceja" userId="cac46fe6-f2bd-4103-802d-af93b1429973" providerId="ADAL" clId="{61080F0E-D82A-4A71-92EE-55D65C9BC475}" dt="2021-03-08T14:47:13.093" v="536" actId="1076"/>
          <ac:cxnSpMkLst>
            <pc:docMk/>
            <pc:sldMk cId="3914516005" sldId="329"/>
            <ac:cxnSpMk id="35" creationId="{A2E7A848-A7DB-4BD6-BADB-6D1CC6EA5217}"/>
          </ac:cxnSpMkLst>
        </pc:cxnChg>
        <pc:cxnChg chg="add mod">
          <ac:chgData name="Enrique Garcia-Ceja" userId="cac46fe6-f2bd-4103-802d-af93b1429973" providerId="ADAL" clId="{61080F0E-D82A-4A71-92EE-55D65C9BC475}" dt="2021-03-08T14:47:13.093" v="536" actId="1076"/>
          <ac:cxnSpMkLst>
            <pc:docMk/>
            <pc:sldMk cId="3914516005" sldId="329"/>
            <ac:cxnSpMk id="41" creationId="{3B9B42F7-19BF-4E48-B09B-CD25914E0A97}"/>
          </ac:cxnSpMkLst>
        </pc:cxnChg>
        <pc:cxnChg chg="add mod">
          <ac:chgData name="Enrique Garcia-Ceja" userId="cac46fe6-f2bd-4103-802d-af93b1429973" providerId="ADAL" clId="{61080F0E-D82A-4A71-92EE-55D65C9BC475}" dt="2021-03-08T14:47:13.093" v="536" actId="1076"/>
          <ac:cxnSpMkLst>
            <pc:docMk/>
            <pc:sldMk cId="3914516005" sldId="329"/>
            <ac:cxnSpMk id="42" creationId="{22248A27-379B-4CA7-AD51-A429FA31E1DA}"/>
          </ac:cxnSpMkLst>
        </pc:cxnChg>
        <pc:cxnChg chg="add mod">
          <ac:chgData name="Enrique Garcia-Ceja" userId="cac46fe6-f2bd-4103-802d-af93b1429973" providerId="ADAL" clId="{61080F0E-D82A-4A71-92EE-55D65C9BC475}" dt="2021-03-08T14:47:13.093" v="536" actId="1076"/>
          <ac:cxnSpMkLst>
            <pc:docMk/>
            <pc:sldMk cId="3914516005" sldId="329"/>
            <ac:cxnSpMk id="45" creationId="{491A6738-E8CB-44CA-90E9-545C410AD187}"/>
          </ac:cxnSpMkLst>
        </pc:cxnChg>
        <pc:cxnChg chg="add mod">
          <ac:chgData name="Enrique Garcia-Ceja" userId="cac46fe6-f2bd-4103-802d-af93b1429973" providerId="ADAL" clId="{61080F0E-D82A-4A71-92EE-55D65C9BC475}" dt="2021-03-08T14:47:13.093" v="536" actId="1076"/>
          <ac:cxnSpMkLst>
            <pc:docMk/>
            <pc:sldMk cId="3914516005" sldId="329"/>
            <ac:cxnSpMk id="46" creationId="{52DEF81E-DB20-4DD0-AE0D-106F05263FC8}"/>
          </ac:cxnSpMkLst>
        </pc:cxnChg>
        <pc:cxnChg chg="add mod">
          <ac:chgData name="Enrique Garcia-Ceja" userId="cac46fe6-f2bd-4103-802d-af93b1429973" providerId="ADAL" clId="{61080F0E-D82A-4A71-92EE-55D65C9BC475}" dt="2021-03-08T14:47:13.093" v="536" actId="1076"/>
          <ac:cxnSpMkLst>
            <pc:docMk/>
            <pc:sldMk cId="3914516005" sldId="329"/>
            <ac:cxnSpMk id="47" creationId="{ACEBA8B2-8BEE-4FFD-9A55-DE5CBE0FE7F6}"/>
          </ac:cxnSpMkLst>
        </pc:cxnChg>
        <pc:cxnChg chg="add mod">
          <ac:chgData name="Enrique Garcia-Ceja" userId="cac46fe6-f2bd-4103-802d-af93b1429973" providerId="ADAL" clId="{61080F0E-D82A-4A71-92EE-55D65C9BC475}" dt="2021-03-08T14:47:13.093" v="536" actId="1076"/>
          <ac:cxnSpMkLst>
            <pc:docMk/>
            <pc:sldMk cId="3914516005" sldId="329"/>
            <ac:cxnSpMk id="48" creationId="{DB968FFA-47A0-4D2F-93A4-9DA56E1B1825}"/>
          </ac:cxnSpMkLst>
        </pc:cxnChg>
      </pc:sldChg>
      <pc:sldChg chg="addSp modSp add mod">
        <pc:chgData name="Enrique Garcia-Ceja" userId="cac46fe6-f2bd-4103-802d-af93b1429973" providerId="ADAL" clId="{61080F0E-D82A-4A71-92EE-55D65C9BC475}" dt="2021-03-08T14:48:38.723" v="545" actId="1076"/>
        <pc:sldMkLst>
          <pc:docMk/>
          <pc:sldMk cId="4227551718" sldId="330"/>
        </pc:sldMkLst>
        <pc:spChg chg="mod">
          <ac:chgData name="Enrique Garcia-Ceja" userId="cac46fe6-f2bd-4103-802d-af93b1429973" providerId="ADAL" clId="{61080F0E-D82A-4A71-92EE-55D65C9BC475}" dt="2021-03-08T14:48:26.736" v="543" actId="255"/>
          <ac:spMkLst>
            <pc:docMk/>
            <pc:sldMk cId="4227551718" sldId="330"/>
            <ac:spMk id="2" creationId="{DA93C4BE-5E27-46F9-B4B5-B31A61970ECC}"/>
          </ac:spMkLst>
        </pc:spChg>
        <pc:spChg chg="mod">
          <ac:chgData name="Enrique Garcia-Ceja" userId="cac46fe6-f2bd-4103-802d-af93b1429973" providerId="ADAL" clId="{61080F0E-D82A-4A71-92EE-55D65C9BC475}" dt="2021-03-08T14:44:02.293" v="519"/>
          <ac:spMkLst>
            <pc:docMk/>
            <pc:sldMk cId="4227551718" sldId="330"/>
            <ac:spMk id="5" creationId="{E9072BCB-B6BC-44DD-8DB3-03A921070A8B}"/>
          </ac:spMkLst>
        </pc:spChg>
        <pc:spChg chg="mod">
          <ac:chgData name="Enrique Garcia-Ceja" userId="cac46fe6-f2bd-4103-802d-af93b1429973" providerId="ADAL" clId="{61080F0E-D82A-4A71-92EE-55D65C9BC475}" dt="2021-03-08T14:44:02.293" v="519"/>
          <ac:spMkLst>
            <pc:docMk/>
            <pc:sldMk cId="4227551718" sldId="330"/>
            <ac:spMk id="6" creationId="{9F9B1DFE-90B1-46C4-929A-F91BA5A4DD8F}"/>
          </ac:spMkLst>
        </pc:spChg>
        <pc:spChg chg="mod">
          <ac:chgData name="Enrique Garcia-Ceja" userId="cac46fe6-f2bd-4103-802d-af93b1429973" providerId="ADAL" clId="{61080F0E-D82A-4A71-92EE-55D65C9BC475}" dt="2021-03-08T14:44:02.293" v="519"/>
          <ac:spMkLst>
            <pc:docMk/>
            <pc:sldMk cId="4227551718" sldId="330"/>
            <ac:spMk id="7" creationId="{70B94E6D-E954-45EE-A6AF-8B2D2D9A9F7A}"/>
          </ac:spMkLst>
        </pc:spChg>
        <pc:spChg chg="add mod">
          <ac:chgData name="Enrique Garcia-Ceja" userId="cac46fe6-f2bd-4103-802d-af93b1429973" providerId="ADAL" clId="{61080F0E-D82A-4A71-92EE-55D65C9BC475}" dt="2021-03-08T14:44:02.293" v="519"/>
          <ac:spMkLst>
            <pc:docMk/>
            <pc:sldMk cId="4227551718" sldId="330"/>
            <ac:spMk id="8" creationId="{C7B3D04E-4BA0-4138-8F64-B73295396B9B}"/>
          </ac:spMkLst>
        </pc:spChg>
        <pc:spChg chg="add mod">
          <ac:chgData name="Enrique Garcia-Ceja" userId="cac46fe6-f2bd-4103-802d-af93b1429973" providerId="ADAL" clId="{61080F0E-D82A-4A71-92EE-55D65C9BC475}" dt="2021-03-08T14:44:02.293" v="519"/>
          <ac:spMkLst>
            <pc:docMk/>
            <pc:sldMk cId="4227551718" sldId="330"/>
            <ac:spMk id="9" creationId="{62D3C229-A5F1-419F-AE32-FDC61A4D526D}"/>
          </ac:spMkLst>
        </pc:spChg>
        <pc:spChg chg="add mod">
          <ac:chgData name="Enrique Garcia-Ceja" userId="cac46fe6-f2bd-4103-802d-af93b1429973" providerId="ADAL" clId="{61080F0E-D82A-4A71-92EE-55D65C9BC475}" dt="2021-03-08T14:44:02.293" v="519"/>
          <ac:spMkLst>
            <pc:docMk/>
            <pc:sldMk cId="4227551718" sldId="330"/>
            <ac:spMk id="10" creationId="{DC302060-A744-4648-A865-7F79CBB88A46}"/>
          </ac:spMkLst>
        </pc:spChg>
        <pc:spChg chg="add mod">
          <ac:chgData name="Enrique Garcia-Ceja" userId="cac46fe6-f2bd-4103-802d-af93b1429973" providerId="ADAL" clId="{61080F0E-D82A-4A71-92EE-55D65C9BC475}" dt="2021-03-08T14:44:02.293" v="519"/>
          <ac:spMkLst>
            <pc:docMk/>
            <pc:sldMk cId="4227551718" sldId="330"/>
            <ac:spMk id="11" creationId="{DA443C93-3710-4323-9321-9F3311CC3B82}"/>
          </ac:spMkLst>
        </pc:spChg>
        <pc:spChg chg="add mod">
          <ac:chgData name="Enrique Garcia-Ceja" userId="cac46fe6-f2bd-4103-802d-af93b1429973" providerId="ADAL" clId="{61080F0E-D82A-4A71-92EE-55D65C9BC475}" dt="2021-03-08T14:44:02.293" v="519"/>
          <ac:spMkLst>
            <pc:docMk/>
            <pc:sldMk cId="4227551718" sldId="330"/>
            <ac:spMk id="12" creationId="{6495113B-E72B-4583-915C-9F14C18C9E84}"/>
          </ac:spMkLst>
        </pc:spChg>
        <pc:spChg chg="add mod">
          <ac:chgData name="Enrique Garcia-Ceja" userId="cac46fe6-f2bd-4103-802d-af93b1429973" providerId="ADAL" clId="{61080F0E-D82A-4A71-92EE-55D65C9BC475}" dt="2021-03-08T14:44:02.293" v="519"/>
          <ac:spMkLst>
            <pc:docMk/>
            <pc:sldMk cId="4227551718" sldId="330"/>
            <ac:spMk id="13" creationId="{A403BDE2-71E5-49B4-BFC5-3EB366702656}"/>
          </ac:spMkLst>
        </pc:spChg>
        <pc:spChg chg="add mod">
          <ac:chgData name="Enrique Garcia-Ceja" userId="cac46fe6-f2bd-4103-802d-af93b1429973" providerId="ADAL" clId="{61080F0E-D82A-4A71-92EE-55D65C9BC475}" dt="2021-03-08T14:44:02.293" v="519"/>
          <ac:spMkLst>
            <pc:docMk/>
            <pc:sldMk cId="4227551718" sldId="330"/>
            <ac:spMk id="14" creationId="{462991B3-A7C2-44D4-AC50-C61F37086C78}"/>
          </ac:spMkLst>
        </pc:spChg>
        <pc:spChg chg="add mod">
          <ac:chgData name="Enrique Garcia-Ceja" userId="cac46fe6-f2bd-4103-802d-af93b1429973" providerId="ADAL" clId="{61080F0E-D82A-4A71-92EE-55D65C9BC475}" dt="2021-03-08T14:48:11.498" v="542"/>
          <ac:spMkLst>
            <pc:docMk/>
            <pc:sldMk cId="4227551718" sldId="330"/>
            <ac:spMk id="15" creationId="{F22C0D4C-5D46-4AF8-BC62-409769E428D4}"/>
          </ac:spMkLst>
        </pc:spChg>
        <pc:spChg chg="add mod">
          <ac:chgData name="Enrique Garcia-Ceja" userId="cac46fe6-f2bd-4103-802d-af93b1429973" providerId="ADAL" clId="{61080F0E-D82A-4A71-92EE-55D65C9BC475}" dt="2021-03-08T14:48:38.723" v="545" actId="1076"/>
          <ac:spMkLst>
            <pc:docMk/>
            <pc:sldMk cId="4227551718" sldId="330"/>
            <ac:spMk id="16" creationId="{5703C311-F69E-43D5-9C53-403B69CFF94F}"/>
          </ac:spMkLst>
        </pc:spChg>
        <pc:spChg chg="add mod">
          <ac:chgData name="Enrique Garcia-Ceja" userId="cac46fe6-f2bd-4103-802d-af93b1429973" providerId="ADAL" clId="{61080F0E-D82A-4A71-92EE-55D65C9BC475}" dt="2021-03-08T14:48:38.723" v="545" actId="1076"/>
          <ac:spMkLst>
            <pc:docMk/>
            <pc:sldMk cId="4227551718" sldId="330"/>
            <ac:spMk id="17" creationId="{6EE95F4B-0FEC-4AD3-853B-6FAEA82DB0D6}"/>
          </ac:spMkLst>
        </pc:spChg>
        <pc:spChg chg="add mod">
          <ac:chgData name="Enrique Garcia-Ceja" userId="cac46fe6-f2bd-4103-802d-af93b1429973" providerId="ADAL" clId="{61080F0E-D82A-4A71-92EE-55D65C9BC475}" dt="2021-03-08T14:48:38.723" v="545" actId="1076"/>
          <ac:spMkLst>
            <pc:docMk/>
            <pc:sldMk cId="4227551718" sldId="330"/>
            <ac:spMk id="18" creationId="{6CEC68B8-DB2A-4488-8F10-2F60B3F1D793}"/>
          </ac:spMkLst>
        </pc:spChg>
        <pc:spChg chg="add mod">
          <ac:chgData name="Enrique Garcia-Ceja" userId="cac46fe6-f2bd-4103-802d-af93b1429973" providerId="ADAL" clId="{61080F0E-D82A-4A71-92EE-55D65C9BC475}" dt="2021-03-08T14:48:38.723" v="545" actId="1076"/>
          <ac:spMkLst>
            <pc:docMk/>
            <pc:sldMk cId="4227551718" sldId="330"/>
            <ac:spMk id="19" creationId="{9BEE30FB-AA8A-422E-A83C-11CAE00F6F75}"/>
          </ac:spMkLst>
        </pc:spChg>
        <pc:spChg chg="add mod">
          <ac:chgData name="Enrique Garcia-Ceja" userId="cac46fe6-f2bd-4103-802d-af93b1429973" providerId="ADAL" clId="{61080F0E-D82A-4A71-92EE-55D65C9BC475}" dt="2021-03-08T14:48:38.723" v="545" actId="1076"/>
          <ac:spMkLst>
            <pc:docMk/>
            <pc:sldMk cId="4227551718" sldId="330"/>
            <ac:spMk id="21" creationId="{302671BA-4E1A-4599-8349-B5A46178A084}"/>
          </ac:spMkLst>
        </pc:spChg>
        <pc:spChg chg="add mod">
          <ac:chgData name="Enrique Garcia-Ceja" userId="cac46fe6-f2bd-4103-802d-af93b1429973" providerId="ADAL" clId="{61080F0E-D82A-4A71-92EE-55D65C9BC475}" dt="2021-03-08T14:48:38.723" v="545" actId="1076"/>
          <ac:spMkLst>
            <pc:docMk/>
            <pc:sldMk cId="4227551718" sldId="330"/>
            <ac:spMk id="26" creationId="{62964737-7F85-418B-9BF1-0626ED510762}"/>
          </ac:spMkLst>
        </pc:spChg>
        <pc:spChg chg="add mod">
          <ac:chgData name="Enrique Garcia-Ceja" userId="cac46fe6-f2bd-4103-802d-af93b1429973" providerId="ADAL" clId="{61080F0E-D82A-4A71-92EE-55D65C9BC475}" dt="2021-03-08T14:48:38.723" v="545" actId="1076"/>
          <ac:spMkLst>
            <pc:docMk/>
            <pc:sldMk cId="4227551718" sldId="330"/>
            <ac:spMk id="27" creationId="{79DC4EDF-3BCB-4182-BC60-B90B792895F1}"/>
          </ac:spMkLst>
        </pc:spChg>
        <pc:spChg chg="add mod">
          <ac:chgData name="Enrique Garcia-Ceja" userId="cac46fe6-f2bd-4103-802d-af93b1429973" providerId="ADAL" clId="{61080F0E-D82A-4A71-92EE-55D65C9BC475}" dt="2021-03-08T14:48:38.723" v="545" actId="1076"/>
          <ac:spMkLst>
            <pc:docMk/>
            <pc:sldMk cId="4227551718" sldId="330"/>
            <ac:spMk id="28" creationId="{493DAF1D-A2BC-4E1E-9D56-3B61254DED61}"/>
          </ac:spMkLst>
        </pc:spChg>
        <pc:spChg chg="add mod">
          <ac:chgData name="Enrique Garcia-Ceja" userId="cac46fe6-f2bd-4103-802d-af93b1429973" providerId="ADAL" clId="{61080F0E-D82A-4A71-92EE-55D65C9BC475}" dt="2021-03-08T14:48:38.723" v="545" actId="1076"/>
          <ac:spMkLst>
            <pc:docMk/>
            <pc:sldMk cId="4227551718" sldId="330"/>
            <ac:spMk id="29" creationId="{4D46C5BE-2E3E-4E87-A27A-AB2E8F9AD786}"/>
          </ac:spMkLst>
        </pc:spChg>
        <pc:spChg chg="add mod">
          <ac:chgData name="Enrique Garcia-Ceja" userId="cac46fe6-f2bd-4103-802d-af93b1429973" providerId="ADAL" clId="{61080F0E-D82A-4A71-92EE-55D65C9BC475}" dt="2021-03-08T14:48:38.723" v="545" actId="1076"/>
          <ac:spMkLst>
            <pc:docMk/>
            <pc:sldMk cId="4227551718" sldId="330"/>
            <ac:spMk id="31" creationId="{5097EA52-B392-425E-9182-461F4CE80D35}"/>
          </ac:spMkLst>
        </pc:spChg>
        <pc:spChg chg="add mod">
          <ac:chgData name="Enrique Garcia-Ceja" userId="cac46fe6-f2bd-4103-802d-af93b1429973" providerId="ADAL" clId="{61080F0E-D82A-4A71-92EE-55D65C9BC475}" dt="2021-03-08T14:48:38.723" v="545" actId="1076"/>
          <ac:spMkLst>
            <pc:docMk/>
            <pc:sldMk cId="4227551718" sldId="330"/>
            <ac:spMk id="32" creationId="{D3B0731E-2823-4BFA-A8BF-9326593C7E1D}"/>
          </ac:spMkLst>
        </pc:spChg>
        <pc:spChg chg="add mod">
          <ac:chgData name="Enrique Garcia-Ceja" userId="cac46fe6-f2bd-4103-802d-af93b1429973" providerId="ADAL" clId="{61080F0E-D82A-4A71-92EE-55D65C9BC475}" dt="2021-03-08T14:48:38.723" v="545" actId="1076"/>
          <ac:spMkLst>
            <pc:docMk/>
            <pc:sldMk cId="4227551718" sldId="330"/>
            <ac:spMk id="35" creationId="{40B88FE6-7B36-437F-858B-BFC8AF0839F9}"/>
          </ac:spMkLst>
        </pc:spChg>
        <pc:spChg chg="add mod">
          <ac:chgData name="Enrique Garcia-Ceja" userId="cac46fe6-f2bd-4103-802d-af93b1429973" providerId="ADAL" clId="{61080F0E-D82A-4A71-92EE-55D65C9BC475}" dt="2021-03-08T14:48:38.723" v="545" actId="1076"/>
          <ac:spMkLst>
            <pc:docMk/>
            <pc:sldMk cId="4227551718" sldId="330"/>
            <ac:spMk id="36" creationId="{0801AB72-8758-437B-A8E9-2E77DBE77674}"/>
          </ac:spMkLst>
        </pc:spChg>
        <pc:spChg chg="add mod">
          <ac:chgData name="Enrique Garcia-Ceja" userId="cac46fe6-f2bd-4103-802d-af93b1429973" providerId="ADAL" clId="{61080F0E-D82A-4A71-92EE-55D65C9BC475}" dt="2021-03-08T14:48:38.723" v="545" actId="1076"/>
          <ac:spMkLst>
            <pc:docMk/>
            <pc:sldMk cId="4227551718" sldId="330"/>
            <ac:spMk id="37" creationId="{264B0FC7-897A-4DD4-BB3E-38D297F83DBD}"/>
          </ac:spMkLst>
        </pc:spChg>
        <pc:spChg chg="add mod">
          <ac:chgData name="Enrique Garcia-Ceja" userId="cac46fe6-f2bd-4103-802d-af93b1429973" providerId="ADAL" clId="{61080F0E-D82A-4A71-92EE-55D65C9BC475}" dt="2021-03-08T14:48:38.723" v="545" actId="1076"/>
          <ac:spMkLst>
            <pc:docMk/>
            <pc:sldMk cId="4227551718" sldId="330"/>
            <ac:spMk id="38" creationId="{6EDD1076-38FB-443A-96D1-AEE86A1BFB2B}"/>
          </ac:spMkLst>
        </pc:spChg>
        <pc:spChg chg="add mod">
          <ac:chgData name="Enrique Garcia-Ceja" userId="cac46fe6-f2bd-4103-802d-af93b1429973" providerId="ADAL" clId="{61080F0E-D82A-4A71-92EE-55D65C9BC475}" dt="2021-03-08T14:48:38.723" v="545" actId="1076"/>
          <ac:spMkLst>
            <pc:docMk/>
            <pc:sldMk cId="4227551718" sldId="330"/>
            <ac:spMk id="39" creationId="{E536A957-3A9D-403C-8247-D0E58C12C8CC}"/>
          </ac:spMkLst>
        </pc:spChg>
        <pc:spChg chg="add mod">
          <ac:chgData name="Enrique Garcia-Ceja" userId="cac46fe6-f2bd-4103-802d-af93b1429973" providerId="ADAL" clId="{61080F0E-D82A-4A71-92EE-55D65C9BC475}" dt="2021-03-08T14:48:38.723" v="545" actId="1076"/>
          <ac:spMkLst>
            <pc:docMk/>
            <pc:sldMk cId="4227551718" sldId="330"/>
            <ac:spMk id="40" creationId="{6A474952-4767-4210-A340-35829037DE8C}"/>
          </ac:spMkLst>
        </pc:spChg>
        <pc:spChg chg="add mod">
          <ac:chgData name="Enrique Garcia-Ceja" userId="cac46fe6-f2bd-4103-802d-af93b1429973" providerId="ADAL" clId="{61080F0E-D82A-4A71-92EE-55D65C9BC475}" dt="2021-03-08T14:48:38.723" v="545" actId="1076"/>
          <ac:spMkLst>
            <pc:docMk/>
            <pc:sldMk cId="4227551718" sldId="330"/>
            <ac:spMk id="41" creationId="{9C4A6BA2-1A3B-46BB-8781-BA70F0A18299}"/>
          </ac:spMkLst>
        </pc:spChg>
        <pc:spChg chg="add mod">
          <ac:chgData name="Enrique Garcia-Ceja" userId="cac46fe6-f2bd-4103-802d-af93b1429973" providerId="ADAL" clId="{61080F0E-D82A-4A71-92EE-55D65C9BC475}" dt="2021-03-08T14:48:38.723" v="545" actId="1076"/>
          <ac:spMkLst>
            <pc:docMk/>
            <pc:sldMk cId="4227551718" sldId="330"/>
            <ac:spMk id="43" creationId="{6B7B3A9B-92B3-46D8-939C-8F3A186123DA}"/>
          </ac:spMkLst>
        </pc:spChg>
        <pc:grpChg chg="add mod">
          <ac:chgData name="Enrique Garcia-Ceja" userId="cac46fe6-f2bd-4103-802d-af93b1429973" providerId="ADAL" clId="{61080F0E-D82A-4A71-92EE-55D65C9BC475}" dt="2021-03-08T14:44:02.293" v="519"/>
          <ac:grpSpMkLst>
            <pc:docMk/>
            <pc:sldMk cId="4227551718" sldId="330"/>
            <ac:grpSpMk id="4" creationId="{C96BC48B-ACE3-40EF-ADD8-99E283EE2FE9}"/>
          </ac:grpSpMkLst>
        </pc:grpChg>
        <pc:cxnChg chg="add mod">
          <ac:chgData name="Enrique Garcia-Ceja" userId="cac46fe6-f2bd-4103-802d-af93b1429973" providerId="ADAL" clId="{61080F0E-D82A-4A71-92EE-55D65C9BC475}" dt="2021-03-08T14:48:38.723" v="545" actId="1076"/>
          <ac:cxnSpMkLst>
            <pc:docMk/>
            <pc:sldMk cId="4227551718" sldId="330"/>
            <ac:cxnSpMk id="20" creationId="{397610C9-5264-4D4A-B79B-6802C599DC13}"/>
          </ac:cxnSpMkLst>
        </pc:cxnChg>
        <pc:cxnChg chg="add mod">
          <ac:chgData name="Enrique Garcia-Ceja" userId="cac46fe6-f2bd-4103-802d-af93b1429973" providerId="ADAL" clId="{61080F0E-D82A-4A71-92EE-55D65C9BC475}" dt="2021-03-08T14:48:38.723" v="545" actId="1076"/>
          <ac:cxnSpMkLst>
            <pc:docMk/>
            <pc:sldMk cId="4227551718" sldId="330"/>
            <ac:cxnSpMk id="22" creationId="{F543A2FC-713D-4C86-8B71-381E36A0A9B2}"/>
          </ac:cxnSpMkLst>
        </pc:cxnChg>
        <pc:cxnChg chg="add mod">
          <ac:chgData name="Enrique Garcia-Ceja" userId="cac46fe6-f2bd-4103-802d-af93b1429973" providerId="ADAL" clId="{61080F0E-D82A-4A71-92EE-55D65C9BC475}" dt="2021-03-08T14:48:38.723" v="545" actId="1076"/>
          <ac:cxnSpMkLst>
            <pc:docMk/>
            <pc:sldMk cId="4227551718" sldId="330"/>
            <ac:cxnSpMk id="23" creationId="{1EC0777F-2EFB-410E-8335-6F76BEB58971}"/>
          </ac:cxnSpMkLst>
        </pc:cxnChg>
        <pc:cxnChg chg="add mod">
          <ac:chgData name="Enrique Garcia-Ceja" userId="cac46fe6-f2bd-4103-802d-af93b1429973" providerId="ADAL" clId="{61080F0E-D82A-4A71-92EE-55D65C9BC475}" dt="2021-03-08T14:48:38.723" v="545" actId="1076"/>
          <ac:cxnSpMkLst>
            <pc:docMk/>
            <pc:sldMk cId="4227551718" sldId="330"/>
            <ac:cxnSpMk id="24" creationId="{245FD477-35AE-4C5B-9E2E-11D940AF6DE2}"/>
          </ac:cxnSpMkLst>
        </pc:cxnChg>
        <pc:cxnChg chg="add mod">
          <ac:chgData name="Enrique Garcia-Ceja" userId="cac46fe6-f2bd-4103-802d-af93b1429973" providerId="ADAL" clId="{61080F0E-D82A-4A71-92EE-55D65C9BC475}" dt="2021-03-08T14:48:38.723" v="545" actId="1076"/>
          <ac:cxnSpMkLst>
            <pc:docMk/>
            <pc:sldMk cId="4227551718" sldId="330"/>
            <ac:cxnSpMk id="25" creationId="{7D413DB0-8A33-4C48-AB5C-FB6E88F6C2D8}"/>
          </ac:cxnSpMkLst>
        </pc:cxnChg>
        <pc:cxnChg chg="add mod">
          <ac:chgData name="Enrique Garcia-Ceja" userId="cac46fe6-f2bd-4103-802d-af93b1429973" providerId="ADAL" clId="{61080F0E-D82A-4A71-92EE-55D65C9BC475}" dt="2021-03-08T14:48:38.723" v="545" actId="1076"/>
          <ac:cxnSpMkLst>
            <pc:docMk/>
            <pc:sldMk cId="4227551718" sldId="330"/>
            <ac:cxnSpMk id="30" creationId="{FDA015E7-9102-4C24-A5C9-4AFB6AC524D0}"/>
          </ac:cxnSpMkLst>
        </pc:cxnChg>
        <pc:cxnChg chg="add mod">
          <ac:chgData name="Enrique Garcia-Ceja" userId="cac46fe6-f2bd-4103-802d-af93b1429973" providerId="ADAL" clId="{61080F0E-D82A-4A71-92EE-55D65C9BC475}" dt="2021-03-08T14:48:38.723" v="545" actId="1076"/>
          <ac:cxnSpMkLst>
            <pc:docMk/>
            <pc:sldMk cId="4227551718" sldId="330"/>
            <ac:cxnSpMk id="33" creationId="{98ED2F7E-B93A-4CF8-A277-71E6D9A45848}"/>
          </ac:cxnSpMkLst>
        </pc:cxnChg>
        <pc:cxnChg chg="add mod">
          <ac:chgData name="Enrique Garcia-Ceja" userId="cac46fe6-f2bd-4103-802d-af93b1429973" providerId="ADAL" clId="{61080F0E-D82A-4A71-92EE-55D65C9BC475}" dt="2021-03-08T14:48:38.723" v="545" actId="1076"/>
          <ac:cxnSpMkLst>
            <pc:docMk/>
            <pc:sldMk cId="4227551718" sldId="330"/>
            <ac:cxnSpMk id="34" creationId="{30B78F47-FD15-4E07-9F4D-641AE983A6CD}"/>
          </ac:cxnSpMkLst>
        </pc:cxnChg>
        <pc:cxnChg chg="add mod">
          <ac:chgData name="Enrique Garcia-Ceja" userId="cac46fe6-f2bd-4103-802d-af93b1429973" providerId="ADAL" clId="{61080F0E-D82A-4A71-92EE-55D65C9BC475}" dt="2021-03-08T14:48:38.723" v="545" actId="1076"/>
          <ac:cxnSpMkLst>
            <pc:docMk/>
            <pc:sldMk cId="4227551718" sldId="330"/>
            <ac:cxnSpMk id="42" creationId="{474760BB-59A0-47C9-8CF2-27D1F5C2412F}"/>
          </ac:cxnSpMkLst>
        </pc:cxnChg>
        <pc:cxnChg chg="add mod">
          <ac:chgData name="Enrique Garcia-Ceja" userId="cac46fe6-f2bd-4103-802d-af93b1429973" providerId="ADAL" clId="{61080F0E-D82A-4A71-92EE-55D65C9BC475}" dt="2021-03-08T14:48:38.723" v="545" actId="1076"/>
          <ac:cxnSpMkLst>
            <pc:docMk/>
            <pc:sldMk cId="4227551718" sldId="330"/>
            <ac:cxnSpMk id="44" creationId="{64B288C4-5255-4702-B05C-3E1939D48D18}"/>
          </ac:cxnSpMkLst>
        </pc:cxnChg>
      </pc:sldChg>
      <pc:sldChg chg="addSp delSp modSp add mod">
        <pc:chgData name="Enrique Garcia-Ceja" userId="cac46fe6-f2bd-4103-802d-af93b1429973" providerId="ADAL" clId="{61080F0E-D82A-4A71-92EE-55D65C9BC475}" dt="2021-03-08T15:02:37.219" v="617" actId="14100"/>
        <pc:sldMkLst>
          <pc:docMk/>
          <pc:sldMk cId="4261468127" sldId="331"/>
        </pc:sldMkLst>
        <pc:spChg chg="mod">
          <ac:chgData name="Enrique Garcia-Ceja" userId="cac46fe6-f2bd-4103-802d-af93b1429973" providerId="ADAL" clId="{61080F0E-D82A-4A71-92EE-55D65C9BC475}" dt="2021-03-08T14:49:15.850" v="554" actId="1076"/>
          <ac:spMkLst>
            <pc:docMk/>
            <pc:sldMk cId="4261468127" sldId="331"/>
            <ac:spMk id="2" creationId="{DA93C4BE-5E27-46F9-B4B5-B31A61970ECC}"/>
          </ac:spMkLst>
        </pc:spChg>
        <pc:spChg chg="mod">
          <ac:chgData name="Enrique Garcia-Ceja" userId="cac46fe6-f2bd-4103-802d-af93b1429973" providerId="ADAL" clId="{61080F0E-D82A-4A71-92EE-55D65C9BC475}" dt="2021-03-08T14:44:03.869" v="520"/>
          <ac:spMkLst>
            <pc:docMk/>
            <pc:sldMk cId="4261468127" sldId="331"/>
            <ac:spMk id="5" creationId="{2F6AB905-E39C-4FEF-9CF6-C87844349D9F}"/>
          </ac:spMkLst>
        </pc:spChg>
        <pc:spChg chg="mod">
          <ac:chgData name="Enrique Garcia-Ceja" userId="cac46fe6-f2bd-4103-802d-af93b1429973" providerId="ADAL" clId="{61080F0E-D82A-4A71-92EE-55D65C9BC475}" dt="2021-03-08T14:44:03.869" v="520"/>
          <ac:spMkLst>
            <pc:docMk/>
            <pc:sldMk cId="4261468127" sldId="331"/>
            <ac:spMk id="6" creationId="{549B1C5F-21A9-44B7-B465-021E744FFB58}"/>
          </ac:spMkLst>
        </pc:spChg>
        <pc:spChg chg="mod">
          <ac:chgData name="Enrique Garcia-Ceja" userId="cac46fe6-f2bd-4103-802d-af93b1429973" providerId="ADAL" clId="{61080F0E-D82A-4A71-92EE-55D65C9BC475}" dt="2021-03-08T14:44:03.869" v="520"/>
          <ac:spMkLst>
            <pc:docMk/>
            <pc:sldMk cId="4261468127" sldId="331"/>
            <ac:spMk id="7" creationId="{4F287AE9-7247-4F7F-8B8A-B873A6501A80}"/>
          </ac:spMkLst>
        </pc:spChg>
        <pc:spChg chg="add mod">
          <ac:chgData name="Enrique Garcia-Ceja" userId="cac46fe6-f2bd-4103-802d-af93b1429973" providerId="ADAL" clId="{61080F0E-D82A-4A71-92EE-55D65C9BC475}" dt="2021-03-08T14:44:03.869" v="520"/>
          <ac:spMkLst>
            <pc:docMk/>
            <pc:sldMk cId="4261468127" sldId="331"/>
            <ac:spMk id="8" creationId="{647BEA86-522F-4332-96E7-6CB1F14A005E}"/>
          </ac:spMkLst>
        </pc:spChg>
        <pc:spChg chg="add mod">
          <ac:chgData name="Enrique Garcia-Ceja" userId="cac46fe6-f2bd-4103-802d-af93b1429973" providerId="ADAL" clId="{61080F0E-D82A-4A71-92EE-55D65C9BC475}" dt="2021-03-08T14:44:03.869" v="520"/>
          <ac:spMkLst>
            <pc:docMk/>
            <pc:sldMk cId="4261468127" sldId="331"/>
            <ac:spMk id="9" creationId="{5D6AC1D2-0841-4CBE-91C1-AFB51ABA62C9}"/>
          </ac:spMkLst>
        </pc:spChg>
        <pc:spChg chg="add mod">
          <ac:chgData name="Enrique Garcia-Ceja" userId="cac46fe6-f2bd-4103-802d-af93b1429973" providerId="ADAL" clId="{61080F0E-D82A-4A71-92EE-55D65C9BC475}" dt="2021-03-08T14:44:03.869" v="520"/>
          <ac:spMkLst>
            <pc:docMk/>
            <pc:sldMk cId="4261468127" sldId="331"/>
            <ac:spMk id="10" creationId="{62655FC6-F1EE-4A96-97A1-C0D12FF27913}"/>
          </ac:spMkLst>
        </pc:spChg>
        <pc:spChg chg="add mod">
          <ac:chgData name="Enrique Garcia-Ceja" userId="cac46fe6-f2bd-4103-802d-af93b1429973" providerId="ADAL" clId="{61080F0E-D82A-4A71-92EE-55D65C9BC475}" dt="2021-03-08T14:44:03.869" v="520"/>
          <ac:spMkLst>
            <pc:docMk/>
            <pc:sldMk cId="4261468127" sldId="331"/>
            <ac:spMk id="11" creationId="{061C9C6D-1B06-4A1F-AD1B-35C1C1C96523}"/>
          </ac:spMkLst>
        </pc:spChg>
        <pc:spChg chg="add mod">
          <ac:chgData name="Enrique Garcia-Ceja" userId="cac46fe6-f2bd-4103-802d-af93b1429973" providerId="ADAL" clId="{61080F0E-D82A-4A71-92EE-55D65C9BC475}" dt="2021-03-08T14:44:03.869" v="520"/>
          <ac:spMkLst>
            <pc:docMk/>
            <pc:sldMk cId="4261468127" sldId="331"/>
            <ac:spMk id="12" creationId="{44D6E813-6C8E-4215-9D5D-CC9FE4A6C05C}"/>
          </ac:spMkLst>
        </pc:spChg>
        <pc:spChg chg="add mod">
          <ac:chgData name="Enrique Garcia-Ceja" userId="cac46fe6-f2bd-4103-802d-af93b1429973" providerId="ADAL" clId="{61080F0E-D82A-4A71-92EE-55D65C9BC475}" dt="2021-03-08T14:44:03.869" v="520"/>
          <ac:spMkLst>
            <pc:docMk/>
            <pc:sldMk cId="4261468127" sldId="331"/>
            <ac:spMk id="13" creationId="{9531642E-48D7-4614-A917-24236675B562}"/>
          </ac:spMkLst>
        </pc:spChg>
        <pc:spChg chg="add mod">
          <ac:chgData name="Enrique Garcia-Ceja" userId="cac46fe6-f2bd-4103-802d-af93b1429973" providerId="ADAL" clId="{61080F0E-D82A-4A71-92EE-55D65C9BC475}" dt="2021-03-08T14:44:03.869" v="520"/>
          <ac:spMkLst>
            <pc:docMk/>
            <pc:sldMk cId="4261468127" sldId="331"/>
            <ac:spMk id="14" creationId="{FF71E59B-D339-4D77-9311-0D386338F433}"/>
          </ac:spMkLst>
        </pc:spChg>
        <pc:spChg chg="add mod">
          <ac:chgData name="Enrique Garcia-Ceja" userId="cac46fe6-f2bd-4103-802d-af93b1429973" providerId="ADAL" clId="{61080F0E-D82A-4A71-92EE-55D65C9BC475}" dt="2021-03-08T15:02:37.219" v="617" actId="14100"/>
          <ac:spMkLst>
            <pc:docMk/>
            <pc:sldMk cId="4261468127" sldId="331"/>
            <ac:spMk id="15" creationId="{7CEA37EE-67B1-4F89-AF8A-873AADF32563}"/>
          </ac:spMkLst>
        </pc:spChg>
        <pc:spChg chg="add del mod">
          <ac:chgData name="Enrique Garcia-Ceja" userId="cac46fe6-f2bd-4103-802d-af93b1429973" providerId="ADAL" clId="{61080F0E-D82A-4A71-92EE-55D65C9BC475}" dt="2021-03-08T14:49:07.572" v="551"/>
          <ac:spMkLst>
            <pc:docMk/>
            <pc:sldMk cId="4261468127" sldId="331"/>
            <ac:spMk id="16" creationId="{C7389007-467B-434D-8B21-F96B4752E0C5}"/>
          </ac:spMkLst>
        </pc:spChg>
        <pc:spChg chg="add del mod">
          <ac:chgData name="Enrique Garcia-Ceja" userId="cac46fe6-f2bd-4103-802d-af93b1429973" providerId="ADAL" clId="{61080F0E-D82A-4A71-92EE-55D65C9BC475}" dt="2021-03-08T14:49:07.572" v="551"/>
          <ac:spMkLst>
            <pc:docMk/>
            <pc:sldMk cId="4261468127" sldId="331"/>
            <ac:spMk id="17" creationId="{294BC6FC-B957-4246-AEAF-0C8A0D02A40F}"/>
          </ac:spMkLst>
        </pc:spChg>
        <pc:spChg chg="add del mod">
          <ac:chgData name="Enrique Garcia-Ceja" userId="cac46fe6-f2bd-4103-802d-af93b1429973" providerId="ADAL" clId="{61080F0E-D82A-4A71-92EE-55D65C9BC475}" dt="2021-03-08T14:49:07.572" v="551"/>
          <ac:spMkLst>
            <pc:docMk/>
            <pc:sldMk cId="4261468127" sldId="331"/>
            <ac:spMk id="19" creationId="{B01A0A4E-C3FD-4E6B-B3F0-6DEE85D01D65}"/>
          </ac:spMkLst>
        </pc:spChg>
        <pc:spChg chg="add del mod">
          <ac:chgData name="Enrique Garcia-Ceja" userId="cac46fe6-f2bd-4103-802d-af93b1429973" providerId="ADAL" clId="{61080F0E-D82A-4A71-92EE-55D65C9BC475}" dt="2021-03-08T14:49:07.572" v="551"/>
          <ac:spMkLst>
            <pc:docMk/>
            <pc:sldMk cId="4261468127" sldId="331"/>
            <ac:spMk id="20" creationId="{DA1A34BB-9AAB-42B0-980E-B0DC97CD9979}"/>
          </ac:spMkLst>
        </pc:spChg>
        <pc:spChg chg="add del mod">
          <ac:chgData name="Enrique Garcia-Ceja" userId="cac46fe6-f2bd-4103-802d-af93b1429973" providerId="ADAL" clId="{61080F0E-D82A-4A71-92EE-55D65C9BC475}" dt="2021-03-08T14:49:07.572" v="551"/>
          <ac:spMkLst>
            <pc:docMk/>
            <pc:sldMk cId="4261468127" sldId="331"/>
            <ac:spMk id="21" creationId="{1B0F644B-8F59-4E80-B98B-82FCBDE0AB48}"/>
          </ac:spMkLst>
        </pc:spChg>
        <pc:spChg chg="add del mod">
          <ac:chgData name="Enrique Garcia-Ceja" userId="cac46fe6-f2bd-4103-802d-af93b1429973" providerId="ADAL" clId="{61080F0E-D82A-4A71-92EE-55D65C9BC475}" dt="2021-03-08T14:49:07.572" v="551"/>
          <ac:spMkLst>
            <pc:docMk/>
            <pc:sldMk cId="4261468127" sldId="331"/>
            <ac:spMk id="22" creationId="{730701D5-71F4-4679-8F16-1AF1815034A0}"/>
          </ac:spMkLst>
        </pc:spChg>
        <pc:spChg chg="add del mod">
          <ac:chgData name="Enrique Garcia-Ceja" userId="cac46fe6-f2bd-4103-802d-af93b1429973" providerId="ADAL" clId="{61080F0E-D82A-4A71-92EE-55D65C9BC475}" dt="2021-03-08T14:49:07.572" v="551"/>
          <ac:spMkLst>
            <pc:docMk/>
            <pc:sldMk cId="4261468127" sldId="331"/>
            <ac:spMk id="23" creationId="{DD0DAACE-103C-4E9F-A10A-3DF8AB2BFD81}"/>
          </ac:spMkLst>
        </pc:spChg>
        <pc:spChg chg="add del mod">
          <ac:chgData name="Enrique Garcia-Ceja" userId="cac46fe6-f2bd-4103-802d-af93b1429973" providerId="ADAL" clId="{61080F0E-D82A-4A71-92EE-55D65C9BC475}" dt="2021-03-08T14:49:07.572" v="551"/>
          <ac:spMkLst>
            <pc:docMk/>
            <pc:sldMk cId="4261468127" sldId="331"/>
            <ac:spMk id="24" creationId="{5226A79C-9EFD-4D91-ABB2-B698A54FB93A}"/>
          </ac:spMkLst>
        </pc:spChg>
        <pc:spChg chg="add del mod">
          <ac:chgData name="Enrique Garcia-Ceja" userId="cac46fe6-f2bd-4103-802d-af93b1429973" providerId="ADAL" clId="{61080F0E-D82A-4A71-92EE-55D65C9BC475}" dt="2021-03-08T14:49:07.572" v="551"/>
          <ac:spMkLst>
            <pc:docMk/>
            <pc:sldMk cId="4261468127" sldId="331"/>
            <ac:spMk id="25" creationId="{3A6D0C6B-E128-4AD0-8833-A199505089E6}"/>
          </ac:spMkLst>
        </pc:spChg>
        <pc:spChg chg="add del mod">
          <ac:chgData name="Enrique Garcia-Ceja" userId="cac46fe6-f2bd-4103-802d-af93b1429973" providerId="ADAL" clId="{61080F0E-D82A-4A71-92EE-55D65C9BC475}" dt="2021-03-08T14:49:07.572" v="551"/>
          <ac:spMkLst>
            <pc:docMk/>
            <pc:sldMk cId="4261468127" sldId="331"/>
            <ac:spMk id="27" creationId="{8B32EAC9-32E7-45E7-A7DF-8E4900FA6AB7}"/>
          </ac:spMkLst>
        </pc:spChg>
        <pc:spChg chg="add del mod">
          <ac:chgData name="Enrique Garcia-Ceja" userId="cac46fe6-f2bd-4103-802d-af93b1429973" providerId="ADAL" clId="{61080F0E-D82A-4A71-92EE-55D65C9BC475}" dt="2021-03-08T14:49:07.572" v="551"/>
          <ac:spMkLst>
            <pc:docMk/>
            <pc:sldMk cId="4261468127" sldId="331"/>
            <ac:spMk id="28" creationId="{91EB3C3A-86FB-4361-AB50-F797D2A0E797}"/>
          </ac:spMkLst>
        </pc:spChg>
        <pc:spChg chg="add del mod">
          <ac:chgData name="Enrique Garcia-Ceja" userId="cac46fe6-f2bd-4103-802d-af93b1429973" providerId="ADAL" clId="{61080F0E-D82A-4A71-92EE-55D65C9BC475}" dt="2021-03-08T14:49:07.572" v="551"/>
          <ac:spMkLst>
            <pc:docMk/>
            <pc:sldMk cId="4261468127" sldId="331"/>
            <ac:spMk id="29" creationId="{8379269C-A50D-4F18-8A23-B6007F40CFA6}"/>
          </ac:spMkLst>
        </pc:spChg>
        <pc:spChg chg="add del mod">
          <ac:chgData name="Enrique Garcia-Ceja" userId="cac46fe6-f2bd-4103-802d-af93b1429973" providerId="ADAL" clId="{61080F0E-D82A-4A71-92EE-55D65C9BC475}" dt="2021-03-08T14:49:07.572" v="551"/>
          <ac:spMkLst>
            <pc:docMk/>
            <pc:sldMk cId="4261468127" sldId="331"/>
            <ac:spMk id="36" creationId="{01486B64-8DFE-4D97-A940-9CC3F513E185}"/>
          </ac:spMkLst>
        </pc:spChg>
        <pc:spChg chg="add del mod">
          <ac:chgData name="Enrique Garcia-Ceja" userId="cac46fe6-f2bd-4103-802d-af93b1429973" providerId="ADAL" clId="{61080F0E-D82A-4A71-92EE-55D65C9BC475}" dt="2021-03-08T14:49:07.572" v="551"/>
          <ac:spMkLst>
            <pc:docMk/>
            <pc:sldMk cId="4261468127" sldId="331"/>
            <ac:spMk id="38" creationId="{059C5DB5-7E8E-4EA8-B401-CFFFA7739A96}"/>
          </ac:spMkLst>
        </pc:spChg>
        <pc:spChg chg="add del mod">
          <ac:chgData name="Enrique Garcia-Ceja" userId="cac46fe6-f2bd-4103-802d-af93b1429973" providerId="ADAL" clId="{61080F0E-D82A-4A71-92EE-55D65C9BC475}" dt="2021-03-08T14:49:07.572" v="551"/>
          <ac:spMkLst>
            <pc:docMk/>
            <pc:sldMk cId="4261468127" sldId="331"/>
            <ac:spMk id="42" creationId="{F0FF6476-825C-45A0-ADED-48B46FECBA50}"/>
          </ac:spMkLst>
        </pc:spChg>
        <pc:spChg chg="add del mod">
          <ac:chgData name="Enrique Garcia-Ceja" userId="cac46fe6-f2bd-4103-802d-af93b1429973" providerId="ADAL" clId="{61080F0E-D82A-4A71-92EE-55D65C9BC475}" dt="2021-03-08T14:49:07.572" v="551"/>
          <ac:spMkLst>
            <pc:docMk/>
            <pc:sldMk cId="4261468127" sldId="331"/>
            <ac:spMk id="44" creationId="{4337C6FE-A6CA-4738-AE2F-F9BB9E43AA46}"/>
          </ac:spMkLst>
        </pc:spChg>
        <pc:spChg chg="add del mod">
          <ac:chgData name="Enrique Garcia-Ceja" userId="cac46fe6-f2bd-4103-802d-af93b1429973" providerId="ADAL" clId="{61080F0E-D82A-4A71-92EE-55D65C9BC475}" dt="2021-03-08T14:49:07.572" v="551"/>
          <ac:spMkLst>
            <pc:docMk/>
            <pc:sldMk cId="4261468127" sldId="331"/>
            <ac:spMk id="45" creationId="{4717453D-A0AB-48EF-B21C-F8035AC097C8}"/>
          </ac:spMkLst>
        </pc:spChg>
        <pc:spChg chg="add mod">
          <ac:chgData name="Enrique Garcia-Ceja" userId="cac46fe6-f2bd-4103-802d-af93b1429973" providerId="ADAL" clId="{61080F0E-D82A-4A71-92EE-55D65C9BC475}" dt="2021-03-08T14:49:24.817" v="555" actId="207"/>
          <ac:spMkLst>
            <pc:docMk/>
            <pc:sldMk cId="4261468127" sldId="331"/>
            <ac:spMk id="47" creationId="{9E271191-17A3-4EEC-9B2A-8BA75B202839}"/>
          </ac:spMkLst>
        </pc:spChg>
        <pc:spChg chg="add mod">
          <ac:chgData name="Enrique Garcia-Ceja" userId="cac46fe6-f2bd-4103-802d-af93b1429973" providerId="ADAL" clId="{61080F0E-D82A-4A71-92EE-55D65C9BC475}" dt="2021-03-08T14:49:14.454" v="553" actId="1076"/>
          <ac:spMkLst>
            <pc:docMk/>
            <pc:sldMk cId="4261468127" sldId="331"/>
            <ac:spMk id="48" creationId="{AF6BEEA3-1A6F-4985-A2A2-5158F1FA037C}"/>
          </ac:spMkLst>
        </pc:spChg>
        <pc:spChg chg="add mod">
          <ac:chgData name="Enrique Garcia-Ceja" userId="cac46fe6-f2bd-4103-802d-af93b1429973" providerId="ADAL" clId="{61080F0E-D82A-4A71-92EE-55D65C9BC475}" dt="2021-03-08T14:49:14.454" v="553" actId="1076"/>
          <ac:spMkLst>
            <pc:docMk/>
            <pc:sldMk cId="4261468127" sldId="331"/>
            <ac:spMk id="50" creationId="{A16CE7F1-C2DB-4A70-87F8-6A5ACAB9D96D}"/>
          </ac:spMkLst>
        </pc:spChg>
        <pc:spChg chg="add mod">
          <ac:chgData name="Enrique Garcia-Ceja" userId="cac46fe6-f2bd-4103-802d-af93b1429973" providerId="ADAL" clId="{61080F0E-D82A-4A71-92EE-55D65C9BC475}" dt="2021-03-08T14:49:14.454" v="553" actId="1076"/>
          <ac:spMkLst>
            <pc:docMk/>
            <pc:sldMk cId="4261468127" sldId="331"/>
            <ac:spMk id="51" creationId="{FA83F504-4CD5-48C9-B498-1CBC960F3507}"/>
          </ac:spMkLst>
        </pc:spChg>
        <pc:spChg chg="add mod">
          <ac:chgData name="Enrique Garcia-Ceja" userId="cac46fe6-f2bd-4103-802d-af93b1429973" providerId="ADAL" clId="{61080F0E-D82A-4A71-92EE-55D65C9BC475}" dt="2021-03-08T14:49:14.454" v="553" actId="1076"/>
          <ac:spMkLst>
            <pc:docMk/>
            <pc:sldMk cId="4261468127" sldId="331"/>
            <ac:spMk id="52" creationId="{06A3147A-4445-4111-B6F5-C4F794F5F705}"/>
          </ac:spMkLst>
        </pc:spChg>
        <pc:spChg chg="add mod">
          <ac:chgData name="Enrique Garcia-Ceja" userId="cac46fe6-f2bd-4103-802d-af93b1429973" providerId="ADAL" clId="{61080F0E-D82A-4A71-92EE-55D65C9BC475}" dt="2021-03-08T14:49:14.454" v="553" actId="1076"/>
          <ac:spMkLst>
            <pc:docMk/>
            <pc:sldMk cId="4261468127" sldId="331"/>
            <ac:spMk id="53" creationId="{65A39789-25CB-477C-B3DF-8EDF01738C70}"/>
          </ac:spMkLst>
        </pc:spChg>
        <pc:spChg chg="add mod">
          <ac:chgData name="Enrique Garcia-Ceja" userId="cac46fe6-f2bd-4103-802d-af93b1429973" providerId="ADAL" clId="{61080F0E-D82A-4A71-92EE-55D65C9BC475}" dt="2021-03-08T14:49:14.454" v="553" actId="1076"/>
          <ac:spMkLst>
            <pc:docMk/>
            <pc:sldMk cId="4261468127" sldId="331"/>
            <ac:spMk id="54" creationId="{77BB2BE2-B2A6-40A6-B9FE-753E0206A4DC}"/>
          </ac:spMkLst>
        </pc:spChg>
        <pc:spChg chg="add mod">
          <ac:chgData name="Enrique Garcia-Ceja" userId="cac46fe6-f2bd-4103-802d-af93b1429973" providerId="ADAL" clId="{61080F0E-D82A-4A71-92EE-55D65C9BC475}" dt="2021-03-08T14:49:14.454" v="553" actId="1076"/>
          <ac:spMkLst>
            <pc:docMk/>
            <pc:sldMk cId="4261468127" sldId="331"/>
            <ac:spMk id="55" creationId="{1B53DDC9-DF31-4130-A36E-C357EEED8408}"/>
          </ac:spMkLst>
        </pc:spChg>
        <pc:spChg chg="add mod">
          <ac:chgData name="Enrique Garcia-Ceja" userId="cac46fe6-f2bd-4103-802d-af93b1429973" providerId="ADAL" clId="{61080F0E-D82A-4A71-92EE-55D65C9BC475}" dt="2021-03-08T14:49:14.454" v="553" actId="1076"/>
          <ac:spMkLst>
            <pc:docMk/>
            <pc:sldMk cId="4261468127" sldId="331"/>
            <ac:spMk id="56" creationId="{EA2A8F84-D413-4509-9A8C-0AA793B32BC7}"/>
          </ac:spMkLst>
        </pc:spChg>
        <pc:spChg chg="add mod">
          <ac:chgData name="Enrique Garcia-Ceja" userId="cac46fe6-f2bd-4103-802d-af93b1429973" providerId="ADAL" clId="{61080F0E-D82A-4A71-92EE-55D65C9BC475}" dt="2021-03-08T14:49:14.454" v="553" actId="1076"/>
          <ac:spMkLst>
            <pc:docMk/>
            <pc:sldMk cId="4261468127" sldId="331"/>
            <ac:spMk id="58" creationId="{D9EC451B-F377-4710-89D4-573A3C6F7047}"/>
          </ac:spMkLst>
        </pc:spChg>
        <pc:spChg chg="add mod">
          <ac:chgData name="Enrique Garcia-Ceja" userId="cac46fe6-f2bd-4103-802d-af93b1429973" providerId="ADAL" clId="{61080F0E-D82A-4A71-92EE-55D65C9BC475}" dt="2021-03-08T14:49:14.454" v="553" actId="1076"/>
          <ac:spMkLst>
            <pc:docMk/>
            <pc:sldMk cId="4261468127" sldId="331"/>
            <ac:spMk id="59" creationId="{67A67C1B-9068-4BDE-A534-E18FABB74182}"/>
          </ac:spMkLst>
        </pc:spChg>
        <pc:spChg chg="add mod">
          <ac:chgData name="Enrique Garcia-Ceja" userId="cac46fe6-f2bd-4103-802d-af93b1429973" providerId="ADAL" clId="{61080F0E-D82A-4A71-92EE-55D65C9BC475}" dt="2021-03-08T14:49:14.454" v="553" actId="1076"/>
          <ac:spMkLst>
            <pc:docMk/>
            <pc:sldMk cId="4261468127" sldId="331"/>
            <ac:spMk id="60" creationId="{4FB1BD5B-0DC1-4CF5-8356-3599E34F0885}"/>
          </ac:spMkLst>
        </pc:spChg>
        <pc:spChg chg="add mod">
          <ac:chgData name="Enrique Garcia-Ceja" userId="cac46fe6-f2bd-4103-802d-af93b1429973" providerId="ADAL" clId="{61080F0E-D82A-4A71-92EE-55D65C9BC475}" dt="2021-03-08T14:49:14.454" v="553" actId="1076"/>
          <ac:spMkLst>
            <pc:docMk/>
            <pc:sldMk cId="4261468127" sldId="331"/>
            <ac:spMk id="67" creationId="{9F27883D-4542-42C5-BFE8-D9CFCE3388BF}"/>
          </ac:spMkLst>
        </pc:spChg>
        <pc:spChg chg="add mod">
          <ac:chgData name="Enrique Garcia-Ceja" userId="cac46fe6-f2bd-4103-802d-af93b1429973" providerId="ADAL" clId="{61080F0E-D82A-4A71-92EE-55D65C9BC475}" dt="2021-03-08T14:49:14.454" v="553" actId="1076"/>
          <ac:spMkLst>
            <pc:docMk/>
            <pc:sldMk cId="4261468127" sldId="331"/>
            <ac:spMk id="69" creationId="{A9C4A451-0F03-41AB-BAC0-C054DF0F51D2}"/>
          </ac:spMkLst>
        </pc:spChg>
        <pc:spChg chg="add mod">
          <ac:chgData name="Enrique Garcia-Ceja" userId="cac46fe6-f2bd-4103-802d-af93b1429973" providerId="ADAL" clId="{61080F0E-D82A-4A71-92EE-55D65C9BC475}" dt="2021-03-08T14:49:14.454" v="553" actId="1076"/>
          <ac:spMkLst>
            <pc:docMk/>
            <pc:sldMk cId="4261468127" sldId="331"/>
            <ac:spMk id="73" creationId="{27B9496B-DAC1-453B-8A48-D1EE7AE97BB1}"/>
          </ac:spMkLst>
        </pc:spChg>
        <pc:spChg chg="add mod">
          <ac:chgData name="Enrique Garcia-Ceja" userId="cac46fe6-f2bd-4103-802d-af93b1429973" providerId="ADAL" clId="{61080F0E-D82A-4A71-92EE-55D65C9BC475}" dt="2021-03-08T14:49:14.454" v="553" actId="1076"/>
          <ac:spMkLst>
            <pc:docMk/>
            <pc:sldMk cId="4261468127" sldId="331"/>
            <ac:spMk id="75" creationId="{F06FE68D-32F4-4096-8920-2397E74A9C82}"/>
          </ac:spMkLst>
        </pc:spChg>
        <pc:spChg chg="add mod">
          <ac:chgData name="Enrique Garcia-Ceja" userId="cac46fe6-f2bd-4103-802d-af93b1429973" providerId="ADAL" clId="{61080F0E-D82A-4A71-92EE-55D65C9BC475}" dt="2021-03-08T14:49:14.454" v="553" actId="1076"/>
          <ac:spMkLst>
            <pc:docMk/>
            <pc:sldMk cId="4261468127" sldId="331"/>
            <ac:spMk id="76" creationId="{3981703A-CFF5-434E-8851-1C614F415939}"/>
          </ac:spMkLst>
        </pc:spChg>
        <pc:grpChg chg="add mod">
          <ac:chgData name="Enrique Garcia-Ceja" userId="cac46fe6-f2bd-4103-802d-af93b1429973" providerId="ADAL" clId="{61080F0E-D82A-4A71-92EE-55D65C9BC475}" dt="2021-03-08T14:44:03.869" v="520"/>
          <ac:grpSpMkLst>
            <pc:docMk/>
            <pc:sldMk cId="4261468127" sldId="331"/>
            <ac:grpSpMk id="4" creationId="{2819EF00-E256-41FD-9468-888DDAE9011C}"/>
          </ac:grpSpMkLst>
        </pc:grpChg>
        <pc:cxnChg chg="add del mod">
          <ac:chgData name="Enrique Garcia-Ceja" userId="cac46fe6-f2bd-4103-802d-af93b1429973" providerId="ADAL" clId="{61080F0E-D82A-4A71-92EE-55D65C9BC475}" dt="2021-03-08T14:49:07.572" v="551"/>
          <ac:cxnSpMkLst>
            <pc:docMk/>
            <pc:sldMk cId="4261468127" sldId="331"/>
            <ac:cxnSpMk id="18" creationId="{EC033EF2-F04D-4805-A74B-3C8134C49890}"/>
          </ac:cxnSpMkLst>
        </pc:cxnChg>
        <pc:cxnChg chg="add del mod">
          <ac:chgData name="Enrique Garcia-Ceja" userId="cac46fe6-f2bd-4103-802d-af93b1429973" providerId="ADAL" clId="{61080F0E-D82A-4A71-92EE-55D65C9BC475}" dt="2021-03-08T14:49:07.572" v="551"/>
          <ac:cxnSpMkLst>
            <pc:docMk/>
            <pc:sldMk cId="4261468127" sldId="331"/>
            <ac:cxnSpMk id="26" creationId="{8C70C3ED-FF78-430D-B46A-D2F9AF380CE1}"/>
          </ac:cxnSpMkLst>
        </pc:cxnChg>
        <pc:cxnChg chg="add del mod">
          <ac:chgData name="Enrique Garcia-Ceja" userId="cac46fe6-f2bd-4103-802d-af93b1429973" providerId="ADAL" clId="{61080F0E-D82A-4A71-92EE-55D65C9BC475}" dt="2021-03-08T14:49:07.572" v="551"/>
          <ac:cxnSpMkLst>
            <pc:docMk/>
            <pc:sldMk cId="4261468127" sldId="331"/>
            <ac:cxnSpMk id="30" creationId="{9D580092-96CF-43F6-8AF3-EAC85F0C760C}"/>
          </ac:cxnSpMkLst>
        </pc:cxnChg>
        <pc:cxnChg chg="add del mod">
          <ac:chgData name="Enrique Garcia-Ceja" userId="cac46fe6-f2bd-4103-802d-af93b1429973" providerId="ADAL" clId="{61080F0E-D82A-4A71-92EE-55D65C9BC475}" dt="2021-03-08T14:49:07.572" v="551"/>
          <ac:cxnSpMkLst>
            <pc:docMk/>
            <pc:sldMk cId="4261468127" sldId="331"/>
            <ac:cxnSpMk id="31" creationId="{E7DB0A13-A8F3-405E-8F3C-52B1FF70A0B8}"/>
          </ac:cxnSpMkLst>
        </pc:cxnChg>
        <pc:cxnChg chg="add del mod">
          <ac:chgData name="Enrique Garcia-Ceja" userId="cac46fe6-f2bd-4103-802d-af93b1429973" providerId="ADAL" clId="{61080F0E-D82A-4A71-92EE-55D65C9BC475}" dt="2021-03-08T14:49:07.572" v="551"/>
          <ac:cxnSpMkLst>
            <pc:docMk/>
            <pc:sldMk cId="4261468127" sldId="331"/>
            <ac:cxnSpMk id="32" creationId="{6EDEB9A5-206A-4412-8294-4599D75AC8C0}"/>
          </ac:cxnSpMkLst>
        </pc:cxnChg>
        <pc:cxnChg chg="add del mod">
          <ac:chgData name="Enrique Garcia-Ceja" userId="cac46fe6-f2bd-4103-802d-af93b1429973" providerId="ADAL" clId="{61080F0E-D82A-4A71-92EE-55D65C9BC475}" dt="2021-03-08T14:49:07.572" v="551"/>
          <ac:cxnSpMkLst>
            <pc:docMk/>
            <pc:sldMk cId="4261468127" sldId="331"/>
            <ac:cxnSpMk id="33" creationId="{7600FC37-940A-40B0-B11D-7E802DB24B69}"/>
          </ac:cxnSpMkLst>
        </pc:cxnChg>
        <pc:cxnChg chg="add del mod">
          <ac:chgData name="Enrique Garcia-Ceja" userId="cac46fe6-f2bd-4103-802d-af93b1429973" providerId="ADAL" clId="{61080F0E-D82A-4A71-92EE-55D65C9BC475}" dt="2021-03-08T14:49:07.572" v="551"/>
          <ac:cxnSpMkLst>
            <pc:docMk/>
            <pc:sldMk cId="4261468127" sldId="331"/>
            <ac:cxnSpMk id="34" creationId="{A36EF93E-56A8-4475-BC0D-C919DFBCCA32}"/>
          </ac:cxnSpMkLst>
        </pc:cxnChg>
        <pc:cxnChg chg="add del mod">
          <ac:chgData name="Enrique Garcia-Ceja" userId="cac46fe6-f2bd-4103-802d-af93b1429973" providerId="ADAL" clId="{61080F0E-D82A-4A71-92EE-55D65C9BC475}" dt="2021-03-08T14:49:07.572" v="551"/>
          <ac:cxnSpMkLst>
            <pc:docMk/>
            <pc:sldMk cId="4261468127" sldId="331"/>
            <ac:cxnSpMk id="35" creationId="{FD24627E-9C3A-479B-A060-8C790CEB4644}"/>
          </ac:cxnSpMkLst>
        </pc:cxnChg>
        <pc:cxnChg chg="add del mod">
          <ac:chgData name="Enrique Garcia-Ceja" userId="cac46fe6-f2bd-4103-802d-af93b1429973" providerId="ADAL" clId="{61080F0E-D82A-4A71-92EE-55D65C9BC475}" dt="2021-03-08T14:49:07.572" v="551"/>
          <ac:cxnSpMkLst>
            <pc:docMk/>
            <pc:sldMk cId="4261468127" sldId="331"/>
            <ac:cxnSpMk id="37" creationId="{70AB6ED5-1624-4C6B-8AC2-CCB29491F71A}"/>
          </ac:cxnSpMkLst>
        </pc:cxnChg>
        <pc:cxnChg chg="add del mod">
          <ac:chgData name="Enrique Garcia-Ceja" userId="cac46fe6-f2bd-4103-802d-af93b1429973" providerId="ADAL" clId="{61080F0E-D82A-4A71-92EE-55D65C9BC475}" dt="2021-03-08T14:49:07.572" v="551"/>
          <ac:cxnSpMkLst>
            <pc:docMk/>
            <pc:sldMk cId="4261468127" sldId="331"/>
            <ac:cxnSpMk id="39" creationId="{7FEF88CA-AC3E-422E-A80F-27BBEEEF5C40}"/>
          </ac:cxnSpMkLst>
        </pc:cxnChg>
        <pc:cxnChg chg="add del mod">
          <ac:chgData name="Enrique Garcia-Ceja" userId="cac46fe6-f2bd-4103-802d-af93b1429973" providerId="ADAL" clId="{61080F0E-D82A-4A71-92EE-55D65C9BC475}" dt="2021-03-08T14:49:07.572" v="551"/>
          <ac:cxnSpMkLst>
            <pc:docMk/>
            <pc:sldMk cId="4261468127" sldId="331"/>
            <ac:cxnSpMk id="40" creationId="{8582EBA3-634E-42D2-ABAC-DEC93848B1B1}"/>
          </ac:cxnSpMkLst>
        </pc:cxnChg>
        <pc:cxnChg chg="add del mod">
          <ac:chgData name="Enrique Garcia-Ceja" userId="cac46fe6-f2bd-4103-802d-af93b1429973" providerId="ADAL" clId="{61080F0E-D82A-4A71-92EE-55D65C9BC475}" dt="2021-03-08T14:49:07.572" v="551"/>
          <ac:cxnSpMkLst>
            <pc:docMk/>
            <pc:sldMk cId="4261468127" sldId="331"/>
            <ac:cxnSpMk id="41" creationId="{6970A3C1-06ED-4915-9E0D-2BFF5C676891}"/>
          </ac:cxnSpMkLst>
        </pc:cxnChg>
        <pc:cxnChg chg="add del mod">
          <ac:chgData name="Enrique Garcia-Ceja" userId="cac46fe6-f2bd-4103-802d-af93b1429973" providerId="ADAL" clId="{61080F0E-D82A-4A71-92EE-55D65C9BC475}" dt="2021-03-08T14:49:07.572" v="551"/>
          <ac:cxnSpMkLst>
            <pc:docMk/>
            <pc:sldMk cId="4261468127" sldId="331"/>
            <ac:cxnSpMk id="43" creationId="{FB970F6C-E4E9-47A6-94D0-7DC962101D03}"/>
          </ac:cxnSpMkLst>
        </pc:cxnChg>
        <pc:cxnChg chg="add del mod">
          <ac:chgData name="Enrique Garcia-Ceja" userId="cac46fe6-f2bd-4103-802d-af93b1429973" providerId="ADAL" clId="{61080F0E-D82A-4A71-92EE-55D65C9BC475}" dt="2021-03-08T14:49:07.572" v="551"/>
          <ac:cxnSpMkLst>
            <pc:docMk/>
            <pc:sldMk cId="4261468127" sldId="331"/>
            <ac:cxnSpMk id="46" creationId="{416F1694-5AE8-449F-8ED9-593C0D31C8B6}"/>
          </ac:cxnSpMkLst>
        </pc:cxnChg>
        <pc:cxnChg chg="add mod">
          <ac:chgData name="Enrique Garcia-Ceja" userId="cac46fe6-f2bd-4103-802d-af93b1429973" providerId="ADAL" clId="{61080F0E-D82A-4A71-92EE-55D65C9BC475}" dt="2021-03-08T14:49:14.454" v="553" actId="1076"/>
          <ac:cxnSpMkLst>
            <pc:docMk/>
            <pc:sldMk cId="4261468127" sldId="331"/>
            <ac:cxnSpMk id="49" creationId="{EA51FC1F-8CD1-4436-9C7F-2751DF831C86}"/>
          </ac:cxnSpMkLst>
        </pc:cxnChg>
        <pc:cxnChg chg="add mod">
          <ac:chgData name="Enrique Garcia-Ceja" userId="cac46fe6-f2bd-4103-802d-af93b1429973" providerId="ADAL" clId="{61080F0E-D82A-4A71-92EE-55D65C9BC475}" dt="2021-03-08T14:49:14.454" v="553" actId="1076"/>
          <ac:cxnSpMkLst>
            <pc:docMk/>
            <pc:sldMk cId="4261468127" sldId="331"/>
            <ac:cxnSpMk id="57" creationId="{9B6D10B2-3C5C-4602-AC68-CBCC1C978F5E}"/>
          </ac:cxnSpMkLst>
        </pc:cxnChg>
        <pc:cxnChg chg="add mod">
          <ac:chgData name="Enrique Garcia-Ceja" userId="cac46fe6-f2bd-4103-802d-af93b1429973" providerId="ADAL" clId="{61080F0E-D82A-4A71-92EE-55D65C9BC475}" dt="2021-03-08T14:49:14.454" v="553" actId="1076"/>
          <ac:cxnSpMkLst>
            <pc:docMk/>
            <pc:sldMk cId="4261468127" sldId="331"/>
            <ac:cxnSpMk id="61" creationId="{18ACCFB9-886A-4C70-8ABD-8BE68341F43D}"/>
          </ac:cxnSpMkLst>
        </pc:cxnChg>
        <pc:cxnChg chg="add mod">
          <ac:chgData name="Enrique Garcia-Ceja" userId="cac46fe6-f2bd-4103-802d-af93b1429973" providerId="ADAL" clId="{61080F0E-D82A-4A71-92EE-55D65C9BC475}" dt="2021-03-08T14:49:14.454" v="553" actId="1076"/>
          <ac:cxnSpMkLst>
            <pc:docMk/>
            <pc:sldMk cId="4261468127" sldId="331"/>
            <ac:cxnSpMk id="62" creationId="{E5B91F37-DF00-4B19-9818-C9258866A32D}"/>
          </ac:cxnSpMkLst>
        </pc:cxnChg>
        <pc:cxnChg chg="add mod">
          <ac:chgData name="Enrique Garcia-Ceja" userId="cac46fe6-f2bd-4103-802d-af93b1429973" providerId="ADAL" clId="{61080F0E-D82A-4A71-92EE-55D65C9BC475}" dt="2021-03-08T14:49:14.454" v="553" actId="1076"/>
          <ac:cxnSpMkLst>
            <pc:docMk/>
            <pc:sldMk cId="4261468127" sldId="331"/>
            <ac:cxnSpMk id="63" creationId="{FA06F601-41A4-4C72-9E4B-2C367EF32F70}"/>
          </ac:cxnSpMkLst>
        </pc:cxnChg>
        <pc:cxnChg chg="add mod">
          <ac:chgData name="Enrique Garcia-Ceja" userId="cac46fe6-f2bd-4103-802d-af93b1429973" providerId="ADAL" clId="{61080F0E-D82A-4A71-92EE-55D65C9BC475}" dt="2021-03-08T14:49:14.454" v="553" actId="1076"/>
          <ac:cxnSpMkLst>
            <pc:docMk/>
            <pc:sldMk cId="4261468127" sldId="331"/>
            <ac:cxnSpMk id="64" creationId="{F75F5655-4539-4489-8883-41AE6224F47B}"/>
          </ac:cxnSpMkLst>
        </pc:cxnChg>
        <pc:cxnChg chg="add mod">
          <ac:chgData name="Enrique Garcia-Ceja" userId="cac46fe6-f2bd-4103-802d-af93b1429973" providerId="ADAL" clId="{61080F0E-D82A-4A71-92EE-55D65C9BC475}" dt="2021-03-08T14:49:14.454" v="553" actId="1076"/>
          <ac:cxnSpMkLst>
            <pc:docMk/>
            <pc:sldMk cId="4261468127" sldId="331"/>
            <ac:cxnSpMk id="65" creationId="{BEA7B132-FE48-473F-A457-442335043249}"/>
          </ac:cxnSpMkLst>
        </pc:cxnChg>
        <pc:cxnChg chg="add mod">
          <ac:chgData name="Enrique Garcia-Ceja" userId="cac46fe6-f2bd-4103-802d-af93b1429973" providerId="ADAL" clId="{61080F0E-D82A-4A71-92EE-55D65C9BC475}" dt="2021-03-08T14:49:14.454" v="553" actId="1076"/>
          <ac:cxnSpMkLst>
            <pc:docMk/>
            <pc:sldMk cId="4261468127" sldId="331"/>
            <ac:cxnSpMk id="66" creationId="{A85DA14B-7DC0-4942-981C-14AA30DD7D81}"/>
          </ac:cxnSpMkLst>
        </pc:cxnChg>
        <pc:cxnChg chg="add mod">
          <ac:chgData name="Enrique Garcia-Ceja" userId="cac46fe6-f2bd-4103-802d-af93b1429973" providerId="ADAL" clId="{61080F0E-D82A-4A71-92EE-55D65C9BC475}" dt="2021-03-08T14:49:14.454" v="553" actId="1076"/>
          <ac:cxnSpMkLst>
            <pc:docMk/>
            <pc:sldMk cId="4261468127" sldId="331"/>
            <ac:cxnSpMk id="68" creationId="{07B243C2-7B75-436D-BA60-B47CDF1D3E70}"/>
          </ac:cxnSpMkLst>
        </pc:cxnChg>
        <pc:cxnChg chg="add mod">
          <ac:chgData name="Enrique Garcia-Ceja" userId="cac46fe6-f2bd-4103-802d-af93b1429973" providerId="ADAL" clId="{61080F0E-D82A-4A71-92EE-55D65C9BC475}" dt="2021-03-08T14:49:14.454" v="553" actId="1076"/>
          <ac:cxnSpMkLst>
            <pc:docMk/>
            <pc:sldMk cId="4261468127" sldId="331"/>
            <ac:cxnSpMk id="70" creationId="{1EFB6623-3F8D-44C4-BBE5-46608925A88E}"/>
          </ac:cxnSpMkLst>
        </pc:cxnChg>
        <pc:cxnChg chg="add mod">
          <ac:chgData name="Enrique Garcia-Ceja" userId="cac46fe6-f2bd-4103-802d-af93b1429973" providerId="ADAL" clId="{61080F0E-D82A-4A71-92EE-55D65C9BC475}" dt="2021-03-08T14:49:14.454" v="553" actId="1076"/>
          <ac:cxnSpMkLst>
            <pc:docMk/>
            <pc:sldMk cId="4261468127" sldId="331"/>
            <ac:cxnSpMk id="71" creationId="{CB29BBAF-0867-44A8-93DB-DEDBA3DED336}"/>
          </ac:cxnSpMkLst>
        </pc:cxnChg>
        <pc:cxnChg chg="add mod">
          <ac:chgData name="Enrique Garcia-Ceja" userId="cac46fe6-f2bd-4103-802d-af93b1429973" providerId="ADAL" clId="{61080F0E-D82A-4A71-92EE-55D65C9BC475}" dt="2021-03-08T14:49:14.454" v="553" actId="1076"/>
          <ac:cxnSpMkLst>
            <pc:docMk/>
            <pc:sldMk cId="4261468127" sldId="331"/>
            <ac:cxnSpMk id="72" creationId="{1E6449AB-91EE-464C-B559-8DFCF36AFFE4}"/>
          </ac:cxnSpMkLst>
        </pc:cxnChg>
        <pc:cxnChg chg="add mod">
          <ac:chgData name="Enrique Garcia-Ceja" userId="cac46fe6-f2bd-4103-802d-af93b1429973" providerId="ADAL" clId="{61080F0E-D82A-4A71-92EE-55D65C9BC475}" dt="2021-03-08T14:49:14.454" v="553" actId="1076"/>
          <ac:cxnSpMkLst>
            <pc:docMk/>
            <pc:sldMk cId="4261468127" sldId="331"/>
            <ac:cxnSpMk id="74" creationId="{BB984D92-1027-43DD-B245-9AA04439737D}"/>
          </ac:cxnSpMkLst>
        </pc:cxnChg>
        <pc:cxnChg chg="add mod">
          <ac:chgData name="Enrique Garcia-Ceja" userId="cac46fe6-f2bd-4103-802d-af93b1429973" providerId="ADAL" clId="{61080F0E-D82A-4A71-92EE-55D65C9BC475}" dt="2021-03-08T14:49:14.454" v="553" actId="1076"/>
          <ac:cxnSpMkLst>
            <pc:docMk/>
            <pc:sldMk cId="4261468127" sldId="331"/>
            <ac:cxnSpMk id="77" creationId="{8EAB8485-EE20-4BDB-BE99-196D1BB71B3D}"/>
          </ac:cxnSpMkLst>
        </pc:cxnChg>
      </pc:sldChg>
      <pc:sldChg chg="addSp delSp modSp add mod">
        <pc:chgData name="Enrique Garcia-Ceja" userId="cac46fe6-f2bd-4103-802d-af93b1429973" providerId="ADAL" clId="{61080F0E-D82A-4A71-92EE-55D65C9BC475}" dt="2021-03-08T15:02:52.864" v="619"/>
        <pc:sldMkLst>
          <pc:docMk/>
          <pc:sldMk cId="938551624" sldId="332"/>
        </pc:sldMkLst>
        <pc:spChg chg="mod">
          <ac:chgData name="Enrique Garcia-Ceja" userId="cac46fe6-f2bd-4103-802d-af93b1429973" providerId="ADAL" clId="{61080F0E-D82A-4A71-92EE-55D65C9BC475}" dt="2021-03-08T14:49:46.547" v="556"/>
          <ac:spMkLst>
            <pc:docMk/>
            <pc:sldMk cId="938551624" sldId="332"/>
            <ac:spMk id="2" creationId="{DA93C4BE-5E27-46F9-B4B5-B31A61970ECC}"/>
          </ac:spMkLst>
        </pc:spChg>
        <pc:spChg chg="mod">
          <ac:chgData name="Enrique Garcia-Ceja" userId="cac46fe6-f2bd-4103-802d-af93b1429973" providerId="ADAL" clId="{61080F0E-D82A-4A71-92EE-55D65C9BC475}" dt="2021-03-08T14:44:05.326" v="521"/>
          <ac:spMkLst>
            <pc:docMk/>
            <pc:sldMk cId="938551624" sldId="332"/>
            <ac:spMk id="5" creationId="{EE181B37-A1BA-41C5-9DB4-F3714FE30662}"/>
          </ac:spMkLst>
        </pc:spChg>
        <pc:spChg chg="mod">
          <ac:chgData name="Enrique Garcia-Ceja" userId="cac46fe6-f2bd-4103-802d-af93b1429973" providerId="ADAL" clId="{61080F0E-D82A-4A71-92EE-55D65C9BC475}" dt="2021-03-08T14:44:05.326" v="521"/>
          <ac:spMkLst>
            <pc:docMk/>
            <pc:sldMk cId="938551624" sldId="332"/>
            <ac:spMk id="6" creationId="{92C27FB5-4EFE-4A9B-9AB4-B61DAF2E0592}"/>
          </ac:spMkLst>
        </pc:spChg>
        <pc:spChg chg="mod">
          <ac:chgData name="Enrique Garcia-Ceja" userId="cac46fe6-f2bd-4103-802d-af93b1429973" providerId="ADAL" clId="{61080F0E-D82A-4A71-92EE-55D65C9BC475}" dt="2021-03-08T14:44:05.326" v="521"/>
          <ac:spMkLst>
            <pc:docMk/>
            <pc:sldMk cId="938551624" sldId="332"/>
            <ac:spMk id="7" creationId="{0DAFC122-0E6B-4C1E-BA02-623863F040ED}"/>
          </ac:spMkLst>
        </pc:spChg>
        <pc:spChg chg="add mod">
          <ac:chgData name="Enrique Garcia-Ceja" userId="cac46fe6-f2bd-4103-802d-af93b1429973" providerId="ADAL" clId="{61080F0E-D82A-4A71-92EE-55D65C9BC475}" dt="2021-03-08T14:44:05.326" v="521"/>
          <ac:spMkLst>
            <pc:docMk/>
            <pc:sldMk cId="938551624" sldId="332"/>
            <ac:spMk id="8" creationId="{4D1374F2-8101-40E2-834C-22AC8213F04B}"/>
          </ac:spMkLst>
        </pc:spChg>
        <pc:spChg chg="add mod">
          <ac:chgData name="Enrique Garcia-Ceja" userId="cac46fe6-f2bd-4103-802d-af93b1429973" providerId="ADAL" clId="{61080F0E-D82A-4A71-92EE-55D65C9BC475}" dt="2021-03-08T14:44:05.326" v="521"/>
          <ac:spMkLst>
            <pc:docMk/>
            <pc:sldMk cId="938551624" sldId="332"/>
            <ac:spMk id="9" creationId="{5263D8A4-6128-4A3C-AB1E-41FD3A2C9722}"/>
          </ac:spMkLst>
        </pc:spChg>
        <pc:spChg chg="add mod">
          <ac:chgData name="Enrique Garcia-Ceja" userId="cac46fe6-f2bd-4103-802d-af93b1429973" providerId="ADAL" clId="{61080F0E-D82A-4A71-92EE-55D65C9BC475}" dt="2021-03-08T14:44:05.326" v="521"/>
          <ac:spMkLst>
            <pc:docMk/>
            <pc:sldMk cId="938551624" sldId="332"/>
            <ac:spMk id="10" creationId="{F5CF7A1B-2DFA-4C3B-A989-53173CF5DC8B}"/>
          </ac:spMkLst>
        </pc:spChg>
        <pc:spChg chg="add mod">
          <ac:chgData name="Enrique Garcia-Ceja" userId="cac46fe6-f2bd-4103-802d-af93b1429973" providerId="ADAL" clId="{61080F0E-D82A-4A71-92EE-55D65C9BC475}" dt="2021-03-08T14:44:05.326" v="521"/>
          <ac:spMkLst>
            <pc:docMk/>
            <pc:sldMk cId="938551624" sldId="332"/>
            <ac:spMk id="11" creationId="{B0A0AC6E-72D5-48C0-9833-0897F3DE885C}"/>
          </ac:spMkLst>
        </pc:spChg>
        <pc:spChg chg="add mod">
          <ac:chgData name="Enrique Garcia-Ceja" userId="cac46fe6-f2bd-4103-802d-af93b1429973" providerId="ADAL" clId="{61080F0E-D82A-4A71-92EE-55D65C9BC475}" dt="2021-03-08T14:44:05.326" v="521"/>
          <ac:spMkLst>
            <pc:docMk/>
            <pc:sldMk cId="938551624" sldId="332"/>
            <ac:spMk id="12" creationId="{A9A791FD-C0B9-42CA-845C-CFB008D6AB49}"/>
          </ac:spMkLst>
        </pc:spChg>
        <pc:spChg chg="add mod">
          <ac:chgData name="Enrique Garcia-Ceja" userId="cac46fe6-f2bd-4103-802d-af93b1429973" providerId="ADAL" clId="{61080F0E-D82A-4A71-92EE-55D65C9BC475}" dt="2021-03-08T14:44:05.326" v="521"/>
          <ac:spMkLst>
            <pc:docMk/>
            <pc:sldMk cId="938551624" sldId="332"/>
            <ac:spMk id="13" creationId="{84C60B50-417C-4AF4-A77A-979C108A60A4}"/>
          </ac:spMkLst>
        </pc:spChg>
        <pc:spChg chg="add mod">
          <ac:chgData name="Enrique Garcia-Ceja" userId="cac46fe6-f2bd-4103-802d-af93b1429973" providerId="ADAL" clId="{61080F0E-D82A-4A71-92EE-55D65C9BC475}" dt="2021-03-08T14:44:05.326" v="521"/>
          <ac:spMkLst>
            <pc:docMk/>
            <pc:sldMk cId="938551624" sldId="332"/>
            <ac:spMk id="14" creationId="{0E6CA747-DF82-49E0-AF0A-0EB219648036}"/>
          </ac:spMkLst>
        </pc:spChg>
        <pc:spChg chg="add del mod">
          <ac:chgData name="Enrique Garcia-Ceja" userId="cac46fe6-f2bd-4103-802d-af93b1429973" providerId="ADAL" clId="{61080F0E-D82A-4A71-92EE-55D65C9BC475}" dt="2021-03-08T15:02:52.505" v="618" actId="478"/>
          <ac:spMkLst>
            <pc:docMk/>
            <pc:sldMk cId="938551624" sldId="332"/>
            <ac:spMk id="15" creationId="{92780DF2-2ACE-42BF-9CB2-A42E9E213A16}"/>
          </ac:spMkLst>
        </pc:spChg>
        <pc:spChg chg="add mod">
          <ac:chgData name="Enrique Garcia-Ceja" userId="cac46fe6-f2bd-4103-802d-af93b1429973" providerId="ADAL" clId="{61080F0E-D82A-4A71-92EE-55D65C9BC475}" dt="2021-03-08T14:50:09.755" v="560" actId="1076"/>
          <ac:spMkLst>
            <pc:docMk/>
            <pc:sldMk cId="938551624" sldId="332"/>
            <ac:spMk id="16" creationId="{124F46D1-D6A1-4EBB-8064-3E7A15575DA1}"/>
          </ac:spMkLst>
        </pc:spChg>
        <pc:spChg chg="add mod">
          <ac:chgData name="Enrique Garcia-Ceja" userId="cac46fe6-f2bd-4103-802d-af93b1429973" providerId="ADAL" clId="{61080F0E-D82A-4A71-92EE-55D65C9BC475}" dt="2021-03-08T14:50:09.755" v="560" actId="1076"/>
          <ac:spMkLst>
            <pc:docMk/>
            <pc:sldMk cId="938551624" sldId="332"/>
            <ac:spMk id="17" creationId="{4499BB3A-0F7E-4D69-B7E1-6E2DFBD6C6AA}"/>
          </ac:spMkLst>
        </pc:spChg>
        <pc:spChg chg="add mod">
          <ac:chgData name="Enrique Garcia-Ceja" userId="cac46fe6-f2bd-4103-802d-af93b1429973" providerId="ADAL" clId="{61080F0E-D82A-4A71-92EE-55D65C9BC475}" dt="2021-03-08T14:50:09.755" v="560" actId="1076"/>
          <ac:spMkLst>
            <pc:docMk/>
            <pc:sldMk cId="938551624" sldId="332"/>
            <ac:spMk id="18" creationId="{774E7B3C-C951-46AF-872B-06B9B110F0EA}"/>
          </ac:spMkLst>
        </pc:spChg>
        <pc:spChg chg="add mod">
          <ac:chgData name="Enrique Garcia-Ceja" userId="cac46fe6-f2bd-4103-802d-af93b1429973" providerId="ADAL" clId="{61080F0E-D82A-4A71-92EE-55D65C9BC475}" dt="2021-03-08T14:50:09.755" v="560" actId="1076"/>
          <ac:spMkLst>
            <pc:docMk/>
            <pc:sldMk cId="938551624" sldId="332"/>
            <ac:spMk id="19" creationId="{06CC038A-4A15-4360-8BB7-0E815614E502}"/>
          </ac:spMkLst>
        </pc:spChg>
        <pc:spChg chg="add mod">
          <ac:chgData name="Enrique Garcia-Ceja" userId="cac46fe6-f2bd-4103-802d-af93b1429973" providerId="ADAL" clId="{61080F0E-D82A-4A71-92EE-55D65C9BC475}" dt="2021-03-08T14:50:09.755" v="560" actId="1076"/>
          <ac:spMkLst>
            <pc:docMk/>
            <pc:sldMk cId="938551624" sldId="332"/>
            <ac:spMk id="20" creationId="{06077A1D-9D27-476F-88C9-9E405AF53385}"/>
          </ac:spMkLst>
        </pc:spChg>
        <pc:spChg chg="add mod">
          <ac:chgData name="Enrique Garcia-Ceja" userId="cac46fe6-f2bd-4103-802d-af93b1429973" providerId="ADAL" clId="{61080F0E-D82A-4A71-92EE-55D65C9BC475}" dt="2021-03-08T14:50:09.755" v="560" actId="1076"/>
          <ac:spMkLst>
            <pc:docMk/>
            <pc:sldMk cId="938551624" sldId="332"/>
            <ac:spMk id="24" creationId="{FA0CEA81-A64C-4B11-9028-245666E62A3F}"/>
          </ac:spMkLst>
        </pc:spChg>
        <pc:spChg chg="add mod">
          <ac:chgData name="Enrique Garcia-Ceja" userId="cac46fe6-f2bd-4103-802d-af93b1429973" providerId="ADAL" clId="{61080F0E-D82A-4A71-92EE-55D65C9BC475}" dt="2021-03-08T14:50:09.755" v="560" actId="1076"/>
          <ac:spMkLst>
            <pc:docMk/>
            <pc:sldMk cId="938551624" sldId="332"/>
            <ac:spMk id="25" creationId="{1F756022-0877-4AB7-B2B7-0AE65781E7D1}"/>
          </ac:spMkLst>
        </pc:spChg>
        <pc:spChg chg="add mod">
          <ac:chgData name="Enrique Garcia-Ceja" userId="cac46fe6-f2bd-4103-802d-af93b1429973" providerId="ADAL" clId="{61080F0E-D82A-4A71-92EE-55D65C9BC475}" dt="2021-03-08T14:50:09.755" v="560" actId="1076"/>
          <ac:spMkLst>
            <pc:docMk/>
            <pc:sldMk cId="938551624" sldId="332"/>
            <ac:spMk id="27" creationId="{B6C62802-EA32-4021-B453-BCCF2E4EFF8F}"/>
          </ac:spMkLst>
        </pc:spChg>
        <pc:spChg chg="add mod">
          <ac:chgData name="Enrique Garcia-Ceja" userId="cac46fe6-f2bd-4103-802d-af93b1429973" providerId="ADAL" clId="{61080F0E-D82A-4A71-92EE-55D65C9BC475}" dt="2021-03-08T14:50:09.755" v="560" actId="1076"/>
          <ac:spMkLst>
            <pc:docMk/>
            <pc:sldMk cId="938551624" sldId="332"/>
            <ac:spMk id="28" creationId="{49A2714D-6A31-4168-B5D4-0CD4920EA6F0}"/>
          </ac:spMkLst>
        </pc:spChg>
        <pc:spChg chg="add mod">
          <ac:chgData name="Enrique Garcia-Ceja" userId="cac46fe6-f2bd-4103-802d-af93b1429973" providerId="ADAL" clId="{61080F0E-D82A-4A71-92EE-55D65C9BC475}" dt="2021-03-08T14:50:09.755" v="560" actId="1076"/>
          <ac:spMkLst>
            <pc:docMk/>
            <pc:sldMk cId="938551624" sldId="332"/>
            <ac:spMk id="29" creationId="{E87D3346-896A-4BCF-A29B-C657350F3112}"/>
          </ac:spMkLst>
        </pc:spChg>
        <pc:spChg chg="add mod">
          <ac:chgData name="Enrique Garcia-Ceja" userId="cac46fe6-f2bd-4103-802d-af93b1429973" providerId="ADAL" clId="{61080F0E-D82A-4A71-92EE-55D65C9BC475}" dt="2021-03-08T14:50:09.755" v="560" actId="1076"/>
          <ac:spMkLst>
            <pc:docMk/>
            <pc:sldMk cId="938551624" sldId="332"/>
            <ac:spMk id="30" creationId="{1E08F062-660E-492D-85F2-628573F2E8DD}"/>
          </ac:spMkLst>
        </pc:spChg>
        <pc:spChg chg="add mod">
          <ac:chgData name="Enrique Garcia-Ceja" userId="cac46fe6-f2bd-4103-802d-af93b1429973" providerId="ADAL" clId="{61080F0E-D82A-4A71-92EE-55D65C9BC475}" dt="2021-03-08T14:50:22.199" v="562" actId="207"/>
          <ac:spMkLst>
            <pc:docMk/>
            <pc:sldMk cId="938551624" sldId="332"/>
            <ac:spMk id="32" creationId="{2ECFAED8-C82B-4D5D-B076-F39A5344603B}"/>
          </ac:spMkLst>
        </pc:spChg>
        <pc:spChg chg="add mod">
          <ac:chgData name="Enrique Garcia-Ceja" userId="cac46fe6-f2bd-4103-802d-af93b1429973" providerId="ADAL" clId="{61080F0E-D82A-4A71-92EE-55D65C9BC475}" dt="2021-03-08T15:02:52.864" v="619"/>
          <ac:spMkLst>
            <pc:docMk/>
            <pc:sldMk cId="938551624" sldId="332"/>
            <ac:spMk id="33" creationId="{908DAB32-B8CF-411B-A3A3-904936ECBBCF}"/>
          </ac:spMkLst>
        </pc:spChg>
        <pc:grpChg chg="add mod">
          <ac:chgData name="Enrique Garcia-Ceja" userId="cac46fe6-f2bd-4103-802d-af93b1429973" providerId="ADAL" clId="{61080F0E-D82A-4A71-92EE-55D65C9BC475}" dt="2021-03-08T14:44:05.326" v="521"/>
          <ac:grpSpMkLst>
            <pc:docMk/>
            <pc:sldMk cId="938551624" sldId="332"/>
            <ac:grpSpMk id="4" creationId="{7325F9ED-4360-4BF3-93DF-51B31C28BFAC}"/>
          </ac:grpSpMkLst>
        </pc:grpChg>
        <pc:cxnChg chg="add mod">
          <ac:chgData name="Enrique Garcia-Ceja" userId="cac46fe6-f2bd-4103-802d-af93b1429973" providerId="ADAL" clId="{61080F0E-D82A-4A71-92EE-55D65C9BC475}" dt="2021-03-08T14:50:09.755" v="560" actId="1076"/>
          <ac:cxnSpMkLst>
            <pc:docMk/>
            <pc:sldMk cId="938551624" sldId="332"/>
            <ac:cxnSpMk id="21" creationId="{68FAC909-7B72-485D-8368-2B82369C2CFB}"/>
          </ac:cxnSpMkLst>
        </pc:cxnChg>
        <pc:cxnChg chg="add mod">
          <ac:chgData name="Enrique Garcia-Ceja" userId="cac46fe6-f2bd-4103-802d-af93b1429973" providerId="ADAL" clId="{61080F0E-D82A-4A71-92EE-55D65C9BC475}" dt="2021-03-08T14:50:09.755" v="560" actId="1076"/>
          <ac:cxnSpMkLst>
            <pc:docMk/>
            <pc:sldMk cId="938551624" sldId="332"/>
            <ac:cxnSpMk id="22" creationId="{9BFA2E10-A095-4054-82B0-FBD93FD82BEC}"/>
          </ac:cxnSpMkLst>
        </pc:cxnChg>
        <pc:cxnChg chg="add mod">
          <ac:chgData name="Enrique Garcia-Ceja" userId="cac46fe6-f2bd-4103-802d-af93b1429973" providerId="ADAL" clId="{61080F0E-D82A-4A71-92EE-55D65C9BC475}" dt="2021-03-08T14:50:09.755" v="560" actId="1076"/>
          <ac:cxnSpMkLst>
            <pc:docMk/>
            <pc:sldMk cId="938551624" sldId="332"/>
            <ac:cxnSpMk id="23" creationId="{FCD0390F-162A-4FAB-B2C0-35533692F544}"/>
          </ac:cxnSpMkLst>
        </pc:cxnChg>
        <pc:cxnChg chg="add mod">
          <ac:chgData name="Enrique Garcia-Ceja" userId="cac46fe6-f2bd-4103-802d-af93b1429973" providerId="ADAL" clId="{61080F0E-D82A-4A71-92EE-55D65C9BC475}" dt="2021-03-08T14:50:09.755" v="560" actId="1076"/>
          <ac:cxnSpMkLst>
            <pc:docMk/>
            <pc:sldMk cId="938551624" sldId="332"/>
            <ac:cxnSpMk id="26" creationId="{CACB265A-D1DB-4F66-A5D5-F01379B7093B}"/>
          </ac:cxnSpMkLst>
        </pc:cxnChg>
        <pc:cxnChg chg="add mod">
          <ac:chgData name="Enrique Garcia-Ceja" userId="cac46fe6-f2bd-4103-802d-af93b1429973" providerId="ADAL" clId="{61080F0E-D82A-4A71-92EE-55D65C9BC475}" dt="2021-03-08T14:50:09.755" v="560" actId="1076"/>
          <ac:cxnSpMkLst>
            <pc:docMk/>
            <pc:sldMk cId="938551624" sldId="332"/>
            <ac:cxnSpMk id="31" creationId="{3C517F2A-BBA6-433F-97DC-8F92DF7D30EA}"/>
          </ac:cxnSpMkLst>
        </pc:cxnChg>
      </pc:sldChg>
      <pc:sldChg chg="addSp delSp modSp add mod">
        <pc:chgData name="Enrique Garcia-Ceja" userId="cac46fe6-f2bd-4103-802d-af93b1429973" providerId="ADAL" clId="{61080F0E-D82A-4A71-92EE-55D65C9BC475}" dt="2021-03-08T15:03:01.843" v="621"/>
        <pc:sldMkLst>
          <pc:docMk/>
          <pc:sldMk cId="283353486" sldId="333"/>
        </pc:sldMkLst>
        <pc:spChg chg="mod">
          <ac:chgData name="Enrique Garcia-Ceja" userId="cac46fe6-f2bd-4103-802d-af93b1429973" providerId="ADAL" clId="{61080F0E-D82A-4A71-92EE-55D65C9BC475}" dt="2021-03-08T14:50:34.308" v="563"/>
          <ac:spMkLst>
            <pc:docMk/>
            <pc:sldMk cId="283353486" sldId="333"/>
            <ac:spMk id="2" creationId="{DA93C4BE-5E27-46F9-B4B5-B31A61970ECC}"/>
          </ac:spMkLst>
        </pc:spChg>
        <pc:spChg chg="mod">
          <ac:chgData name="Enrique Garcia-Ceja" userId="cac46fe6-f2bd-4103-802d-af93b1429973" providerId="ADAL" clId="{61080F0E-D82A-4A71-92EE-55D65C9BC475}" dt="2021-03-08T14:44:06.901" v="522"/>
          <ac:spMkLst>
            <pc:docMk/>
            <pc:sldMk cId="283353486" sldId="333"/>
            <ac:spMk id="5" creationId="{9DB60454-50B1-4720-A28E-00620A5730D5}"/>
          </ac:spMkLst>
        </pc:spChg>
        <pc:spChg chg="mod">
          <ac:chgData name="Enrique Garcia-Ceja" userId="cac46fe6-f2bd-4103-802d-af93b1429973" providerId="ADAL" clId="{61080F0E-D82A-4A71-92EE-55D65C9BC475}" dt="2021-03-08T14:44:06.901" v="522"/>
          <ac:spMkLst>
            <pc:docMk/>
            <pc:sldMk cId="283353486" sldId="333"/>
            <ac:spMk id="6" creationId="{2E48AF33-189E-4BA8-AE14-715616818F2E}"/>
          </ac:spMkLst>
        </pc:spChg>
        <pc:spChg chg="mod">
          <ac:chgData name="Enrique Garcia-Ceja" userId="cac46fe6-f2bd-4103-802d-af93b1429973" providerId="ADAL" clId="{61080F0E-D82A-4A71-92EE-55D65C9BC475}" dt="2021-03-08T14:44:06.901" v="522"/>
          <ac:spMkLst>
            <pc:docMk/>
            <pc:sldMk cId="283353486" sldId="333"/>
            <ac:spMk id="7" creationId="{B1E8FB70-BED7-472A-9DE6-D7A07742D7D0}"/>
          </ac:spMkLst>
        </pc:spChg>
        <pc:spChg chg="add mod">
          <ac:chgData name="Enrique Garcia-Ceja" userId="cac46fe6-f2bd-4103-802d-af93b1429973" providerId="ADAL" clId="{61080F0E-D82A-4A71-92EE-55D65C9BC475}" dt="2021-03-08T14:44:06.901" v="522"/>
          <ac:spMkLst>
            <pc:docMk/>
            <pc:sldMk cId="283353486" sldId="333"/>
            <ac:spMk id="8" creationId="{7A80C3BD-525D-40F7-8712-21A2AF08CA4F}"/>
          </ac:spMkLst>
        </pc:spChg>
        <pc:spChg chg="add mod">
          <ac:chgData name="Enrique Garcia-Ceja" userId="cac46fe6-f2bd-4103-802d-af93b1429973" providerId="ADAL" clId="{61080F0E-D82A-4A71-92EE-55D65C9BC475}" dt="2021-03-08T14:44:06.901" v="522"/>
          <ac:spMkLst>
            <pc:docMk/>
            <pc:sldMk cId="283353486" sldId="333"/>
            <ac:spMk id="9" creationId="{7E8BAA17-BF98-48A8-836E-E334CA404BDD}"/>
          </ac:spMkLst>
        </pc:spChg>
        <pc:spChg chg="add mod">
          <ac:chgData name="Enrique Garcia-Ceja" userId="cac46fe6-f2bd-4103-802d-af93b1429973" providerId="ADAL" clId="{61080F0E-D82A-4A71-92EE-55D65C9BC475}" dt="2021-03-08T14:44:06.901" v="522"/>
          <ac:spMkLst>
            <pc:docMk/>
            <pc:sldMk cId="283353486" sldId="333"/>
            <ac:spMk id="10" creationId="{E48AE11B-7BBC-4DDE-B04C-A49905F0363A}"/>
          </ac:spMkLst>
        </pc:spChg>
        <pc:spChg chg="add mod">
          <ac:chgData name="Enrique Garcia-Ceja" userId="cac46fe6-f2bd-4103-802d-af93b1429973" providerId="ADAL" clId="{61080F0E-D82A-4A71-92EE-55D65C9BC475}" dt="2021-03-08T14:44:06.901" v="522"/>
          <ac:spMkLst>
            <pc:docMk/>
            <pc:sldMk cId="283353486" sldId="333"/>
            <ac:spMk id="11" creationId="{3505B5D0-74C3-473B-A09B-0860406FDC41}"/>
          </ac:spMkLst>
        </pc:spChg>
        <pc:spChg chg="add mod">
          <ac:chgData name="Enrique Garcia-Ceja" userId="cac46fe6-f2bd-4103-802d-af93b1429973" providerId="ADAL" clId="{61080F0E-D82A-4A71-92EE-55D65C9BC475}" dt="2021-03-08T14:44:06.901" v="522"/>
          <ac:spMkLst>
            <pc:docMk/>
            <pc:sldMk cId="283353486" sldId="333"/>
            <ac:spMk id="12" creationId="{A3F8453B-FB4E-4017-9E88-B7228A21A5F3}"/>
          </ac:spMkLst>
        </pc:spChg>
        <pc:spChg chg="add mod">
          <ac:chgData name="Enrique Garcia-Ceja" userId="cac46fe6-f2bd-4103-802d-af93b1429973" providerId="ADAL" clId="{61080F0E-D82A-4A71-92EE-55D65C9BC475}" dt="2021-03-08T14:44:06.901" v="522"/>
          <ac:spMkLst>
            <pc:docMk/>
            <pc:sldMk cId="283353486" sldId="333"/>
            <ac:spMk id="13" creationId="{F1EEE2FE-A446-44BB-ACA7-C7478A7C9D97}"/>
          </ac:spMkLst>
        </pc:spChg>
        <pc:spChg chg="add mod">
          <ac:chgData name="Enrique Garcia-Ceja" userId="cac46fe6-f2bd-4103-802d-af93b1429973" providerId="ADAL" clId="{61080F0E-D82A-4A71-92EE-55D65C9BC475}" dt="2021-03-08T14:44:06.901" v="522"/>
          <ac:spMkLst>
            <pc:docMk/>
            <pc:sldMk cId="283353486" sldId="333"/>
            <ac:spMk id="14" creationId="{9047A8A2-5E04-43D2-BFD3-BFE7720E0E12}"/>
          </ac:spMkLst>
        </pc:spChg>
        <pc:spChg chg="add del mod">
          <ac:chgData name="Enrique Garcia-Ceja" userId="cac46fe6-f2bd-4103-802d-af93b1429973" providerId="ADAL" clId="{61080F0E-D82A-4A71-92EE-55D65C9BC475}" dt="2021-03-08T15:03:01.450" v="620" actId="478"/>
          <ac:spMkLst>
            <pc:docMk/>
            <pc:sldMk cId="283353486" sldId="333"/>
            <ac:spMk id="15" creationId="{803BEAA4-0063-4542-9A27-38EB359D46A1}"/>
          </ac:spMkLst>
        </pc:spChg>
        <pc:spChg chg="add mod">
          <ac:chgData name="Enrique Garcia-Ceja" userId="cac46fe6-f2bd-4103-802d-af93b1429973" providerId="ADAL" clId="{61080F0E-D82A-4A71-92EE-55D65C9BC475}" dt="2021-03-08T14:51:01.485" v="566" actId="1076"/>
          <ac:spMkLst>
            <pc:docMk/>
            <pc:sldMk cId="283353486" sldId="333"/>
            <ac:spMk id="16" creationId="{5800B546-6AB3-4EC9-AD14-9577B784044E}"/>
          </ac:spMkLst>
        </pc:spChg>
        <pc:spChg chg="add mod">
          <ac:chgData name="Enrique Garcia-Ceja" userId="cac46fe6-f2bd-4103-802d-af93b1429973" providerId="ADAL" clId="{61080F0E-D82A-4A71-92EE-55D65C9BC475}" dt="2021-03-08T14:51:01.485" v="566" actId="1076"/>
          <ac:spMkLst>
            <pc:docMk/>
            <pc:sldMk cId="283353486" sldId="333"/>
            <ac:spMk id="21" creationId="{4B1BC20A-8116-4320-AAB8-FFCA8118C823}"/>
          </ac:spMkLst>
        </pc:spChg>
        <pc:spChg chg="add mod">
          <ac:chgData name="Enrique Garcia-Ceja" userId="cac46fe6-f2bd-4103-802d-af93b1429973" providerId="ADAL" clId="{61080F0E-D82A-4A71-92EE-55D65C9BC475}" dt="2021-03-08T14:51:01.485" v="566" actId="1076"/>
          <ac:spMkLst>
            <pc:docMk/>
            <pc:sldMk cId="283353486" sldId="333"/>
            <ac:spMk id="23" creationId="{2A9F8896-AF4F-47B4-AC12-9CDFEA6C7C7B}"/>
          </ac:spMkLst>
        </pc:spChg>
        <pc:spChg chg="add mod">
          <ac:chgData name="Enrique Garcia-Ceja" userId="cac46fe6-f2bd-4103-802d-af93b1429973" providerId="ADAL" clId="{61080F0E-D82A-4A71-92EE-55D65C9BC475}" dt="2021-03-08T14:51:01.485" v="566" actId="1076"/>
          <ac:spMkLst>
            <pc:docMk/>
            <pc:sldMk cId="283353486" sldId="333"/>
            <ac:spMk id="27" creationId="{5A308F78-B9DB-482B-BBDD-34BC2A969A5C}"/>
          </ac:spMkLst>
        </pc:spChg>
        <pc:spChg chg="add mod">
          <ac:chgData name="Enrique Garcia-Ceja" userId="cac46fe6-f2bd-4103-802d-af93b1429973" providerId="ADAL" clId="{61080F0E-D82A-4A71-92EE-55D65C9BC475}" dt="2021-03-08T14:51:01.485" v="566" actId="1076"/>
          <ac:spMkLst>
            <pc:docMk/>
            <pc:sldMk cId="283353486" sldId="333"/>
            <ac:spMk id="28" creationId="{477F3E1B-7C78-4B2B-8A04-D0F9DCF700E4}"/>
          </ac:spMkLst>
        </pc:spChg>
        <pc:spChg chg="add mod">
          <ac:chgData name="Enrique Garcia-Ceja" userId="cac46fe6-f2bd-4103-802d-af93b1429973" providerId="ADAL" clId="{61080F0E-D82A-4A71-92EE-55D65C9BC475}" dt="2021-03-08T14:51:01.485" v="566" actId="1076"/>
          <ac:spMkLst>
            <pc:docMk/>
            <pc:sldMk cId="283353486" sldId="333"/>
            <ac:spMk id="33" creationId="{6035D021-39A2-4A42-975C-688F6E1123BF}"/>
          </ac:spMkLst>
        </pc:spChg>
        <pc:spChg chg="add mod">
          <ac:chgData name="Enrique Garcia-Ceja" userId="cac46fe6-f2bd-4103-802d-af93b1429973" providerId="ADAL" clId="{61080F0E-D82A-4A71-92EE-55D65C9BC475}" dt="2021-03-08T14:51:01.485" v="566" actId="1076"/>
          <ac:spMkLst>
            <pc:docMk/>
            <pc:sldMk cId="283353486" sldId="333"/>
            <ac:spMk id="34" creationId="{47B838A5-9CAF-4DB2-89A9-C00279BFC6E2}"/>
          </ac:spMkLst>
        </pc:spChg>
        <pc:spChg chg="add mod">
          <ac:chgData name="Enrique Garcia-Ceja" userId="cac46fe6-f2bd-4103-802d-af93b1429973" providerId="ADAL" clId="{61080F0E-D82A-4A71-92EE-55D65C9BC475}" dt="2021-03-08T14:51:01.485" v="566" actId="1076"/>
          <ac:spMkLst>
            <pc:docMk/>
            <pc:sldMk cId="283353486" sldId="333"/>
            <ac:spMk id="35" creationId="{DF7EC5C1-5B63-41D4-99F9-BC3BDA64E9F4}"/>
          </ac:spMkLst>
        </pc:spChg>
        <pc:spChg chg="add mod">
          <ac:chgData name="Enrique Garcia-Ceja" userId="cac46fe6-f2bd-4103-802d-af93b1429973" providerId="ADAL" clId="{61080F0E-D82A-4A71-92EE-55D65C9BC475}" dt="2021-03-08T14:51:01.485" v="566" actId="1076"/>
          <ac:spMkLst>
            <pc:docMk/>
            <pc:sldMk cId="283353486" sldId="333"/>
            <ac:spMk id="36" creationId="{21DDE500-6853-4F5B-95E2-00C9E4AFD1ED}"/>
          </ac:spMkLst>
        </pc:spChg>
        <pc:spChg chg="add mod">
          <ac:chgData name="Enrique Garcia-Ceja" userId="cac46fe6-f2bd-4103-802d-af93b1429973" providerId="ADAL" clId="{61080F0E-D82A-4A71-92EE-55D65C9BC475}" dt="2021-03-08T14:51:01.485" v="566" actId="1076"/>
          <ac:spMkLst>
            <pc:docMk/>
            <pc:sldMk cId="283353486" sldId="333"/>
            <ac:spMk id="37" creationId="{5273DAC5-4410-44C3-B249-101793F857D7}"/>
          </ac:spMkLst>
        </pc:spChg>
        <pc:spChg chg="add mod">
          <ac:chgData name="Enrique Garcia-Ceja" userId="cac46fe6-f2bd-4103-802d-af93b1429973" providerId="ADAL" clId="{61080F0E-D82A-4A71-92EE-55D65C9BC475}" dt="2021-03-08T14:51:01.485" v="566" actId="1076"/>
          <ac:spMkLst>
            <pc:docMk/>
            <pc:sldMk cId="283353486" sldId="333"/>
            <ac:spMk id="38" creationId="{2D949DA8-F022-4309-94EE-CC9EF3EB44D7}"/>
          </ac:spMkLst>
        </pc:spChg>
        <pc:spChg chg="add mod">
          <ac:chgData name="Enrique Garcia-Ceja" userId="cac46fe6-f2bd-4103-802d-af93b1429973" providerId="ADAL" clId="{61080F0E-D82A-4A71-92EE-55D65C9BC475}" dt="2021-03-08T14:51:01.485" v="566" actId="1076"/>
          <ac:spMkLst>
            <pc:docMk/>
            <pc:sldMk cId="283353486" sldId="333"/>
            <ac:spMk id="39" creationId="{20AD04BE-9F87-4006-99F5-40DACD05A8C3}"/>
          </ac:spMkLst>
        </pc:spChg>
        <pc:spChg chg="add mod">
          <ac:chgData name="Enrique Garcia-Ceja" userId="cac46fe6-f2bd-4103-802d-af93b1429973" providerId="ADAL" clId="{61080F0E-D82A-4A71-92EE-55D65C9BC475}" dt="2021-03-08T14:51:01.485" v="566" actId="1076"/>
          <ac:spMkLst>
            <pc:docMk/>
            <pc:sldMk cId="283353486" sldId="333"/>
            <ac:spMk id="40" creationId="{CE5049DF-3F76-4DC5-9CF7-4F5A9F88E7F5}"/>
          </ac:spMkLst>
        </pc:spChg>
        <pc:spChg chg="add mod">
          <ac:chgData name="Enrique Garcia-Ceja" userId="cac46fe6-f2bd-4103-802d-af93b1429973" providerId="ADAL" clId="{61080F0E-D82A-4A71-92EE-55D65C9BC475}" dt="2021-03-08T15:03:01.843" v="621"/>
          <ac:spMkLst>
            <pc:docMk/>
            <pc:sldMk cId="283353486" sldId="333"/>
            <ac:spMk id="43" creationId="{175B204E-2281-43B1-88A6-1585ACC15557}"/>
          </ac:spMkLst>
        </pc:spChg>
        <pc:grpChg chg="add mod">
          <ac:chgData name="Enrique Garcia-Ceja" userId="cac46fe6-f2bd-4103-802d-af93b1429973" providerId="ADAL" clId="{61080F0E-D82A-4A71-92EE-55D65C9BC475}" dt="2021-03-08T14:44:06.901" v="522"/>
          <ac:grpSpMkLst>
            <pc:docMk/>
            <pc:sldMk cId="283353486" sldId="333"/>
            <ac:grpSpMk id="4" creationId="{21DC1262-6F57-42C7-9404-0C0CB0511259}"/>
          </ac:grpSpMkLst>
        </pc:grpChg>
        <pc:cxnChg chg="add mod">
          <ac:chgData name="Enrique Garcia-Ceja" userId="cac46fe6-f2bd-4103-802d-af93b1429973" providerId="ADAL" clId="{61080F0E-D82A-4A71-92EE-55D65C9BC475}" dt="2021-03-08T14:51:01.485" v="566" actId="1076"/>
          <ac:cxnSpMkLst>
            <pc:docMk/>
            <pc:sldMk cId="283353486" sldId="333"/>
            <ac:cxnSpMk id="17" creationId="{B9B58A20-74A8-4AB8-BAAE-EC216CE84C43}"/>
          </ac:cxnSpMkLst>
        </pc:cxnChg>
        <pc:cxnChg chg="add mod">
          <ac:chgData name="Enrique Garcia-Ceja" userId="cac46fe6-f2bd-4103-802d-af93b1429973" providerId="ADAL" clId="{61080F0E-D82A-4A71-92EE-55D65C9BC475}" dt="2021-03-08T14:51:01.485" v="566" actId="1076"/>
          <ac:cxnSpMkLst>
            <pc:docMk/>
            <pc:sldMk cId="283353486" sldId="333"/>
            <ac:cxnSpMk id="18" creationId="{E12520F2-9E3E-40FF-95A8-E2FBB412F814}"/>
          </ac:cxnSpMkLst>
        </pc:cxnChg>
        <pc:cxnChg chg="add mod">
          <ac:chgData name="Enrique Garcia-Ceja" userId="cac46fe6-f2bd-4103-802d-af93b1429973" providerId="ADAL" clId="{61080F0E-D82A-4A71-92EE-55D65C9BC475}" dt="2021-03-08T14:51:01.485" v="566" actId="1076"/>
          <ac:cxnSpMkLst>
            <pc:docMk/>
            <pc:sldMk cId="283353486" sldId="333"/>
            <ac:cxnSpMk id="19" creationId="{817D93DA-887F-4171-8D36-CE139B912F1E}"/>
          </ac:cxnSpMkLst>
        </pc:cxnChg>
        <pc:cxnChg chg="add mod">
          <ac:chgData name="Enrique Garcia-Ceja" userId="cac46fe6-f2bd-4103-802d-af93b1429973" providerId="ADAL" clId="{61080F0E-D82A-4A71-92EE-55D65C9BC475}" dt="2021-03-08T14:51:01.485" v="566" actId="1076"/>
          <ac:cxnSpMkLst>
            <pc:docMk/>
            <pc:sldMk cId="283353486" sldId="333"/>
            <ac:cxnSpMk id="20" creationId="{666A93CD-7A32-497E-8600-8DC6FF3076A6}"/>
          </ac:cxnSpMkLst>
        </pc:cxnChg>
        <pc:cxnChg chg="add mod">
          <ac:chgData name="Enrique Garcia-Ceja" userId="cac46fe6-f2bd-4103-802d-af93b1429973" providerId="ADAL" clId="{61080F0E-D82A-4A71-92EE-55D65C9BC475}" dt="2021-03-08T14:51:01.485" v="566" actId="1076"/>
          <ac:cxnSpMkLst>
            <pc:docMk/>
            <pc:sldMk cId="283353486" sldId="333"/>
            <ac:cxnSpMk id="22" creationId="{9884C348-0735-4E27-9240-6BA75BA19E4F}"/>
          </ac:cxnSpMkLst>
        </pc:cxnChg>
        <pc:cxnChg chg="add mod">
          <ac:chgData name="Enrique Garcia-Ceja" userId="cac46fe6-f2bd-4103-802d-af93b1429973" providerId="ADAL" clId="{61080F0E-D82A-4A71-92EE-55D65C9BC475}" dt="2021-03-08T14:51:01.485" v="566" actId="1076"/>
          <ac:cxnSpMkLst>
            <pc:docMk/>
            <pc:sldMk cId="283353486" sldId="333"/>
            <ac:cxnSpMk id="24" creationId="{8219C0B5-5F56-4E26-85A4-AAAEE53736A2}"/>
          </ac:cxnSpMkLst>
        </pc:cxnChg>
        <pc:cxnChg chg="add mod">
          <ac:chgData name="Enrique Garcia-Ceja" userId="cac46fe6-f2bd-4103-802d-af93b1429973" providerId="ADAL" clId="{61080F0E-D82A-4A71-92EE-55D65C9BC475}" dt="2021-03-08T14:51:01.485" v="566" actId="1076"/>
          <ac:cxnSpMkLst>
            <pc:docMk/>
            <pc:sldMk cId="283353486" sldId="333"/>
            <ac:cxnSpMk id="25" creationId="{10244A0B-33E7-4E30-BF62-77364D568BAC}"/>
          </ac:cxnSpMkLst>
        </pc:cxnChg>
        <pc:cxnChg chg="add mod">
          <ac:chgData name="Enrique Garcia-Ceja" userId="cac46fe6-f2bd-4103-802d-af93b1429973" providerId="ADAL" clId="{61080F0E-D82A-4A71-92EE-55D65C9BC475}" dt="2021-03-08T14:51:01.485" v="566" actId="1076"/>
          <ac:cxnSpMkLst>
            <pc:docMk/>
            <pc:sldMk cId="283353486" sldId="333"/>
            <ac:cxnSpMk id="26" creationId="{BC56EEF7-D700-487E-BBFD-5B34EFF42B32}"/>
          </ac:cxnSpMkLst>
        </pc:cxnChg>
        <pc:cxnChg chg="add mod">
          <ac:chgData name="Enrique Garcia-Ceja" userId="cac46fe6-f2bd-4103-802d-af93b1429973" providerId="ADAL" clId="{61080F0E-D82A-4A71-92EE-55D65C9BC475}" dt="2021-03-08T14:51:01.485" v="566" actId="1076"/>
          <ac:cxnSpMkLst>
            <pc:docMk/>
            <pc:sldMk cId="283353486" sldId="333"/>
            <ac:cxnSpMk id="29" creationId="{93749EA3-1459-412B-B94E-BD4694ACBB2E}"/>
          </ac:cxnSpMkLst>
        </pc:cxnChg>
        <pc:cxnChg chg="add mod">
          <ac:chgData name="Enrique Garcia-Ceja" userId="cac46fe6-f2bd-4103-802d-af93b1429973" providerId="ADAL" clId="{61080F0E-D82A-4A71-92EE-55D65C9BC475}" dt="2021-03-08T14:51:01.485" v="566" actId="1076"/>
          <ac:cxnSpMkLst>
            <pc:docMk/>
            <pc:sldMk cId="283353486" sldId="333"/>
            <ac:cxnSpMk id="30" creationId="{C3B3075F-C9F3-46A3-B96B-AB0C65EDC8D6}"/>
          </ac:cxnSpMkLst>
        </pc:cxnChg>
        <pc:cxnChg chg="add mod">
          <ac:chgData name="Enrique Garcia-Ceja" userId="cac46fe6-f2bd-4103-802d-af93b1429973" providerId="ADAL" clId="{61080F0E-D82A-4A71-92EE-55D65C9BC475}" dt="2021-03-08T14:51:01.485" v="566" actId="1076"/>
          <ac:cxnSpMkLst>
            <pc:docMk/>
            <pc:sldMk cId="283353486" sldId="333"/>
            <ac:cxnSpMk id="31" creationId="{A95243E6-E031-4E9C-AB10-525F0DF94E56}"/>
          </ac:cxnSpMkLst>
        </pc:cxnChg>
        <pc:cxnChg chg="add mod">
          <ac:chgData name="Enrique Garcia-Ceja" userId="cac46fe6-f2bd-4103-802d-af93b1429973" providerId="ADAL" clId="{61080F0E-D82A-4A71-92EE-55D65C9BC475}" dt="2021-03-08T14:51:01.485" v="566" actId="1076"/>
          <ac:cxnSpMkLst>
            <pc:docMk/>
            <pc:sldMk cId="283353486" sldId="333"/>
            <ac:cxnSpMk id="32" creationId="{26B664B0-06E7-49AD-B5FC-1207BEC54BE4}"/>
          </ac:cxnSpMkLst>
        </pc:cxnChg>
        <pc:cxnChg chg="add mod">
          <ac:chgData name="Enrique Garcia-Ceja" userId="cac46fe6-f2bd-4103-802d-af93b1429973" providerId="ADAL" clId="{61080F0E-D82A-4A71-92EE-55D65C9BC475}" dt="2021-03-08T14:51:01.485" v="566" actId="1076"/>
          <ac:cxnSpMkLst>
            <pc:docMk/>
            <pc:sldMk cId="283353486" sldId="333"/>
            <ac:cxnSpMk id="41" creationId="{6C7F4B84-4A43-44CC-9E0F-4B133011EA99}"/>
          </ac:cxnSpMkLst>
        </pc:cxnChg>
        <pc:cxnChg chg="add mod">
          <ac:chgData name="Enrique Garcia-Ceja" userId="cac46fe6-f2bd-4103-802d-af93b1429973" providerId="ADAL" clId="{61080F0E-D82A-4A71-92EE-55D65C9BC475}" dt="2021-03-08T14:51:01.485" v="566" actId="1076"/>
          <ac:cxnSpMkLst>
            <pc:docMk/>
            <pc:sldMk cId="283353486" sldId="333"/>
            <ac:cxnSpMk id="42" creationId="{E713B4F9-E7C3-4DC0-925D-8C8BAA1023FA}"/>
          </ac:cxnSpMkLst>
        </pc:cxnChg>
      </pc:sldChg>
      <pc:sldChg chg="addSp delSp modSp add mod">
        <pc:chgData name="Enrique Garcia-Ceja" userId="cac46fe6-f2bd-4103-802d-af93b1429973" providerId="ADAL" clId="{61080F0E-D82A-4A71-92EE-55D65C9BC475}" dt="2021-03-08T15:01:34.992" v="590" actId="1038"/>
        <pc:sldMkLst>
          <pc:docMk/>
          <pc:sldMk cId="3310047686" sldId="334"/>
        </pc:sldMkLst>
        <pc:spChg chg="mod">
          <ac:chgData name="Enrique Garcia-Ceja" userId="cac46fe6-f2bd-4103-802d-af93b1429973" providerId="ADAL" clId="{61080F0E-D82A-4A71-92EE-55D65C9BC475}" dt="2021-03-08T14:51:44.067" v="567"/>
          <ac:spMkLst>
            <pc:docMk/>
            <pc:sldMk cId="3310047686" sldId="334"/>
            <ac:spMk id="2" creationId="{DA93C4BE-5E27-46F9-B4B5-B31A61970ECC}"/>
          </ac:spMkLst>
        </pc:spChg>
        <pc:spChg chg="mod">
          <ac:chgData name="Enrique Garcia-Ceja" userId="cac46fe6-f2bd-4103-802d-af93b1429973" providerId="ADAL" clId="{61080F0E-D82A-4A71-92EE-55D65C9BC475}" dt="2021-03-08T14:44:08.447" v="523"/>
          <ac:spMkLst>
            <pc:docMk/>
            <pc:sldMk cId="3310047686" sldId="334"/>
            <ac:spMk id="5" creationId="{FDBDD6FA-816B-4AC1-816A-652F56463AA4}"/>
          </ac:spMkLst>
        </pc:spChg>
        <pc:spChg chg="mod">
          <ac:chgData name="Enrique Garcia-Ceja" userId="cac46fe6-f2bd-4103-802d-af93b1429973" providerId="ADAL" clId="{61080F0E-D82A-4A71-92EE-55D65C9BC475}" dt="2021-03-08T14:44:08.447" v="523"/>
          <ac:spMkLst>
            <pc:docMk/>
            <pc:sldMk cId="3310047686" sldId="334"/>
            <ac:spMk id="6" creationId="{99D07A02-C927-4B70-A918-D632120DA873}"/>
          </ac:spMkLst>
        </pc:spChg>
        <pc:spChg chg="mod">
          <ac:chgData name="Enrique Garcia-Ceja" userId="cac46fe6-f2bd-4103-802d-af93b1429973" providerId="ADAL" clId="{61080F0E-D82A-4A71-92EE-55D65C9BC475}" dt="2021-03-08T14:44:08.447" v="523"/>
          <ac:spMkLst>
            <pc:docMk/>
            <pc:sldMk cId="3310047686" sldId="334"/>
            <ac:spMk id="7" creationId="{1C98F6B5-823F-403D-A58A-7F041E144F54}"/>
          </ac:spMkLst>
        </pc:spChg>
        <pc:spChg chg="add mod">
          <ac:chgData name="Enrique Garcia-Ceja" userId="cac46fe6-f2bd-4103-802d-af93b1429973" providerId="ADAL" clId="{61080F0E-D82A-4A71-92EE-55D65C9BC475}" dt="2021-03-08T14:44:08.447" v="523"/>
          <ac:spMkLst>
            <pc:docMk/>
            <pc:sldMk cId="3310047686" sldId="334"/>
            <ac:spMk id="8" creationId="{438EE3A1-E771-4450-9F4B-CACC2109BE92}"/>
          </ac:spMkLst>
        </pc:spChg>
        <pc:spChg chg="add mod">
          <ac:chgData name="Enrique Garcia-Ceja" userId="cac46fe6-f2bd-4103-802d-af93b1429973" providerId="ADAL" clId="{61080F0E-D82A-4A71-92EE-55D65C9BC475}" dt="2021-03-08T14:44:08.447" v="523"/>
          <ac:spMkLst>
            <pc:docMk/>
            <pc:sldMk cId="3310047686" sldId="334"/>
            <ac:spMk id="9" creationId="{9DBAD88E-333E-4883-9837-3BC28D4CA741}"/>
          </ac:spMkLst>
        </pc:spChg>
        <pc:spChg chg="add mod">
          <ac:chgData name="Enrique Garcia-Ceja" userId="cac46fe6-f2bd-4103-802d-af93b1429973" providerId="ADAL" clId="{61080F0E-D82A-4A71-92EE-55D65C9BC475}" dt="2021-03-08T14:44:08.447" v="523"/>
          <ac:spMkLst>
            <pc:docMk/>
            <pc:sldMk cId="3310047686" sldId="334"/>
            <ac:spMk id="10" creationId="{69FCA5B3-FD2B-435A-8362-12BB9943E38D}"/>
          </ac:spMkLst>
        </pc:spChg>
        <pc:spChg chg="add mod">
          <ac:chgData name="Enrique Garcia-Ceja" userId="cac46fe6-f2bd-4103-802d-af93b1429973" providerId="ADAL" clId="{61080F0E-D82A-4A71-92EE-55D65C9BC475}" dt="2021-03-08T14:44:08.447" v="523"/>
          <ac:spMkLst>
            <pc:docMk/>
            <pc:sldMk cId="3310047686" sldId="334"/>
            <ac:spMk id="11" creationId="{ACE43B80-0D84-4F50-8FF0-0894365D9AFC}"/>
          </ac:spMkLst>
        </pc:spChg>
        <pc:spChg chg="add mod">
          <ac:chgData name="Enrique Garcia-Ceja" userId="cac46fe6-f2bd-4103-802d-af93b1429973" providerId="ADAL" clId="{61080F0E-D82A-4A71-92EE-55D65C9BC475}" dt="2021-03-08T14:44:08.447" v="523"/>
          <ac:spMkLst>
            <pc:docMk/>
            <pc:sldMk cId="3310047686" sldId="334"/>
            <ac:spMk id="12" creationId="{99EB8E79-6043-42BC-8636-1322DEBF88B7}"/>
          </ac:spMkLst>
        </pc:spChg>
        <pc:spChg chg="add mod">
          <ac:chgData name="Enrique Garcia-Ceja" userId="cac46fe6-f2bd-4103-802d-af93b1429973" providerId="ADAL" clId="{61080F0E-D82A-4A71-92EE-55D65C9BC475}" dt="2021-03-08T14:44:08.447" v="523"/>
          <ac:spMkLst>
            <pc:docMk/>
            <pc:sldMk cId="3310047686" sldId="334"/>
            <ac:spMk id="13" creationId="{CF1ADF0E-5F9B-41C6-A5EA-D0516CF1DF66}"/>
          </ac:spMkLst>
        </pc:spChg>
        <pc:spChg chg="add mod">
          <ac:chgData name="Enrique Garcia-Ceja" userId="cac46fe6-f2bd-4103-802d-af93b1429973" providerId="ADAL" clId="{61080F0E-D82A-4A71-92EE-55D65C9BC475}" dt="2021-03-08T14:44:08.447" v="523"/>
          <ac:spMkLst>
            <pc:docMk/>
            <pc:sldMk cId="3310047686" sldId="334"/>
            <ac:spMk id="14" creationId="{341FAE7D-BE9B-4E9C-A9DF-F802A1314319}"/>
          </ac:spMkLst>
        </pc:spChg>
        <pc:spChg chg="add del mod">
          <ac:chgData name="Enrique Garcia-Ceja" userId="cac46fe6-f2bd-4103-802d-af93b1429973" providerId="ADAL" clId="{61080F0E-D82A-4A71-92EE-55D65C9BC475}" dt="2021-03-08T15:01:23.074" v="572" actId="478"/>
          <ac:spMkLst>
            <pc:docMk/>
            <pc:sldMk cId="3310047686" sldId="334"/>
            <ac:spMk id="15" creationId="{1671ED26-EFCF-4515-8EF1-C458551B34EA}"/>
          </ac:spMkLst>
        </pc:spChg>
        <pc:spChg chg="add mod">
          <ac:chgData name="Enrique Garcia-Ceja" userId="cac46fe6-f2bd-4103-802d-af93b1429973" providerId="ADAL" clId="{61080F0E-D82A-4A71-92EE-55D65C9BC475}" dt="2021-03-08T14:52:23.554" v="571" actId="1076"/>
          <ac:spMkLst>
            <pc:docMk/>
            <pc:sldMk cId="3310047686" sldId="334"/>
            <ac:spMk id="16" creationId="{10DA1B8E-7A96-4FB2-B389-F9DE2F2D04AC}"/>
          </ac:spMkLst>
        </pc:spChg>
        <pc:spChg chg="add mod">
          <ac:chgData name="Enrique Garcia-Ceja" userId="cac46fe6-f2bd-4103-802d-af93b1429973" providerId="ADAL" clId="{61080F0E-D82A-4A71-92EE-55D65C9BC475}" dt="2021-03-08T14:52:06.040" v="570" actId="1076"/>
          <ac:spMkLst>
            <pc:docMk/>
            <pc:sldMk cId="3310047686" sldId="334"/>
            <ac:spMk id="17" creationId="{C4A4B3BD-E562-424B-B258-928A533BBA96}"/>
          </ac:spMkLst>
        </pc:spChg>
        <pc:spChg chg="add mod">
          <ac:chgData name="Enrique Garcia-Ceja" userId="cac46fe6-f2bd-4103-802d-af93b1429973" providerId="ADAL" clId="{61080F0E-D82A-4A71-92EE-55D65C9BC475}" dt="2021-03-08T14:52:06.040" v="570" actId="1076"/>
          <ac:spMkLst>
            <pc:docMk/>
            <pc:sldMk cId="3310047686" sldId="334"/>
            <ac:spMk id="18" creationId="{8CCD140E-A954-447A-8813-AA5C1E5E2539}"/>
          </ac:spMkLst>
        </pc:spChg>
        <pc:spChg chg="add mod">
          <ac:chgData name="Enrique Garcia-Ceja" userId="cac46fe6-f2bd-4103-802d-af93b1429973" providerId="ADAL" clId="{61080F0E-D82A-4A71-92EE-55D65C9BC475}" dt="2021-03-08T14:52:06.040" v="570" actId="1076"/>
          <ac:spMkLst>
            <pc:docMk/>
            <pc:sldMk cId="3310047686" sldId="334"/>
            <ac:spMk id="19" creationId="{7B3A3A04-A28E-439F-926B-143965985790}"/>
          </ac:spMkLst>
        </pc:spChg>
        <pc:spChg chg="add mod">
          <ac:chgData name="Enrique Garcia-Ceja" userId="cac46fe6-f2bd-4103-802d-af93b1429973" providerId="ADAL" clId="{61080F0E-D82A-4A71-92EE-55D65C9BC475}" dt="2021-03-08T14:52:06.040" v="570" actId="1076"/>
          <ac:spMkLst>
            <pc:docMk/>
            <pc:sldMk cId="3310047686" sldId="334"/>
            <ac:spMk id="20" creationId="{E959526F-9C51-48EB-AB9D-127B9B5EDEF0}"/>
          </ac:spMkLst>
        </pc:spChg>
        <pc:spChg chg="add mod">
          <ac:chgData name="Enrique Garcia-Ceja" userId="cac46fe6-f2bd-4103-802d-af93b1429973" providerId="ADAL" clId="{61080F0E-D82A-4A71-92EE-55D65C9BC475}" dt="2021-03-08T14:52:06.040" v="570" actId="1076"/>
          <ac:spMkLst>
            <pc:docMk/>
            <pc:sldMk cId="3310047686" sldId="334"/>
            <ac:spMk id="22" creationId="{FB54DC00-6B97-4CAA-91F9-2F2B56169188}"/>
          </ac:spMkLst>
        </pc:spChg>
        <pc:spChg chg="add mod">
          <ac:chgData name="Enrique Garcia-Ceja" userId="cac46fe6-f2bd-4103-802d-af93b1429973" providerId="ADAL" clId="{61080F0E-D82A-4A71-92EE-55D65C9BC475}" dt="2021-03-08T14:52:06.040" v="570" actId="1076"/>
          <ac:spMkLst>
            <pc:docMk/>
            <pc:sldMk cId="3310047686" sldId="334"/>
            <ac:spMk id="24" creationId="{56EA55F3-9511-4785-A229-D00E2D1F52BA}"/>
          </ac:spMkLst>
        </pc:spChg>
        <pc:spChg chg="add mod">
          <ac:chgData name="Enrique Garcia-Ceja" userId="cac46fe6-f2bd-4103-802d-af93b1429973" providerId="ADAL" clId="{61080F0E-D82A-4A71-92EE-55D65C9BC475}" dt="2021-03-08T14:52:06.040" v="570" actId="1076"/>
          <ac:spMkLst>
            <pc:docMk/>
            <pc:sldMk cId="3310047686" sldId="334"/>
            <ac:spMk id="26" creationId="{11AA0387-EE86-4E76-8154-E51A9E280C56}"/>
          </ac:spMkLst>
        </pc:spChg>
        <pc:spChg chg="add mod">
          <ac:chgData name="Enrique Garcia-Ceja" userId="cac46fe6-f2bd-4103-802d-af93b1429973" providerId="ADAL" clId="{61080F0E-D82A-4A71-92EE-55D65C9BC475}" dt="2021-03-08T14:52:06.040" v="570" actId="1076"/>
          <ac:spMkLst>
            <pc:docMk/>
            <pc:sldMk cId="3310047686" sldId="334"/>
            <ac:spMk id="31" creationId="{61A9ABAF-FE31-42CB-91EB-9158F6D0EF27}"/>
          </ac:spMkLst>
        </pc:spChg>
        <pc:spChg chg="add mod">
          <ac:chgData name="Enrique Garcia-Ceja" userId="cac46fe6-f2bd-4103-802d-af93b1429973" providerId="ADAL" clId="{61080F0E-D82A-4A71-92EE-55D65C9BC475}" dt="2021-03-08T14:52:06.040" v="570" actId="1076"/>
          <ac:spMkLst>
            <pc:docMk/>
            <pc:sldMk cId="3310047686" sldId="334"/>
            <ac:spMk id="33" creationId="{7B65B408-59A1-437B-8343-A7201D786E00}"/>
          </ac:spMkLst>
        </pc:spChg>
        <pc:spChg chg="add mod">
          <ac:chgData name="Enrique Garcia-Ceja" userId="cac46fe6-f2bd-4103-802d-af93b1429973" providerId="ADAL" clId="{61080F0E-D82A-4A71-92EE-55D65C9BC475}" dt="2021-03-08T14:52:06.040" v="570" actId="1076"/>
          <ac:spMkLst>
            <pc:docMk/>
            <pc:sldMk cId="3310047686" sldId="334"/>
            <ac:spMk id="34" creationId="{0AFEBD0F-DE50-4C4A-8763-BB26F8AD214A}"/>
          </ac:spMkLst>
        </pc:spChg>
        <pc:spChg chg="add mod">
          <ac:chgData name="Enrique Garcia-Ceja" userId="cac46fe6-f2bd-4103-802d-af93b1429973" providerId="ADAL" clId="{61080F0E-D82A-4A71-92EE-55D65C9BC475}" dt="2021-03-08T15:01:34.992" v="590" actId="1038"/>
          <ac:spMkLst>
            <pc:docMk/>
            <pc:sldMk cId="3310047686" sldId="334"/>
            <ac:spMk id="39" creationId="{8A821E2E-DC18-4A53-90DD-6165A82084E5}"/>
          </ac:spMkLst>
        </pc:spChg>
        <pc:grpChg chg="add mod">
          <ac:chgData name="Enrique Garcia-Ceja" userId="cac46fe6-f2bd-4103-802d-af93b1429973" providerId="ADAL" clId="{61080F0E-D82A-4A71-92EE-55D65C9BC475}" dt="2021-03-08T14:44:08.447" v="523"/>
          <ac:grpSpMkLst>
            <pc:docMk/>
            <pc:sldMk cId="3310047686" sldId="334"/>
            <ac:grpSpMk id="4" creationId="{C6E1167B-79DE-48A5-BBE9-70530BBBB483}"/>
          </ac:grpSpMkLst>
        </pc:grpChg>
        <pc:picChg chg="add mod">
          <ac:chgData name="Enrique Garcia-Ceja" userId="cac46fe6-f2bd-4103-802d-af93b1429973" providerId="ADAL" clId="{61080F0E-D82A-4A71-92EE-55D65C9BC475}" dt="2021-03-08T14:52:06.040" v="570" actId="1076"/>
          <ac:picMkLst>
            <pc:docMk/>
            <pc:sldMk cId="3310047686" sldId="334"/>
            <ac:picMk id="38" creationId="{10197795-E180-4EE4-BBE7-AF0291A6B67A}"/>
          </ac:picMkLst>
        </pc:picChg>
        <pc:cxnChg chg="add mod">
          <ac:chgData name="Enrique Garcia-Ceja" userId="cac46fe6-f2bd-4103-802d-af93b1429973" providerId="ADAL" clId="{61080F0E-D82A-4A71-92EE-55D65C9BC475}" dt="2021-03-08T14:52:06.040" v="570" actId="1076"/>
          <ac:cxnSpMkLst>
            <pc:docMk/>
            <pc:sldMk cId="3310047686" sldId="334"/>
            <ac:cxnSpMk id="21" creationId="{EC23D200-AAEB-4535-A7D7-9BC5402BCAD4}"/>
          </ac:cxnSpMkLst>
        </pc:cxnChg>
        <pc:cxnChg chg="add mod">
          <ac:chgData name="Enrique Garcia-Ceja" userId="cac46fe6-f2bd-4103-802d-af93b1429973" providerId="ADAL" clId="{61080F0E-D82A-4A71-92EE-55D65C9BC475}" dt="2021-03-08T14:52:06.040" v="570" actId="1076"/>
          <ac:cxnSpMkLst>
            <pc:docMk/>
            <pc:sldMk cId="3310047686" sldId="334"/>
            <ac:cxnSpMk id="23" creationId="{8CD4C18D-0AE8-4FB1-AAD9-6CA3DDBC8BE8}"/>
          </ac:cxnSpMkLst>
        </pc:cxnChg>
        <pc:cxnChg chg="add mod">
          <ac:chgData name="Enrique Garcia-Ceja" userId="cac46fe6-f2bd-4103-802d-af93b1429973" providerId="ADAL" clId="{61080F0E-D82A-4A71-92EE-55D65C9BC475}" dt="2021-03-08T14:52:06.040" v="570" actId="1076"/>
          <ac:cxnSpMkLst>
            <pc:docMk/>
            <pc:sldMk cId="3310047686" sldId="334"/>
            <ac:cxnSpMk id="25" creationId="{100671A4-2111-4EE9-B9ED-FFA086326621}"/>
          </ac:cxnSpMkLst>
        </pc:cxnChg>
        <pc:cxnChg chg="add mod">
          <ac:chgData name="Enrique Garcia-Ceja" userId="cac46fe6-f2bd-4103-802d-af93b1429973" providerId="ADAL" clId="{61080F0E-D82A-4A71-92EE-55D65C9BC475}" dt="2021-03-08T14:52:06.040" v="570" actId="1076"/>
          <ac:cxnSpMkLst>
            <pc:docMk/>
            <pc:sldMk cId="3310047686" sldId="334"/>
            <ac:cxnSpMk id="27" creationId="{98737376-0662-406A-BD9D-B4DC827F8F18}"/>
          </ac:cxnSpMkLst>
        </pc:cxnChg>
        <pc:cxnChg chg="add mod">
          <ac:chgData name="Enrique Garcia-Ceja" userId="cac46fe6-f2bd-4103-802d-af93b1429973" providerId="ADAL" clId="{61080F0E-D82A-4A71-92EE-55D65C9BC475}" dt="2021-03-08T14:52:06.040" v="570" actId="1076"/>
          <ac:cxnSpMkLst>
            <pc:docMk/>
            <pc:sldMk cId="3310047686" sldId="334"/>
            <ac:cxnSpMk id="28" creationId="{4CF55DC2-C11C-4B68-9B6D-A6228D002C9A}"/>
          </ac:cxnSpMkLst>
        </pc:cxnChg>
        <pc:cxnChg chg="add mod">
          <ac:chgData name="Enrique Garcia-Ceja" userId="cac46fe6-f2bd-4103-802d-af93b1429973" providerId="ADAL" clId="{61080F0E-D82A-4A71-92EE-55D65C9BC475}" dt="2021-03-08T14:52:06.040" v="570" actId="1076"/>
          <ac:cxnSpMkLst>
            <pc:docMk/>
            <pc:sldMk cId="3310047686" sldId="334"/>
            <ac:cxnSpMk id="29" creationId="{DB84A4B6-40BA-4191-B751-730110A3B533}"/>
          </ac:cxnSpMkLst>
        </pc:cxnChg>
        <pc:cxnChg chg="add mod">
          <ac:chgData name="Enrique Garcia-Ceja" userId="cac46fe6-f2bd-4103-802d-af93b1429973" providerId="ADAL" clId="{61080F0E-D82A-4A71-92EE-55D65C9BC475}" dt="2021-03-08T14:52:06.040" v="570" actId="1076"/>
          <ac:cxnSpMkLst>
            <pc:docMk/>
            <pc:sldMk cId="3310047686" sldId="334"/>
            <ac:cxnSpMk id="30" creationId="{B05EF463-B1C5-4D0B-91D1-6BD8EDD4D660}"/>
          </ac:cxnSpMkLst>
        </pc:cxnChg>
        <pc:cxnChg chg="add mod">
          <ac:chgData name="Enrique Garcia-Ceja" userId="cac46fe6-f2bd-4103-802d-af93b1429973" providerId="ADAL" clId="{61080F0E-D82A-4A71-92EE-55D65C9BC475}" dt="2021-03-08T14:52:06.040" v="570" actId="1076"/>
          <ac:cxnSpMkLst>
            <pc:docMk/>
            <pc:sldMk cId="3310047686" sldId="334"/>
            <ac:cxnSpMk id="32" creationId="{AAE3D657-F08A-4E87-9D1B-8FC8498AA76D}"/>
          </ac:cxnSpMkLst>
        </pc:cxnChg>
        <pc:cxnChg chg="add mod">
          <ac:chgData name="Enrique Garcia-Ceja" userId="cac46fe6-f2bd-4103-802d-af93b1429973" providerId="ADAL" clId="{61080F0E-D82A-4A71-92EE-55D65C9BC475}" dt="2021-03-08T14:52:06.040" v="570" actId="1076"/>
          <ac:cxnSpMkLst>
            <pc:docMk/>
            <pc:sldMk cId="3310047686" sldId="334"/>
            <ac:cxnSpMk id="35" creationId="{40E6B4F9-2EB3-4AC4-B40D-21E54BEBA175}"/>
          </ac:cxnSpMkLst>
        </pc:cxnChg>
        <pc:cxnChg chg="add mod">
          <ac:chgData name="Enrique Garcia-Ceja" userId="cac46fe6-f2bd-4103-802d-af93b1429973" providerId="ADAL" clId="{61080F0E-D82A-4A71-92EE-55D65C9BC475}" dt="2021-03-08T14:52:06.040" v="570" actId="1076"/>
          <ac:cxnSpMkLst>
            <pc:docMk/>
            <pc:sldMk cId="3310047686" sldId="334"/>
            <ac:cxnSpMk id="36" creationId="{DB52FAF5-A4A2-4BB2-9F83-82F73256FA68}"/>
          </ac:cxnSpMkLst>
        </pc:cxnChg>
        <pc:cxnChg chg="add mod">
          <ac:chgData name="Enrique Garcia-Ceja" userId="cac46fe6-f2bd-4103-802d-af93b1429973" providerId="ADAL" clId="{61080F0E-D82A-4A71-92EE-55D65C9BC475}" dt="2021-03-08T14:52:06.040" v="570" actId="1076"/>
          <ac:cxnSpMkLst>
            <pc:docMk/>
            <pc:sldMk cId="3310047686" sldId="334"/>
            <ac:cxnSpMk id="37" creationId="{CE5A82E1-09F9-453D-8AA6-BD1C50527D26}"/>
          </ac:cxnSpMkLst>
        </pc:cxnChg>
      </pc:sldChg>
      <pc:sldChg chg="addSp modSp add mod">
        <pc:chgData name="Enrique Garcia-Ceja" userId="cac46fe6-f2bd-4103-802d-af93b1429973" providerId="ADAL" clId="{61080F0E-D82A-4A71-92EE-55D65C9BC475}" dt="2021-03-08T15:03:55.828" v="631" actId="207"/>
        <pc:sldMkLst>
          <pc:docMk/>
          <pc:sldMk cId="3237798451" sldId="335"/>
        </pc:sldMkLst>
        <pc:spChg chg="mod">
          <ac:chgData name="Enrique Garcia-Ceja" userId="cac46fe6-f2bd-4103-802d-af93b1429973" providerId="ADAL" clId="{61080F0E-D82A-4A71-92EE-55D65C9BC475}" dt="2021-03-08T15:03:38.144" v="629" actId="1076"/>
          <ac:spMkLst>
            <pc:docMk/>
            <pc:sldMk cId="3237798451" sldId="335"/>
            <ac:spMk id="2" creationId="{DA93C4BE-5E27-46F9-B4B5-B31A61970ECC}"/>
          </ac:spMkLst>
        </pc:spChg>
        <pc:spChg chg="add mod">
          <ac:chgData name="Enrique Garcia-Ceja" userId="cac46fe6-f2bd-4103-802d-af93b1429973" providerId="ADAL" clId="{61080F0E-D82A-4A71-92EE-55D65C9BC475}" dt="2021-03-08T15:03:55.828" v="631" actId="207"/>
          <ac:spMkLst>
            <pc:docMk/>
            <pc:sldMk cId="3237798451" sldId="335"/>
            <ac:spMk id="4" creationId="{7EA07C17-9C03-4861-90C9-2B940CCEE87C}"/>
          </ac:spMkLst>
        </pc:spChg>
      </pc:sldChg>
      <pc:sldChg chg="addSp modSp add mod">
        <pc:chgData name="Enrique Garcia-Ceja" userId="cac46fe6-f2bd-4103-802d-af93b1429973" providerId="ADAL" clId="{61080F0E-D82A-4A71-92EE-55D65C9BC475}" dt="2021-03-08T15:05:42.048" v="656" actId="1076"/>
        <pc:sldMkLst>
          <pc:docMk/>
          <pc:sldMk cId="3263036177" sldId="336"/>
        </pc:sldMkLst>
        <pc:spChg chg="mod">
          <ac:chgData name="Enrique Garcia-Ceja" userId="cac46fe6-f2bd-4103-802d-af93b1429973" providerId="ADAL" clId="{61080F0E-D82A-4A71-92EE-55D65C9BC475}" dt="2021-03-08T15:04:13.150" v="638"/>
          <ac:spMkLst>
            <pc:docMk/>
            <pc:sldMk cId="3263036177" sldId="336"/>
            <ac:spMk id="2" creationId="{DA93C4BE-5E27-46F9-B4B5-B31A61970ECC}"/>
          </ac:spMkLst>
        </pc:spChg>
        <pc:spChg chg="mod">
          <ac:chgData name="Enrique Garcia-Ceja" userId="cac46fe6-f2bd-4103-802d-af93b1429973" providerId="ADAL" clId="{61080F0E-D82A-4A71-92EE-55D65C9BC475}" dt="2021-03-08T15:04:37.611" v="639"/>
          <ac:spMkLst>
            <pc:docMk/>
            <pc:sldMk cId="3263036177" sldId="336"/>
            <ac:spMk id="5" creationId="{77EBB220-C3CD-47F2-9FDB-53762950C61B}"/>
          </ac:spMkLst>
        </pc:spChg>
        <pc:spChg chg="mod">
          <ac:chgData name="Enrique Garcia-Ceja" userId="cac46fe6-f2bd-4103-802d-af93b1429973" providerId="ADAL" clId="{61080F0E-D82A-4A71-92EE-55D65C9BC475}" dt="2021-03-08T15:04:37.611" v="639"/>
          <ac:spMkLst>
            <pc:docMk/>
            <pc:sldMk cId="3263036177" sldId="336"/>
            <ac:spMk id="6" creationId="{B87A4EB7-90AC-43FF-8FD0-EC121E445494}"/>
          </ac:spMkLst>
        </pc:spChg>
        <pc:spChg chg="mod">
          <ac:chgData name="Enrique Garcia-Ceja" userId="cac46fe6-f2bd-4103-802d-af93b1429973" providerId="ADAL" clId="{61080F0E-D82A-4A71-92EE-55D65C9BC475}" dt="2021-03-08T15:04:37.611" v="639"/>
          <ac:spMkLst>
            <pc:docMk/>
            <pc:sldMk cId="3263036177" sldId="336"/>
            <ac:spMk id="7" creationId="{9569F07D-1C09-4B09-A1AC-7B931A8E4148}"/>
          </ac:spMkLst>
        </pc:spChg>
        <pc:spChg chg="add mod">
          <ac:chgData name="Enrique Garcia-Ceja" userId="cac46fe6-f2bd-4103-802d-af93b1429973" providerId="ADAL" clId="{61080F0E-D82A-4A71-92EE-55D65C9BC475}" dt="2021-03-08T15:04:37.611" v="639"/>
          <ac:spMkLst>
            <pc:docMk/>
            <pc:sldMk cId="3263036177" sldId="336"/>
            <ac:spMk id="8" creationId="{4DBAD43A-3649-4F7C-9494-C893B50E6C33}"/>
          </ac:spMkLst>
        </pc:spChg>
        <pc:spChg chg="add mod">
          <ac:chgData name="Enrique Garcia-Ceja" userId="cac46fe6-f2bd-4103-802d-af93b1429973" providerId="ADAL" clId="{61080F0E-D82A-4A71-92EE-55D65C9BC475}" dt="2021-03-08T15:04:37.611" v="639"/>
          <ac:spMkLst>
            <pc:docMk/>
            <pc:sldMk cId="3263036177" sldId="336"/>
            <ac:spMk id="9" creationId="{B0893734-2D66-4D72-84AF-EC3D9416E631}"/>
          </ac:spMkLst>
        </pc:spChg>
        <pc:spChg chg="add mod">
          <ac:chgData name="Enrique Garcia-Ceja" userId="cac46fe6-f2bd-4103-802d-af93b1429973" providerId="ADAL" clId="{61080F0E-D82A-4A71-92EE-55D65C9BC475}" dt="2021-03-08T15:04:37.611" v="639"/>
          <ac:spMkLst>
            <pc:docMk/>
            <pc:sldMk cId="3263036177" sldId="336"/>
            <ac:spMk id="10" creationId="{400E1CA4-66C5-4963-A422-8C7ACE1673E7}"/>
          </ac:spMkLst>
        </pc:spChg>
        <pc:spChg chg="add mod">
          <ac:chgData name="Enrique Garcia-Ceja" userId="cac46fe6-f2bd-4103-802d-af93b1429973" providerId="ADAL" clId="{61080F0E-D82A-4A71-92EE-55D65C9BC475}" dt="2021-03-08T15:04:37.611" v="639"/>
          <ac:spMkLst>
            <pc:docMk/>
            <pc:sldMk cId="3263036177" sldId="336"/>
            <ac:spMk id="11" creationId="{6B25865F-261C-4C96-96D9-8B310C07C11F}"/>
          </ac:spMkLst>
        </pc:spChg>
        <pc:spChg chg="add mod">
          <ac:chgData name="Enrique Garcia-Ceja" userId="cac46fe6-f2bd-4103-802d-af93b1429973" providerId="ADAL" clId="{61080F0E-D82A-4A71-92EE-55D65C9BC475}" dt="2021-03-08T15:04:37.611" v="639"/>
          <ac:spMkLst>
            <pc:docMk/>
            <pc:sldMk cId="3263036177" sldId="336"/>
            <ac:spMk id="12" creationId="{CDFCE949-4523-4FB4-9514-2FD308B050F7}"/>
          </ac:spMkLst>
        </pc:spChg>
        <pc:spChg chg="add mod">
          <ac:chgData name="Enrique Garcia-Ceja" userId="cac46fe6-f2bd-4103-802d-af93b1429973" providerId="ADAL" clId="{61080F0E-D82A-4A71-92EE-55D65C9BC475}" dt="2021-03-08T15:04:37.611" v="639"/>
          <ac:spMkLst>
            <pc:docMk/>
            <pc:sldMk cId="3263036177" sldId="336"/>
            <ac:spMk id="13" creationId="{B8D2E180-F0E5-44E9-BBCF-41D1448CD881}"/>
          </ac:spMkLst>
        </pc:spChg>
        <pc:spChg chg="add mod">
          <ac:chgData name="Enrique Garcia-Ceja" userId="cac46fe6-f2bd-4103-802d-af93b1429973" providerId="ADAL" clId="{61080F0E-D82A-4A71-92EE-55D65C9BC475}" dt="2021-03-08T15:04:37.611" v="639"/>
          <ac:spMkLst>
            <pc:docMk/>
            <pc:sldMk cId="3263036177" sldId="336"/>
            <ac:spMk id="14" creationId="{A50ED8EF-AA3C-4960-9C59-B0969C6223DD}"/>
          </ac:spMkLst>
        </pc:spChg>
        <pc:spChg chg="add mod">
          <ac:chgData name="Enrique Garcia-Ceja" userId="cac46fe6-f2bd-4103-802d-af93b1429973" providerId="ADAL" clId="{61080F0E-D82A-4A71-92EE-55D65C9BC475}" dt="2021-03-08T15:05:42.048" v="656" actId="1076"/>
          <ac:spMkLst>
            <pc:docMk/>
            <pc:sldMk cId="3263036177" sldId="336"/>
            <ac:spMk id="15" creationId="{C0C064A7-684F-4390-9C6D-D53B00E3D351}"/>
          </ac:spMkLst>
        </pc:spChg>
        <pc:grpChg chg="add mod">
          <ac:chgData name="Enrique Garcia-Ceja" userId="cac46fe6-f2bd-4103-802d-af93b1429973" providerId="ADAL" clId="{61080F0E-D82A-4A71-92EE-55D65C9BC475}" dt="2021-03-08T15:04:37.611" v="639"/>
          <ac:grpSpMkLst>
            <pc:docMk/>
            <pc:sldMk cId="3263036177" sldId="336"/>
            <ac:grpSpMk id="4" creationId="{48249193-717F-443C-8263-4A5B42FA8DFB}"/>
          </ac:grpSpMkLst>
        </pc:grpChg>
      </pc:sldChg>
      <pc:sldChg chg="addSp modSp add mod">
        <pc:chgData name="Enrique Garcia-Ceja" userId="cac46fe6-f2bd-4103-802d-af93b1429973" providerId="ADAL" clId="{61080F0E-D82A-4A71-92EE-55D65C9BC475}" dt="2021-03-08T15:09:05.309" v="664" actId="1076"/>
        <pc:sldMkLst>
          <pc:docMk/>
          <pc:sldMk cId="2554149123" sldId="337"/>
        </pc:sldMkLst>
        <pc:spChg chg="mod">
          <ac:chgData name="Enrique Garcia-Ceja" userId="cac46fe6-f2bd-4103-802d-af93b1429973" providerId="ADAL" clId="{61080F0E-D82A-4A71-92EE-55D65C9BC475}" dt="2021-03-08T15:08:34.786" v="660" actId="255"/>
          <ac:spMkLst>
            <pc:docMk/>
            <pc:sldMk cId="2554149123" sldId="337"/>
            <ac:spMk id="2" creationId="{DA93C4BE-5E27-46F9-B4B5-B31A61970ECC}"/>
          </ac:spMkLst>
        </pc:spChg>
        <pc:spChg chg="mod">
          <ac:chgData name="Enrique Garcia-Ceja" userId="cac46fe6-f2bd-4103-802d-af93b1429973" providerId="ADAL" clId="{61080F0E-D82A-4A71-92EE-55D65C9BC475}" dt="2021-03-08T15:04:40.131" v="640"/>
          <ac:spMkLst>
            <pc:docMk/>
            <pc:sldMk cId="2554149123" sldId="337"/>
            <ac:spMk id="5" creationId="{6D0F4865-06AA-4594-9404-2FE970495767}"/>
          </ac:spMkLst>
        </pc:spChg>
        <pc:spChg chg="mod">
          <ac:chgData name="Enrique Garcia-Ceja" userId="cac46fe6-f2bd-4103-802d-af93b1429973" providerId="ADAL" clId="{61080F0E-D82A-4A71-92EE-55D65C9BC475}" dt="2021-03-08T15:04:40.131" v="640"/>
          <ac:spMkLst>
            <pc:docMk/>
            <pc:sldMk cId="2554149123" sldId="337"/>
            <ac:spMk id="6" creationId="{81E636F2-8103-4B7D-93C9-8E98ABC22321}"/>
          </ac:spMkLst>
        </pc:spChg>
        <pc:spChg chg="mod">
          <ac:chgData name="Enrique Garcia-Ceja" userId="cac46fe6-f2bd-4103-802d-af93b1429973" providerId="ADAL" clId="{61080F0E-D82A-4A71-92EE-55D65C9BC475}" dt="2021-03-08T15:04:40.131" v="640"/>
          <ac:spMkLst>
            <pc:docMk/>
            <pc:sldMk cId="2554149123" sldId="337"/>
            <ac:spMk id="7" creationId="{A6D7F573-8B6C-4E39-9C32-67A3EA2BF339}"/>
          </ac:spMkLst>
        </pc:spChg>
        <pc:spChg chg="add mod">
          <ac:chgData name="Enrique Garcia-Ceja" userId="cac46fe6-f2bd-4103-802d-af93b1429973" providerId="ADAL" clId="{61080F0E-D82A-4A71-92EE-55D65C9BC475}" dt="2021-03-08T15:04:40.131" v="640"/>
          <ac:spMkLst>
            <pc:docMk/>
            <pc:sldMk cId="2554149123" sldId="337"/>
            <ac:spMk id="8" creationId="{2D1DB618-B391-45FA-BFBA-5C278FF2129B}"/>
          </ac:spMkLst>
        </pc:spChg>
        <pc:spChg chg="add mod">
          <ac:chgData name="Enrique Garcia-Ceja" userId="cac46fe6-f2bd-4103-802d-af93b1429973" providerId="ADAL" clId="{61080F0E-D82A-4A71-92EE-55D65C9BC475}" dt="2021-03-08T15:04:40.131" v="640"/>
          <ac:spMkLst>
            <pc:docMk/>
            <pc:sldMk cId="2554149123" sldId="337"/>
            <ac:spMk id="9" creationId="{E8B0E8FA-F0D8-411B-A629-0F25C4077099}"/>
          </ac:spMkLst>
        </pc:spChg>
        <pc:spChg chg="add mod">
          <ac:chgData name="Enrique Garcia-Ceja" userId="cac46fe6-f2bd-4103-802d-af93b1429973" providerId="ADAL" clId="{61080F0E-D82A-4A71-92EE-55D65C9BC475}" dt="2021-03-08T15:04:40.131" v="640"/>
          <ac:spMkLst>
            <pc:docMk/>
            <pc:sldMk cId="2554149123" sldId="337"/>
            <ac:spMk id="10" creationId="{B066FEC2-45D0-412E-8FD1-68FF6B6B7E80}"/>
          </ac:spMkLst>
        </pc:spChg>
        <pc:spChg chg="add mod">
          <ac:chgData name="Enrique Garcia-Ceja" userId="cac46fe6-f2bd-4103-802d-af93b1429973" providerId="ADAL" clId="{61080F0E-D82A-4A71-92EE-55D65C9BC475}" dt="2021-03-08T15:04:40.131" v="640"/>
          <ac:spMkLst>
            <pc:docMk/>
            <pc:sldMk cId="2554149123" sldId="337"/>
            <ac:spMk id="11" creationId="{EE059144-3D73-41BE-8508-F6115A14A061}"/>
          </ac:spMkLst>
        </pc:spChg>
        <pc:spChg chg="add mod">
          <ac:chgData name="Enrique Garcia-Ceja" userId="cac46fe6-f2bd-4103-802d-af93b1429973" providerId="ADAL" clId="{61080F0E-D82A-4A71-92EE-55D65C9BC475}" dt="2021-03-08T15:04:40.131" v="640"/>
          <ac:spMkLst>
            <pc:docMk/>
            <pc:sldMk cId="2554149123" sldId="337"/>
            <ac:spMk id="12" creationId="{A8373885-BF27-4182-BA2C-EE4F248A3194}"/>
          </ac:spMkLst>
        </pc:spChg>
        <pc:spChg chg="add mod">
          <ac:chgData name="Enrique Garcia-Ceja" userId="cac46fe6-f2bd-4103-802d-af93b1429973" providerId="ADAL" clId="{61080F0E-D82A-4A71-92EE-55D65C9BC475}" dt="2021-03-08T15:04:40.131" v="640"/>
          <ac:spMkLst>
            <pc:docMk/>
            <pc:sldMk cId="2554149123" sldId="337"/>
            <ac:spMk id="13" creationId="{5A23DEAD-29BF-408B-84BA-87F0DC9DC4AF}"/>
          </ac:spMkLst>
        </pc:spChg>
        <pc:spChg chg="add mod">
          <ac:chgData name="Enrique Garcia-Ceja" userId="cac46fe6-f2bd-4103-802d-af93b1429973" providerId="ADAL" clId="{61080F0E-D82A-4A71-92EE-55D65C9BC475}" dt="2021-03-08T15:04:40.131" v="640"/>
          <ac:spMkLst>
            <pc:docMk/>
            <pc:sldMk cId="2554149123" sldId="337"/>
            <ac:spMk id="14" creationId="{3D2F2EDD-F78A-421C-ABBF-FCE37A91A006}"/>
          </ac:spMkLst>
        </pc:spChg>
        <pc:spChg chg="add mod">
          <ac:chgData name="Enrique Garcia-Ceja" userId="cac46fe6-f2bd-4103-802d-af93b1429973" providerId="ADAL" clId="{61080F0E-D82A-4A71-92EE-55D65C9BC475}" dt="2021-03-08T15:08:44.637" v="662" actId="1076"/>
          <ac:spMkLst>
            <pc:docMk/>
            <pc:sldMk cId="2554149123" sldId="337"/>
            <ac:spMk id="15" creationId="{4BC5084C-1A9D-462D-849B-D59A0D28842A}"/>
          </ac:spMkLst>
        </pc:spChg>
        <pc:spChg chg="add mod">
          <ac:chgData name="Enrique Garcia-Ceja" userId="cac46fe6-f2bd-4103-802d-af93b1429973" providerId="ADAL" clId="{61080F0E-D82A-4A71-92EE-55D65C9BC475}" dt="2021-03-08T15:09:05.309" v="664" actId="1076"/>
          <ac:spMkLst>
            <pc:docMk/>
            <pc:sldMk cId="2554149123" sldId="337"/>
            <ac:spMk id="16" creationId="{3F261E6F-FB41-4037-A890-EBB474F48B98}"/>
          </ac:spMkLst>
        </pc:spChg>
        <pc:grpChg chg="add mod">
          <ac:chgData name="Enrique Garcia-Ceja" userId="cac46fe6-f2bd-4103-802d-af93b1429973" providerId="ADAL" clId="{61080F0E-D82A-4A71-92EE-55D65C9BC475}" dt="2021-03-08T15:04:40.131" v="640"/>
          <ac:grpSpMkLst>
            <pc:docMk/>
            <pc:sldMk cId="2554149123" sldId="337"/>
            <ac:grpSpMk id="4" creationId="{1C4C5F4E-F207-4658-B91B-EEF5E9A91BA7}"/>
          </ac:grpSpMkLst>
        </pc:grpChg>
        <pc:picChg chg="add mod">
          <ac:chgData name="Enrique Garcia-Ceja" userId="cac46fe6-f2bd-4103-802d-af93b1429973" providerId="ADAL" clId="{61080F0E-D82A-4A71-92EE-55D65C9BC475}" dt="2021-03-08T15:09:05.309" v="664" actId="1076"/>
          <ac:picMkLst>
            <pc:docMk/>
            <pc:sldMk cId="2554149123" sldId="337"/>
            <ac:picMk id="17" creationId="{0D4F50AC-F518-4069-A541-2130F851E626}"/>
          </ac:picMkLst>
        </pc:picChg>
      </pc:sldChg>
      <pc:sldChg chg="addSp modSp add mod">
        <pc:chgData name="Enrique Garcia-Ceja" userId="cac46fe6-f2bd-4103-802d-af93b1429973" providerId="ADAL" clId="{61080F0E-D82A-4A71-92EE-55D65C9BC475}" dt="2021-03-08T15:11:40.171" v="674" actId="207"/>
        <pc:sldMkLst>
          <pc:docMk/>
          <pc:sldMk cId="369790786" sldId="338"/>
        </pc:sldMkLst>
        <pc:spChg chg="mod">
          <ac:chgData name="Enrique Garcia-Ceja" userId="cac46fe6-f2bd-4103-802d-af93b1429973" providerId="ADAL" clId="{61080F0E-D82A-4A71-92EE-55D65C9BC475}" dt="2021-03-08T15:11:07.514" v="671" actId="1076"/>
          <ac:spMkLst>
            <pc:docMk/>
            <pc:sldMk cId="369790786" sldId="338"/>
            <ac:spMk id="2" creationId="{DA93C4BE-5E27-46F9-B4B5-B31A61970ECC}"/>
          </ac:spMkLst>
        </pc:spChg>
        <pc:spChg chg="mod">
          <ac:chgData name="Enrique Garcia-Ceja" userId="cac46fe6-f2bd-4103-802d-af93b1429973" providerId="ADAL" clId="{61080F0E-D82A-4A71-92EE-55D65C9BC475}" dt="2021-03-08T15:04:42.227" v="641"/>
          <ac:spMkLst>
            <pc:docMk/>
            <pc:sldMk cId="369790786" sldId="338"/>
            <ac:spMk id="5" creationId="{2CEA75C9-AFC0-4F36-81D8-18BFBD8DD731}"/>
          </ac:spMkLst>
        </pc:spChg>
        <pc:spChg chg="mod">
          <ac:chgData name="Enrique Garcia-Ceja" userId="cac46fe6-f2bd-4103-802d-af93b1429973" providerId="ADAL" clId="{61080F0E-D82A-4A71-92EE-55D65C9BC475}" dt="2021-03-08T15:04:42.227" v="641"/>
          <ac:spMkLst>
            <pc:docMk/>
            <pc:sldMk cId="369790786" sldId="338"/>
            <ac:spMk id="6" creationId="{477A4B5A-8AE3-4E3D-A2D9-B0BFBB85E697}"/>
          </ac:spMkLst>
        </pc:spChg>
        <pc:spChg chg="mod">
          <ac:chgData name="Enrique Garcia-Ceja" userId="cac46fe6-f2bd-4103-802d-af93b1429973" providerId="ADAL" clId="{61080F0E-D82A-4A71-92EE-55D65C9BC475}" dt="2021-03-08T15:04:42.227" v="641"/>
          <ac:spMkLst>
            <pc:docMk/>
            <pc:sldMk cId="369790786" sldId="338"/>
            <ac:spMk id="7" creationId="{73C8DCF7-893B-4F2B-93D7-991C8C231531}"/>
          </ac:spMkLst>
        </pc:spChg>
        <pc:spChg chg="add mod">
          <ac:chgData name="Enrique Garcia-Ceja" userId="cac46fe6-f2bd-4103-802d-af93b1429973" providerId="ADAL" clId="{61080F0E-D82A-4A71-92EE-55D65C9BC475}" dt="2021-03-08T15:04:42.227" v="641"/>
          <ac:spMkLst>
            <pc:docMk/>
            <pc:sldMk cId="369790786" sldId="338"/>
            <ac:spMk id="8" creationId="{2DA94161-7DD9-4081-B4C9-37F787D3DCF1}"/>
          </ac:spMkLst>
        </pc:spChg>
        <pc:spChg chg="add mod">
          <ac:chgData name="Enrique Garcia-Ceja" userId="cac46fe6-f2bd-4103-802d-af93b1429973" providerId="ADAL" clId="{61080F0E-D82A-4A71-92EE-55D65C9BC475}" dt="2021-03-08T15:04:42.227" v="641"/>
          <ac:spMkLst>
            <pc:docMk/>
            <pc:sldMk cId="369790786" sldId="338"/>
            <ac:spMk id="9" creationId="{DF00E892-77A5-4C04-8C17-F40635529CB6}"/>
          </ac:spMkLst>
        </pc:spChg>
        <pc:spChg chg="add mod">
          <ac:chgData name="Enrique Garcia-Ceja" userId="cac46fe6-f2bd-4103-802d-af93b1429973" providerId="ADAL" clId="{61080F0E-D82A-4A71-92EE-55D65C9BC475}" dt="2021-03-08T15:04:42.227" v="641"/>
          <ac:spMkLst>
            <pc:docMk/>
            <pc:sldMk cId="369790786" sldId="338"/>
            <ac:spMk id="10" creationId="{FDE6FA0C-767E-49E9-8FCF-F899C7111E53}"/>
          </ac:spMkLst>
        </pc:spChg>
        <pc:spChg chg="add mod">
          <ac:chgData name="Enrique Garcia-Ceja" userId="cac46fe6-f2bd-4103-802d-af93b1429973" providerId="ADAL" clId="{61080F0E-D82A-4A71-92EE-55D65C9BC475}" dt="2021-03-08T15:04:42.227" v="641"/>
          <ac:spMkLst>
            <pc:docMk/>
            <pc:sldMk cId="369790786" sldId="338"/>
            <ac:spMk id="11" creationId="{7D32C520-15E5-41EA-BAA7-C2539CBEED5B}"/>
          </ac:spMkLst>
        </pc:spChg>
        <pc:spChg chg="add mod">
          <ac:chgData name="Enrique Garcia-Ceja" userId="cac46fe6-f2bd-4103-802d-af93b1429973" providerId="ADAL" clId="{61080F0E-D82A-4A71-92EE-55D65C9BC475}" dt="2021-03-08T15:04:42.227" v="641"/>
          <ac:spMkLst>
            <pc:docMk/>
            <pc:sldMk cId="369790786" sldId="338"/>
            <ac:spMk id="12" creationId="{CB72F541-9246-4C86-A860-76901BF7759E}"/>
          </ac:spMkLst>
        </pc:spChg>
        <pc:spChg chg="add mod">
          <ac:chgData name="Enrique Garcia-Ceja" userId="cac46fe6-f2bd-4103-802d-af93b1429973" providerId="ADAL" clId="{61080F0E-D82A-4A71-92EE-55D65C9BC475}" dt="2021-03-08T15:04:42.227" v="641"/>
          <ac:spMkLst>
            <pc:docMk/>
            <pc:sldMk cId="369790786" sldId="338"/>
            <ac:spMk id="13" creationId="{83C4187C-7C8F-4034-9626-293813F7F081}"/>
          </ac:spMkLst>
        </pc:spChg>
        <pc:spChg chg="add mod">
          <ac:chgData name="Enrique Garcia-Ceja" userId="cac46fe6-f2bd-4103-802d-af93b1429973" providerId="ADAL" clId="{61080F0E-D82A-4A71-92EE-55D65C9BC475}" dt="2021-03-08T15:04:42.227" v="641"/>
          <ac:spMkLst>
            <pc:docMk/>
            <pc:sldMk cId="369790786" sldId="338"/>
            <ac:spMk id="14" creationId="{44E345CB-04C8-4681-B520-B14556A09C64}"/>
          </ac:spMkLst>
        </pc:spChg>
        <pc:spChg chg="add mod">
          <ac:chgData name="Enrique Garcia-Ceja" userId="cac46fe6-f2bd-4103-802d-af93b1429973" providerId="ADAL" clId="{61080F0E-D82A-4A71-92EE-55D65C9BC475}" dt="2021-03-08T15:10:27.800" v="665"/>
          <ac:spMkLst>
            <pc:docMk/>
            <pc:sldMk cId="369790786" sldId="338"/>
            <ac:spMk id="15" creationId="{9417764F-9342-4CB8-A54B-FA422FCF5CB7}"/>
          </ac:spMkLst>
        </pc:spChg>
        <pc:spChg chg="add mod">
          <ac:chgData name="Enrique Garcia-Ceja" userId="cac46fe6-f2bd-4103-802d-af93b1429973" providerId="ADAL" clId="{61080F0E-D82A-4A71-92EE-55D65C9BC475}" dt="2021-03-08T15:11:40.171" v="674" actId="207"/>
          <ac:spMkLst>
            <pc:docMk/>
            <pc:sldMk cId="369790786" sldId="338"/>
            <ac:spMk id="16" creationId="{FC09E126-6055-454C-8DD2-7B7F3BCEAFC1}"/>
          </ac:spMkLst>
        </pc:spChg>
        <pc:spChg chg="add mod">
          <ac:chgData name="Enrique Garcia-Ceja" userId="cac46fe6-f2bd-4103-802d-af93b1429973" providerId="ADAL" clId="{61080F0E-D82A-4A71-92EE-55D65C9BC475}" dt="2021-03-08T15:11:40.171" v="674" actId="207"/>
          <ac:spMkLst>
            <pc:docMk/>
            <pc:sldMk cId="369790786" sldId="338"/>
            <ac:spMk id="17" creationId="{77481F1C-B320-4892-9FB9-ACE0710BEB8F}"/>
          </ac:spMkLst>
        </pc:spChg>
        <pc:spChg chg="add mod">
          <ac:chgData name="Enrique Garcia-Ceja" userId="cac46fe6-f2bd-4103-802d-af93b1429973" providerId="ADAL" clId="{61080F0E-D82A-4A71-92EE-55D65C9BC475}" dt="2021-03-08T15:11:40.171" v="674" actId="207"/>
          <ac:spMkLst>
            <pc:docMk/>
            <pc:sldMk cId="369790786" sldId="338"/>
            <ac:spMk id="18" creationId="{DEC2FB7B-8654-45F4-AE16-2D02E0BCE39C}"/>
          </ac:spMkLst>
        </pc:spChg>
        <pc:grpChg chg="add mod">
          <ac:chgData name="Enrique Garcia-Ceja" userId="cac46fe6-f2bd-4103-802d-af93b1429973" providerId="ADAL" clId="{61080F0E-D82A-4A71-92EE-55D65C9BC475}" dt="2021-03-08T15:04:42.227" v="641"/>
          <ac:grpSpMkLst>
            <pc:docMk/>
            <pc:sldMk cId="369790786" sldId="338"/>
            <ac:grpSpMk id="4" creationId="{EB0215CA-7B30-4CC0-B1FC-DB56CAEC6647}"/>
          </ac:grpSpMkLst>
        </pc:grpChg>
        <pc:picChg chg="add mod">
          <ac:chgData name="Enrique Garcia-Ceja" userId="cac46fe6-f2bd-4103-802d-af93b1429973" providerId="ADAL" clId="{61080F0E-D82A-4A71-92EE-55D65C9BC475}" dt="2021-03-08T15:11:30.268" v="673" actId="1076"/>
          <ac:picMkLst>
            <pc:docMk/>
            <pc:sldMk cId="369790786" sldId="338"/>
            <ac:picMk id="21" creationId="{EDA7174F-5733-45B4-8C0B-4EADD08463EF}"/>
          </ac:picMkLst>
        </pc:picChg>
        <pc:picChg chg="add mod">
          <ac:chgData name="Enrique Garcia-Ceja" userId="cac46fe6-f2bd-4103-802d-af93b1429973" providerId="ADAL" clId="{61080F0E-D82A-4A71-92EE-55D65C9BC475}" dt="2021-03-08T15:11:30.268" v="673" actId="1076"/>
          <ac:picMkLst>
            <pc:docMk/>
            <pc:sldMk cId="369790786" sldId="338"/>
            <ac:picMk id="22" creationId="{20C3DA02-7B47-44CB-9C1B-436422FFB41D}"/>
          </ac:picMkLst>
        </pc:picChg>
        <pc:picChg chg="add mod">
          <ac:chgData name="Enrique Garcia-Ceja" userId="cac46fe6-f2bd-4103-802d-af93b1429973" providerId="ADAL" clId="{61080F0E-D82A-4A71-92EE-55D65C9BC475}" dt="2021-03-08T15:11:30.268" v="673" actId="1076"/>
          <ac:picMkLst>
            <pc:docMk/>
            <pc:sldMk cId="369790786" sldId="338"/>
            <ac:picMk id="23" creationId="{FE0EC8B9-2588-4D4D-8785-9285C70BC3F9}"/>
          </ac:picMkLst>
        </pc:picChg>
        <pc:cxnChg chg="add mod">
          <ac:chgData name="Enrique Garcia-Ceja" userId="cac46fe6-f2bd-4103-802d-af93b1429973" providerId="ADAL" clId="{61080F0E-D82A-4A71-92EE-55D65C9BC475}" dt="2021-03-08T15:11:30.268" v="673" actId="1076"/>
          <ac:cxnSpMkLst>
            <pc:docMk/>
            <pc:sldMk cId="369790786" sldId="338"/>
            <ac:cxnSpMk id="19" creationId="{93128020-25CF-4D76-A6EF-CD87BD112849}"/>
          </ac:cxnSpMkLst>
        </pc:cxnChg>
        <pc:cxnChg chg="add mod">
          <ac:chgData name="Enrique Garcia-Ceja" userId="cac46fe6-f2bd-4103-802d-af93b1429973" providerId="ADAL" clId="{61080F0E-D82A-4A71-92EE-55D65C9BC475}" dt="2021-03-08T15:11:30.268" v="673" actId="1076"/>
          <ac:cxnSpMkLst>
            <pc:docMk/>
            <pc:sldMk cId="369790786" sldId="338"/>
            <ac:cxnSpMk id="20" creationId="{1F99EA9D-FF1D-4AA4-8641-F35EFCF99752}"/>
          </ac:cxnSpMkLst>
        </pc:cxnChg>
      </pc:sldChg>
      <pc:sldChg chg="addSp delSp modSp add mod">
        <pc:chgData name="Enrique Garcia-Ceja" userId="cac46fe6-f2bd-4103-802d-af93b1429973" providerId="ADAL" clId="{61080F0E-D82A-4A71-92EE-55D65C9BC475}" dt="2021-03-08T15:13:56.538" v="703" actId="27636"/>
        <pc:sldMkLst>
          <pc:docMk/>
          <pc:sldMk cId="631767867" sldId="339"/>
        </pc:sldMkLst>
        <pc:spChg chg="mod">
          <ac:chgData name="Enrique Garcia-Ceja" userId="cac46fe6-f2bd-4103-802d-af93b1429973" providerId="ADAL" clId="{61080F0E-D82A-4A71-92EE-55D65C9BC475}" dt="2021-03-08T15:12:56.954" v="691" actId="255"/>
          <ac:spMkLst>
            <pc:docMk/>
            <pc:sldMk cId="631767867" sldId="339"/>
            <ac:spMk id="2" creationId="{DA93C4BE-5E27-46F9-B4B5-B31A61970ECC}"/>
          </ac:spMkLst>
        </pc:spChg>
        <pc:spChg chg="mod">
          <ac:chgData name="Enrique Garcia-Ceja" userId="cac46fe6-f2bd-4103-802d-af93b1429973" providerId="ADAL" clId="{61080F0E-D82A-4A71-92EE-55D65C9BC475}" dt="2021-03-08T15:04:44.391" v="642"/>
          <ac:spMkLst>
            <pc:docMk/>
            <pc:sldMk cId="631767867" sldId="339"/>
            <ac:spMk id="5" creationId="{ED0F9253-5B86-4D32-A87A-30B4104CAE02}"/>
          </ac:spMkLst>
        </pc:spChg>
        <pc:spChg chg="mod">
          <ac:chgData name="Enrique Garcia-Ceja" userId="cac46fe6-f2bd-4103-802d-af93b1429973" providerId="ADAL" clId="{61080F0E-D82A-4A71-92EE-55D65C9BC475}" dt="2021-03-08T15:04:44.391" v="642"/>
          <ac:spMkLst>
            <pc:docMk/>
            <pc:sldMk cId="631767867" sldId="339"/>
            <ac:spMk id="6" creationId="{1812A44A-821C-49ED-8743-678C5021B26F}"/>
          </ac:spMkLst>
        </pc:spChg>
        <pc:spChg chg="mod">
          <ac:chgData name="Enrique Garcia-Ceja" userId="cac46fe6-f2bd-4103-802d-af93b1429973" providerId="ADAL" clId="{61080F0E-D82A-4A71-92EE-55D65C9BC475}" dt="2021-03-08T15:04:44.391" v="642"/>
          <ac:spMkLst>
            <pc:docMk/>
            <pc:sldMk cId="631767867" sldId="339"/>
            <ac:spMk id="7" creationId="{6C5CCF1F-B5B3-4ACD-8C82-5B529A7E256D}"/>
          </ac:spMkLst>
        </pc:spChg>
        <pc:spChg chg="add mod">
          <ac:chgData name="Enrique Garcia-Ceja" userId="cac46fe6-f2bd-4103-802d-af93b1429973" providerId="ADAL" clId="{61080F0E-D82A-4A71-92EE-55D65C9BC475}" dt="2021-03-08T15:04:44.391" v="642"/>
          <ac:spMkLst>
            <pc:docMk/>
            <pc:sldMk cId="631767867" sldId="339"/>
            <ac:spMk id="8" creationId="{DDCCA902-4532-447B-8F98-4AD5F3D584CB}"/>
          </ac:spMkLst>
        </pc:spChg>
        <pc:spChg chg="add mod">
          <ac:chgData name="Enrique Garcia-Ceja" userId="cac46fe6-f2bd-4103-802d-af93b1429973" providerId="ADAL" clId="{61080F0E-D82A-4A71-92EE-55D65C9BC475}" dt="2021-03-08T15:04:44.391" v="642"/>
          <ac:spMkLst>
            <pc:docMk/>
            <pc:sldMk cId="631767867" sldId="339"/>
            <ac:spMk id="9" creationId="{F231067A-BF46-404D-A382-1BFAB0A2D9D9}"/>
          </ac:spMkLst>
        </pc:spChg>
        <pc:spChg chg="add mod">
          <ac:chgData name="Enrique Garcia-Ceja" userId="cac46fe6-f2bd-4103-802d-af93b1429973" providerId="ADAL" clId="{61080F0E-D82A-4A71-92EE-55D65C9BC475}" dt="2021-03-08T15:04:44.391" v="642"/>
          <ac:spMkLst>
            <pc:docMk/>
            <pc:sldMk cId="631767867" sldId="339"/>
            <ac:spMk id="10" creationId="{CC7C02B2-98C4-40CC-A0D2-7E3265D613CB}"/>
          </ac:spMkLst>
        </pc:spChg>
        <pc:spChg chg="add mod">
          <ac:chgData name="Enrique Garcia-Ceja" userId="cac46fe6-f2bd-4103-802d-af93b1429973" providerId="ADAL" clId="{61080F0E-D82A-4A71-92EE-55D65C9BC475}" dt="2021-03-08T15:04:44.391" v="642"/>
          <ac:spMkLst>
            <pc:docMk/>
            <pc:sldMk cId="631767867" sldId="339"/>
            <ac:spMk id="11" creationId="{A0B76159-B3D9-4328-9092-E45565275C9A}"/>
          </ac:spMkLst>
        </pc:spChg>
        <pc:spChg chg="add mod">
          <ac:chgData name="Enrique Garcia-Ceja" userId="cac46fe6-f2bd-4103-802d-af93b1429973" providerId="ADAL" clId="{61080F0E-D82A-4A71-92EE-55D65C9BC475}" dt="2021-03-08T15:04:44.391" v="642"/>
          <ac:spMkLst>
            <pc:docMk/>
            <pc:sldMk cId="631767867" sldId="339"/>
            <ac:spMk id="12" creationId="{ACA97B9A-21D5-417F-BA22-AF42ED9920BB}"/>
          </ac:spMkLst>
        </pc:spChg>
        <pc:spChg chg="add mod">
          <ac:chgData name="Enrique Garcia-Ceja" userId="cac46fe6-f2bd-4103-802d-af93b1429973" providerId="ADAL" clId="{61080F0E-D82A-4A71-92EE-55D65C9BC475}" dt="2021-03-08T15:04:44.391" v="642"/>
          <ac:spMkLst>
            <pc:docMk/>
            <pc:sldMk cId="631767867" sldId="339"/>
            <ac:spMk id="13" creationId="{7A6F5842-D92C-4AF0-A820-5D068954C3C6}"/>
          </ac:spMkLst>
        </pc:spChg>
        <pc:spChg chg="add mod">
          <ac:chgData name="Enrique Garcia-Ceja" userId="cac46fe6-f2bd-4103-802d-af93b1429973" providerId="ADAL" clId="{61080F0E-D82A-4A71-92EE-55D65C9BC475}" dt="2021-03-08T15:04:44.391" v="642"/>
          <ac:spMkLst>
            <pc:docMk/>
            <pc:sldMk cId="631767867" sldId="339"/>
            <ac:spMk id="14" creationId="{919AEF31-AB31-46B4-B398-7F651CF27418}"/>
          </ac:spMkLst>
        </pc:spChg>
        <pc:spChg chg="add del mod">
          <ac:chgData name="Enrique Garcia-Ceja" userId="cac46fe6-f2bd-4103-802d-af93b1429973" providerId="ADAL" clId="{61080F0E-D82A-4A71-92EE-55D65C9BC475}" dt="2021-03-08T15:12:27.830" v="682" actId="478"/>
          <ac:spMkLst>
            <pc:docMk/>
            <pc:sldMk cId="631767867" sldId="339"/>
            <ac:spMk id="15" creationId="{07127279-66C9-4BC9-ABCD-6DB984A68D5E}"/>
          </ac:spMkLst>
        </pc:spChg>
        <pc:spChg chg="add mod">
          <ac:chgData name="Enrique Garcia-Ceja" userId="cac46fe6-f2bd-4103-802d-af93b1429973" providerId="ADAL" clId="{61080F0E-D82A-4A71-92EE-55D65C9BC475}" dt="2021-03-08T15:12:34.757" v="687" actId="1076"/>
          <ac:spMkLst>
            <pc:docMk/>
            <pc:sldMk cId="631767867" sldId="339"/>
            <ac:spMk id="16" creationId="{5F7548A7-F440-473D-AF2B-B9088D67A215}"/>
          </ac:spMkLst>
        </pc:spChg>
        <pc:spChg chg="add mod">
          <ac:chgData name="Enrique Garcia-Ceja" userId="cac46fe6-f2bd-4103-802d-af93b1429973" providerId="ADAL" clId="{61080F0E-D82A-4A71-92EE-55D65C9BC475}" dt="2021-03-08T15:13:56.538" v="703" actId="27636"/>
          <ac:spMkLst>
            <pc:docMk/>
            <pc:sldMk cId="631767867" sldId="339"/>
            <ac:spMk id="17" creationId="{32599E47-FA08-41AB-85F1-26F6A644D3A0}"/>
          </ac:spMkLst>
        </pc:spChg>
        <pc:spChg chg="add mod">
          <ac:chgData name="Enrique Garcia-Ceja" userId="cac46fe6-f2bd-4103-802d-af93b1429973" providerId="ADAL" clId="{61080F0E-D82A-4A71-92EE-55D65C9BC475}" dt="2021-03-08T15:13:20.775" v="695" actId="207"/>
          <ac:spMkLst>
            <pc:docMk/>
            <pc:sldMk cId="631767867" sldId="339"/>
            <ac:spMk id="19" creationId="{2302805F-A373-4376-9334-149DF07F8C86}"/>
          </ac:spMkLst>
        </pc:spChg>
        <pc:spChg chg="add mod">
          <ac:chgData name="Enrique Garcia-Ceja" userId="cac46fe6-f2bd-4103-802d-af93b1429973" providerId="ADAL" clId="{61080F0E-D82A-4A71-92EE-55D65C9BC475}" dt="2021-03-08T15:13:17.464" v="694" actId="1076"/>
          <ac:spMkLst>
            <pc:docMk/>
            <pc:sldMk cId="631767867" sldId="339"/>
            <ac:spMk id="22" creationId="{D5335DDB-8D42-430F-9FD5-0D80A833E23A}"/>
          </ac:spMkLst>
        </pc:spChg>
        <pc:spChg chg="add mod">
          <ac:chgData name="Enrique Garcia-Ceja" userId="cac46fe6-f2bd-4103-802d-af93b1429973" providerId="ADAL" clId="{61080F0E-D82A-4A71-92EE-55D65C9BC475}" dt="2021-03-08T15:13:17.464" v="694" actId="1076"/>
          <ac:spMkLst>
            <pc:docMk/>
            <pc:sldMk cId="631767867" sldId="339"/>
            <ac:spMk id="23" creationId="{D54F4287-5DF0-476A-BDA6-3BD72C9C9268}"/>
          </ac:spMkLst>
        </pc:spChg>
        <pc:spChg chg="add mod">
          <ac:chgData name="Enrique Garcia-Ceja" userId="cac46fe6-f2bd-4103-802d-af93b1429973" providerId="ADAL" clId="{61080F0E-D82A-4A71-92EE-55D65C9BC475}" dt="2021-03-08T15:13:17.464" v="694" actId="1076"/>
          <ac:spMkLst>
            <pc:docMk/>
            <pc:sldMk cId="631767867" sldId="339"/>
            <ac:spMk id="25" creationId="{F40F3DB0-A4C3-466D-9F76-F2181E5BF280}"/>
          </ac:spMkLst>
        </pc:spChg>
        <pc:spChg chg="add mod">
          <ac:chgData name="Enrique Garcia-Ceja" userId="cac46fe6-f2bd-4103-802d-af93b1429973" providerId="ADAL" clId="{61080F0E-D82A-4A71-92EE-55D65C9BC475}" dt="2021-03-08T15:13:17.464" v="694" actId="1076"/>
          <ac:spMkLst>
            <pc:docMk/>
            <pc:sldMk cId="631767867" sldId="339"/>
            <ac:spMk id="27" creationId="{3037A387-83F3-449C-A5C6-C4D18A77EFA9}"/>
          </ac:spMkLst>
        </pc:spChg>
        <pc:spChg chg="add mod">
          <ac:chgData name="Enrique Garcia-Ceja" userId="cac46fe6-f2bd-4103-802d-af93b1429973" providerId="ADAL" clId="{61080F0E-D82A-4A71-92EE-55D65C9BC475}" dt="2021-03-08T15:13:17.464" v="694" actId="1076"/>
          <ac:spMkLst>
            <pc:docMk/>
            <pc:sldMk cId="631767867" sldId="339"/>
            <ac:spMk id="29" creationId="{7835B8B8-E491-44F2-825E-72BD3E667834}"/>
          </ac:spMkLst>
        </pc:spChg>
        <pc:grpChg chg="add mod">
          <ac:chgData name="Enrique Garcia-Ceja" userId="cac46fe6-f2bd-4103-802d-af93b1429973" providerId="ADAL" clId="{61080F0E-D82A-4A71-92EE-55D65C9BC475}" dt="2021-03-08T15:04:44.391" v="642"/>
          <ac:grpSpMkLst>
            <pc:docMk/>
            <pc:sldMk cId="631767867" sldId="339"/>
            <ac:grpSpMk id="4" creationId="{3A4A37D0-9780-440B-B0B4-4978874A7CAD}"/>
          </ac:grpSpMkLst>
        </pc:grpChg>
        <pc:picChg chg="add mod">
          <ac:chgData name="Enrique Garcia-Ceja" userId="cac46fe6-f2bd-4103-802d-af93b1429973" providerId="ADAL" clId="{61080F0E-D82A-4A71-92EE-55D65C9BC475}" dt="2021-03-08T15:13:17.464" v="694" actId="1076"/>
          <ac:picMkLst>
            <pc:docMk/>
            <pc:sldMk cId="631767867" sldId="339"/>
            <ac:picMk id="30" creationId="{9309399E-2BCA-450B-A966-39608F8B366A}"/>
          </ac:picMkLst>
        </pc:picChg>
        <pc:picChg chg="add mod">
          <ac:chgData name="Enrique Garcia-Ceja" userId="cac46fe6-f2bd-4103-802d-af93b1429973" providerId="ADAL" clId="{61080F0E-D82A-4A71-92EE-55D65C9BC475}" dt="2021-03-08T15:13:17.464" v="694" actId="1076"/>
          <ac:picMkLst>
            <pc:docMk/>
            <pc:sldMk cId="631767867" sldId="339"/>
            <ac:picMk id="31" creationId="{384802A3-EE03-4B0E-9AAB-6473254CC484}"/>
          </ac:picMkLst>
        </pc:picChg>
        <pc:picChg chg="add mod">
          <ac:chgData name="Enrique Garcia-Ceja" userId="cac46fe6-f2bd-4103-802d-af93b1429973" providerId="ADAL" clId="{61080F0E-D82A-4A71-92EE-55D65C9BC475}" dt="2021-03-08T15:13:17.464" v="694" actId="1076"/>
          <ac:picMkLst>
            <pc:docMk/>
            <pc:sldMk cId="631767867" sldId="339"/>
            <ac:picMk id="32" creationId="{642D5262-732D-4F23-A500-4828009E75CB}"/>
          </ac:picMkLst>
        </pc:picChg>
        <pc:picChg chg="add mod">
          <ac:chgData name="Enrique Garcia-Ceja" userId="cac46fe6-f2bd-4103-802d-af93b1429973" providerId="ADAL" clId="{61080F0E-D82A-4A71-92EE-55D65C9BC475}" dt="2021-03-08T15:13:17.464" v="694" actId="1076"/>
          <ac:picMkLst>
            <pc:docMk/>
            <pc:sldMk cId="631767867" sldId="339"/>
            <ac:picMk id="33" creationId="{DB75554A-94E7-4577-80E6-239406575E61}"/>
          </ac:picMkLst>
        </pc:picChg>
        <pc:cxnChg chg="add mod">
          <ac:chgData name="Enrique Garcia-Ceja" userId="cac46fe6-f2bd-4103-802d-af93b1429973" providerId="ADAL" clId="{61080F0E-D82A-4A71-92EE-55D65C9BC475}" dt="2021-03-08T15:13:17.464" v="694" actId="1076"/>
          <ac:cxnSpMkLst>
            <pc:docMk/>
            <pc:sldMk cId="631767867" sldId="339"/>
            <ac:cxnSpMk id="18" creationId="{9E82B06E-918D-4C9A-9A42-A8775700CCD9}"/>
          </ac:cxnSpMkLst>
        </pc:cxnChg>
        <pc:cxnChg chg="add mod">
          <ac:chgData name="Enrique Garcia-Ceja" userId="cac46fe6-f2bd-4103-802d-af93b1429973" providerId="ADAL" clId="{61080F0E-D82A-4A71-92EE-55D65C9BC475}" dt="2021-03-08T15:13:17.464" v="694" actId="1076"/>
          <ac:cxnSpMkLst>
            <pc:docMk/>
            <pc:sldMk cId="631767867" sldId="339"/>
            <ac:cxnSpMk id="20" creationId="{914ACC4F-57AC-4F4F-8A8A-E45E5A3D5568}"/>
          </ac:cxnSpMkLst>
        </pc:cxnChg>
        <pc:cxnChg chg="add mod">
          <ac:chgData name="Enrique Garcia-Ceja" userId="cac46fe6-f2bd-4103-802d-af93b1429973" providerId="ADAL" clId="{61080F0E-D82A-4A71-92EE-55D65C9BC475}" dt="2021-03-08T15:13:17.464" v="694" actId="1076"/>
          <ac:cxnSpMkLst>
            <pc:docMk/>
            <pc:sldMk cId="631767867" sldId="339"/>
            <ac:cxnSpMk id="21" creationId="{24122276-8CCC-4F3F-9421-D4A944E08ED6}"/>
          </ac:cxnSpMkLst>
        </pc:cxnChg>
        <pc:cxnChg chg="add mod">
          <ac:chgData name="Enrique Garcia-Ceja" userId="cac46fe6-f2bd-4103-802d-af93b1429973" providerId="ADAL" clId="{61080F0E-D82A-4A71-92EE-55D65C9BC475}" dt="2021-03-08T15:13:17.464" v="694" actId="1076"/>
          <ac:cxnSpMkLst>
            <pc:docMk/>
            <pc:sldMk cId="631767867" sldId="339"/>
            <ac:cxnSpMk id="24" creationId="{D4B41EC8-ACA9-402D-AAB5-09DCCC9A45A6}"/>
          </ac:cxnSpMkLst>
        </pc:cxnChg>
        <pc:cxnChg chg="add mod">
          <ac:chgData name="Enrique Garcia-Ceja" userId="cac46fe6-f2bd-4103-802d-af93b1429973" providerId="ADAL" clId="{61080F0E-D82A-4A71-92EE-55D65C9BC475}" dt="2021-03-08T15:13:17.464" v="694" actId="1076"/>
          <ac:cxnSpMkLst>
            <pc:docMk/>
            <pc:sldMk cId="631767867" sldId="339"/>
            <ac:cxnSpMk id="26" creationId="{ABE49FED-8BBE-477E-B0E4-C013383B69DF}"/>
          </ac:cxnSpMkLst>
        </pc:cxnChg>
        <pc:cxnChg chg="add mod">
          <ac:chgData name="Enrique Garcia-Ceja" userId="cac46fe6-f2bd-4103-802d-af93b1429973" providerId="ADAL" clId="{61080F0E-D82A-4A71-92EE-55D65C9BC475}" dt="2021-03-08T15:13:17.464" v="694" actId="1076"/>
          <ac:cxnSpMkLst>
            <pc:docMk/>
            <pc:sldMk cId="631767867" sldId="339"/>
            <ac:cxnSpMk id="28" creationId="{7555E88A-598B-4162-A13A-1FADAF5AB8AF}"/>
          </ac:cxnSpMkLst>
        </pc:cxnChg>
      </pc:sldChg>
      <pc:sldChg chg="addSp modSp add">
        <pc:chgData name="Enrique Garcia-Ceja" userId="cac46fe6-f2bd-4103-802d-af93b1429973" providerId="ADAL" clId="{61080F0E-D82A-4A71-92EE-55D65C9BC475}" dt="2021-03-08T15:04:47.733" v="643"/>
        <pc:sldMkLst>
          <pc:docMk/>
          <pc:sldMk cId="1432430897" sldId="340"/>
        </pc:sldMkLst>
        <pc:spChg chg="mod">
          <ac:chgData name="Enrique Garcia-Ceja" userId="cac46fe6-f2bd-4103-802d-af93b1429973" providerId="ADAL" clId="{61080F0E-D82A-4A71-92EE-55D65C9BC475}" dt="2021-03-08T15:04:47.733" v="643"/>
          <ac:spMkLst>
            <pc:docMk/>
            <pc:sldMk cId="1432430897" sldId="340"/>
            <ac:spMk id="5" creationId="{315ECEBD-9884-4E99-884D-81889248F1F9}"/>
          </ac:spMkLst>
        </pc:spChg>
        <pc:spChg chg="mod">
          <ac:chgData name="Enrique Garcia-Ceja" userId="cac46fe6-f2bd-4103-802d-af93b1429973" providerId="ADAL" clId="{61080F0E-D82A-4A71-92EE-55D65C9BC475}" dt="2021-03-08T15:04:47.733" v="643"/>
          <ac:spMkLst>
            <pc:docMk/>
            <pc:sldMk cId="1432430897" sldId="340"/>
            <ac:spMk id="6" creationId="{A56DA15E-CDB3-42D1-94FD-7AC6E64635DB}"/>
          </ac:spMkLst>
        </pc:spChg>
        <pc:spChg chg="mod">
          <ac:chgData name="Enrique Garcia-Ceja" userId="cac46fe6-f2bd-4103-802d-af93b1429973" providerId="ADAL" clId="{61080F0E-D82A-4A71-92EE-55D65C9BC475}" dt="2021-03-08T15:04:47.733" v="643"/>
          <ac:spMkLst>
            <pc:docMk/>
            <pc:sldMk cId="1432430897" sldId="340"/>
            <ac:spMk id="7" creationId="{AEA14B34-D07D-4506-ABF1-2F9FCC46B374}"/>
          </ac:spMkLst>
        </pc:spChg>
        <pc:spChg chg="add mod">
          <ac:chgData name="Enrique Garcia-Ceja" userId="cac46fe6-f2bd-4103-802d-af93b1429973" providerId="ADAL" clId="{61080F0E-D82A-4A71-92EE-55D65C9BC475}" dt="2021-03-08T15:04:47.733" v="643"/>
          <ac:spMkLst>
            <pc:docMk/>
            <pc:sldMk cId="1432430897" sldId="340"/>
            <ac:spMk id="8" creationId="{9773BFB7-EA7C-4DF2-994B-C732B997BC97}"/>
          </ac:spMkLst>
        </pc:spChg>
        <pc:spChg chg="add mod">
          <ac:chgData name="Enrique Garcia-Ceja" userId="cac46fe6-f2bd-4103-802d-af93b1429973" providerId="ADAL" clId="{61080F0E-D82A-4A71-92EE-55D65C9BC475}" dt="2021-03-08T15:04:47.733" v="643"/>
          <ac:spMkLst>
            <pc:docMk/>
            <pc:sldMk cId="1432430897" sldId="340"/>
            <ac:spMk id="9" creationId="{BE1C4673-AD20-4516-B037-F0444EC5CA19}"/>
          </ac:spMkLst>
        </pc:spChg>
        <pc:spChg chg="add mod">
          <ac:chgData name="Enrique Garcia-Ceja" userId="cac46fe6-f2bd-4103-802d-af93b1429973" providerId="ADAL" clId="{61080F0E-D82A-4A71-92EE-55D65C9BC475}" dt="2021-03-08T15:04:47.733" v="643"/>
          <ac:spMkLst>
            <pc:docMk/>
            <pc:sldMk cId="1432430897" sldId="340"/>
            <ac:spMk id="10" creationId="{F250A76E-C6DD-4CB3-AE9A-C210794D3FD4}"/>
          </ac:spMkLst>
        </pc:spChg>
        <pc:spChg chg="add mod">
          <ac:chgData name="Enrique Garcia-Ceja" userId="cac46fe6-f2bd-4103-802d-af93b1429973" providerId="ADAL" clId="{61080F0E-D82A-4A71-92EE-55D65C9BC475}" dt="2021-03-08T15:04:47.733" v="643"/>
          <ac:spMkLst>
            <pc:docMk/>
            <pc:sldMk cId="1432430897" sldId="340"/>
            <ac:spMk id="11" creationId="{BD44D04F-BBEC-43E4-8353-A43ACF111119}"/>
          </ac:spMkLst>
        </pc:spChg>
        <pc:spChg chg="add mod">
          <ac:chgData name="Enrique Garcia-Ceja" userId="cac46fe6-f2bd-4103-802d-af93b1429973" providerId="ADAL" clId="{61080F0E-D82A-4A71-92EE-55D65C9BC475}" dt="2021-03-08T15:04:47.733" v="643"/>
          <ac:spMkLst>
            <pc:docMk/>
            <pc:sldMk cId="1432430897" sldId="340"/>
            <ac:spMk id="12" creationId="{36731D19-DE37-4653-89A2-DAB9F9A34CFB}"/>
          </ac:spMkLst>
        </pc:spChg>
        <pc:spChg chg="add mod">
          <ac:chgData name="Enrique Garcia-Ceja" userId="cac46fe6-f2bd-4103-802d-af93b1429973" providerId="ADAL" clId="{61080F0E-D82A-4A71-92EE-55D65C9BC475}" dt="2021-03-08T15:04:47.733" v="643"/>
          <ac:spMkLst>
            <pc:docMk/>
            <pc:sldMk cId="1432430897" sldId="340"/>
            <ac:spMk id="13" creationId="{D1159EF3-08FB-40F9-A69E-B5544AF755F4}"/>
          </ac:spMkLst>
        </pc:spChg>
        <pc:spChg chg="add mod">
          <ac:chgData name="Enrique Garcia-Ceja" userId="cac46fe6-f2bd-4103-802d-af93b1429973" providerId="ADAL" clId="{61080F0E-D82A-4A71-92EE-55D65C9BC475}" dt="2021-03-08T15:04:47.733" v="643"/>
          <ac:spMkLst>
            <pc:docMk/>
            <pc:sldMk cId="1432430897" sldId="340"/>
            <ac:spMk id="14" creationId="{0FA8F156-541D-4557-9A49-F913FB6E3B86}"/>
          </ac:spMkLst>
        </pc:spChg>
        <pc:grpChg chg="add mod">
          <ac:chgData name="Enrique Garcia-Ceja" userId="cac46fe6-f2bd-4103-802d-af93b1429973" providerId="ADAL" clId="{61080F0E-D82A-4A71-92EE-55D65C9BC475}" dt="2021-03-08T15:04:47.733" v="643"/>
          <ac:grpSpMkLst>
            <pc:docMk/>
            <pc:sldMk cId="1432430897" sldId="340"/>
            <ac:grpSpMk id="4" creationId="{8C270C3A-E482-42CB-A11C-B45281E0D721}"/>
          </ac:grpSpMkLst>
        </pc:grpChg>
      </pc:sldChg>
      <pc:sldChg chg="addSp modSp add">
        <pc:chgData name="Enrique Garcia-Ceja" userId="cac46fe6-f2bd-4103-802d-af93b1429973" providerId="ADAL" clId="{61080F0E-D82A-4A71-92EE-55D65C9BC475}" dt="2021-03-08T15:04:49.808" v="644"/>
        <pc:sldMkLst>
          <pc:docMk/>
          <pc:sldMk cId="2144016086" sldId="341"/>
        </pc:sldMkLst>
        <pc:spChg chg="mod">
          <ac:chgData name="Enrique Garcia-Ceja" userId="cac46fe6-f2bd-4103-802d-af93b1429973" providerId="ADAL" clId="{61080F0E-D82A-4A71-92EE-55D65C9BC475}" dt="2021-03-08T15:04:49.808" v="644"/>
          <ac:spMkLst>
            <pc:docMk/>
            <pc:sldMk cId="2144016086" sldId="341"/>
            <ac:spMk id="5" creationId="{D26BA57C-8CC4-410F-81B6-F04809133EEE}"/>
          </ac:spMkLst>
        </pc:spChg>
        <pc:spChg chg="mod">
          <ac:chgData name="Enrique Garcia-Ceja" userId="cac46fe6-f2bd-4103-802d-af93b1429973" providerId="ADAL" clId="{61080F0E-D82A-4A71-92EE-55D65C9BC475}" dt="2021-03-08T15:04:49.808" v="644"/>
          <ac:spMkLst>
            <pc:docMk/>
            <pc:sldMk cId="2144016086" sldId="341"/>
            <ac:spMk id="6" creationId="{14E2C0A9-5AFC-44C9-B1CE-EDB79A0C0CC4}"/>
          </ac:spMkLst>
        </pc:spChg>
        <pc:spChg chg="mod">
          <ac:chgData name="Enrique Garcia-Ceja" userId="cac46fe6-f2bd-4103-802d-af93b1429973" providerId="ADAL" clId="{61080F0E-D82A-4A71-92EE-55D65C9BC475}" dt="2021-03-08T15:04:49.808" v="644"/>
          <ac:spMkLst>
            <pc:docMk/>
            <pc:sldMk cId="2144016086" sldId="341"/>
            <ac:spMk id="7" creationId="{21363DD8-A880-467B-A73E-8420A7BCC810}"/>
          </ac:spMkLst>
        </pc:spChg>
        <pc:spChg chg="add mod">
          <ac:chgData name="Enrique Garcia-Ceja" userId="cac46fe6-f2bd-4103-802d-af93b1429973" providerId="ADAL" clId="{61080F0E-D82A-4A71-92EE-55D65C9BC475}" dt="2021-03-08T15:04:49.808" v="644"/>
          <ac:spMkLst>
            <pc:docMk/>
            <pc:sldMk cId="2144016086" sldId="341"/>
            <ac:spMk id="8" creationId="{9DE831FC-99A0-4810-8193-1C4A1353A5E6}"/>
          </ac:spMkLst>
        </pc:spChg>
        <pc:spChg chg="add mod">
          <ac:chgData name="Enrique Garcia-Ceja" userId="cac46fe6-f2bd-4103-802d-af93b1429973" providerId="ADAL" clId="{61080F0E-D82A-4A71-92EE-55D65C9BC475}" dt="2021-03-08T15:04:49.808" v="644"/>
          <ac:spMkLst>
            <pc:docMk/>
            <pc:sldMk cId="2144016086" sldId="341"/>
            <ac:spMk id="9" creationId="{359D69E8-CD6A-4E0E-A7AA-387CFEEBA26F}"/>
          </ac:spMkLst>
        </pc:spChg>
        <pc:spChg chg="add mod">
          <ac:chgData name="Enrique Garcia-Ceja" userId="cac46fe6-f2bd-4103-802d-af93b1429973" providerId="ADAL" clId="{61080F0E-D82A-4A71-92EE-55D65C9BC475}" dt="2021-03-08T15:04:49.808" v="644"/>
          <ac:spMkLst>
            <pc:docMk/>
            <pc:sldMk cId="2144016086" sldId="341"/>
            <ac:spMk id="10" creationId="{3D17512E-48D3-44D1-8F35-1442C9C1DC99}"/>
          </ac:spMkLst>
        </pc:spChg>
        <pc:spChg chg="add mod">
          <ac:chgData name="Enrique Garcia-Ceja" userId="cac46fe6-f2bd-4103-802d-af93b1429973" providerId="ADAL" clId="{61080F0E-D82A-4A71-92EE-55D65C9BC475}" dt="2021-03-08T15:04:49.808" v="644"/>
          <ac:spMkLst>
            <pc:docMk/>
            <pc:sldMk cId="2144016086" sldId="341"/>
            <ac:spMk id="11" creationId="{C748027B-F8C0-4751-A680-F016A9FE998F}"/>
          </ac:spMkLst>
        </pc:spChg>
        <pc:spChg chg="add mod">
          <ac:chgData name="Enrique Garcia-Ceja" userId="cac46fe6-f2bd-4103-802d-af93b1429973" providerId="ADAL" clId="{61080F0E-D82A-4A71-92EE-55D65C9BC475}" dt="2021-03-08T15:04:49.808" v="644"/>
          <ac:spMkLst>
            <pc:docMk/>
            <pc:sldMk cId="2144016086" sldId="341"/>
            <ac:spMk id="12" creationId="{4E9AD67D-EA79-4836-93F4-A7F059A9EADB}"/>
          </ac:spMkLst>
        </pc:spChg>
        <pc:spChg chg="add mod">
          <ac:chgData name="Enrique Garcia-Ceja" userId="cac46fe6-f2bd-4103-802d-af93b1429973" providerId="ADAL" clId="{61080F0E-D82A-4A71-92EE-55D65C9BC475}" dt="2021-03-08T15:04:49.808" v="644"/>
          <ac:spMkLst>
            <pc:docMk/>
            <pc:sldMk cId="2144016086" sldId="341"/>
            <ac:spMk id="13" creationId="{D710B01A-1456-4CD7-825B-6E099263FAE1}"/>
          </ac:spMkLst>
        </pc:spChg>
        <pc:spChg chg="add mod">
          <ac:chgData name="Enrique Garcia-Ceja" userId="cac46fe6-f2bd-4103-802d-af93b1429973" providerId="ADAL" clId="{61080F0E-D82A-4A71-92EE-55D65C9BC475}" dt="2021-03-08T15:04:49.808" v="644"/>
          <ac:spMkLst>
            <pc:docMk/>
            <pc:sldMk cId="2144016086" sldId="341"/>
            <ac:spMk id="14" creationId="{F673927A-C84F-4214-9D77-8D3EFD362A13}"/>
          </ac:spMkLst>
        </pc:spChg>
        <pc:grpChg chg="add mod">
          <ac:chgData name="Enrique Garcia-Ceja" userId="cac46fe6-f2bd-4103-802d-af93b1429973" providerId="ADAL" clId="{61080F0E-D82A-4A71-92EE-55D65C9BC475}" dt="2021-03-08T15:04:49.808" v="644"/>
          <ac:grpSpMkLst>
            <pc:docMk/>
            <pc:sldMk cId="2144016086" sldId="341"/>
            <ac:grpSpMk id="4" creationId="{FB5803FE-BAEE-4573-B3F4-47B10C075278}"/>
          </ac:grpSpMkLst>
        </pc:grpChg>
      </pc:sldChg>
      <pc:sldChg chg="addSp modSp add">
        <pc:chgData name="Enrique Garcia-Ceja" userId="cac46fe6-f2bd-4103-802d-af93b1429973" providerId="ADAL" clId="{61080F0E-D82A-4A71-92EE-55D65C9BC475}" dt="2021-03-08T15:04:51.849" v="645"/>
        <pc:sldMkLst>
          <pc:docMk/>
          <pc:sldMk cId="4235173361" sldId="342"/>
        </pc:sldMkLst>
        <pc:spChg chg="mod">
          <ac:chgData name="Enrique Garcia-Ceja" userId="cac46fe6-f2bd-4103-802d-af93b1429973" providerId="ADAL" clId="{61080F0E-D82A-4A71-92EE-55D65C9BC475}" dt="2021-03-08T15:04:51.849" v="645"/>
          <ac:spMkLst>
            <pc:docMk/>
            <pc:sldMk cId="4235173361" sldId="342"/>
            <ac:spMk id="5" creationId="{3AC91CEF-4C64-4454-A99A-2677CB807B56}"/>
          </ac:spMkLst>
        </pc:spChg>
        <pc:spChg chg="mod">
          <ac:chgData name="Enrique Garcia-Ceja" userId="cac46fe6-f2bd-4103-802d-af93b1429973" providerId="ADAL" clId="{61080F0E-D82A-4A71-92EE-55D65C9BC475}" dt="2021-03-08T15:04:51.849" v="645"/>
          <ac:spMkLst>
            <pc:docMk/>
            <pc:sldMk cId="4235173361" sldId="342"/>
            <ac:spMk id="6" creationId="{BE6E8F81-DCC3-4672-9EBB-476D9AF786E4}"/>
          </ac:spMkLst>
        </pc:spChg>
        <pc:spChg chg="mod">
          <ac:chgData name="Enrique Garcia-Ceja" userId="cac46fe6-f2bd-4103-802d-af93b1429973" providerId="ADAL" clId="{61080F0E-D82A-4A71-92EE-55D65C9BC475}" dt="2021-03-08T15:04:51.849" v="645"/>
          <ac:spMkLst>
            <pc:docMk/>
            <pc:sldMk cId="4235173361" sldId="342"/>
            <ac:spMk id="7" creationId="{294118FE-B2F6-4636-8F41-5C2EAFEC2EBF}"/>
          </ac:spMkLst>
        </pc:spChg>
        <pc:spChg chg="add mod">
          <ac:chgData name="Enrique Garcia-Ceja" userId="cac46fe6-f2bd-4103-802d-af93b1429973" providerId="ADAL" clId="{61080F0E-D82A-4A71-92EE-55D65C9BC475}" dt="2021-03-08T15:04:51.849" v="645"/>
          <ac:spMkLst>
            <pc:docMk/>
            <pc:sldMk cId="4235173361" sldId="342"/>
            <ac:spMk id="8" creationId="{88DEC9E6-6C9A-4BF6-8941-4C69570B4F49}"/>
          </ac:spMkLst>
        </pc:spChg>
        <pc:spChg chg="add mod">
          <ac:chgData name="Enrique Garcia-Ceja" userId="cac46fe6-f2bd-4103-802d-af93b1429973" providerId="ADAL" clId="{61080F0E-D82A-4A71-92EE-55D65C9BC475}" dt="2021-03-08T15:04:51.849" v="645"/>
          <ac:spMkLst>
            <pc:docMk/>
            <pc:sldMk cId="4235173361" sldId="342"/>
            <ac:spMk id="9" creationId="{2989C101-266C-407A-A080-1A0F191C62E2}"/>
          </ac:spMkLst>
        </pc:spChg>
        <pc:spChg chg="add mod">
          <ac:chgData name="Enrique Garcia-Ceja" userId="cac46fe6-f2bd-4103-802d-af93b1429973" providerId="ADAL" clId="{61080F0E-D82A-4A71-92EE-55D65C9BC475}" dt="2021-03-08T15:04:51.849" v="645"/>
          <ac:spMkLst>
            <pc:docMk/>
            <pc:sldMk cId="4235173361" sldId="342"/>
            <ac:spMk id="10" creationId="{73BC714F-0BF6-4238-A3B0-DFFD1BAA2BE5}"/>
          </ac:spMkLst>
        </pc:spChg>
        <pc:spChg chg="add mod">
          <ac:chgData name="Enrique Garcia-Ceja" userId="cac46fe6-f2bd-4103-802d-af93b1429973" providerId="ADAL" clId="{61080F0E-D82A-4A71-92EE-55D65C9BC475}" dt="2021-03-08T15:04:51.849" v="645"/>
          <ac:spMkLst>
            <pc:docMk/>
            <pc:sldMk cId="4235173361" sldId="342"/>
            <ac:spMk id="11" creationId="{8C779D6C-147B-4347-B09D-710A6A3308CE}"/>
          </ac:spMkLst>
        </pc:spChg>
        <pc:spChg chg="add mod">
          <ac:chgData name="Enrique Garcia-Ceja" userId="cac46fe6-f2bd-4103-802d-af93b1429973" providerId="ADAL" clId="{61080F0E-D82A-4A71-92EE-55D65C9BC475}" dt="2021-03-08T15:04:51.849" v="645"/>
          <ac:spMkLst>
            <pc:docMk/>
            <pc:sldMk cId="4235173361" sldId="342"/>
            <ac:spMk id="12" creationId="{6876CA81-0645-4E37-9A3C-8AABABEEE7E9}"/>
          </ac:spMkLst>
        </pc:spChg>
        <pc:spChg chg="add mod">
          <ac:chgData name="Enrique Garcia-Ceja" userId="cac46fe6-f2bd-4103-802d-af93b1429973" providerId="ADAL" clId="{61080F0E-D82A-4A71-92EE-55D65C9BC475}" dt="2021-03-08T15:04:51.849" v="645"/>
          <ac:spMkLst>
            <pc:docMk/>
            <pc:sldMk cId="4235173361" sldId="342"/>
            <ac:spMk id="13" creationId="{2013521C-E795-4319-9AE0-D7BA4C47D2BF}"/>
          </ac:spMkLst>
        </pc:spChg>
        <pc:spChg chg="add mod">
          <ac:chgData name="Enrique Garcia-Ceja" userId="cac46fe6-f2bd-4103-802d-af93b1429973" providerId="ADAL" clId="{61080F0E-D82A-4A71-92EE-55D65C9BC475}" dt="2021-03-08T15:04:51.849" v="645"/>
          <ac:spMkLst>
            <pc:docMk/>
            <pc:sldMk cId="4235173361" sldId="342"/>
            <ac:spMk id="14" creationId="{D5456A16-50A6-4258-90AC-26BCFC4B7C88}"/>
          </ac:spMkLst>
        </pc:spChg>
        <pc:grpChg chg="add mod">
          <ac:chgData name="Enrique Garcia-Ceja" userId="cac46fe6-f2bd-4103-802d-af93b1429973" providerId="ADAL" clId="{61080F0E-D82A-4A71-92EE-55D65C9BC475}" dt="2021-03-08T15:04:51.849" v="645"/>
          <ac:grpSpMkLst>
            <pc:docMk/>
            <pc:sldMk cId="4235173361" sldId="342"/>
            <ac:grpSpMk id="4" creationId="{BFBFB412-4879-41FF-8D8B-15934717D118}"/>
          </ac:grpSpMkLst>
        </pc:grpChg>
      </pc:sldChg>
      <pc:sldChg chg="add">
        <pc:chgData name="Enrique Garcia-Ceja" userId="cac46fe6-f2bd-4103-802d-af93b1429973" providerId="ADAL" clId="{61080F0E-D82A-4A71-92EE-55D65C9BC475}" dt="2021-03-08T15:04:59.639" v="648"/>
        <pc:sldMkLst>
          <pc:docMk/>
          <pc:sldMk cId="3711356318" sldId="343"/>
        </pc:sldMkLst>
      </pc:sldChg>
      <pc:sldChg chg="add">
        <pc:chgData name="Enrique Garcia-Ceja" userId="cac46fe6-f2bd-4103-802d-af93b1429973" providerId="ADAL" clId="{61080F0E-D82A-4A71-92EE-55D65C9BC475}" dt="2021-03-08T15:04:59.820" v="649"/>
        <pc:sldMkLst>
          <pc:docMk/>
          <pc:sldMk cId="2620624428" sldId="344"/>
        </pc:sldMkLst>
      </pc:sldChg>
      <pc:sldChg chg="add">
        <pc:chgData name="Enrique Garcia-Ceja" userId="cac46fe6-f2bd-4103-802d-af93b1429973" providerId="ADAL" clId="{61080F0E-D82A-4A71-92EE-55D65C9BC475}" dt="2021-03-08T15:04:59.985" v="650"/>
        <pc:sldMkLst>
          <pc:docMk/>
          <pc:sldMk cId="1907751505" sldId="345"/>
        </pc:sldMkLst>
      </pc:sldChg>
      <pc:sldChg chg="add">
        <pc:chgData name="Enrique Garcia-Ceja" userId="cac46fe6-f2bd-4103-802d-af93b1429973" providerId="ADAL" clId="{61080F0E-D82A-4A71-92EE-55D65C9BC475}" dt="2021-03-08T15:05:00.154" v="651"/>
        <pc:sldMkLst>
          <pc:docMk/>
          <pc:sldMk cId="4004757535" sldId="346"/>
        </pc:sldMkLst>
      </pc:sldChg>
      <pc:sldChg chg="add">
        <pc:chgData name="Enrique Garcia-Ceja" userId="cac46fe6-f2bd-4103-802d-af93b1429973" providerId="ADAL" clId="{61080F0E-D82A-4A71-92EE-55D65C9BC475}" dt="2021-03-08T15:05:00.319" v="652"/>
        <pc:sldMkLst>
          <pc:docMk/>
          <pc:sldMk cId="2045760939" sldId="347"/>
        </pc:sldMkLst>
      </pc:sldChg>
    </pc:docChg>
  </pc:docChgLst>
  <pc:docChgLst>
    <pc:chgData name="Ragnhild Halvorsrud" userId="917ea340-fd63-490f-a7db-68428d24cf32" providerId="ADAL" clId="{08230460-D592-49DD-B67A-35731EFBAAF4}"/>
    <pc:docChg chg="undo custSel addSld delSld modSld sldOrd modMainMaster modNotesMaster">
      <pc:chgData name="Ragnhild Halvorsrud" userId="917ea340-fd63-490f-a7db-68428d24cf32" providerId="ADAL" clId="{08230460-D592-49DD-B67A-35731EFBAAF4}" dt="2020-06-29T13:56:19.222" v="1043" actId="1076"/>
      <pc:docMkLst>
        <pc:docMk/>
      </pc:docMkLst>
      <pc:sldChg chg="del">
        <pc:chgData name="Ragnhild Halvorsrud" userId="917ea340-fd63-490f-a7db-68428d24cf32" providerId="ADAL" clId="{08230460-D592-49DD-B67A-35731EFBAAF4}" dt="2020-06-21T18:38:40.935" v="457" actId="47"/>
        <pc:sldMkLst>
          <pc:docMk/>
          <pc:sldMk cId="1565304637" sldId="259"/>
        </pc:sldMkLst>
      </pc:sldChg>
      <pc:sldChg chg="modSp">
        <pc:chgData name="Ragnhild Halvorsrud" userId="917ea340-fd63-490f-a7db-68428d24cf32" providerId="ADAL" clId="{08230460-D592-49DD-B67A-35731EFBAAF4}" dt="2020-06-21T18:19:16.019" v="260" actId="1037"/>
        <pc:sldMkLst>
          <pc:docMk/>
          <pc:sldMk cId="2355491973" sldId="273"/>
        </pc:sldMkLst>
        <pc:picChg chg="mod">
          <ac:chgData name="Ragnhild Halvorsrud" userId="917ea340-fd63-490f-a7db-68428d24cf32" providerId="ADAL" clId="{08230460-D592-49DD-B67A-35731EFBAAF4}" dt="2020-06-21T18:19:16.019" v="260" actId="1037"/>
          <ac:picMkLst>
            <pc:docMk/>
            <pc:sldMk cId="2355491973" sldId="273"/>
            <ac:picMk id="5" creationId="{9EEB9D9C-6746-4AB8-852B-B431143F551B}"/>
          </ac:picMkLst>
        </pc:picChg>
      </pc:sldChg>
      <pc:sldChg chg="modSp mod">
        <pc:chgData name="Ragnhild Halvorsrud" userId="917ea340-fd63-490f-a7db-68428d24cf32" providerId="ADAL" clId="{08230460-D592-49DD-B67A-35731EFBAAF4}" dt="2020-06-29T10:42:13.486" v="497" actId="1076"/>
        <pc:sldMkLst>
          <pc:docMk/>
          <pc:sldMk cId="2416284616" sldId="377"/>
        </pc:sldMkLst>
        <pc:spChg chg="mod">
          <ac:chgData name="Ragnhild Halvorsrud" userId="917ea340-fd63-490f-a7db-68428d24cf32" providerId="ADAL" clId="{08230460-D592-49DD-B67A-35731EFBAAF4}" dt="2020-06-21T18:14:34.658" v="1" actId="207"/>
          <ac:spMkLst>
            <pc:docMk/>
            <pc:sldMk cId="2416284616" sldId="377"/>
            <ac:spMk id="2" creationId="{00000000-0000-0000-0000-000000000000}"/>
          </ac:spMkLst>
        </pc:spChg>
        <pc:spChg chg="mod">
          <ac:chgData name="Ragnhild Halvorsrud" userId="917ea340-fd63-490f-a7db-68428d24cf32" providerId="ADAL" clId="{08230460-D592-49DD-B67A-35731EFBAAF4}" dt="2020-06-29T10:42:13.486" v="497" actId="1076"/>
          <ac:spMkLst>
            <pc:docMk/>
            <pc:sldMk cId="2416284616" sldId="377"/>
            <ac:spMk id="23" creationId="{2D9DB81C-D603-4FBA-9848-96CE4B5F0032}"/>
          </ac:spMkLst>
        </pc:spChg>
        <pc:spChg chg="mod">
          <ac:chgData name="Ragnhild Halvorsrud" userId="917ea340-fd63-490f-a7db-68428d24cf32" providerId="ADAL" clId="{08230460-D592-49DD-B67A-35731EFBAAF4}" dt="2020-06-29T10:42:06.210" v="496" actId="1076"/>
          <ac:spMkLst>
            <pc:docMk/>
            <pc:sldMk cId="2416284616" sldId="377"/>
            <ac:spMk id="24" creationId="{1E33716D-A1D2-4797-ACAC-504631823060}"/>
          </ac:spMkLst>
        </pc:spChg>
        <pc:picChg chg="mod">
          <ac:chgData name="Ragnhild Halvorsrud" userId="917ea340-fd63-490f-a7db-68428d24cf32" providerId="ADAL" clId="{08230460-D592-49DD-B67A-35731EFBAAF4}" dt="2020-06-29T10:42:13.486" v="497" actId="1076"/>
          <ac:picMkLst>
            <pc:docMk/>
            <pc:sldMk cId="2416284616" sldId="377"/>
            <ac:picMk id="15" creationId="{AC14AB0F-61B2-4DB6-965F-0F6E85E4686E}"/>
          </ac:picMkLst>
        </pc:picChg>
        <pc:picChg chg="mod">
          <ac:chgData name="Ragnhild Halvorsrud" userId="917ea340-fd63-490f-a7db-68428d24cf32" providerId="ADAL" clId="{08230460-D592-49DD-B67A-35731EFBAAF4}" dt="2020-06-29T10:42:06.210" v="496" actId="1076"/>
          <ac:picMkLst>
            <pc:docMk/>
            <pc:sldMk cId="2416284616" sldId="377"/>
            <ac:picMk id="18" creationId="{BBAAB6D9-DC55-4B65-9346-DFA586BCDF07}"/>
          </ac:picMkLst>
        </pc:picChg>
      </pc:sldChg>
      <pc:sldChg chg="addSp delSp modSp mod">
        <pc:chgData name="Ragnhild Halvorsrud" userId="917ea340-fd63-490f-a7db-68428d24cf32" providerId="ADAL" clId="{08230460-D592-49DD-B67A-35731EFBAAF4}" dt="2020-06-29T10:45:14.257" v="531" actId="1076"/>
        <pc:sldMkLst>
          <pc:docMk/>
          <pc:sldMk cId="2539071821" sldId="451"/>
        </pc:sldMkLst>
        <pc:spChg chg="mod">
          <ac:chgData name="Ragnhild Halvorsrud" userId="917ea340-fd63-490f-a7db-68428d24cf32" providerId="ADAL" clId="{08230460-D592-49DD-B67A-35731EFBAAF4}" dt="2020-06-21T18:29:16.071" v="436" actId="207"/>
          <ac:spMkLst>
            <pc:docMk/>
            <pc:sldMk cId="2539071821" sldId="451"/>
            <ac:spMk id="3" creationId="{00000000-0000-0000-0000-000000000000}"/>
          </ac:spMkLst>
        </pc:spChg>
        <pc:spChg chg="add del mod">
          <ac:chgData name="Ragnhild Halvorsrud" userId="917ea340-fd63-490f-a7db-68428d24cf32" providerId="ADAL" clId="{08230460-D592-49DD-B67A-35731EFBAAF4}" dt="2020-06-21T18:27:06.101" v="410" actId="478"/>
          <ac:spMkLst>
            <pc:docMk/>
            <pc:sldMk cId="2539071821" sldId="451"/>
            <ac:spMk id="4" creationId="{37C2ED2C-F68A-48DF-A918-5424AD2F5DB4}"/>
          </ac:spMkLst>
        </pc:spChg>
        <pc:spChg chg="add mod">
          <ac:chgData name="Ragnhild Halvorsrud" userId="917ea340-fd63-490f-a7db-68428d24cf32" providerId="ADAL" clId="{08230460-D592-49DD-B67A-35731EFBAAF4}" dt="2020-06-29T10:45:14.257" v="531" actId="1076"/>
          <ac:spMkLst>
            <pc:docMk/>
            <pc:sldMk cId="2539071821" sldId="451"/>
            <ac:spMk id="5" creationId="{55BE7ABB-9FDF-4153-AE7F-F0C7132B0E1D}"/>
          </ac:spMkLst>
        </pc:spChg>
        <pc:graphicFrameChg chg="mod modGraphic">
          <ac:chgData name="Ragnhild Halvorsrud" userId="917ea340-fd63-490f-a7db-68428d24cf32" providerId="ADAL" clId="{08230460-D592-49DD-B67A-35731EFBAAF4}" dt="2020-06-29T10:44:39.723" v="529" actId="6549"/>
          <ac:graphicFrameMkLst>
            <pc:docMk/>
            <pc:sldMk cId="2539071821" sldId="451"/>
            <ac:graphicFrameMk id="19" creationId="{1DD7FA0A-BB72-4BC0-97DB-96F286CA1774}"/>
          </ac:graphicFrameMkLst>
        </pc:graphicFrameChg>
        <pc:picChg chg="mod">
          <ac:chgData name="Ragnhild Halvorsrud" userId="917ea340-fd63-490f-a7db-68428d24cf32" providerId="ADAL" clId="{08230460-D592-49DD-B67A-35731EFBAAF4}" dt="2020-06-29T10:42:52.195" v="500" actId="465"/>
          <ac:picMkLst>
            <pc:docMk/>
            <pc:sldMk cId="2539071821" sldId="451"/>
            <ac:picMk id="20" creationId="{5DDDCDEE-25FE-40A3-B78D-348869937C4F}"/>
          </ac:picMkLst>
        </pc:picChg>
        <pc:picChg chg="mod">
          <ac:chgData name="Ragnhild Halvorsrud" userId="917ea340-fd63-490f-a7db-68428d24cf32" providerId="ADAL" clId="{08230460-D592-49DD-B67A-35731EFBAAF4}" dt="2020-06-29T10:42:52.195" v="500" actId="465"/>
          <ac:picMkLst>
            <pc:docMk/>
            <pc:sldMk cId="2539071821" sldId="451"/>
            <ac:picMk id="21" creationId="{1390E82C-5F3E-46A6-AB2B-6468C398D942}"/>
          </ac:picMkLst>
        </pc:picChg>
        <pc:picChg chg="mod">
          <ac:chgData name="Ragnhild Halvorsrud" userId="917ea340-fd63-490f-a7db-68428d24cf32" providerId="ADAL" clId="{08230460-D592-49DD-B67A-35731EFBAAF4}" dt="2020-06-29T10:42:52.195" v="500" actId="465"/>
          <ac:picMkLst>
            <pc:docMk/>
            <pc:sldMk cId="2539071821" sldId="451"/>
            <ac:picMk id="22" creationId="{8E7E6242-B98E-464D-8F39-99E8DAC799CE}"/>
          </ac:picMkLst>
        </pc:picChg>
        <pc:picChg chg="mod">
          <ac:chgData name="Ragnhild Halvorsrud" userId="917ea340-fd63-490f-a7db-68428d24cf32" providerId="ADAL" clId="{08230460-D592-49DD-B67A-35731EFBAAF4}" dt="2020-06-29T10:42:52.195" v="500" actId="465"/>
          <ac:picMkLst>
            <pc:docMk/>
            <pc:sldMk cId="2539071821" sldId="451"/>
            <ac:picMk id="23" creationId="{B184387F-FBD2-4CC8-90A4-81D184C4C430}"/>
          </ac:picMkLst>
        </pc:picChg>
        <pc:cxnChg chg="add del mod">
          <ac:chgData name="Ragnhild Halvorsrud" userId="917ea340-fd63-490f-a7db-68428d24cf32" providerId="ADAL" clId="{08230460-D592-49DD-B67A-35731EFBAAF4}" dt="2020-06-29T10:43:32.629" v="505" actId="478"/>
          <ac:cxnSpMkLst>
            <pc:docMk/>
            <pc:sldMk cId="2539071821" sldId="451"/>
            <ac:cxnSpMk id="6" creationId="{1395E2A0-EA8C-4203-BCA1-2F0C9886FA3C}"/>
          </ac:cxnSpMkLst>
        </pc:cxnChg>
      </pc:sldChg>
      <pc:sldChg chg="addSp delSp modSp mod">
        <pc:chgData name="Ragnhild Halvorsrud" userId="917ea340-fd63-490f-a7db-68428d24cf32" providerId="ADAL" clId="{08230460-D592-49DD-B67A-35731EFBAAF4}" dt="2020-06-29T13:56:19.222" v="1043" actId="1076"/>
        <pc:sldMkLst>
          <pc:docMk/>
          <pc:sldMk cId="3419055384" sldId="453"/>
        </pc:sldMkLst>
        <pc:spChg chg="mod">
          <ac:chgData name="Ragnhild Halvorsrud" userId="917ea340-fd63-490f-a7db-68428d24cf32" providerId="ADAL" clId="{08230460-D592-49DD-B67A-35731EFBAAF4}" dt="2020-06-29T13:56:17.736" v="1042" actId="14100"/>
          <ac:spMkLst>
            <pc:docMk/>
            <pc:sldMk cId="3419055384" sldId="453"/>
            <ac:spMk id="3" creationId="{00000000-0000-0000-0000-000000000000}"/>
          </ac:spMkLst>
        </pc:spChg>
        <pc:spChg chg="add del mod">
          <ac:chgData name="Ragnhild Halvorsrud" userId="917ea340-fd63-490f-a7db-68428d24cf32" providerId="ADAL" clId="{08230460-D592-49DD-B67A-35731EFBAAF4}" dt="2020-06-29T13:45:11.841" v="944"/>
          <ac:spMkLst>
            <pc:docMk/>
            <pc:sldMk cId="3419055384" sldId="453"/>
            <ac:spMk id="4" creationId="{6486E607-CB0C-41A2-A789-934BD7678B4B}"/>
          </ac:spMkLst>
        </pc:spChg>
        <pc:spChg chg="add del mod">
          <ac:chgData name="Ragnhild Halvorsrud" userId="917ea340-fd63-490f-a7db-68428d24cf32" providerId="ADAL" clId="{08230460-D592-49DD-B67A-35731EFBAAF4}" dt="2020-06-29T13:45:11.841" v="944"/>
          <ac:spMkLst>
            <pc:docMk/>
            <pc:sldMk cId="3419055384" sldId="453"/>
            <ac:spMk id="5" creationId="{1A67B082-EB53-4344-A3BD-EC52460F0A20}"/>
          </ac:spMkLst>
        </pc:spChg>
        <pc:spChg chg="add del mod">
          <ac:chgData name="Ragnhild Halvorsrud" userId="917ea340-fd63-490f-a7db-68428d24cf32" providerId="ADAL" clId="{08230460-D592-49DD-B67A-35731EFBAAF4}" dt="2020-06-29T13:45:11.841" v="944"/>
          <ac:spMkLst>
            <pc:docMk/>
            <pc:sldMk cId="3419055384" sldId="453"/>
            <ac:spMk id="6" creationId="{3F7B6D71-B5C9-43A9-96AA-AE802E05F0BA}"/>
          </ac:spMkLst>
        </pc:spChg>
        <pc:spChg chg="add del mod">
          <ac:chgData name="Ragnhild Halvorsrud" userId="917ea340-fd63-490f-a7db-68428d24cf32" providerId="ADAL" clId="{08230460-D592-49DD-B67A-35731EFBAAF4}" dt="2020-06-29T13:45:11.841" v="944"/>
          <ac:spMkLst>
            <pc:docMk/>
            <pc:sldMk cId="3419055384" sldId="453"/>
            <ac:spMk id="7" creationId="{FF26376D-D897-498D-89CB-7A298A434D11}"/>
          </ac:spMkLst>
        </pc:spChg>
        <pc:spChg chg="add del mod">
          <ac:chgData name="Ragnhild Halvorsrud" userId="917ea340-fd63-490f-a7db-68428d24cf32" providerId="ADAL" clId="{08230460-D592-49DD-B67A-35731EFBAAF4}" dt="2020-06-29T13:45:11.841" v="944"/>
          <ac:spMkLst>
            <pc:docMk/>
            <pc:sldMk cId="3419055384" sldId="453"/>
            <ac:spMk id="8" creationId="{B66BDABE-FA6F-474D-854A-471D6CB75470}"/>
          </ac:spMkLst>
        </pc:spChg>
        <pc:spChg chg="add del mod">
          <ac:chgData name="Ragnhild Halvorsrud" userId="917ea340-fd63-490f-a7db-68428d24cf32" providerId="ADAL" clId="{08230460-D592-49DD-B67A-35731EFBAAF4}" dt="2020-06-29T13:45:11.841" v="944"/>
          <ac:spMkLst>
            <pc:docMk/>
            <pc:sldMk cId="3419055384" sldId="453"/>
            <ac:spMk id="9" creationId="{C65EF7A5-1566-4F40-908E-4EC69AEE79B4}"/>
          </ac:spMkLst>
        </pc:spChg>
        <pc:spChg chg="add del mod">
          <ac:chgData name="Ragnhild Halvorsrud" userId="917ea340-fd63-490f-a7db-68428d24cf32" providerId="ADAL" clId="{08230460-D592-49DD-B67A-35731EFBAAF4}" dt="2020-06-29T13:45:11.841" v="944"/>
          <ac:spMkLst>
            <pc:docMk/>
            <pc:sldMk cId="3419055384" sldId="453"/>
            <ac:spMk id="10" creationId="{D162DD00-C1CC-4880-A496-4684C52DDD37}"/>
          </ac:spMkLst>
        </pc:spChg>
        <pc:spChg chg="add del mod">
          <ac:chgData name="Ragnhild Halvorsrud" userId="917ea340-fd63-490f-a7db-68428d24cf32" providerId="ADAL" clId="{08230460-D592-49DD-B67A-35731EFBAAF4}" dt="2020-06-29T13:45:11.841" v="944"/>
          <ac:spMkLst>
            <pc:docMk/>
            <pc:sldMk cId="3419055384" sldId="453"/>
            <ac:spMk id="11" creationId="{AB90B61B-C9FF-42F0-87F2-AEB03075ADE8}"/>
          </ac:spMkLst>
        </pc:spChg>
        <pc:spChg chg="add del mod">
          <ac:chgData name="Ragnhild Halvorsrud" userId="917ea340-fd63-490f-a7db-68428d24cf32" providerId="ADAL" clId="{08230460-D592-49DD-B67A-35731EFBAAF4}" dt="2020-06-29T13:45:11.841" v="944"/>
          <ac:spMkLst>
            <pc:docMk/>
            <pc:sldMk cId="3419055384" sldId="453"/>
            <ac:spMk id="12" creationId="{521D13EB-1D90-40CC-808F-640F0661C0C4}"/>
          </ac:spMkLst>
        </pc:spChg>
        <pc:spChg chg="add del mod">
          <ac:chgData name="Ragnhild Halvorsrud" userId="917ea340-fd63-490f-a7db-68428d24cf32" providerId="ADAL" clId="{08230460-D592-49DD-B67A-35731EFBAAF4}" dt="2020-06-29T13:45:11.841" v="944"/>
          <ac:spMkLst>
            <pc:docMk/>
            <pc:sldMk cId="3419055384" sldId="453"/>
            <ac:spMk id="13" creationId="{E12FE1A9-19FE-4D51-8B33-F5DB1A8B2531}"/>
          </ac:spMkLst>
        </pc:spChg>
        <pc:spChg chg="add del mod">
          <ac:chgData name="Ragnhild Halvorsrud" userId="917ea340-fd63-490f-a7db-68428d24cf32" providerId="ADAL" clId="{08230460-D592-49DD-B67A-35731EFBAAF4}" dt="2020-06-29T13:45:11.841" v="944"/>
          <ac:spMkLst>
            <pc:docMk/>
            <pc:sldMk cId="3419055384" sldId="453"/>
            <ac:spMk id="14" creationId="{7534D15A-21E6-4BB5-BBA5-ED4F98E48729}"/>
          </ac:spMkLst>
        </pc:spChg>
        <pc:spChg chg="add del mod">
          <ac:chgData name="Ragnhild Halvorsrud" userId="917ea340-fd63-490f-a7db-68428d24cf32" providerId="ADAL" clId="{08230460-D592-49DD-B67A-35731EFBAAF4}" dt="2020-06-29T13:45:11.841" v="944"/>
          <ac:spMkLst>
            <pc:docMk/>
            <pc:sldMk cId="3419055384" sldId="453"/>
            <ac:spMk id="15" creationId="{ECAD1A11-6D2E-4EF6-957B-3B4B22CCF1F4}"/>
          </ac:spMkLst>
        </pc:spChg>
        <pc:spChg chg="add del mod">
          <ac:chgData name="Ragnhild Halvorsrud" userId="917ea340-fd63-490f-a7db-68428d24cf32" providerId="ADAL" clId="{08230460-D592-49DD-B67A-35731EFBAAF4}" dt="2020-06-29T13:45:11.841" v="944"/>
          <ac:spMkLst>
            <pc:docMk/>
            <pc:sldMk cId="3419055384" sldId="453"/>
            <ac:spMk id="16" creationId="{823A481A-D262-406D-987F-10044788FFAD}"/>
          </ac:spMkLst>
        </pc:spChg>
        <pc:spChg chg="add del mod">
          <ac:chgData name="Ragnhild Halvorsrud" userId="917ea340-fd63-490f-a7db-68428d24cf32" providerId="ADAL" clId="{08230460-D592-49DD-B67A-35731EFBAAF4}" dt="2020-06-29T13:45:11.841" v="944"/>
          <ac:spMkLst>
            <pc:docMk/>
            <pc:sldMk cId="3419055384" sldId="453"/>
            <ac:spMk id="36" creationId="{E30DDEA2-BA34-4E86-9F9E-48B4D326202C}"/>
          </ac:spMkLst>
        </pc:spChg>
        <pc:spChg chg="add del mod">
          <ac:chgData name="Ragnhild Halvorsrud" userId="917ea340-fd63-490f-a7db-68428d24cf32" providerId="ADAL" clId="{08230460-D592-49DD-B67A-35731EFBAAF4}" dt="2020-06-29T13:45:11.841" v="944"/>
          <ac:spMkLst>
            <pc:docMk/>
            <pc:sldMk cId="3419055384" sldId="453"/>
            <ac:spMk id="37" creationId="{8C270767-9E39-48F8-BA7B-6DB96A92316C}"/>
          </ac:spMkLst>
        </pc:spChg>
        <pc:spChg chg="add del mod">
          <ac:chgData name="Ragnhild Halvorsrud" userId="917ea340-fd63-490f-a7db-68428d24cf32" providerId="ADAL" clId="{08230460-D592-49DD-B67A-35731EFBAAF4}" dt="2020-06-29T13:45:11.841" v="944"/>
          <ac:spMkLst>
            <pc:docMk/>
            <pc:sldMk cId="3419055384" sldId="453"/>
            <ac:spMk id="38" creationId="{4E44E1EB-86EA-4910-B183-BFD67F0B1321}"/>
          </ac:spMkLst>
        </pc:spChg>
        <pc:spChg chg="add del mod">
          <ac:chgData name="Ragnhild Halvorsrud" userId="917ea340-fd63-490f-a7db-68428d24cf32" providerId="ADAL" clId="{08230460-D592-49DD-B67A-35731EFBAAF4}" dt="2020-06-29T13:45:11.841" v="944"/>
          <ac:spMkLst>
            <pc:docMk/>
            <pc:sldMk cId="3419055384" sldId="453"/>
            <ac:spMk id="47" creationId="{6D362161-0492-4EEA-8C29-2A82419E2EC2}"/>
          </ac:spMkLst>
        </pc:spChg>
        <pc:spChg chg="add del mod">
          <ac:chgData name="Ragnhild Halvorsrud" userId="917ea340-fd63-490f-a7db-68428d24cf32" providerId="ADAL" clId="{08230460-D592-49DD-B67A-35731EFBAAF4}" dt="2020-06-29T13:45:11.841" v="944"/>
          <ac:spMkLst>
            <pc:docMk/>
            <pc:sldMk cId="3419055384" sldId="453"/>
            <ac:spMk id="54" creationId="{B6D65F9A-DDC1-4C79-AA03-FA501DAF5624}"/>
          </ac:spMkLst>
        </pc:spChg>
        <pc:spChg chg="add del mod">
          <ac:chgData name="Ragnhild Halvorsrud" userId="917ea340-fd63-490f-a7db-68428d24cf32" providerId="ADAL" clId="{08230460-D592-49DD-B67A-35731EFBAAF4}" dt="2020-06-29T13:45:11.841" v="944"/>
          <ac:spMkLst>
            <pc:docMk/>
            <pc:sldMk cId="3419055384" sldId="453"/>
            <ac:spMk id="55" creationId="{3FD4D9F0-0F4D-4478-9F38-9861A1573651}"/>
          </ac:spMkLst>
        </pc:spChg>
        <pc:spChg chg="add del mod">
          <ac:chgData name="Ragnhild Halvorsrud" userId="917ea340-fd63-490f-a7db-68428d24cf32" providerId="ADAL" clId="{08230460-D592-49DD-B67A-35731EFBAAF4}" dt="2020-06-29T13:45:11.841" v="944"/>
          <ac:spMkLst>
            <pc:docMk/>
            <pc:sldMk cId="3419055384" sldId="453"/>
            <ac:spMk id="57" creationId="{B1B6A749-14BF-439A-8FD8-6D2EDFD8AA51}"/>
          </ac:spMkLst>
        </pc:spChg>
        <pc:spChg chg="add del mod">
          <ac:chgData name="Ragnhild Halvorsrud" userId="917ea340-fd63-490f-a7db-68428d24cf32" providerId="ADAL" clId="{08230460-D592-49DD-B67A-35731EFBAAF4}" dt="2020-06-29T13:45:11.841" v="944"/>
          <ac:spMkLst>
            <pc:docMk/>
            <pc:sldMk cId="3419055384" sldId="453"/>
            <ac:spMk id="61" creationId="{648B1FF5-F81C-48AB-AF85-C66B05A1BF92}"/>
          </ac:spMkLst>
        </pc:spChg>
        <pc:spChg chg="add del mod">
          <ac:chgData name="Ragnhild Halvorsrud" userId="917ea340-fd63-490f-a7db-68428d24cf32" providerId="ADAL" clId="{08230460-D592-49DD-B67A-35731EFBAAF4}" dt="2020-06-29T13:45:11.841" v="944"/>
          <ac:spMkLst>
            <pc:docMk/>
            <pc:sldMk cId="3419055384" sldId="453"/>
            <ac:spMk id="62" creationId="{3AAD2A52-52D0-4816-A54D-883C4529DBD4}"/>
          </ac:spMkLst>
        </pc:spChg>
        <pc:picChg chg="add del mod">
          <ac:chgData name="Ragnhild Halvorsrud" userId="917ea340-fd63-490f-a7db-68428d24cf32" providerId="ADAL" clId="{08230460-D592-49DD-B67A-35731EFBAAF4}" dt="2020-06-29T13:45:11.841" v="944"/>
          <ac:picMkLst>
            <pc:docMk/>
            <pc:sldMk cId="3419055384" sldId="453"/>
            <ac:picMk id="21" creationId="{08F2F696-3CC8-4F53-BEF0-87A1031AB64A}"/>
          </ac:picMkLst>
        </pc:picChg>
        <pc:picChg chg="add del mod">
          <ac:chgData name="Ragnhild Halvorsrud" userId="917ea340-fd63-490f-a7db-68428d24cf32" providerId="ADAL" clId="{08230460-D592-49DD-B67A-35731EFBAAF4}" dt="2020-06-29T13:45:11.841" v="944"/>
          <ac:picMkLst>
            <pc:docMk/>
            <pc:sldMk cId="3419055384" sldId="453"/>
            <ac:picMk id="22" creationId="{1742A525-6516-4650-A41B-134FD645F5CA}"/>
          </ac:picMkLst>
        </pc:picChg>
        <pc:picChg chg="add del mod">
          <ac:chgData name="Ragnhild Halvorsrud" userId="917ea340-fd63-490f-a7db-68428d24cf32" providerId="ADAL" clId="{08230460-D592-49DD-B67A-35731EFBAAF4}" dt="2020-06-29T13:45:11.841" v="944"/>
          <ac:picMkLst>
            <pc:docMk/>
            <pc:sldMk cId="3419055384" sldId="453"/>
            <ac:picMk id="23" creationId="{D62B5F64-D141-408E-8B32-843C1AD63017}"/>
          </ac:picMkLst>
        </pc:picChg>
        <pc:picChg chg="add del mod">
          <ac:chgData name="Ragnhild Halvorsrud" userId="917ea340-fd63-490f-a7db-68428d24cf32" providerId="ADAL" clId="{08230460-D592-49DD-B67A-35731EFBAAF4}" dt="2020-06-29T13:45:11.841" v="944"/>
          <ac:picMkLst>
            <pc:docMk/>
            <pc:sldMk cId="3419055384" sldId="453"/>
            <ac:picMk id="24" creationId="{58185ECA-7CE6-4B00-92AA-FD7968DE3B11}"/>
          </ac:picMkLst>
        </pc:picChg>
        <pc:picChg chg="add del mod">
          <ac:chgData name="Ragnhild Halvorsrud" userId="917ea340-fd63-490f-a7db-68428d24cf32" providerId="ADAL" clId="{08230460-D592-49DD-B67A-35731EFBAAF4}" dt="2020-06-29T13:45:11.841" v="944"/>
          <ac:picMkLst>
            <pc:docMk/>
            <pc:sldMk cId="3419055384" sldId="453"/>
            <ac:picMk id="25" creationId="{E535D5CD-7801-4710-91D1-835BA1A95547}"/>
          </ac:picMkLst>
        </pc:picChg>
        <pc:picChg chg="add del mod">
          <ac:chgData name="Ragnhild Halvorsrud" userId="917ea340-fd63-490f-a7db-68428d24cf32" providerId="ADAL" clId="{08230460-D592-49DD-B67A-35731EFBAAF4}" dt="2020-06-29T13:45:11.841" v="944"/>
          <ac:picMkLst>
            <pc:docMk/>
            <pc:sldMk cId="3419055384" sldId="453"/>
            <ac:picMk id="26" creationId="{A5CD9105-9A65-4042-B471-7BEDF9CC99D9}"/>
          </ac:picMkLst>
        </pc:picChg>
        <pc:picChg chg="add del mod">
          <ac:chgData name="Ragnhild Halvorsrud" userId="917ea340-fd63-490f-a7db-68428d24cf32" providerId="ADAL" clId="{08230460-D592-49DD-B67A-35731EFBAAF4}" dt="2020-06-29T13:45:11.841" v="944"/>
          <ac:picMkLst>
            <pc:docMk/>
            <pc:sldMk cId="3419055384" sldId="453"/>
            <ac:picMk id="27" creationId="{CC6D10DC-2B31-4150-BF81-BDFE86D84F69}"/>
          </ac:picMkLst>
        </pc:picChg>
        <pc:picChg chg="add del mod">
          <ac:chgData name="Ragnhild Halvorsrud" userId="917ea340-fd63-490f-a7db-68428d24cf32" providerId="ADAL" clId="{08230460-D592-49DD-B67A-35731EFBAAF4}" dt="2020-06-29T13:45:11.841" v="944"/>
          <ac:picMkLst>
            <pc:docMk/>
            <pc:sldMk cId="3419055384" sldId="453"/>
            <ac:picMk id="28" creationId="{ABE9F155-C0A1-4CC5-B77F-49DCE46CD126}"/>
          </ac:picMkLst>
        </pc:picChg>
        <pc:picChg chg="add del mod">
          <ac:chgData name="Ragnhild Halvorsrud" userId="917ea340-fd63-490f-a7db-68428d24cf32" providerId="ADAL" clId="{08230460-D592-49DD-B67A-35731EFBAAF4}" dt="2020-06-29T13:45:11.841" v="944"/>
          <ac:picMkLst>
            <pc:docMk/>
            <pc:sldMk cId="3419055384" sldId="453"/>
            <ac:picMk id="29" creationId="{85978BA8-2868-4145-A4B0-11535E192C2C}"/>
          </ac:picMkLst>
        </pc:picChg>
        <pc:picChg chg="add del mod">
          <ac:chgData name="Ragnhild Halvorsrud" userId="917ea340-fd63-490f-a7db-68428d24cf32" providerId="ADAL" clId="{08230460-D592-49DD-B67A-35731EFBAAF4}" dt="2020-06-29T13:45:11.841" v="944"/>
          <ac:picMkLst>
            <pc:docMk/>
            <pc:sldMk cId="3419055384" sldId="453"/>
            <ac:picMk id="30" creationId="{5122D805-5357-4892-83E3-A32738B4EFC7}"/>
          </ac:picMkLst>
        </pc:picChg>
        <pc:picChg chg="add del mod">
          <ac:chgData name="Ragnhild Halvorsrud" userId="917ea340-fd63-490f-a7db-68428d24cf32" providerId="ADAL" clId="{08230460-D592-49DD-B67A-35731EFBAAF4}" dt="2020-06-29T13:45:11.841" v="944"/>
          <ac:picMkLst>
            <pc:docMk/>
            <pc:sldMk cId="3419055384" sldId="453"/>
            <ac:picMk id="31" creationId="{163FC371-3307-42B0-8B89-CB62FA8ACA16}"/>
          </ac:picMkLst>
        </pc:picChg>
        <pc:picChg chg="add del mod">
          <ac:chgData name="Ragnhild Halvorsrud" userId="917ea340-fd63-490f-a7db-68428d24cf32" providerId="ADAL" clId="{08230460-D592-49DD-B67A-35731EFBAAF4}" dt="2020-06-29T13:45:11.841" v="944"/>
          <ac:picMkLst>
            <pc:docMk/>
            <pc:sldMk cId="3419055384" sldId="453"/>
            <ac:picMk id="32" creationId="{53ADF88B-BF84-48E0-8A0E-3CAB1E83178B}"/>
          </ac:picMkLst>
        </pc:picChg>
        <pc:picChg chg="add del mod">
          <ac:chgData name="Ragnhild Halvorsrud" userId="917ea340-fd63-490f-a7db-68428d24cf32" providerId="ADAL" clId="{08230460-D592-49DD-B67A-35731EFBAAF4}" dt="2020-06-29T13:45:11.841" v="944"/>
          <ac:picMkLst>
            <pc:docMk/>
            <pc:sldMk cId="3419055384" sldId="453"/>
            <ac:picMk id="33" creationId="{646083B9-866B-4C0F-8207-50B3A9165ACC}"/>
          </ac:picMkLst>
        </pc:picChg>
        <pc:picChg chg="add del mod">
          <ac:chgData name="Ragnhild Halvorsrud" userId="917ea340-fd63-490f-a7db-68428d24cf32" providerId="ADAL" clId="{08230460-D592-49DD-B67A-35731EFBAAF4}" dt="2020-06-29T13:45:11.841" v="944"/>
          <ac:picMkLst>
            <pc:docMk/>
            <pc:sldMk cId="3419055384" sldId="453"/>
            <ac:picMk id="34" creationId="{D5103FC6-151E-4FB0-A739-DCDE3F8A8E76}"/>
          </ac:picMkLst>
        </pc:picChg>
        <pc:picChg chg="add del mod">
          <ac:chgData name="Ragnhild Halvorsrud" userId="917ea340-fd63-490f-a7db-68428d24cf32" providerId="ADAL" clId="{08230460-D592-49DD-B67A-35731EFBAAF4}" dt="2020-06-29T13:45:11.841" v="944"/>
          <ac:picMkLst>
            <pc:docMk/>
            <pc:sldMk cId="3419055384" sldId="453"/>
            <ac:picMk id="35" creationId="{EF15A2ED-9763-41E4-9CDE-9D845A61F49D}"/>
          </ac:picMkLst>
        </pc:picChg>
        <pc:picChg chg="add del mod">
          <ac:chgData name="Ragnhild Halvorsrud" userId="917ea340-fd63-490f-a7db-68428d24cf32" providerId="ADAL" clId="{08230460-D592-49DD-B67A-35731EFBAAF4}" dt="2020-06-29T13:45:11.841" v="944"/>
          <ac:picMkLst>
            <pc:docMk/>
            <pc:sldMk cId="3419055384" sldId="453"/>
            <ac:picMk id="41" creationId="{374DB233-21BC-4417-8B8C-327F708C7EF3}"/>
          </ac:picMkLst>
        </pc:picChg>
        <pc:picChg chg="add del mod">
          <ac:chgData name="Ragnhild Halvorsrud" userId="917ea340-fd63-490f-a7db-68428d24cf32" providerId="ADAL" clId="{08230460-D592-49DD-B67A-35731EFBAAF4}" dt="2020-06-29T13:45:11.841" v="944"/>
          <ac:picMkLst>
            <pc:docMk/>
            <pc:sldMk cId="3419055384" sldId="453"/>
            <ac:picMk id="42" creationId="{A2000130-9007-48D3-92BA-9B8932EB9968}"/>
          </ac:picMkLst>
        </pc:picChg>
        <pc:picChg chg="add del mod">
          <ac:chgData name="Ragnhild Halvorsrud" userId="917ea340-fd63-490f-a7db-68428d24cf32" providerId="ADAL" clId="{08230460-D592-49DD-B67A-35731EFBAAF4}" dt="2020-06-29T13:45:11.841" v="944"/>
          <ac:picMkLst>
            <pc:docMk/>
            <pc:sldMk cId="3419055384" sldId="453"/>
            <ac:picMk id="43" creationId="{A3456402-4D3B-4A26-B788-842999BF7E41}"/>
          </ac:picMkLst>
        </pc:picChg>
        <pc:picChg chg="add del mod">
          <ac:chgData name="Ragnhild Halvorsrud" userId="917ea340-fd63-490f-a7db-68428d24cf32" providerId="ADAL" clId="{08230460-D592-49DD-B67A-35731EFBAAF4}" dt="2020-06-29T13:45:11.841" v="944"/>
          <ac:picMkLst>
            <pc:docMk/>
            <pc:sldMk cId="3419055384" sldId="453"/>
            <ac:picMk id="44" creationId="{1EE2CD8F-EB5A-41A6-8E68-34AC8373BC26}"/>
          </ac:picMkLst>
        </pc:picChg>
        <pc:picChg chg="add del mod">
          <ac:chgData name="Ragnhild Halvorsrud" userId="917ea340-fd63-490f-a7db-68428d24cf32" providerId="ADAL" clId="{08230460-D592-49DD-B67A-35731EFBAAF4}" dt="2020-06-29T13:45:11.841" v="944"/>
          <ac:picMkLst>
            <pc:docMk/>
            <pc:sldMk cId="3419055384" sldId="453"/>
            <ac:picMk id="45" creationId="{D54D3538-2307-4E8C-AC9F-EB1CC8BA1A33}"/>
          </ac:picMkLst>
        </pc:picChg>
        <pc:picChg chg="add del mod">
          <ac:chgData name="Ragnhild Halvorsrud" userId="917ea340-fd63-490f-a7db-68428d24cf32" providerId="ADAL" clId="{08230460-D592-49DD-B67A-35731EFBAAF4}" dt="2020-06-29T13:45:11.841" v="944"/>
          <ac:picMkLst>
            <pc:docMk/>
            <pc:sldMk cId="3419055384" sldId="453"/>
            <ac:picMk id="46" creationId="{BF8071C7-BABA-427A-9B06-EA81028EF2AC}"/>
          </ac:picMkLst>
        </pc:picChg>
        <pc:picChg chg="add del mod">
          <ac:chgData name="Ragnhild Halvorsrud" userId="917ea340-fd63-490f-a7db-68428d24cf32" providerId="ADAL" clId="{08230460-D592-49DD-B67A-35731EFBAAF4}" dt="2020-06-29T13:45:11.841" v="944"/>
          <ac:picMkLst>
            <pc:docMk/>
            <pc:sldMk cId="3419055384" sldId="453"/>
            <ac:picMk id="50" creationId="{AEC699A6-1C2A-4F81-8A0D-0EAA48A9AB70}"/>
          </ac:picMkLst>
        </pc:picChg>
        <pc:picChg chg="add del mod">
          <ac:chgData name="Ragnhild Halvorsrud" userId="917ea340-fd63-490f-a7db-68428d24cf32" providerId="ADAL" clId="{08230460-D592-49DD-B67A-35731EFBAAF4}" dt="2020-06-29T13:45:11.841" v="944"/>
          <ac:picMkLst>
            <pc:docMk/>
            <pc:sldMk cId="3419055384" sldId="453"/>
            <ac:picMk id="51" creationId="{6109142A-9FA8-40B2-A607-BBCB8C97D45C}"/>
          </ac:picMkLst>
        </pc:picChg>
        <pc:picChg chg="add del mod">
          <ac:chgData name="Ragnhild Halvorsrud" userId="917ea340-fd63-490f-a7db-68428d24cf32" providerId="ADAL" clId="{08230460-D592-49DD-B67A-35731EFBAAF4}" dt="2020-06-29T13:45:11.841" v="944"/>
          <ac:picMkLst>
            <pc:docMk/>
            <pc:sldMk cId="3419055384" sldId="453"/>
            <ac:picMk id="52" creationId="{EDED731C-672B-461A-8E2E-BE6B99787373}"/>
          </ac:picMkLst>
        </pc:picChg>
        <pc:picChg chg="add del mod">
          <ac:chgData name="Ragnhild Halvorsrud" userId="917ea340-fd63-490f-a7db-68428d24cf32" providerId="ADAL" clId="{08230460-D592-49DD-B67A-35731EFBAAF4}" dt="2020-06-29T13:45:11.841" v="944"/>
          <ac:picMkLst>
            <pc:docMk/>
            <pc:sldMk cId="3419055384" sldId="453"/>
            <ac:picMk id="53" creationId="{2DCB288B-19C1-428E-8B89-F222B9DB56C5}"/>
          </ac:picMkLst>
        </pc:picChg>
        <pc:picChg chg="add del mod">
          <ac:chgData name="Ragnhild Halvorsrud" userId="917ea340-fd63-490f-a7db-68428d24cf32" providerId="ADAL" clId="{08230460-D592-49DD-B67A-35731EFBAAF4}" dt="2020-06-29T13:45:11.841" v="944"/>
          <ac:picMkLst>
            <pc:docMk/>
            <pc:sldMk cId="3419055384" sldId="453"/>
            <ac:picMk id="56" creationId="{3C4614AD-B421-4222-8698-BA41F72084EA}"/>
          </ac:picMkLst>
        </pc:picChg>
        <pc:picChg chg="add del mod">
          <ac:chgData name="Ragnhild Halvorsrud" userId="917ea340-fd63-490f-a7db-68428d24cf32" providerId="ADAL" clId="{08230460-D592-49DD-B67A-35731EFBAAF4}" dt="2020-06-29T13:45:11.841" v="944"/>
          <ac:picMkLst>
            <pc:docMk/>
            <pc:sldMk cId="3419055384" sldId="453"/>
            <ac:picMk id="58" creationId="{45336063-AE99-424F-A729-EE3F2ACB117F}"/>
          </ac:picMkLst>
        </pc:picChg>
        <pc:picChg chg="add del mod">
          <ac:chgData name="Ragnhild Halvorsrud" userId="917ea340-fd63-490f-a7db-68428d24cf32" providerId="ADAL" clId="{08230460-D592-49DD-B67A-35731EFBAAF4}" dt="2020-06-29T13:45:11.841" v="944"/>
          <ac:picMkLst>
            <pc:docMk/>
            <pc:sldMk cId="3419055384" sldId="453"/>
            <ac:picMk id="59" creationId="{1111C022-6B3B-4679-AE88-312138E74102}"/>
          </ac:picMkLst>
        </pc:picChg>
        <pc:picChg chg="add del mod">
          <ac:chgData name="Ragnhild Halvorsrud" userId="917ea340-fd63-490f-a7db-68428d24cf32" providerId="ADAL" clId="{08230460-D592-49DD-B67A-35731EFBAAF4}" dt="2020-06-29T13:45:11.841" v="944"/>
          <ac:picMkLst>
            <pc:docMk/>
            <pc:sldMk cId="3419055384" sldId="453"/>
            <ac:picMk id="60" creationId="{C69C36ED-57FA-4D53-9F48-F8FC71F96439}"/>
          </ac:picMkLst>
        </pc:picChg>
        <pc:picChg chg="add mod">
          <ac:chgData name="Ragnhild Halvorsrud" userId="917ea340-fd63-490f-a7db-68428d24cf32" providerId="ADAL" clId="{08230460-D592-49DD-B67A-35731EFBAAF4}" dt="2020-06-29T13:56:19.222" v="1043" actId="1076"/>
          <ac:picMkLst>
            <pc:docMk/>
            <pc:sldMk cId="3419055384" sldId="453"/>
            <ac:picMk id="63" creationId="{EF34232D-FE51-44C6-AD7C-BC559015D1DF}"/>
          </ac:picMkLst>
        </pc:picChg>
        <pc:cxnChg chg="add del mod">
          <ac:chgData name="Ragnhild Halvorsrud" userId="917ea340-fd63-490f-a7db-68428d24cf32" providerId="ADAL" clId="{08230460-D592-49DD-B67A-35731EFBAAF4}" dt="2020-06-29T13:45:11.841" v="944"/>
          <ac:cxnSpMkLst>
            <pc:docMk/>
            <pc:sldMk cId="3419055384" sldId="453"/>
            <ac:cxnSpMk id="17" creationId="{25D00607-2574-4B87-A38A-B2C4EC14BECB}"/>
          </ac:cxnSpMkLst>
        </pc:cxnChg>
        <pc:cxnChg chg="add del mod">
          <ac:chgData name="Ragnhild Halvorsrud" userId="917ea340-fd63-490f-a7db-68428d24cf32" providerId="ADAL" clId="{08230460-D592-49DD-B67A-35731EFBAAF4}" dt="2020-06-29T13:45:11.841" v="944"/>
          <ac:cxnSpMkLst>
            <pc:docMk/>
            <pc:sldMk cId="3419055384" sldId="453"/>
            <ac:cxnSpMk id="18" creationId="{22D2AA96-ECDE-4ADC-BE3A-C12FAD56559C}"/>
          </ac:cxnSpMkLst>
        </pc:cxnChg>
        <pc:cxnChg chg="add del mod">
          <ac:chgData name="Ragnhild Halvorsrud" userId="917ea340-fd63-490f-a7db-68428d24cf32" providerId="ADAL" clId="{08230460-D592-49DD-B67A-35731EFBAAF4}" dt="2020-06-29T13:45:11.841" v="944"/>
          <ac:cxnSpMkLst>
            <pc:docMk/>
            <pc:sldMk cId="3419055384" sldId="453"/>
            <ac:cxnSpMk id="19" creationId="{1854E2A0-454E-47C8-B450-A2CF1F99706C}"/>
          </ac:cxnSpMkLst>
        </pc:cxnChg>
        <pc:cxnChg chg="add del mod">
          <ac:chgData name="Ragnhild Halvorsrud" userId="917ea340-fd63-490f-a7db-68428d24cf32" providerId="ADAL" clId="{08230460-D592-49DD-B67A-35731EFBAAF4}" dt="2020-06-29T13:45:11.841" v="944"/>
          <ac:cxnSpMkLst>
            <pc:docMk/>
            <pc:sldMk cId="3419055384" sldId="453"/>
            <ac:cxnSpMk id="20" creationId="{9CC17B29-7A02-4430-B8A5-945B6017278D}"/>
          </ac:cxnSpMkLst>
        </pc:cxnChg>
        <pc:cxnChg chg="add del mod">
          <ac:chgData name="Ragnhild Halvorsrud" userId="917ea340-fd63-490f-a7db-68428d24cf32" providerId="ADAL" clId="{08230460-D592-49DD-B67A-35731EFBAAF4}" dt="2020-06-29T13:45:11.841" v="944"/>
          <ac:cxnSpMkLst>
            <pc:docMk/>
            <pc:sldMk cId="3419055384" sldId="453"/>
            <ac:cxnSpMk id="39" creationId="{91F2E25B-1527-4802-93EF-6F7D6C125C94}"/>
          </ac:cxnSpMkLst>
        </pc:cxnChg>
        <pc:cxnChg chg="add del mod">
          <ac:chgData name="Ragnhild Halvorsrud" userId="917ea340-fd63-490f-a7db-68428d24cf32" providerId="ADAL" clId="{08230460-D592-49DD-B67A-35731EFBAAF4}" dt="2020-06-29T13:45:11.841" v="944"/>
          <ac:cxnSpMkLst>
            <pc:docMk/>
            <pc:sldMk cId="3419055384" sldId="453"/>
            <ac:cxnSpMk id="40" creationId="{5004277B-166B-40FA-92EA-DC30EC7741A7}"/>
          </ac:cxnSpMkLst>
        </pc:cxnChg>
        <pc:cxnChg chg="add del mod">
          <ac:chgData name="Ragnhild Halvorsrud" userId="917ea340-fd63-490f-a7db-68428d24cf32" providerId="ADAL" clId="{08230460-D592-49DD-B67A-35731EFBAAF4}" dt="2020-06-29T13:45:11.841" v="944"/>
          <ac:cxnSpMkLst>
            <pc:docMk/>
            <pc:sldMk cId="3419055384" sldId="453"/>
            <ac:cxnSpMk id="48" creationId="{7ED64B30-8F21-40BE-88CE-89FBE7A12294}"/>
          </ac:cxnSpMkLst>
        </pc:cxnChg>
        <pc:cxnChg chg="add del mod">
          <ac:chgData name="Ragnhild Halvorsrud" userId="917ea340-fd63-490f-a7db-68428d24cf32" providerId="ADAL" clId="{08230460-D592-49DD-B67A-35731EFBAAF4}" dt="2020-06-29T13:45:11.841" v="944"/>
          <ac:cxnSpMkLst>
            <pc:docMk/>
            <pc:sldMk cId="3419055384" sldId="453"/>
            <ac:cxnSpMk id="49" creationId="{34B488E7-7545-4B8D-8773-50B58C7D1FCB}"/>
          </ac:cxnSpMkLst>
        </pc:cxnChg>
      </pc:sldChg>
      <pc:sldChg chg="delSp modSp mod">
        <pc:chgData name="Ragnhild Halvorsrud" userId="917ea340-fd63-490f-a7db-68428d24cf32" providerId="ADAL" clId="{08230460-D592-49DD-B67A-35731EFBAAF4}" dt="2020-06-29T13:44:37.825" v="938" actId="1076"/>
        <pc:sldMkLst>
          <pc:docMk/>
          <pc:sldMk cId="2661338995" sldId="486"/>
        </pc:sldMkLst>
        <pc:spChg chg="mod">
          <ac:chgData name="Ragnhild Halvorsrud" userId="917ea340-fd63-490f-a7db-68428d24cf32" providerId="ADAL" clId="{08230460-D592-49DD-B67A-35731EFBAAF4}" dt="2020-06-29T13:42:40.409" v="898" actId="6549"/>
          <ac:spMkLst>
            <pc:docMk/>
            <pc:sldMk cId="2661338995" sldId="486"/>
            <ac:spMk id="3" creationId="{00000000-0000-0000-0000-000000000000}"/>
          </ac:spMkLst>
        </pc:spChg>
        <pc:spChg chg="del">
          <ac:chgData name="Ragnhild Halvorsrud" userId="917ea340-fd63-490f-a7db-68428d24cf32" providerId="ADAL" clId="{08230460-D592-49DD-B67A-35731EFBAAF4}" dt="2020-06-29T13:44:32.298" v="937" actId="478"/>
          <ac:spMkLst>
            <pc:docMk/>
            <pc:sldMk cId="2661338995" sldId="486"/>
            <ac:spMk id="6" creationId="{00000000-0000-0000-0000-000000000000}"/>
          </ac:spMkLst>
        </pc:spChg>
        <pc:spChg chg="mod">
          <ac:chgData name="Ragnhild Halvorsrud" userId="917ea340-fd63-490f-a7db-68428d24cf32" providerId="ADAL" clId="{08230460-D592-49DD-B67A-35731EFBAAF4}" dt="2020-06-29T13:44:37.825" v="938" actId="1076"/>
          <ac:spMkLst>
            <pc:docMk/>
            <pc:sldMk cId="2661338995" sldId="486"/>
            <ac:spMk id="10" creationId="{00000000-0000-0000-0000-000000000000}"/>
          </ac:spMkLst>
        </pc:spChg>
        <pc:spChg chg="mod">
          <ac:chgData name="Ragnhild Halvorsrud" userId="917ea340-fd63-490f-a7db-68428d24cf32" providerId="ADAL" clId="{08230460-D592-49DD-B67A-35731EFBAAF4}" dt="2020-06-29T13:44:37.825" v="938" actId="1076"/>
          <ac:spMkLst>
            <pc:docMk/>
            <pc:sldMk cId="2661338995" sldId="486"/>
            <ac:spMk id="11" creationId="{00000000-0000-0000-0000-000000000000}"/>
          </ac:spMkLst>
        </pc:spChg>
        <pc:picChg chg="mod">
          <ac:chgData name="Ragnhild Halvorsrud" userId="917ea340-fd63-490f-a7db-68428d24cf32" providerId="ADAL" clId="{08230460-D592-49DD-B67A-35731EFBAAF4}" dt="2020-06-29T13:44:37.825" v="938" actId="1076"/>
          <ac:picMkLst>
            <pc:docMk/>
            <pc:sldMk cId="2661338995" sldId="486"/>
            <ac:picMk id="7" creationId="{00000000-0000-0000-0000-000000000000}"/>
          </ac:picMkLst>
        </pc:picChg>
        <pc:picChg chg="mod">
          <ac:chgData name="Ragnhild Halvorsrud" userId="917ea340-fd63-490f-a7db-68428d24cf32" providerId="ADAL" clId="{08230460-D592-49DD-B67A-35731EFBAAF4}" dt="2020-06-29T13:44:37.825" v="938" actId="1076"/>
          <ac:picMkLst>
            <pc:docMk/>
            <pc:sldMk cId="2661338995" sldId="486"/>
            <ac:picMk id="8" creationId="{00000000-0000-0000-0000-000000000000}"/>
          </ac:picMkLst>
        </pc:picChg>
        <pc:picChg chg="mod">
          <ac:chgData name="Ragnhild Halvorsrud" userId="917ea340-fd63-490f-a7db-68428d24cf32" providerId="ADAL" clId="{08230460-D592-49DD-B67A-35731EFBAAF4}" dt="2020-06-29T13:44:37.825" v="938" actId="1076"/>
          <ac:picMkLst>
            <pc:docMk/>
            <pc:sldMk cId="2661338995" sldId="486"/>
            <ac:picMk id="9" creationId="{00000000-0000-0000-0000-000000000000}"/>
          </ac:picMkLst>
        </pc:picChg>
      </pc:sldChg>
      <pc:sldChg chg="modSp mod">
        <pc:chgData name="Ragnhild Halvorsrud" userId="917ea340-fd63-490f-a7db-68428d24cf32" providerId="ADAL" clId="{08230460-D592-49DD-B67A-35731EFBAAF4}" dt="2020-06-29T10:45:51.068" v="532" actId="20577"/>
        <pc:sldMkLst>
          <pc:docMk/>
          <pc:sldMk cId="1043206022" sldId="511"/>
        </pc:sldMkLst>
        <pc:spChg chg="mod">
          <ac:chgData name="Ragnhild Halvorsrud" userId="917ea340-fd63-490f-a7db-68428d24cf32" providerId="ADAL" clId="{08230460-D592-49DD-B67A-35731EFBAAF4}" dt="2020-06-29T10:45:51.068" v="532" actId="20577"/>
          <ac:spMkLst>
            <pc:docMk/>
            <pc:sldMk cId="1043206022" sldId="511"/>
            <ac:spMk id="5" creationId="{00000000-0000-0000-0000-000000000000}"/>
          </ac:spMkLst>
        </pc:spChg>
      </pc:sldChg>
      <pc:sldChg chg="addSp modSp mod">
        <pc:chgData name="Ragnhild Halvorsrud" userId="917ea340-fd63-490f-a7db-68428d24cf32" providerId="ADAL" clId="{08230460-D592-49DD-B67A-35731EFBAAF4}" dt="2020-06-29T13:35:28.178" v="538" actId="1076"/>
        <pc:sldMkLst>
          <pc:docMk/>
          <pc:sldMk cId="930194854" sldId="512"/>
        </pc:sldMkLst>
        <pc:spChg chg="mod">
          <ac:chgData name="Ragnhild Halvorsrud" userId="917ea340-fd63-490f-a7db-68428d24cf32" providerId="ADAL" clId="{08230460-D592-49DD-B67A-35731EFBAAF4}" dt="2020-06-29T13:35:20.722" v="537" actId="27636"/>
          <ac:spMkLst>
            <pc:docMk/>
            <pc:sldMk cId="930194854" sldId="512"/>
            <ac:spMk id="3" creationId="{00000000-0000-0000-0000-000000000000}"/>
          </ac:spMkLst>
        </pc:spChg>
        <pc:spChg chg="add mod">
          <ac:chgData name="Ragnhild Halvorsrud" userId="917ea340-fd63-490f-a7db-68428d24cf32" providerId="ADAL" clId="{08230460-D592-49DD-B67A-35731EFBAAF4}" dt="2020-06-29T13:35:01.101" v="535" actId="1076"/>
          <ac:spMkLst>
            <pc:docMk/>
            <pc:sldMk cId="930194854" sldId="512"/>
            <ac:spMk id="12" creationId="{19122D59-0A66-443E-ACB2-DD07B585036C}"/>
          </ac:spMkLst>
        </pc:spChg>
        <pc:spChg chg="add mod">
          <ac:chgData name="Ragnhild Halvorsrud" userId="917ea340-fd63-490f-a7db-68428d24cf32" providerId="ADAL" clId="{08230460-D592-49DD-B67A-35731EFBAAF4}" dt="2020-06-29T13:35:01.101" v="535" actId="1076"/>
          <ac:spMkLst>
            <pc:docMk/>
            <pc:sldMk cId="930194854" sldId="512"/>
            <ac:spMk id="13" creationId="{80CC46F9-C788-4D42-AF85-2805C9830DF1}"/>
          </ac:spMkLst>
        </pc:spChg>
        <pc:spChg chg="add mod">
          <ac:chgData name="Ragnhild Halvorsrud" userId="917ea340-fd63-490f-a7db-68428d24cf32" providerId="ADAL" clId="{08230460-D592-49DD-B67A-35731EFBAAF4}" dt="2020-06-29T13:35:01.101" v="535" actId="1076"/>
          <ac:spMkLst>
            <pc:docMk/>
            <pc:sldMk cId="930194854" sldId="512"/>
            <ac:spMk id="14" creationId="{A19AB845-6C33-4EF7-827D-7E7D92D5BCDD}"/>
          </ac:spMkLst>
        </pc:spChg>
        <pc:spChg chg="add mod">
          <ac:chgData name="Ragnhild Halvorsrud" userId="917ea340-fd63-490f-a7db-68428d24cf32" providerId="ADAL" clId="{08230460-D592-49DD-B67A-35731EFBAAF4}" dt="2020-06-29T13:35:01.101" v="535" actId="1076"/>
          <ac:spMkLst>
            <pc:docMk/>
            <pc:sldMk cId="930194854" sldId="512"/>
            <ac:spMk id="15" creationId="{88442914-0552-4DBE-9D52-00FF8303F828}"/>
          </ac:spMkLst>
        </pc:spChg>
        <pc:spChg chg="add mod">
          <ac:chgData name="Ragnhild Halvorsrud" userId="917ea340-fd63-490f-a7db-68428d24cf32" providerId="ADAL" clId="{08230460-D592-49DD-B67A-35731EFBAAF4}" dt="2020-06-29T13:35:01.101" v="535" actId="1076"/>
          <ac:spMkLst>
            <pc:docMk/>
            <pc:sldMk cId="930194854" sldId="512"/>
            <ac:spMk id="17" creationId="{EBFF93D9-AB84-4935-B53A-2111E5914C02}"/>
          </ac:spMkLst>
        </pc:spChg>
        <pc:picChg chg="add mod">
          <ac:chgData name="Ragnhild Halvorsrud" userId="917ea340-fd63-490f-a7db-68428d24cf32" providerId="ADAL" clId="{08230460-D592-49DD-B67A-35731EFBAAF4}" dt="2020-06-29T13:35:01.101" v="535" actId="1076"/>
          <ac:picMkLst>
            <pc:docMk/>
            <pc:sldMk cId="930194854" sldId="512"/>
            <ac:picMk id="7" creationId="{ACE786FE-9178-4E83-94BB-EE126B937061}"/>
          </ac:picMkLst>
        </pc:picChg>
        <pc:picChg chg="add mod">
          <ac:chgData name="Ragnhild Halvorsrud" userId="917ea340-fd63-490f-a7db-68428d24cf32" providerId="ADAL" clId="{08230460-D592-49DD-B67A-35731EFBAAF4}" dt="2020-06-29T13:35:01.101" v="535" actId="1076"/>
          <ac:picMkLst>
            <pc:docMk/>
            <pc:sldMk cId="930194854" sldId="512"/>
            <ac:picMk id="8" creationId="{F0D570AC-B25B-4970-B413-7E7D1113B218}"/>
          </ac:picMkLst>
        </pc:picChg>
        <pc:picChg chg="add mod">
          <ac:chgData name="Ragnhild Halvorsrud" userId="917ea340-fd63-490f-a7db-68428d24cf32" providerId="ADAL" clId="{08230460-D592-49DD-B67A-35731EFBAAF4}" dt="2020-06-29T13:35:01.101" v="535" actId="1076"/>
          <ac:picMkLst>
            <pc:docMk/>
            <pc:sldMk cId="930194854" sldId="512"/>
            <ac:picMk id="9" creationId="{2DAB1D01-1237-4E84-86DD-5DD4739E943C}"/>
          </ac:picMkLst>
        </pc:picChg>
        <pc:picChg chg="add mod">
          <ac:chgData name="Ragnhild Halvorsrud" userId="917ea340-fd63-490f-a7db-68428d24cf32" providerId="ADAL" clId="{08230460-D592-49DD-B67A-35731EFBAAF4}" dt="2020-06-29T13:35:01.101" v="535" actId="1076"/>
          <ac:picMkLst>
            <pc:docMk/>
            <pc:sldMk cId="930194854" sldId="512"/>
            <ac:picMk id="10" creationId="{F8BF37A9-CCC2-4842-B8AF-FED0EF87CD3E}"/>
          </ac:picMkLst>
        </pc:picChg>
        <pc:picChg chg="add mod">
          <ac:chgData name="Ragnhild Halvorsrud" userId="917ea340-fd63-490f-a7db-68428d24cf32" providerId="ADAL" clId="{08230460-D592-49DD-B67A-35731EFBAAF4}" dt="2020-06-29T13:35:01.101" v="535" actId="1076"/>
          <ac:picMkLst>
            <pc:docMk/>
            <pc:sldMk cId="930194854" sldId="512"/>
            <ac:picMk id="11" creationId="{1A0365D2-42BE-460E-A006-E9F159C3F4E5}"/>
          </ac:picMkLst>
        </pc:picChg>
        <pc:picChg chg="mod">
          <ac:chgData name="Ragnhild Halvorsrud" userId="917ea340-fd63-490f-a7db-68428d24cf32" providerId="ADAL" clId="{08230460-D592-49DD-B67A-35731EFBAAF4}" dt="2020-06-29T13:35:28.178" v="538" actId="1076"/>
          <ac:picMkLst>
            <pc:docMk/>
            <pc:sldMk cId="930194854" sldId="512"/>
            <ac:picMk id="16" creationId="{00000000-0000-0000-0000-000000000000}"/>
          </ac:picMkLst>
        </pc:picChg>
      </pc:sldChg>
      <pc:sldChg chg="modSp mod">
        <pc:chgData name="Ragnhild Halvorsrud" userId="917ea340-fd63-490f-a7db-68428d24cf32" providerId="ADAL" clId="{08230460-D592-49DD-B67A-35731EFBAAF4}" dt="2020-06-29T13:44:17.874" v="934" actId="6549"/>
        <pc:sldMkLst>
          <pc:docMk/>
          <pc:sldMk cId="2322008763" sldId="513"/>
        </pc:sldMkLst>
        <pc:spChg chg="mod">
          <ac:chgData name="Ragnhild Halvorsrud" userId="917ea340-fd63-490f-a7db-68428d24cf32" providerId="ADAL" clId="{08230460-D592-49DD-B67A-35731EFBAAF4}" dt="2020-06-29T13:44:17.874" v="934" actId="6549"/>
          <ac:spMkLst>
            <pc:docMk/>
            <pc:sldMk cId="2322008763" sldId="513"/>
            <ac:spMk id="3" creationId="{00000000-0000-0000-0000-000000000000}"/>
          </ac:spMkLst>
        </pc:spChg>
      </pc:sldChg>
      <pc:sldChg chg="del">
        <pc:chgData name="Ragnhild Halvorsrud" userId="917ea340-fd63-490f-a7db-68428d24cf32" providerId="ADAL" clId="{08230460-D592-49DD-B67A-35731EFBAAF4}" dt="2020-06-21T18:38:40.935" v="457" actId="47"/>
        <pc:sldMkLst>
          <pc:docMk/>
          <pc:sldMk cId="3877962403" sldId="515"/>
        </pc:sldMkLst>
      </pc:sldChg>
      <pc:sldChg chg="addSp delSp modSp add del mod ord">
        <pc:chgData name="Ragnhild Halvorsrud" userId="917ea340-fd63-490f-a7db-68428d24cf32" providerId="ADAL" clId="{08230460-D592-49DD-B67A-35731EFBAAF4}" dt="2020-06-29T13:53:17.153" v="1036"/>
        <pc:sldMkLst>
          <pc:docMk/>
          <pc:sldMk cId="1125293615" sldId="524"/>
        </pc:sldMkLst>
        <pc:spChg chg="mod">
          <ac:chgData name="Ragnhild Halvorsrud" userId="917ea340-fd63-490f-a7db-68428d24cf32" providerId="ADAL" clId="{08230460-D592-49DD-B67A-35731EFBAAF4}" dt="2020-06-29T13:48:29.194" v="974"/>
          <ac:spMkLst>
            <pc:docMk/>
            <pc:sldMk cId="1125293615" sldId="524"/>
            <ac:spMk id="2" creationId="{00000000-0000-0000-0000-000000000000}"/>
          </ac:spMkLst>
        </pc:spChg>
        <pc:spChg chg="mod">
          <ac:chgData name="Ragnhild Halvorsrud" userId="917ea340-fd63-490f-a7db-68428d24cf32" providerId="ADAL" clId="{08230460-D592-49DD-B67A-35731EFBAAF4}" dt="2020-06-29T13:48:57.399" v="984" actId="6549"/>
          <ac:spMkLst>
            <pc:docMk/>
            <pc:sldMk cId="1125293615" sldId="524"/>
            <ac:spMk id="3" creationId="{00000000-0000-0000-0000-000000000000}"/>
          </ac:spMkLst>
        </pc:spChg>
        <pc:spChg chg="add del mod">
          <ac:chgData name="Ragnhild Halvorsrud" userId="917ea340-fd63-490f-a7db-68428d24cf32" providerId="ADAL" clId="{08230460-D592-49DD-B67A-35731EFBAAF4}" dt="2020-06-29T13:48:29.194" v="974"/>
          <ac:spMkLst>
            <pc:docMk/>
            <pc:sldMk cId="1125293615" sldId="524"/>
            <ac:spMk id="4" creationId="{0AB223B4-82BE-4675-9A48-43822734CC1F}"/>
          </ac:spMkLst>
        </pc:spChg>
        <pc:picChg chg="mod">
          <ac:chgData name="Ragnhild Halvorsrud" userId="917ea340-fd63-490f-a7db-68428d24cf32" providerId="ADAL" clId="{08230460-D592-49DD-B67A-35731EFBAAF4}" dt="2020-06-29T13:49:01.283" v="985" actId="1076"/>
          <ac:picMkLst>
            <pc:docMk/>
            <pc:sldMk cId="1125293615" sldId="524"/>
            <ac:picMk id="7" creationId="{00000000-0000-0000-0000-000000000000}"/>
          </ac:picMkLst>
        </pc:picChg>
      </pc:sldChg>
      <pc:sldChg chg="addSp delSp modSp add del mod ord">
        <pc:chgData name="Ragnhild Halvorsrud" userId="917ea340-fd63-490f-a7db-68428d24cf32" providerId="ADAL" clId="{08230460-D592-49DD-B67A-35731EFBAAF4}" dt="2020-06-29T13:53:17.153" v="1036"/>
        <pc:sldMkLst>
          <pc:docMk/>
          <pc:sldMk cId="508400711" sldId="525"/>
        </pc:sldMkLst>
        <pc:spChg chg="mod">
          <ac:chgData name="Ragnhild Halvorsrud" userId="917ea340-fd63-490f-a7db-68428d24cf32" providerId="ADAL" clId="{08230460-D592-49DD-B67A-35731EFBAAF4}" dt="2020-06-29T13:49:41.501" v="989"/>
          <ac:spMkLst>
            <pc:docMk/>
            <pc:sldMk cId="508400711" sldId="525"/>
            <ac:spMk id="2" creationId="{00000000-0000-0000-0000-000000000000}"/>
          </ac:spMkLst>
        </pc:spChg>
        <pc:spChg chg="mod">
          <ac:chgData name="Ragnhild Halvorsrud" userId="917ea340-fd63-490f-a7db-68428d24cf32" providerId="ADAL" clId="{08230460-D592-49DD-B67A-35731EFBAAF4}" dt="2020-06-29T13:52:56.675" v="1033" actId="20577"/>
          <ac:spMkLst>
            <pc:docMk/>
            <pc:sldMk cId="508400711" sldId="525"/>
            <ac:spMk id="3" creationId="{00000000-0000-0000-0000-000000000000}"/>
          </ac:spMkLst>
        </pc:spChg>
        <pc:spChg chg="add del mod">
          <ac:chgData name="Ragnhild Halvorsrud" userId="917ea340-fd63-490f-a7db-68428d24cf32" providerId="ADAL" clId="{08230460-D592-49DD-B67A-35731EFBAAF4}" dt="2020-06-29T13:49:41.501" v="989"/>
          <ac:spMkLst>
            <pc:docMk/>
            <pc:sldMk cId="508400711" sldId="525"/>
            <ac:spMk id="5" creationId="{A89FF137-C4DB-41F4-81A4-279F77E954AD}"/>
          </ac:spMkLst>
        </pc:spChg>
        <pc:picChg chg="mod">
          <ac:chgData name="Ragnhild Halvorsrud" userId="917ea340-fd63-490f-a7db-68428d24cf32" providerId="ADAL" clId="{08230460-D592-49DD-B67A-35731EFBAAF4}" dt="2020-06-29T13:52:20.629" v="1013" actId="14100"/>
          <ac:picMkLst>
            <pc:docMk/>
            <pc:sldMk cId="508400711" sldId="525"/>
            <ac:picMk id="4" creationId="{00000000-0000-0000-0000-000000000000}"/>
          </ac:picMkLst>
        </pc:picChg>
      </pc:sldChg>
      <pc:sldChg chg="modSp mod">
        <pc:chgData name="Ragnhild Halvorsrud" userId="917ea340-fd63-490f-a7db-68428d24cf32" providerId="ADAL" clId="{08230460-D592-49DD-B67A-35731EFBAAF4}" dt="2020-06-21T18:31:32.371" v="456" actId="14100"/>
        <pc:sldMkLst>
          <pc:docMk/>
          <pc:sldMk cId="3219094029" sldId="816"/>
        </pc:sldMkLst>
        <pc:spChg chg="mod">
          <ac:chgData name="Ragnhild Halvorsrud" userId="917ea340-fd63-490f-a7db-68428d24cf32" providerId="ADAL" clId="{08230460-D592-49DD-B67A-35731EFBAAF4}" dt="2020-06-21T18:31:32.371" v="456" actId="14100"/>
          <ac:spMkLst>
            <pc:docMk/>
            <pc:sldMk cId="3219094029" sldId="816"/>
            <ac:spMk id="5" creationId="{350478A3-16F6-44AE-A201-47C1B0E913DB}"/>
          </ac:spMkLst>
        </pc:spChg>
      </pc:sldChg>
      <pc:sldChg chg="modSp new mod ord">
        <pc:chgData name="Ragnhild Halvorsrud" userId="917ea340-fd63-490f-a7db-68428d24cf32" providerId="ADAL" clId="{08230460-D592-49DD-B67A-35731EFBAAF4}" dt="2020-06-29T13:53:17.153" v="1036"/>
        <pc:sldMkLst>
          <pc:docMk/>
          <pc:sldMk cId="1360155283" sldId="819"/>
        </pc:sldMkLst>
        <pc:spChg chg="mod">
          <ac:chgData name="Ragnhild Halvorsrud" userId="917ea340-fd63-490f-a7db-68428d24cf32" providerId="ADAL" clId="{08230460-D592-49DD-B67A-35731EFBAAF4}" dt="2020-06-29T13:46:09.934" v="959" actId="20577"/>
          <ac:spMkLst>
            <pc:docMk/>
            <pc:sldMk cId="1360155283" sldId="819"/>
            <ac:spMk id="2" creationId="{DCB348A2-7F13-47EA-ADE4-1AFBBFF42C28}"/>
          </ac:spMkLst>
        </pc:spChg>
      </pc:sldChg>
      <pc:sldChg chg="new del">
        <pc:chgData name="Ragnhild Halvorsrud" userId="917ea340-fd63-490f-a7db-68428d24cf32" providerId="ADAL" clId="{08230460-D592-49DD-B67A-35731EFBAAF4}" dt="2020-06-29T13:53:07.651" v="1034" actId="47"/>
        <pc:sldMkLst>
          <pc:docMk/>
          <pc:sldMk cId="589593331" sldId="820"/>
        </pc:sldMkLst>
      </pc:sldChg>
      <pc:sldChg chg="modSp add">
        <pc:chgData name="Ragnhild Halvorsrud" userId="917ea340-fd63-490f-a7db-68428d24cf32" providerId="ADAL" clId="{08230460-D592-49DD-B67A-35731EFBAAF4}" dt="2020-06-29T13:46:53.572" v="962" actId="1076"/>
        <pc:sldMkLst>
          <pc:docMk/>
          <pc:sldMk cId="1156441030" sldId="821"/>
        </pc:sldMkLst>
        <pc:spChg chg="mod">
          <ac:chgData name="Ragnhild Halvorsrud" userId="917ea340-fd63-490f-a7db-68428d24cf32" providerId="ADAL" clId="{08230460-D592-49DD-B67A-35731EFBAAF4}" dt="2020-06-29T13:46:53.572" v="962" actId="1076"/>
          <ac:spMkLst>
            <pc:docMk/>
            <pc:sldMk cId="1156441030" sldId="821"/>
            <ac:spMk id="4" creationId="{24FD878C-3E6A-4809-9107-65F89F99CD39}"/>
          </ac:spMkLst>
        </pc:spChg>
        <pc:spChg chg="mod">
          <ac:chgData name="Ragnhild Halvorsrud" userId="917ea340-fd63-490f-a7db-68428d24cf32" providerId="ADAL" clId="{08230460-D592-49DD-B67A-35731EFBAAF4}" dt="2020-06-29T13:46:53.572" v="962" actId="1076"/>
          <ac:spMkLst>
            <pc:docMk/>
            <pc:sldMk cId="1156441030" sldId="821"/>
            <ac:spMk id="5" creationId="{9D29B016-9884-4B7B-B277-56FC0ADD8782}"/>
          </ac:spMkLst>
        </pc:spChg>
        <pc:spChg chg="mod">
          <ac:chgData name="Ragnhild Halvorsrud" userId="917ea340-fd63-490f-a7db-68428d24cf32" providerId="ADAL" clId="{08230460-D592-49DD-B67A-35731EFBAAF4}" dt="2020-06-29T13:46:53.572" v="962" actId="1076"/>
          <ac:spMkLst>
            <pc:docMk/>
            <pc:sldMk cId="1156441030" sldId="821"/>
            <ac:spMk id="6" creationId="{EB3BFAD0-24F9-42CE-8AD3-DCF5C0481196}"/>
          </ac:spMkLst>
        </pc:spChg>
        <pc:spChg chg="mod">
          <ac:chgData name="Ragnhild Halvorsrud" userId="917ea340-fd63-490f-a7db-68428d24cf32" providerId="ADAL" clId="{08230460-D592-49DD-B67A-35731EFBAAF4}" dt="2020-06-29T13:46:53.572" v="962" actId="1076"/>
          <ac:spMkLst>
            <pc:docMk/>
            <pc:sldMk cId="1156441030" sldId="821"/>
            <ac:spMk id="7" creationId="{E5313F3F-2496-403D-B4EB-EB44689C8078}"/>
          </ac:spMkLst>
        </pc:spChg>
        <pc:spChg chg="mod">
          <ac:chgData name="Ragnhild Halvorsrud" userId="917ea340-fd63-490f-a7db-68428d24cf32" providerId="ADAL" clId="{08230460-D592-49DD-B67A-35731EFBAAF4}" dt="2020-06-29T13:46:53.572" v="962" actId="1076"/>
          <ac:spMkLst>
            <pc:docMk/>
            <pc:sldMk cId="1156441030" sldId="821"/>
            <ac:spMk id="8" creationId="{68C1A199-9FB7-4418-8F27-6E87B33B5642}"/>
          </ac:spMkLst>
        </pc:spChg>
        <pc:spChg chg="mod">
          <ac:chgData name="Ragnhild Halvorsrud" userId="917ea340-fd63-490f-a7db-68428d24cf32" providerId="ADAL" clId="{08230460-D592-49DD-B67A-35731EFBAAF4}" dt="2020-06-29T13:46:53.572" v="962" actId="1076"/>
          <ac:spMkLst>
            <pc:docMk/>
            <pc:sldMk cId="1156441030" sldId="821"/>
            <ac:spMk id="9" creationId="{6CD19EA1-3116-4185-A25A-C2910D099034}"/>
          </ac:spMkLst>
        </pc:spChg>
        <pc:spChg chg="mod">
          <ac:chgData name="Ragnhild Halvorsrud" userId="917ea340-fd63-490f-a7db-68428d24cf32" providerId="ADAL" clId="{08230460-D592-49DD-B67A-35731EFBAAF4}" dt="2020-06-29T13:46:53.572" v="962" actId="1076"/>
          <ac:spMkLst>
            <pc:docMk/>
            <pc:sldMk cId="1156441030" sldId="821"/>
            <ac:spMk id="11" creationId="{DFD56B44-572E-4840-9CCF-9AD31ED20994}"/>
          </ac:spMkLst>
        </pc:spChg>
        <pc:spChg chg="mod">
          <ac:chgData name="Ragnhild Halvorsrud" userId="917ea340-fd63-490f-a7db-68428d24cf32" providerId="ADAL" clId="{08230460-D592-49DD-B67A-35731EFBAAF4}" dt="2020-06-29T13:46:53.572" v="962" actId="1076"/>
          <ac:spMkLst>
            <pc:docMk/>
            <pc:sldMk cId="1156441030" sldId="821"/>
            <ac:spMk id="12" creationId="{B953DBC1-AD47-441E-BABD-C9E81527A58B}"/>
          </ac:spMkLst>
        </pc:spChg>
        <pc:spChg chg="mod">
          <ac:chgData name="Ragnhild Halvorsrud" userId="917ea340-fd63-490f-a7db-68428d24cf32" providerId="ADAL" clId="{08230460-D592-49DD-B67A-35731EFBAAF4}" dt="2020-06-29T13:46:53.572" v="962" actId="1076"/>
          <ac:spMkLst>
            <pc:docMk/>
            <pc:sldMk cId="1156441030" sldId="821"/>
            <ac:spMk id="13" creationId="{9A9EA639-E3CB-463D-BB6F-DFBB30807C4A}"/>
          </ac:spMkLst>
        </pc:spChg>
        <pc:spChg chg="mod">
          <ac:chgData name="Ragnhild Halvorsrud" userId="917ea340-fd63-490f-a7db-68428d24cf32" providerId="ADAL" clId="{08230460-D592-49DD-B67A-35731EFBAAF4}" dt="2020-06-29T13:46:53.572" v="962" actId="1076"/>
          <ac:spMkLst>
            <pc:docMk/>
            <pc:sldMk cId="1156441030" sldId="821"/>
            <ac:spMk id="14" creationId="{4C22B3F0-F565-4A24-BB3A-7C09F463F15E}"/>
          </ac:spMkLst>
        </pc:spChg>
        <pc:spChg chg="mod">
          <ac:chgData name="Ragnhild Halvorsrud" userId="917ea340-fd63-490f-a7db-68428d24cf32" providerId="ADAL" clId="{08230460-D592-49DD-B67A-35731EFBAAF4}" dt="2020-06-29T13:46:53.572" v="962" actId="1076"/>
          <ac:spMkLst>
            <pc:docMk/>
            <pc:sldMk cId="1156441030" sldId="821"/>
            <ac:spMk id="18" creationId="{7A148063-001A-4D41-9577-A285449F0BDD}"/>
          </ac:spMkLst>
        </pc:spChg>
        <pc:spChg chg="mod">
          <ac:chgData name="Ragnhild Halvorsrud" userId="917ea340-fd63-490f-a7db-68428d24cf32" providerId="ADAL" clId="{08230460-D592-49DD-B67A-35731EFBAAF4}" dt="2020-06-29T13:46:53.572" v="962" actId="1076"/>
          <ac:spMkLst>
            <pc:docMk/>
            <pc:sldMk cId="1156441030" sldId="821"/>
            <ac:spMk id="19" creationId="{A33A2407-ADE6-4C51-9323-7688FC252082}"/>
          </ac:spMkLst>
        </pc:spChg>
        <pc:spChg chg="mod">
          <ac:chgData name="Ragnhild Halvorsrud" userId="917ea340-fd63-490f-a7db-68428d24cf32" providerId="ADAL" clId="{08230460-D592-49DD-B67A-35731EFBAAF4}" dt="2020-06-29T13:46:53.572" v="962" actId="1076"/>
          <ac:spMkLst>
            <pc:docMk/>
            <pc:sldMk cId="1156441030" sldId="821"/>
            <ac:spMk id="20" creationId="{07F576A3-AE63-4C67-9241-D03423D5BD80}"/>
          </ac:spMkLst>
        </pc:spChg>
        <pc:spChg chg="mod">
          <ac:chgData name="Ragnhild Halvorsrud" userId="917ea340-fd63-490f-a7db-68428d24cf32" providerId="ADAL" clId="{08230460-D592-49DD-B67A-35731EFBAAF4}" dt="2020-06-29T13:46:53.572" v="962" actId="1076"/>
          <ac:spMkLst>
            <pc:docMk/>
            <pc:sldMk cId="1156441030" sldId="821"/>
            <ac:spMk id="27" creationId="{3A8588A6-8324-4EB8-9347-98588F5E33C3}"/>
          </ac:spMkLst>
        </pc:spChg>
        <pc:spChg chg="mod">
          <ac:chgData name="Ragnhild Halvorsrud" userId="917ea340-fd63-490f-a7db-68428d24cf32" providerId="ADAL" clId="{08230460-D592-49DD-B67A-35731EFBAAF4}" dt="2020-06-29T13:46:53.572" v="962" actId="1076"/>
          <ac:spMkLst>
            <pc:docMk/>
            <pc:sldMk cId="1156441030" sldId="821"/>
            <ac:spMk id="28" creationId="{B5C0023E-16A7-45AA-A1FD-453FBCA6BCF7}"/>
          </ac:spMkLst>
        </pc:spChg>
        <pc:spChg chg="mod">
          <ac:chgData name="Ragnhild Halvorsrud" userId="917ea340-fd63-490f-a7db-68428d24cf32" providerId="ADAL" clId="{08230460-D592-49DD-B67A-35731EFBAAF4}" dt="2020-06-29T13:46:53.572" v="962" actId="1076"/>
          <ac:spMkLst>
            <pc:docMk/>
            <pc:sldMk cId="1156441030" sldId="821"/>
            <ac:spMk id="32" creationId="{F276C807-890C-4B2A-AAC4-5CB390332ABA}"/>
          </ac:spMkLst>
        </pc:spChg>
        <pc:spChg chg="mod">
          <ac:chgData name="Ragnhild Halvorsrud" userId="917ea340-fd63-490f-a7db-68428d24cf32" providerId="ADAL" clId="{08230460-D592-49DD-B67A-35731EFBAAF4}" dt="2020-06-29T13:46:53.572" v="962" actId="1076"/>
          <ac:spMkLst>
            <pc:docMk/>
            <pc:sldMk cId="1156441030" sldId="821"/>
            <ac:spMk id="35" creationId="{0E88ACDD-32C7-4D49-AC9B-9C44F9F89CFC}"/>
          </ac:spMkLst>
        </pc:spChg>
        <pc:spChg chg="mod">
          <ac:chgData name="Ragnhild Halvorsrud" userId="917ea340-fd63-490f-a7db-68428d24cf32" providerId="ADAL" clId="{08230460-D592-49DD-B67A-35731EFBAAF4}" dt="2020-06-29T13:46:53.572" v="962" actId="1076"/>
          <ac:spMkLst>
            <pc:docMk/>
            <pc:sldMk cId="1156441030" sldId="821"/>
            <ac:spMk id="36" creationId="{FAF9ED93-560E-4F99-ADA3-33CAC41A9DDE}"/>
          </ac:spMkLst>
        </pc:spChg>
        <pc:spChg chg="mod">
          <ac:chgData name="Ragnhild Halvorsrud" userId="917ea340-fd63-490f-a7db-68428d24cf32" providerId="ADAL" clId="{08230460-D592-49DD-B67A-35731EFBAAF4}" dt="2020-06-29T13:46:53.572" v="962" actId="1076"/>
          <ac:spMkLst>
            <pc:docMk/>
            <pc:sldMk cId="1156441030" sldId="821"/>
            <ac:spMk id="40" creationId="{D03D4DD4-38DF-4551-A232-49DDA12BE89F}"/>
          </ac:spMkLst>
        </pc:spChg>
        <pc:picChg chg="mod">
          <ac:chgData name="Ragnhild Halvorsrud" userId="917ea340-fd63-490f-a7db-68428d24cf32" providerId="ADAL" clId="{08230460-D592-49DD-B67A-35731EFBAAF4}" dt="2020-06-29T13:46:53.572" v="962" actId="1076"/>
          <ac:picMkLst>
            <pc:docMk/>
            <pc:sldMk cId="1156441030" sldId="821"/>
            <ac:picMk id="10" creationId="{5C880DB0-7804-4338-8869-F163AA4556B9}"/>
          </ac:picMkLst>
        </pc:picChg>
        <pc:picChg chg="mod">
          <ac:chgData name="Ragnhild Halvorsrud" userId="917ea340-fd63-490f-a7db-68428d24cf32" providerId="ADAL" clId="{08230460-D592-49DD-B67A-35731EFBAAF4}" dt="2020-06-29T13:46:53.572" v="962" actId="1076"/>
          <ac:picMkLst>
            <pc:docMk/>
            <pc:sldMk cId="1156441030" sldId="821"/>
            <ac:picMk id="16" creationId="{DA2A3012-6227-46F2-AB46-BFDD25506F13}"/>
          </ac:picMkLst>
        </pc:picChg>
        <pc:picChg chg="mod">
          <ac:chgData name="Ragnhild Halvorsrud" userId="917ea340-fd63-490f-a7db-68428d24cf32" providerId="ADAL" clId="{08230460-D592-49DD-B67A-35731EFBAAF4}" dt="2020-06-29T13:46:53.572" v="962" actId="1076"/>
          <ac:picMkLst>
            <pc:docMk/>
            <pc:sldMk cId="1156441030" sldId="821"/>
            <ac:picMk id="17" creationId="{12FEFDC1-C0DD-40C3-ADCB-B792FFC92F2B}"/>
          </ac:picMkLst>
        </pc:picChg>
        <pc:picChg chg="mod">
          <ac:chgData name="Ragnhild Halvorsrud" userId="917ea340-fd63-490f-a7db-68428d24cf32" providerId="ADAL" clId="{08230460-D592-49DD-B67A-35731EFBAAF4}" dt="2020-06-29T13:46:53.572" v="962" actId="1076"/>
          <ac:picMkLst>
            <pc:docMk/>
            <pc:sldMk cId="1156441030" sldId="821"/>
            <ac:picMk id="22" creationId="{FF3F4C14-3B26-4ED7-8DA0-8D2B9384F8D5}"/>
          </ac:picMkLst>
        </pc:picChg>
        <pc:picChg chg="mod">
          <ac:chgData name="Ragnhild Halvorsrud" userId="917ea340-fd63-490f-a7db-68428d24cf32" providerId="ADAL" clId="{08230460-D592-49DD-B67A-35731EFBAAF4}" dt="2020-06-29T13:46:53.572" v="962" actId="1076"/>
          <ac:picMkLst>
            <pc:docMk/>
            <pc:sldMk cId="1156441030" sldId="821"/>
            <ac:picMk id="23" creationId="{1E22DDB7-0FC1-4161-8898-C18893906F8F}"/>
          </ac:picMkLst>
        </pc:picChg>
        <pc:picChg chg="mod">
          <ac:chgData name="Ragnhild Halvorsrud" userId="917ea340-fd63-490f-a7db-68428d24cf32" providerId="ADAL" clId="{08230460-D592-49DD-B67A-35731EFBAAF4}" dt="2020-06-29T13:46:53.572" v="962" actId="1076"/>
          <ac:picMkLst>
            <pc:docMk/>
            <pc:sldMk cId="1156441030" sldId="821"/>
            <ac:picMk id="24" creationId="{3CEB23F2-B0B6-4408-BBA9-A72914AB07AF}"/>
          </ac:picMkLst>
        </pc:picChg>
        <pc:picChg chg="mod">
          <ac:chgData name="Ragnhild Halvorsrud" userId="917ea340-fd63-490f-a7db-68428d24cf32" providerId="ADAL" clId="{08230460-D592-49DD-B67A-35731EFBAAF4}" dt="2020-06-29T13:46:53.572" v="962" actId="1076"/>
          <ac:picMkLst>
            <pc:docMk/>
            <pc:sldMk cId="1156441030" sldId="821"/>
            <ac:picMk id="29" creationId="{AB561778-9DA3-4D6D-B0D9-13F0F41EF189}"/>
          </ac:picMkLst>
        </pc:picChg>
        <pc:picChg chg="mod">
          <ac:chgData name="Ragnhild Halvorsrud" userId="917ea340-fd63-490f-a7db-68428d24cf32" providerId="ADAL" clId="{08230460-D592-49DD-B67A-35731EFBAAF4}" dt="2020-06-29T13:46:53.572" v="962" actId="1076"/>
          <ac:picMkLst>
            <pc:docMk/>
            <pc:sldMk cId="1156441030" sldId="821"/>
            <ac:picMk id="30" creationId="{352620E2-7BBF-48E5-B697-38F45FD6FD6D}"/>
          </ac:picMkLst>
        </pc:picChg>
        <pc:picChg chg="mod">
          <ac:chgData name="Ragnhild Halvorsrud" userId="917ea340-fd63-490f-a7db-68428d24cf32" providerId="ADAL" clId="{08230460-D592-49DD-B67A-35731EFBAAF4}" dt="2020-06-29T13:46:53.572" v="962" actId="1076"/>
          <ac:picMkLst>
            <pc:docMk/>
            <pc:sldMk cId="1156441030" sldId="821"/>
            <ac:picMk id="33" creationId="{86866184-AA72-40D2-82F5-1FD350F7A87C}"/>
          </ac:picMkLst>
        </pc:picChg>
        <pc:picChg chg="mod">
          <ac:chgData name="Ragnhild Halvorsrud" userId="917ea340-fd63-490f-a7db-68428d24cf32" providerId="ADAL" clId="{08230460-D592-49DD-B67A-35731EFBAAF4}" dt="2020-06-29T13:46:53.572" v="962" actId="1076"/>
          <ac:picMkLst>
            <pc:docMk/>
            <pc:sldMk cId="1156441030" sldId="821"/>
            <ac:picMk id="37" creationId="{7063C152-BDE5-4F77-811F-243D6CF97AC6}"/>
          </ac:picMkLst>
        </pc:picChg>
        <pc:picChg chg="mod">
          <ac:chgData name="Ragnhild Halvorsrud" userId="917ea340-fd63-490f-a7db-68428d24cf32" providerId="ADAL" clId="{08230460-D592-49DD-B67A-35731EFBAAF4}" dt="2020-06-29T13:46:53.572" v="962" actId="1076"/>
          <ac:picMkLst>
            <pc:docMk/>
            <pc:sldMk cId="1156441030" sldId="821"/>
            <ac:picMk id="38" creationId="{88D0F00E-0051-4FD3-8582-39B29BA587E0}"/>
          </ac:picMkLst>
        </pc:picChg>
        <pc:picChg chg="mod">
          <ac:chgData name="Ragnhild Halvorsrud" userId="917ea340-fd63-490f-a7db-68428d24cf32" providerId="ADAL" clId="{08230460-D592-49DD-B67A-35731EFBAAF4}" dt="2020-06-29T13:46:53.572" v="962" actId="1076"/>
          <ac:picMkLst>
            <pc:docMk/>
            <pc:sldMk cId="1156441030" sldId="821"/>
            <ac:picMk id="41" creationId="{4DE14C4B-56B2-4B4C-9652-C68BB47D50DA}"/>
          </ac:picMkLst>
        </pc:picChg>
        <pc:picChg chg="mod">
          <ac:chgData name="Ragnhild Halvorsrud" userId="917ea340-fd63-490f-a7db-68428d24cf32" providerId="ADAL" clId="{08230460-D592-49DD-B67A-35731EFBAAF4}" dt="2020-06-29T13:46:53.572" v="962" actId="1076"/>
          <ac:picMkLst>
            <pc:docMk/>
            <pc:sldMk cId="1156441030" sldId="821"/>
            <ac:picMk id="42" creationId="{812C049D-5441-436D-8442-0601F7F8E3D5}"/>
          </ac:picMkLst>
        </pc:picChg>
        <pc:cxnChg chg="mod">
          <ac:chgData name="Ragnhild Halvorsrud" userId="917ea340-fd63-490f-a7db-68428d24cf32" providerId="ADAL" clId="{08230460-D592-49DD-B67A-35731EFBAAF4}" dt="2020-06-29T13:46:53.572" v="962" actId="1076"/>
          <ac:cxnSpMkLst>
            <pc:docMk/>
            <pc:sldMk cId="1156441030" sldId="821"/>
            <ac:cxnSpMk id="15" creationId="{9C64C076-3DAC-48FD-B65D-DFEBB3E73270}"/>
          </ac:cxnSpMkLst>
        </pc:cxnChg>
        <pc:cxnChg chg="mod">
          <ac:chgData name="Ragnhild Halvorsrud" userId="917ea340-fd63-490f-a7db-68428d24cf32" providerId="ADAL" clId="{08230460-D592-49DD-B67A-35731EFBAAF4}" dt="2020-06-29T13:46:53.572" v="962" actId="1076"/>
          <ac:cxnSpMkLst>
            <pc:docMk/>
            <pc:sldMk cId="1156441030" sldId="821"/>
            <ac:cxnSpMk id="21" creationId="{4ECFA12A-C327-4B4B-BAE9-84B859186658}"/>
          </ac:cxnSpMkLst>
        </pc:cxnChg>
        <pc:cxnChg chg="mod">
          <ac:chgData name="Ragnhild Halvorsrud" userId="917ea340-fd63-490f-a7db-68428d24cf32" providerId="ADAL" clId="{08230460-D592-49DD-B67A-35731EFBAAF4}" dt="2020-06-29T13:46:53.572" v="962" actId="1076"/>
          <ac:cxnSpMkLst>
            <pc:docMk/>
            <pc:sldMk cId="1156441030" sldId="821"/>
            <ac:cxnSpMk id="25" creationId="{41E73ED8-9C7B-4716-A8FC-758FCA8FF41D}"/>
          </ac:cxnSpMkLst>
        </pc:cxnChg>
        <pc:cxnChg chg="mod">
          <ac:chgData name="Ragnhild Halvorsrud" userId="917ea340-fd63-490f-a7db-68428d24cf32" providerId="ADAL" clId="{08230460-D592-49DD-B67A-35731EFBAAF4}" dt="2020-06-29T13:46:53.572" v="962" actId="1076"/>
          <ac:cxnSpMkLst>
            <pc:docMk/>
            <pc:sldMk cId="1156441030" sldId="821"/>
            <ac:cxnSpMk id="26" creationId="{727234E2-5D1C-4F98-9180-6B8A91672850}"/>
          </ac:cxnSpMkLst>
        </pc:cxnChg>
        <pc:cxnChg chg="mod">
          <ac:chgData name="Ragnhild Halvorsrud" userId="917ea340-fd63-490f-a7db-68428d24cf32" providerId="ADAL" clId="{08230460-D592-49DD-B67A-35731EFBAAF4}" dt="2020-06-29T13:46:53.572" v="962" actId="1076"/>
          <ac:cxnSpMkLst>
            <pc:docMk/>
            <pc:sldMk cId="1156441030" sldId="821"/>
            <ac:cxnSpMk id="31" creationId="{64563C39-D94E-41F8-A1B1-BEF259A52DFF}"/>
          </ac:cxnSpMkLst>
        </pc:cxnChg>
        <pc:cxnChg chg="mod">
          <ac:chgData name="Ragnhild Halvorsrud" userId="917ea340-fd63-490f-a7db-68428d24cf32" providerId="ADAL" clId="{08230460-D592-49DD-B67A-35731EFBAAF4}" dt="2020-06-29T13:46:53.572" v="962" actId="1076"/>
          <ac:cxnSpMkLst>
            <pc:docMk/>
            <pc:sldMk cId="1156441030" sldId="821"/>
            <ac:cxnSpMk id="34" creationId="{D0EFDB42-EFD6-4BE4-852C-876D22AFD2F0}"/>
          </ac:cxnSpMkLst>
        </pc:cxnChg>
        <pc:cxnChg chg="mod">
          <ac:chgData name="Ragnhild Halvorsrud" userId="917ea340-fd63-490f-a7db-68428d24cf32" providerId="ADAL" clId="{08230460-D592-49DD-B67A-35731EFBAAF4}" dt="2020-06-29T13:46:53.572" v="962" actId="1076"/>
          <ac:cxnSpMkLst>
            <pc:docMk/>
            <pc:sldMk cId="1156441030" sldId="821"/>
            <ac:cxnSpMk id="39" creationId="{CD76FD82-E61C-48B8-ACDE-9F63E1933DC5}"/>
          </ac:cxnSpMkLst>
        </pc:cxnChg>
        <pc:cxnChg chg="mod">
          <ac:chgData name="Ragnhild Halvorsrud" userId="917ea340-fd63-490f-a7db-68428d24cf32" providerId="ADAL" clId="{08230460-D592-49DD-B67A-35731EFBAAF4}" dt="2020-06-29T13:46:53.572" v="962" actId="1076"/>
          <ac:cxnSpMkLst>
            <pc:docMk/>
            <pc:sldMk cId="1156441030" sldId="821"/>
            <ac:cxnSpMk id="43" creationId="{10D6B9AF-6E6F-45B1-B7C5-A247D3940AB3}"/>
          </ac:cxnSpMkLst>
        </pc:cxnChg>
        <pc:cxnChg chg="mod">
          <ac:chgData name="Ragnhild Halvorsrud" userId="917ea340-fd63-490f-a7db-68428d24cf32" providerId="ADAL" clId="{08230460-D592-49DD-B67A-35731EFBAAF4}" dt="2020-06-29T13:46:53.572" v="962" actId="1076"/>
          <ac:cxnSpMkLst>
            <pc:docMk/>
            <pc:sldMk cId="1156441030" sldId="821"/>
            <ac:cxnSpMk id="44" creationId="{250A84B9-63A4-48F7-B4FA-1957FEAA53CD}"/>
          </ac:cxnSpMkLst>
        </pc:cxnChg>
        <pc:cxnChg chg="mod">
          <ac:chgData name="Ragnhild Halvorsrud" userId="917ea340-fd63-490f-a7db-68428d24cf32" providerId="ADAL" clId="{08230460-D592-49DD-B67A-35731EFBAAF4}" dt="2020-06-29T13:46:53.572" v="962" actId="1076"/>
          <ac:cxnSpMkLst>
            <pc:docMk/>
            <pc:sldMk cId="1156441030" sldId="821"/>
            <ac:cxnSpMk id="45" creationId="{791931CA-2849-4CE1-A577-0C66C846FD6B}"/>
          </ac:cxnSpMkLst>
        </pc:cxnChg>
      </pc:sldChg>
      <pc:sldMasterChg chg="modSldLayout">
        <pc:chgData name="Ragnhild Halvorsrud" userId="917ea340-fd63-490f-a7db-68428d24cf32" providerId="ADAL" clId="{08230460-D592-49DD-B67A-35731EFBAAF4}" dt="2020-06-21T18:39:08.152" v="488" actId="20577"/>
        <pc:sldMasterMkLst>
          <pc:docMk/>
          <pc:sldMasterMk cId="3623041008" sldId="2147483659"/>
        </pc:sldMasterMkLst>
        <pc:sldLayoutChg chg="modSp mod">
          <pc:chgData name="Ragnhild Halvorsrud" userId="917ea340-fd63-490f-a7db-68428d24cf32" providerId="ADAL" clId="{08230460-D592-49DD-B67A-35731EFBAAF4}" dt="2020-06-21T18:39:08.152" v="488" actId="20577"/>
          <pc:sldLayoutMkLst>
            <pc:docMk/>
            <pc:sldMasterMk cId="3623041008" sldId="2147483659"/>
            <pc:sldLayoutMk cId="1300028045" sldId="2147483672"/>
          </pc:sldLayoutMkLst>
          <pc:spChg chg="mod">
            <ac:chgData name="Ragnhild Halvorsrud" userId="917ea340-fd63-490f-a7db-68428d24cf32" providerId="ADAL" clId="{08230460-D592-49DD-B67A-35731EFBAAF4}" dt="2020-06-21T18:39:08.152" v="488" actId="20577"/>
            <ac:spMkLst>
              <pc:docMk/>
              <pc:sldMasterMk cId="3623041008" sldId="2147483659"/>
              <pc:sldLayoutMk cId="1300028045" sldId="2147483672"/>
              <ac:spMk id="4" creationId="{00000000-0000-0000-0000-000000000000}"/>
            </ac:spMkLst>
          </pc:spChg>
        </pc:sldLayoutChg>
      </pc:sldMasterChg>
    </pc:docChg>
  </pc:docChgLst>
  <pc:docChgLst>
    <pc:chgData name="Ragnhild Halvorsrud" userId="917ea340-fd63-490f-a7db-68428d24cf32" providerId="ADAL" clId="{66252860-E452-4316-A4BC-D30C88FFDD11}"/>
    <pc:docChg chg="modSld">
      <pc:chgData name="Ragnhild Halvorsrud" userId="917ea340-fd63-490f-a7db-68428d24cf32" providerId="ADAL" clId="{66252860-E452-4316-A4BC-D30C88FFDD11}" dt="2020-09-09T17:16:09.606" v="0" actId="20577"/>
      <pc:docMkLst>
        <pc:docMk/>
      </pc:docMkLst>
      <pc:sldChg chg="modSp mod">
        <pc:chgData name="Ragnhild Halvorsrud" userId="917ea340-fd63-490f-a7db-68428d24cf32" providerId="ADAL" clId="{66252860-E452-4316-A4BC-D30C88FFDD11}" dt="2020-09-09T17:16:09.606" v="0" actId="20577"/>
        <pc:sldMkLst>
          <pc:docMk/>
          <pc:sldMk cId="2322008763" sldId="513"/>
        </pc:sldMkLst>
        <pc:spChg chg="mod">
          <ac:chgData name="Ragnhild Halvorsrud" userId="917ea340-fd63-490f-a7db-68428d24cf32" providerId="ADAL" clId="{66252860-E452-4316-A4BC-D30C88FFDD11}" dt="2020-09-09T17:16:09.606" v="0" actId="20577"/>
          <ac:spMkLst>
            <pc:docMk/>
            <pc:sldMk cId="2322008763" sldId="513"/>
            <ac:spMk id="3" creationId="{00000000-0000-0000-0000-000000000000}"/>
          </ac:spMkLst>
        </pc:spChg>
      </pc:sldChg>
    </pc:docChg>
  </pc:docChgLst>
  <pc:docChgLst>
    <pc:chgData name="Ragnhild Halvorsrud" userId="917ea340-fd63-490f-a7db-68428d24cf32" providerId="ADAL" clId="{3F26B701-AADC-4668-AAA4-FB7BA2B947B1}"/>
    <pc:docChg chg="undo redo custSel addSld delSld modSld sldOrd addMainMaster delMainMaster modMainMaster">
      <pc:chgData name="Ragnhild Halvorsrud" userId="917ea340-fd63-490f-a7db-68428d24cf32" providerId="ADAL" clId="{3F26B701-AADC-4668-AAA4-FB7BA2B947B1}" dt="2020-06-19T17:28:09.679" v="17378" actId="14100"/>
      <pc:docMkLst>
        <pc:docMk/>
      </pc:docMkLst>
      <pc:sldChg chg="modSp add del mod modNotes">
        <pc:chgData name="Ragnhild Halvorsrud" userId="917ea340-fd63-490f-a7db-68428d24cf32" providerId="ADAL" clId="{3F26B701-AADC-4668-AAA4-FB7BA2B947B1}" dt="2020-06-19T12:37:38.645" v="10670" actId="47"/>
        <pc:sldMkLst>
          <pc:docMk/>
          <pc:sldMk cId="2607317921" sldId="258"/>
        </pc:sldMkLst>
        <pc:spChg chg="mod">
          <ac:chgData name="Ragnhild Halvorsrud" userId="917ea340-fd63-490f-a7db-68428d24cf32" providerId="ADAL" clId="{3F26B701-AADC-4668-AAA4-FB7BA2B947B1}" dt="2020-06-19T12:34:43.053" v="10598" actId="790"/>
          <ac:spMkLst>
            <pc:docMk/>
            <pc:sldMk cId="2607317921" sldId="258"/>
            <ac:spMk id="4" creationId="{CA7A9DA1-E49C-4B32-8F26-0BCC672B150A}"/>
          </ac:spMkLst>
        </pc:spChg>
        <pc:spChg chg="mod">
          <ac:chgData name="Ragnhild Halvorsrud" userId="917ea340-fd63-490f-a7db-68428d24cf32" providerId="ADAL" clId="{3F26B701-AADC-4668-AAA4-FB7BA2B947B1}" dt="2020-06-19T12:35:17.207" v="10604" actId="20577"/>
          <ac:spMkLst>
            <pc:docMk/>
            <pc:sldMk cId="2607317921" sldId="258"/>
            <ac:spMk id="7" creationId="{B7A1C38C-5E02-43A7-9232-2D47BE3A6701}"/>
          </ac:spMkLst>
        </pc:spChg>
        <pc:spChg chg="mod">
          <ac:chgData name="Ragnhild Halvorsrud" userId="917ea340-fd63-490f-a7db-68428d24cf32" providerId="ADAL" clId="{3F26B701-AADC-4668-AAA4-FB7BA2B947B1}" dt="2020-06-19T12:34:43.062" v="10600" actId="790"/>
          <ac:spMkLst>
            <pc:docMk/>
            <pc:sldMk cId="2607317921" sldId="258"/>
            <ac:spMk id="8" creationId="{73060801-52BA-4338-B4FE-855E52AA1BC2}"/>
          </ac:spMkLst>
        </pc:spChg>
      </pc:sldChg>
      <pc:sldChg chg="modSp add mod modNotes">
        <pc:chgData name="Ragnhild Halvorsrud" userId="917ea340-fd63-490f-a7db-68428d24cf32" providerId="ADAL" clId="{3F26B701-AADC-4668-AAA4-FB7BA2B947B1}" dt="2020-06-19T17:20:47.673" v="16987" actId="790"/>
        <pc:sldMkLst>
          <pc:docMk/>
          <pc:sldMk cId="1565304637" sldId="259"/>
        </pc:sldMkLst>
        <pc:spChg chg="mod">
          <ac:chgData name="Ragnhild Halvorsrud" userId="917ea340-fd63-490f-a7db-68428d24cf32" providerId="ADAL" clId="{3F26B701-AADC-4668-AAA4-FB7BA2B947B1}" dt="2020-06-19T17:20:47.669" v="16985" actId="790"/>
          <ac:spMkLst>
            <pc:docMk/>
            <pc:sldMk cId="1565304637" sldId="259"/>
            <ac:spMk id="4" creationId="{CA7A9DA1-E49C-4B32-8F26-0BCC672B150A}"/>
          </ac:spMkLst>
        </pc:spChg>
      </pc:sldChg>
      <pc:sldChg chg="modNotes">
        <pc:chgData name="Ragnhild Halvorsrud" userId="917ea340-fd63-490f-a7db-68428d24cf32" providerId="ADAL" clId="{3F26B701-AADC-4668-AAA4-FB7BA2B947B1}" dt="2020-06-19T17:20:47.684" v="16993" actId="790"/>
        <pc:sldMkLst>
          <pc:docMk/>
          <pc:sldMk cId="3383236736" sldId="268"/>
        </pc:sldMkLst>
      </pc:sldChg>
      <pc:sldChg chg="addSp delSp modSp mod modNotes">
        <pc:chgData name="Ragnhild Halvorsrud" userId="917ea340-fd63-490f-a7db-68428d24cf32" providerId="ADAL" clId="{3F26B701-AADC-4668-AAA4-FB7BA2B947B1}" dt="2020-06-19T17:20:45.752" v="16006" actId="790"/>
        <pc:sldMkLst>
          <pc:docMk/>
          <pc:sldMk cId="2355491973" sldId="273"/>
        </pc:sldMkLst>
        <pc:spChg chg="mod">
          <ac:chgData name="Ragnhild Halvorsrud" userId="917ea340-fd63-490f-a7db-68428d24cf32" providerId="ADAL" clId="{3F26B701-AADC-4668-AAA4-FB7BA2B947B1}" dt="2020-06-19T17:20:45.738" v="16003" actId="790"/>
          <ac:spMkLst>
            <pc:docMk/>
            <pc:sldMk cId="2355491973" sldId="273"/>
            <ac:spMk id="6" creationId="{00000000-0000-0000-0000-000000000000}"/>
          </ac:spMkLst>
        </pc:spChg>
        <pc:spChg chg="mod">
          <ac:chgData name="Ragnhild Halvorsrud" userId="917ea340-fd63-490f-a7db-68428d24cf32" providerId="ADAL" clId="{3F26B701-AADC-4668-AAA4-FB7BA2B947B1}" dt="2020-06-19T17:20:45.740" v="16004" actId="790"/>
          <ac:spMkLst>
            <pc:docMk/>
            <pc:sldMk cId="2355491973" sldId="273"/>
            <ac:spMk id="8" creationId="{00000000-0000-0000-0000-000000000000}"/>
          </ac:spMkLst>
        </pc:spChg>
        <pc:picChg chg="del">
          <ac:chgData name="Ragnhild Halvorsrud" userId="917ea340-fd63-490f-a7db-68428d24cf32" providerId="ADAL" clId="{3F26B701-AADC-4668-AAA4-FB7BA2B947B1}" dt="2020-06-17T18:42:18.175" v="189" actId="478"/>
          <ac:picMkLst>
            <pc:docMk/>
            <pc:sldMk cId="2355491973" sldId="273"/>
            <ac:picMk id="3" creationId="{10B22DE2-503E-41D3-B6BF-C1B69DE27FEF}"/>
          </ac:picMkLst>
        </pc:picChg>
        <pc:picChg chg="add mod">
          <ac:chgData name="Ragnhild Halvorsrud" userId="917ea340-fd63-490f-a7db-68428d24cf32" providerId="ADAL" clId="{3F26B701-AADC-4668-AAA4-FB7BA2B947B1}" dt="2020-06-17T18:34:07.001" v="123" actId="1076"/>
          <ac:picMkLst>
            <pc:docMk/>
            <pc:sldMk cId="2355491973" sldId="273"/>
            <ac:picMk id="5" creationId="{9EEB9D9C-6746-4AB8-852B-B431143F551B}"/>
          </ac:picMkLst>
        </pc:picChg>
      </pc:sldChg>
      <pc:sldChg chg="modSp add del mod modNotes">
        <pc:chgData name="Ragnhild Halvorsrud" userId="917ea340-fd63-490f-a7db-68428d24cf32" providerId="ADAL" clId="{3F26B701-AADC-4668-AAA4-FB7BA2B947B1}" dt="2020-06-19T12:29:39.573" v="10588" actId="47"/>
        <pc:sldMkLst>
          <pc:docMk/>
          <pc:sldMk cId="108052623" sldId="278"/>
        </pc:sldMkLst>
        <pc:spChg chg="mod">
          <ac:chgData name="Ragnhild Halvorsrud" userId="917ea340-fd63-490f-a7db-68428d24cf32" providerId="ADAL" clId="{3F26B701-AADC-4668-AAA4-FB7BA2B947B1}" dt="2020-06-19T12:29:30.791" v="10501" actId="790"/>
          <ac:spMkLst>
            <pc:docMk/>
            <pc:sldMk cId="108052623" sldId="278"/>
            <ac:spMk id="6" creationId="{00000000-0000-0000-0000-000000000000}"/>
          </ac:spMkLst>
        </pc:spChg>
        <pc:spChg chg="mod">
          <ac:chgData name="Ragnhild Halvorsrud" userId="917ea340-fd63-490f-a7db-68428d24cf32" providerId="ADAL" clId="{3F26B701-AADC-4668-AAA4-FB7BA2B947B1}" dt="2020-06-19T12:29:30.882" v="10535" actId="790"/>
          <ac:spMkLst>
            <pc:docMk/>
            <pc:sldMk cId="108052623" sldId="278"/>
            <ac:spMk id="15" creationId="{7D2F3C46-C63A-4A58-AB32-F798F8E7FED7}"/>
          </ac:spMkLst>
        </pc:spChg>
        <pc:spChg chg="mod">
          <ac:chgData name="Ragnhild Halvorsrud" userId="917ea340-fd63-490f-a7db-68428d24cf32" providerId="ADAL" clId="{3F26B701-AADC-4668-AAA4-FB7BA2B947B1}" dt="2020-06-19T12:29:30.798" v="10502" actId="790"/>
          <ac:spMkLst>
            <pc:docMk/>
            <pc:sldMk cId="108052623" sldId="278"/>
            <ac:spMk id="45" creationId="{00000000-0000-0000-0000-000000000000}"/>
          </ac:spMkLst>
        </pc:spChg>
        <pc:spChg chg="mod">
          <ac:chgData name="Ragnhild Halvorsrud" userId="917ea340-fd63-490f-a7db-68428d24cf32" providerId="ADAL" clId="{3F26B701-AADC-4668-AAA4-FB7BA2B947B1}" dt="2020-06-19T12:29:30.799" v="10503" actId="790"/>
          <ac:spMkLst>
            <pc:docMk/>
            <pc:sldMk cId="108052623" sldId="278"/>
            <ac:spMk id="46" creationId="{00000000-0000-0000-0000-000000000000}"/>
          </ac:spMkLst>
        </pc:spChg>
        <pc:spChg chg="mod">
          <ac:chgData name="Ragnhild Halvorsrud" userId="917ea340-fd63-490f-a7db-68428d24cf32" providerId="ADAL" clId="{3F26B701-AADC-4668-AAA4-FB7BA2B947B1}" dt="2020-06-19T12:29:30.860" v="10527" actId="790"/>
          <ac:spMkLst>
            <pc:docMk/>
            <pc:sldMk cId="108052623" sldId="278"/>
            <ac:spMk id="52" creationId="{E5CA9D5B-30E1-4660-8B62-646DC70CF57F}"/>
          </ac:spMkLst>
        </pc:spChg>
        <pc:spChg chg="mod">
          <ac:chgData name="Ragnhild Halvorsrud" userId="917ea340-fd63-490f-a7db-68428d24cf32" providerId="ADAL" clId="{3F26B701-AADC-4668-AAA4-FB7BA2B947B1}" dt="2020-06-19T12:29:30.863" v="10528" actId="790"/>
          <ac:spMkLst>
            <pc:docMk/>
            <pc:sldMk cId="108052623" sldId="278"/>
            <ac:spMk id="54" creationId="{9ED97A1F-7A65-4CF6-88E8-DC0496A1AAE7}"/>
          </ac:spMkLst>
        </pc:spChg>
        <pc:spChg chg="mod">
          <ac:chgData name="Ragnhild Halvorsrud" userId="917ea340-fd63-490f-a7db-68428d24cf32" providerId="ADAL" clId="{3F26B701-AADC-4668-AAA4-FB7BA2B947B1}" dt="2020-06-19T12:29:30.865" v="10529" actId="790"/>
          <ac:spMkLst>
            <pc:docMk/>
            <pc:sldMk cId="108052623" sldId="278"/>
            <ac:spMk id="56" creationId="{39899463-DE55-4D8C-8401-339AAC92F109}"/>
          </ac:spMkLst>
        </pc:spChg>
        <pc:spChg chg="mod">
          <ac:chgData name="Ragnhild Halvorsrud" userId="917ea340-fd63-490f-a7db-68428d24cf32" providerId="ADAL" clId="{3F26B701-AADC-4668-AAA4-FB7BA2B947B1}" dt="2020-06-19T12:29:30.867" v="10530" actId="790"/>
          <ac:spMkLst>
            <pc:docMk/>
            <pc:sldMk cId="108052623" sldId="278"/>
            <ac:spMk id="57" creationId="{471CB2D6-8650-4A43-861F-C79F67AACE6E}"/>
          </ac:spMkLst>
        </pc:spChg>
        <pc:spChg chg="mod">
          <ac:chgData name="Ragnhild Halvorsrud" userId="917ea340-fd63-490f-a7db-68428d24cf32" providerId="ADAL" clId="{3F26B701-AADC-4668-AAA4-FB7BA2B947B1}" dt="2020-06-19T12:29:30.801" v="10504" actId="790"/>
          <ac:spMkLst>
            <pc:docMk/>
            <pc:sldMk cId="108052623" sldId="278"/>
            <ac:spMk id="60" creationId="{00000000-0000-0000-0000-000000000000}"/>
          </ac:spMkLst>
        </pc:spChg>
        <pc:spChg chg="mod">
          <ac:chgData name="Ragnhild Halvorsrud" userId="917ea340-fd63-490f-a7db-68428d24cf32" providerId="ADAL" clId="{3F26B701-AADC-4668-AAA4-FB7BA2B947B1}" dt="2020-06-19T12:29:30.802" v="10505" actId="790"/>
          <ac:spMkLst>
            <pc:docMk/>
            <pc:sldMk cId="108052623" sldId="278"/>
            <ac:spMk id="61" creationId="{00000000-0000-0000-0000-000000000000}"/>
          </ac:spMkLst>
        </pc:spChg>
        <pc:spChg chg="mod">
          <ac:chgData name="Ragnhild Halvorsrud" userId="917ea340-fd63-490f-a7db-68428d24cf32" providerId="ADAL" clId="{3F26B701-AADC-4668-AAA4-FB7BA2B947B1}" dt="2020-06-19T12:29:30.803" v="10506"/>
          <ac:spMkLst>
            <pc:docMk/>
            <pc:sldMk cId="108052623" sldId="278"/>
            <ac:spMk id="62" creationId="{00000000-0000-0000-0000-000000000000}"/>
          </ac:spMkLst>
        </pc:spChg>
        <pc:spChg chg="mod">
          <ac:chgData name="Ragnhild Halvorsrud" userId="917ea340-fd63-490f-a7db-68428d24cf32" providerId="ADAL" clId="{3F26B701-AADC-4668-AAA4-FB7BA2B947B1}" dt="2020-06-19T12:29:30.804" v="10507"/>
          <ac:spMkLst>
            <pc:docMk/>
            <pc:sldMk cId="108052623" sldId="278"/>
            <ac:spMk id="63" creationId="{00000000-0000-0000-0000-000000000000}"/>
          </ac:spMkLst>
        </pc:spChg>
        <pc:spChg chg="mod">
          <ac:chgData name="Ragnhild Halvorsrud" userId="917ea340-fd63-490f-a7db-68428d24cf32" providerId="ADAL" clId="{3F26B701-AADC-4668-AAA4-FB7BA2B947B1}" dt="2020-06-19T12:29:30.805" v="10508"/>
          <ac:spMkLst>
            <pc:docMk/>
            <pc:sldMk cId="108052623" sldId="278"/>
            <ac:spMk id="64" creationId="{00000000-0000-0000-0000-000000000000}"/>
          </ac:spMkLst>
        </pc:spChg>
        <pc:spChg chg="mod">
          <ac:chgData name="Ragnhild Halvorsrud" userId="917ea340-fd63-490f-a7db-68428d24cf32" providerId="ADAL" clId="{3F26B701-AADC-4668-AAA4-FB7BA2B947B1}" dt="2020-06-19T12:29:30.807" v="10509" actId="790"/>
          <ac:spMkLst>
            <pc:docMk/>
            <pc:sldMk cId="108052623" sldId="278"/>
            <ac:spMk id="68" creationId="{00000000-0000-0000-0000-000000000000}"/>
          </ac:spMkLst>
        </pc:spChg>
        <pc:spChg chg="mod">
          <ac:chgData name="Ragnhild Halvorsrud" userId="917ea340-fd63-490f-a7db-68428d24cf32" providerId="ADAL" clId="{3F26B701-AADC-4668-AAA4-FB7BA2B947B1}" dt="2020-06-19T12:29:30.809" v="10510" actId="790"/>
          <ac:spMkLst>
            <pc:docMk/>
            <pc:sldMk cId="108052623" sldId="278"/>
            <ac:spMk id="70" creationId="{00000000-0000-0000-0000-000000000000}"/>
          </ac:spMkLst>
        </pc:spChg>
        <pc:spChg chg="mod">
          <ac:chgData name="Ragnhild Halvorsrud" userId="917ea340-fd63-490f-a7db-68428d24cf32" providerId="ADAL" clId="{3F26B701-AADC-4668-AAA4-FB7BA2B947B1}" dt="2020-06-19T12:29:30.813" v="10511" actId="790"/>
          <ac:spMkLst>
            <pc:docMk/>
            <pc:sldMk cId="108052623" sldId="278"/>
            <ac:spMk id="76" creationId="{00000000-0000-0000-0000-000000000000}"/>
          </ac:spMkLst>
        </pc:spChg>
        <pc:spChg chg="mod">
          <ac:chgData name="Ragnhild Halvorsrud" userId="917ea340-fd63-490f-a7db-68428d24cf32" providerId="ADAL" clId="{3F26B701-AADC-4668-AAA4-FB7BA2B947B1}" dt="2020-06-19T12:29:30.816" v="10512" actId="790"/>
          <ac:spMkLst>
            <pc:docMk/>
            <pc:sldMk cId="108052623" sldId="278"/>
            <ac:spMk id="77" creationId="{00000000-0000-0000-0000-000000000000}"/>
          </ac:spMkLst>
        </pc:spChg>
        <pc:spChg chg="mod">
          <ac:chgData name="Ragnhild Halvorsrud" userId="917ea340-fd63-490f-a7db-68428d24cf32" providerId="ADAL" clId="{3F26B701-AADC-4668-AAA4-FB7BA2B947B1}" dt="2020-06-19T12:29:30.817" v="10513"/>
          <ac:spMkLst>
            <pc:docMk/>
            <pc:sldMk cId="108052623" sldId="278"/>
            <ac:spMk id="80" creationId="{00000000-0000-0000-0000-000000000000}"/>
          </ac:spMkLst>
        </pc:spChg>
        <pc:spChg chg="mod">
          <ac:chgData name="Ragnhild Halvorsrud" userId="917ea340-fd63-490f-a7db-68428d24cf32" providerId="ADAL" clId="{3F26B701-AADC-4668-AAA4-FB7BA2B947B1}" dt="2020-06-19T12:29:30.819" v="10514" actId="790"/>
          <ac:spMkLst>
            <pc:docMk/>
            <pc:sldMk cId="108052623" sldId="278"/>
            <ac:spMk id="81" creationId="{00000000-0000-0000-0000-000000000000}"/>
          </ac:spMkLst>
        </pc:spChg>
        <pc:spChg chg="mod">
          <ac:chgData name="Ragnhild Halvorsrud" userId="917ea340-fd63-490f-a7db-68428d24cf32" providerId="ADAL" clId="{3F26B701-AADC-4668-AAA4-FB7BA2B947B1}" dt="2020-06-19T12:29:30.822" v="10515" actId="790"/>
          <ac:spMkLst>
            <pc:docMk/>
            <pc:sldMk cId="108052623" sldId="278"/>
            <ac:spMk id="83" creationId="{00000000-0000-0000-0000-000000000000}"/>
          </ac:spMkLst>
        </pc:spChg>
        <pc:spChg chg="mod">
          <ac:chgData name="Ragnhild Halvorsrud" userId="917ea340-fd63-490f-a7db-68428d24cf32" providerId="ADAL" clId="{3F26B701-AADC-4668-AAA4-FB7BA2B947B1}" dt="2020-06-19T12:29:30.869" v="10531" actId="790"/>
          <ac:spMkLst>
            <pc:docMk/>
            <pc:sldMk cId="108052623" sldId="278"/>
            <ac:spMk id="84" creationId="{1C45DD4B-730D-4B08-9B80-8F23C03623C8}"/>
          </ac:spMkLst>
        </pc:spChg>
        <pc:spChg chg="mod">
          <ac:chgData name="Ragnhild Halvorsrud" userId="917ea340-fd63-490f-a7db-68428d24cf32" providerId="ADAL" clId="{3F26B701-AADC-4668-AAA4-FB7BA2B947B1}" dt="2020-06-19T12:29:30.901" v="10541" actId="790"/>
          <ac:spMkLst>
            <pc:docMk/>
            <pc:sldMk cId="108052623" sldId="278"/>
            <ac:spMk id="85" creationId="{CEF3474B-44BA-4793-B633-225D2E76B087}"/>
          </ac:spMkLst>
        </pc:spChg>
        <pc:spChg chg="mod">
          <ac:chgData name="Ragnhild Halvorsrud" userId="917ea340-fd63-490f-a7db-68428d24cf32" providerId="ADAL" clId="{3F26B701-AADC-4668-AAA4-FB7BA2B947B1}" dt="2020-06-19T12:29:30.825" v="10516" actId="790"/>
          <ac:spMkLst>
            <pc:docMk/>
            <pc:sldMk cId="108052623" sldId="278"/>
            <ac:spMk id="86" creationId="{00000000-0000-0000-0000-000000000000}"/>
          </ac:spMkLst>
        </pc:spChg>
        <pc:spChg chg="mod">
          <ac:chgData name="Ragnhild Halvorsrud" userId="917ea340-fd63-490f-a7db-68428d24cf32" providerId="ADAL" clId="{3F26B701-AADC-4668-AAA4-FB7BA2B947B1}" dt="2020-06-19T12:29:30.826" v="10517" actId="790"/>
          <ac:spMkLst>
            <pc:docMk/>
            <pc:sldMk cId="108052623" sldId="278"/>
            <ac:spMk id="87" creationId="{00000000-0000-0000-0000-000000000000}"/>
          </ac:spMkLst>
        </pc:spChg>
        <pc:spChg chg="mod">
          <ac:chgData name="Ragnhild Halvorsrud" userId="917ea340-fd63-490f-a7db-68428d24cf32" providerId="ADAL" clId="{3F26B701-AADC-4668-AAA4-FB7BA2B947B1}" dt="2020-06-19T12:29:30.828" v="10518" actId="790"/>
          <ac:spMkLst>
            <pc:docMk/>
            <pc:sldMk cId="108052623" sldId="278"/>
            <ac:spMk id="88" creationId="{00000000-0000-0000-0000-000000000000}"/>
          </ac:spMkLst>
        </pc:spChg>
        <pc:spChg chg="mod">
          <ac:chgData name="Ragnhild Halvorsrud" userId="917ea340-fd63-490f-a7db-68428d24cf32" providerId="ADAL" clId="{3F26B701-AADC-4668-AAA4-FB7BA2B947B1}" dt="2020-06-19T12:29:30.832" v="10519" actId="790"/>
          <ac:spMkLst>
            <pc:docMk/>
            <pc:sldMk cId="108052623" sldId="278"/>
            <ac:spMk id="89" creationId="{00000000-0000-0000-0000-000000000000}"/>
          </ac:spMkLst>
        </pc:spChg>
        <pc:spChg chg="mod">
          <ac:chgData name="Ragnhild Halvorsrud" userId="917ea340-fd63-490f-a7db-68428d24cf32" providerId="ADAL" clId="{3F26B701-AADC-4668-AAA4-FB7BA2B947B1}" dt="2020-06-19T12:29:30.839" v="10520" actId="790"/>
          <ac:spMkLst>
            <pc:docMk/>
            <pc:sldMk cId="108052623" sldId="278"/>
            <ac:spMk id="90" creationId="{00000000-0000-0000-0000-000000000000}"/>
          </ac:spMkLst>
        </pc:spChg>
        <pc:spChg chg="mod">
          <ac:chgData name="Ragnhild Halvorsrud" userId="917ea340-fd63-490f-a7db-68428d24cf32" providerId="ADAL" clId="{3F26B701-AADC-4668-AAA4-FB7BA2B947B1}" dt="2020-06-19T12:29:30.842" v="10521" actId="790"/>
          <ac:spMkLst>
            <pc:docMk/>
            <pc:sldMk cId="108052623" sldId="278"/>
            <ac:spMk id="94" creationId="{00000000-0000-0000-0000-000000000000}"/>
          </ac:spMkLst>
        </pc:spChg>
        <pc:spChg chg="mod">
          <ac:chgData name="Ragnhild Halvorsrud" userId="917ea340-fd63-490f-a7db-68428d24cf32" providerId="ADAL" clId="{3F26B701-AADC-4668-AAA4-FB7BA2B947B1}" dt="2020-06-19T12:29:30.844" v="10522" actId="790"/>
          <ac:spMkLst>
            <pc:docMk/>
            <pc:sldMk cId="108052623" sldId="278"/>
            <ac:spMk id="95" creationId="{00000000-0000-0000-0000-000000000000}"/>
          </ac:spMkLst>
        </pc:spChg>
        <pc:spChg chg="mod">
          <ac:chgData name="Ragnhild Halvorsrud" userId="917ea340-fd63-490f-a7db-68428d24cf32" providerId="ADAL" clId="{3F26B701-AADC-4668-AAA4-FB7BA2B947B1}" dt="2020-06-19T12:29:30.874" v="10532" actId="790"/>
          <ac:spMkLst>
            <pc:docMk/>
            <pc:sldMk cId="108052623" sldId="278"/>
            <ac:spMk id="96" creationId="{651607DC-CD58-4B73-9ECD-131BCFCD64CF}"/>
          </ac:spMkLst>
        </pc:spChg>
        <pc:spChg chg="mod">
          <ac:chgData name="Ragnhild Halvorsrud" userId="917ea340-fd63-490f-a7db-68428d24cf32" providerId="ADAL" clId="{3F26B701-AADC-4668-AAA4-FB7BA2B947B1}" dt="2020-06-19T12:29:30.846" v="10523" actId="790"/>
          <ac:spMkLst>
            <pc:docMk/>
            <pc:sldMk cId="108052623" sldId="278"/>
            <ac:spMk id="101" creationId="{00000000-0000-0000-0000-000000000000}"/>
          </ac:spMkLst>
        </pc:spChg>
        <pc:spChg chg="mod">
          <ac:chgData name="Ragnhild Halvorsrud" userId="917ea340-fd63-490f-a7db-68428d24cf32" providerId="ADAL" clId="{3F26B701-AADC-4668-AAA4-FB7BA2B947B1}" dt="2020-06-19T12:29:30.848" v="10524" actId="790"/>
          <ac:spMkLst>
            <pc:docMk/>
            <pc:sldMk cId="108052623" sldId="278"/>
            <ac:spMk id="102" creationId="{00000000-0000-0000-0000-000000000000}"/>
          </ac:spMkLst>
        </pc:spChg>
        <pc:spChg chg="mod">
          <ac:chgData name="Ragnhild Halvorsrud" userId="917ea340-fd63-490f-a7db-68428d24cf32" providerId="ADAL" clId="{3F26B701-AADC-4668-AAA4-FB7BA2B947B1}" dt="2020-06-19T12:29:30.876" v="10533" actId="790"/>
          <ac:spMkLst>
            <pc:docMk/>
            <pc:sldMk cId="108052623" sldId="278"/>
            <ac:spMk id="110" creationId="{7B08D626-CE51-48DD-A5C6-3242B83A6C9D}"/>
          </ac:spMkLst>
        </pc:spChg>
        <pc:spChg chg="mod">
          <ac:chgData name="Ragnhild Halvorsrud" userId="917ea340-fd63-490f-a7db-68428d24cf32" providerId="ADAL" clId="{3F26B701-AADC-4668-AAA4-FB7BA2B947B1}" dt="2020-06-19T12:29:30.852" v="10525" actId="790"/>
          <ac:spMkLst>
            <pc:docMk/>
            <pc:sldMk cId="108052623" sldId="278"/>
            <ac:spMk id="111" creationId="{00000000-0000-0000-0000-000000000000}"/>
          </ac:spMkLst>
        </pc:spChg>
        <pc:spChg chg="mod">
          <ac:chgData name="Ragnhild Halvorsrud" userId="917ea340-fd63-490f-a7db-68428d24cf32" providerId="ADAL" clId="{3F26B701-AADC-4668-AAA4-FB7BA2B947B1}" dt="2020-06-19T12:29:30.858" v="10526" actId="790"/>
          <ac:spMkLst>
            <pc:docMk/>
            <pc:sldMk cId="108052623" sldId="278"/>
            <ac:spMk id="113" creationId="{00000000-0000-0000-0000-000000000000}"/>
          </ac:spMkLst>
        </pc:spChg>
        <pc:spChg chg="mod">
          <ac:chgData name="Ragnhild Halvorsrud" userId="917ea340-fd63-490f-a7db-68428d24cf32" providerId="ADAL" clId="{3F26B701-AADC-4668-AAA4-FB7BA2B947B1}" dt="2020-06-19T12:29:30.879" v="10534" actId="790"/>
          <ac:spMkLst>
            <pc:docMk/>
            <pc:sldMk cId="108052623" sldId="278"/>
            <ac:spMk id="116" creationId="{FBCED63D-9DCB-4129-8806-5C1A65320535}"/>
          </ac:spMkLst>
        </pc:spChg>
        <pc:spChg chg="mod">
          <ac:chgData name="Ragnhild Halvorsrud" userId="917ea340-fd63-490f-a7db-68428d24cf32" providerId="ADAL" clId="{3F26B701-AADC-4668-AAA4-FB7BA2B947B1}" dt="2020-06-19T12:29:30.884" v="10536" actId="790"/>
          <ac:spMkLst>
            <pc:docMk/>
            <pc:sldMk cId="108052623" sldId="278"/>
            <ac:spMk id="121" creationId="{5D4ECA95-18DE-4B7E-9E15-69633C8CF070}"/>
          </ac:spMkLst>
        </pc:spChg>
        <pc:spChg chg="mod">
          <ac:chgData name="Ragnhild Halvorsrud" userId="917ea340-fd63-490f-a7db-68428d24cf32" providerId="ADAL" clId="{3F26B701-AADC-4668-AAA4-FB7BA2B947B1}" dt="2020-06-19T12:29:30.886" v="10537" actId="790"/>
          <ac:spMkLst>
            <pc:docMk/>
            <pc:sldMk cId="108052623" sldId="278"/>
            <ac:spMk id="122" creationId="{2A6CFE4B-DA93-485F-9084-43E987850596}"/>
          </ac:spMkLst>
        </pc:spChg>
        <pc:spChg chg="mod">
          <ac:chgData name="Ragnhild Halvorsrud" userId="917ea340-fd63-490f-a7db-68428d24cf32" providerId="ADAL" clId="{3F26B701-AADC-4668-AAA4-FB7BA2B947B1}" dt="2020-06-19T12:29:30.888" v="10538" actId="790"/>
          <ac:spMkLst>
            <pc:docMk/>
            <pc:sldMk cId="108052623" sldId="278"/>
            <ac:spMk id="123" creationId="{A00DC851-569E-4515-9D47-FA61E8B87DB9}"/>
          </ac:spMkLst>
        </pc:spChg>
        <pc:spChg chg="mod">
          <ac:chgData name="Ragnhild Halvorsrud" userId="917ea340-fd63-490f-a7db-68428d24cf32" providerId="ADAL" clId="{3F26B701-AADC-4668-AAA4-FB7BA2B947B1}" dt="2020-06-19T12:29:30.892" v="10539" actId="790"/>
          <ac:spMkLst>
            <pc:docMk/>
            <pc:sldMk cId="108052623" sldId="278"/>
            <ac:spMk id="124" creationId="{8EC23345-3CCE-4395-93BE-EDBB387F82C5}"/>
          </ac:spMkLst>
        </pc:spChg>
        <pc:spChg chg="mod">
          <ac:chgData name="Ragnhild Halvorsrud" userId="917ea340-fd63-490f-a7db-68428d24cf32" providerId="ADAL" clId="{3F26B701-AADC-4668-AAA4-FB7BA2B947B1}" dt="2020-06-19T12:29:30.898" v="10540" actId="790"/>
          <ac:spMkLst>
            <pc:docMk/>
            <pc:sldMk cId="108052623" sldId="278"/>
            <ac:spMk id="125" creationId="{2FB0659A-BA8B-41F9-BA7D-B86562E898F5}"/>
          </ac:spMkLst>
        </pc:spChg>
      </pc:sldChg>
      <pc:sldChg chg="addSp delSp modSp add mod modAnim modNotes">
        <pc:chgData name="Ragnhild Halvorsrud" userId="917ea340-fd63-490f-a7db-68428d24cf32" providerId="ADAL" clId="{3F26B701-AADC-4668-AAA4-FB7BA2B947B1}" dt="2020-06-19T17:21:30.103" v="17026" actId="20577"/>
        <pc:sldMkLst>
          <pc:docMk/>
          <pc:sldMk cId="283604413" sldId="283"/>
        </pc:sldMkLst>
        <pc:spChg chg="mod">
          <ac:chgData name="Ragnhild Halvorsrud" userId="917ea340-fd63-490f-a7db-68428d24cf32" providerId="ADAL" clId="{3F26B701-AADC-4668-AAA4-FB7BA2B947B1}" dt="2020-06-19T17:20:47.331" v="16806" actId="790"/>
          <ac:spMkLst>
            <pc:docMk/>
            <pc:sldMk cId="283604413" sldId="283"/>
            <ac:spMk id="2" creationId="{61967500-53E4-4812-9685-202A83DC034B}"/>
          </ac:spMkLst>
        </pc:spChg>
        <pc:spChg chg="mod">
          <ac:chgData name="Ragnhild Halvorsrud" userId="917ea340-fd63-490f-a7db-68428d24cf32" providerId="ADAL" clId="{3F26B701-AADC-4668-AAA4-FB7BA2B947B1}" dt="2020-06-19T17:20:47.333" v="16807" actId="790"/>
          <ac:spMkLst>
            <pc:docMk/>
            <pc:sldMk cId="283604413" sldId="283"/>
            <ac:spMk id="3" creationId="{7AF1C4BC-5597-4B01-BA44-9E29630652CC}"/>
          </ac:spMkLst>
        </pc:spChg>
        <pc:spChg chg="mod">
          <ac:chgData name="Ragnhild Halvorsrud" userId="917ea340-fd63-490f-a7db-68428d24cf32" providerId="ADAL" clId="{3F26B701-AADC-4668-AAA4-FB7BA2B947B1}" dt="2020-06-19T17:20:47.335" v="16808" actId="790"/>
          <ac:spMkLst>
            <pc:docMk/>
            <pc:sldMk cId="283604413" sldId="283"/>
            <ac:spMk id="4" creationId="{7B22D87D-D24F-45DF-9AD0-5C381AAFE6BE}"/>
          </ac:spMkLst>
        </pc:spChg>
        <pc:spChg chg="mod">
          <ac:chgData name="Ragnhild Halvorsrud" userId="917ea340-fd63-490f-a7db-68428d24cf32" providerId="ADAL" clId="{3F26B701-AADC-4668-AAA4-FB7BA2B947B1}" dt="2020-06-19T17:20:47.336" v="16809" actId="790"/>
          <ac:spMkLst>
            <pc:docMk/>
            <pc:sldMk cId="283604413" sldId="283"/>
            <ac:spMk id="5" creationId="{7EE0C948-CCAF-4799-8E94-1834E824A542}"/>
          </ac:spMkLst>
        </pc:spChg>
        <pc:spChg chg="mod">
          <ac:chgData name="Ragnhild Halvorsrud" userId="917ea340-fd63-490f-a7db-68428d24cf32" providerId="ADAL" clId="{3F26B701-AADC-4668-AAA4-FB7BA2B947B1}" dt="2020-06-19T17:20:47.338" v="16810" actId="790"/>
          <ac:spMkLst>
            <pc:docMk/>
            <pc:sldMk cId="283604413" sldId="283"/>
            <ac:spMk id="6" creationId="{9EB64C2B-CF7F-4154-A04B-3EF87EE550E7}"/>
          </ac:spMkLst>
        </pc:spChg>
        <pc:spChg chg="mod">
          <ac:chgData name="Ragnhild Halvorsrud" userId="917ea340-fd63-490f-a7db-68428d24cf32" providerId="ADAL" clId="{3F26B701-AADC-4668-AAA4-FB7BA2B947B1}" dt="2020-06-19T17:20:47.340" v="16811"/>
          <ac:spMkLst>
            <pc:docMk/>
            <pc:sldMk cId="283604413" sldId="283"/>
            <ac:spMk id="7" creationId="{5034C9DA-A1DF-4987-B8D5-E8C8D603CA91}"/>
          </ac:spMkLst>
        </pc:spChg>
        <pc:spChg chg="mod">
          <ac:chgData name="Ragnhild Halvorsrud" userId="917ea340-fd63-490f-a7db-68428d24cf32" providerId="ADAL" clId="{3F26B701-AADC-4668-AAA4-FB7BA2B947B1}" dt="2020-06-19T17:20:47.341" v="16812"/>
          <ac:spMkLst>
            <pc:docMk/>
            <pc:sldMk cId="283604413" sldId="283"/>
            <ac:spMk id="8" creationId="{4F1C7029-38E2-4F50-AD8F-9EE92FF31C05}"/>
          </ac:spMkLst>
        </pc:spChg>
        <pc:spChg chg="mod">
          <ac:chgData name="Ragnhild Halvorsrud" userId="917ea340-fd63-490f-a7db-68428d24cf32" providerId="ADAL" clId="{3F26B701-AADC-4668-AAA4-FB7BA2B947B1}" dt="2020-06-19T17:20:47.343" v="16813"/>
          <ac:spMkLst>
            <pc:docMk/>
            <pc:sldMk cId="283604413" sldId="283"/>
            <ac:spMk id="9" creationId="{CB13C2CC-0702-4EE7-8A72-7A728EB2B9AC}"/>
          </ac:spMkLst>
        </pc:spChg>
        <pc:spChg chg="mod">
          <ac:chgData name="Ragnhild Halvorsrud" userId="917ea340-fd63-490f-a7db-68428d24cf32" providerId="ADAL" clId="{3F26B701-AADC-4668-AAA4-FB7BA2B947B1}" dt="2020-06-19T17:20:47.345" v="16814" actId="790"/>
          <ac:spMkLst>
            <pc:docMk/>
            <pc:sldMk cId="283604413" sldId="283"/>
            <ac:spMk id="13" creationId="{C7CF387C-1BD7-47D3-8116-9F34798B3507}"/>
          </ac:spMkLst>
        </pc:spChg>
        <pc:spChg chg="mod">
          <ac:chgData name="Ragnhild Halvorsrud" userId="917ea340-fd63-490f-a7db-68428d24cf32" providerId="ADAL" clId="{3F26B701-AADC-4668-AAA4-FB7BA2B947B1}" dt="2020-06-19T17:20:47.347" v="16815" actId="790"/>
          <ac:spMkLst>
            <pc:docMk/>
            <pc:sldMk cId="283604413" sldId="283"/>
            <ac:spMk id="14" creationId="{B98FC469-819D-428A-AEFD-87EBE7D23641}"/>
          </ac:spMkLst>
        </pc:spChg>
        <pc:spChg chg="mod">
          <ac:chgData name="Ragnhild Halvorsrud" userId="917ea340-fd63-490f-a7db-68428d24cf32" providerId="ADAL" clId="{3F26B701-AADC-4668-AAA4-FB7BA2B947B1}" dt="2020-06-19T17:20:47.348" v="16816" actId="790"/>
          <ac:spMkLst>
            <pc:docMk/>
            <pc:sldMk cId="283604413" sldId="283"/>
            <ac:spMk id="15" creationId="{CADAF4E4-C887-41BC-917A-9BFFACE314FF}"/>
          </ac:spMkLst>
        </pc:spChg>
        <pc:spChg chg="mod">
          <ac:chgData name="Ragnhild Halvorsrud" userId="917ea340-fd63-490f-a7db-68428d24cf32" providerId="ADAL" clId="{3F26B701-AADC-4668-AAA4-FB7BA2B947B1}" dt="2020-06-19T17:20:47.350" v="16817" actId="790"/>
          <ac:spMkLst>
            <pc:docMk/>
            <pc:sldMk cId="283604413" sldId="283"/>
            <ac:spMk id="16" creationId="{796F2013-AC03-427F-AD07-29DE7ACD39C1}"/>
          </ac:spMkLst>
        </pc:spChg>
        <pc:spChg chg="mod">
          <ac:chgData name="Ragnhild Halvorsrud" userId="917ea340-fd63-490f-a7db-68428d24cf32" providerId="ADAL" clId="{3F26B701-AADC-4668-AAA4-FB7BA2B947B1}" dt="2020-06-19T17:20:47.352" v="16818"/>
          <ac:spMkLst>
            <pc:docMk/>
            <pc:sldMk cId="283604413" sldId="283"/>
            <ac:spMk id="17" creationId="{12EEBA74-E2E0-42F0-A375-C90435260252}"/>
          </ac:spMkLst>
        </pc:spChg>
        <pc:spChg chg="mod">
          <ac:chgData name="Ragnhild Halvorsrud" userId="917ea340-fd63-490f-a7db-68428d24cf32" providerId="ADAL" clId="{3F26B701-AADC-4668-AAA4-FB7BA2B947B1}" dt="2020-06-19T17:20:47.354" v="16819" actId="790"/>
          <ac:spMkLst>
            <pc:docMk/>
            <pc:sldMk cId="283604413" sldId="283"/>
            <ac:spMk id="19" creationId="{19D55371-9C01-4747-A851-2D3AEE32FA72}"/>
          </ac:spMkLst>
        </pc:spChg>
        <pc:spChg chg="mod">
          <ac:chgData name="Ragnhild Halvorsrud" userId="917ea340-fd63-490f-a7db-68428d24cf32" providerId="ADAL" clId="{3F26B701-AADC-4668-AAA4-FB7BA2B947B1}" dt="2020-06-19T17:20:47.355" v="16820" actId="790"/>
          <ac:spMkLst>
            <pc:docMk/>
            <pc:sldMk cId="283604413" sldId="283"/>
            <ac:spMk id="21" creationId="{AEA1E669-7727-44C1-BF6E-F3E677E4F89F}"/>
          </ac:spMkLst>
        </pc:spChg>
        <pc:spChg chg="mod">
          <ac:chgData name="Ragnhild Halvorsrud" userId="917ea340-fd63-490f-a7db-68428d24cf32" providerId="ADAL" clId="{3F26B701-AADC-4668-AAA4-FB7BA2B947B1}" dt="2020-06-19T17:20:47.357" v="16821" actId="790"/>
          <ac:spMkLst>
            <pc:docMk/>
            <pc:sldMk cId="283604413" sldId="283"/>
            <ac:spMk id="22" creationId="{BEBA17B8-8BE9-4A88-BA0B-C65DAE107BFE}"/>
          </ac:spMkLst>
        </pc:spChg>
        <pc:spChg chg="mod">
          <ac:chgData name="Ragnhild Halvorsrud" userId="917ea340-fd63-490f-a7db-68428d24cf32" providerId="ADAL" clId="{3F26B701-AADC-4668-AAA4-FB7BA2B947B1}" dt="2020-06-19T17:20:47.359" v="16822" actId="790"/>
          <ac:spMkLst>
            <pc:docMk/>
            <pc:sldMk cId="283604413" sldId="283"/>
            <ac:spMk id="27" creationId="{7DDF3EF7-D9BE-42A8-B692-25263C4B8CDC}"/>
          </ac:spMkLst>
        </pc:spChg>
        <pc:spChg chg="mod">
          <ac:chgData name="Ragnhild Halvorsrud" userId="917ea340-fd63-490f-a7db-68428d24cf32" providerId="ADAL" clId="{3F26B701-AADC-4668-AAA4-FB7BA2B947B1}" dt="2020-06-19T17:20:47.361" v="16823" actId="790"/>
          <ac:spMkLst>
            <pc:docMk/>
            <pc:sldMk cId="283604413" sldId="283"/>
            <ac:spMk id="28" creationId="{312DEB8C-4D3F-49AC-B345-11398C557E32}"/>
          </ac:spMkLst>
        </pc:spChg>
        <pc:spChg chg="mod">
          <ac:chgData name="Ragnhild Halvorsrud" userId="917ea340-fd63-490f-a7db-68428d24cf32" providerId="ADAL" clId="{3F26B701-AADC-4668-AAA4-FB7BA2B947B1}" dt="2020-06-19T17:20:47.363" v="16824" actId="790"/>
          <ac:spMkLst>
            <pc:docMk/>
            <pc:sldMk cId="283604413" sldId="283"/>
            <ac:spMk id="32" creationId="{48B9D4A0-41ED-4AE3-BDB2-01A01C83B674}"/>
          </ac:spMkLst>
        </pc:spChg>
        <pc:spChg chg="mod">
          <ac:chgData name="Ragnhild Halvorsrud" userId="917ea340-fd63-490f-a7db-68428d24cf32" providerId="ADAL" clId="{3F26B701-AADC-4668-AAA4-FB7BA2B947B1}" dt="2020-06-19T17:20:47.364" v="16825" actId="790"/>
          <ac:spMkLst>
            <pc:docMk/>
            <pc:sldMk cId="283604413" sldId="283"/>
            <ac:spMk id="33" creationId="{1A228F3A-79BF-484F-B94E-1D9B359DFE3F}"/>
          </ac:spMkLst>
        </pc:spChg>
        <pc:spChg chg="mod">
          <ac:chgData name="Ragnhild Halvorsrud" userId="917ea340-fd63-490f-a7db-68428d24cf32" providerId="ADAL" clId="{3F26B701-AADC-4668-AAA4-FB7BA2B947B1}" dt="2020-06-19T17:20:47.366" v="16826" actId="790"/>
          <ac:spMkLst>
            <pc:docMk/>
            <pc:sldMk cId="283604413" sldId="283"/>
            <ac:spMk id="34" creationId="{198551FD-BE36-4909-8349-23CA26CBE7D9}"/>
          </ac:spMkLst>
        </pc:spChg>
        <pc:spChg chg="mod">
          <ac:chgData name="Ragnhild Halvorsrud" userId="917ea340-fd63-490f-a7db-68428d24cf32" providerId="ADAL" clId="{3F26B701-AADC-4668-AAA4-FB7BA2B947B1}" dt="2020-06-19T17:20:47.368" v="16827" actId="790"/>
          <ac:spMkLst>
            <pc:docMk/>
            <pc:sldMk cId="283604413" sldId="283"/>
            <ac:spMk id="38" creationId="{2E98F860-CC3F-41E4-A3E9-26453DB46A6B}"/>
          </ac:spMkLst>
        </pc:spChg>
        <pc:spChg chg="mod">
          <ac:chgData name="Ragnhild Halvorsrud" userId="917ea340-fd63-490f-a7db-68428d24cf32" providerId="ADAL" clId="{3F26B701-AADC-4668-AAA4-FB7BA2B947B1}" dt="2020-06-19T17:20:47.369" v="16828"/>
          <ac:spMkLst>
            <pc:docMk/>
            <pc:sldMk cId="283604413" sldId="283"/>
            <ac:spMk id="41" creationId="{7F8EB384-B3AB-4360-ABA5-ED3537E221A4}"/>
          </ac:spMkLst>
        </pc:spChg>
        <pc:spChg chg="mod">
          <ac:chgData name="Ragnhild Halvorsrud" userId="917ea340-fd63-490f-a7db-68428d24cf32" providerId="ADAL" clId="{3F26B701-AADC-4668-AAA4-FB7BA2B947B1}" dt="2020-06-19T17:20:47.371" v="16829" actId="790"/>
          <ac:spMkLst>
            <pc:docMk/>
            <pc:sldMk cId="283604413" sldId="283"/>
            <ac:spMk id="44" creationId="{D0FCD7F6-EA05-4B12-BB0C-2548DCCEAC49}"/>
          </ac:spMkLst>
        </pc:spChg>
        <pc:spChg chg="mod">
          <ac:chgData name="Ragnhild Halvorsrud" userId="917ea340-fd63-490f-a7db-68428d24cf32" providerId="ADAL" clId="{3F26B701-AADC-4668-AAA4-FB7BA2B947B1}" dt="2020-06-19T17:20:47.373" v="16830" actId="790"/>
          <ac:spMkLst>
            <pc:docMk/>
            <pc:sldMk cId="283604413" sldId="283"/>
            <ac:spMk id="46" creationId="{495458E8-1459-4A82-85D6-704D95CF401B}"/>
          </ac:spMkLst>
        </pc:spChg>
        <pc:spChg chg="mod">
          <ac:chgData name="Ragnhild Halvorsrud" userId="917ea340-fd63-490f-a7db-68428d24cf32" providerId="ADAL" clId="{3F26B701-AADC-4668-AAA4-FB7BA2B947B1}" dt="2020-06-19T17:20:47.375" v="16831" actId="790"/>
          <ac:spMkLst>
            <pc:docMk/>
            <pc:sldMk cId="283604413" sldId="283"/>
            <ac:spMk id="48" creationId="{7664FE6D-C01E-4048-8A55-DB69F498877A}"/>
          </ac:spMkLst>
        </pc:spChg>
        <pc:spChg chg="mod">
          <ac:chgData name="Ragnhild Halvorsrud" userId="917ea340-fd63-490f-a7db-68428d24cf32" providerId="ADAL" clId="{3F26B701-AADC-4668-AAA4-FB7BA2B947B1}" dt="2020-06-19T17:20:47.377" v="16832" actId="790"/>
          <ac:spMkLst>
            <pc:docMk/>
            <pc:sldMk cId="283604413" sldId="283"/>
            <ac:spMk id="50" creationId="{9161F0AF-0ECA-460F-894D-21441EDA1134}"/>
          </ac:spMkLst>
        </pc:spChg>
        <pc:spChg chg="add del mod">
          <ac:chgData name="Ragnhild Halvorsrud" userId="917ea340-fd63-490f-a7db-68428d24cf32" providerId="ADAL" clId="{3F26B701-AADC-4668-AAA4-FB7BA2B947B1}" dt="2020-06-19T17:20:25.502" v="14763"/>
          <ac:spMkLst>
            <pc:docMk/>
            <pc:sldMk cId="283604413" sldId="283"/>
            <ac:spMk id="51" creationId="{83B8CB3B-7A9F-4523-8019-774B6E280817}"/>
          </ac:spMkLst>
        </pc:spChg>
        <pc:spChg chg="del mod">
          <ac:chgData name="Ragnhild Halvorsrud" userId="917ea340-fd63-490f-a7db-68428d24cf32" providerId="ADAL" clId="{3F26B701-AADC-4668-AAA4-FB7BA2B947B1}" dt="2020-06-19T17:13:46.696" v="14499" actId="478"/>
          <ac:spMkLst>
            <pc:docMk/>
            <pc:sldMk cId="283604413" sldId="283"/>
            <ac:spMk id="52" creationId="{9C23B6C1-FAE8-4749-AEA2-A3EE8C39753C}"/>
          </ac:spMkLst>
        </pc:spChg>
        <pc:spChg chg="del mod">
          <ac:chgData name="Ragnhild Halvorsrud" userId="917ea340-fd63-490f-a7db-68428d24cf32" providerId="ADAL" clId="{3F26B701-AADC-4668-AAA4-FB7BA2B947B1}" dt="2020-06-19T17:13:56.814" v="14501" actId="478"/>
          <ac:spMkLst>
            <pc:docMk/>
            <pc:sldMk cId="283604413" sldId="283"/>
            <ac:spMk id="53" creationId="{738767D4-3866-4366-9B1D-FDF7B921FEF8}"/>
          </ac:spMkLst>
        </pc:spChg>
        <pc:spChg chg="add mod">
          <ac:chgData name="Ragnhild Halvorsrud" userId="917ea340-fd63-490f-a7db-68428d24cf32" providerId="ADAL" clId="{3F26B701-AADC-4668-AAA4-FB7BA2B947B1}" dt="2020-06-19T17:21:30.103" v="17026" actId="20577"/>
          <ac:spMkLst>
            <pc:docMk/>
            <pc:sldMk cId="283604413" sldId="283"/>
            <ac:spMk id="54" creationId="{5832A438-A3CD-47BD-B5E5-FB1D7C4D4E09}"/>
          </ac:spMkLst>
        </pc:spChg>
        <pc:spChg chg="add mod">
          <ac:chgData name="Ragnhild Halvorsrud" userId="917ea340-fd63-490f-a7db-68428d24cf32" providerId="ADAL" clId="{3F26B701-AADC-4668-AAA4-FB7BA2B947B1}" dt="2020-06-19T17:20:47.384" v="16834"/>
          <ac:spMkLst>
            <pc:docMk/>
            <pc:sldMk cId="283604413" sldId="283"/>
            <ac:spMk id="55" creationId="{AF87ACAF-514B-47C6-A49D-9AFE8AFC334C}"/>
          </ac:spMkLst>
        </pc:spChg>
        <pc:picChg chg="mod">
          <ac:chgData name="Ragnhild Halvorsrud" userId="917ea340-fd63-490f-a7db-68428d24cf32" providerId="ADAL" clId="{3F26B701-AADC-4668-AAA4-FB7BA2B947B1}" dt="2020-06-19T17:13:53.455" v="14500" actId="1076"/>
          <ac:picMkLst>
            <pc:docMk/>
            <pc:sldMk cId="283604413" sldId="283"/>
            <ac:picMk id="10" creationId="{ADB16608-D30B-4848-9EA4-4809AB26556F}"/>
          </ac:picMkLst>
        </pc:picChg>
        <pc:picChg chg="mod">
          <ac:chgData name="Ragnhild Halvorsrud" userId="917ea340-fd63-490f-a7db-68428d24cf32" providerId="ADAL" clId="{3F26B701-AADC-4668-AAA4-FB7BA2B947B1}" dt="2020-06-19T17:13:53.455" v="14500" actId="1076"/>
          <ac:picMkLst>
            <pc:docMk/>
            <pc:sldMk cId="283604413" sldId="283"/>
            <ac:picMk id="11" creationId="{C53A4AE3-95D5-4D78-B8AA-7AF98069AB15}"/>
          </ac:picMkLst>
        </pc:picChg>
        <pc:picChg chg="mod">
          <ac:chgData name="Ragnhild Halvorsrud" userId="917ea340-fd63-490f-a7db-68428d24cf32" providerId="ADAL" clId="{3F26B701-AADC-4668-AAA4-FB7BA2B947B1}" dt="2020-06-19T17:15:23.232" v="14597" actId="1036"/>
          <ac:picMkLst>
            <pc:docMk/>
            <pc:sldMk cId="283604413" sldId="283"/>
            <ac:picMk id="18" creationId="{39CC9B93-B274-4C77-A877-56D0C4C840D5}"/>
          </ac:picMkLst>
        </pc:picChg>
        <pc:picChg chg="mod">
          <ac:chgData name="Ragnhild Halvorsrud" userId="917ea340-fd63-490f-a7db-68428d24cf32" providerId="ADAL" clId="{3F26B701-AADC-4668-AAA4-FB7BA2B947B1}" dt="2020-06-19T17:13:53.455" v="14500" actId="1076"/>
          <ac:picMkLst>
            <pc:docMk/>
            <pc:sldMk cId="283604413" sldId="283"/>
            <ac:picMk id="23" creationId="{434B78A7-29BC-410A-A5F2-207D90249885}"/>
          </ac:picMkLst>
        </pc:picChg>
        <pc:picChg chg="mod">
          <ac:chgData name="Ragnhild Halvorsrud" userId="917ea340-fd63-490f-a7db-68428d24cf32" providerId="ADAL" clId="{3F26B701-AADC-4668-AAA4-FB7BA2B947B1}" dt="2020-06-19T17:15:23.232" v="14597" actId="1036"/>
          <ac:picMkLst>
            <pc:docMk/>
            <pc:sldMk cId="283604413" sldId="283"/>
            <ac:picMk id="24" creationId="{C7BEB81B-8324-437D-9CB0-FC551D4A74BE}"/>
          </ac:picMkLst>
        </pc:picChg>
        <pc:picChg chg="mod">
          <ac:chgData name="Ragnhild Halvorsrud" userId="917ea340-fd63-490f-a7db-68428d24cf32" providerId="ADAL" clId="{3F26B701-AADC-4668-AAA4-FB7BA2B947B1}" dt="2020-06-19T17:13:53.455" v="14500" actId="1076"/>
          <ac:picMkLst>
            <pc:docMk/>
            <pc:sldMk cId="283604413" sldId="283"/>
            <ac:picMk id="25" creationId="{5825BC47-B0A5-4737-B129-245968E7C09E}"/>
          </ac:picMkLst>
        </pc:picChg>
        <pc:picChg chg="mod">
          <ac:chgData name="Ragnhild Halvorsrud" userId="917ea340-fd63-490f-a7db-68428d24cf32" providerId="ADAL" clId="{3F26B701-AADC-4668-AAA4-FB7BA2B947B1}" dt="2020-06-19T17:15:23.232" v="14597" actId="1036"/>
          <ac:picMkLst>
            <pc:docMk/>
            <pc:sldMk cId="283604413" sldId="283"/>
            <ac:picMk id="26" creationId="{5A59DF42-ADCF-4919-85C8-E49E90AEE5B7}"/>
          </ac:picMkLst>
        </pc:picChg>
        <pc:picChg chg="mod">
          <ac:chgData name="Ragnhild Halvorsrud" userId="917ea340-fd63-490f-a7db-68428d24cf32" providerId="ADAL" clId="{3F26B701-AADC-4668-AAA4-FB7BA2B947B1}" dt="2020-06-19T17:13:53.455" v="14500" actId="1076"/>
          <ac:picMkLst>
            <pc:docMk/>
            <pc:sldMk cId="283604413" sldId="283"/>
            <ac:picMk id="29" creationId="{F1E5228C-2574-4830-8277-2090CB5A0257}"/>
          </ac:picMkLst>
        </pc:picChg>
        <pc:picChg chg="mod">
          <ac:chgData name="Ragnhild Halvorsrud" userId="917ea340-fd63-490f-a7db-68428d24cf32" providerId="ADAL" clId="{3F26B701-AADC-4668-AAA4-FB7BA2B947B1}" dt="2020-06-19T17:15:23.232" v="14597" actId="1036"/>
          <ac:picMkLst>
            <pc:docMk/>
            <pc:sldMk cId="283604413" sldId="283"/>
            <ac:picMk id="31" creationId="{8B872207-607C-4D96-9CDB-B2F8E8076555}"/>
          </ac:picMkLst>
        </pc:picChg>
        <pc:picChg chg="mod">
          <ac:chgData name="Ragnhild Halvorsrud" userId="917ea340-fd63-490f-a7db-68428d24cf32" providerId="ADAL" clId="{3F26B701-AADC-4668-AAA4-FB7BA2B947B1}" dt="2020-06-19T17:15:30.240" v="14602" actId="1035"/>
          <ac:picMkLst>
            <pc:docMk/>
            <pc:sldMk cId="283604413" sldId="283"/>
            <ac:picMk id="35" creationId="{EA7BD61A-184E-460E-A351-DE107D9C7C7D}"/>
          </ac:picMkLst>
        </pc:picChg>
        <pc:picChg chg="mod">
          <ac:chgData name="Ragnhild Halvorsrud" userId="917ea340-fd63-490f-a7db-68428d24cf32" providerId="ADAL" clId="{3F26B701-AADC-4668-AAA4-FB7BA2B947B1}" dt="2020-06-19T17:15:30.240" v="14602" actId="1035"/>
          <ac:picMkLst>
            <pc:docMk/>
            <pc:sldMk cId="283604413" sldId="283"/>
            <ac:picMk id="36" creationId="{129B2BBD-D20B-4C38-A026-D5CEFA075C9F}"/>
          </ac:picMkLst>
        </pc:picChg>
        <pc:picChg chg="mod">
          <ac:chgData name="Ragnhild Halvorsrud" userId="917ea340-fd63-490f-a7db-68428d24cf32" providerId="ADAL" clId="{3F26B701-AADC-4668-AAA4-FB7BA2B947B1}" dt="2020-06-19T17:15:30.240" v="14602" actId="1035"/>
          <ac:picMkLst>
            <pc:docMk/>
            <pc:sldMk cId="283604413" sldId="283"/>
            <ac:picMk id="37" creationId="{60C2BE34-7E9E-499B-AA73-2AF62C2E2E61}"/>
          </ac:picMkLst>
        </pc:picChg>
        <pc:picChg chg="mod">
          <ac:chgData name="Ragnhild Halvorsrud" userId="917ea340-fd63-490f-a7db-68428d24cf32" providerId="ADAL" clId="{3F26B701-AADC-4668-AAA4-FB7BA2B947B1}" dt="2020-06-19T17:15:30.240" v="14602" actId="1035"/>
          <ac:picMkLst>
            <pc:docMk/>
            <pc:sldMk cId="283604413" sldId="283"/>
            <ac:picMk id="39" creationId="{2E74C06A-DA9D-4F76-A780-999CC1D83D3E}"/>
          </ac:picMkLst>
        </pc:picChg>
        <pc:picChg chg="mod">
          <ac:chgData name="Ragnhild Halvorsrud" userId="917ea340-fd63-490f-a7db-68428d24cf32" providerId="ADAL" clId="{3F26B701-AADC-4668-AAA4-FB7BA2B947B1}" dt="2020-06-19T17:13:53.455" v="14500" actId="1076"/>
          <ac:picMkLst>
            <pc:docMk/>
            <pc:sldMk cId="283604413" sldId="283"/>
            <ac:picMk id="40" creationId="{3D814A90-6D81-4679-88D7-5863538DD0CB}"/>
          </ac:picMkLst>
        </pc:picChg>
        <pc:picChg chg="mod">
          <ac:chgData name="Ragnhild Halvorsrud" userId="917ea340-fd63-490f-a7db-68428d24cf32" providerId="ADAL" clId="{3F26B701-AADC-4668-AAA4-FB7BA2B947B1}" dt="2020-06-19T17:15:30.240" v="14602" actId="1035"/>
          <ac:picMkLst>
            <pc:docMk/>
            <pc:sldMk cId="283604413" sldId="283"/>
            <ac:picMk id="42" creationId="{EE904CBC-60D3-4804-8A5C-C8CA8476CFA9}"/>
          </ac:picMkLst>
        </pc:picChg>
        <pc:picChg chg="del">
          <ac:chgData name="Ragnhild Halvorsrud" userId="917ea340-fd63-490f-a7db-68428d24cf32" providerId="ADAL" clId="{3F26B701-AADC-4668-AAA4-FB7BA2B947B1}" dt="2020-06-19T17:13:56.814" v="14501" actId="478"/>
          <ac:picMkLst>
            <pc:docMk/>
            <pc:sldMk cId="283604413" sldId="283"/>
            <ac:picMk id="51" creationId="{6F895A8F-EA77-43EA-914B-0AC6A41C200C}"/>
          </ac:picMkLst>
        </pc:picChg>
        <pc:picChg chg="add mod">
          <ac:chgData name="Ragnhild Halvorsrud" userId="917ea340-fd63-490f-a7db-68428d24cf32" providerId="ADAL" clId="{3F26B701-AADC-4668-AAA4-FB7BA2B947B1}" dt="2020-06-19T17:15:10.005" v="14584" actId="1076"/>
          <ac:picMkLst>
            <pc:docMk/>
            <pc:sldMk cId="283604413" sldId="283"/>
            <ac:picMk id="56" creationId="{0DD1E9B0-70FB-41D7-B517-AC36BBCA7514}"/>
          </ac:picMkLst>
        </pc:picChg>
        <pc:cxnChg chg="mod">
          <ac:chgData name="Ragnhild Halvorsrud" userId="917ea340-fd63-490f-a7db-68428d24cf32" providerId="ADAL" clId="{3F26B701-AADC-4668-AAA4-FB7BA2B947B1}" dt="2020-06-19T17:15:23.232" v="14597" actId="1036"/>
          <ac:cxnSpMkLst>
            <pc:docMk/>
            <pc:sldMk cId="283604413" sldId="283"/>
            <ac:cxnSpMk id="12" creationId="{CB8832BB-4F32-4FDD-B318-1D13522E9507}"/>
          </ac:cxnSpMkLst>
        </pc:cxnChg>
        <pc:cxnChg chg="mod">
          <ac:chgData name="Ragnhild Halvorsrud" userId="917ea340-fd63-490f-a7db-68428d24cf32" providerId="ADAL" clId="{3F26B701-AADC-4668-AAA4-FB7BA2B947B1}" dt="2020-06-19T17:15:23.232" v="14597" actId="1036"/>
          <ac:cxnSpMkLst>
            <pc:docMk/>
            <pc:sldMk cId="283604413" sldId="283"/>
            <ac:cxnSpMk id="20" creationId="{5150C9F3-8215-4D6B-A2DF-E4BEF669F42A}"/>
          </ac:cxnSpMkLst>
        </pc:cxnChg>
        <pc:cxnChg chg="mod">
          <ac:chgData name="Ragnhild Halvorsrud" userId="917ea340-fd63-490f-a7db-68428d24cf32" providerId="ADAL" clId="{3F26B701-AADC-4668-AAA4-FB7BA2B947B1}" dt="2020-06-19T17:15:23.232" v="14597" actId="1036"/>
          <ac:cxnSpMkLst>
            <pc:docMk/>
            <pc:sldMk cId="283604413" sldId="283"/>
            <ac:cxnSpMk id="30" creationId="{15A6BCCD-F941-43F9-8525-EEA0F4107E7B}"/>
          </ac:cxnSpMkLst>
        </pc:cxnChg>
        <pc:cxnChg chg="mod">
          <ac:chgData name="Ragnhild Halvorsrud" userId="917ea340-fd63-490f-a7db-68428d24cf32" providerId="ADAL" clId="{3F26B701-AADC-4668-AAA4-FB7BA2B947B1}" dt="2020-06-19T17:13:53.455" v="14500" actId="1076"/>
          <ac:cxnSpMkLst>
            <pc:docMk/>
            <pc:sldMk cId="283604413" sldId="283"/>
            <ac:cxnSpMk id="43" creationId="{8937C5FC-D702-43C5-ADC8-10A178EDF2F2}"/>
          </ac:cxnSpMkLst>
        </pc:cxnChg>
        <pc:cxnChg chg="mod">
          <ac:chgData name="Ragnhild Halvorsrud" userId="917ea340-fd63-490f-a7db-68428d24cf32" providerId="ADAL" clId="{3F26B701-AADC-4668-AAA4-FB7BA2B947B1}" dt="2020-06-19T17:13:53.455" v="14500" actId="1076"/>
          <ac:cxnSpMkLst>
            <pc:docMk/>
            <pc:sldMk cId="283604413" sldId="283"/>
            <ac:cxnSpMk id="45" creationId="{46908D9B-46AF-43D6-9970-7D693F003183}"/>
          </ac:cxnSpMkLst>
        </pc:cxnChg>
        <pc:cxnChg chg="mod">
          <ac:chgData name="Ragnhild Halvorsrud" userId="917ea340-fd63-490f-a7db-68428d24cf32" providerId="ADAL" clId="{3F26B701-AADC-4668-AAA4-FB7BA2B947B1}" dt="2020-06-19T17:13:53.455" v="14500" actId="1076"/>
          <ac:cxnSpMkLst>
            <pc:docMk/>
            <pc:sldMk cId="283604413" sldId="283"/>
            <ac:cxnSpMk id="47" creationId="{560D8DE8-59E6-4F81-B4D3-604BDE42B735}"/>
          </ac:cxnSpMkLst>
        </pc:cxnChg>
        <pc:cxnChg chg="mod">
          <ac:chgData name="Ragnhild Halvorsrud" userId="917ea340-fd63-490f-a7db-68428d24cf32" providerId="ADAL" clId="{3F26B701-AADC-4668-AAA4-FB7BA2B947B1}" dt="2020-06-19T17:13:53.455" v="14500" actId="1076"/>
          <ac:cxnSpMkLst>
            <pc:docMk/>
            <pc:sldMk cId="283604413" sldId="283"/>
            <ac:cxnSpMk id="49" creationId="{D447564A-500C-48A0-B6B6-9988761964BB}"/>
          </ac:cxnSpMkLst>
        </pc:cxnChg>
      </pc:sldChg>
      <pc:sldChg chg="modSp add del mod modNotes">
        <pc:chgData name="Ragnhild Halvorsrud" userId="917ea340-fd63-490f-a7db-68428d24cf32" providerId="ADAL" clId="{3F26B701-AADC-4668-AAA4-FB7BA2B947B1}" dt="2020-06-19T09:05:41.200" v="2909" actId="47"/>
        <pc:sldMkLst>
          <pc:docMk/>
          <pc:sldMk cId="3855391680" sldId="295"/>
        </pc:sldMkLst>
        <pc:spChg chg="mod">
          <ac:chgData name="Ragnhild Halvorsrud" userId="917ea340-fd63-490f-a7db-68428d24cf32" providerId="ADAL" clId="{3F26B701-AADC-4668-AAA4-FB7BA2B947B1}" dt="2020-06-19T09:05:28.671" v="2301" actId="790"/>
          <ac:spMkLst>
            <pc:docMk/>
            <pc:sldMk cId="3855391680" sldId="295"/>
            <ac:spMk id="2" creationId="{DFE8D356-A21B-423A-8199-EF05F8D333FA}"/>
          </ac:spMkLst>
        </pc:spChg>
        <pc:spChg chg="mod">
          <ac:chgData name="Ragnhild Halvorsrud" userId="917ea340-fd63-490f-a7db-68428d24cf32" providerId="ADAL" clId="{3F26B701-AADC-4668-AAA4-FB7BA2B947B1}" dt="2020-06-19T09:05:28.675" v="2303" actId="790"/>
          <ac:spMkLst>
            <pc:docMk/>
            <pc:sldMk cId="3855391680" sldId="295"/>
            <ac:spMk id="7" creationId="{33ED721E-F64E-4CAE-B427-EAE918E00B88}"/>
          </ac:spMkLst>
        </pc:spChg>
        <pc:spChg chg="mod">
          <ac:chgData name="Ragnhild Halvorsrud" userId="917ea340-fd63-490f-a7db-68428d24cf32" providerId="ADAL" clId="{3F26B701-AADC-4668-AAA4-FB7BA2B947B1}" dt="2020-06-19T09:05:28.606" v="2261" actId="790"/>
          <ac:spMkLst>
            <pc:docMk/>
            <pc:sldMk cId="3855391680" sldId="295"/>
            <ac:spMk id="189" creationId="{0A1BE4BC-5F6D-4117-8ECD-E710623E443F}"/>
          </ac:spMkLst>
        </pc:spChg>
        <pc:spChg chg="mod">
          <ac:chgData name="Ragnhild Halvorsrud" userId="917ea340-fd63-490f-a7db-68428d24cf32" providerId="ADAL" clId="{3F26B701-AADC-4668-AAA4-FB7BA2B947B1}" dt="2020-06-19T09:05:28.608" v="2262" actId="790"/>
          <ac:spMkLst>
            <pc:docMk/>
            <pc:sldMk cId="3855391680" sldId="295"/>
            <ac:spMk id="193" creationId="{5706A2DB-045C-4577-9491-96BFC47F8FA6}"/>
          </ac:spMkLst>
        </pc:spChg>
        <pc:spChg chg="mod">
          <ac:chgData name="Ragnhild Halvorsrud" userId="917ea340-fd63-490f-a7db-68428d24cf32" providerId="ADAL" clId="{3F26B701-AADC-4668-AAA4-FB7BA2B947B1}" dt="2020-06-19T09:05:28.610" v="2263" actId="790"/>
          <ac:spMkLst>
            <pc:docMk/>
            <pc:sldMk cId="3855391680" sldId="295"/>
            <ac:spMk id="205" creationId="{22EFE43B-537A-422C-8A53-9E40AEC5BAA0}"/>
          </ac:spMkLst>
        </pc:spChg>
        <pc:spChg chg="mod">
          <ac:chgData name="Ragnhild Halvorsrud" userId="917ea340-fd63-490f-a7db-68428d24cf32" providerId="ADAL" clId="{3F26B701-AADC-4668-AAA4-FB7BA2B947B1}" dt="2020-06-19T09:05:28.612" v="2264" actId="790"/>
          <ac:spMkLst>
            <pc:docMk/>
            <pc:sldMk cId="3855391680" sldId="295"/>
            <ac:spMk id="206" creationId="{AB5A849D-74E5-4F58-BE7E-E0C8506E7DB4}"/>
          </ac:spMkLst>
        </pc:spChg>
        <pc:spChg chg="mod">
          <ac:chgData name="Ragnhild Halvorsrud" userId="917ea340-fd63-490f-a7db-68428d24cf32" providerId="ADAL" clId="{3F26B701-AADC-4668-AAA4-FB7BA2B947B1}" dt="2020-06-19T09:05:28.615" v="2266" actId="790"/>
          <ac:spMkLst>
            <pc:docMk/>
            <pc:sldMk cId="3855391680" sldId="295"/>
            <ac:spMk id="219" creationId="{027732F2-AFCE-4D0C-BA06-1EE7A6BE418F}"/>
          </ac:spMkLst>
        </pc:spChg>
        <pc:spChg chg="mod">
          <ac:chgData name="Ragnhild Halvorsrud" userId="917ea340-fd63-490f-a7db-68428d24cf32" providerId="ADAL" clId="{3F26B701-AADC-4668-AAA4-FB7BA2B947B1}" dt="2020-06-19T09:05:28.617" v="2267" actId="790"/>
          <ac:spMkLst>
            <pc:docMk/>
            <pc:sldMk cId="3855391680" sldId="295"/>
            <ac:spMk id="221" creationId="{9D36033E-791B-4E83-9389-CC67E61433DA}"/>
          </ac:spMkLst>
        </pc:spChg>
        <pc:spChg chg="mod">
          <ac:chgData name="Ragnhild Halvorsrud" userId="917ea340-fd63-490f-a7db-68428d24cf32" providerId="ADAL" clId="{3F26B701-AADC-4668-AAA4-FB7BA2B947B1}" dt="2020-06-19T09:05:28.618" v="2268" actId="790"/>
          <ac:spMkLst>
            <pc:docMk/>
            <pc:sldMk cId="3855391680" sldId="295"/>
            <ac:spMk id="224" creationId="{3806E849-134A-472B-8736-669071143B3D}"/>
          </ac:spMkLst>
        </pc:spChg>
        <pc:spChg chg="mod">
          <ac:chgData name="Ragnhild Halvorsrud" userId="917ea340-fd63-490f-a7db-68428d24cf32" providerId="ADAL" clId="{3F26B701-AADC-4668-AAA4-FB7BA2B947B1}" dt="2020-06-19T09:05:28.620" v="2269" actId="790"/>
          <ac:spMkLst>
            <pc:docMk/>
            <pc:sldMk cId="3855391680" sldId="295"/>
            <ac:spMk id="225" creationId="{A4ED2703-463A-45E3-913D-DE26245FF356}"/>
          </ac:spMkLst>
        </pc:spChg>
        <pc:spChg chg="mod">
          <ac:chgData name="Ragnhild Halvorsrud" userId="917ea340-fd63-490f-a7db-68428d24cf32" providerId="ADAL" clId="{3F26B701-AADC-4668-AAA4-FB7BA2B947B1}" dt="2020-06-19T09:05:28.621" v="2270" actId="790"/>
          <ac:spMkLst>
            <pc:docMk/>
            <pc:sldMk cId="3855391680" sldId="295"/>
            <ac:spMk id="226" creationId="{4846FB56-23C7-41B1-AE02-5F1695AE4C8B}"/>
          </ac:spMkLst>
        </pc:spChg>
        <pc:spChg chg="mod">
          <ac:chgData name="Ragnhild Halvorsrud" userId="917ea340-fd63-490f-a7db-68428d24cf32" providerId="ADAL" clId="{3F26B701-AADC-4668-AAA4-FB7BA2B947B1}" dt="2020-06-19T09:05:28.623" v="2271" actId="790"/>
          <ac:spMkLst>
            <pc:docMk/>
            <pc:sldMk cId="3855391680" sldId="295"/>
            <ac:spMk id="228" creationId="{FA926F25-6E16-43E7-A7B3-A8F2F31F8286}"/>
          </ac:spMkLst>
        </pc:spChg>
        <pc:spChg chg="mod">
          <ac:chgData name="Ragnhild Halvorsrud" userId="917ea340-fd63-490f-a7db-68428d24cf32" providerId="ADAL" clId="{3F26B701-AADC-4668-AAA4-FB7BA2B947B1}" dt="2020-06-19T09:05:28.625" v="2272" actId="790"/>
          <ac:spMkLst>
            <pc:docMk/>
            <pc:sldMk cId="3855391680" sldId="295"/>
            <ac:spMk id="288" creationId="{9186A0B1-2BAE-4716-9943-9150509EC28D}"/>
          </ac:spMkLst>
        </pc:spChg>
        <pc:spChg chg="mod">
          <ac:chgData name="Ragnhild Halvorsrud" userId="917ea340-fd63-490f-a7db-68428d24cf32" providerId="ADAL" clId="{3F26B701-AADC-4668-AAA4-FB7BA2B947B1}" dt="2020-06-19T09:05:28.626" v="2273" actId="790"/>
          <ac:spMkLst>
            <pc:docMk/>
            <pc:sldMk cId="3855391680" sldId="295"/>
            <ac:spMk id="290" creationId="{22D99512-01C7-40E4-A062-79D1076B5B61}"/>
          </ac:spMkLst>
        </pc:spChg>
        <pc:spChg chg="mod">
          <ac:chgData name="Ragnhild Halvorsrud" userId="917ea340-fd63-490f-a7db-68428d24cf32" providerId="ADAL" clId="{3F26B701-AADC-4668-AAA4-FB7BA2B947B1}" dt="2020-06-19T09:05:28.628" v="2274" actId="790"/>
          <ac:spMkLst>
            <pc:docMk/>
            <pc:sldMk cId="3855391680" sldId="295"/>
            <ac:spMk id="293" creationId="{9049B7AC-91F8-4809-9A0E-B3724BFB6FFF}"/>
          </ac:spMkLst>
        </pc:spChg>
        <pc:spChg chg="mod">
          <ac:chgData name="Ragnhild Halvorsrud" userId="917ea340-fd63-490f-a7db-68428d24cf32" providerId="ADAL" clId="{3F26B701-AADC-4668-AAA4-FB7BA2B947B1}" dt="2020-06-19T09:05:28.629" v="2275" actId="790"/>
          <ac:spMkLst>
            <pc:docMk/>
            <pc:sldMk cId="3855391680" sldId="295"/>
            <ac:spMk id="294" creationId="{25877A43-0B56-48F9-8A17-821B22755FAF}"/>
          </ac:spMkLst>
        </pc:spChg>
        <pc:spChg chg="mod">
          <ac:chgData name="Ragnhild Halvorsrud" userId="917ea340-fd63-490f-a7db-68428d24cf32" providerId="ADAL" clId="{3F26B701-AADC-4668-AAA4-FB7BA2B947B1}" dt="2020-06-19T09:05:28.631" v="2276" actId="790"/>
          <ac:spMkLst>
            <pc:docMk/>
            <pc:sldMk cId="3855391680" sldId="295"/>
            <ac:spMk id="295" creationId="{9A2A9599-96B0-48A4-B399-3EB5A8572483}"/>
          </ac:spMkLst>
        </pc:spChg>
        <pc:spChg chg="mod">
          <ac:chgData name="Ragnhild Halvorsrud" userId="917ea340-fd63-490f-a7db-68428d24cf32" providerId="ADAL" clId="{3F26B701-AADC-4668-AAA4-FB7BA2B947B1}" dt="2020-06-19T09:05:28.632" v="2277" actId="790"/>
          <ac:spMkLst>
            <pc:docMk/>
            <pc:sldMk cId="3855391680" sldId="295"/>
            <ac:spMk id="296" creationId="{D73692DC-1E8D-443D-B6E2-6750A20F11A1}"/>
          </ac:spMkLst>
        </pc:spChg>
        <pc:spChg chg="mod">
          <ac:chgData name="Ragnhild Halvorsrud" userId="917ea340-fd63-490f-a7db-68428d24cf32" providerId="ADAL" clId="{3F26B701-AADC-4668-AAA4-FB7BA2B947B1}" dt="2020-06-19T09:05:28.634" v="2278" actId="790"/>
          <ac:spMkLst>
            <pc:docMk/>
            <pc:sldMk cId="3855391680" sldId="295"/>
            <ac:spMk id="297" creationId="{86501363-E2C3-4016-8AA9-C626FEBF216C}"/>
          </ac:spMkLst>
        </pc:spChg>
        <pc:spChg chg="mod">
          <ac:chgData name="Ragnhild Halvorsrud" userId="917ea340-fd63-490f-a7db-68428d24cf32" providerId="ADAL" clId="{3F26B701-AADC-4668-AAA4-FB7BA2B947B1}" dt="2020-06-19T09:05:28.636" v="2279" actId="790"/>
          <ac:spMkLst>
            <pc:docMk/>
            <pc:sldMk cId="3855391680" sldId="295"/>
            <ac:spMk id="298" creationId="{A20BBAC3-F915-4D33-BC5E-34D5CA17976F}"/>
          </ac:spMkLst>
        </pc:spChg>
        <pc:spChg chg="mod">
          <ac:chgData name="Ragnhild Halvorsrud" userId="917ea340-fd63-490f-a7db-68428d24cf32" providerId="ADAL" clId="{3F26B701-AADC-4668-AAA4-FB7BA2B947B1}" dt="2020-06-19T09:05:28.661" v="2295" actId="790"/>
          <ac:spMkLst>
            <pc:docMk/>
            <pc:sldMk cId="3855391680" sldId="295"/>
            <ac:spMk id="301" creationId="{E4A099A6-5F79-495B-A941-CCCBB6869385}"/>
          </ac:spMkLst>
        </pc:spChg>
        <pc:spChg chg="mod">
          <ac:chgData name="Ragnhild Halvorsrud" userId="917ea340-fd63-490f-a7db-68428d24cf32" providerId="ADAL" clId="{3F26B701-AADC-4668-AAA4-FB7BA2B947B1}" dt="2020-06-19T09:05:28.637" v="2280" actId="790"/>
          <ac:spMkLst>
            <pc:docMk/>
            <pc:sldMk cId="3855391680" sldId="295"/>
            <ac:spMk id="304" creationId="{A8816E58-6997-4C8B-A9FB-B8907DBF3124}"/>
          </ac:spMkLst>
        </pc:spChg>
        <pc:spChg chg="mod">
          <ac:chgData name="Ragnhild Halvorsrud" userId="917ea340-fd63-490f-a7db-68428d24cf32" providerId="ADAL" clId="{3F26B701-AADC-4668-AAA4-FB7BA2B947B1}" dt="2020-06-19T09:05:28.639" v="2281" actId="790"/>
          <ac:spMkLst>
            <pc:docMk/>
            <pc:sldMk cId="3855391680" sldId="295"/>
            <ac:spMk id="305" creationId="{B4862BA6-B02E-468C-8E99-E435C47A5C40}"/>
          </ac:spMkLst>
        </pc:spChg>
        <pc:spChg chg="mod">
          <ac:chgData name="Ragnhild Halvorsrud" userId="917ea340-fd63-490f-a7db-68428d24cf32" providerId="ADAL" clId="{3F26B701-AADC-4668-AAA4-FB7BA2B947B1}" dt="2020-06-19T09:05:28.663" v="2296" actId="790"/>
          <ac:spMkLst>
            <pc:docMk/>
            <pc:sldMk cId="3855391680" sldId="295"/>
            <ac:spMk id="310" creationId="{53C579A7-5980-4FD5-87D9-46EEF96F00AD}"/>
          </ac:spMkLst>
        </pc:spChg>
        <pc:spChg chg="mod">
          <ac:chgData name="Ragnhild Halvorsrud" userId="917ea340-fd63-490f-a7db-68428d24cf32" providerId="ADAL" clId="{3F26B701-AADC-4668-AAA4-FB7BA2B947B1}" dt="2020-06-19T09:05:28.673" v="2302" actId="790"/>
          <ac:spMkLst>
            <pc:docMk/>
            <pc:sldMk cId="3855391680" sldId="295"/>
            <ac:spMk id="311" creationId="{4B4E8D95-6E7E-4B81-86F0-66E072CC92D5}"/>
          </ac:spMkLst>
        </pc:spChg>
        <pc:spChg chg="mod">
          <ac:chgData name="Ragnhild Halvorsrud" userId="917ea340-fd63-490f-a7db-68428d24cf32" providerId="ADAL" clId="{3F26B701-AADC-4668-AAA4-FB7BA2B947B1}" dt="2020-06-19T09:05:28.642" v="2283" actId="790"/>
          <ac:spMkLst>
            <pc:docMk/>
            <pc:sldMk cId="3855391680" sldId="295"/>
            <ac:spMk id="320" creationId="{5C882BD8-1196-48DA-A77E-39BE6A67F667}"/>
          </ac:spMkLst>
        </pc:spChg>
        <pc:spChg chg="mod">
          <ac:chgData name="Ragnhild Halvorsrud" userId="917ea340-fd63-490f-a7db-68428d24cf32" providerId="ADAL" clId="{3F26B701-AADC-4668-AAA4-FB7BA2B947B1}" dt="2020-06-19T09:05:28.644" v="2284" actId="790"/>
          <ac:spMkLst>
            <pc:docMk/>
            <pc:sldMk cId="3855391680" sldId="295"/>
            <ac:spMk id="322" creationId="{F856BEEF-EC0F-4418-B407-22A628DE8A6D}"/>
          </ac:spMkLst>
        </pc:spChg>
        <pc:spChg chg="mod">
          <ac:chgData name="Ragnhild Halvorsrud" userId="917ea340-fd63-490f-a7db-68428d24cf32" providerId="ADAL" clId="{3F26B701-AADC-4668-AAA4-FB7BA2B947B1}" dt="2020-06-19T09:05:28.645" v="2285" actId="790"/>
          <ac:spMkLst>
            <pc:docMk/>
            <pc:sldMk cId="3855391680" sldId="295"/>
            <ac:spMk id="323" creationId="{45064620-545F-44DE-872E-EEBEADE54AF4}"/>
          </ac:spMkLst>
        </pc:spChg>
        <pc:spChg chg="mod">
          <ac:chgData name="Ragnhild Halvorsrud" userId="917ea340-fd63-490f-a7db-68428d24cf32" providerId="ADAL" clId="{3F26B701-AADC-4668-AAA4-FB7BA2B947B1}" dt="2020-06-19T09:05:28.647" v="2286" actId="790"/>
          <ac:spMkLst>
            <pc:docMk/>
            <pc:sldMk cId="3855391680" sldId="295"/>
            <ac:spMk id="324" creationId="{B0408973-02CF-4E3B-AB30-1A4CB3576F3A}"/>
          </ac:spMkLst>
        </pc:spChg>
        <pc:spChg chg="mod">
          <ac:chgData name="Ragnhild Halvorsrud" userId="917ea340-fd63-490f-a7db-68428d24cf32" providerId="ADAL" clId="{3F26B701-AADC-4668-AAA4-FB7BA2B947B1}" dt="2020-06-19T09:05:28.652" v="2289" actId="790"/>
          <ac:spMkLst>
            <pc:docMk/>
            <pc:sldMk cId="3855391680" sldId="295"/>
            <ac:spMk id="327" creationId="{310FA8D0-04CA-4927-9360-FE5CF1D8312E}"/>
          </ac:spMkLst>
        </pc:spChg>
        <pc:spChg chg="mod">
          <ac:chgData name="Ragnhild Halvorsrud" userId="917ea340-fd63-490f-a7db-68428d24cf32" providerId="ADAL" clId="{3F26B701-AADC-4668-AAA4-FB7BA2B947B1}" dt="2020-06-19T09:05:28.656" v="2292" actId="790"/>
          <ac:spMkLst>
            <pc:docMk/>
            <pc:sldMk cId="3855391680" sldId="295"/>
            <ac:spMk id="329" creationId="{9299E446-1F06-4DA5-A09E-E12AB5117FD9}"/>
          </ac:spMkLst>
        </pc:spChg>
        <pc:spChg chg="mod">
          <ac:chgData name="Ragnhild Halvorsrud" userId="917ea340-fd63-490f-a7db-68428d24cf32" providerId="ADAL" clId="{3F26B701-AADC-4668-AAA4-FB7BA2B947B1}" dt="2020-06-19T09:05:28.653" v="2290" actId="790"/>
          <ac:spMkLst>
            <pc:docMk/>
            <pc:sldMk cId="3855391680" sldId="295"/>
            <ac:spMk id="330" creationId="{DD2D2873-2A8F-4859-8872-368CEF8635E9}"/>
          </ac:spMkLst>
        </pc:spChg>
        <pc:spChg chg="mod">
          <ac:chgData name="Ragnhild Halvorsrud" userId="917ea340-fd63-490f-a7db-68428d24cf32" providerId="ADAL" clId="{3F26B701-AADC-4668-AAA4-FB7BA2B947B1}" dt="2020-06-19T09:05:28.655" v="2291" actId="790"/>
          <ac:spMkLst>
            <pc:docMk/>
            <pc:sldMk cId="3855391680" sldId="295"/>
            <ac:spMk id="331" creationId="{9C365A96-4C32-459D-99FF-AF34F7AF2630}"/>
          </ac:spMkLst>
        </pc:spChg>
        <pc:spChg chg="mod">
          <ac:chgData name="Ragnhild Halvorsrud" userId="917ea340-fd63-490f-a7db-68428d24cf32" providerId="ADAL" clId="{3F26B701-AADC-4668-AAA4-FB7BA2B947B1}" dt="2020-06-19T09:05:28.648" v="2287" actId="790"/>
          <ac:spMkLst>
            <pc:docMk/>
            <pc:sldMk cId="3855391680" sldId="295"/>
            <ac:spMk id="334" creationId="{E37E8A90-7A30-40AC-B8EB-C692FD764241}"/>
          </ac:spMkLst>
        </pc:spChg>
        <pc:spChg chg="mod">
          <ac:chgData name="Ragnhild Halvorsrud" userId="917ea340-fd63-490f-a7db-68428d24cf32" providerId="ADAL" clId="{3F26B701-AADC-4668-AAA4-FB7BA2B947B1}" dt="2020-06-19T09:05:28.418" v="2144" actId="790"/>
          <ac:spMkLst>
            <pc:docMk/>
            <pc:sldMk cId="3855391680" sldId="295"/>
            <ac:spMk id="353" creationId="{6F8905C0-7F47-4D51-8A64-5F3EC3FBF6B4}"/>
          </ac:spMkLst>
        </pc:spChg>
        <pc:spChg chg="mod">
          <ac:chgData name="Ragnhild Halvorsrud" userId="917ea340-fd63-490f-a7db-68428d24cf32" providerId="ADAL" clId="{3F26B701-AADC-4668-AAA4-FB7BA2B947B1}" dt="2020-06-19T09:05:28.419" v="2145" actId="790"/>
          <ac:spMkLst>
            <pc:docMk/>
            <pc:sldMk cId="3855391680" sldId="295"/>
            <ac:spMk id="354" creationId="{FC8AA574-A54D-4CDA-BA21-322B3B849C09}"/>
          </ac:spMkLst>
        </pc:spChg>
        <pc:spChg chg="mod">
          <ac:chgData name="Ragnhild Halvorsrud" userId="917ea340-fd63-490f-a7db-68428d24cf32" providerId="ADAL" clId="{3F26B701-AADC-4668-AAA4-FB7BA2B947B1}" dt="2020-06-19T09:05:28.421" v="2146" actId="790"/>
          <ac:spMkLst>
            <pc:docMk/>
            <pc:sldMk cId="3855391680" sldId="295"/>
            <ac:spMk id="355" creationId="{17DD756B-A51F-45FD-8523-0F3725089DA7}"/>
          </ac:spMkLst>
        </pc:spChg>
        <pc:spChg chg="mod">
          <ac:chgData name="Ragnhild Halvorsrud" userId="917ea340-fd63-490f-a7db-68428d24cf32" providerId="ADAL" clId="{3F26B701-AADC-4668-AAA4-FB7BA2B947B1}" dt="2020-06-19T09:05:28.422" v="2147" actId="790"/>
          <ac:spMkLst>
            <pc:docMk/>
            <pc:sldMk cId="3855391680" sldId="295"/>
            <ac:spMk id="356" creationId="{C78B434C-EA48-4136-9AD4-6A5AA418A2C0}"/>
          </ac:spMkLst>
        </pc:spChg>
        <pc:spChg chg="mod">
          <ac:chgData name="Ragnhild Halvorsrud" userId="917ea340-fd63-490f-a7db-68428d24cf32" providerId="ADAL" clId="{3F26B701-AADC-4668-AAA4-FB7BA2B947B1}" dt="2020-06-19T09:05:28.424" v="2148" actId="790"/>
          <ac:spMkLst>
            <pc:docMk/>
            <pc:sldMk cId="3855391680" sldId="295"/>
            <ac:spMk id="357" creationId="{AB7072A3-91A6-4911-9346-C90A0CED455C}"/>
          </ac:spMkLst>
        </pc:spChg>
        <pc:spChg chg="mod">
          <ac:chgData name="Ragnhild Halvorsrud" userId="917ea340-fd63-490f-a7db-68428d24cf32" providerId="ADAL" clId="{3F26B701-AADC-4668-AAA4-FB7BA2B947B1}" dt="2020-06-19T09:05:28.425" v="2149" actId="790"/>
          <ac:spMkLst>
            <pc:docMk/>
            <pc:sldMk cId="3855391680" sldId="295"/>
            <ac:spMk id="358" creationId="{41862DE3-E94A-4050-AC77-D396C3BF7CC1}"/>
          </ac:spMkLst>
        </pc:spChg>
        <pc:spChg chg="mod">
          <ac:chgData name="Ragnhild Halvorsrud" userId="917ea340-fd63-490f-a7db-68428d24cf32" providerId="ADAL" clId="{3F26B701-AADC-4668-AAA4-FB7BA2B947B1}" dt="2020-06-19T09:05:28.427" v="2150" actId="790"/>
          <ac:spMkLst>
            <pc:docMk/>
            <pc:sldMk cId="3855391680" sldId="295"/>
            <ac:spMk id="359" creationId="{8316677C-3240-404D-B48A-0142F91C420C}"/>
          </ac:spMkLst>
        </pc:spChg>
        <pc:spChg chg="mod">
          <ac:chgData name="Ragnhild Halvorsrud" userId="917ea340-fd63-490f-a7db-68428d24cf32" providerId="ADAL" clId="{3F26B701-AADC-4668-AAA4-FB7BA2B947B1}" dt="2020-06-19T09:05:28.428" v="2151" actId="790"/>
          <ac:spMkLst>
            <pc:docMk/>
            <pc:sldMk cId="3855391680" sldId="295"/>
            <ac:spMk id="360" creationId="{3B6B7B43-DD3B-4DD9-BD4E-850103149AA9}"/>
          </ac:spMkLst>
        </pc:spChg>
        <pc:spChg chg="mod">
          <ac:chgData name="Ragnhild Halvorsrud" userId="917ea340-fd63-490f-a7db-68428d24cf32" providerId="ADAL" clId="{3F26B701-AADC-4668-AAA4-FB7BA2B947B1}" dt="2020-06-19T09:05:28.439" v="2158" actId="790"/>
          <ac:spMkLst>
            <pc:docMk/>
            <pc:sldMk cId="3855391680" sldId="295"/>
            <ac:spMk id="417" creationId="{668AB1D3-5331-4D65-AC91-9857C0AC6425}"/>
          </ac:spMkLst>
        </pc:spChg>
        <pc:spChg chg="mod">
          <ac:chgData name="Ragnhild Halvorsrud" userId="917ea340-fd63-490f-a7db-68428d24cf32" providerId="ADAL" clId="{3F26B701-AADC-4668-AAA4-FB7BA2B947B1}" dt="2020-06-19T09:05:28.441" v="2159" actId="790"/>
          <ac:spMkLst>
            <pc:docMk/>
            <pc:sldMk cId="3855391680" sldId="295"/>
            <ac:spMk id="418" creationId="{15F701D0-1C3D-41C7-9B3C-372F836DF470}"/>
          </ac:spMkLst>
        </pc:spChg>
        <pc:spChg chg="mod">
          <ac:chgData name="Ragnhild Halvorsrud" userId="917ea340-fd63-490f-a7db-68428d24cf32" providerId="ADAL" clId="{3F26B701-AADC-4668-AAA4-FB7BA2B947B1}" dt="2020-06-19T09:05:28.442" v="2160" actId="790"/>
          <ac:spMkLst>
            <pc:docMk/>
            <pc:sldMk cId="3855391680" sldId="295"/>
            <ac:spMk id="419" creationId="{EA1695FD-5E77-4CEF-B2F2-B7CCB9BF674C}"/>
          </ac:spMkLst>
        </pc:spChg>
        <pc:spChg chg="mod">
          <ac:chgData name="Ragnhild Halvorsrud" userId="917ea340-fd63-490f-a7db-68428d24cf32" providerId="ADAL" clId="{3F26B701-AADC-4668-AAA4-FB7BA2B947B1}" dt="2020-06-19T09:05:28.444" v="2161" actId="790"/>
          <ac:spMkLst>
            <pc:docMk/>
            <pc:sldMk cId="3855391680" sldId="295"/>
            <ac:spMk id="420" creationId="{4C3EDDF1-BFD6-4F81-928E-3E4FCC819B4D}"/>
          </ac:spMkLst>
        </pc:spChg>
        <pc:spChg chg="mod">
          <ac:chgData name="Ragnhild Halvorsrud" userId="917ea340-fd63-490f-a7db-68428d24cf32" providerId="ADAL" clId="{3F26B701-AADC-4668-AAA4-FB7BA2B947B1}" dt="2020-06-19T09:05:28.445" v="2162" actId="790"/>
          <ac:spMkLst>
            <pc:docMk/>
            <pc:sldMk cId="3855391680" sldId="295"/>
            <ac:spMk id="421" creationId="{DD4D5313-DD5B-4230-AB3B-4B9A998E4E23}"/>
          </ac:spMkLst>
        </pc:spChg>
        <pc:spChg chg="mod">
          <ac:chgData name="Ragnhild Halvorsrud" userId="917ea340-fd63-490f-a7db-68428d24cf32" providerId="ADAL" clId="{3F26B701-AADC-4668-AAA4-FB7BA2B947B1}" dt="2020-06-19T09:05:28.614" v="2265" actId="790"/>
          <ac:spMkLst>
            <pc:docMk/>
            <pc:sldMk cId="3855391680" sldId="295"/>
            <ac:spMk id="439" creationId="{54F9C32F-C448-4751-A424-EAF60362A3C0}"/>
          </ac:spMkLst>
        </pc:spChg>
        <pc:spChg chg="mod">
          <ac:chgData name="Ragnhild Halvorsrud" userId="917ea340-fd63-490f-a7db-68428d24cf32" providerId="ADAL" clId="{3F26B701-AADC-4668-AAA4-FB7BA2B947B1}" dt="2020-06-19T09:05:28.659" v="2294" actId="790"/>
          <ac:spMkLst>
            <pc:docMk/>
            <pc:sldMk cId="3855391680" sldId="295"/>
            <ac:spMk id="440" creationId="{30CD0F66-FB04-43CB-BD35-9CC55367545D}"/>
          </ac:spMkLst>
        </pc:spChg>
        <pc:spChg chg="mod">
          <ac:chgData name="Ragnhild Halvorsrud" userId="917ea340-fd63-490f-a7db-68428d24cf32" providerId="ADAL" clId="{3F26B701-AADC-4668-AAA4-FB7BA2B947B1}" dt="2020-06-19T09:05:28.641" v="2282" actId="790"/>
          <ac:spMkLst>
            <pc:docMk/>
            <pc:sldMk cId="3855391680" sldId="295"/>
            <ac:spMk id="441" creationId="{4A67FC04-6592-4971-B5D2-3AD692785A39}"/>
          </ac:spMkLst>
        </pc:spChg>
        <pc:spChg chg="mod">
          <ac:chgData name="Ragnhild Halvorsrud" userId="917ea340-fd63-490f-a7db-68428d24cf32" providerId="ADAL" clId="{3F26B701-AADC-4668-AAA4-FB7BA2B947B1}" dt="2020-06-19T09:05:28.447" v="2163" actId="790"/>
          <ac:spMkLst>
            <pc:docMk/>
            <pc:sldMk cId="3855391680" sldId="295"/>
            <ac:spMk id="443" creationId="{D2D4A9A8-081F-4325-A527-EFA96F131E2D}"/>
          </ac:spMkLst>
        </pc:spChg>
        <pc:spChg chg="mod">
          <ac:chgData name="Ragnhild Halvorsrud" userId="917ea340-fd63-490f-a7db-68428d24cf32" providerId="ADAL" clId="{3F26B701-AADC-4668-AAA4-FB7BA2B947B1}" dt="2020-06-19T09:05:28.449" v="2164" actId="790"/>
          <ac:spMkLst>
            <pc:docMk/>
            <pc:sldMk cId="3855391680" sldId="295"/>
            <ac:spMk id="446" creationId="{7CFEF867-8A9E-444A-8E4C-1A5D812045FC}"/>
          </ac:spMkLst>
        </pc:spChg>
        <pc:spChg chg="mod">
          <ac:chgData name="Ragnhild Halvorsrud" userId="917ea340-fd63-490f-a7db-68428d24cf32" providerId="ADAL" clId="{3F26B701-AADC-4668-AAA4-FB7BA2B947B1}" dt="2020-06-19T09:05:28.450" v="2165" actId="790"/>
          <ac:spMkLst>
            <pc:docMk/>
            <pc:sldMk cId="3855391680" sldId="295"/>
            <ac:spMk id="447" creationId="{C5FF1B51-948B-4E3A-A147-BBE033180877}"/>
          </ac:spMkLst>
        </pc:spChg>
        <pc:spChg chg="mod">
          <ac:chgData name="Ragnhild Halvorsrud" userId="917ea340-fd63-490f-a7db-68428d24cf32" providerId="ADAL" clId="{3F26B701-AADC-4668-AAA4-FB7BA2B947B1}" dt="2020-06-19T09:05:28.452" v="2166" actId="790"/>
          <ac:spMkLst>
            <pc:docMk/>
            <pc:sldMk cId="3855391680" sldId="295"/>
            <ac:spMk id="448" creationId="{578BE484-3704-41F7-9271-EF7E87D7C5C5}"/>
          </ac:spMkLst>
        </pc:spChg>
        <pc:spChg chg="mod">
          <ac:chgData name="Ragnhild Halvorsrud" userId="917ea340-fd63-490f-a7db-68428d24cf32" providerId="ADAL" clId="{3F26B701-AADC-4668-AAA4-FB7BA2B947B1}" dt="2020-06-19T09:05:28.454" v="2167" actId="790"/>
          <ac:spMkLst>
            <pc:docMk/>
            <pc:sldMk cId="3855391680" sldId="295"/>
            <ac:spMk id="449" creationId="{7FC6E9D2-D5FE-4B49-8643-36B42A2FFACE}"/>
          </ac:spMkLst>
        </pc:spChg>
        <pc:spChg chg="mod">
          <ac:chgData name="Ragnhild Halvorsrud" userId="917ea340-fd63-490f-a7db-68428d24cf32" providerId="ADAL" clId="{3F26B701-AADC-4668-AAA4-FB7BA2B947B1}" dt="2020-06-19T09:05:28.455" v="2168" actId="790"/>
          <ac:spMkLst>
            <pc:docMk/>
            <pc:sldMk cId="3855391680" sldId="295"/>
            <ac:spMk id="450" creationId="{0C08112C-A1A2-4B0C-B817-3970DAA2E189}"/>
          </ac:spMkLst>
        </pc:spChg>
        <pc:spChg chg="mod">
          <ac:chgData name="Ragnhild Halvorsrud" userId="917ea340-fd63-490f-a7db-68428d24cf32" providerId="ADAL" clId="{3F26B701-AADC-4668-AAA4-FB7BA2B947B1}" dt="2020-06-19T09:05:28.457" v="2169" actId="790"/>
          <ac:spMkLst>
            <pc:docMk/>
            <pc:sldMk cId="3855391680" sldId="295"/>
            <ac:spMk id="454" creationId="{6D075F23-FF12-47C0-B484-1D408031CB46}"/>
          </ac:spMkLst>
        </pc:spChg>
        <pc:spChg chg="mod">
          <ac:chgData name="Ragnhild Halvorsrud" userId="917ea340-fd63-490f-a7db-68428d24cf32" providerId="ADAL" clId="{3F26B701-AADC-4668-AAA4-FB7BA2B947B1}" dt="2020-06-19T09:05:28.458" v="2170" actId="790"/>
          <ac:spMkLst>
            <pc:docMk/>
            <pc:sldMk cId="3855391680" sldId="295"/>
            <ac:spMk id="457" creationId="{91B580E6-3693-4A43-9447-8D5E98607131}"/>
          </ac:spMkLst>
        </pc:spChg>
        <pc:spChg chg="mod">
          <ac:chgData name="Ragnhild Halvorsrud" userId="917ea340-fd63-490f-a7db-68428d24cf32" providerId="ADAL" clId="{3F26B701-AADC-4668-AAA4-FB7BA2B947B1}" dt="2020-06-19T09:05:28.460" v="2171" actId="790"/>
          <ac:spMkLst>
            <pc:docMk/>
            <pc:sldMk cId="3855391680" sldId="295"/>
            <ac:spMk id="458" creationId="{70A16D36-CA90-4436-BBB6-F8FC9B4BCCED}"/>
          </ac:spMkLst>
        </pc:spChg>
        <pc:spChg chg="mod">
          <ac:chgData name="Ragnhild Halvorsrud" userId="917ea340-fd63-490f-a7db-68428d24cf32" providerId="ADAL" clId="{3F26B701-AADC-4668-AAA4-FB7BA2B947B1}" dt="2020-06-19T09:05:28.461" v="2172" actId="790"/>
          <ac:spMkLst>
            <pc:docMk/>
            <pc:sldMk cId="3855391680" sldId="295"/>
            <ac:spMk id="459" creationId="{4EEA7E75-1DB6-4DB1-A783-2811C526FBB5}"/>
          </ac:spMkLst>
        </pc:spChg>
        <pc:spChg chg="mod">
          <ac:chgData name="Ragnhild Halvorsrud" userId="917ea340-fd63-490f-a7db-68428d24cf32" providerId="ADAL" clId="{3F26B701-AADC-4668-AAA4-FB7BA2B947B1}" dt="2020-06-19T09:05:28.463" v="2173" actId="790"/>
          <ac:spMkLst>
            <pc:docMk/>
            <pc:sldMk cId="3855391680" sldId="295"/>
            <ac:spMk id="460" creationId="{C59D7145-6CA3-4F3B-8022-6B147B806321}"/>
          </ac:spMkLst>
        </pc:spChg>
        <pc:spChg chg="mod">
          <ac:chgData name="Ragnhild Halvorsrud" userId="917ea340-fd63-490f-a7db-68428d24cf32" providerId="ADAL" clId="{3F26B701-AADC-4668-AAA4-FB7BA2B947B1}" dt="2020-06-19T09:05:28.650" v="2288" actId="790"/>
          <ac:spMkLst>
            <pc:docMk/>
            <pc:sldMk cId="3855391680" sldId="295"/>
            <ac:spMk id="461" creationId="{68C83E66-BF6E-46AA-80C6-18E9B8AA779F}"/>
          </ac:spMkLst>
        </pc:spChg>
        <pc:spChg chg="mod">
          <ac:chgData name="Ragnhild Halvorsrud" userId="917ea340-fd63-490f-a7db-68428d24cf32" providerId="ADAL" clId="{3F26B701-AADC-4668-AAA4-FB7BA2B947B1}" dt="2020-06-19T09:05:28.464" v="2174" actId="790"/>
          <ac:spMkLst>
            <pc:docMk/>
            <pc:sldMk cId="3855391680" sldId="295"/>
            <ac:spMk id="462" creationId="{D43AE07E-ECC3-4597-9072-67611414BAF1}"/>
          </ac:spMkLst>
        </pc:spChg>
        <pc:spChg chg="mod">
          <ac:chgData name="Ragnhild Halvorsrud" userId="917ea340-fd63-490f-a7db-68428d24cf32" providerId="ADAL" clId="{3F26B701-AADC-4668-AAA4-FB7BA2B947B1}" dt="2020-06-19T09:05:28.658" v="2293" actId="790"/>
          <ac:spMkLst>
            <pc:docMk/>
            <pc:sldMk cId="3855391680" sldId="295"/>
            <ac:spMk id="466" creationId="{8D4AD2C8-20F8-471F-9705-D9E2FE24F28C}"/>
          </ac:spMkLst>
        </pc:spChg>
        <pc:spChg chg="mod">
          <ac:chgData name="Ragnhild Halvorsrud" userId="917ea340-fd63-490f-a7db-68428d24cf32" providerId="ADAL" clId="{3F26B701-AADC-4668-AAA4-FB7BA2B947B1}" dt="2020-06-19T09:05:28.466" v="2175" actId="790"/>
          <ac:spMkLst>
            <pc:docMk/>
            <pc:sldMk cId="3855391680" sldId="295"/>
            <ac:spMk id="467" creationId="{BA9DD4D3-597A-4B7C-8E33-D67D8A06371B}"/>
          </ac:spMkLst>
        </pc:spChg>
        <pc:spChg chg="mod">
          <ac:chgData name="Ragnhild Halvorsrud" userId="917ea340-fd63-490f-a7db-68428d24cf32" providerId="ADAL" clId="{3F26B701-AADC-4668-AAA4-FB7BA2B947B1}" dt="2020-06-19T09:05:28.467" v="2176" actId="790"/>
          <ac:spMkLst>
            <pc:docMk/>
            <pc:sldMk cId="3855391680" sldId="295"/>
            <ac:spMk id="471" creationId="{7EB9CCB2-F51F-4DF6-BC37-0AF6FF3AB668}"/>
          </ac:spMkLst>
        </pc:spChg>
        <pc:spChg chg="mod">
          <ac:chgData name="Ragnhild Halvorsrud" userId="917ea340-fd63-490f-a7db-68428d24cf32" providerId="ADAL" clId="{3F26B701-AADC-4668-AAA4-FB7BA2B947B1}" dt="2020-06-19T09:05:28.469" v="2177" actId="790"/>
          <ac:spMkLst>
            <pc:docMk/>
            <pc:sldMk cId="3855391680" sldId="295"/>
            <ac:spMk id="472" creationId="{990CE242-4115-4AD3-85F5-E263A160F366}"/>
          </ac:spMkLst>
        </pc:spChg>
        <pc:spChg chg="mod">
          <ac:chgData name="Ragnhild Halvorsrud" userId="917ea340-fd63-490f-a7db-68428d24cf32" providerId="ADAL" clId="{3F26B701-AADC-4668-AAA4-FB7BA2B947B1}" dt="2020-06-19T09:05:28.351" v="2104" actId="790"/>
          <ac:spMkLst>
            <pc:docMk/>
            <pc:sldMk cId="3855391680" sldId="295"/>
            <ac:spMk id="473" creationId="{40E8628E-9B7A-42D9-8020-C5DCBE30AD69}"/>
          </ac:spMkLst>
        </pc:spChg>
        <pc:spChg chg="mod">
          <ac:chgData name="Ragnhild Halvorsrud" userId="917ea340-fd63-490f-a7db-68428d24cf32" providerId="ADAL" clId="{3F26B701-AADC-4668-AAA4-FB7BA2B947B1}" dt="2020-06-19T09:05:28.355" v="2105" actId="790"/>
          <ac:spMkLst>
            <pc:docMk/>
            <pc:sldMk cId="3855391680" sldId="295"/>
            <ac:spMk id="474" creationId="{1DBC8BBE-1330-424F-85F4-4AB0966AE9A6}"/>
          </ac:spMkLst>
        </pc:spChg>
        <pc:spChg chg="mod">
          <ac:chgData name="Ragnhild Halvorsrud" userId="917ea340-fd63-490f-a7db-68428d24cf32" providerId="ADAL" clId="{3F26B701-AADC-4668-AAA4-FB7BA2B947B1}" dt="2020-06-19T09:05:28.356" v="2106" actId="790"/>
          <ac:spMkLst>
            <pc:docMk/>
            <pc:sldMk cId="3855391680" sldId="295"/>
            <ac:spMk id="475" creationId="{415F286F-7775-409D-B4AF-03A672CE8276}"/>
          </ac:spMkLst>
        </pc:spChg>
        <pc:spChg chg="mod">
          <ac:chgData name="Ragnhild Halvorsrud" userId="917ea340-fd63-490f-a7db-68428d24cf32" providerId="ADAL" clId="{3F26B701-AADC-4668-AAA4-FB7BA2B947B1}" dt="2020-06-19T09:05:28.358" v="2107" actId="790"/>
          <ac:spMkLst>
            <pc:docMk/>
            <pc:sldMk cId="3855391680" sldId="295"/>
            <ac:spMk id="476" creationId="{70DB447C-31D0-4020-A0EF-8EB1047469AA}"/>
          </ac:spMkLst>
        </pc:spChg>
        <pc:spChg chg="mod">
          <ac:chgData name="Ragnhild Halvorsrud" userId="917ea340-fd63-490f-a7db-68428d24cf32" providerId="ADAL" clId="{3F26B701-AADC-4668-AAA4-FB7BA2B947B1}" dt="2020-06-19T09:05:28.360" v="2108" actId="790"/>
          <ac:spMkLst>
            <pc:docMk/>
            <pc:sldMk cId="3855391680" sldId="295"/>
            <ac:spMk id="477" creationId="{1A902A3E-96B2-423C-B7E4-860759835EDB}"/>
          </ac:spMkLst>
        </pc:spChg>
        <pc:spChg chg="mod">
          <ac:chgData name="Ragnhild Halvorsrud" userId="917ea340-fd63-490f-a7db-68428d24cf32" providerId="ADAL" clId="{3F26B701-AADC-4668-AAA4-FB7BA2B947B1}" dt="2020-06-19T09:05:28.361" v="2109" actId="790"/>
          <ac:spMkLst>
            <pc:docMk/>
            <pc:sldMk cId="3855391680" sldId="295"/>
            <ac:spMk id="478" creationId="{54C7CD38-F107-4353-9523-4E0C10F562E5}"/>
          </ac:spMkLst>
        </pc:spChg>
        <pc:spChg chg="mod">
          <ac:chgData name="Ragnhild Halvorsrud" userId="917ea340-fd63-490f-a7db-68428d24cf32" providerId="ADAL" clId="{3F26B701-AADC-4668-AAA4-FB7BA2B947B1}" dt="2020-06-19T09:05:28.363" v="2110" actId="790"/>
          <ac:spMkLst>
            <pc:docMk/>
            <pc:sldMk cId="3855391680" sldId="295"/>
            <ac:spMk id="520" creationId="{D846AC14-DDF8-48CE-A934-DE52736B5FC2}"/>
          </ac:spMkLst>
        </pc:spChg>
        <pc:spChg chg="mod">
          <ac:chgData name="Ragnhild Halvorsrud" userId="917ea340-fd63-490f-a7db-68428d24cf32" providerId="ADAL" clId="{3F26B701-AADC-4668-AAA4-FB7BA2B947B1}" dt="2020-06-19T09:05:28.364" v="2111" actId="790"/>
          <ac:spMkLst>
            <pc:docMk/>
            <pc:sldMk cId="3855391680" sldId="295"/>
            <ac:spMk id="521" creationId="{0FF77C29-152D-43C2-9511-D6FA551A9F53}"/>
          </ac:spMkLst>
        </pc:spChg>
        <pc:spChg chg="mod">
          <ac:chgData name="Ragnhild Halvorsrud" userId="917ea340-fd63-490f-a7db-68428d24cf32" providerId="ADAL" clId="{3F26B701-AADC-4668-AAA4-FB7BA2B947B1}" dt="2020-06-19T09:05:28.470" v="2178" actId="790"/>
          <ac:spMkLst>
            <pc:docMk/>
            <pc:sldMk cId="3855391680" sldId="295"/>
            <ac:spMk id="522" creationId="{CEBA2555-C002-4EE4-ABE7-B357184B28F4}"/>
          </ac:spMkLst>
        </pc:spChg>
        <pc:spChg chg="mod">
          <ac:chgData name="Ragnhild Halvorsrud" userId="917ea340-fd63-490f-a7db-68428d24cf32" providerId="ADAL" clId="{3F26B701-AADC-4668-AAA4-FB7BA2B947B1}" dt="2020-06-19T09:05:28.366" v="2112" actId="790"/>
          <ac:spMkLst>
            <pc:docMk/>
            <pc:sldMk cId="3855391680" sldId="295"/>
            <ac:spMk id="524" creationId="{D98842F7-5FB1-48FA-AF57-CAA300D2AE55}"/>
          </ac:spMkLst>
        </pc:spChg>
        <pc:spChg chg="mod">
          <ac:chgData name="Ragnhild Halvorsrud" userId="917ea340-fd63-490f-a7db-68428d24cf32" providerId="ADAL" clId="{3F26B701-AADC-4668-AAA4-FB7BA2B947B1}" dt="2020-06-19T09:05:28.368" v="2113" actId="790"/>
          <ac:spMkLst>
            <pc:docMk/>
            <pc:sldMk cId="3855391680" sldId="295"/>
            <ac:spMk id="525" creationId="{7D71CF6A-5472-4ADD-B143-B72C963EE06F}"/>
          </ac:spMkLst>
        </pc:spChg>
        <pc:spChg chg="mod">
          <ac:chgData name="Ragnhild Halvorsrud" userId="917ea340-fd63-490f-a7db-68428d24cf32" providerId="ADAL" clId="{3F26B701-AADC-4668-AAA4-FB7BA2B947B1}" dt="2020-06-19T09:05:28.370" v="2114" actId="790"/>
          <ac:spMkLst>
            <pc:docMk/>
            <pc:sldMk cId="3855391680" sldId="295"/>
            <ac:spMk id="526" creationId="{C57B04AA-4801-4DD5-954F-A7E06EECE63B}"/>
          </ac:spMkLst>
        </pc:spChg>
        <pc:spChg chg="mod">
          <ac:chgData name="Ragnhild Halvorsrud" userId="917ea340-fd63-490f-a7db-68428d24cf32" providerId="ADAL" clId="{3F26B701-AADC-4668-AAA4-FB7BA2B947B1}" dt="2020-06-19T09:05:28.372" v="2115" actId="790"/>
          <ac:spMkLst>
            <pc:docMk/>
            <pc:sldMk cId="3855391680" sldId="295"/>
            <ac:spMk id="527" creationId="{24CAE481-DE6F-4343-B383-48E75AD23393}"/>
          </ac:spMkLst>
        </pc:spChg>
        <pc:spChg chg="mod">
          <ac:chgData name="Ragnhild Halvorsrud" userId="917ea340-fd63-490f-a7db-68428d24cf32" providerId="ADAL" clId="{3F26B701-AADC-4668-AAA4-FB7BA2B947B1}" dt="2020-06-19T09:05:28.374" v="2116" actId="790"/>
          <ac:spMkLst>
            <pc:docMk/>
            <pc:sldMk cId="3855391680" sldId="295"/>
            <ac:spMk id="528" creationId="{7285C936-D7B3-431C-A7C6-B02E81F9AC37}"/>
          </ac:spMkLst>
        </pc:spChg>
        <pc:spChg chg="mod">
          <ac:chgData name="Ragnhild Halvorsrud" userId="917ea340-fd63-490f-a7db-68428d24cf32" providerId="ADAL" clId="{3F26B701-AADC-4668-AAA4-FB7BA2B947B1}" dt="2020-06-19T09:05:28.376" v="2117" actId="790"/>
          <ac:spMkLst>
            <pc:docMk/>
            <pc:sldMk cId="3855391680" sldId="295"/>
            <ac:spMk id="529" creationId="{9793A475-F42B-47AF-8B0B-D568F10F4490}"/>
          </ac:spMkLst>
        </pc:spChg>
        <pc:spChg chg="mod">
          <ac:chgData name="Ragnhild Halvorsrud" userId="917ea340-fd63-490f-a7db-68428d24cf32" providerId="ADAL" clId="{3F26B701-AADC-4668-AAA4-FB7BA2B947B1}" dt="2020-06-19T09:05:28.377" v="2118" actId="790"/>
          <ac:spMkLst>
            <pc:docMk/>
            <pc:sldMk cId="3855391680" sldId="295"/>
            <ac:spMk id="530" creationId="{FD2D587B-CC8D-42DA-9B88-0E8047CA74AC}"/>
          </ac:spMkLst>
        </pc:spChg>
        <pc:spChg chg="mod">
          <ac:chgData name="Ragnhild Halvorsrud" userId="917ea340-fd63-490f-a7db-68428d24cf32" providerId="ADAL" clId="{3F26B701-AADC-4668-AAA4-FB7BA2B947B1}" dt="2020-06-19T09:05:28.379" v="2119" actId="790"/>
          <ac:spMkLst>
            <pc:docMk/>
            <pc:sldMk cId="3855391680" sldId="295"/>
            <ac:spMk id="531" creationId="{0B250562-385B-4BCA-B175-40FF66BAEB26}"/>
          </ac:spMkLst>
        </pc:spChg>
        <pc:spChg chg="mod">
          <ac:chgData name="Ragnhild Halvorsrud" userId="917ea340-fd63-490f-a7db-68428d24cf32" providerId="ADAL" clId="{3F26B701-AADC-4668-AAA4-FB7BA2B947B1}" dt="2020-06-19T09:05:28.472" v="2179" actId="790"/>
          <ac:spMkLst>
            <pc:docMk/>
            <pc:sldMk cId="3855391680" sldId="295"/>
            <ac:spMk id="532" creationId="{840BE98D-285F-4684-901B-062D8BDECD33}"/>
          </ac:spMkLst>
        </pc:spChg>
        <pc:spChg chg="mod">
          <ac:chgData name="Ragnhild Halvorsrud" userId="917ea340-fd63-490f-a7db-68428d24cf32" providerId="ADAL" clId="{3F26B701-AADC-4668-AAA4-FB7BA2B947B1}" dt="2020-06-19T09:05:28.473" v="2180" actId="790"/>
          <ac:spMkLst>
            <pc:docMk/>
            <pc:sldMk cId="3855391680" sldId="295"/>
            <ac:spMk id="533" creationId="{7B296EF6-44E4-4DA1-AF37-AA3121882A42}"/>
          </ac:spMkLst>
        </pc:spChg>
        <pc:spChg chg="mod">
          <ac:chgData name="Ragnhild Halvorsrud" userId="917ea340-fd63-490f-a7db-68428d24cf32" providerId="ADAL" clId="{3F26B701-AADC-4668-AAA4-FB7BA2B947B1}" dt="2020-06-19T09:05:28.380" v="2120" actId="790"/>
          <ac:spMkLst>
            <pc:docMk/>
            <pc:sldMk cId="3855391680" sldId="295"/>
            <ac:spMk id="535" creationId="{E935E5B9-1E23-465A-B44C-AF0B7BFEA583}"/>
          </ac:spMkLst>
        </pc:spChg>
        <pc:spChg chg="mod">
          <ac:chgData name="Ragnhild Halvorsrud" userId="917ea340-fd63-490f-a7db-68428d24cf32" providerId="ADAL" clId="{3F26B701-AADC-4668-AAA4-FB7BA2B947B1}" dt="2020-06-19T09:05:28.382" v="2121" actId="790"/>
          <ac:spMkLst>
            <pc:docMk/>
            <pc:sldMk cId="3855391680" sldId="295"/>
            <ac:spMk id="536" creationId="{0047D9FC-AF6F-4948-8B7E-7629F19AB77A}"/>
          </ac:spMkLst>
        </pc:spChg>
        <pc:spChg chg="mod">
          <ac:chgData name="Ragnhild Halvorsrud" userId="917ea340-fd63-490f-a7db-68428d24cf32" providerId="ADAL" clId="{3F26B701-AADC-4668-AAA4-FB7BA2B947B1}" dt="2020-06-19T09:05:28.383" v="2122" actId="790"/>
          <ac:spMkLst>
            <pc:docMk/>
            <pc:sldMk cId="3855391680" sldId="295"/>
            <ac:spMk id="537" creationId="{9E617967-0B14-40BF-9B1C-26162EA56D82}"/>
          </ac:spMkLst>
        </pc:spChg>
        <pc:spChg chg="mod">
          <ac:chgData name="Ragnhild Halvorsrud" userId="917ea340-fd63-490f-a7db-68428d24cf32" providerId="ADAL" clId="{3F26B701-AADC-4668-AAA4-FB7BA2B947B1}" dt="2020-06-19T09:05:28.385" v="2123" actId="790"/>
          <ac:spMkLst>
            <pc:docMk/>
            <pc:sldMk cId="3855391680" sldId="295"/>
            <ac:spMk id="538" creationId="{1B347FC3-E9BE-4547-987D-A6E775A17CEA}"/>
          </ac:spMkLst>
        </pc:spChg>
        <pc:spChg chg="mod">
          <ac:chgData name="Ragnhild Halvorsrud" userId="917ea340-fd63-490f-a7db-68428d24cf32" providerId="ADAL" clId="{3F26B701-AADC-4668-AAA4-FB7BA2B947B1}" dt="2020-06-19T09:05:28.386" v="2124" actId="790"/>
          <ac:spMkLst>
            <pc:docMk/>
            <pc:sldMk cId="3855391680" sldId="295"/>
            <ac:spMk id="539" creationId="{0D3AFCC3-DA9F-430B-9A57-CC7DACFE6CDD}"/>
          </ac:spMkLst>
        </pc:spChg>
        <pc:spChg chg="mod">
          <ac:chgData name="Ragnhild Halvorsrud" userId="917ea340-fd63-490f-a7db-68428d24cf32" providerId="ADAL" clId="{3F26B701-AADC-4668-AAA4-FB7BA2B947B1}" dt="2020-06-19T09:05:28.388" v="2125" actId="790"/>
          <ac:spMkLst>
            <pc:docMk/>
            <pc:sldMk cId="3855391680" sldId="295"/>
            <ac:spMk id="540" creationId="{A6BE9A64-3BE7-4F22-AC56-5A601A07B0C3}"/>
          </ac:spMkLst>
        </pc:spChg>
        <pc:spChg chg="mod">
          <ac:chgData name="Ragnhild Halvorsrud" userId="917ea340-fd63-490f-a7db-68428d24cf32" providerId="ADAL" clId="{3F26B701-AADC-4668-AAA4-FB7BA2B947B1}" dt="2020-06-19T09:05:28.389" v="2126" actId="790"/>
          <ac:spMkLst>
            <pc:docMk/>
            <pc:sldMk cId="3855391680" sldId="295"/>
            <ac:spMk id="541" creationId="{EC9C7BE0-98D4-4CE7-B637-12E325261879}"/>
          </ac:spMkLst>
        </pc:spChg>
        <pc:spChg chg="mod">
          <ac:chgData name="Ragnhild Halvorsrud" userId="917ea340-fd63-490f-a7db-68428d24cf32" providerId="ADAL" clId="{3F26B701-AADC-4668-AAA4-FB7BA2B947B1}" dt="2020-06-19T09:05:28.391" v="2127" actId="790"/>
          <ac:spMkLst>
            <pc:docMk/>
            <pc:sldMk cId="3855391680" sldId="295"/>
            <ac:spMk id="542" creationId="{127AF0A0-82F0-4122-80EB-0CABF6DC29B2}"/>
          </ac:spMkLst>
        </pc:spChg>
        <pc:spChg chg="mod">
          <ac:chgData name="Ragnhild Halvorsrud" userId="917ea340-fd63-490f-a7db-68428d24cf32" providerId="ADAL" clId="{3F26B701-AADC-4668-AAA4-FB7BA2B947B1}" dt="2020-06-19T09:05:28.392" v="2128" actId="790"/>
          <ac:spMkLst>
            <pc:docMk/>
            <pc:sldMk cId="3855391680" sldId="295"/>
            <ac:spMk id="545" creationId="{BDFC4A79-ECB5-481C-BEE8-16D389931D59}"/>
          </ac:spMkLst>
        </pc:spChg>
        <pc:spChg chg="mod">
          <ac:chgData name="Ragnhild Halvorsrud" userId="917ea340-fd63-490f-a7db-68428d24cf32" providerId="ADAL" clId="{3F26B701-AADC-4668-AAA4-FB7BA2B947B1}" dt="2020-06-19T09:05:28.394" v="2129" actId="790"/>
          <ac:spMkLst>
            <pc:docMk/>
            <pc:sldMk cId="3855391680" sldId="295"/>
            <ac:spMk id="546" creationId="{D625EDB9-C246-41FB-9E6D-F418C53F089C}"/>
          </ac:spMkLst>
        </pc:spChg>
        <pc:spChg chg="mod">
          <ac:chgData name="Ragnhild Halvorsrud" userId="917ea340-fd63-490f-a7db-68428d24cf32" providerId="ADAL" clId="{3F26B701-AADC-4668-AAA4-FB7BA2B947B1}" dt="2020-06-19T09:05:28.395" v="2130" actId="790"/>
          <ac:spMkLst>
            <pc:docMk/>
            <pc:sldMk cId="3855391680" sldId="295"/>
            <ac:spMk id="547" creationId="{0F001C3E-35A0-4771-8CFE-A8613C047B3F}"/>
          </ac:spMkLst>
        </pc:spChg>
        <pc:spChg chg="mod">
          <ac:chgData name="Ragnhild Halvorsrud" userId="917ea340-fd63-490f-a7db-68428d24cf32" providerId="ADAL" clId="{3F26B701-AADC-4668-AAA4-FB7BA2B947B1}" dt="2020-06-19T09:05:28.397" v="2131" actId="790"/>
          <ac:spMkLst>
            <pc:docMk/>
            <pc:sldMk cId="3855391680" sldId="295"/>
            <ac:spMk id="548" creationId="{40440A9E-CACE-4DB0-871E-D4550B36C3A6}"/>
          </ac:spMkLst>
        </pc:spChg>
        <pc:spChg chg="mod">
          <ac:chgData name="Ragnhild Halvorsrud" userId="917ea340-fd63-490f-a7db-68428d24cf32" providerId="ADAL" clId="{3F26B701-AADC-4668-AAA4-FB7BA2B947B1}" dt="2020-06-19T09:05:28.398" v="2132" actId="790"/>
          <ac:spMkLst>
            <pc:docMk/>
            <pc:sldMk cId="3855391680" sldId="295"/>
            <ac:spMk id="549" creationId="{E4E5F28C-8623-458A-98A7-B8B5A57D888F}"/>
          </ac:spMkLst>
        </pc:spChg>
        <pc:spChg chg="mod">
          <ac:chgData name="Ragnhild Halvorsrud" userId="917ea340-fd63-490f-a7db-68428d24cf32" providerId="ADAL" clId="{3F26B701-AADC-4668-AAA4-FB7BA2B947B1}" dt="2020-06-19T09:05:28.400" v="2133" actId="790"/>
          <ac:spMkLst>
            <pc:docMk/>
            <pc:sldMk cId="3855391680" sldId="295"/>
            <ac:spMk id="550" creationId="{2FD7F29D-B1D5-40DA-B4BC-C5D2E9041CAF}"/>
          </ac:spMkLst>
        </pc:spChg>
        <pc:spChg chg="mod">
          <ac:chgData name="Ragnhild Halvorsrud" userId="917ea340-fd63-490f-a7db-68428d24cf32" providerId="ADAL" clId="{3F26B701-AADC-4668-AAA4-FB7BA2B947B1}" dt="2020-06-19T09:05:28.401" v="2134" actId="790"/>
          <ac:spMkLst>
            <pc:docMk/>
            <pc:sldMk cId="3855391680" sldId="295"/>
            <ac:spMk id="551" creationId="{F6D88248-DAFE-4D26-992A-D8E99166062A}"/>
          </ac:spMkLst>
        </pc:spChg>
        <pc:spChg chg="mod">
          <ac:chgData name="Ragnhild Halvorsrud" userId="917ea340-fd63-490f-a7db-68428d24cf32" providerId="ADAL" clId="{3F26B701-AADC-4668-AAA4-FB7BA2B947B1}" dt="2020-06-19T09:05:28.403" v="2135" actId="790"/>
          <ac:spMkLst>
            <pc:docMk/>
            <pc:sldMk cId="3855391680" sldId="295"/>
            <ac:spMk id="552" creationId="{03AFBB57-ABBA-4FD6-8A4B-C3A136D28DE6}"/>
          </ac:spMkLst>
        </pc:spChg>
        <pc:spChg chg="mod">
          <ac:chgData name="Ragnhild Halvorsrud" userId="917ea340-fd63-490f-a7db-68428d24cf32" providerId="ADAL" clId="{3F26B701-AADC-4668-AAA4-FB7BA2B947B1}" dt="2020-06-19T09:05:28.405" v="2136" actId="790"/>
          <ac:spMkLst>
            <pc:docMk/>
            <pc:sldMk cId="3855391680" sldId="295"/>
            <ac:spMk id="590" creationId="{BA9C23EC-3823-41E8-BBB8-4429CD88BAD7}"/>
          </ac:spMkLst>
        </pc:spChg>
        <pc:spChg chg="mod">
          <ac:chgData name="Ragnhild Halvorsrud" userId="917ea340-fd63-490f-a7db-68428d24cf32" providerId="ADAL" clId="{3F26B701-AADC-4668-AAA4-FB7BA2B947B1}" dt="2020-06-19T09:05:28.406" v="2137" actId="790"/>
          <ac:spMkLst>
            <pc:docMk/>
            <pc:sldMk cId="3855391680" sldId="295"/>
            <ac:spMk id="591" creationId="{349A0B16-5695-4132-991E-A8313D07A4A7}"/>
          </ac:spMkLst>
        </pc:spChg>
        <pc:spChg chg="mod">
          <ac:chgData name="Ragnhild Halvorsrud" userId="917ea340-fd63-490f-a7db-68428d24cf32" providerId="ADAL" clId="{3F26B701-AADC-4668-AAA4-FB7BA2B947B1}" dt="2020-06-19T09:05:28.408" v="2138" actId="790"/>
          <ac:spMkLst>
            <pc:docMk/>
            <pc:sldMk cId="3855391680" sldId="295"/>
            <ac:spMk id="592" creationId="{066664AC-D41F-44E8-B4DC-468BA264D24B}"/>
          </ac:spMkLst>
        </pc:spChg>
        <pc:spChg chg="mod">
          <ac:chgData name="Ragnhild Halvorsrud" userId="917ea340-fd63-490f-a7db-68428d24cf32" providerId="ADAL" clId="{3F26B701-AADC-4668-AAA4-FB7BA2B947B1}" dt="2020-06-19T09:05:28.410" v="2139" actId="790"/>
          <ac:spMkLst>
            <pc:docMk/>
            <pc:sldMk cId="3855391680" sldId="295"/>
            <ac:spMk id="593" creationId="{819933B7-A587-4E60-B2E5-C5FB62DFD082}"/>
          </ac:spMkLst>
        </pc:spChg>
        <pc:spChg chg="mod">
          <ac:chgData name="Ragnhild Halvorsrud" userId="917ea340-fd63-490f-a7db-68428d24cf32" providerId="ADAL" clId="{3F26B701-AADC-4668-AAA4-FB7BA2B947B1}" dt="2020-06-19T09:05:28.411" v="2140" actId="790"/>
          <ac:spMkLst>
            <pc:docMk/>
            <pc:sldMk cId="3855391680" sldId="295"/>
            <ac:spMk id="594" creationId="{E411638D-1A39-4C4E-B1EB-E48FC2D8EF53}"/>
          </ac:spMkLst>
        </pc:spChg>
        <pc:spChg chg="mod">
          <ac:chgData name="Ragnhild Halvorsrud" userId="917ea340-fd63-490f-a7db-68428d24cf32" providerId="ADAL" clId="{3F26B701-AADC-4668-AAA4-FB7BA2B947B1}" dt="2020-06-19T09:05:28.413" v="2141" actId="790"/>
          <ac:spMkLst>
            <pc:docMk/>
            <pc:sldMk cId="3855391680" sldId="295"/>
            <ac:spMk id="595" creationId="{0B62A3A1-4039-4146-A779-79F05DE9D717}"/>
          </ac:spMkLst>
        </pc:spChg>
        <pc:spChg chg="mod">
          <ac:chgData name="Ragnhild Halvorsrud" userId="917ea340-fd63-490f-a7db-68428d24cf32" providerId="ADAL" clId="{3F26B701-AADC-4668-AAA4-FB7BA2B947B1}" dt="2020-06-19T09:05:28.415" v="2142" actId="790"/>
          <ac:spMkLst>
            <pc:docMk/>
            <pc:sldMk cId="3855391680" sldId="295"/>
            <ac:spMk id="596" creationId="{F9B8342F-E4FC-42B3-A9AB-68DE0B9501E4}"/>
          </ac:spMkLst>
        </pc:spChg>
        <pc:spChg chg="mod">
          <ac:chgData name="Ragnhild Halvorsrud" userId="917ea340-fd63-490f-a7db-68428d24cf32" providerId="ADAL" clId="{3F26B701-AADC-4668-AAA4-FB7BA2B947B1}" dt="2020-06-19T09:05:28.416" v="2143" actId="790"/>
          <ac:spMkLst>
            <pc:docMk/>
            <pc:sldMk cId="3855391680" sldId="295"/>
            <ac:spMk id="597" creationId="{EAF2D570-5FE5-403A-83BC-306E310A9CAF}"/>
          </ac:spMkLst>
        </pc:spChg>
        <pc:spChg chg="mod">
          <ac:chgData name="Ragnhild Halvorsrud" userId="917ea340-fd63-490f-a7db-68428d24cf32" providerId="ADAL" clId="{3F26B701-AADC-4668-AAA4-FB7BA2B947B1}" dt="2020-06-19T09:05:28.475" v="2181" actId="790"/>
          <ac:spMkLst>
            <pc:docMk/>
            <pc:sldMk cId="3855391680" sldId="295"/>
            <ac:spMk id="622" creationId="{D16FBF7A-8D78-4AD5-9E96-B7D24CD96625}"/>
          </ac:spMkLst>
        </pc:spChg>
        <pc:spChg chg="mod">
          <ac:chgData name="Ragnhild Halvorsrud" userId="917ea340-fd63-490f-a7db-68428d24cf32" providerId="ADAL" clId="{3F26B701-AADC-4668-AAA4-FB7BA2B947B1}" dt="2020-06-19T09:05:28.477" v="2182" actId="790"/>
          <ac:spMkLst>
            <pc:docMk/>
            <pc:sldMk cId="3855391680" sldId="295"/>
            <ac:spMk id="625" creationId="{CB471409-7623-43EA-ACE3-908B565126CC}"/>
          </ac:spMkLst>
        </pc:spChg>
        <pc:spChg chg="mod">
          <ac:chgData name="Ragnhild Halvorsrud" userId="917ea340-fd63-490f-a7db-68428d24cf32" providerId="ADAL" clId="{3F26B701-AADC-4668-AAA4-FB7BA2B947B1}" dt="2020-06-19T09:05:28.478" v="2183" actId="790"/>
          <ac:spMkLst>
            <pc:docMk/>
            <pc:sldMk cId="3855391680" sldId="295"/>
            <ac:spMk id="626" creationId="{1A90DE22-0AD2-42AC-AD14-0547A79AB4D5}"/>
          </ac:spMkLst>
        </pc:spChg>
        <pc:spChg chg="mod">
          <ac:chgData name="Ragnhild Halvorsrud" userId="917ea340-fd63-490f-a7db-68428d24cf32" providerId="ADAL" clId="{3F26B701-AADC-4668-AAA4-FB7BA2B947B1}" dt="2020-06-19T09:05:28.480" v="2184" actId="790"/>
          <ac:spMkLst>
            <pc:docMk/>
            <pc:sldMk cId="3855391680" sldId="295"/>
            <ac:spMk id="627" creationId="{DE1680FD-303D-4819-AC0F-36A547964300}"/>
          </ac:spMkLst>
        </pc:spChg>
        <pc:spChg chg="mod">
          <ac:chgData name="Ragnhild Halvorsrud" userId="917ea340-fd63-490f-a7db-68428d24cf32" providerId="ADAL" clId="{3F26B701-AADC-4668-AAA4-FB7BA2B947B1}" dt="2020-06-19T09:05:28.481" v="2185" actId="790"/>
          <ac:spMkLst>
            <pc:docMk/>
            <pc:sldMk cId="3855391680" sldId="295"/>
            <ac:spMk id="628" creationId="{3FFA858A-662B-4C26-9907-2268D901D93F}"/>
          </ac:spMkLst>
        </pc:spChg>
        <pc:spChg chg="mod">
          <ac:chgData name="Ragnhild Halvorsrud" userId="917ea340-fd63-490f-a7db-68428d24cf32" providerId="ADAL" clId="{3F26B701-AADC-4668-AAA4-FB7BA2B947B1}" dt="2020-06-19T09:05:28.483" v="2186" actId="790"/>
          <ac:spMkLst>
            <pc:docMk/>
            <pc:sldMk cId="3855391680" sldId="295"/>
            <ac:spMk id="629" creationId="{30B99F06-C724-43A7-9BDA-9590210F47C7}"/>
          </ac:spMkLst>
        </pc:spChg>
        <pc:spChg chg="mod">
          <ac:chgData name="Ragnhild Halvorsrud" userId="917ea340-fd63-490f-a7db-68428d24cf32" providerId="ADAL" clId="{3F26B701-AADC-4668-AAA4-FB7BA2B947B1}" dt="2020-06-19T09:05:28.485" v="2187" actId="790"/>
          <ac:spMkLst>
            <pc:docMk/>
            <pc:sldMk cId="3855391680" sldId="295"/>
            <ac:spMk id="632" creationId="{A94F0AD7-07D7-4AFA-A10E-B24B19192ED2}"/>
          </ac:spMkLst>
        </pc:spChg>
        <pc:spChg chg="mod">
          <ac:chgData name="Ragnhild Halvorsrud" userId="917ea340-fd63-490f-a7db-68428d24cf32" providerId="ADAL" clId="{3F26B701-AADC-4668-AAA4-FB7BA2B947B1}" dt="2020-06-19T09:05:28.495" v="2193" actId="790"/>
          <ac:spMkLst>
            <pc:docMk/>
            <pc:sldMk cId="3855391680" sldId="295"/>
            <ac:spMk id="635" creationId="{2D0A4DA5-C346-4D20-B29D-3D7DC04C9BB4}"/>
          </ac:spMkLst>
        </pc:spChg>
        <pc:spChg chg="mod">
          <ac:chgData name="Ragnhild Halvorsrud" userId="917ea340-fd63-490f-a7db-68428d24cf32" providerId="ADAL" clId="{3F26B701-AADC-4668-AAA4-FB7BA2B947B1}" dt="2020-06-19T09:05:28.496" v="2194" actId="790"/>
          <ac:spMkLst>
            <pc:docMk/>
            <pc:sldMk cId="3855391680" sldId="295"/>
            <ac:spMk id="636" creationId="{80EE4A95-0521-49AB-A365-34F8543F083F}"/>
          </ac:spMkLst>
        </pc:spChg>
        <pc:spChg chg="mod">
          <ac:chgData name="Ragnhild Halvorsrud" userId="917ea340-fd63-490f-a7db-68428d24cf32" providerId="ADAL" clId="{3F26B701-AADC-4668-AAA4-FB7BA2B947B1}" dt="2020-06-19T09:05:28.497" v="2195" actId="790"/>
          <ac:spMkLst>
            <pc:docMk/>
            <pc:sldMk cId="3855391680" sldId="295"/>
            <ac:spMk id="637" creationId="{D2C5932A-3719-493C-A894-950633BB4488}"/>
          </ac:spMkLst>
        </pc:spChg>
        <pc:spChg chg="mod">
          <ac:chgData name="Ragnhild Halvorsrud" userId="917ea340-fd63-490f-a7db-68428d24cf32" providerId="ADAL" clId="{3F26B701-AADC-4668-AAA4-FB7BA2B947B1}" dt="2020-06-19T09:05:28.499" v="2196" actId="790"/>
          <ac:spMkLst>
            <pc:docMk/>
            <pc:sldMk cId="3855391680" sldId="295"/>
            <ac:spMk id="638" creationId="{4A5AAE1B-4713-41FE-88C2-10F00ABE1648}"/>
          </ac:spMkLst>
        </pc:spChg>
        <pc:spChg chg="mod">
          <ac:chgData name="Ragnhild Halvorsrud" userId="917ea340-fd63-490f-a7db-68428d24cf32" providerId="ADAL" clId="{3F26B701-AADC-4668-AAA4-FB7BA2B947B1}" dt="2020-06-19T09:05:28.500" v="2197" actId="790"/>
          <ac:spMkLst>
            <pc:docMk/>
            <pc:sldMk cId="3855391680" sldId="295"/>
            <ac:spMk id="639" creationId="{76D37B4E-F0B6-484C-A8E1-9A9C84AB4C6A}"/>
          </ac:spMkLst>
        </pc:spChg>
        <pc:spChg chg="mod">
          <ac:chgData name="Ragnhild Halvorsrud" userId="917ea340-fd63-490f-a7db-68428d24cf32" providerId="ADAL" clId="{3F26B701-AADC-4668-AAA4-FB7BA2B947B1}" dt="2020-06-19T09:05:28.502" v="2198" actId="790"/>
          <ac:spMkLst>
            <pc:docMk/>
            <pc:sldMk cId="3855391680" sldId="295"/>
            <ac:spMk id="640" creationId="{7A740749-A78A-4C8D-B86B-BE92E557F007}"/>
          </ac:spMkLst>
        </pc:spChg>
        <pc:spChg chg="mod">
          <ac:chgData name="Ragnhild Halvorsrud" userId="917ea340-fd63-490f-a7db-68428d24cf32" providerId="ADAL" clId="{3F26B701-AADC-4668-AAA4-FB7BA2B947B1}" dt="2020-06-19T09:05:28.503" v="2199" actId="790"/>
          <ac:spMkLst>
            <pc:docMk/>
            <pc:sldMk cId="3855391680" sldId="295"/>
            <ac:spMk id="641" creationId="{98711C28-C97E-4F5D-A889-6BCEE07EABCA}"/>
          </ac:spMkLst>
        </pc:spChg>
        <pc:spChg chg="mod">
          <ac:chgData name="Ragnhild Halvorsrud" userId="917ea340-fd63-490f-a7db-68428d24cf32" providerId="ADAL" clId="{3F26B701-AADC-4668-AAA4-FB7BA2B947B1}" dt="2020-06-19T09:05:28.505" v="2200" actId="790"/>
          <ac:spMkLst>
            <pc:docMk/>
            <pc:sldMk cId="3855391680" sldId="295"/>
            <ac:spMk id="644" creationId="{845AA360-42BF-4FCB-8042-A560440402CC}"/>
          </ac:spMkLst>
        </pc:spChg>
        <pc:spChg chg="mod">
          <ac:chgData name="Ragnhild Halvorsrud" userId="917ea340-fd63-490f-a7db-68428d24cf32" providerId="ADAL" clId="{3F26B701-AADC-4668-AAA4-FB7BA2B947B1}" dt="2020-06-19T09:05:28.506" v="2201" actId="790"/>
          <ac:spMkLst>
            <pc:docMk/>
            <pc:sldMk cId="3855391680" sldId="295"/>
            <ac:spMk id="645" creationId="{E2F58609-BFC3-4EF6-9198-96380A6D8853}"/>
          </ac:spMkLst>
        </pc:spChg>
        <pc:spChg chg="mod">
          <ac:chgData name="Ragnhild Halvorsrud" userId="917ea340-fd63-490f-a7db-68428d24cf32" providerId="ADAL" clId="{3F26B701-AADC-4668-AAA4-FB7BA2B947B1}" dt="2020-06-19T09:05:28.508" v="2202" actId="790"/>
          <ac:spMkLst>
            <pc:docMk/>
            <pc:sldMk cId="3855391680" sldId="295"/>
            <ac:spMk id="646" creationId="{B5AA9175-E0DB-4336-9171-C4E9FA7856B7}"/>
          </ac:spMkLst>
        </pc:spChg>
        <pc:spChg chg="mod">
          <ac:chgData name="Ragnhild Halvorsrud" userId="917ea340-fd63-490f-a7db-68428d24cf32" providerId="ADAL" clId="{3F26B701-AADC-4668-AAA4-FB7BA2B947B1}" dt="2020-06-19T09:05:28.509" v="2203" actId="790"/>
          <ac:spMkLst>
            <pc:docMk/>
            <pc:sldMk cId="3855391680" sldId="295"/>
            <ac:spMk id="647" creationId="{1D1DFC6D-4130-44E7-864E-AB2CB5DBEF15}"/>
          </ac:spMkLst>
        </pc:spChg>
        <pc:spChg chg="mod">
          <ac:chgData name="Ragnhild Halvorsrud" userId="917ea340-fd63-490f-a7db-68428d24cf32" providerId="ADAL" clId="{3F26B701-AADC-4668-AAA4-FB7BA2B947B1}" dt="2020-06-19T09:05:28.511" v="2204" actId="790"/>
          <ac:spMkLst>
            <pc:docMk/>
            <pc:sldMk cId="3855391680" sldId="295"/>
            <ac:spMk id="648" creationId="{9B496F17-85ED-4782-8547-4F05EEA11A58}"/>
          </ac:spMkLst>
        </pc:spChg>
        <pc:spChg chg="mod">
          <ac:chgData name="Ragnhild Halvorsrud" userId="917ea340-fd63-490f-a7db-68428d24cf32" providerId="ADAL" clId="{3F26B701-AADC-4668-AAA4-FB7BA2B947B1}" dt="2020-06-19T09:05:28.512" v="2205" actId="790"/>
          <ac:spMkLst>
            <pc:docMk/>
            <pc:sldMk cId="3855391680" sldId="295"/>
            <ac:spMk id="649" creationId="{58F98B75-BBA4-4B4E-AC5F-20437DCDA0E3}"/>
          </ac:spMkLst>
        </pc:spChg>
        <pc:spChg chg="mod">
          <ac:chgData name="Ragnhild Halvorsrud" userId="917ea340-fd63-490f-a7db-68428d24cf32" providerId="ADAL" clId="{3F26B701-AADC-4668-AAA4-FB7BA2B947B1}" dt="2020-06-19T09:05:28.514" v="2206" actId="790"/>
          <ac:spMkLst>
            <pc:docMk/>
            <pc:sldMk cId="3855391680" sldId="295"/>
            <ac:spMk id="650" creationId="{EC68C981-5157-458F-910F-A47DCFD9CDA6}"/>
          </ac:spMkLst>
        </pc:spChg>
        <pc:spChg chg="mod">
          <ac:chgData name="Ragnhild Halvorsrud" userId="917ea340-fd63-490f-a7db-68428d24cf32" providerId="ADAL" clId="{3F26B701-AADC-4668-AAA4-FB7BA2B947B1}" dt="2020-06-19T09:05:28.515" v="2207" actId="790"/>
          <ac:spMkLst>
            <pc:docMk/>
            <pc:sldMk cId="3855391680" sldId="295"/>
            <ac:spMk id="653" creationId="{5CFAF07A-FBC2-4F9B-9144-6D23101AB7BA}"/>
          </ac:spMkLst>
        </pc:spChg>
        <pc:spChg chg="mod">
          <ac:chgData name="Ragnhild Halvorsrud" userId="917ea340-fd63-490f-a7db-68428d24cf32" providerId="ADAL" clId="{3F26B701-AADC-4668-AAA4-FB7BA2B947B1}" dt="2020-06-19T09:05:28.517" v="2208" actId="790"/>
          <ac:spMkLst>
            <pc:docMk/>
            <pc:sldMk cId="3855391680" sldId="295"/>
            <ac:spMk id="654" creationId="{3CE2B54D-8215-4C07-8190-78EDDEFE3E38}"/>
          </ac:spMkLst>
        </pc:spChg>
        <pc:spChg chg="mod">
          <ac:chgData name="Ragnhild Halvorsrud" userId="917ea340-fd63-490f-a7db-68428d24cf32" providerId="ADAL" clId="{3F26B701-AADC-4668-AAA4-FB7BA2B947B1}" dt="2020-06-19T09:05:28.518" v="2209" actId="790"/>
          <ac:spMkLst>
            <pc:docMk/>
            <pc:sldMk cId="3855391680" sldId="295"/>
            <ac:spMk id="655" creationId="{7A2DD35C-A670-48D6-B6AE-CF525F15D0E3}"/>
          </ac:spMkLst>
        </pc:spChg>
        <pc:spChg chg="mod">
          <ac:chgData name="Ragnhild Halvorsrud" userId="917ea340-fd63-490f-a7db-68428d24cf32" providerId="ADAL" clId="{3F26B701-AADC-4668-AAA4-FB7BA2B947B1}" dt="2020-06-19T09:05:28.520" v="2210" actId="790"/>
          <ac:spMkLst>
            <pc:docMk/>
            <pc:sldMk cId="3855391680" sldId="295"/>
            <ac:spMk id="656" creationId="{CCF8A5FF-94A8-418F-A879-F179A0937B84}"/>
          </ac:spMkLst>
        </pc:spChg>
        <pc:spChg chg="mod">
          <ac:chgData name="Ragnhild Halvorsrud" userId="917ea340-fd63-490f-a7db-68428d24cf32" providerId="ADAL" clId="{3F26B701-AADC-4668-AAA4-FB7BA2B947B1}" dt="2020-06-19T09:05:28.521" v="2211" actId="790"/>
          <ac:spMkLst>
            <pc:docMk/>
            <pc:sldMk cId="3855391680" sldId="295"/>
            <ac:spMk id="657" creationId="{370FE0D6-E591-4824-9166-A85A52A46EDB}"/>
          </ac:spMkLst>
        </pc:spChg>
        <pc:spChg chg="mod">
          <ac:chgData name="Ragnhild Halvorsrud" userId="917ea340-fd63-490f-a7db-68428d24cf32" providerId="ADAL" clId="{3F26B701-AADC-4668-AAA4-FB7BA2B947B1}" dt="2020-06-19T09:05:28.523" v="2212" actId="790"/>
          <ac:spMkLst>
            <pc:docMk/>
            <pc:sldMk cId="3855391680" sldId="295"/>
            <ac:spMk id="658" creationId="{14E0C293-EAEE-4716-9516-4735503C41E1}"/>
          </ac:spMkLst>
        </pc:spChg>
        <pc:spChg chg="mod">
          <ac:chgData name="Ragnhild Halvorsrud" userId="917ea340-fd63-490f-a7db-68428d24cf32" providerId="ADAL" clId="{3F26B701-AADC-4668-AAA4-FB7BA2B947B1}" dt="2020-06-19T09:05:28.524" v="2213" actId="790"/>
          <ac:spMkLst>
            <pc:docMk/>
            <pc:sldMk cId="3855391680" sldId="295"/>
            <ac:spMk id="659" creationId="{14F3001C-2248-4879-838F-6A406EBB0799}"/>
          </ac:spMkLst>
        </pc:spChg>
        <pc:spChg chg="mod">
          <ac:chgData name="Ragnhild Halvorsrud" userId="917ea340-fd63-490f-a7db-68428d24cf32" providerId="ADAL" clId="{3F26B701-AADC-4668-AAA4-FB7BA2B947B1}" dt="2020-06-19T09:05:28.526" v="2214" actId="790"/>
          <ac:spMkLst>
            <pc:docMk/>
            <pc:sldMk cId="3855391680" sldId="295"/>
            <ac:spMk id="662" creationId="{88EF2AD5-6266-45FB-82F4-BAA49B566907}"/>
          </ac:spMkLst>
        </pc:spChg>
        <pc:spChg chg="mod">
          <ac:chgData name="Ragnhild Halvorsrud" userId="917ea340-fd63-490f-a7db-68428d24cf32" providerId="ADAL" clId="{3F26B701-AADC-4668-AAA4-FB7BA2B947B1}" dt="2020-06-19T09:05:28.527" v="2215" actId="790"/>
          <ac:spMkLst>
            <pc:docMk/>
            <pc:sldMk cId="3855391680" sldId="295"/>
            <ac:spMk id="663" creationId="{B3DF3941-BEDE-4144-A89B-7E275427AB2B}"/>
          </ac:spMkLst>
        </pc:spChg>
        <pc:spChg chg="mod">
          <ac:chgData name="Ragnhild Halvorsrud" userId="917ea340-fd63-490f-a7db-68428d24cf32" providerId="ADAL" clId="{3F26B701-AADC-4668-AAA4-FB7BA2B947B1}" dt="2020-06-19T09:05:28.529" v="2216" actId="790"/>
          <ac:spMkLst>
            <pc:docMk/>
            <pc:sldMk cId="3855391680" sldId="295"/>
            <ac:spMk id="664" creationId="{F7419B98-2DE2-42A9-816D-BBE7EBB11953}"/>
          </ac:spMkLst>
        </pc:spChg>
        <pc:spChg chg="mod">
          <ac:chgData name="Ragnhild Halvorsrud" userId="917ea340-fd63-490f-a7db-68428d24cf32" providerId="ADAL" clId="{3F26B701-AADC-4668-AAA4-FB7BA2B947B1}" dt="2020-06-19T09:05:28.530" v="2217" actId="790"/>
          <ac:spMkLst>
            <pc:docMk/>
            <pc:sldMk cId="3855391680" sldId="295"/>
            <ac:spMk id="665" creationId="{3F073311-D562-4FE9-B715-79A05C904267}"/>
          </ac:spMkLst>
        </pc:spChg>
        <pc:spChg chg="mod">
          <ac:chgData name="Ragnhild Halvorsrud" userId="917ea340-fd63-490f-a7db-68428d24cf32" providerId="ADAL" clId="{3F26B701-AADC-4668-AAA4-FB7BA2B947B1}" dt="2020-06-19T09:05:28.532" v="2218" actId="790"/>
          <ac:spMkLst>
            <pc:docMk/>
            <pc:sldMk cId="3855391680" sldId="295"/>
            <ac:spMk id="666" creationId="{B2F6B83A-5BEA-45D0-89FB-29E2612DA2B4}"/>
          </ac:spMkLst>
        </pc:spChg>
        <pc:spChg chg="mod">
          <ac:chgData name="Ragnhild Halvorsrud" userId="917ea340-fd63-490f-a7db-68428d24cf32" providerId="ADAL" clId="{3F26B701-AADC-4668-AAA4-FB7BA2B947B1}" dt="2020-06-19T09:05:28.533" v="2219" actId="790"/>
          <ac:spMkLst>
            <pc:docMk/>
            <pc:sldMk cId="3855391680" sldId="295"/>
            <ac:spMk id="667" creationId="{8A11EAAC-4EE4-43D7-8B50-18D08056887A}"/>
          </ac:spMkLst>
        </pc:spChg>
        <pc:spChg chg="mod">
          <ac:chgData name="Ragnhild Halvorsrud" userId="917ea340-fd63-490f-a7db-68428d24cf32" providerId="ADAL" clId="{3F26B701-AADC-4668-AAA4-FB7BA2B947B1}" dt="2020-06-19T09:05:28.535" v="2220" actId="790"/>
          <ac:spMkLst>
            <pc:docMk/>
            <pc:sldMk cId="3855391680" sldId="295"/>
            <ac:spMk id="668" creationId="{1DB993DC-17A9-43D6-92CF-04385A7AAA1F}"/>
          </ac:spMkLst>
        </pc:spChg>
        <pc:spChg chg="mod">
          <ac:chgData name="Ragnhild Halvorsrud" userId="917ea340-fd63-490f-a7db-68428d24cf32" providerId="ADAL" clId="{3F26B701-AADC-4668-AAA4-FB7BA2B947B1}" dt="2020-06-19T09:05:28.536" v="2221" actId="790"/>
          <ac:spMkLst>
            <pc:docMk/>
            <pc:sldMk cId="3855391680" sldId="295"/>
            <ac:spMk id="671" creationId="{E97FD160-960F-4229-8252-30F7A9982358}"/>
          </ac:spMkLst>
        </pc:spChg>
        <pc:spChg chg="mod">
          <ac:chgData name="Ragnhild Halvorsrud" userId="917ea340-fd63-490f-a7db-68428d24cf32" providerId="ADAL" clId="{3F26B701-AADC-4668-AAA4-FB7BA2B947B1}" dt="2020-06-19T09:05:28.538" v="2222" actId="790"/>
          <ac:spMkLst>
            <pc:docMk/>
            <pc:sldMk cId="3855391680" sldId="295"/>
            <ac:spMk id="672" creationId="{780916AF-9AEC-4B40-8A24-A60200CA52B5}"/>
          </ac:spMkLst>
        </pc:spChg>
        <pc:spChg chg="mod">
          <ac:chgData name="Ragnhild Halvorsrud" userId="917ea340-fd63-490f-a7db-68428d24cf32" providerId="ADAL" clId="{3F26B701-AADC-4668-AAA4-FB7BA2B947B1}" dt="2020-06-19T09:05:28.539" v="2223" actId="790"/>
          <ac:spMkLst>
            <pc:docMk/>
            <pc:sldMk cId="3855391680" sldId="295"/>
            <ac:spMk id="673" creationId="{FBE5398C-4A27-46DB-B2B1-D5C8C3946B1F}"/>
          </ac:spMkLst>
        </pc:spChg>
        <pc:spChg chg="mod">
          <ac:chgData name="Ragnhild Halvorsrud" userId="917ea340-fd63-490f-a7db-68428d24cf32" providerId="ADAL" clId="{3F26B701-AADC-4668-AAA4-FB7BA2B947B1}" dt="2020-06-19T09:05:28.540" v="2224" actId="790"/>
          <ac:spMkLst>
            <pc:docMk/>
            <pc:sldMk cId="3855391680" sldId="295"/>
            <ac:spMk id="674" creationId="{1C798D05-06A2-437C-A34F-6E108172DDBC}"/>
          </ac:spMkLst>
        </pc:spChg>
        <pc:spChg chg="mod">
          <ac:chgData name="Ragnhild Halvorsrud" userId="917ea340-fd63-490f-a7db-68428d24cf32" providerId="ADAL" clId="{3F26B701-AADC-4668-AAA4-FB7BA2B947B1}" dt="2020-06-19T09:05:28.542" v="2225" actId="790"/>
          <ac:spMkLst>
            <pc:docMk/>
            <pc:sldMk cId="3855391680" sldId="295"/>
            <ac:spMk id="675" creationId="{8D78E635-CD80-48F3-B94D-87EFB74B0D6B}"/>
          </ac:spMkLst>
        </pc:spChg>
        <pc:spChg chg="mod">
          <ac:chgData name="Ragnhild Halvorsrud" userId="917ea340-fd63-490f-a7db-68428d24cf32" providerId="ADAL" clId="{3F26B701-AADC-4668-AAA4-FB7BA2B947B1}" dt="2020-06-19T09:05:28.544" v="2226" actId="790"/>
          <ac:spMkLst>
            <pc:docMk/>
            <pc:sldMk cId="3855391680" sldId="295"/>
            <ac:spMk id="676" creationId="{179F0585-DB96-4864-A805-733824DF03A6}"/>
          </ac:spMkLst>
        </pc:spChg>
        <pc:spChg chg="mod">
          <ac:chgData name="Ragnhild Halvorsrud" userId="917ea340-fd63-490f-a7db-68428d24cf32" providerId="ADAL" clId="{3F26B701-AADC-4668-AAA4-FB7BA2B947B1}" dt="2020-06-19T09:05:28.546" v="2227" actId="790"/>
          <ac:spMkLst>
            <pc:docMk/>
            <pc:sldMk cId="3855391680" sldId="295"/>
            <ac:spMk id="677" creationId="{5E45CC96-825D-45E3-8D2B-853A04E42C65}"/>
          </ac:spMkLst>
        </pc:spChg>
        <pc:spChg chg="mod">
          <ac:chgData name="Ragnhild Halvorsrud" userId="917ea340-fd63-490f-a7db-68428d24cf32" providerId="ADAL" clId="{3F26B701-AADC-4668-AAA4-FB7BA2B947B1}" dt="2020-06-19T09:05:28.557" v="2233" actId="790"/>
          <ac:spMkLst>
            <pc:docMk/>
            <pc:sldMk cId="3855391680" sldId="295"/>
            <ac:spMk id="680" creationId="{4F542749-CA03-4BB9-92A5-99983BC1514A}"/>
          </ac:spMkLst>
        </pc:spChg>
        <pc:spChg chg="mod">
          <ac:chgData name="Ragnhild Halvorsrud" userId="917ea340-fd63-490f-a7db-68428d24cf32" providerId="ADAL" clId="{3F26B701-AADC-4668-AAA4-FB7BA2B947B1}" dt="2020-06-19T09:05:28.559" v="2234" actId="790"/>
          <ac:spMkLst>
            <pc:docMk/>
            <pc:sldMk cId="3855391680" sldId="295"/>
            <ac:spMk id="681" creationId="{16642BEB-F9DF-4105-9707-ED04986A2286}"/>
          </ac:spMkLst>
        </pc:spChg>
        <pc:spChg chg="mod">
          <ac:chgData name="Ragnhild Halvorsrud" userId="917ea340-fd63-490f-a7db-68428d24cf32" providerId="ADAL" clId="{3F26B701-AADC-4668-AAA4-FB7BA2B947B1}" dt="2020-06-19T09:05:28.561" v="2235" actId="790"/>
          <ac:spMkLst>
            <pc:docMk/>
            <pc:sldMk cId="3855391680" sldId="295"/>
            <ac:spMk id="686" creationId="{195477BE-F027-40AB-8D0C-001F02FBD9AE}"/>
          </ac:spMkLst>
        </pc:spChg>
        <pc:spChg chg="mod">
          <ac:chgData name="Ragnhild Halvorsrud" userId="917ea340-fd63-490f-a7db-68428d24cf32" providerId="ADAL" clId="{3F26B701-AADC-4668-AAA4-FB7BA2B947B1}" dt="2020-06-19T09:05:28.562" v="2236" actId="790"/>
          <ac:spMkLst>
            <pc:docMk/>
            <pc:sldMk cId="3855391680" sldId="295"/>
            <ac:spMk id="689" creationId="{9F448F75-3874-4490-A536-425D8084A5DC}"/>
          </ac:spMkLst>
        </pc:spChg>
        <pc:spChg chg="mod">
          <ac:chgData name="Ragnhild Halvorsrud" userId="917ea340-fd63-490f-a7db-68428d24cf32" providerId="ADAL" clId="{3F26B701-AADC-4668-AAA4-FB7BA2B947B1}" dt="2020-06-19T09:05:28.564" v="2237" actId="790"/>
          <ac:spMkLst>
            <pc:docMk/>
            <pc:sldMk cId="3855391680" sldId="295"/>
            <ac:spMk id="690" creationId="{89FBA0EA-BB05-4169-A8D9-0270D7C5763B}"/>
          </ac:spMkLst>
        </pc:spChg>
        <pc:spChg chg="mod">
          <ac:chgData name="Ragnhild Halvorsrud" userId="917ea340-fd63-490f-a7db-68428d24cf32" providerId="ADAL" clId="{3F26B701-AADC-4668-AAA4-FB7BA2B947B1}" dt="2020-06-19T09:05:28.566" v="2238" actId="790"/>
          <ac:spMkLst>
            <pc:docMk/>
            <pc:sldMk cId="3855391680" sldId="295"/>
            <ac:spMk id="695" creationId="{25DA16DD-C8E4-4AC0-8C19-03E424EBAC72}"/>
          </ac:spMkLst>
        </pc:spChg>
        <pc:spChg chg="mod">
          <ac:chgData name="Ragnhild Halvorsrud" userId="917ea340-fd63-490f-a7db-68428d24cf32" providerId="ADAL" clId="{3F26B701-AADC-4668-AAA4-FB7BA2B947B1}" dt="2020-06-19T09:05:28.430" v="2152" actId="790"/>
          <ac:spMkLst>
            <pc:docMk/>
            <pc:sldMk cId="3855391680" sldId="295"/>
            <ac:spMk id="697" creationId="{5E4AB334-9376-4A0C-9049-4B0ED4F9BCB9}"/>
          </ac:spMkLst>
        </pc:spChg>
        <pc:spChg chg="mod">
          <ac:chgData name="Ragnhild Halvorsrud" userId="917ea340-fd63-490f-a7db-68428d24cf32" providerId="ADAL" clId="{3F26B701-AADC-4668-AAA4-FB7BA2B947B1}" dt="2020-06-19T09:05:28.431" v="2153" actId="790"/>
          <ac:spMkLst>
            <pc:docMk/>
            <pc:sldMk cId="3855391680" sldId="295"/>
            <ac:spMk id="698" creationId="{A060CEDF-C072-4222-95EF-359C85E1C8FC}"/>
          </ac:spMkLst>
        </pc:spChg>
        <pc:spChg chg="mod">
          <ac:chgData name="Ragnhild Halvorsrud" userId="917ea340-fd63-490f-a7db-68428d24cf32" providerId="ADAL" clId="{3F26B701-AADC-4668-AAA4-FB7BA2B947B1}" dt="2020-06-19T09:05:28.432" v="2154" actId="790"/>
          <ac:spMkLst>
            <pc:docMk/>
            <pc:sldMk cId="3855391680" sldId="295"/>
            <ac:spMk id="699" creationId="{9A110AD8-2502-4A09-937C-76BBF924BB18}"/>
          </ac:spMkLst>
        </pc:spChg>
        <pc:spChg chg="mod">
          <ac:chgData name="Ragnhild Halvorsrud" userId="917ea340-fd63-490f-a7db-68428d24cf32" providerId="ADAL" clId="{3F26B701-AADC-4668-AAA4-FB7BA2B947B1}" dt="2020-06-19T09:05:28.434" v="2155" actId="790"/>
          <ac:spMkLst>
            <pc:docMk/>
            <pc:sldMk cId="3855391680" sldId="295"/>
            <ac:spMk id="700" creationId="{C5E86649-3203-4B14-9DDE-DC765949BD1C}"/>
          </ac:spMkLst>
        </pc:spChg>
        <pc:spChg chg="mod">
          <ac:chgData name="Ragnhild Halvorsrud" userId="917ea340-fd63-490f-a7db-68428d24cf32" providerId="ADAL" clId="{3F26B701-AADC-4668-AAA4-FB7BA2B947B1}" dt="2020-06-19T09:05:28.436" v="2156" actId="790"/>
          <ac:spMkLst>
            <pc:docMk/>
            <pc:sldMk cId="3855391680" sldId="295"/>
            <ac:spMk id="701" creationId="{F3077DAC-72D2-4533-8CD5-088BA5B28D55}"/>
          </ac:spMkLst>
        </pc:spChg>
        <pc:spChg chg="mod">
          <ac:chgData name="Ragnhild Halvorsrud" userId="917ea340-fd63-490f-a7db-68428d24cf32" providerId="ADAL" clId="{3F26B701-AADC-4668-AAA4-FB7BA2B947B1}" dt="2020-06-19T09:05:28.437" v="2157" actId="790"/>
          <ac:spMkLst>
            <pc:docMk/>
            <pc:sldMk cId="3855391680" sldId="295"/>
            <ac:spMk id="702" creationId="{10AF5F1E-938E-4BCA-A345-FA0A53B88979}"/>
          </ac:spMkLst>
        </pc:spChg>
        <pc:spChg chg="mod">
          <ac:chgData name="Ragnhild Halvorsrud" userId="917ea340-fd63-490f-a7db-68428d24cf32" providerId="ADAL" clId="{3F26B701-AADC-4668-AAA4-FB7BA2B947B1}" dt="2020-06-19T09:05:28.486" v="2188" actId="790"/>
          <ac:spMkLst>
            <pc:docMk/>
            <pc:sldMk cId="3855391680" sldId="295"/>
            <ac:spMk id="703" creationId="{11713DA1-B715-4255-B9B6-74FBA3FEF497}"/>
          </ac:spMkLst>
        </pc:spChg>
        <pc:spChg chg="mod">
          <ac:chgData name="Ragnhild Halvorsrud" userId="917ea340-fd63-490f-a7db-68428d24cf32" providerId="ADAL" clId="{3F26B701-AADC-4668-AAA4-FB7BA2B947B1}" dt="2020-06-19T09:05:28.488" v="2189" actId="790"/>
          <ac:spMkLst>
            <pc:docMk/>
            <pc:sldMk cId="3855391680" sldId="295"/>
            <ac:spMk id="704" creationId="{BB7B050F-1F6E-4020-9415-15A91BA04EA1}"/>
          </ac:spMkLst>
        </pc:spChg>
        <pc:spChg chg="mod">
          <ac:chgData name="Ragnhild Halvorsrud" userId="917ea340-fd63-490f-a7db-68428d24cf32" providerId="ADAL" clId="{3F26B701-AADC-4668-AAA4-FB7BA2B947B1}" dt="2020-06-19T09:05:28.489" v="2190" actId="790"/>
          <ac:spMkLst>
            <pc:docMk/>
            <pc:sldMk cId="3855391680" sldId="295"/>
            <ac:spMk id="705" creationId="{8725E4D3-E4B3-4FB6-AEC8-05BB70846382}"/>
          </ac:spMkLst>
        </pc:spChg>
        <pc:spChg chg="mod">
          <ac:chgData name="Ragnhild Halvorsrud" userId="917ea340-fd63-490f-a7db-68428d24cf32" providerId="ADAL" clId="{3F26B701-AADC-4668-AAA4-FB7BA2B947B1}" dt="2020-06-19T09:05:28.491" v="2191" actId="790"/>
          <ac:spMkLst>
            <pc:docMk/>
            <pc:sldMk cId="3855391680" sldId="295"/>
            <ac:spMk id="706" creationId="{442FB227-3075-47AA-9D92-0AD56F44EA45}"/>
          </ac:spMkLst>
        </pc:spChg>
        <pc:spChg chg="mod">
          <ac:chgData name="Ragnhild Halvorsrud" userId="917ea340-fd63-490f-a7db-68428d24cf32" providerId="ADAL" clId="{3F26B701-AADC-4668-AAA4-FB7BA2B947B1}" dt="2020-06-19T09:05:28.492" v="2192" actId="790"/>
          <ac:spMkLst>
            <pc:docMk/>
            <pc:sldMk cId="3855391680" sldId="295"/>
            <ac:spMk id="707" creationId="{CC33A6B1-61AB-4F3D-88F3-EF23C640BEA0}"/>
          </ac:spMkLst>
        </pc:spChg>
        <pc:spChg chg="mod">
          <ac:chgData name="Ragnhild Halvorsrud" userId="917ea340-fd63-490f-a7db-68428d24cf32" providerId="ADAL" clId="{3F26B701-AADC-4668-AAA4-FB7BA2B947B1}" dt="2020-06-19T09:05:28.547" v="2228" actId="790"/>
          <ac:spMkLst>
            <pc:docMk/>
            <pc:sldMk cId="3855391680" sldId="295"/>
            <ac:spMk id="716" creationId="{1EA989C3-D25A-4473-8032-963ED77D0859}"/>
          </ac:spMkLst>
        </pc:spChg>
        <pc:spChg chg="mod">
          <ac:chgData name="Ragnhild Halvorsrud" userId="917ea340-fd63-490f-a7db-68428d24cf32" providerId="ADAL" clId="{3F26B701-AADC-4668-AAA4-FB7BA2B947B1}" dt="2020-06-19T09:05:28.549" v="2229" actId="790"/>
          <ac:spMkLst>
            <pc:docMk/>
            <pc:sldMk cId="3855391680" sldId="295"/>
            <ac:spMk id="717" creationId="{121EDC8A-6D84-4BDC-80CA-CAF46BF334BB}"/>
          </ac:spMkLst>
        </pc:spChg>
        <pc:spChg chg="mod">
          <ac:chgData name="Ragnhild Halvorsrud" userId="917ea340-fd63-490f-a7db-68428d24cf32" providerId="ADAL" clId="{3F26B701-AADC-4668-AAA4-FB7BA2B947B1}" dt="2020-06-19T09:05:28.551" v="2230" actId="790"/>
          <ac:spMkLst>
            <pc:docMk/>
            <pc:sldMk cId="3855391680" sldId="295"/>
            <ac:spMk id="718" creationId="{468DE55B-13EC-4D35-ABC7-84762D16AE85}"/>
          </ac:spMkLst>
        </pc:spChg>
        <pc:spChg chg="mod">
          <ac:chgData name="Ragnhild Halvorsrud" userId="917ea340-fd63-490f-a7db-68428d24cf32" providerId="ADAL" clId="{3F26B701-AADC-4668-AAA4-FB7BA2B947B1}" dt="2020-06-19T09:05:28.553" v="2231" actId="790"/>
          <ac:spMkLst>
            <pc:docMk/>
            <pc:sldMk cId="3855391680" sldId="295"/>
            <ac:spMk id="719" creationId="{F972DDB3-84D7-4611-9BC7-57E634DC0C72}"/>
          </ac:spMkLst>
        </pc:spChg>
        <pc:spChg chg="mod">
          <ac:chgData name="Ragnhild Halvorsrud" userId="917ea340-fd63-490f-a7db-68428d24cf32" providerId="ADAL" clId="{3F26B701-AADC-4668-AAA4-FB7BA2B947B1}" dt="2020-06-19T09:05:28.555" v="2232" actId="790"/>
          <ac:spMkLst>
            <pc:docMk/>
            <pc:sldMk cId="3855391680" sldId="295"/>
            <ac:spMk id="720" creationId="{418A9580-BFC4-4B93-9CCB-635FA58E030E}"/>
          </ac:spMkLst>
        </pc:spChg>
        <pc:spChg chg="mod">
          <ac:chgData name="Ragnhild Halvorsrud" userId="917ea340-fd63-490f-a7db-68428d24cf32" providerId="ADAL" clId="{3F26B701-AADC-4668-AAA4-FB7BA2B947B1}" dt="2020-06-19T09:05:28.568" v="2239" actId="790"/>
          <ac:spMkLst>
            <pc:docMk/>
            <pc:sldMk cId="3855391680" sldId="295"/>
            <ac:spMk id="748" creationId="{D7A6DE4D-B33F-4024-80C6-6017A8336099}"/>
          </ac:spMkLst>
        </pc:spChg>
        <pc:spChg chg="mod">
          <ac:chgData name="Ragnhild Halvorsrud" userId="917ea340-fd63-490f-a7db-68428d24cf32" providerId="ADAL" clId="{3F26B701-AADC-4668-AAA4-FB7BA2B947B1}" dt="2020-06-19T09:05:28.570" v="2240" actId="790"/>
          <ac:spMkLst>
            <pc:docMk/>
            <pc:sldMk cId="3855391680" sldId="295"/>
            <ac:spMk id="749" creationId="{B6AD12E3-D027-4C18-96C1-9F58051D9E8F}"/>
          </ac:spMkLst>
        </pc:spChg>
        <pc:spChg chg="mod">
          <ac:chgData name="Ragnhild Halvorsrud" userId="917ea340-fd63-490f-a7db-68428d24cf32" providerId="ADAL" clId="{3F26B701-AADC-4668-AAA4-FB7BA2B947B1}" dt="2020-06-19T09:05:28.572" v="2241" actId="790"/>
          <ac:spMkLst>
            <pc:docMk/>
            <pc:sldMk cId="3855391680" sldId="295"/>
            <ac:spMk id="754" creationId="{64A4545C-005C-4885-B60D-3573912E34D6}"/>
          </ac:spMkLst>
        </pc:spChg>
        <pc:spChg chg="mod">
          <ac:chgData name="Ragnhild Halvorsrud" userId="917ea340-fd63-490f-a7db-68428d24cf32" providerId="ADAL" clId="{3F26B701-AADC-4668-AAA4-FB7BA2B947B1}" dt="2020-06-19T09:05:28.574" v="2242" actId="790"/>
          <ac:spMkLst>
            <pc:docMk/>
            <pc:sldMk cId="3855391680" sldId="295"/>
            <ac:spMk id="755" creationId="{2585A5D2-53AC-4A43-B6BC-D36964075F07}"/>
          </ac:spMkLst>
        </pc:spChg>
        <pc:spChg chg="mod">
          <ac:chgData name="Ragnhild Halvorsrud" userId="917ea340-fd63-490f-a7db-68428d24cf32" providerId="ADAL" clId="{3F26B701-AADC-4668-AAA4-FB7BA2B947B1}" dt="2020-06-19T09:05:28.576" v="2243" actId="790"/>
          <ac:spMkLst>
            <pc:docMk/>
            <pc:sldMk cId="3855391680" sldId="295"/>
            <ac:spMk id="756" creationId="{6A446A45-1253-4759-A5A9-C5FDD872E287}"/>
          </ac:spMkLst>
        </pc:spChg>
        <pc:spChg chg="mod">
          <ac:chgData name="Ragnhild Halvorsrud" userId="917ea340-fd63-490f-a7db-68428d24cf32" providerId="ADAL" clId="{3F26B701-AADC-4668-AAA4-FB7BA2B947B1}" dt="2020-06-19T09:05:28.577" v="2244" actId="790"/>
          <ac:spMkLst>
            <pc:docMk/>
            <pc:sldMk cId="3855391680" sldId="295"/>
            <ac:spMk id="757" creationId="{DFED6113-9DCF-4D03-BCFB-0B04EA4A9023}"/>
          </ac:spMkLst>
        </pc:spChg>
        <pc:spChg chg="mod">
          <ac:chgData name="Ragnhild Halvorsrud" userId="917ea340-fd63-490f-a7db-68428d24cf32" providerId="ADAL" clId="{3F26B701-AADC-4668-AAA4-FB7BA2B947B1}" dt="2020-06-19T09:05:28.579" v="2245" actId="790"/>
          <ac:spMkLst>
            <pc:docMk/>
            <pc:sldMk cId="3855391680" sldId="295"/>
            <ac:spMk id="760" creationId="{96D4EFF9-79EB-42FD-8E21-6953693F4245}"/>
          </ac:spMkLst>
        </pc:spChg>
        <pc:spChg chg="mod">
          <ac:chgData name="Ragnhild Halvorsrud" userId="917ea340-fd63-490f-a7db-68428d24cf32" providerId="ADAL" clId="{3F26B701-AADC-4668-AAA4-FB7BA2B947B1}" dt="2020-06-19T09:05:28.664" v="2297" actId="790"/>
          <ac:spMkLst>
            <pc:docMk/>
            <pc:sldMk cId="3855391680" sldId="295"/>
            <ac:spMk id="762" creationId="{8A4BF165-7ACF-4D3E-8A72-B2EDE20E2864}"/>
          </ac:spMkLst>
        </pc:spChg>
        <pc:spChg chg="mod">
          <ac:chgData name="Ragnhild Halvorsrud" userId="917ea340-fd63-490f-a7db-68428d24cf32" providerId="ADAL" clId="{3F26B701-AADC-4668-AAA4-FB7BA2B947B1}" dt="2020-06-19T09:05:28.666" v="2298" actId="790"/>
          <ac:spMkLst>
            <pc:docMk/>
            <pc:sldMk cId="3855391680" sldId="295"/>
            <ac:spMk id="763" creationId="{638F76A3-8E46-43DE-9725-F85A9F2551A2}"/>
          </ac:spMkLst>
        </pc:spChg>
        <pc:spChg chg="mod">
          <ac:chgData name="Ragnhild Halvorsrud" userId="917ea340-fd63-490f-a7db-68428d24cf32" providerId="ADAL" clId="{3F26B701-AADC-4668-AAA4-FB7BA2B947B1}" dt="2020-06-19T09:05:28.668" v="2299" actId="790"/>
          <ac:spMkLst>
            <pc:docMk/>
            <pc:sldMk cId="3855391680" sldId="295"/>
            <ac:spMk id="764" creationId="{ECC1C073-3134-43B0-B302-5129E8521A02}"/>
          </ac:spMkLst>
        </pc:spChg>
        <pc:spChg chg="mod">
          <ac:chgData name="Ragnhild Halvorsrud" userId="917ea340-fd63-490f-a7db-68428d24cf32" providerId="ADAL" clId="{3F26B701-AADC-4668-AAA4-FB7BA2B947B1}" dt="2020-06-19T09:05:28.669" v="2300" actId="790"/>
          <ac:spMkLst>
            <pc:docMk/>
            <pc:sldMk cId="3855391680" sldId="295"/>
            <ac:spMk id="765" creationId="{CB17104D-5B2B-498E-84DF-49F0B09DC8EB}"/>
          </ac:spMkLst>
        </pc:spChg>
        <pc:spChg chg="mod">
          <ac:chgData name="Ragnhild Halvorsrud" userId="917ea340-fd63-490f-a7db-68428d24cf32" providerId="ADAL" clId="{3F26B701-AADC-4668-AAA4-FB7BA2B947B1}" dt="2020-06-19T09:05:28.580" v="2246" actId="790"/>
          <ac:spMkLst>
            <pc:docMk/>
            <pc:sldMk cId="3855391680" sldId="295"/>
            <ac:spMk id="768" creationId="{C8D19217-4D8E-45F7-ACAF-BF8DF4ABD19E}"/>
          </ac:spMkLst>
        </pc:spChg>
        <pc:spChg chg="mod">
          <ac:chgData name="Ragnhild Halvorsrud" userId="917ea340-fd63-490f-a7db-68428d24cf32" providerId="ADAL" clId="{3F26B701-AADC-4668-AAA4-FB7BA2B947B1}" dt="2020-06-19T09:05:28.582" v="2247" actId="790"/>
          <ac:spMkLst>
            <pc:docMk/>
            <pc:sldMk cId="3855391680" sldId="295"/>
            <ac:spMk id="770" creationId="{E4E17B52-7A3A-4490-AF95-36AB67721B84}"/>
          </ac:spMkLst>
        </pc:spChg>
        <pc:spChg chg="mod">
          <ac:chgData name="Ragnhild Halvorsrud" userId="917ea340-fd63-490f-a7db-68428d24cf32" providerId="ADAL" clId="{3F26B701-AADC-4668-AAA4-FB7BA2B947B1}" dt="2020-06-19T09:05:28.584" v="2248" actId="790"/>
          <ac:spMkLst>
            <pc:docMk/>
            <pc:sldMk cId="3855391680" sldId="295"/>
            <ac:spMk id="771" creationId="{0EAAC891-BF84-4C97-AB85-4FEEDA242149}"/>
          </ac:spMkLst>
        </pc:spChg>
        <pc:spChg chg="mod">
          <ac:chgData name="Ragnhild Halvorsrud" userId="917ea340-fd63-490f-a7db-68428d24cf32" providerId="ADAL" clId="{3F26B701-AADC-4668-AAA4-FB7BA2B947B1}" dt="2020-06-19T09:05:28.586" v="2249" actId="790"/>
          <ac:spMkLst>
            <pc:docMk/>
            <pc:sldMk cId="3855391680" sldId="295"/>
            <ac:spMk id="772" creationId="{0CC3F021-679E-4875-8084-4DA24F95D0CE}"/>
          </ac:spMkLst>
        </pc:spChg>
        <pc:spChg chg="mod">
          <ac:chgData name="Ragnhild Halvorsrud" userId="917ea340-fd63-490f-a7db-68428d24cf32" providerId="ADAL" clId="{3F26B701-AADC-4668-AAA4-FB7BA2B947B1}" dt="2020-06-19T09:05:28.587" v="2250" actId="790"/>
          <ac:spMkLst>
            <pc:docMk/>
            <pc:sldMk cId="3855391680" sldId="295"/>
            <ac:spMk id="773" creationId="{341EA19C-6D42-47B4-9ADE-C6094AE47D5D}"/>
          </ac:spMkLst>
        </pc:spChg>
        <pc:spChg chg="mod">
          <ac:chgData name="Ragnhild Halvorsrud" userId="917ea340-fd63-490f-a7db-68428d24cf32" providerId="ADAL" clId="{3F26B701-AADC-4668-AAA4-FB7BA2B947B1}" dt="2020-06-19T09:05:28.589" v="2251" actId="790"/>
          <ac:spMkLst>
            <pc:docMk/>
            <pc:sldMk cId="3855391680" sldId="295"/>
            <ac:spMk id="776" creationId="{0054E870-69B6-4C8F-925E-54BA2DCF7968}"/>
          </ac:spMkLst>
        </pc:spChg>
        <pc:spChg chg="mod">
          <ac:chgData name="Ragnhild Halvorsrud" userId="917ea340-fd63-490f-a7db-68428d24cf32" providerId="ADAL" clId="{3F26B701-AADC-4668-AAA4-FB7BA2B947B1}" dt="2020-06-19T09:05:28.590" v="2252" actId="790"/>
          <ac:spMkLst>
            <pc:docMk/>
            <pc:sldMk cId="3855391680" sldId="295"/>
            <ac:spMk id="778" creationId="{BEC9C6DE-EF3F-44C8-A069-2E4E29D0B0E3}"/>
          </ac:spMkLst>
        </pc:spChg>
        <pc:spChg chg="mod">
          <ac:chgData name="Ragnhild Halvorsrud" userId="917ea340-fd63-490f-a7db-68428d24cf32" providerId="ADAL" clId="{3F26B701-AADC-4668-AAA4-FB7BA2B947B1}" dt="2020-06-19T09:05:28.592" v="2253" actId="790"/>
          <ac:spMkLst>
            <pc:docMk/>
            <pc:sldMk cId="3855391680" sldId="295"/>
            <ac:spMk id="779" creationId="{C593AC3A-86DD-441B-927E-AF73552FCDEA}"/>
          </ac:spMkLst>
        </pc:spChg>
        <pc:spChg chg="mod">
          <ac:chgData name="Ragnhild Halvorsrud" userId="917ea340-fd63-490f-a7db-68428d24cf32" providerId="ADAL" clId="{3F26B701-AADC-4668-AAA4-FB7BA2B947B1}" dt="2020-06-19T09:05:28.593" v="2254" actId="790"/>
          <ac:spMkLst>
            <pc:docMk/>
            <pc:sldMk cId="3855391680" sldId="295"/>
            <ac:spMk id="780" creationId="{6A211EE5-3F69-4646-A7F3-2AFBF75D11D2}"/>
          </ac:spMkLst>
        </pc:spChg>
        <pc:spChg chg="mod">
          <ac:chgData name="Ragnhild Halvorsrud" userId="917ea340-fd63-490f-a7db-68428d24cf32" providerId="ADAL" clId="{3F26B701-AADC-4668-AAA4-FB7BA2B947B1}" dt="2020-06-19T09:05:28.595" v="2255" actId="790"/>
          <ac:spMkLst>
            <pc:docMk/>
            <pc:sldMk cId="3855391680" sldId="295"/>
            <ac:spMk id="781" creationId="{3F1AE0DC-33F7-426B-BB5B-B02200519721}"/>
          </ac:spMkLst>
        </pc:spChg>
        <pc:spChg chg="mod">
          <ac:chgData name="Ragnhild Halvorsrud" userId="917ea340-fd63-490f-a7db-68428d24cf32" providerId="ADAL" clId="{3F26B701-AADC-4668-AAA4-FB7BA2B947B1}" dt="2020-06-19T09:05:28.597" v="2256" actId="790"/>
          <ac:spMkLst>
            <pc:docMk/>
            <pc:sldMk cId="3855391680" sldId="295"/>
            <ac:spMk id="784" creationId="{1A026779-B69C-4B60-A026-D4B07A3D753B}"/>
          </ac:spMkLst>
        </pc:spChg>
        <pc:spChg chg="mod">
          <ac:chgData name="Ragnhild Halvorsrud" userId="917ea340-fd63-490f-a7db-68428d24cf32" providerId="ADAL" clId="{3F26B701-AADC-4668-AAA4-FB7BA2B947B1}" dt="2020-06-19T09:05:28.598" v="2257" actId="790"/>
          <ac:spMkLst>
            <pc:docMk/>
            <pc:sldMk cId="3855391680" sldId="295"/>
            <ac:spMk id="785" creationId="{1A145130-8701-4A37-B240-6FFF67C71B33}"/>
          </ac:spMkLst>
        </pc:spChg>
        <pc:spChg chg="mod">
          <ac:chgData name="Ragnhild Halvorsrud" userId="917ea340-fd63-490f-a7db-68428d24cf32" providerId="ADAL" clId="{3F26B701-AADC-4668-AAA4-FB7BA2B947B1}" dt="2020-06-19T09:05:28.600" v="2258" actId="790"/>
          <ac:spMkLst>
            <pc:docMk/>
            <pc:sldMk cId="3855391680" sldId="295"/>
            <ac:spMk id="786" creationId="{081E2B58-4138-407A-B7FD-FB597A1B4F1B}"/>
          </ac:spMkLst>
        </pc:spChg>
        <pc:spChg chg="mod">
          <ac:chgData name="Ragnhild Halvorsrud" userId="917ea340-fd63-490f-a7db-68428d24cf32" providerId="ADAL" clId="{3F26B701-AADC-4668-AAA4-FB7BA2B947B1}" dt="2020-06-19T09:05:28.602" v="2259" actId="790"/>
          <ac:spMkLst>
            <pc:docMk/>
            <pc:sldMk cId="3855391680" sldId="295"/>
            <ac:spMk id="787" creationId="{6BA6D7E1-33AC-48CE-906D-DFFC08C21BB9}"/>
          </ac:spMkLst>
        </pc:spChg>
        <pc:spChg chg="mod">
          <ac:chgData name="Ragnhild Halvorsrud" userId="917ea340-fd63-490f-a7db-68428d24cf32" providerId="ADAL" clId="{3F26B701-AADC-4668-AAA4-FB7BA2B947B1}" dt="2020-06-19T09:05:28.604" v="2260" actId="790"/>
          <ac:spMkLst>
            <pc:docMk/>
            <pc:sldMk cId="3855391680" sldId="295"/>
            <ac:spMk id="788" creationId="{555A77C0-40E9-4724-944B-3A063B2CDA85}"/>
          </ac:spMkLst>
        </pc:spChg>
      </pc:sldChg>
      <pc:sldChg chg="modSp add del mod modNotes">
        <pc:chgData name="Ragnhild Halvorsrud" userId="917ea340-fd63-490f-a7db-68428d24cf32" providerId="ADAL" clId="{3F26B701-AADC-4668-AAA4-FB7BA2B947B1}" dt="2020-06-19T09:05:41.200" v="2909" actId="47"/>
        <pc:sldMkLst>
          <pc:docMk/>
          <pc:sldMk cId="3383596768" sldId="299"/>
        </pc:sldMkLst>
        <pc:spChg chg="mod">
          <ac:chgData name="Ragnhild Halvorsrud" userId="917ea340-fd63-490f-a7db-68428d24cf32" providerId="ADAL" clId="{3F26B701-AADC-4668-AAA4-FB7BA2B947B1}" dt="2020-06-19T09:05:28.982" v="2467" actId="790"/>
          <ac:spMkLst>
            <pc:docMk/>
            <pc:sldMk cId="3383596768" sldId="299"/>
            <ac:spMk id="189" creationId="{0A1BE4BC-5F6D-4117-8ECD-E710623E443F}"/>
          </ac:spMkLst>
        </pc:spChg>
        <pc:spChg chg="mod">
          <ac:chgData name="Ragnhild Halvorsrud" userId="917ea340-fd63-490f-a7db-68428d24cf32" providerId="ADAL" clId="{3F26B701-AADC-4668-AAA4-FB7BA2B947B1}" dt="2020-06-19T09:05:28.984" v="2468" actId="790"/>
          <ac:spMkLst>
            <pc:docMk/>
            <pc:sldMk cId="3383596768" sldId="299"/>
            <ac:spMk id="193" creationId="{5706A2DB-045C-4577-9491-96BFC47F8FA6}"/>
          </ac:spMkLst>
        </pc:spChg>
        <pc:spChg chg="mod">
          <ac:chgData name="Ragnhild Halvorsrud" userId="917ea340-fd63-490f-a7db-68428d24cf32" providerId="ADAL" clId="{3F26B701-AADC-4668-AAA4-FB7BA2B947B1}" dt="2020-06-19T09:05:28.985" v="2469" actId="790"/>
          <ac:spMkLst>
            <pc:docMk/>
            <pc:sldMk cId="3383596768" sldId="299"/>
            <ac:spMk id="205" creationId="{22EFE43B-537A-422C-8A53-9E40AEC5BAA0}"/>
          </ac:spMkLst>
        </pc:spChg>
        <pc:spChg chg="mod">
          <ac:chgData name="Ragnhild Halvorsrud" userId="917ea340-fd63-490f-a7db-68428d24cf32" providerId="ADAL" clId="{3F26B701-AADC-4668-AAA4-FB7BA2B947B1}" dt="2020-06-19T09:05:28.987" v="2470" actId="790"/>
          <ac:spMkLst>
            <pc:docMk/>
            <pc:sldMk cId="3383596768" sldId="299"/>
            <ac:spMk id="206" creationId="{AB5A849D-74E5-4F58-BE7E-E0C8506E7DB4}"/>
          </ac:spMkLst>
        </pc:spChg>
        <pc:spChg chg="mod">
          <ac:chgData name="Ragnhild Halvorsrud" userId="917ea340-fd63-490f-a7db-68428d24cf32" providerId="ADAL" clId="{3F26B701-AADC-4668-AAA4-FB7BA2B947B1}" dt="2020-06-19T09:05:28.990" v="2472" actId="790"/>
          <ac:spMkLst>
            <pc:docMk/>
            <pc:sldMk cId="3383596768" sldId="299"/>
            <ac:spMk id="219" creationId="{027732F2-AFCE-4D0C-BA06-1EE7A6BE418F}"/>
          </ac:spMkLst>
        </pc:spChg>
        <pc:spChg chg="mod">
          <ac:chgData name="Ragnhild Halvorsrud" userId="917ea340-fd63-490f-a7db-68428d24cf32" providerId="ADAL" clId="{3F26B701-AADC-4668-AAA4-FB7BA2B947B1}" dt="2020-06-19T09:05:28.992" v="2473" actId="790"/>
          <ac:spMkLst>
            <pc:docMk/>
            <pc:sldMk cId="3383596768" sldId="299"/>
            <ac:spMk id="221" creationId="{9D36033E-791B-4E83-9389-CC67E61433DA}"/>
          </ac:spMkLst>
        </pc:spChg>
        <pc:spChg chg="mod">
          <ac:chgData name="Ragnhild Halvorsrud" userId="917ea340-fd63-490f-a7db-68428d24cf32" providerId="ADAL" clId="{3F26B701-AADC-4668-AAA4-FB7BA2B947B1}" dt="2020-06-19T09:05:28.994" v="2474" actId="790"/>
          <ac:spMkLst>
            <pc:docMk/>
            <pc:sldMk cId="3383596768" sldId="299"/>
            <ac:spMk id="224" creationId="{3806E849-134A-472B-8736-669071143B3D}"/>
          </ac:spMkLst>
        </pc:spChg>
        <pc:spChg chg="mod">
          <ac:chgData name="Ragnhild Halvorsrud" userId="917ea340-fd63-490f-a7db-68428d24cf32" providerId="ADAL" clId="{3F26B701-AADC-4668-AAA4-FB7BA2B947B1}" dt="2020-06-19T09:05:28.995" v="2475" actId="790"/>
          <ac:spMkLst>
            <pc:docMk/>
            <pc:sldMk cId="3383596768" sldId="299"/>
            <ac:spMk id="225" creationId="{A4ED2703-463A-45E3-913D-DE26245FF356}"/>
          </ac:spMkLst>
        </pc:spChg>
        <pc:spChg chg="mod">
          <ac:chgData name="Ragnhild Halvorsrud" userId="917ea340-fd63-490f-a7db-68428d24cf32" providerId="ADAL" clId="{3F26B701-AADC-4668-AAA4-FB7BA2B947B1}" dt="2020-06-19T09:05:28.997" v="2476" actId="790"/>
          <ac:spMkLst>
            <pc:docMk/>
            <pc:sldMk cId="3383596768" sldId="299"/>
            <ac:spMk id="226" creationId="{4846FB56-23C7-41B1-AE02-5F1695AE4C8B}"/>
          </ac:spMkLst>
        </pc:spChg>
        <pc:spChg chg="mod">
          <ac:chgData name="Ragnhild Halvorsrud" userId="917ea340-fd63-490f-a7db-68428d24cf32" providerId="ADAL" clId="{3F26B701-AADC-4668-AAA4-FB7BA2B947B1}" dt="2020-06-19T09:05:28.998" v="2477" actId="790"/>
          <ac:spMkLst>
            <pc:docMk/>
            <pc:sldMk cId="3383596768" sldId="299"/>
            <ac:spMk id="228" creationId="{FA926F25-6E16-43E7-A7B3-A8F2F31F8286}"/>
          </ac:spMkLst>
        </pc:spChg>
        <pc:spChg chg="mod">
          <ac:chgData name="Ragnhild Halvorsrud" userId="917ea340-fd63-490f-a7db-68428d24cf32" providerId="ADAL" clId="{3F26B701-AADC-4668-AAA4-FB7BA2B947B1}" dt="2020-06-19T09:05:29" v="2478" actId="790"/>
          <ac:spMkLst>
            <pc:docMk/>
            <pc:sldMk cId="3383596768" sldId="299"/>
            <ac:spMk id="288" creationId="{9186A0B1-2BAE-4716-9943-9150509EC28D}"/>
          </ac:spMkLst>
        </pc:spChg>
        <pc:spChg chg="mod">
          <ac:chgData name="Ragnhild Halvorsrud" userId="917ea340-fd63-490f-a7db-68428d24cf32" providerId="ADAL" clId="{3F26B701-AADC-4668-AAA4-FB7BA2B947B1}" dt="2020-06-19T09:05:29.001" v="2479" actId="790"/>
          <ac:spMkLst>
            <pc:docMk/>
            <pc:sldMk cId="3383596768" sldId="299"/>
            <ac:spMk id="290" creationId="{22D99512-01C7-40E4-A062-79D1076B5B61}"/>
          </ac:spMkLst>
        </pc:spChg>
        <pc:spChg chg="mod">
          <ac:chgData name="Ragnhild Halvorsrud" userId="917ea340-fd63-490f-a7db-68428d24cf32" providerId="ADAL" clId="{3F26B701-AADC-4668-AAA4-FB7BA2B947B1}" dt="2020-06-19T09:05:29.003" v="2480" actId="790"/>
          <ac:spMkLst>
            <pc:docMk/>
            <pc:sldMk cId="3383596768" sldId="299"/>
            <ac:spMk id="293" creationId="{9049B7AC-91F8-4809-9A0E-B3724BFB6FFF}"/>
          </ac:spMkLst>
        </pc:spChg>
        <pc:spChg chg="mod">
          <ac:chgData name="Ragnhild Halvorsrud" userId="917ea340-fd63-490f-a7db-68428d24cf32" providerId="ADAL" clId="{3F26B701-AADC-4668-AAA4-FB7BA2B947B1}" dt="2020-06-19T09:05:29.004" v="2481" actId="790"/>
          <ac:spMkLst>
            <pc:docMk/>
            <pc:sldMk cId="3383596768" sldId="299"/>
            <ac:spMk id="294" creationId="{25877A43-0B56-48F9-8A17-821B22755FAF}"/>
          </ac:spMkLst>
        </pc:spChg>
        <pc:spChg chg="mod">
          <ac:chgData name="Ragnhild Halvorsrud" userId="917ea340-fd63-490f-a7db-68428d24cf32" providerId="ADAL" clId="{3F26B701-AADC-4668-AAA4-FB7BA2B947B1}" dt="2020-06-19T09:05:29.006" v="2482" actId="790"/>
          <ac:spMkLst>
            <pc:docMk/>
            <pc:sldMk cId="3383596768" sldId="299"/>
            <ac:spMk id="295" creationId="{9A2A9599-96B0-48A4-B399-3EB5A8572483}"/>
          </ac:spMkLst>
        </pc:spChg>
        <pc:spChg chg="mod">
          <ac:chgData name="Ragnhild Halvorsrud" userId="917ea340-fd63-490f-a7db-68428d24cf32" providerId="ADAL" clId="{3F26B701-AADC-4668-AAA4-FB7BA2B947B1}" dt="2020-06-19T09:05:29.007" v="2483" actId="790"/>
          <ac:spMkLst>
            <pc:docMk/>
            <pc:sldMk cId="3383596768" sldId="299"/>
            <ac:spMk id="296" creationId="{D73692DC-1E8D-443D-B6E2-6750A20F11A1}"/>
          </ac:spMkLst>
        </pc:spChg>
        <pc:spChg chg="mod">
          <ac:chgData name="Ragnhild Halvorsrud" userId="917ea340-fd63-490f-a7db-68428d24cf32" providerId="ADAL" clId="{3F26B701-AADC-4668-AAA4-FB7BA2B947B1}" dt="2020-06-19T09:05:29.009" v="2484" actId="790"/>
          <ac:spMkLst>
            <pc:docMk/>
            <pc:sldMk cId="3383596768" sldId="299"/>
            <ac:spMk id="297" creationId="{86501363-E2C3-4016-8AA9-C626FEBF216C}"/>
          </ac:spMkLst>
        </pc:spChg>
        <pc:spChg chg="mod">
          <ac:chgData name="Ragnhild Halvorsrud" userId="917ea340-fd63-490f-a7db-68428d24cf32" providerId="ADAL" clId="{3F26B701-AADC-4668-AAA4-FB7BA2B947B1}" dt="2020-06-19T09:05:29.010" v="2485" actId="790"/>
          <ac:spMkLst>
            <pc:docMk/>
            <pc:sldMk cId="3383596768" sldId="299"/>
            <ac:spMk id="298" creationId="{A20BBAC3-F915-4D33-BC5E-34D5CA17976F}"/>
          </ac:spMkLst>
        </pc:spChg>
        <pc:spChg chg="mod">
          <ac:chgData name="Ragnhild Halvorsrud" userId="917ea340-fd63-490f-a7db-68428d24cf32" providerId="ADAL" clId="{3F26B701-AADC-4668-AAA4-FB7BA2B947B1}" dt="2020-06-19T09:05:29.036" v="2501" actId="790"/>
          <ac:spMkLst>
            <pc:docMk/>
            <pc:sldMk cId="3383596768" sldId="299"/>
            <ac:spMk id="301" creationId="{E4A099A6-5F79-495B-A941-CCCBB6869385}"/>
          </ac:spMkLst>
        </pc:spChg>
        <pc:spChg chg="mod">
          <ac:chgData name="Ragnhild Halvorsrud" userId="917ea340-fd63-490f-a7db-68428d24cf32" providerId="ADAL" clId="{3F26B701-AADC-4668-AAA4-FB7BA2B947B1}" dt="2020-06-19T09:05:29.012" v="2486" actId="790"/>
          <ac:spMkLst>
            <pc:docMk/>
            <pc:sldMk cId="3383596768" sldId="299"/>
            <ac:spMk id="304" creationId="{A8816E58-6997-4C8B-A9FB-B8907DBF3124}"/>
          </ac:spMkLst>
        </pc:spChg>
        <pc:spChg chg="mod">
          <ac:chgData name="Ragnhild Halvorsrud" userId="917ea340-fd63-490f-a7db-68428d24cf32" providerId="ADAL" clId="{3F26B701-AADC-4668-AAA4-FB7BA2B947B1}" dt="2020-06-19T09:05:29.014" v="2487" actId="790"/>
          <ac:spMkLst>
            <pc:docMk/>
            <pc:sldMk cId="3383596768" sldId="299"/>
            <ac:spMk id="305" creationId="{B4862BA6-B02E-468C-8E99-E435C47A5C40}"/>
          </ac:spMkLst>
        </pc:spChg>
        <pc:spChg chg="mod">
          <ac:chgData name="Ragnhild Halvorsrud" userId="917ea340-fd63-490f-a7db-68428d24cf32" providerId="ADAL" clId="{3F26B701-AADC-4668-AAA4-FB7BA2B947B1}" dt="2020-06-19T09:05:29.038" v="2502" actId="790"/>
          <ac:spMkLst>
            <pc:docMk/>
            <pc:sldMk cId="3383596768" sldId="299"/>
            <ac:spMk id="311" creationId="{9BFBC104-BAF3-416E-8775-79A982D3147F}"/>
          </ac:spMkLst>
        </pc:spChg>
        <pc:spChg chg="mod">
          <ac:chgData name="Ragnhild Halvorsrud" userId="917ea340-fd63-490f-a7db-68428d24cf32" providerId="ADAL" clId="{3F26B701-AADC-4668-AAA4-FB7BA2B947B1}" dt="2020-06-19T09:05:29.042" v="2503" actId="790"/>
          <ac:spMkLst>
            <pc:docMk/>
            <pc:sldMk cId="3383596768" sldId="299"/>
            <ac:spMk id="316" creationId="{16B0AF9B-FAEF-4617-BB69-819737359CFB}"/>
          </ac:spMkLst>
        </pc:spChg>
        <pc:spChg chg="mod">
          <ac:chgData name="Ragnhild Halvorsrud" userId="917ea340-fd63-490f-a7db-68428d24cf32" providerId="ADAL" clId="{3F26B701-AADC-4668-AAA4-FB7BA2B947B1}" dt="2020-06-19T09:05:29.017" v="2489" actId="790"/>
          <ac:spMkLst>
            <pc:docMk/>
            <pc:sldMk cId="3383596768" sldId="299"/>
            <ac:spMk id="320" creationId="{5C882BD8-1196-48DA-A77E-39BE6A67F667}"/>
          </ac:spMkLst>
        </pc:spChg>
        <pc:spChg chg="mod">
          <ac:chgData name="Ragnhild Halvorsrud" userId="917ea340-fd63-490f-a7db-68428d24cf32" providerId="ADAL" clId="{3F26B701-AADC-4668-AAA4-FB7BA2B947B1}" dt="2020-06-19T09:05:29.019" v="2490" actId="790"/>
          <ac:spMkLst>
            <pc:docMk/>
            <pc:sldMk cId="3383596768" sldId="299"/>
            <ac:spMk id="322" creationId="{F856BEEF-EC0F-4418-B407-22A628DE8A6D}"/>
          </ac:spMkLst>
        </pc:spChg>
        <pc:spChg chg="mod">
          <ac:chgData name="Ragnhild Halvorsrud" userId="917ea340-fd63-490f-a7db-68428d24cf32" providerId="ADAL" clId="{3F26B701-AADC-4668-AAA4-FB7BA2B947B1}" dt="2020-06-19T09:05:29.020" v="2491" actId="790"/>
          <ac:spMkLst>
            <pc:docMk/>
            <pc:sldMk cId="3383596768" sldId="299"/>
            <ac:spMk id="323" creationId="{45064620-545F-44DE-872E-EEBEADE54AF4}"/>
          </ac:spMkLst>
        </pc:spChg>
        <pc:spChg chg="mod">
          <ac:chgData name="Ragnhild Halvorsrud" userId="917ea340-fd63-490f-a7db-68428d24cf32" providerId="ADAL" clId="{3F26B701-AADC-4668-AAA4-FB7BA2B947B1}" dt="2020-06-19T09:05:29.022" v="2492" actId="790"/>
          <ac:spMkLst>
            <pc:docMk/>
            <pc:sldMk cId="3383596768" sldId="299"/>
            <ac:spMk id="324" creationId="{B0408973-02CF-4E3B-AB30-1A4CB3576F3A}"/>
          </ac:spMkLst>
        </pc:spChg>
        <pc:spChg chg="mod">
          <ac:chgData name="Ragnhild Halvorsrud" userId="917ea340-fd63-490f-a7db-68428d24cf32" providerId="ADAL" clId="{3F26B701-AADC-4668-AAA4-FB7BA2B947B1}" dt="2020-06-19T09:05:29.027" v="2495" actId="790"/>
          <ac:spMkLst>
            <pc:docMk/>
            <pc:sldMk cId="3383596768" sldId="299"/>
            <ac:spMk id="327" creationId="{310FA8D0-04CA-4927-9360-FE5CF1D8312E}"/>
          </ac:spMkLst>
        </pc:spChg>
        <pc:spChg chg="mod">
          <ac:chgData name="Ragnhild Halvorsrud" userId="917ea340-fd63-490f-a7db-68428d24cf32" providerId="ADAL" clId="{3F26B701-AADC-4668-AAA4-FB7BA2B947B1}" dt="2020-06-19T09:05:29.031" v="2498" actId="790"/>
          <ac:spMkLst>
            <pc:docMk/>
            <pc:sldMk cId="3383596768" sldId="299"/>
            <ac:spMk id="329" creationId="{9299E446-1F06-4DA5-A09E-E12AB5117FD9}"/>
          </ac:spMkLst>
        </pc:spChg>
        <pc:spChg chg="mod">
          <ac:chgData name="Ragnhild Halvorsrud" userId="917ea340-fd63-490f-a7db-68428d24cf32" providerId="ADAL" clId="{3F26B701-AADC-4668-AAA4-FB7BA2B947B1}" dt="2020-06-19T09:05:29.028" v="2496" actId="790"/>
          <ac:spMkLst>
            <pc:docMk/>
            <pc:sldMk cId="3383596768" sldId="299"/>
            <ac:spMk id="330" creationId="{DD2D2873-2A8F-4859-8872-368CEF8635E9}"/>
          </ac:spMkLst>
        </pc:spChg>
        <pc:spChg chg="mod">
          <ac:chgData name="Ragnhild Halvorsrud" userId="917ea340-fd63-490f-a7db-68428d24cf32" providerId="ADAL" clId="{3F26B701-AADC-4668-AAA4-FB7BA2B947B1}" dt="2020-06-19T09:05:29.030" v="2497" actId="790"/>
          <ac:spMkLst>
            <pc:docMk/>
            <pc:sldMk cId="3383596768" sldId="299"/>
            <ac:spMk id="331" creationId="{9C365A96-4C32-459D-99FF-AF34F7AF2630}"/>
          </ac:spMkLst>
        </pc:spChg>
        <pc:spChg chg="mod">
          <ac:chgData name="Ragnhild Halvorsrud" userId="917ea340-fd63-490f-a7db-68428d24cf32" providerId="ADAL" clId="{3F26B701-AADC-4668-AAA4-FB7BA2B947B1}" dt="2020-06-19T09:05:29.023" v="2493" actId="790"/>
          <ac:spMkLst>
            <pc:docMk/>
            <pc:sldMk cId="3383596768" sldId="299"/>
            <ac:spMk id="334" creationId="{E37E8A90-7A30-40AC-B8EB-C692FD764241}"/>
          </ac:spMkLst>
        </pc:spChg>
        <pc:spChg chg="mod">
          <ac:chgData name="Ragnhild Halvorsrud" userId="917ea340-fd63-490f-a7db-68428d24cf32" providerId="ADAL" clId="{3F26B701-AADC-4668-AAA4-FB7BA2B947B1}" dt="2020-06-19T09:05:28.790" v="2346" actId="790"/>
          <ac:spMkLst>
            <pc:docMk/>
            <pc:sldMk cId="3383596768" sldId="299"/>
            <ac:spMk id="353" creationId="{6F8905C0-7F47-4D51-8A64-5F3EC3FBF6B4}"/>
          </ac:spMkLst>
        </pc:spChg>
        <pc:spChg chg="mod">
          <ac:chgData name="Ragnhild Halvorsrud" userId="917ea340-fd63-490f-a7db-68428d24cf32" providerId="ADAL" clId="{3F26B701-AADC-4668-AAA4-FB7BA2B947B1}" dt="2020-06-19T09:05:28.791" v="2347" actId="790"/>
          <ac:spMkLst>
            <pc:docMk/>
            <pc:sldMk cId="3383596768" sldId="299"/>
            <ac:spMk id="354" creationId="{FC8AA574-A54D-4CDA-BA21-322B3B849C09}"/>
          </ac:spMkLst>
        </pc:spChg>
        <pc:spChg chg="mod">
          <ac:chgData name="Ragnhild Halvorsrud" userId="917ea340-fd63-490f-a7db-68428d24cf32" providerId="ADAL" clId="{3F26B701-AADC-4668-AAA4-FB7BA2B947B1}" dt="2020-06-19T09:05:28.793" v="2348" actId="790"/>
          <ac:spMkLst>
            <pc:docMk/>
            <pc:sldMk cId="3383596768" sldId="299"/>
            <ac:spMk id="355" creationId="{17DD756B-A51F-45FD-8523-0F3725089DA7}"/>
          </ac:spMkLst>
        </pc:spChg>
        <pc:spChg chg="mod">
          <ac:chgData name="Ragnhild Halvorsrud" userId="917ea340-fd63-490f-a7db-68428d24cf32" providerId="ADAL" clId="{3F26B701-AADC-4668-AAA4-FB7BA2B947B1}" dt="2020-06-19T09:05:28.794" v="2349" actId="790"/>
          <ac:spMkLst>
            <pc:docMk/>
            <pc:sldMk cId="3383596768" sldId="299"/>
            <ac:spMk id="356" creationId="{C78B434C-EA48-4136-9AD4-6A5AA418A2C0}"/>
          </ac:spMkLst>
        </pc:spChg>
        <pc:spChg chg="mod">
          <ac:chgData name="Ragnhild Halvorsrud" userId="917ea340-fd63-490f-a7db-68428d24cf32" providerId="ADAL" clId="{3F26B701-AADC-4668-AAA4-FB7BA2B947B1}" dt="2020-06-19T09:05:28.796" v="2350" actId="790"/>
          <ac:spMkLst>
            <pc:docMk/>
            <pc:sldMk cId="3383596768" sldId="299"/>
            <ac:spMk id="357" creationId="{AB7072A3-91A6-4911-9346-C90A0CED455C}"/>
          </ac:spMkLst>
        </pc:spChg>
        <pc:spChg chg="mod">
          <ac:chgData name="Ragnhild Halvorsrud" userId="917ea340-fd63-490f-a7db-68428d24cf32" providerId="ADAL" clId="{3F26B701-AADC-4668-AAA4-FB7BA2B947B1}" dt="2020-06-19T09:05:28.797" v="2351" actId="790"/>
          <ac:spMkLst>
            <pc:docMk/>
            <pc:sldMk cId="3383596768" sldId="299"/>
            <ac:spMk id="358" creationId="{41862DE3-E94A-4050-AC77-D396C3BF7CC1}"/>
          </ac:spMkLst>
        </pc:spChg>
        <pc:spChg chg="mod">
          <ac:chgData name="Ragnhild Halvorsrud" userId="917ea340-fd63-490f-a7db-68428d24cf32" providerId="ADAL" clId="{3F26B701-AADC-4668-AAA4-FB7BA2B947B1}" dt="2020-06-19T09:05:28.799" v="2352" actId="790"/>
          <ac:spMkLst>
            <pc:docMk/>
            <pc:sldMk cId="3383596768" sldId="299"/>
            <ac:spMk id="359" creationId="{8316677C-3240-404D-B48A-0142F91C420C}"/>
          </ac:spMkLst>
        </pc:spChg>
        <pc:spChg chg="mod">
          <ac:chgData name="Ragnhild Halvorsrud" userId="917ea340-fd63-490f-a7db-68428d24cf32" providerId="ADAL" clId="{3F26B701-AADC-4668-AAA4-FB7BA2B947B1}" dt="2020-06-19T09:05:28.800" v="2353" actId="790"/>
          <ac:spMkLst>
            <pc:docMk/>
            <pc:sldMk cId="3383596768" sldId="299"/>
            <ac:spMk id="360" creationId="{3B6B7B43-DD3B-4DD9-BD4E-850103149AA9}"/>
          </ac:spMkLst>
        </pc:spChg>
        <pc:spChg chg="mod">
          <ac:chgData name="Ragnhild Halvorsrud" userId="917ea340-fd63-490f-a7db-68428d24cf32" providerId="ADAL" clId="{3F26B701-AADC-4668-AAA4-FB7BA2B947B1}" dt="2020-06-19T09:05:28.812" v="2360" actId="790"/>
          <ac:spMkLst>
            <pc:docMk/>
            <pc:sldMk cId="3383596768" sldId="299"/>
            <ac:spMk id="417" creationId="{668AB1D3-5331-4D65-AC91-9857C0AC6425}"/>
          </ac:spMkLst>
        </pc:spChg>
        <pc:spChg chg="mod">
          <ac:chgData name="Ragnhild Halvorsrud" userId="917ea340-fd63-490f-a7db-68428d24cf32" providerId="ADAL" clId="{3F26B701-AADC-4668-AAA4-FB7BA2B947B1}" dt="2020-06-19T09:05:28.814" v="2361" actId="790"/>
          <ac:spMkLst>
            <pc:docMk/>
            <pc:sldMk cId="3383596768" sldId="299"/>
            <ac:spMk id="418" creationId="{15F701D0-1C3D-41C7-9B3C-372F836DF470}"/>
          </ac:spMkLst>
        </pc:spChg>
        <pc:spChg chg="mod">
          <ac:chgData name="Ragnhild Halvorsrud" userId="917ea340-fd63-490f-a7db-68428d24cf32" providerId="ADAL" clId="{3F26B701-AADC-4668-AAA4-FB7BA2B947B1}" dt="2020-06-19T09:05:28.815" v="2362" actId="790"/>
          <ac:spMkLst>
            <pc:docMk/>
            <pc:sldMk cId="3383596768" sldId="299"/>
            <ac:spMk id="419" creationId="{EA1695FD-5E77-4CEF-B2F2-B7CCB9BF674C}"/>
          </ac:spMkLst>
        </pc:spChg>
        <pc:spChg chg="mod">
          <ac:chgData name="Ragnhild Halvorsrud" userId="917ea340-fd63-490f-a7db-68428d24cf32" providerId="ADAL" clId="{3F26B701-AADC-4668-AAA4-FB7BA2B947B1}" dt="2020-06-19T09:05:28.817" v="2363" actId="790"/>
          <ac:spMkLst>
            <pc:docMk/>
            <pc:sldMk cId="3383596768" sldId="299"/>
            <ac:spMk id="420" creationId="{4C3EDDF1-BFD6-4F81-928E-3E4FCC819B4D}"/>
          </ac:spMkLst>
        </pc:spChg>
        <pc:spChg chg="mod">
          <ac:chgData name="Ragnhild Halvorsrud" userId="917ea340-fd63-490f-a7db-68428d24cf32" providerId="ADAL" clId="{3F26B701-AADC-4668-AAA4-FB7BA2B947B1}" dt="2020-06-19T09:05:28.818" v="2364" actId="790"/>
          <ac:spMkLst>
            <pc:docMk/>
            <pc:sldMk cId="3383596768" sldId="299"/>
            <ac:spMk id="421" creationId="{DD4D5313-DD5B-4230-AB3B-4B9A998E4E23}"/>
          </ac:spMkLst>
        </pc:spChg>
        <pc:spChg chg="mod">
          <ac:chgData name="Ragnhild Halvorsrud" userId="917ea340-fd63-490f-a7db-68428d24cf32" providerId="ADAL" clId="{3F26B701-AADC-4668-AAA4-FB7BA2B947B1}" dt="2020-06-19T09:05:28.989" v="2471" actId="790"/>
          <ac:spMkLst>
            <pc:docMk/>
            <pc:sldMk cId="3383596768" sldId="299"/>
            <ac:spMk id="439" creationId="{54F9C32F-C448-4751-A424-EAF60362A3C0}"/>
          </ac:spMkLst>
        </pc:spChg>
        <pc:spChg chg="mod">
          <ac:chgData name="Ragnhild Halvorsrud" userId="917ea340-fd63-490f-a7db-68428d24cf32" providerId="ADAL" clId="{3F26B701-AADC-4668-AAA4-FB7BA2B947B1}" dt="2020-06-19T09:05:29.034" v="2500" actId="790"/>
          <ac:spMkLst>
            <pc:docMk/>
            <pc:sldMk cId="3383596768" sldId="299"/>
            <ac:spMk id="440" creationId="{30CD0F66-FB04-43CB-BD35-9CC55367545D}"/>
          </ac:spMkLst>
        </pc:spChg>
        <pc:spChg chg="mod">
          <ac:chgData name="Ragnhild Halvorsrud" userId="917ea340-fd63-490f-a7db-68428d24cf32" providerId="ADAL" clId="{3F26B701-AADC-4668-AAA4-FB7BA2B947B1}" dt="2020-06-19T09:05:29.015" v="2488" actId="790"/>
          <ac:spMkLst>
            <pc:docMk/>
            <pc:sldMk cId="3383596768" sldId="299"/>
            <ac:spMk id="441" creationId="{4A67FC04-6592-4971-B5D2-3AD692785A39}"/>
          </ac:spMkLst>
        </pc:spChg>
        <pc:spChg chg="mod">
          <ac:chgData name="Ragnhild Halvorsrud" userId="917ea340-fd63-490f-a7db-68428d24cf32" providerId="ADAL" clId="{3F26B701-AADC-4668-AAA4-FB7BA2B947B1}" dt="2020-06-19T09:05:28.820" v="2365" actId="790"/>
          <ac:spMkLst>
            <pc:docMk/>
            <pc:sldMk cId="3383596768" sldId="299"/>
            <ac:spMk id="443" creationId="{D2D4A9A8-081F-4325-A527-EFA96F131E2D}"/>
          </ac:spMkLst>
        </pc:spChg>
        <pc:spChg chg="mod">
          <ac:chgData name="Ragnhild Halvorsrud" userId="917ea340-fd63-490f-a7db-68428d24cf32" providerId="ADAL" clId="{3F26B701-AADC-4668-AAA4-FB7BA2B947B1}" dt="2020-06-19T09:05:28.821" v="2366" actId="790"/>
          <ac:spMkLst>
            <pc:docMk/>
            <pc:sldMk cId="3383596768" sldId="299"/>
            <ac:spMk id="446" creationId="{7CFEF867-8A9E-444A-8E4C-1A5D812045FC}"/>
          </ac:spMkLst>
        </pc:spChg>
        <pc:spChg chg="mod">
          <ac:chgData name="Ragnhild Halvorsrud" userId="917ea340-fd63-490f-a7db-68428d24cf32" providerId="ADAL" clId="{3F26B701-AADC-4668-AAA4-FB7BA2B947B1}" dt="2020-06-19T09:05:28.823" v="2367" actId="790"/>
          <ac:spMkLst>
            <pc:docMk/>
            <pc:sldMk cId="3383596768" sldId="299"/>
            <ac:spMk id="447" creationId="{C5FF1B51-948B-4E3A-A147-BBE033180877}"/>
          </ac:spMkLst>
        </pc:spChg>
        <pc:spChg chg="mod">
          <ac:chgData name="Ragnhild Halvorsrud" userId="917ea340-fd63-490f-a7db-68428d24cf32" providerId="ADAL" clId="{3F26B701-AADC-4668-AAA4-FB7BA2B947B1}" dt="2020-06-19T09:05:28.824" v="2368" actId="790"/>
          <ac:spMkLst>
            <pc:docMk/>
            <pc:sldMk cId="3383596768" sldId="299"/>
            <ac:spMk id="448" creationId="{578BE484-3704-41F7-9271-EF7E87D7C5C5}"/>
          </ac:spMkLst>
        </pc:spChg>
        <pc:spChg chg="mod">
          <ac:chgData name="Ragnhild Halvorsrud" userId="917ea340-fd63-490f-a7db-68428d24cf32" providerId="ADAL" clId="{3F26B701-AADC-4668-AAA4-FB7BA2B947B1}" dt="2020-06-19T09:05:28.826" v="2369" actId="790"/>
          <ac:spMkLst>
            <pc:docMk/>
            <pc:sldMk cId="3383596768" sldId="299"/>
            <ac:spMk id="449" creationId="{7FC6E9D2-D5FE-4B49-8643-36B42A2FFACE}"/>
          </ac:spMkLst>
        </pc:spChg>
        <pc:spChg chg="mod">
          <ac:chgData name="Ragnhild Halvorsrud" userId="917ea340-fd63-490f-a7db-68428d24cf32" providerId="ADAL" clId="{3F26B701-AADC-4668-AAA4-FB7BA2B947B1}" dt="2020-06-19T09:05:28.828" v="2370" actId="790"/>
          <ac:spMkLst>
            <pc:docMk/>
            <pc:sldMk cId="3383596768" sldId="299"/>
            <ac:spMk id="450" creationId="{0C08112C-A1A2-4B0C-B817-3970DAA2E189}"/>
          </ac:spMkLst>
        </pc:spChg>
        <pc:spChg chg="mod">
          <ac:chgData name="Ragnhild Halvorsrud" userId="917ea340-fd63-490f-a7db-68428d24cf32" providerId="ADAL" clId="{3F26B701-AADC-4668-AAA4-FB7BA2B947B1}" dt="2020-06-19T09:05:28.829" v="2371" actId="790"/>
          <ac:spMkLst>
            <pc:docMk/>
            <pc:sldMk cId="3383596768" sldId="299"/>
            <ac:spMk id="454" creationId="{6D075F23-FF12-47C0-B484-1D408031CB46}"/>
          </ac:spMkLst>
        </pc:spChg>
        <pc:spChg chg="mod">
          <ac:chgData name="Ragnhild Halvorsrud" userId="917ea340-fd63-490f-a7db-68428d24cf32" providerId="ADAL" clId="{3F26B701-AADC-4668-AAA4-FB7BA2B947B1}" dt="2020-06-19T09:05:28.831" v="2372" actId="790"/>
          <ac:spMkLst>
            <pc:docMk/>
            <pc:sldMk cId="3383596768" sldId="299"/>
            <ac:spMk id="457" creationId="{91B580E6-3693-4A43-9447-8D5E98607131}"/>
          </ac:spMkLst>
        </pc:spChg>
        <pc:spChg chg="mod">
          <ac:chgData name="Ragnhild Halvorsrud" userId="917ea340-fd63-490f-a7db-68428d24cf32" providerId="ADAL" clId="{3F26B701-AADC-4668-AAA4-FB7BA2B947B1}" dt="2020-06-19T09:05:28.832" v="2373" actId="790"/>
          <ac:spMkLst>
            <pc:docMk/>
            <pc:sldMk cId="3383596768" sldId="299"/>
            <ac:spMk id="458" creationId="{70A16D36-CA90-4436-BBB6-F8FC9B4BCCED}"/>
          </ac:spMkLst>
        </pc:spChg>
        <pc:spChg chg="mod">
          <ac:chgData name="Ragnhild Halvorsrud" userId="917ea340-fd63-490f-a7db-68428d24cf32" providerId="ADAL" clId="{3F26B701-AADC-4668-AAA4-FB7BA2B947B1}" dt="2020-06-19T09:05:28.834" v="2374" actId="790"/>
          <ac:spMkLst>
            <pc:docMk/>
            <pc:sldMk cId="3383596768" sldId="299"/>
            <ac:spMk id="459" creationId="{4EEA7E75-1DB6-4DB1-A783-2811C526FBB5}"/>
          </ac:spMkLst>
        </pc:spChg>
        <pc:spChg chg="mod">
          <ac:chgData name="Ragnhild Halvorsrud" userId="917ea340-fd63-490f-a7db-68428d24cf32" providerId="ADAL" clId="{3F26B701-AADC-4668-AAA4-FB7BA2B947B1}" dt="2020-06-19T09:05:28.835" v="2375" actId="790"/>
          <ac:spMkLst>
            <pc:docMk/>
            <pc:sldMk cId="3383596768" sldId="299"/>
            <ac:spMk id="460" creationId="{C59D7145-6CA3-4F3B-8022-6B147B806321}"/>
          </ac:spMkLst>
        </pc:spChg>
        <pc:spChg chg="mod">
          <ac:chgData name="Ragnhild Halvorsrud" userId="917ea340-fd63-490f-a7db-68428d24cf32" providerId="ADAL" clId="{3F26B701-AADC-4668-AAA4-FB7BA2B947B1}" dt="2020-06-19T09:05:29.025" v="2494" actId="790"/>
          <ac:spMkLst>
            <pc:docMk/>
            <pc:sldMk cId="3383596768" sldId="299"/>
            <ac:spMk id="461" creationId="{68C83E66-BF6E-46AA-80C6-18E9B8AA779F}"/>
          </ac:spMkLst>
        </pc:spChg>
        <pc:spChg chg="mod">
          <ac:chgData name="Ragnhild Halvorsrud" userId="917ea340-fd63-490f-a7db-68428d24cf32" providerId="ADAL" clId="{3F26B701-AADC-4668-AAA4-FB7BA2B947B1}" dt="2020-06-19T09:05:28.837" v="2376" actId="790"/>
          <ac:spMkLst>
            <pc:docMk/>
            <pc:sldMk cId="3383596768" sldId="299"/>
            <ac:spMk id="462" creationId="{D43AE07E-ECC3-4597-9072-67611414BAF1}"/>
          </ac:spMkLst>
        </pc:spChg>
        <pc:spChg chg="mod">
          <ac:chgData name="Ragnhild Halvorsrud" userId="917ea340-fd63-490f-a7db-68428d24cf32" providerId="ADAL" clId="{3F26B701-AADC-4668-AAA4-FB7BA2B947B1}" dt="2020-06-19T09:05:29.033" v="2499" actId="790"/>
          <ac:spMkLst>
            <pc:docMk/>
            <pc:sldMk cId="3383596768" sldId="299"/>
            <ac:spMk id="466" creationId="{8D4AD2C8-20F8-471F-9705-D9E2FE24F28C}"/>
          </ac:spMkLst>
        </pc:spChg>
        <pc:spChg chg="mod">
          <ac:chgData name="Ragnhild Halvorsrud" userId="917ea340-fd63-490f-a7db-68428d24cf32" providerId="ADAL" clId="{3F26B701-AADC-4668-AAA4-FB7BA2B947B1}" dt="2020-06-19T09:05:28.838" v="2377" actId="790"/>
          <ac:spMkLst>
            <pc:docMk/>
            <pc:sldMk cId="3383596768" sldId="299"/>
            <ac:spMk id="467" creationId="{BA9DD4D3-597A-4B7C-8E33-D67D8A06371B}"/>
          </ac:spMkLst>
        </pc:spChg>
        <pc:spChg chg="mod">
          <ac:chgData name="Ragnhild Halvorsrud" userId="917ea340-fd63-490f-a7db-68428d24cf32" providerId="ADAL" clId="{3F26B701-AADC-4668-AAA4-FB7BA2B947B1}" dt="2020-06-19T09:05:28.840" v="2378" actId="790"/>
          <ac:spMkLst>
            <pc:docMk/>
            <pc:sldMk cId="3383596768" sldId="299"/>
            <ac:spMk id="471" creationId="{7EB9CCB2-F51F-4DF6-BC37-0AF6FF3AB668}"/>
          </ac:spMkLst>
        </pc:spChg>
        <pc:spChg chg="mod">
          <ac:chgData name="Ragnhild Halvorsrud" userId="917ea340-fd63-490f-a7db-68428d24cf32" providerId="ADAL" clId="{3F26B701-AADC-4668-AAA4-FB7BA2B947B1}" dt="2020-06-19T09:05:28.841" v="2379" actId="790"/>
          <ac:spMkLst>
            <pc:docMk/>
            <pc:sldMk cId="3383596768" sldId="299"/>
            <ac:spMk id="472" creationId="{990CE242-4115-4AD3-85F5-E263A160F366}"/>
          </ac:spMkLst>
        </pc:spChg>
        <pc:spChg chg="mod">
          <ac:chgData name="Ragnhild Halvorsrud" userId="917ea340-fd63-490f-a7db-68428d24cf32" providerId="ADAL" clId="{3F26B701-AADC-4668-AAA4-FB7BA2B947B1}" dt="2020-06-19T09:05:28.727" v="2306" actId="790"/>
          <ac:spMkLst>
            <pc:docMk/>
            <pc:sldMk cId="3383596768" sldId="299"/>
            <ac:spMk id="473" creationId="{40E8628E-9B7A-42D9-8020-C5DCBE30AD69}"/>
          </ac:spMkLst>
        </pc:spChg>
        <pc:spChg chg="mod">
          <ac:chgData name="Ragnhild Halvorsrud" userId="917ea340-fd63-490f-a7db-68428d24cf32" providerId="ADAL" clId="{3F26B701-AADC-4668-AAA4-FB7BA2B947B1}" dt="2020-06-19T09:05:28.729" v="2307" actId="790"/>
          <ac:spMkLst>
            <pc:docMk/>
            <pc:sldMk cId="3383596768" sldId="299"/>
            <ac:spMk id="474" creationId="{1DBC8BBE-1330-424F-85F4-4AB0966AE9A6}"/>
          </ac:spMkLst>
        </pc:spChg>
        <pc:spChg chg="mod">
          <ac:chgData name="Ragnhild Halvorsrud" userId="917ea340-fd63-490f-a7db-68428d24cf32" providerId="ADAL" clId="{3F26B701-AADC-4668-AAA4-FB7BA2B947B1}" dt="2020-06-19T09:05:28.730" v="2308" actId="790"/>
          <ac:spMkLst>
            <pc:docMk/>
            <pc:sldMk cId="3383596768" sldId="299"/>
            <ac:spMk id="475" creationId="{415F286F-7775-409D-B4AF-03A672CE8276}"/>
          </ac:spMkLst>
        </pc:spChg>
        <pc:spChg chg="mod">
          <ac:chgData name="Ragnhild Halvorsrud" userId="917ea340-fd63-490f-a7db-68428d24cf32" providerId="ADAL" clId="{3F26B701-AADC-4668-AAA4-FB7BA2B947B1}" dt="2020-06-19T09:05:28.731" v="2309" actId="790"/>
          <ac:spMkLst>
            <pc:docMk/>
            <pc:sldMk cId="3383596768" sldId="299"/>
            <ac:spMk id="476" creationId="{70DB447C-31D0-4020-A0EF-8EB1047469AA}"/>
          </ac:spMkLst>
        </pc:spChg>
        <pc:spChg chg="mod">
          <ac:chgData name="Ragnhild Halvorsrud" userId="917ea340-fd63-490f-a7db-68428d24cf32" providerId="ADAL" clId="{3F26B701-AADC-4668-AAA4-FB7BA2B947B1}" dt="2020-06-19T09:05:28.733" v="2310" actId="790"/>
          <ac:spMkLst>
            <pc:docMk/>
            <pc:sldMk cId="3383596768" sldId="299"/>
            <ac:spMk id="477" creationId="{1A902A3E-96B2-423C-B7E4-860759835EDB}"/>
          </ac:spMkLst>
        </pc:spChg>
        <pc:spChg chg="mod">
          <ac:chgData name="Ragnhild Halvorsrud" userId="917ea340-fd63-490f-a7db-68428d24cf32" providerId="ADAL" clId="{3F26B701-AADC-4668-AAA4-FB7BA2B947B1}" dt="2020-06-19T09:05:28.734" v="2311" actId="790"/>
          <ac:spMkLst>
            <pc:docMk/>
            <pc:sldMk cId="3383596768" sldId="299"/>
            <ac:spMk id="478" creationId="{54C7CD38-F107-4353-9523-4E0C10F562E5}"/>
          </ac:spMkLst>
        </pc:spChg>
        <pc:spChg chg="mod">
          <ac:chgData name="Ragnhild Halvorsrud" userId="917ea340-fd63-490f-a7db-68428d24cf32" providerId="ADAL" clId="{3F26B701-AADC-4668-AAA4-FB7BA2B947B1}" dt="2020-06-19T09:05:28.736" v="2312" actId="790"/>
          <ac:spMkLst>
            <pc:docMk/>
            <pc:sldMk cId="3383596768" sldId="299"/>
            <ac:spMk id="520" creationId="{D846AC14-DDF8-48CE-A934-DE52736B5FC2}"/>
          </ac:spMkLst>
        </pc:spChg>
        <pc:spChg chg="mod">
          <ac:chgData name="Ragnhild Halvorsrud" userId="917ea340-fd63-490f-a7db-68428d24cf32" providerId="ADAL" clId="{3F26B701-AADC-4668-AAA4-FB7BA2B947B1}" dt="2020-06-19T09:05:28.737" v="2313" actId="790"/>
          <ac:spMkLst>
            <pc:docMk/>
            <pc:sldMk cId="3383596768" sldId="299"/>
            <ac:spMk id="521" creationId="{0FF77C29-152D-43C2-9511-D6FA551A9F53}"/>
          </ac:spMkLst>
        </pc:spChg>
        <pc:spChg chg="mod">
          <ac:chgData name="Ragnhild Halvorsrud" userId="917ea340-fd63-490f-a7db-68428d24cf32" providerId="ADAL" clId="{3F26B701-AADC-4668-AAA4-FB7BA2B947B1}" dt="2020-06-19T09:05:28.843" v="2380" actId="790"/>
          <ac:spMkLst>
            <pc:docMk/>
            <pc:sldMk cId="3383596768" sldId="299"/>
            <ac:spMk id="522" creationId="{CEBA2555-C002-4EE4-ABE7-B357184B28F4}"/>
          </ac:spMkLst>
        </pc:spChg>
        <pc:spChg chg="mod">
          <ac:chgData name="Ragnhild Halvorsrud" userId="917ea340-fd63-490f-a7db-68428d24cf32" providerId="ADAL" clId="{3F26B701-AADC-4668-AAA4-FB7BA2B947B1}" dt="2020-06-19T09:05:28.739" v="2314" actId="790"/>
          <ac:spMkLst>
            <pc:docMk/>
            <pc:sldMk cId="3383596768" sldId="299"/>
            <ac:spMk id="524" creationId="{D98842F7-5FB1-48FA-AF57-CAA300D2AE55}"/>
          </ac:spMkLst>
        </pc:spChg>
        <pc:spChg chg="mod">
          <ac:chgData name="Ragnhild Halvorsrud" userId="917ea340-fd63-490f-a7db-68428d24cf32" providerId="ADAL" clId="{3F26B701-AADC-4668-AAA4-FB7BA2B947B1}" dt="2020-06-19T09:05:28.741" v="2315" actId="790"/>
          <ac:spMkLst>
            <pc:docMk/>
            <pc:sldMk cId="3383596768" sldId="299"/>
            <ac:spMk id="525" creationId="{7D71CF6A-5472-4ADD-B143-B72C963EE06F}"/>
          </ac:spMkLst>
        </pc:spChg>
        <pc:spChg chg="mod">
          <ac:chgData name="Ragnhild Halvorsrud" userId="917ea340-fd63-490f-a7db-68428d24cf32" providerId="ADAL" clId="{3F26B701-AADC-4668-AAA4-FB7BA2B947B1}" dt="2020-06-19T09:05:28.743" v="2316" actId="790"/>
          <ac:spMkLst>
            <pc:docMk/>
            <pc:sldMk cId="3383596768" sldId="299"/>
            <ac:spMk id="526" creationId="{C57B04AA-4801-4DD5-954F-A7E06EECE63B}"/>
          </ac:spMkLst>
        </pc:spChg>
        <pc:spChg chg="mod">
          <ac:chgData name="Ragnhild Halvorsrud" userId="917ea340-fd63-490f-a7db-68428d24cf32" providerId="ADAL" clId="{3F26B701-AADC-4668-AAA4-FB7BA2B947B1}" dt="2020-06-19T09:05:28.745" v="2317" actId="790"/>
          <ac:spMkLst>
            <pc:docMk/>
            <pc:sldMk cId="3383596768" sldId="299"/>
            <ac:spMk id="527" creationId="{24CAE481-DE6F-4343-B383-48E75AD23393}"/>
          </ac:spMkLst>
        </pc:spChg>
        <pc:spChg chg="mod">
          <ac:chgData name="Ragnhild Halvorsrud" userId="917ea340-fd63-490f-a7db-68428d24cf32" providerId="ADAL" clId="{3F26B701-AADC-4668-AAA4-FB7BA2B947B1}" dt="2020-06-19T09:05:28.746" v="2318" actId="790"/>
          <ac:spMkLst>
            <pc:docMk/>
            <pc:sldMk cId="3383596768" sldId="299"/>
            <ac:spMk id="528" creationId="{7285C936-D7B3-431C-A7C6-B02E81F9AC37}"/>
          </ac:spMkLst>
        </pc:spChg>
        <pc:spChg chg="mod">
          <ac:chgData name="Ragnhild Halvorsrud" userId="917ea340-fd63-490f-a7db-68428d24cf32" providerId="ADAL" clId="{3F26B701-AADC-4668-AAA4-FB7BA2B947B1}" dt="2020-06-19T09:05:28.748" v="2319" actId="790"/>
          <ac:spMkLst>
            <pc:docMk/>
            <pc:sldMk cId="3383596768" sldId="299"/>
            <ac:spMk id="529" creationId="{9793A475-F42B-47AF-8B0B-D568F10F4490}"/>
          </ac:spMkLst>
        </pc:spChg>
        <pc:spChg chg="mod">
          <ac:chgData name="Ragnhild Halvorsrud" userId="917ea340-fd63-490f-a7db-68428d24cf32" providerId="ADAL" clId="{3F26B701-AADC-4668-AAA4-FB7BA2B947B1}" dt="2020-06-19T09:05:28.749" v="2320" actId="790"/>
          <ac:spMkLst>
            <pc:docMk/>
            <pc:sldMk cId="3383596768" sldId="299"/>
            <ac:spMk id="530" creationId="{FD2D587B-CC8D-42DA-9B88-0E8047CA74AC}"/>
          </ac:spMkLst>
        </pc:spChg>
        <pc:spChg chg="mod">
          <ac:chgData name="Ragnhild Halvorsrud" userId="917ea340-fd63-490f-a7db-68428d24cf32" providerId="ADAL" clId="{3F26B701-AADC-4668-AAA4-FB7BA2B947B1}" dt="2020-06-19T09:05:28.751" v="2321" actId="790"/>
          <ac:spMkLst>
            <pc:docMk/>
            <pc:sldMk cId="3383596768" sldId="299"/>
            <ac:spMk id="531" creationId="{0B250562-385B-4BCA-B175-40FF66BAEB26}"/>
          </ac:spMkLst>
        </pc:spChg>
        <pc:spChg chg="mod">
          <ac:chgData name="Ragnhild Halvorsrud" userId="917ea340-fd63-490f-a7db-68428d24cf32" providerId="ADAL" clId="{3F26B701-AADC-4668-AAA4-FB7BA2B947B1}" dt="2020-06-19T09:05:28.845" v="2381" actId="790"/>
          <ac:spMkLst>
            <pc:docMk/>
            <pc:sldMk cId="3383596768" sldId="299"/>
            <ac:spMk id="532" creationId="{840BE98D-285F-4684-901B-062D8BDECD33}"/>
          </ac:spMkLst>
        </pc:spChg>
        <pc:spChg chg="mod">
          <ac:chgData name="Ragnhild Halvorsrud" userId="917ea340-fd63-490f-a7db-68428d24cf32" providerId="ADAL" clId="{3F26B701-AADC-4668-AAA4-FB7BA2B947B1}" dt="2020-06-19T09:05:28.846" v="2382" actId="790"/>
          <ac:spMkLst>
            <pc:docMk/>
            <pc:sldMk cId="3383596768" sldId="299"/>
            <ac:spMk id="533" creationId="{7B296EF6-44E4-4DA1-AF37-AA3121882A42}"/>
          </ac:spMkLst>
        </pc:spChg>
        <pc:spChg chg="mod">
          <ac:chgData name="Ragnhild Halvorsrud" userId="917ea340-fd63-490f-a7db-68428d24cf32" providerId="ADAL" clId="{3F26B701-AADC-4668-AAA4-FB7BA2B947B1}" dt="2020-06-19T09:05:28.752" v="2322" actId="790"/>
          <ac:spMkLst>
            <pc:docMk/>
            <pc:sldMk cId="3383596768" sldId="299"/>
            <ac:spMk id="535" creationId="{E935E5B9-1E23-465A-B44C-AF0B7BFEA583}"/>
          </ac:spMkLst>
        </pc:spChg>
        <pc:spChg chg="mod">
          <ac:chgData name="Ragnhild Halvorsrud" userId="917ea340-fd63-490f-a7db-68428d24cf32" providerId="ADAL" clId="{3F26B701-AADC-4668-AAA4-FB7BA2B947B1}" dt="2020-06-19T09:05:28.754" v="2323" actId="790"/>
          <ac:spMkLst>
            <pc:docMk/>
            <pc:sldMk cId="3383596768" sldId="299"/>
            <ac:spMk id="536" creationId="{0047D9FC-AF6F-4948-8B7E-7629F19AB77A}"/>
          </ac:spMkLst>
        </pc:spChg>
        <pc:spChg chg="mod">
          <ac:chgData name="Ragnhild Halvorsrud" userId="917ea340-fd63-490f-a7db-68428d24cf32" providerId="ADAL" clId="{3F26B701-AADC-4668-AAA4-FB7BA2B947B1}" dt="2020-06-19T09:05:28.755" v="2324" actId="790"/>
          <ac:spMkLst>
            <pc:docMk/>
            <pc:sldMk cId="3383596768" sldId="299"/>
            <ac:spMk id="537" creationId="{9E617967-0B14-40BF-9B1C-26162EA56D82}"/>
          </ac:spMkLst>
        </pc:spChg>
        <pc:spChg chg="mod">
          <ac:chgData name="Ragnhild Halvorsrud" userId="917ea340-fd63-490f-a7db-68428d24cf32" providerId="ADAL" clId="{3F26B701-AADC-4668-AAA4-FB7BA2B947B1}" dt="2020-06-19T09:05:28.757" v="2325" actId="790"/>
          <ac:spMkLst>
            <pc:docMk/>
            <pc:sldMk cId="3383596768" sldId="299"/>
            <ac:spMk id="538" creationId="{1B347FC3-E9BE-4547-987D-A6E775A17CEA}"/>
          </ac:spMkLst>
        </pc:spChg>
        <pc:spChg chg="mod">
          <ac:chgData name="Ragnhild Halvorsrud" userId="917ea340-fd63-490f-a7db-68428d24cf32" providerId="ADAL" clId="{3F26B701-AADC-4668-AAA4-FB7BA2B947B1}" dt="2020-06-19T09:05:28.758" v="2326" actId="790"/>
          <ac:spMkLst>
            <pc:docMk/>
            <pc:sldMk cId="3383596768" sldId="299"/>
            <ac:spMk id="539" creationId="{0D3AFCC3-DA9F-430B-9A57-CC7DACFE6CDD}"/>
          </ac:spMkLst>
        </pc:spChg>
        <pc:spChg chg="mod">
          <ac:chgData name="Ragnhild Halvorsrud" userId="917ea340-fd63-490f-a7db-68428d24cf32" providerId="ADAL" clId="{3F26B701-AADC-4668-AAA4-FB7BA2B947B1}" dt="2020-06-19T09:05:28.760" v="2327" actId="790"/>
          <ac:spMkLst>
            <pc:docMk/>
            <pc:sldMk cId="3383596768" sldId="299"/>
            <ac:spMk id="540" creationId="{A6BE9A64-3BE7-4F22-AC56-5A601A07B0C3}"/>
          </ac:spMkLst>
        </pc:spChg>
        <pc:spChg chg="mod">
          <ac:chgData name="Ragnhild Halvorsrud" userId="917ea340-fd63-490f-a7db-68428d24cf32" providerId="ADAL" clId="{3F26B701-AADC-4668-AAA4-FB7BA2B947B1}" dt="2020-06-19T09:05:28.761" v="2328" actId="790"/>
          <ac:spMkLst>
            <pc:docMk/>
            <pc:sldMk cId="3383596768" sldId="299"/>
            <ac:spMk id="541" creationId="{EC9C7BE0-98D4-4CE7-B637-12E325261879}"/>
          </ac:spMkLst>
        </pc:spChg>
        <pc:spChg chg="mod">
          <ac:chgData name="Ragnhild Halvorsrud" userId="917ea340-fd63-490f-a7db-68428d24cf32" providerId="ADAL" clId="{3F26B701-AADC-4668-AAA4-FB7BA2B947B1}" dt="2020-06-19T09:05:28.763" v="2329" actId="790"/>
          <ac:spMkLst>
            <pc:docMk/>
            <pc:sldMk cId="3383596768" sldId="299"/>
            <ac:spMk id="542" creationId="{127AF0A0-82F0-4122-80EB-0CABF6DC29B2}"/>
          </ac:spMkLst>
        </pc:spChg>
        <pc:spChg chg="mod">
          <ac:chgData name="Ragnhild Halvorsrud" userId="917ea340-fd63-490f-a7db-68428d24cf32" providerId="ADAL" clId="{3F26B701-AADC-4668-AAA4-FB7BA2B947B1}" dt="2020-06-19T09:05:28.764" v="2330" actId="790"/>
          <ac:spMkLst>
            <pc:docMk/>
            <pc:sldMk cId="3383596768" sldId="299"/>
            <ac:spMk id="545" creationId="{BDFC4A79-ECB5-481C-BEE8-16D389931D59}"/>
          </ac:spMkLst>
        </pc:spChg>
        <pc:spChg chg="mod">
          <ac:chgData name="Ragnhild Halvorsrud" userId="917ea340-fd63-490f-a7db-68428d24cf32" providerId="ADAL" clId="{3F26B701-AADC-4668-AAA4-FB7BA2B947B1}" dt="2020-06-19T09:05:28.766" v="2331" actId="790"/>
          <ac:spMkLst>
            <pc:docMk/>
            <pc:sldMk cId="3383596768" sldId="299"/>
            <ac:spMk id="546" creationId="{D625EDB9-C246-41FB-9E6D-F418C53F089C}"/>
          </ac:spMkLst>
        </pc:spChg>
        <pc:spChg chg="mod">
          <ac:chgData name="Ragnhild Halvorsrud" userId="917ea340-fd63-490f-a7db-68428d24cf32" providerId="ADAL" clId="{3F26B701-AADC-4668-AAA4-FB7BA2B947B1}" dt="2020-06-19T09:05:28.767" v="2332" actId="790"/>
          <ac:spMkLst>
            <pc:docMk/>
            <pc:sldMk cId="3383596768" sldId="299"/>
            <ac:spMk id="547" creationId="{0F001C3E-35A0-4771-8CFE-A8613C047B3F}"/>
          </ac:spMkLst>
        </pc:spChg>
        <pc:spChg chg="mod">
          <ac:chgData name="Ragnhild Halvorsrud" userId="917ea340-fd63-490f-a7db-68428d24cf32" providerId="ADAL" clId="{3F26B701-AADC-4668-AAA4-FB7BA2B947B1}" dt="2020-06-19T09:05:28.769" v="2333" actId="790"/>
          <ac:spMkLst>
            <pc:docMk/>
            <pc:sldMk cId="3383596768" sldId="299"/>
            <ac:spMk id="548" creationId="{40440A9E-CACE-4DB0-871E-D4550B36C3A6}"/>
          </ac:spMkLst>
        </pc:spChg>
        <pc:spChg chg="mod">
          <ac:chgData name="Ragnhild Halvorsrud" userId="917ea340-fd63-490f-a7db-68428d24cf32" providerId="ADAL" clId="{3F26B701-AADC-4668-AAA4-FB7BA2B947B1}" dt="2020-06-19T09:05:28.771" v="2334" actId="790"/>
          <ac:spMkLst>
            <pc:docMk/>
            <pc:sldMk cId="3383596768" sldId="299"/>
            <ac:spMk id="549" creationId="{E4E5F28C-8623-458A-98A7-B8B5A57D888F}"/>
          </ac:spMkLst>
        </pc:spChg>
        <pc:spChg chg="mod">
          <ac:chgData name="Ragnhild Halvorsrud" userId="917ea340-fd63-490f-a7db-68428d24cf32" providerId="ADAL" clId="{3F26B701-AADC-4668-AAA4-FB7BA2B947B1}" dt="2020-06-19T09:05:28.772" v="2335" actId="790"/>
          <ac:spMkLst>
            <pc:docMk/>
            <pc:sldMk cId="3383596768" sldId="299"/>
            <ac:spMk id="550" creationId="{2FD7F29D-B1D5-40DA-B4BC-C5D2E9041CAF}"/>
          </ac:spMkLst>
        </pc:spChg>
        <pc:spChg chg="mod">
          <ac:chgData name="Ragnhild Halvorsrud" userId="917ea340-fd63-490f-a7db-68428d24cf32" providerId="ADAL" clId="{3F26B701-AADC-4668-AAA4-FB7BA2B947B1}" dt="2020-06-19T09:05:28.774" v="2336" actId="790"/>
          <ac:spMkLst>
            <pc:docMk/>
            <pc:sldMk cId="3383596768" sldId="299"/>
            <ac:spMk id="551" creationId="{F6D88248-DAFE-4D26-992A-D8E99166062A}"/>
          </ac:spMkLst>
        </pc:spChg>
        <pc:spChg chg="mod">
          <ac:chgData name="Ragnhild Halvorsrud" userId="917ea340-fd63-490f-a7db-68428d24cf32" providerId="ADAL" clId="{3F26B701-AADC-4668-AAA4-FB7BA2B947B1}" dt="2020-06-19T09:05:28.775" v="2337" actId="790"/>
          <ac:spMkLst>
            <pc:docMk/>
            <pc:sldMk cId="3383596768" sldId="299"/>
            <ac:spMk id="552" creationId="{03AFBB57-ABBA-4FD6-8A4B-C3A136D28DE6}"/>
          </ac:spMkLst>
        </pc:spChg>
        <pc:spChg chg="mod">
          <ac:chgData name="Ragnhild Halvorsrud" userId="917ea340-fd63-490f-a7db-68428d24cf32" providerId="ADAL" clId="{3F26B701-AADC-4668-AAA4-FB7BA2B947B1}" dt="2020-06-19T09:05:28.777" v="2338" actId="790"/>
          <ac:spMkLst>
            <pc:docMk/>
            <pc:sldMk cId="3383596768" sldId="299"/>
            <ac:spMk id="590" creationId="{BA9C23EC-3823-41E8-BBB8-4429CD88BAD7}"/>
          </ac:spMkLst>
        </pc:spChg>
        <pc:spChg chg="mod">
          <ac:chgData name="Ragnhild Halvorsrud" userId="917ea340-fd63-490f-a7db-68428d24cf32" providerId="ADAL" clId="{3F26B701-AADC-4668-AAA4-FB7BA2B947B1}" dt="2020-06-19T09:05:28.779" v="2339" actId="790"/>
          <ac:spMkLst>
            <pc:docMk/>
            <pc:sldMk cId="3383596768" sldId="299"/>
            <ac:spMk id="591" creationId="{349A0B16-5695-4132-991E-A8313D07A4A7}"/>
          </ac:spMkLst>
        </pc:spChg>
        <pc:spChg chg="mod">
          <ac:chgData name="Ragnhild Halvorsrud" userId="917ea340-fd63-490f-a7db-68428d24cf32" providerId="ADAL" clId="{3F26B701-AADC-4668-AAA4-FB7BA2B947B1}" dt="2020-06-19T09:05:28.780" v="2340" actId="790"/>
          <ac:spMkLst>
            <pc:docMk/>
            <pc:sldMk cId="3383596768" sldId="299"/>
            <ac:spMk id="592" creationId="{066664AC-D41F-44E8-B4DC-468BA264D24B}"/>
          </ac:spMkLst>
        </pc:spChg>
        <pc:spChg chg="mod">
          <ac:chgData name="Ragnhild Halvorsrud" userId="917ea340-fd63-490f-a7db-68428d24cf32" providerId="ADAL" clId="{3F26B701-AADC-4668-AAA4-FB7BA2B947B1}" dt="2020-06-19T09:05:28.782" v="2341" actId="790"/>
          <ac:spMkLst>
            <pc:docMk/>
            <pc:sldMk cId="3383596768" sldId="299"/>
            <ac:spMk id="593" creationId="{819933B7-A587-4E60-B2E5-C5FB62DFD082}"/>
          </ac:spMkLst>
        </pc:spChg>
        <pc:spChg chg="mod">
          <ac:chgData name="Ragnhild Halvorsrud" userId="917ea340-fd63-490f-a7db-68428d24cf32" providerId="ADAL" clId="{3F26B701-AADC-4668-AAA4-FB7BA2B947B1}" dt="2020-06-19T09:05:28.783" v="2342" actId="790"/>
          <ac:spMkLst>
            <pc:docMk/>
            <pc:sldMk cId="3383596768" sldId="299"/>
            <ac:spMk id="594" creationId="{E411638D-1A39-4C4E-B1EB-E48FC2D8EF53}"/>
          </ac:spMkLst>
        </pc:spChg>
        <pc:spChg chg="mod">
          <ac:chgData name="Ragnhild Halvorsrud" userId="917ea340-fd63-490f-a7db-68428d24cf32" providerId="ADAL" clId="{3F26B701-AADC-4668-AAA4-FB7BA2B947B1}" dt="2020-06-19T09:05:28.785" v="2343" actId="790"/>
          <ac:spMkLst>
            <pc:docMk/>
            <pc:sldMk cId="3383596768" sldId="299"/>
            <ac:spMk id="595" creationId="{0B62A3A1-4039-4146-A779-79F05DE9D717}"/>
          </ac:spMkLst>
        </pc:spChg>
        <pc:spChg chg="mod">
          <ac:chgData name="Ragnhild Halvorsrud" userId="917ea340-fd63-490f-a7db-68428d24cf32" providerId="ADAL" clId="{3F26B701-AADC-4668-AAA4-FB7BA2B947B1}" dt="2020-06-19T09:05:28.786" v="2344" actId="790"/>
          <ac:spMkLst>
            <pc:docMk/>
            <pc:sldMk cId="3383596768" sldId="299"/>
            <ac:spMk id="596" creationId="{F9B8342F-E4FC-42B3-A9AB-68DE0B9501E4}"/>
          </ac:spMkLst>
        </pc:spChg>
        <pc:spChg chg="mod">
          <ac:chgData name="Ragnhild Halvorsrud" userId="917ea340-fd63-490f-a7db-68428d24cf32" providerId="ADAL" clId="{3F26B701-AADC-4668-AAA4-FB7BA2B947B1}" dt="2020-06-19T09:05:28.788" v="2345" actId="790"/>
          <ac:spMkLst>
            <pc:docMk/>
            <pc:sldMk cId="3383596768" sldId="299"/>
            <ac:spMk id="597" creationId="{EAF2D570-5FE5-403A-83BC-306E310A9CAF}"/>
          </ac:spMkLst>
        </pc:spChg>
        <pc:spChg chg="mod">
          <ac:chgData name="Ragnhild Halvorsrud" userId="917ea340-fd63-490f-a7db-68428d24cf32" providerId="ADAL" clId="{3F26B701-AADC-4668-AAA4-FB7BA2B947B1}" dt="2020-06-19T09:05:28.848" v="2383" actId="790"/>
          <ac:spMkLst>
            <pc:docMk/>
            <pc:sldMk cId="3383596768" sldId="299"/>
            <ac:spMk id="622" creationId="{D16FBF7A-8D78-4AD5-9E96-B7D24CD96625}"/>
          </ac:spMkLst>
        </pc:spChg>
        <pc:spChg chg="mod">
          <ac:chgData name="Ragnhild Halvorsrud" userId="917ea340-fd63-490f-a7db-68428d24cf32" providerId="ADAL" clId="{3F26B701-AADC-4668-AAA4-FB7BA2B947B1}" dt="2020-06-19T09:05:28.849" v="2384" actId="790"/>
          <ac:spMkLst>
            <pc:docMk/>
            <pc:sldMk cId="3383596768" sldId="299"/>
            <ac:spMk id="625" creationId="{CB471409-7623-43EA-ACE3-908B565126CC}"/>
          </ac:spMkLst>
        </pc:spChg>
        <pc:spChg chg="mod">
          <ac:chgData name="Ragnhild Halvorsrud" userId="917ea340-fd63-490f-a7db-68428d24cf32" providerId="ADAL" clId="{3F26B701-AADC-4668-AAA4-FB7BA2B947B1}" dt="2020-06-19T09:05:28.851" v="2385" actId="790"/>
          <ac:spMkLst>
            <pc:docMk/>
            <pc:sldMk cId="3383596768" sldId="299"/>
            <ac:spMk id="626" creationId="{1A90DE22-0AD2-42AC-AD14-0547A79AB4D5}"/>
          </ac:spMkLst>
        </pc:spChg>
        <pc:spChg chg="mod">
          <ac:chgData name="Ragnhild Halvorsrud" userId="917ea340-fd63-490f-a7db-68428d24cf32" providerId="ADAL" clId="{3F26B701-AADC-4668-AAA4-FB7BA2B947B1}" dt="2020-06-19T09:05:28.853" v="2386" actId="790"/>
          <ac:spMkLst>
            <pc:docMk/>
            <pc:sldMk cId="3383596768" sldId="299"/>
            <ac:spMk id="627" creationId="{DE1680FD-303D-4819-AC0F-36A547964300}"/>
          </ac:spMkLst>
        </pc:spChg>
        <pc:spChg chg="mod">
          <ac:chgData name="Ragnhild Halvorsrud" userId="917ea340-fd63-490f-a7db-68428d24cf32" providerId="ADAL" clId="{3F26B701-AADC-4668-AAA4-FB7BA2B947B1}" dt="2020-06-19T09:05:28.854" v="2387" actId="790"/>
          <ac:spMkLst>
            <pc:docMk/>
            <pc:sldMk cId="3383596768" sldId="299"/>
            <ac:spMk id="628" creationId="{3FFA858A-662B-4C26-9907-2268D901D93F}"/>
          </ac:spMkLst>
        </pc:spChg>
        <pc:spChg chg="mod">
          <ac:chgData name="Ragnhild Halvorsrud" userId="917ea340-fd63-490f-a7db-68428d24cf32" providerId="ADAL" clId="{3F26B701-AADC-4668-AAA4-FB7BA2B947B1}" dt="2020-06-19T09:05:28.856" v="2388" actId="790"/>
          <ac:spMkLst>
            <pc:docMk/>
            <pc:sldMk cId="3383596768" sldId="299"/>
            <ac:spMk id="629" creationId="{30B99F06-C724-43A7-9BDA-9590210F47C7}"/>
          </ac:spMkLst>
        </pc:spChg>
        <pc:spChg chg="mod">
          <ac:chgData name="Ragnhild Halvorsrud" userId="917ea340-fd63-490f-a7db-68428d24cf32" providerId="ADAL" clId="{3F26B701-AADC-4668-AAA4-FB7BA2B947B1}" dt="2020-06-19T09:05:28.857" v="2389" actId="790"/>
          <ac:spMkLst>
            <pc:docMk/>
            <pc:sldMk cId="3383596768" sldId="299"/>
            <ac:spMk id="632" creationId="{A94F0AD7-07D7-4AFA-A10E-B24B19192ED2}"/>
          </ac:spMkLst>
        </pc:spChg>
        <pc:spChg chg="mod">
          <ac:chgData name="Ragnhild Halvorsrud" userId="917ea340-fd63-490f-a7db-68428d24cf32" providerId="ADAL" clId="{3F26B701-AADC-4668-AAA4-FB7BA2B947B1}" dt="2020-06-19T09:05:28.867" v="2395" actId="790"/>
          <ac:spMkLst>
            <pc:docMk/>
            <pc:sldMk cId="3383596768" sldId="299"/>
            <ac:spMk id="635" creationId="{2D0A4DA5-C346-4D20-B29D-3D7DC04C9BB4}"/>
          </ac:spMkLst>
        </pc:spChg>
        <pc:spChg chg="mod">
          <ac:chgData name="Ragnhild Halvorsrud" userId="917ea340-fd63-490f-a7db-68428d24cf32" providerId="ADAL" clId="{3F26B701-AADC-4668-AAA4-FB7BA2B947B1}" dt="2020-06-19T09:05:28.869" v="2396" actId="790"/>
          <ac:spMkLst>
            <pc:docMk/>
            <pc:sldMk cId="3383596768" sldId="299"/>
            <ac:spMk id="636" creationId="{80EE4A95-0521-49AB-A365-34F8543F083F}"/>
          </ac:spMkLst>
        </pc:spChg>
        <pc:spChg chg="mod">
          <ac:chgData name="Ragnhild Halvorsrud" userId="917ea340-fd63-490f-a7db-68428d24cf32" providerId="ADAL" clId="{3F26B701-AADC-4668-AAA4-FB7BA2B947B1}" dt="2020-06-19T09:05:28.870" v="2397" actId="790"/>
          <ac:spMkLst>
            <pc:docMk/>
            <pc:sldMk cId="3383596768" sldId="299"/>
            <ac:spMk id="637" creationId="{D2C5932A-3719-493C-A894-950633BB4488}"/>
          </ac:spMkLst>
        </pc:spChg>
        <pc:spChg chg="mod">
          <ac:chgData name="Ragnhild Halvorsrud" userId="917ea340-fd63-490f-a7db-68428d24cf32" providerId="ADAL" clId="{3F26B701-AADC-4668-AAA4-FB7BA2B947B1}" dt="2020-06-19T09:05:28.872" v="2398" actId="790"/>
          <ac:spMkLst>
            <pc:docMk/>
            <pc:sldMk cId="3383596768" sldId="299"/>
            <ac:spMk id="638" creationId="{4A5AAE1B-4713-41FE-88C2-10F00ABE1648}"/>
          </ac:spMkLst>
        </pc:spChg>
        <pc:spChg chg="mod">
          <ac:chgData name="Ragnhild Halvorsrud" userId="917ea340-fd63-490f-a7db-68428d24cf32" providerId="ADAL" clId="{3F26B701-AADC-4668-AAA4-FB7BA2B947B1}" dt="2020-06-19T09:05:28.873" v="2399" actId="790"/>
          <ac:spMkLst>
            <pc:docMk/>
            <pc:sldMk cId="3383596768" sldId="299"/>
            <ac:spMk id="639" creationId="{76D37B4E-F0B6-484C-A8E1-9A9C84AB4C6A}"/>
          </ac:spMkLst>
        </pc:spChg>
        <pc:spChg chg="mod">
          <ac:chgData name="Ragnhild Halvorsrud" userId="917ea340-fd63-490f-a7db-68428d24cf32" providerId="ADAL" clId="{3F26B701-AADC-4668-AAA4-FB7BA2B947B1}" dt="2020-06-19T09:05:28.874" v="2400" actId="790"/>
          <ac:spMkLst>
            <pc:docMk/>
            <pc:sldMk cId="3383596768" sldId="299"/>
            <ac:spMk id="640" creationId="{7A740749-A78A-4C8D-B86B-BE92E557F007}"/>
          </ac:spMkLst>
        </pc:spChg>
        <pc:spChg chg="mod">
          <ac:chgData name="Ragnhild Halvorsrud" userId="917ea340-fd63-490f-a7db-68428d24cf32" providerId="ADAL" clId="{3F26B701-AADC-4668-AAA4-FB7BA2B947B1}" dt="2020-06-19T09:05:28.876" v="2401" actId="790"/>
          <ac:spMkLst>
            <pc:docMk/>
            <pc:sldMk cId="3383596768" sldId="299"/>
            <ac:spMk id="641" creationId="{98711C28-C97E-4F5D-A889-6BCEE07EABCA}"/>
          </ac:spMkLst>
        </pc:spChg>
        <pc:spChg chg="mod">
          <ac:chgData name="Ragnhild Halvorsrud" userId="917ea340-fd63-490f-a7db-68428d24cf32" providerId="ADAL" clId="{3F26B701-AADC-4668-AAA4-FB7BA2B947B1}" dt="2020-06-19T09:05:28.878" v="2402" actId="790"/>
          <ac:spMkLst>
            <pc:docMk/>
            <pc:sldMk cId="3383596768" sldId="299"/>
            <ac:spMk id="644" creationId="{845AA360-42BF-4FCB-8042-A560440402CC}"/>
          </ac:spMkLst>
        </pc:spChg>
        <pc:spChg chg="mod">
          <ac:chgData name="Ragnhild Halvorsrud" userId="917ea340-fd63-490f-a7db-68428d24cf32" providerId="ADAL" clId="{3F26B701-AADC-4668-AAA4-FB7BA2B947B1}" dt="2020-06-19T09:05:28.879" v="2403" actId="790"/>
          <ac:spMkLst>
            <pc:docMk/>
            <pc:sldMk cId="3383596768" sldId="299"/>
            <ac:spMk id="645" creationId="{E2F58609-BFC3-4EF6-9198-96380A6D8853}"/>
          </ac:spMkLst>
        </pc:spChg>
        <pc:spChg chg="mod">
          <ac:chgData name="Ragnhild Halvorsrud" userId="917ea340-fd63-490f-a7db-68428d24cf32" providerId="ADAL" clId="{3F26B701-AADC-4668-AAA4-FB7BA2B947B1}" dt="2020-06-19T09:05:28.881" v="2404" actId="790"/>
          <ac:spMkLst>
            <pc:docMk/>
            <pc:sldMk cId="3383596768" sldId="299"/>
            <ac:spMk id="646" creationId="{B5AA9175-E0DB-4336-9171-C4E9FA7856B7}"/>
          </ac:spMkLst>
        </pc:spChg>
        <pc:spChg chg="mod">
          <ac:chgData name="Ragnhild Halvorsrud" userId="917ea340-fd63-490f-a7db-68428d24cf32" providerId="ADAL" clId="{3F26B701-AADC-4668-AAA4-FB7BA2B947B1}" dt="2020-06-19T09:05:28.882" v="2405" actId="790"/>
          <ac:spMkLst>
            <pc:docMk/>
            <pc:sldMk cId="3383596768" sldId="299"/>
            <ac:spMk id="647" creationId="{1D1DFC6D-4130-44E7-864E-AB2CB5DBEF15}"/>
          </ac:spMkLst>
        </pc:spChg>
        <pc:spChg chg="mod">
          <ac:chgData name="Ragnhild Halvorsrud" userId="917ea340-fd63-490f-a7db-68428d24cf32" providerId="ADAL" clId="{3F26B701-AADC-4668-AAA4-FB7BA2B947B1}" dt="2020-06-19T09:05:28.883" v="2406" actId="790"/>
          <ac:spMkLst>
            <pc:docMk/>
            <pc:sldMk cId="3383596768" sldId="299"/>
            <ac:spMk id="648" creationId="{9B496F17-85ED-4782-8547-4F05EEA11A58}"/>
          </ac:spMkLst>
        </pc:spChg>
        <pc:spChg chg="mod">
          <ac:chgData name="Ragnhild Halvorsrud" userId="917ea340-fd63-490f-a7db-68428d24cf32" providerId="ADAL" clId="{3F26B701-AADC-4668-AAA4-FB7BA2B947B1}" dt="2020-06-19T09:05:28.885" v="2407" actId="790"/>
          <ac:spMkLst>
            <pc:docMk/>
            <pc:sldMk cId="3383596768" sldId="299"/>
            <ac:spMk id="649" creationId="{58F98B75-BBA4-4B4E-AC5F-20437DCDA0E3}"/>
          </ac:spMkLst>
        </pc:spChg>
        <pc:spChg chg="mod">
          <ac:chgData name="Ragnhild Halvorsrud" userId="917ea340-fd63-490f-a7db-68428d24cf32" providerId="ADAL" clId="{3F26B701-AADC-4668-AAA4-FB7BA2B947B1}" dt="2020-06-19T09:05:28.887" v="2408" actId="790"/>
          <ac:spMkLst>
            <pc:docMk/>
            <pc:sldMk cId="3383596768" sldId="299"/>
            <ac:spMk id="650" creationId="{EC68C981-5157-458F-910F-A47DCFD9CDA6}"/>
          </ac:spMkLst>
        </pc:spChg>
        <pc:spChg chg="mod">
          <ac:chgData name="Ragnhild Halvorsrud" userId="917ea340-fd63-490f-a7db-68428d24cf32" providerId="ADAL" clId="{3F26B701-AADC-4668-AAA4-FB7BA2B947B1}" dt="2020-06-19T09:05:28.888" v="2409" actId="790"/>
          <ac:spMkLst>
            <pc:docMk/>
            <pc:sldMk cId="3383596768" sldId="299"/>
            <ac:spMk id="653" creationId="{5CFAF07A-FBC2-4F9B-9144-6D23101AB7BA}"/>
          </ac:spMkLst>
        </pc:spChg>
        <pc:spChg chg="mod">
          <ac:chgData name="Ragnhild Halvorsrud" userId="917ea340-fd63-490f-a7db-68428d24cf32" providerId="ADAL" clId="{3F26B701-AADC-4668-AAA4-FB7BA2B947B1}" dt="2020-06-19T09:05:28.890" v="2410" actId="790"/>
          <ac:spMkLst>
            <pc:docMk/>
            <pc:sldMk cId="3383596768" sldId="299"/>
            <ac:spMk id="654" creationId="{3CE2B54D-8215-4C07-8190-78EDDEFE3E38}"/>
          </ac:spMkLst>
        </pc:spChg>
        <pc:spChg chg="mod">
          <ac:chgData name="Ragnhild Halvorsrud" userId="917ea340-fd63-490f-a7db-68428d24cf32" providerId="ADAL" clId="{3F26B701-AADC-4668-AAA4-FB7BA2B947B1}" dt="2020-06-19T09:05:28.891" v="2411" actId="790"/>
          <ac:spMkLst>
            <pc:docMk/>
            <pc:sldMk cId="3383596768" sldId="299"/>
            <ac:spMk id="655" creationId="{7A2DD35C-A670-48D6-B6AE-CF525F15D0E3}"/>
          </ac:spMkLst>
        </pc:spChg>
        <pc:spChg chg="mod">
          <ac:chgData name="Ragnhild Halvorsrud" userId="917ea340-fd63-490f-a7db-68428d24cf32" providerId="ADAL" clId="{3F26B701-AADC-4668-AAA4-FB7BA2B947B1}" dt="2020-06-19T09:05:28.893" v="2412" actId="790"/>
          <ac:spMkLst>
            <pc:docMk/>
            <pc:sldMk cId="3383596768" sldId="299"/>
            <ac:spMk id="656" creationId="{CCF8A5FF-94A8-418F-A879-F179A0937B84}"/>
          </ac:spMkLst>
        </pc:spChg>
        <pc:spChg chg="mod">
          <ac:chgData name="Ragnhild Halvorsrud" userId="917ea340-fd63-490f-a7db-68428d24cf32" providerId="ADAL" clId="{3F26B701-AADC-4668-AAA4-FB7BA2B947B1}" dt="2020-06-19T09:05:28.894" v="2413" actId="790"/>
          <ac:spMkLst>
            <pc:docMk/>
            <pc:sldMk cId="3383596768" sldId="299"/>
            <ac:spMk id="657" creationId="{370FE0D6-E591-4824-9166-A85A52A46EDB}"/>
          </ac:spMkLst>
        </pc:spChg>
        <pc:spChg chg="mod">
          <ac:chgData name="Ragnhild Halvorsrud" userId="917ea340-fd63-490f-a7db-68428d24cf32" providerId="ADAL" clId="{3F26B701-AADC-4668-AAA4-FB7BA2B947B1}" dt="2020-06-19T09:05:28.896" v="2414" actId="790"/>
          <ac:spMkLst>
            <pc:docMk/>
            <pc:sldMk cId="3383596768" sldId="299"/>
            <ac:spMk id="658" creationId="{14E0C293-EAEE-4716-9516-4735503C41E1}"/>
          </ac:spMkLst>
        </pc:spChg>
        <pc:spChg chg="mod">
          <ac:chgData name="Ragnhild Halvorsrud" userId="917ea340-fd63-490f-a7db-68428d24cf32" providerId="ADAL" clId="{3F26B701-AADC-4668-AAA4-FB7BA2B947B1}" dt="2020-06-19T09:05:28.897" v="2415" actId="790"/>
          <ac:spMkLst>
            <pc:docMk/>
            <pc:sldMk cId="3383596768" sldId="299"/>
            <ac:spMk id="659" creationId="{14F3001C-2248-4879-838F-6A406EBB0799}"/>
          </ac:spMkLst>
        </pc:spChg>
        <pc:spChg chg="mod">
          <ac:chgData name="Ragnhild Halvorsrud" userId="917ea340-fd63-490f-a7db-68428d24cf32" providerId="ADAL" clId="{3F26B701-AADC-4668-AAA4-FB7BA2B947B1}" dt="2020-06-19T09:05:28.899" v="2416" actId="790"/>
          <ac:spMkLst>
            <pc:docMk/>
            <pc:sldMk cId="3383596768" sldId="299"/>
            <ac:spMk id="662" creationId="{88EF2AD5-6266-45FB-82F4-BAA49B566907}"/>
          </ac:spMkLst>
        </pc:spChg>
        <pc:spChg chg="mod">
          <ac:chgData name="Ragnhild Halvorsrud" userId="917ea340-fd63-490f-a7db-68428d24cf32" providerId="ADAL" clId="{3F26B701-AADC-4668-AAA4-FB7BA2B947B1}" dt="2020-06-19T09:05:28.901" v="2417" actId="790"/>
          <ac:spMkLst>
            <pc:docMk/>
            <pc:sldMk cId="3383596768" sldId="299"/>
            <ac:spMk id="663" creationId="{B3DF3941-BEDE-4144-A89B-7E275427AB2B}"/>
          </ac:spMkLst>
        </pc:spChg>
        <pc:spChg chg="mod">
          <ac:chgData name="Ragnhild Halvorsrud" userId="917ea340-fd63-490f-a7db-68428d24cf32" providerId="ADAL" clId="{3F26B701-AADC-4668-AAA4-FB7BA2B947B1}" dt="2020-06-19T09:05:28.902" v="2418" actId="790"/>
          <ac:spMkLst>
            <pc:docMk/>
            <pc:sldMk cId="3383596768" sldId="299"/>
            <ac:spMk id="664" creationId="{F7419B98-2DE2-42A9-816D-BBE7EBB11953}"/>
          </ac:spMkLst>
        </pc:spChg>
        <pc:spChg chg="mod">
          <ac:chgData name="Ragnhild Halvorsrud" userId="917ea340-fd63-490f-a7db-68428d24cf32" providerId="ADAL" clId="{3F26B701-AADC-4668-AAA4-FB7BA2B947B1}" dt="2020-06-19T09:05:28.904" v="2419" actId="790"/>
          <ac:spMkLst>
            <pc:docMk/>
            <pc:sldMk cId="3383596768" sldId="299"/>
            <ac:spMk id="665" creationId="{3F073311-D562-4FE9-B715-79A05C904267}"/>
          </ac:spMkLst>
        </pc:spChg>
        <pc:spChg chg="mod">
          <ac:chgData name="Ragnhild Halvorsrud" userId="917ea340-fd63-490f-a7db-68428d24cf32" providerId="ADAL" clId="{3F26B701-AADC-4668-AAA4-FB7BA2B947B1}" dt="2020-06-19T09:05:28.905" v="2420" actId="790"/>
          <ac:spMkLst>
            <pc:docMk/>
            <pc:sldMk cId="3383596768" sldId="299"/>
            <ac:spMk id="666" creationId="{B2F6B83A-5BEA-45D0-89FB-29E2612DA2B4}"/>
          </ac:spMkLst>
        </pc:spChg>
        <pc:spChg chg="mod">
          <ac:chgData name="Ragnhild Halvorsrud" userId="917ea340-fd63-490f-a7db-68428d24cf32" providerId="ADAL" clId="{3F26B701-AADC-4668-AAA4-FB7BA2B947B1}" dt="2020-06-19T09:05:28.906" v="2421" actId="790"/>
          <ac:spMkLst>
            <pc:docMk/>
            <pc:sldMk cId="3383596768" sldId="299"/>
            <ac:spMk id="667" creationId="{8A11EAAC-4EE4-43D7-8B50-18D08056887A}"/>
          </ac:spMkLst>
        </pc:spChg>
        <pc:spChg chg="mod">
          <ac:chgData name="Ragnhild Halvorsrud" userId="917ea340-fd63-490f-a7db-68428d24cf32" providerId="ADAL" clId="{3F26B701-AADC-4668-AAA4-FB7BA2B947B1}" dt="2020-06-19T09:05:28.908" v="2422" actId="790"/>
          <ac:spMkLst>
            <pc:docMk/>
            <pc:sldMk cId="3383596768" sldId="299"/>
            <ac:spMk id="668" creationId="{1DB993DC-17A9-43D6-92CF-04385A7AAA1F}"/>
          </ac:spMkLst>
        </pc:spChg>
        <pc:spChg chg="mod">
          <ac:chgData name="Ragnhild Halvorsrud" userId="917ea340-fd63-490f-a7db-68428d24cf32" providerId="ADAL" clId="{3F26B701-AADC-4668-AAA4-FB7BA2B947B1}" dt="2020-06-19T09:05:28.909" v="2423" actId="790"/>
          <ac:spMkLst>
            <pc:docMk/>
            <pc:sldMk cId="3383596768" sldId="299"/>
            <ac:spMk id="671" creationId="{E97FD160-960F-4229-8252-30F7A9982358}"/>
          </ac:spMkLst>
        </pc:spChg>
        <pc:spChg chg="mod">
          <ac:chgData name="Ragnhild Halvorsrud" userId="917ea340-fd63-490f-a7db-68428d24cf32" providerId="ADAL" clId="{3F26B701-AADC-4668-AAA4-FB7BA2B947B1}" dt="2020-06-19T09:05:28.910" v="2424" actId="790"/>
          <ac:spMkLst>
            <pc:docMk/>
            <pc:sldMk cId="3383596768" sldId="299"/>
            <ac:spMk id="672" creationId="{780916AF-9AEC-4B40-8A24-A60200CA52B5}"/>
          </ac:spMkLst>
        </pc:spChg>
        <pc:spChg chg="mod">
          <ac:chgData name="Ragnhild Halvorsrud" userId="917ea340-fd63-490f-a7db-68428d24cf32" providerId="ADAL" clId="{3F26B701-AADC-4668-AAA4-FB7BA2B947B1}" dt="2020-06-19T09:05:28.912" v="2425" actId="790"/>
          <ac:spMkLst>
            <pc:docMk/>
            <pc:sldMk cId="3383596768" sldId="299"/>
            <ac:spMk id="673" creationId="{FBE5398C-4A27-46DB-B2B1-D5C8C3946B1F}"/>
          </ac:spMkLst>
        </pc:spChg>
        <pc:spChg chg="mod">
          <ac:chgData name="Ragnhild Halvorsrud" userId="917ea340-fd63-490f-a7db-68428d24cf32" providerId="ADAL" clId="{3F26B701-AADC-4668-AAA4-FB7BA2B947B1}" dt="2020-06-19T09:05:28.913" v="2426" actId="790"/>
          <ac:spMkLst>
            <pc:docMk/>
            <pc:sldMk cId="3383596768" sldId="299"/>
            <ac:spMk id="674" creationId="{1C798D05-06A2-437C-A34F-6E108172DDBC}"/>
          </ac:spMkLst>
        </pc:spChg>
        <pc:spChg chg="mod">
          <ac:chgData name="Ragnhild Halvorsrud" userId="917ea340-fd63-490f-a7db-68428d24cf32" providerId="ADAL" clId="{3F26B701-AADC-4668-AAA4-FB7BA2B947B1}" dt="2020-06-19T09:05:28.916" v="2427" actId="790"/>
          <ac:spMkLst>
            <pc:docMk/>
            <pc:sldMk cId="3383596768" sldId="299"/>
            <ac:spMk id="675" creationId="{8D78E635-CD80-48F3-B94D-87EFB74B0D6B}"/>
          </ac:spMkLst>
        </pc:spChg>
        <pc:spChg chg="mod">
          <ac:chgData name="Ragnhild Halvorsrud" userId="917ea340-fd63-490f-a7db-68428d24cf32" providerId="ADAL" clId="{3F26B701-AADC-4668-AAA4-FB7BA2B947B1}" dt="2020-06-19T09:05:28.919" v="2428" actId="790"/>
          <ac:spMkLst>
            <pc:docMk/>
            <pc:sldMk cId="3383596768" sldId="299"/>
            <ac:spMk id="676" creationId="{179F0585-DB96-4864-A805-733824DF03A6}"/>
          </ac:spMkLst>
        </pc:spChg>
        <pc:spChg chg="mod">
          <ac:chgData name="Ragnhild Halvorsrud" userId="917ea340-fd63-490f-a7db-68428d24cf32" providerId="ADAL" clId="{3F26B701-AADC-4668-AAA4-FB7BA2B947B1}" dt="2020-06-19T09:05:28.920" v="2429" actId="790"/>
          <ac:spMkLst>
            <pc:docMk/>
            <pc:sldMk cId="3383596768" sldId="299"/>
            <ac:spMk id="677" creationId="{5E45CC96-825D-45E3-8D2B-853A04E42C65}"/>
          </ac:spMkLst>
        </pc:spChg>
        <pc:spChg chg="mod">
          <ac:chgData name="Ragnhild Halvorsrud" userId="917ea340-fd63-490f-a7db-68428d24cf32" providerId="ADAL" clId="{3F26B701-AADC-4668-AAA4-FB7BA2B947B1}" dt="2020-06-19T09:05:28.931" v="2435" actId="790"/>
          <ac:spMkLst>
            <pc:docMk/>
            <pc:sldMk cId="3383596768" sldId="299"/>
            <ac:spMk id="680" creationId="{4F542749-CA03-4BB9-92A5-99983BC1514A}"/>
          </ac:spMkLst>
        </pc:spChg>
        <pc:spChg chg="mod">
          <ac:chgData name="Ragnhild Halvorsrud" userId="917ea340-fd63-490f-a7db-68428d24cf32" providerId="ADAL" clId="{3F26B701-AADC-4668-AAA4-FB7BA2B947B1}" dt="2020-06-19T09:05:28.932" v="2436" actId="790"/>
          <ac:spMkLst>
            <pc:docMk/>
            <pc:sldMk cId="3383596768" sldId="299"/>
            <ac:spMk id="681" creationId="{16642BEB-F9DF-4105-9707-ED04986A2286}"/>
          </ac:spMkLst>
        </pc:spChg>
        <pc:spChg chg="mod">
          <ac:chgData name="Ragnhild Halvorsrud" userId="917ea340-fd63-490f-a7db-68428d24cf32" providerId="ADAL" clId="{3F26B701-AADC-4668-AAA4-FB7BA2B947B1}" dt="2020-06-19T09:05:28.934" v="2437" actId="790"/>
          <ac:spMkLst>
            <pc:docMk/>
            <pc:sldMk cId="3383596768" sldId="299"/>
            <ac:spMk id="686" creationId="{195477BE-F027-40AB-8D0C-001F02FBD9AE}"/>
          </ac:spMkLst>
        </pc:spChg>
        <pc:spChg chg="mod">
          <ac:chgData name="Ragnhild Halvorsrud" userId="917ea340-fd63-490f-a7db-68428d24cf32" providerId="ADAL" clId="{3F26B701-AADC-4668-AAA4-FB7BA2B947B1}" dt="2020-06-19T09:05:28.935" v="2438" actId="790"/>
          <ac:spMkLst>
            <pc:docMk/>
            <pc:sldMk cId="3383596768" sldId="299"/>
            <ac:spMk id="689" creationId="{9F448F75-3874-4490-A536-425D8084A5DC}"/>
          </ac:spMkLst>
        </pc:spChg>
        <pc:spChg chg="mod">
          <ac:chgData name="Ragnhild Halvorsrud" userId="917ea340-fd63-490f-a7db-68428d24cf32" providerId="ADAL" clId="{3F26B701-AADC-4668-AAA4-FB7BA2B947B1}" dt="2020-06-19T09:05:28.937" v="2439" actId="790"/>
          <ac:spMkLst>
            <pc:docMk/>
            <pc:sldMk cId="3383596768" sldId="299"/>
            <ac:spMk id="690" creationId="{89FBA0EA-BB05-4169-A8D9-0270D7C5763B}"/>
          </ac:spMkLst>
        </pc:spChg>
        <pc:spChg chg="mod">
          <ac:chgData name="Ragnhild Halvorsrud" userId="917ea340-fd63-490f-a7db-68428d24cf32" providerId="ADAL" clId="{3F26B701-AADC-4668-AAA4-FB7BA2B947B1}" dt="2020-06-19T09:05:28.938" v="2440" actId="790"/>
          <ac:spMkLst>
            <pc:docMk/>
            <pc:sldMk cId="3383596768" sldId="299"/>
            <ac:spMk id="695" creationId="{25DA16DD-C8E4-4AC0-8C19-03E424EBAC72}"/>
          </ac:spMkLst>
        </pc:spChg>
        <pc:spChg chg="mod">
          <ac:chgData name="Ragnhild Halvorsrud" userId="917ea340-fd63-490f-a7db-68428d24cf32" providerId="ADAL" clId="{3F26B701-AADC-4668-AAA4-FB7BA2B947B1}" dt="2020-06-19T09:05:28.802" v="2354" actId="790"/>
          <ac:spMkLst>
            <pc:docMk/>
            <pc:sldMk cId="3383596768" sldId="299"/>
            <ac:spMk id="697" creationId="{5E4AB334-9376-4A0C-9049-4B0ED4F9BCB9}"/>
          </ac:spMkLst>
        </pc:spChg>
        <pc:spChg chg="mod">
          <ac:chgData name="Ragnhild Halvorsrud" userId="917ea340-fd63-490f-a7db-68428d24cf32" providerId="ADAL" clId="{3F26B701-AADC-4668-AAA4-FB7BA2B947B1}" dt="2020-06-19T09:05:28.803" v="2355" actId="790"/>
          <ac:spMkLst>
            <pc:docMk/>
            <pc:sldMk cId="3383596768" sldId="299"/>
            <ac:spMk id="698" creationId="{A060CEDF-C072-4222-95EF-359C85E1C8FC}"/>
          </ac:spMkLst>
        </pc:spChg>
        <pc:spChg chg="mod">
          <ac:chgData name="Ragnhild Halvorsrud" userId="917ea340-fd63-490f-a7db-68428d24cf32" providerId="ADAL" clId="{3F26B701-AADC-4668-AAA4-FB7BA2B947B1}" dt="2020-06-19T09:05:28.805" v="2356" actId="790"/>
          <ac:spMkLst>
            <pc:docMk/>
            <pc:sldMk cId="3383596768" sldId="299"/>
            <ac:spMk id="699" creationId="{9A110AD8-2502-4A09-937C-76BBF924BB18}"/>
          </ac:spMkLst>
        </pc:spChg>
        <pc:spChg chg="mod">
          <ac:chgData name="Ragnhild Halvorsrud" userId="917ea340-fd63-490f-a7db-68428d24cf32" providerId="ADAL" clId="{3F26B701-AADC-4668-AAA4-FB7BA2B947B1}" dt="2020-06-19T09:05:28.806" v="2357" actId="790"/>
          <ac:spMkLst>
            <pc:docMk/>
            <pc:sldMk cId="3383596768" sldId="299"/>
            <ac:spMk id="700" creationId="{C5E86649-3203-4B14-9DDE-DC765949BD1C}"/>
          </ac:spMkLst>
        </pc:spChg>
        <pc:spChg chg="mod">
          <ac:chgData name="Ragnhild Halvorsrud" userId="917ea340-fd63-490f-a7db-68428d24cf32" providerId="ADAL" clId="{3F26B701-AADC-4668-AAA4-FB7BA2B947B1}" dt="2020-06-19T09:05:28.808" v="2358" actId="790"/>
          <ac:spMkLst>
            <pc:docMk/>
            <pc:sldMk cId="3383596768" sldId="299"/>
            <ac:spMk id="701" creationId="{F3077DAC-72D2-4533-8CD5-088BA5B28D55}"/>
          </ac:spMkLst>
        </pc:spChg>
        <pc:spChg chg="mod">
          <ac:chgData name="Ragnhild Halvorsrud" userId="917ea340-fd63-490f-a7db-68428d24cf32" providerId="ADAL" clId="{3F26B701-AADC-4668-AAA4-FB7BA2B947B1}" dt="2020-06-19T09:05:28.809" v="2359" actId="790"/>
          <ac:spMkLst>
            <pc:docMk/>
            <pc:sldMk cId="3383596768" sldId="299"/>
            <ac:spMk id="702" creationId="{10AF5F1E-938E-4BCA-A345-FA0A53B88979}"/>
          </ac:spMkLst>
        </pc:spChg>
        <pc:spChg chg="mod">
          <ac:chgData name="Ragnhild Halvorsrud" userId="917ea340-fd63-490f-a7db-68428d24cf32" providerId="ADAL" clId="{3F26B701-AADC-4668-AAA4-FB7BA2B947B1}" dt="2020-06-19T09:05:28.859" v="2390" actId="790"/>
          <ac:spMkLst>
            <pc:docMk/>
            <pc:sldMk cId="3383596768" sldId="299"/>
            <ac:spMk id="703" creationId="{11713DA1-B715-4255-B9B6-74FBA3FEF497}"/>
          </ac:spMkLst>
        </pc:spChg>
        <pc:spChg chg="mod">
          <ac:chgData name="Ragnhild Halvorsrud" userId="917ea340-fd63-490f-a7db-68428d24cf32" providerId="ADAL" clId="{3F26B701-AADC-4668-AAA4-FB7BA2B947B1}" dt="2020-06-19T09:05:28.860" v="2391" actId="790"/>
          <ac:spMkLst>
            <pc:docMk/>
            <pc:sldMk cId="3383596768" sldId="299"/>
            <ac:spMk id="704" creationId="{BB7B050F-1F6E-4020-9415-15A91BA04EA1}"/>
          </ac:spMkLst>
        </pc:spChg>
        <pc:spChg chg="mod">
          <ac:chgData name="Ragnhild Halvorsrud" userId="917ea340-fd63-490f-a7db-68428d24cf32" providerId="ADAL" clId="{3F26B701-AADC-4668-AAA4-FB7BA2B947B1}" dt="2020-06-19T09:05:28.862" v="2392" actId="790"/>
          <ac:spMkLst>
            <pc:docMk/>
            <pc:sldMk cId="3383596768" sldId="299"/>
            <ac:spMk id="705" creationId="{8725E4D3-E4B3-4FB6-AEC8-05BB70846382}"/>
          </ac:spMkLst>
        </pc:spChg>
        <pc:spChg chg="mod">
          <ac:chgData name="Ragnhild Halvorsrud" userId="917ea340-fd63-490f-a7db-68428d24cf32" providerId="ADAL" clId="{3F26B701-AADC-4668-AAA4-FB7BA2B947B1}" dt="2020-06-19T09:05:28.863" v="2393" actId="790"/>
          <ac:spMkLst>
            <pc:docMk/>
            <pc:sldMk cId="3383596768" sldId="299"/>
            <ac:spMk id="706" creationId="{442FB227-3075-47AA-9D92-0AD56F44EA45}"/>
          </ac:spMkLst>
        </pc:spChg>
        <pc:spChg chg="mod">
          <ac:chgData name="Ragnhild Halvorsrud" userId="917ea340-fd63-490f-a7db-68428d24cf32" providerId="ADAL" clId="{3F26B701-AADC-4668-AAA4-FB7BA2B947B1}" dt="2020-06-19T09:05:28.865" v="2394" actId="790"/>
          <ac:spMkLst>
            <pc:docMk/>
            <pc:sldMk cId="3383596768" sldId="299"/>
            <ac:spMk id="707" creationId="{CC33A6B1-61AB-4F3D-88F3-EF23C640BEA0}"/>
          </ac:spMkLst>
        </pc:spChg>
        <pc:spChg chg="mod">
          <ac:chgData name="Ragnhild Halvorsrud" userId="917ea340-fd63-490f-a7db-68428d24cf32" providerId="ADAL" clId="{3F26B701-AADC-4668-AAA4-FB7BA2B947B1}" dt="2020-06-19T09:05:28.922" v="2430" actId="790"/>
          <ac:spMkLst>
            <pc:docMk/>
            <pc:sldMk cId="3383596768" sldId="299"/>
            <ac:spMk id="716" creationId="{1EA989C3-D25A-4473-8032-963ED77D0859}"/>
          </ac:spMkLst>
        </pc:spChg>
        <pc:spChg chg="mod">
          <ac:chgData name="Ragnhild Halvorsrud" userId="917ea340-fd63-490f-a7db-68428d24cf32" providerId="ADAL" clId="{3F26B701-AADC-4668-AAA4-FB7BA2B947B1}" dt="2020-06-19T09:05:28.924" v="2431" actId="790"/>
          <ac:spMkLst>
            <pc:docMk/>
            <pc:sldMk cId="3383596768" sldId="299"/>
            <ac:spMk id="717" creationId="{121EDC8A-6D84-4BDC-80CA-CAF46BF334BB}"/>
          </ac:spMkLst>
        </pc:spChg>
        <pc:spChg chg="mod">
          <ac:chgData name="Ragnhild Halvorsrud" userId="917ea340-fd63-490f-a7db-68428d24cf32" providerId="ADAL" clId="{3F26B701-AADC-4668-AAA4-FB7BA2B947B1}" dt="2020-06-19T09:05:28.925" v="2432" actId="790"/>
          <ac:spMkLst>
            <pc:docMk/>
            <pc:sldMk cId="3383596768" sldId="299"/>
            <ac:spMk id="718" creationId="{468DE55B-13EC-4D35-ABC7-84762D16AE85}"/>
          </ac:spMkLst>
        </pc:spChg>
        <pc:spChg chg="mod">
          <ac:chgData name="Ragnhild Halvorsrud" userId="917ea340-fd63-490f-a7db-68428d24cf32" providerId="ADAL" clId="{3F26B701-AADC-4668-AAA4-FB7BA2B947B1}" dt="2020-06-19T09:05:28.927" v="2433" actId="790"/>
          <ac:spMkLst>
            <pc:docMk/>
            <pc:sldMk cId="3383596768" sldId="299"/>
            <ac:spMk id="719" creationId="{F972DDB3-84D7-4611-9BC7-57E634DC0C72}"/>
          </ac:spMkLst>
        </pc:spChg>
        <pc:spChg chg="mod">
          <ac:chgData name="Ragnhild Halvorsrud" userId="917ea340-fd63-490f-a7db-68428d24cf32" providerId="ADAL" clId="{3F26B701-AADC-4668-AAA4-FB7BA2B947B1}" dt="2020-06-19T09:05:28.928" v="2434" actId="790"/>
          <ac:spMkLst>
            <pc:docMk/>
            <pc:sldMk cId="3383596768" sldId="299"/>
            <ac:spMk id="720" creationId="{418A9580-BFC4-4B93-9CCB-635FA58E030E}"/>
          </ac:spMkLst>
        </pc:spChg>
        <pc:spChg chg="mod">
          <ac:chgData name="Ragnhild Halvorsrud" userId="917ea340-fd63-490f-a7db-68428d24cf32" providerId="ADAL" clId="{3F26B701-AADC-4668-AAA4-FB7BA2B947B1}" dt="2020-06-19T09:05:28.940" v="2441" actId="790"/>
          <ac:spMkLst>
            <pc:docMk/>
            <pc:sldMk cId="3383596768" sldId="299"/>
            <ac:spMk id="748" creationId="{D7A6DE4D-B33F-4024-80C6-6017A8336099}"/>
          </ac:spMkLst>
        </pc:spChg>
        <pc:spChg chg="mod">
          <ac:chgData name="Ragnhild Halvorsrud" userId="917ea340-fd63-490f-a7db-68428d24cf32" providerId="ADAL" clId="{3F26B701-AADC-4668-AAA4-FB7BA2B947B1}" dt="2020-06-19T09:05:28.941" v="2442" actId="790"/>
          <ac:spMkLst>
            <pc:docMk/>
            <pc:sldMk cId="3383596768" sldId="299"/>
            <ac:spMk id="749" creationId="{B6AD12E3-D027-4C18-96C1-9F58051D9E8F}"/>
          </ac:spMkLst>
        </pc:spChg>
        <pc:spChg chg="mod">
          <ac:chgData name="Ragnhild Halvorsrud" userId="917ea340-fd63-490f-a7db-68428d24cf32" providerId="ADAL" clId="{3F26B701-AADC-4668-AAA4-FB7BA2B947B1}" dt="2020-06-19T09:05:28.943" v="2443" actId="790"/>
          <ac:spMkLst>
            <pc:docMk/>
            <pc:sldMk cId="3383596768" sldId="299"/>
            <ac:spMk id="754" creationId="{64A4545C-005C-4885-B60D-3573912E34D6}"/>
          </ac:spMkLst>
        </pc:spChg>
        <pc:spChg chg="mod">
          <ac:chgData name="Ragnhild Halvorsrud" userId="917ea340-fd63-490f-a7db-68428d24cf32" providerId="ADAL" clId="{3F26B701-AADC-4668-AAA4-FB7BA2B947B1}" dt="2020-06-19T09:05:28.944" v="2444" actId="790"/>
          <ac:spMkLst>
            <pc:docMk/>
            <pc:sldMk cId="3383596768" sldId="299"/>
            <ac:spMk id="755" creationId="{2585A5D2-53AC-4A43-B6BC-D36964075F07}"/>
          </ac:spMkLst>
        </pc:spChg>
        <pc:spChg chg="mod">
          <ac:chgData name="Ragnhild Halvorsrud" userId="917ea340-fd63-490f-a7db-68428d24cf32" providerId="ADAL" clId="{3F26B701-AADC-4668-AAA4-FB7BA2B947B1}" dt="2020-06-19T09:05:28.946" v="2445" actId="790"/>
          <ac:spMkLst>
            <pc:docMk/>
            <pc:sldMk cId="3383596768" sldId="299"/>
            <ac:spMk id="756" creationId="{6A446A45-1253-4759-A5A9-C5FDD872E287}"/>
          </ac:spMkLst>
        </pc:spChg>
        <pc:spChg chg="mod">
          <ac:chgData name="Ragnhild Halvorsrud" userId="917ea340-fd63-490f-a7db-68428d24cf32" providerId="ADAL" clId="{3F26B701-AADC-4668-AAA4-FB7BA2B947B1}" dt="2020-06-19T09:05:28.948" v="2446" actId="790"/>
          <ac:spMkLst>
            <pc:docMk/>
            <pc:sldMk cId="3383596768" sldId="299"/>
            <ac:spMk id="757" creationId="{DFED6113-9DCF-4D03-BCFB-0B04EA4A9023}"/>
          </ac:spMkLst>
        </pc:spChg>
        <pc:spChg chg="mod">
          <ac:chgData name="Ragnhild Halvorsrud" userId="917ea340-fd63-490f-a7db-68428d24cf32" providerId="ADAL" clId="{3F26B701-AADC-4668-AAA4-FB7BA2B947B1}" dt="2020-06-19T09:05:28.949" v="2447" actId="790"/>
          <ac:spMkLst>
            <pc:docMk/>
            <pc:sldMk cId="3383596768" sldId="299"/>
            <ac:spMk id="760" creationId="{96D4EFF9-79EB-42FD-8E21-6953693F4245}"/>
          </ac:spMkLst>
        </pc:spChg>
        <pc:spChg chg="mod">
          <ac:chgData name="Ragnhild Halvorsrud" userId="917ea340-fd63-490f-a7db-68428d24cf32" providerId="ADAL" clId="{3F26B701-AADC-4668-AAA4-FB7BA2B947B1}" dt="2020-06-19T09:05:28.951" v="2448" actId="790"/>
          <ac:spMkLst>
            <pc:docMk/>
            <pc:sldMk cId="3383596768" sldId="299"/>
            <ac:spMk id="762" creationId="{8A4BF165-7ACF-4D3E-8A72-B2EDE20E2864}"/>
          </ac:spMkLst>
        </pc:spChg>
        <pc:spChg chg="mod">
          <ac:chgData name="Ragnhild Halvorsrud" userId="917ea340-fd63-490f-a7db-68428d24cf32" providerId="ADAL" clId="{3F26B701-AADC-4668-AAA4-FB7BA2B947B1}" dt="2020-06-19T09:05:28.952" v="2449" actId="790"/>
          <ac:spMkLst>
            <pc:docMk/>
            <pc:sldMk cId="3383596768" sldId="299"/>
            <ac:spMk id="763" creationId="{638F76A3-8E46-43DE-9725-F85A9F2551A2}"/>
          </ac:spMkLst>
        </pc:spChg>
        <pc:spChg chg="mod">
          <ac:chgData name="Ragnhild Halvorsrud" userId="917ea340-fd63-490f-a7db-68428d24cf32" providerId="ADAL" clId="{3F26B701-AADC-4668-AAA4-FB7BA2B947B1}" dt="2020-06-19T09:05:28.954" v="2450" actId="790"/>
          <ac:spMkLst>
            <pc:docMk/>
            <pc:sldMk cId="3383596768" sldId="299"/>
            <ac:spMk id="764" creationId="{ECC1C073-3134-43B0-B302-5129E8521A02}"/>
          </ac:spMkLst>
        </pc:spChg>
        <pc:spChg chg="mod">
          <ac:chgData name="Ragnhild Halvorsrud" userId="917ea340-fd63-490f-a7db-68428d24cf32" providerId="ADAL" clId="{3F26B701-AADC-4668-AAA4-FB7BA2B947B1}" dt="2020-06-19T09:05:28.955" v="2451" actId="790"/>
          <ac:spMkLst>
            <pc:docMk/>
            <pc:sldMk cId="3383596768" sldId="299"/>
            <ac:spMk id="765" creationId="{CB17104D-5B2B-498E-84DF-49F0B09DC8EB}"/>
          </ac:spMkLst>
        </pc:spChg>
        <pc:spChg chg="mod">
          <ac:chgData name="Ragnhild Halvorsrud" userId="917ea340-fd63-490f-a7db-68428d24cf32" providerId="ADAL" clId="{3F26B701-AADC-4668-AAA4-FB7BA2B947B1}" dt="2020-06-19T09:05:28.957" v="2452" actId="790"/>
          <ac:spMkLst>
            <pc:docMk/>
            <pc:sldMk cId="3383596768" sldId="299"/>
            <ac:spMk id="768" creationId="{C8D19217-4D8E-45F7-ACAF-BF8DF4ABD19E}"/>
          </ac:spMkLst>
        </pc:spChg>
        <pc:spChg chg="mod">
          <ac:chgData name="Ragnhild Halvorsrud" userId="917ea340-fd63-490f-a7db-68428d24cf32" providerId="ADAL" clId="{3F26B701-AADC-4668-AAA4-FB7BA2B947B1}" dt="2020-06-19T09:05:28.958" v="2453" actId="790"/>
          <ac:spMkLst>
            <pc:docMk/>
            <pc:sldMk cId="3383596768" sldId="299"/>
            <ac:spMk id="770" creationId="{E4E17B52-7A3A-4490-AF95-36AB67721B84}"/>
          </ac:spMkLst>
        </pc:spChg>
        <pc:spChg chg="mod">
          <ac:chgData name="Ragnhild Halvorsrud" userId="917ea340-fd63-490f-a7db-68428d24cf32" providerId="ADAL" clId="{3F26B701-AADC-4668-AAA4-FB7BA2B947B1}" dt="2020-06-19T09:05:28.960" v="2454" actId="790"/>
          <ac:spMkLst>
            <pc:docMk/>
            <pc:sldMk cId="3383596768" sldId="299"/>
            <ac:spMk id="771" creationId="{0EAAC891-BF84-4C97-AB85-4FEEDA242149}"/>
          </ac:spMkLst>
        </pc:spChg>
        <pc:spChg chg="mod">
          <ac:chgData name="Ragnhild Halvorsrud" userId="917ea340-fd63-490f-a7db-68428d24cf32" providerId="ADAL" clId="{3F26B701-AADC-4668-AAA4-FB7BA2B947B1}" dt="2020-06-19T09:05:28.961" v="2455" actId="790"/>
          <ac:spMkLst>
            <pc:docMk/>
            <pc:sldMk cId="3383596768" sldId="299"/>
            <ac:spMk id="772" creationId="{0CC3F021-679E-4875-8084-4DA24F95D0CE}"/>
          </ac:spMkLst>
        </pc:spChg>
        <pc:spChg chg="mod">
          <ac:chgData name="Ragnhild Halvorsrud" userId="917ea340-fd63-490f-a7db-68428d24cf32" providerId="ADAL" clId="{3F26B701-AADC-4668-AAA4-FB7BA2B947B1}" dt="2020-06-19T09:05:28.963" v="2456" actId="790"/>
          <ac:spMkLst>
            <pc:docMk/>
            <pc:sldMk cId="3383596768" sldId="299"/>
            <ac:spMk id="773" creationId="{341EA19C-6D42-47B4-9ADE-C6094AE47D5D}"/>
          </ac:spMkLst>
        </pc:spChg>
        <pc:spChg chg="mod">
          <ac:chgData name="Ragnhild Halvorsrud" userId="917ea340-fd63-490f-a7db-68428d24cf32" providerId="ADAL" clId="{3F26B701-AADC-4668-AAA4-FB7BA2B947B1}" dt="2020-06-19T09:05:28.964" v="2457" actId="790"/>
          <ac:spMkLst>
            <pc:docMk/>
            <pc:sldMk cId="3383596768" sldId="299"/>
            <ac:spMk id="776" creationId="{0054E870-69B6-4C8F-925E-54BA2DCF7968}"/>
          </ac:spMkLst>
        </pc:spChg>
        <pc:spChg chg="mod">
          <ac:chgData name="Ragnhild Halvorsrud" userId="917ea340-fd63-490f-a7db-68428d24cf32" providerId="ADAL" clId="{3F26B701-AADC-4668-AAA4-FB7BA2B947B1}" dt="2020-06-19T09:05:28.966" v="2458" actId="790"/>
          <ac:spMkLst>
            <pc:docMk/>
            <pc:sldMk cId="3383596768" sldId="299"/>
            <ac:spMk id="778" creationId="{BEC9C6DE-EF3F-44C8-A069-2E4E29D0B0E3}"/>
          </ac:spMkLst>
        </pc:spChg>
        <pc:spChg chg="mod">
          <ac:chgData name="Ragnhild Halvorsrud" userId="917ea340-fd63-490f-a7db-68428d24cf32" providerId="ADAL" clId="{3F26B701-AADC-4668-AAA4-FB7BA2B947B1}" dt="2020-06-19T09:05:28.968" v="2459" actId="790"/>
          <ac:spMkLst>
            <pc:docMk/>
            <pc:sldMk cId="3383596768" sldId="299"/>
            <ac:spMk id="779" creationId="{C593AC3A-86DD-441B-927E-AF73552FCDEA}"/>
          </ac:spMkLst>
        </pc:spChg>
        <pc:spChg chg="mod">
          <ac:chgData name="Ragnhild Halvorsrud" userId="917ea340-fd63-490f-a7db-68428d24cf32" providerId="ADAL" clId="{3F26B701-AADC-4668-AAA4-FB7BA2B947B1}" dt="2020-06-19T09:05:28.969" v="2460" actId="790"/>
          <ac:spMkLst>
            <pc:docMk/>
            <pc:sldMk cId="3383596768" sldId="299"/>
            <ac:spMk id="780" creationId="{6A211EE5-3F69-4646-A7F3-2AFBF75D11D2}"/>
          </ac:spMkLst>
        </pc:spChg>
        <pc:spChg chg="mod">
          <ac:chgData name="Ragnhild Halvorsrud" userId="917ea340-fd63-490f-a7db-68428d24cf32" providerId="ADAL" clId="{3F26B701-AADC-4668-AAA4-FB7BA2B947B1}" dt="2020-06-19T09:05:28.971" v="2461" actId="790"/>
          <ac:spMkLst>
            <pc:docMk/>
            <pc:sldMk cId="3383596768" sldId="299"/>
            <ac:spMk id="781" creationId="{3F1AE0DC-33F7-426B-BB5B-B02200519721}"/>
          </ac:spMkLst>
        </pc:spChg>
        <pc:spChg chg="mod">
          <ac:chgData name="Ragnhild Halvorsrud" userId="917ea340-fd63-490f-a7db-68428d24cf32" providerId="ADAL" clId="{3F26B701-AADC-4668-AAA4-FB7BA2B947B1}" dt="2020-06-19T09:05:28.973" v="2462" actId="790"/>
          <ac:spMkLst>
            <pc:docMk/>
            <pc:sldMk cId="3383596768" sldId="299"/>
            <ac:spMk id="784" creationId="{1A026779-B69C-4B60-A026-D4B07A3D753B}"/>
          </ac:spMkLst>
        </pc:spChg>
        <pc:spChg chg="mod">
          <ac:chgData name="Ragnhild Halvorsrud" userId="917ea340-fd63-490f-a7db-68428d24cf32" providerId="ADAL" clId="{3F26B701-AADC-4668-AAA4-FB7BA2B947B1}" dt="2020-06-19T09:05:28.975" v="2463" actId="790"/>
          <ac:spMkLst>
            <pc:docMk/>
            <pc:sldMk cId="3383596768" sldId="299"/>
            <ac:spMk id="785" creationId="{1A145130-8701-4A37-B240-6FFF67C71B33}"/>
          </ac:spMkLst>
        </pc:spChg>
        <pc:spChg chg="mod">
          <ac:chgData name="Ragnhild Halvorsrud" userId="917ea340-fd63-490f-a7db-68428d24cf32" providerId="ADAL" clId="{3F26B701-AADC-4668-AAA4-FB7BA2B947B1}" dt="2020-06-19T09:05:28.977" v="2464" actId="790"/>
          <ac:spMkLst>
            <pc:docMk/>
            <pc:sldMk cId="3383596768" sldId="299"/>
            <ac:spMk id="786" creationId="{081E2B58-4138-407A-B7FD-FB597A1B4F1B}"/>
          </ac:spMkLst>
        </pc:spChg>
        <pc:spChg chg="mod">
          <ac:chgData name="Ragnhild Halvorsrud" userId="917ea340-fd63-490f-a7db-68428d24cf32" providerId="ADAL" clId="{3F26B701-AADC-4668-AAA4-FB7BA2B947B1}" dt="2020-06-19T09:05:28.979" v="2465" actId="790"/>
          <ac:spMkLst>
            <pc:docMk/>
            <pc:sldMk cId="3383596768" sldId="299"/>
            <ac:spMk id="787" creationId="{6BA6D7E1-33AC-48CE-906D-DFFC08C21BB9}"/>
          </ac:spMkLst>
        </pc:spChg>
        <pc:spChg chg="mod">
          <ac:chgData name="Ragnhild Halvorsrud" userId="917ea340-fd63-490f-a7db-68428d24cf32" providerId="ADAL" clId="{3F26B701-AADC-4668-AAA4-FB7BA2B947B1}" dt="2020-06-19T09:05:28.980" v="2466" actId="790"/>
          <ac:spMkLst>
            <pc:docMk/>
            <pc:sldMk cId="3383596768" sldId="299"/>
            <ac:spMk id="788" creationId="{555A77C0-40E9-4724-944B-3A063B2CDA85}"/>
          </ac:spMkLst>
        </pc:spChg>
      </pc:sldChg>
      <pc:sldChg chg="modSp add del mod modNotes">
        <pc:chgData name="Ragnhild Halvorsrud" userId="917ea340-fd63-490f-a7db-68428d24cf32" providerId="ADAL" clId="{3F26B701-AADC-4668-AAA4-FB7BA2B947B1}" dt="2020-06-19T09:49:52.278" v="7525" actId="47"/>
        <pc:sldMkLst>
          <pc:docMk/>
          <pc:sldMk cId="1266007195" sldId="303"/>
        </pc:sldMkLst>
        <pc:spChg chg="mod">
          <ac:chgData name="Ragnhild Halvorsrud" userId="917ea340-fd63-490f-a7db-68428d24cf32" providerId="ADAL" clId="{3F26B701-AADC-4668-AAA4-FB7BA2B947B1}" dt="2020-06-19T09:49:34.858" v="7454" actId="790"/>
          <ac:spMkLst>
            <pc:docMk/>
            <pc:sldMk cId="1266007195" sldId="303"/>
            <ac:spMk id="5" creationId="{380A23CE-5815-4E08-B771-0889B994DC7C}"/>
          </ac:spMkLst>
        </pc:spChg>
        <pc:spChg chg="mod">
          <ac:chgData name="Ragnhild Halvorsrud" userId="917ea340-fd63-490f-a7db-68428d24cf32" providerId="ADAL" clId="{3F26B701-AADC-4668-AAA4-FB7BA2B947B1}" dt="2020-06-19T09:49:34.860" v="7455" actId="790"/>
          <ac:spMkLst>
            <pc:docMk/>
            <pc:sldMk cId="1266007195" sldId="303"/>
            <ac:spMk id="6" creationId="{9B259E65-8C90-4F0C-8E9B-6E8A0A6C0E6E}"/>
          </ac:spMkLst>
        </pc:spChg>
        <pc:spChg chg="mod">
          <ac:chgData name="Ragnhild Halvorsrud" userId="917ea340-fd63-490f-a7db-68428d24cf32" providerId="ADAL" clId="{3F26B701-AADC-4668-AAA4-FB7BA2B947B1}" dt="2020-06-19T09:49:34.862" v="7456" actId="790"/>
          <ac:spMkLst>
            <pc:docMk/>
            <pc:sldMk cId="1266007195" sldId="303"/>
            <ac:spMk id="8" creationId="{A190216D-3D82-4C4A-BBBC-58568D4C80B8}"/>
          </ac:spMkLst>
        </pc:spChg>
        <pc:spChg chg="mod">
          <ac:chgData name="Ragnhild Halvorsrud" userId="917ea340-fd63-490f-a7db-68428d24cf32" providerId="ADAL" clId="{3F26B701-AADC-4668-AAA4-FB7BA2B947B1}" dt="2020-06-19T09:49:34.863" v="7457" actId="790"/>
          <ac:spMkLst>
            <pc:docMk/>
            <pc:sldMk cId="1266007195" sldId="303"/>
            <ac:spMk id="9" creationId="{42B57A26-CA19-4A12-A954-F49F71795306}"/>
          </ac:spMkLst>
        </pc:spChg>
        <pc:spChg chg="mod">
          <ac:chgData name="Ragnhild Halvorsrud" userId="917ea340-fd63-490f-a7db-68428d24cf32" providerId="ADAL" clId="{3F26B701-AADC-4668-AAA4-FB7BA2B947B1}" dt="2020-06-19T09:49:34.865" v="7458" actId="790"/>
          <ac:spMkLst>
            <pc:docMk/>
            <pc:sldMk cId="1266007195" sldId="303"/>
            <ac:spMk id="10" creationId="{AA27A2F3-248E-49F3-AE20-5B255C593A47}"/>
          </ac:spMkLst>
        </pc:spChg>
        <pc:spChg chg="mod">
          <ac:chgData name="Ragnhild Halvorsrud" userId="917ea340-fd63-490f-a7db-68428d24cf32" providerId="ADAL" clId="{3F26B701-AADC-4668-AAA4-FB7BA2B947B1}" dt="2020-06-19T09:49:34.873" v="7459"/>
          <ac:spMkLst>
            <pc:docMk/>
            <pc:sldMk cId="1266007195" sldId="303"/>
            <ac:spMk id="16" creationId="{6B5AEB99-B3F1-4FE2-8188-97CC8BA63C15}"/>
          </ac:spMkLst>
        </pc:spChg>
        <pc:spChg chg="mod">
          <ac:chgData name="Ragnhild Halvorsrud" userId="917ea340-fd63-490f-a7db-68428d24cf32" providerId="ADAL" clId="{3F26B701-AADC-4668-AAA4-FB7BA2B947B1}" dt="2020-06-19T09:49:34.875" v="7460"/>
          <ac:spMkLst>
            <pc:docMk/>
            <pc:sldMk cId="1266007195" sldId="303"/>
            <ac:spMk id="17" creationId="{9E115B4F-3FF0-4743-879C-D0B52D661C3B}"/>
          </ac:spMkLst>
        </pc:spChg>
        <pc:spChg chg="mod">
          <ac:chgData name="Ragnhild Halvorsrud" userId="917ea340-fd63-490f-a7db-68428d24cf32" providerId="ADAL" clId="{3F26B701-AADC-4668-AAA4-FB7BA2B947B1}" dt="2020-06-19T09:49:34.886" v="7461"/>
          <ac:spMkLst>
            <pc:docMk/>
            <pc:sldMk cId="1266007195" sldId="303"/>
            <ac:spMk id="18" creationId="{15341CD3-D124-4708-B146-913EA0EC86D2}"/>
          </ac:spMkLst>
        </pc:spChg>
        <pc:spChg chg="mod">
          <ac:chgData name="Ragnhild Halvorsrud" userId="917ea340-fd63-490f-a7db-68428d24cf32" providerId="ADAL" clId="{3F26B701-AADC-4668-AAA4-FB7BA2B947B1}" dt="2020-06-19T09:49:34.886" v="7462"/>
          <ac:spMkLst>
            <pc:docMk/>
            <pc:sldMk cId="1266007195" sldId="303"/>
            <ac:spMk id="19" creationId="{6D4BC493-2179-4EE7-A1CD-A8CEA3E95156}"/>
          </ac:spMkLst>
        </pc:spChg>
        <pc:spChg chg="mod">
          <ac:chgData name="Ragnhild Halvorsrud" userId="917ea340-fd63-490f-a7db-68428d24cf32" providerId="ADAL" clId="{3F26B701-AADC-4668-AAA4-FB7BA2B947B1}" dt="2020-06-19T09:49:34.887" v="7463"/>
          <ac:spMkLst>
            <pc:docMk/>
            <pc:sldMk cId="1266007195" sldId="303"/>
            <ac:spMk id="22" creationId="{2A8B4CAF-E113-4C1B-950E-0AAEAD4C715F}"/>
          </ac:spMkLst>
        </pc:spChg>
        <pc:spChg chg="mod">
          <ac:chgData name="Ragnhild Halvorsrud" userId="917ea340-fd63-490f-a7db-68428d24cf32" providerId="ADAL" clId="{3F26B701-AADC-4668-AAA4-FB7BA2B947B1}" dt="2020-06-19T09:49:34.887" v="7464"/>
          <ac:spMkLst>
            <pc:docMk/>
            <pc:sldMk cId="1266007195" sldId="303"/>
            <ac:spMk id="23" creationId="{59A258F2-FB2B-4E0A-9412-F1EA0CDB2DE8}"/>
          </ac:spMkLst>
        </pc:spChg>
        <pc:spChg chg="mod">
          <ac:chgData name="Ragnhild Halvorsrud" userId="917ea340-fd63-490f-a7db-68428d24cf32" providerId="ADAL" clId="{3F26B701-AADC-4668-AAA4-FB7BA2B947B1}" dt="2020-06-19T09:49:34.888" v="7465"/>
          <ac:spMkLst>
            <pc:docMk/>
            <pc:sldMk cId="1266007195" sldId="303"/>
            <ac:spMk id="25" creationId="{311B6CC1-EB95-43B7-B897-5CC69DBB5F51}"/>
          </ac:spMkLst>
        </pc:spChg>
        <pc:spChg chg="mod">
          <ac:chgData name="Ragnhild Halvorsrud" userId="917ea340-fd63-490f-a7db-68428d24cf32" providerId="ADAL" clId="{3F26B701-AADC-4668-AAA4-FB7BA2B947B1}" dt="2020-06-19T09:49:34.888" v="7466"/>
          <ac:spMkLst>
            <pc:docMk/>
            <pc:sldMk cId="1266007195" sldId="303"/>
            <ac:spMk id="26" creationId="{C989C700-7DEC-43D2-8462-314C2ABB3F01}"/>
          </ac:spMkLst>
        </pc:spChg>
        <pc:spChg chg="mod">
          <ac:chgData name="Ragnhild Halvorsrud" userId="917ea340-fd63-490f-a7db-68428d24cf32" providerId="ADAL" clId="{3F26B701-AADC-4668-AAA4-FB7BA2B947B1}" dt="2020-06-19T09:49:34.889" v="7467"/>
          <ac:spMkLst>
            <pc:docMk/>
            <pc:sldMk cId="1266007195" sldId="303"/>
            <ac:spMk id="27" creationId="{5FB78D8D-ABE7-4848-B610-DEB9CE106385}"/>
          </ac:spMkLst>
        </pc:spChg>
        <pc:spChg chg="mod">
          <ac:chgData name="Ragnhild Halvorsrud" userId="917ea340-fd63-490f-a7db-68428d24cf32" providerId="ADAL" clId="{3F26B701-AADC-4668-AAA4-FB7BA2B947B1}" dt="2020-06-19T09:49:34.890" v="7468"/>
          <ac:spMkLst>
            <pc:docMk/>
            <pc:sldMk cId="1266007195" sldId="303"/>
            <ac:spMk id="28" creationId="{4E568EFA-E977-4FFC-9183-81F04C8806BD}"/>
          </ac:spMkLst>
        </pc:spChg>
        <pc:spChg chg="mod">
          <ac:chgData name="Ragnhild Halvorsrud" userId="917ea340-fd63-490f-a7db-68428d24cf32" providerId="ADAL" clId="{3F26B701-AADC-4668-AAA4-FB7BA2B947B1}" dt="2020-06-19T09:49:34.890" v="7469"/>
          <ac:spMkLst>
            <pc:docMk/>
            <pc:sldMk cId="1266007195" sldId="303"/>
            <ac:spMk id="31" creationId="{15C1A4A5-80A1-4919-AD34-08054FD238EF}"/>
          </ac:spMkLst>
        </pc:spChg>
        <pc:spChg chg="mod">
          <ac:chgData name="Ragnhild Halvorsrud" userId="917ea340-fd63-490f-a7db-68428d24cf32" providerId="ADAL" clId="{3F26B701-AADC-4668-AAA4-FB7BA2B947B1}" dt="2020-06-19T09:49:34.891" v="7470"/>
          <ac:spMkLst>
            <pc:docMk/>
            <pc:sldMk cId="1266007195" sldId="303"/>
            <ac:spMk id="32" creationId="{E59E22A2-B0A0-44AB-9794-F1213459E682}"/>
          </ac:spMkLst>
        </pc:spChg>
        <pc:spChg chg="mod">
          <ac:chgData name="Ragnhild Halvorsrud" userId="917ea340-fd63-490f-a7db-68428d24cf32" providerId="ADAL" clId="{3F26B701-AADC-4668-AAA4-FB7BA2B947B1}" dt="2020-06-19T09:49:34.891" v="7471"/>
          <ac:spMkLst>
            <pc:docMk/>
            <pc:sldMk cId="1266007195" sldId="303"/>
            <ac:spMk id="33" creationId="{237A53DD-5142-4BBC-88A8-3C4FF70C65EC}"/>
          </ac:spMkLst>
        </pc:spChg>
        <pc:spChg chg="mod">
          <ac:chgData name="Ragnhild Halvorsrud" userId="917ea340-fd63-490f-a7db-68428d24cf32" providerId="ADAL" clId="{3F26B701-AADC-4668-AAA4-FB7BA2B947B1}" dt="2020-06-19T09:49:34.892" v="7472"/>
          <ac:spMkLst>
            <pc:docMk/>
            <pc:sldMk cId="1266007195" sldId="303"/>
            <ac:spMk id="34" creationId="{72A2CB0F-1982-4332-9C69-3BA8D5FF7675}"/>
          </ac:spMkLst>
        </pc:spChg>
        <pc:spChg chg="mod">
          <ac:chgData name="Ragnhild Halvorsrud" userId="917ea340-fd63-490f-a7db-68428d24cf32" providerId="ADAL" clId="{3F26B701-AADC-4668-AAA4-FB7BA2B947B1}" dt="2020-06-19T09:49:34.892" v="7473"/>
          <ac:spMkLst>
            <pc:docMk/>
            <pc:sldMk cId="1266007195" sldId="303"/>
            <ac:spMk id="35" creationId="{753449AB-7D8D-48F4-85FC-ACB2E9CE8641}"/>
          </ac:spMkLst>
        </pc:spChg>
        <pc:spChg chg="mod">
          <ac:chgData name="Ragnhild Halvorsrud" userId="917ea340-fd63-490f-a7db-68428d24cf32" providerId="ADAL" clId="{3F26B701-AADC-4668-AAA4-FB7BA2B947B1}" dt="2020-06-19T09:49:34.893" v="7474"/>
          <ac:spMkLst>
            <pc:docMk/>
            <pc:sldMk cId="1266007195" sldId="303"/>
            <ac:spMk id="36" creationId="{802E15C9-9B9B-4BC3-8A54-6799C1F36FD0}"/>
          </ac:spMkLst>
        </pc:spChg>
        <pc:spChg chg="mod">
          <ac:chgData name="Ragnhild Halvorsrud" userId="917ea340-fd63-490f-a7db-68428d24cf32" providerId="ADAL" clId="{3F26B701-AADC-4668-AAA4-FB7BA2B947B1}" dt="2020-06-19T09:49:34.894" v="7475"/>
          <ac:spMkLst>
            <pc:docMk/>
            <pc:sldMk cId="1266007195" sldId="303"/>
            <ac:spMk id="58" creationId="{B86B1E97-FDE9-493F-B345-27F1197CDED2}"/>
          </ac:spMkLst>
        </pc:spChg>
        <pc:spChg chg="mod">
          <ac:chgData name="Ragnhild Halvorsrud" userId="917ea340-fd63-490f-a7db-68428d24cf32" providerId="ADAL" clId="{3F26B701-AADC-4668-AAA4-FB7BA2B947B1}" dt="2020-06-19T09:49:34.894" v="7476"/>
          <ac:spMkLst>
            <pc:docMk/>
            <pc:sldMk cId="1266007195" sldId="303"/>
            <ac:spMk id="59" creationId="{0711F59F-6D42-40CF-83F0-8A94B2E2A4AE}"/>
          </ac:spMkLst>
        </pc:spChg>
        <pc:spChg chg="mod">
          <ac:chgData name="Ragnhild Halvorsrud" userId="917ea340-fd63-490f-a7db-68428d24cf32" providerId="ADAL" clId="{3F26B701-AADC-4668-AAA4-FB7BA2B947B1}" dt="2020-06-19T09:49:34.895" v="7477"/>
          <ac:spMkLst>
            <pc:docMk/>
            <pc:sldMk cId="1266007195" sldId="303"/>
            <ac:spMk id="60" creationId="{79479B73-EB8F-4CC8-A562-7BCE1BF828F6}"/>
          </ac:spMkLst>
        </pc:spChg>
        <pc:spChg chg="mod">
          <ac:chgData name="Ragnhild Halvorsrud" userId="917ea340-fd63-490f-a7db-68428d24cf32" providerId="ADAL" clId="{3F26B701-AADC-4668-AAA4-FB7BA2B947B1}" dt="2020-06-19T09:49:34.896" v="7478"/>
          <ac:spMkLst>
            <pc:docMk/>
            <pc:sldMk cId="1266007195" sldId="303"/>
            <ac:spMk id="61" creationId="{587F9274-6D87-42F9-9DDA-3C935B60DACC}"/>
          </ac:spMkLst>
        </pc:spChg>
        <pc:spChg chg="mod">
          <ac:chgData name="Ragnhild Halvorsrud" userId="917ea340-fd63-490f-a7db-68428d24cf32" providerId="ADAL" clId="{3F26B701-AADC-4668-AAA4-FB7BA2B947B1}" dt="2020-06-19T09:49:34.896" v="7479"/>
          <ac:spMkLst>
            <pc:docMk/>
            <pc:sldMk cId="1266007195" sldId="303"/>
            <ac:spMk id="62" creationId="{EE724ED9-5697-42EE-B859-761F3502ED38}"/>
          </ac:spMkLst>
        </pc:spChg>
        <pc:spChg chg="mod">
          <ac:chgData name="Ragnhild Halvorsrud" userId="917ea340-fd63-490f-a7db-68428d24cf32" providerId="ADAL" clId="{3F26B701-AADC-4668-AAA4-FB7BA2B947B1}" dt="2020-06-19T09:49:34.897" v="7480"/>
          <ac:spMkLst>
            <pc:docMk/>
            <pc:sldMk cId="1266007195" sldId="303"/>
            <ac:spMk id="63" creationId="{5EA71ED2-28DC-41EE-9999-2FF81A4ECBDB}"/>
          </ac:spMkLst>
        </pc:spChg>
        <pc:spChg chg="mod">
          <ac:chgData name="Ragnhild Halvorsrud" userId="917ea340-fd63-490f-a7db-68428d24cf32" providerId="ADAL" clId="{3F26B701-AADC-4668-AAA4-FB7BA2B947B1}" dt="2020-06-19T09:49:34.898" v="7481"/>
          <ac:spMkLst>
            <pc:docMk/>
            <pc:sldMk cId="1266007195" sldId="303"/>
            <ac:spMk id="64" creationId="{87E8EFC7-13F9-455F-BE90-AB4D864DEB6F}"/>
          </ac:spMkLst>
        </pc:spChg>
        <pc:spChg chg="mod">
          <ac:chgData name="Ragnhild Halvorsrud" userId="917ea340-fd63-490f-a7db-68428d24cf32" providerId="ADAL" clId="{3F26B701-AADC-4668-AAA4-FB7BA2B947B1}" dt="2020-06-19T09:49:34.899" v="7482"/>
          <ac:spMkLst>
            <pc:docMk/>
            <pc:sldMk cId="1266007195" sldId="303"/>
            <ac:spMk id="66" creationId="{FE3D94E1-411C-4824-90ED-C0DC3E64945C}"/>
          </ac:spMkLst>
        </pc:spChg>
        <pc:spChg chg="mod">
          <ac:chgData name="Ragnhild Halvorsrud" userId="917ea340-fd63-490f-a7db-68428d24cf32" providerId="ADAL" clId="{3F26B701-AADC-4668-AAA4-FB7BA2B947B1}" dt="2020-06-19T09:49:34.900" v="7483"/>
          <ac:spMkLst>
            <pc:docMk/>
            <pc:sldMk cId="1266007195" sldId="303"/>
            <ac:spMk id="69" creationId="{9D15D3B2-A243-437D-AA45-8220C667AEE3}"/>
          </ac:spMkLst>
        </pc:spChg>
        <pc:spChg chg="mod">
          <ac:chgData name="Ragnhild Halvorsrud" userId="917ea340-fd63-490f-a7db-68428d24cf32" providerId="ADAL" clId="{3F26B701-AADC-4668-AAA4-FB7BA2B947B1}" dt="2020-06-19T09:49:34.901" v="7484"/>
          <ac:spMkLst>
            <pc:docMk/>
            <pc:sldMk cId="1266007195" sldId="303"/>
            <ac:spMk id="71" creationId="{0A3D97DF-F597-44AE-A905-5462AE044F41}"/>
          </ac:spMkLst>
        </pc:spChg>
        <pc:spChg chg="mod">
          <ac:chgData name="Ragnhild Halvorsrud" userId="917ea340-fd63-490f-a7db-68428d24cf32" providerId="ADAL" clId="{3F26B701-AADC-4668-AAA4-FB7BA2B947B1}" dt="2020-06-19T09:49:34.901" v="7485"/>
          <ac:spMkLst>
            <pc:docMk/>
            <pc:sldMk cId="1266007195" sldId="303"/>
            <ac:spMk id="72" creationId="{C5FE77CF-E474-40E0-9DE1-FBB2FC09FCB1}"/>
          </ac:spMkLst>
        </pc:spChg>
        <pc:spChg chg="mod">
          <ac:chgData name="Ragnhild Halvorsrud" userId="917ea340-fd63-490f-a7db-68428d24cf32" providerId="ADAL" clId="{3F26B701-AADC-4668-AAA4-FB7BA2B947B1}" dt="2020-06-19T09:49:34.902" v="7486"/>
          <ac:spMkLst>
            <pc:docMk/>
            <pc:sldMk cId="1266007195" sldId="303"/>
            <ac:spMk id="74" creationId="{80A3FC2D-0B23-4BC8-9310-F32A4789AA65}"/>
          </ac:spMkLst>
        </pc:spChg>
      </pc:sldChg>
      <pc:sldChg chg="modSp add mod ord modNotes">
        <pc:chgData name="Ragnhild Halvorsrud" userId="917ea340-fd63-490f-a7db-68428d24cf32" providerId="ADAL" clId="{3F26B701-AADC-4668-AAA4-FB7BA2B947B1}" dt="2020-06-19T17:20:47.667" v="16984" actId="790"/>
        <pc:sldMkLst>
          <pc:docMk/>
          <pc:sldMk cId="1775291750" sldId="308"/>
        </pc:sldMkLst>
        <pc:spChg chg="mod">
          <ac:chgData name="Ragnhild Halvorsrud" userId="917ea340-fd63-490f-a7db-68428d24cf32" providerId="ADAL" clId="{3F26B701-AADC-4668-AAA4-FB7BA2B947B1}" dt="2020-06-19T17:20:47.638" v="16971" actId="790"/>
          <ac:spMkLst>
            <pc:docMk/>
            <pc:sldMk cId="1775291750" sldId="308"/>
            <ac:spMk id="2" creationId="{445361DC-A873-4CF1-B885-893544BD23E6}"/>
          </ac:spMkLst>
        </pc:spChg>
        <pc:spChg chg="mod">
          <ac:chgData name="Ragnhild Halvorsrud" userId="917ea340-fd63-490f-a7db-68428d24cf32" providerId="ADAL" clId="{3F26B701-AADC-4668-AAA4-FB7BA2B947B1}" dt="2020-06-19T17:20:47.640" v="16972" actId="790"/>
          <ac:spMkLst>
            <pc:docMk/>
            <pc:sldMk cId="1775291750" sldId="308"/>
            <ac:spMk id="3" creationId="{A657D746-780B-4B2B-BAB5-EF31F7F3F2BE}"/>
          </ac:spMkLst>
        </pc:spChg>
        <pc:spChg chg="mod">
          <ac:chgData name="Ragnhild Halvorsrud" userId="917ea340-fd63-490f-a7db-68428d24cf32" providerId="ADAL" clId="{3F26B701-AADC-4668-AAA4-FB7BA2B947B1}" dt="2020-06-19T17:20:47.646" v="16973" actId="790"/>
          <ac:spMkLst>
            <pc:docMk/>
            <pc:sldMk cId="1775291750" sldId="308"/>
            <ac:spMk id="142" creationId="{4726E1CE-ED03-42E6-B229-76253DEB1620}"/>
          </ac:spMkLst>
        </pc:spChg>
        <pc:spChg chg="mod">
          <ac:chgData name="Ragnhild Halvorsrud" userId="917ea340-fd63-490f-a7db-68428d24cf32" providerId="ADAL" clId="{3F26B701-AADC-4668-AAA4-FB7BA2B947B1}" dt="2020-06-19T17:20:47.648" v="16974" actId="790"/>
          <ac:spMkLst>
            <pc:docMk/>
            <pc:sldMk cId="1775291750" sldId="308"/>
            <ac:spMk id="143" creationId="{BDA40E7D-DD8B-40C8-9DE2-9EF24C29CE57}"/>
          </ac:spMkLst>
        </pc:spChg>
        <pc:spChg chg="mod">
          <ac:chgData name="Ragnhild Halvorsrud" userId="917ea340-fd63-490f-a7db-68428d24cf32" providerId="ADAL" clId="{3F26B701-AADC-4668-AAA4-FB7BA2B947B1}" dt="2020-06-19T17:20:47.651" v="16975" actId="790"/>
          <ac:spMkLst>
            <pc:docMk/>
            <pc:sldMk cId="1775291750" sldId="308"/>
            <ac:spMk id="144" creationId="{244DEFF9-3020-4005-9E7C-106FCF7645B1}"/>
          </ac:spMkLst>
        </pc:spChg>
        <pc:spChg chg="mod">
          <ac:chgData name="Ragnhild Halvorsrud" userId="917ea340-fd63-490f-a7db-68428d24cf32" providerId="ADAL" clId="{3F26B701-AADC-4668-AAA4-FB7BA2B947B1}" dt="2020-06-19T17:20:47.652" v="16976" actId="790"/>
          <ac:spMkLst>
            <pc:docMk/>
            <pc:sldMk cId="1775291750" sldId="308"/>
            <ac:spMk id="145" creationId="{A68A2C18-FF7D-4A80-812B-647AB6CDB534}"/>
          </ac:spMkLst>
        </pc:spChg>
        <pc:spChg chg="mod">
          <ac:chgData name="Ragnhild Halvorsrud" userId="917ea340-fd63-490f-a7db-68428d24cf32" providerId="ADAL" clId="{3F26B701-AADC-4668-AAA4-FB7BA2B947B1}" dt="2020-06-19T17:20:47.653" v="16977" actId="790"/>
          <ac:spMkLst>
            <pc:docMk/>
            <pc:sldMk cId="1775291750" sldId="308"/>
            <ac:spMk id="146" creationId="{D4D8F8D2-1F3A-4E7B-9099-80558A556854}"/>
          </ac:spMkLst>
        </pc:spChg>
        <pc:spChg chg="mod">
          <ac:chgData name="Ragnhild Halvorsrud" userId="917ea340-fd63-490f-a7db-68428d24cf32" providerId="ADAL" clId="{3F26B701-AADC-4668-AAA4-FB7BA2B947B1}" dt="2020-06-19T17:20:47.655" v="16978" actId="790"/>
          <ac:spMkLst>
            <pc:docMk/>
            <pc:sldMk cId="1775291750" sldId="308"/>
            <ac:spMk id="147" creationId="{A46804A7-FDA2-4320-9384-E3DD6DFBCFD5}"/>
          </ac:spMkLst>
        </pc:spChg>
        <pc:spChg chg="mod">
          <ac:chgData name="Ragnhild Halvorsrud" userId="917ea340-fd63-490f-a7db-68428d24cf32" providerId="ADAL" clId="{3F26B701-AADC-4668-AAA4-FB7BA2B947B1}" dt="2020-06-19T17:20:47.657" v="16979" actId="790"/>
          <ac:spMkLst>
            <pc:docMk/>
            <pc:sldMk cId="1775291750" sldId="308"/>
            <ac:spMk id="148" creationId="{9845FEE3-F7D4-4D9F-8E55-DCFEA66B07B0}"/>
          </ac:spMkLst>
        </pc:spChg>
        <pc:spChg chg="mod">
          <ac:chgData name="Ragnhild Halvorsrud" userId="917ea340-fd63-490f-a7db-68428d24cf32" providerId="ADAL" clId="{3F26B701-AADC-4668-AAA4-FB7BA2B947B1}" dt="2020-06-19T17:20:47.659" v="16980" actId="790"/>
          <ac:spMkLst>
            <pc:docMk/>
            <pc:sldMk cId="1775291750" sldId="308"/>
            <ac:spMk id="149" creationId="{7360609C-BB95-4ADE-B085-69AE30126854}"/>
          </ac:spMkLst>
        </pc:spChg>
        <pc:spChg chg="mod">
          <ac:chgData name="Ragnhild Halvorsrud" userId="917ea340-fd63-490f-a7db-68428d24cf32" providerId="ADAL" clId="{3F26B701-AADC-4668-AAA4-FB7BA2B947B1}" dt="2020-06-19T17:20:47.662" v="16981" actId="790"/>
          <ac:spMkLst>
            <pc:docMk/>
            <pc:sldMk cId="1775291750" sldId="308"/>
            <ac:spMk id="155" creationId="{E721DA30-D984-4F08-B32F-B888A0661E44}"/>
          </ac:spMkLst>
        </pc:spChg>
        <pc:spChg chg="mod">
          <ac:chgData name="Ragnhild Halvorsrud" userId="917ea340-fd63-490f-a7db-68428d24cf32" providerId="ADAL" clId="{3F26B701-AADC-4668-AAA4-FB7BA2B947B1}" dt="2020-06-19T17:20:47.664" v="16982" actId="790"/>
          <ac:spMkLst>
            <pc:docMk/>
            <pc:sldMk cId="1775291750" sldId="308"/>
            <ac:spMk id="156" creationId="{8787CECD-877A-40E5-B6BA-C1BF3DF5AB0F}"/>
          </ac:spMkLst>
        </pc:spChg>
      </pc:sldChg>
      <pc:sldChg chg="modSp add del mod modNotes">
        <pc:chgData name="Ragnhild Halvorsrud" userId="917ea340-fd63-490f-a7db-68428d24cf32" providerId="ADAL" clId="{3F26B701-AADC-4668-AAA4-FB7BA2B947B1}" dt="2020-06-19T11:49:39.245" v="9469" actId="47"/>
        <pc:sldMkLst>
          <pc:docMk/>
          <pc:sldMk cId="3517278896" sldId="370"/>
        </pc:sldMkLst>
        <pc:spChg chg="mod">
          <ac:chgData name="Ragnhild Halvorsrud" userId="917ea340-fd63-490f-a7db-68428d24cf32" providerId="ADAL" clId="{3F26B701-AADC-4668-AAA4-FB7BA2B947B1}" dt="2020-06-19T11:47:11.976" v="9450" actId="790"/>
          <ac:spMkLst>
            <pc:docMk/>
            <pc:sldMk cId="3517278896" sldId="370"/>
            <ac:spMk id="2" creationId="{00000000-0000-0000-0000-000000000000}"/>
          </ac:spMkLst>
        </pc:spChg>
        <pc:spChg chg="mod">
          <ac:chgData name="Ragnhild Halvorsrud" userId="917ea340-fd63-490f-a7db-68428d24cf32" providerId="ADAL" clId="{3F26B701-AADC-4668-AAA4-FB7BA2B947B1}" dt="2020-06-19T11:47:11.980" v="9451" actId="790"/>
          <ac:spMkLst>
            <pc:docMk/>
            <pc:sldMk cId="3517278896" sldId="370"/>
            <ac:spMk id="3" creationId="{00000000-0000-0000-0000-000000000000}"/>
          </ac:spMkLst>
        </pc:spChg>
        <pc:spChg chg="mod">
          <ac:chgData name="Ragnhild Halvorsrud" userId="917ea340-fd63-490f-a7db-68428d24cf32" providerId="ADAL" clId="{3F26B701-AADC-4668-AAA4-FB7BA2B947B1}" dt="2020-06-19T11:47:11.982" v="9452" actId="790"/>
          <ac:spMkLst>
            <pc:docMk/>
            <pc:sldMk cId="3517278896" sldId="370"/>
            <ac:spMk id="5" creationId="{00000000-0000-0000-0000-000000000000}"/>
          </ac:spMkLst>
        </pc:spChg>
      </pc:sldChg>
      <pc:sldChg chg="addSp delSp modSp add mod ord modNotes">
        <pc:chgData name="Ragnhild Halvorsrud" userId="917ea340-fd63-490f-a7db-68428d24cf32" providerId="ADAL" clId="{3F26B701-AADC-4668-AAA4-FB7BA2B947B1}" dt="2020-06-19T17:20:45.775" v="16015" actId="790"/>
        <pc:sldMkLst>
          <pc:docMk/>
          <pc:sldMk cId="2416284616" sldId="377"/>
        </pc:sldMkLst>
        <pc:spChg chg="mod">
          <ac:chgData name="Ragnhild Halvorsrud" userId="917ea340-fd63-490f-a7db-68428d24cf32" providerId="ADAL" clId="{3F26B701-AADC-4668-AAA4-FB7BA2B947B1}" dt="2020-06-19T17:20:45.754" v="16007" actId="790"/>
          <ac:spMkLst>
            <pc:docMk/>
            <pc:sldMk cId="2416284616" sldId="377"/>
            <ac:spMk id="2" creationId="{00000000-0000-0000-0000-000000000000}"/>
          </ac:spMkLst>
        </pc:spChg>
        <pc:spChg chg="mod">
          <ac:chgData name="Ragnhild Halvorsrud" userId="917ea340-fd63-490f-a7db-68428d24cf32" providerId="ADAL" clId="{3F26B701-AADC-4668-AAA4-FB7BA2B947B1}" dt="2020-06-19T17:20:45.757" v="16008" actId="790"/>
          <ac:spMkLst>
            <pc:docMk/>
            <pc:sldMk cId="2416284616" sldId="377"/>
            <ac:spMk id="3" creationId="{22955A52-4B22-46D7-9D07-662A2BAE4BE5}"/>
          </ac:spMkLst>
        </pc:spChg>
        <pc:spChg chg="add del mod">
          <ac:chgData name="Ragnhild Halvorsrud" userId="917ea340-fd63-490f-a7db-68428d24cf32" providerId="ADAL" clId="{3F26B701-AADC-4668-AAA4-FB7BA2B947B1}" dt="2020-06-19T16:44:28.764" v="12442"/>
          <ac:spMkLst>
            <pc:docMk/>
            <pc:sldMk cId="2416284616" sldId="377"/>
            <ac:spMk id="10" creationId="{0F170435-1BEA-4F64-AC34-0403B1472C72}"/>
          </ac:spMkLst>
        </pc:spChg>
        <pc:spChg chg="add del mod">
          <ac:chgData name="Ragnhild Halvorsrud" userId="917ea340-fd63-490f-a7db-68428d24cf32" providerId="ADAL" clId="{3F26B701-AADC-4668-AAA4-FB7BA2B947B1}" dt="2020-06-19T16:44:28.764" v="12442"/>
          <ac:spMkLst>
            <pc:docMk/>
            <pc:sldMk cId="2416284616" sldId="377"/>
            <ac:spMk id="11" creationId="{CBC29A3A-90AF-4F4A-8513-586ADD8ADF01}"/>
          </ac:spMkLst>
        </pc:spChg>
        <pc:spChg chg="add del mod">
          <ac:chgData name="Ragnhild Halvorsrud" userId="917ea340-fd63-490f-a7db-68428d24cf32" providerId="ADAL" clId="{3F26B701-AADC-4668-AAA4-FB7BA2B947B1}" dt="2020-06-19T16:44:28.764" v="12442"/>
          <ac:spMkLst>
            <pc:docMk/>
            <pc:sldMk cId="2416284616" sldId="377"/>
            <ac:spMk id="12" creationId="{8A60060F-479B-40D4-A3AC-717E3D79B2FE}"/>
          </ac:spMkLst>
        </pc:spChg>
        <pc:spChg chg="add del mod">
          <ac:chgData name="Ragnhild Halvorsrud" userId="917ea340-fd63-490f-a7db-68428d24cf32" providerId="ADAL" clId="{3F26B701-AADC-4668-AAA4-FB7BA2B947B1}" dt="2020-06-19T16:44:28.764" v="12442"/>
          <ac:spMkLst>
            <pc:docMk/>
            <pc:sldMk cId="2416284616" sldId="377"/>
            <ac:spMk id="13" creationId="{E2E06EEF-CEF1-4468-8010-15CF6E33D3D2}"/>
          </ac:spMkLst>
        </pc:spChg>
        <pc:spChg chg="add del mod">
          <ac:chgData name="Ragnhild Halvorsrud" userId="917ea340-fd63-490f-a7db-68428d24cf32" providerId="ADAL" clId="{3F26B701-AADC-4668-AAA4-FB7BA2B947B1}" dt="2020-06-19T16:44:28.764" v="12442"/>
          <ac:spMkLst>
            <pc:docMk/>
            <pc:sldMk cId="2416284616" sldId="377"/>
            <ac:spMk id="14" creationId="{A76E272D-D683-4B4A-9BFA-F9C4EFCA5013}"/>
          </ac:spMkLst>
        </pc:spChg>
        <pc:spChg chg="add mod">
          <ac:chgData name="Ragnhild Halvorsrud" userId="917ea340-fd63-490f-a7db-68428d24cf32" providerId="ADAL" clId="{3F26B701-AADC-4668-AAA4-FB7BA2B947B1}" dt="2020-06-19T17:20:45.759" v="16009" actId="790"/>
          <ac:spMkLst>
            <pc:docMk/>
            <pc:sldMk cId="2416284616" sldId="377"/>
            <ac:spMk id="20" creationId="{3BDC3710-3C47-4467-8292-2DA730BC221A}"/>
          </ac:spMkLst>
        </pc:spChg>
        <pc:spChg chg="add mod">
          <ac:chgData name="Ragnhild Halvorsrud" userId="917ea340-fd63-490f-a7db-68428d24cf32" providerId="ADAL" clId="{3F26B701-AADC-4668-AAA4-FB7BA2B947B1}" dt="2020-06-19T17:20:45.762" v="16010" actId="790"/>
          <ac:spMkLst>
            <pc:docMk/>
            <pc:sldMk cId="2416284616" sldId="377"/>
            <ac:spMk id="21" creationId="{72C776B2-E4C3-402C-8B0E-C180BD2FD6CB}"/>
          </ac:spMkLst>
        </pc:spChg>
        <pc:spChg chg="add mod">
          <ac:chgData name="Ragnhild Halvorsrud" userId="917ea340-fd63-490f-a7db-68428d24cf32" providerId="ADAL" clId="{3F26B701-AADC-4668-AAA4-FB7BA2B947B1}" dt="2020-06-19T17:20:45.764" v="16011" actId="790"/>
          <ac:spMkLst>
            <pc:docMk/>
            <pc:sldMk cId="2416284616" sldId="377"/>
            <ac:spMk id="22" creationId="{45C0B19F-266B-4450-8024-0051EA922735}"/>
          </ac:spMkLst>
        </pc:spChg>
        <pc:spChg chg="add mod">
          <ac:chgData name="Ragnhild Halvorsrud" userId="917ea340-fd63-490f-a7db-68428d24cf32" providerId="ADAL" clId="{3F26B701-AADC-4668-AAA4-FB7BA2B947B1}" dt="2020-06-19T17:20:45.766" v="16012" actId="790"/>
          <ac:spMkLst>
            <pc:docMk/>
            <pc:sldMk cId="2416284616" sldId="377"/>
            <ac:spMk id="23" creationId="{2D9DB81C-D603-4FBA-9848-96CE4B5F0032}"/>
          </ac:spMkLst>
        </pc:spChg>
        <pc:spChg chg="add mod">
          <ac:chgData name="Ragnhild Halvorsrud" userId="917ea340-fd63-490f-a7db-68428d24cf32" providerId="ADAL" clId="{3F26B701-AADC-4668-AAA4-FB7BA2B947B1}" dt="2020-06-19T17:20:45.769" v="16013" actId="790"/>
          <ac:spMkLst>
            <pc:docMk/>
            <pc:sldMk cId="2416284616" sldId="377"/>
            <ac:spMk id="24" creationId="{1E33716D-A1D2-4797-ACAC-504631823060}"/>
          </ac:spMkLst>
        </pc:spChg>
        <pc:picChg chg="mod">
          <ac:chgData name="Ragnhild Halvorsrud" userId="917ea340-fd63-490f-a7db-68428d24cf32" providerId="ADAL" clId="{3F26B701-AADC-4668-AAA4-FB7BA2B947B1}" dt="2020-06-19T16:44:27.141" v="12441" actId="1076"/>
          <ac:picMkLst>
            <pc:docMk/>
            <pc:sldMk cId="2416284616" sldId="377"/>
            <ac:picMk id="4" creationId="{00000000-0000-0000-0000-000000000000}"/>
          </ac:picMkLst>
        </pc:picChg>
        <pc:picChg chg="add del mod">
          <ac:chgData name="Ragnhild Halvorsrud" userId="917ea340-fd63-490f-a7db-68428d24cf32" providerId="ADAL" clId="{3F26B701-AADC-4668-AAA4-FB7BA2B947B1}" dt="2020-06-19T16:44:28.764" v="12442"/>
          <ac:picMkLst>
            <pc:docMk/>
            <pc:sldMk cId="2416284616" sldId="377"/>
            <ac:picMk id="5" creationId="{057B89DA-02AC-4C46-9B4F-CFA7E8D3D5BA}"/>
          </ac:picMkLst>
        </pc:picChg>
        <pc:picChg chg="add del mod">
          <ac:chgData name="Ragnhild Halvorsrud" userId="917ea340-fd63-490f-a7db-68428d24cf32" providerId="ADAL" clId="{3F26B701-AADC-4668-AAA4-FB7BA2B947B1}" dt="2020-06-19T16:44:28.764" v="12442"/>
          <ac:picMkLst>
            <pc:docMk/>
            <pc:sldMk cId="2416284616" sldId="377"/>
            <ac:picMk id="6" creationId="{5BCC6A69-A641-4129-AADD-5FCCCCBEF352}"/>
          </ac:picMkLst>
        </pc:picChg>
        <pc:picChg chg="add del mod">
          <ac:chgData name="Ragnhild Halvorsrud" userId="917ea340-fd63-490f-a7db-68428d24cf32" providerId="ADAL" clId="{3F26B701-AADC-4668-AAA4-FB7BA2B947B1}" dt="2020-06-19T16:44:28.764" v="12442"/>
          <ac:picMkLst>
            <pc:docMk/>
            <pc:sldMk cId="2416284616" sldId="377"/>
            <ac:picMk id="7" creationId="{31FF60A2-096F-487E-A2E4-CCE21AECE8C0}"/>
          </ac:picMkLst>
        </pc:picChg>
        <pc:picChg chg="add del mod">
          <ac:chgData name="Ragnhild Halvorsrud" userId="917ea340-fd63-490f-a7db-68428d24cf32" providerId="ADAL" clId="{3F26B701-AADC-4668-AAA4-FB7BA2B947B1}" dt="2020-06-19T16:44:28.764" v="12442"/>
          <ac:picMkLst>
            <pc:docMk/>
            <pc:sldMk cId="2416284616" sldId="377"/>
            <ac:picMk id="8" creationId="{F7C84837-A5C2-45A3-B695-338D79302DC3}"/>
          </ac:picMkLst>
        </pc:picChg>
        <pc:picChg chg="add del mod">
          <ac:chgData name="Ragnhild Halvorsrud" userId="917ea340-fd63-490f-a7db-68428d24cf32" providerId="ADAL" clId="{3F26B701-AADC-4668-AAA4-FB7BA2B947B1}" dt="2020-06-19T16:44:28.764" v="12442"/>
          <ac:picMkLst>
            <pc:docMk/>
            <pc:sldMk cId="2416284616" sldId="377"/>
            <ac:picMk id="9" creationId="{9C3E9A2F-A5A7-438E-9A9B-E518F54BE672}"/>
          </ac:picMkLst>
        </pc:picChg>
        <pc:picChg chg="add mod">
          <ac:chgData name="Ragnhild Halvorsrud" userId="917ea340-fd63-490f-a7db-68428d24cf32" providerId="ADAL" clId="{3F26B701-AADC-4668-AAA4-FB7BA2B947B1}" dt="2020-06-19T16:45:53.769" v="12451" actId="1076"/>
          <ac:picMkLst>
            <pc:docMk/>
            <pc:sldMk cId="2416284616" sldId="377"/>
            <ac:picMk id="15" creationId="{AC14AB0F-61B2-4DB6-965F-0F6E85E4686E}"/>
          </ac:picMkLst>
        </pc:picChg>
        <pc:picChg chg="add mod">
          <ac:chgData name="Ragnhild Halvorsrud" userId="917ea340-fd63-490f-a7db-68428d24cf32" providerId="ADAL" clId="{3F26B701-AADC-4668-AAA4-FB7BA2B947B1}" dt="2020-06-19T16:45:53.769" v="12451" actId="1076"/>
          <ac:picMkLst>
            <pc:docMk/>
            <pc:sldMk cId="2416284616" sldId="377"/>
            <ac:picMk id="16" creationId="{A0E2309F-BC4F-463B-9EA2-5D079D855EF2}"/>
          </ac:picMkLst>
        </pc:picChg>
        <pc:picChg chg="add mod">
          <ac:chgData name="Ragnhild Halvorsrud" userId="917ea340-fd63-490f-a7db-68428d24cf32" providerId="ADAL" clId="{3F26B701-AADC-4668-AAA4-FB7BA2B947B1}" dt="2020-06-19T16:45:53.769" v="12451" actId="1076"/>
          <ac:picMkLst>
            <pc:docMk/>
            <pc:sldMk cId="2416284616" sldId="377"/>
            <ac:picMk id="17" creationId="{61FB8742-C5F4-411B-A624-7246B1509FC0}"/>
          </ac:picMkLst>
        </pc:picChg>
        <pc:picChg chg="add mod">
          <ac:chgData name="Ragnhild Halvorsrud" userId="917ea340-fd63-490f-a7db-68428d24cf32" providerId="ADAL" clId="{3F26B701-AADC-4668-AAA4-FB7BA2B947B1}" dt="2020-06-19T16:45:53.769" v="12451" actId="1076"/>
          <ac:picMkLst>
            <pc:docMk/>
            <pc:sldMk cId="2416284616" sldId="377"/>
            <ac:picMk id="18" creationId="{BBAAB6D9-DC55-4B65-9346-DFA586BCDF07}"/>
          </ac:picMkLst>
        </pc:picChg>
        <pc:picChg chg="add mod">
          <ac:chgData name="Ragnhild Halvorsrud" userId="917ea340-fd63-490f-a7db-68428d24cf32" providerId="ADAL" clId="{3F26B701-AADC-4668-AAA4-FB7BA2B947B1}" dt="2020-06-19T16:45:53.769" v="12451" actId="1076"/>
          <ac:picMkLst>
            <pc:docMk/>
            <pc:sldMk cId="2416284616" sldId="377"/>
            <ac:picMk id="19" creationId="{9F84D988-A691-4CD8-A97C-F78E8867297F}"/>
          </ac:picMkLst>
        </pc:picChg>
      </pc:sldChg>
      <pc:sldChg chg="modSp del mod ord modNotes">
        <pc:chgData name="Ragnhild Halvorsrud" userId="917ea340-fd63-490f-a7db-68428d24cf32" providerId="ADAL" clId="{3F26B701-AADC-4668-AAA4-FB7BA2B947B1}" dt="2020-06-19T16:13:36.166" v="11458" actId="47"/>
        <pc:sldMkLst>
          <pc:docMk/>
          <pc:sldMk cId="2847401617" sldId="388"/>
        </pc:sldMkLst>
        <pc:spChg chg="mod">
          <ac:chgData name="Ragnhild Halvorsrud" userId="917ea340-fd63-490f-a7db-68428d24cf32" providerId="ADAL" clId="{3F26B701-AADC-4668-AAA4-FB7BA2B947B1}" dt="2020-06-19T11:56:30.144" v="9670" actId="6549"/>
          <ac:spMkLst>
            <pc:docMk/>
            <pc:sldMk cId="2847401617" sldId="388"/>
            <ac:spMk id="2" creationId="{00000000-0000-0000-0000-000000000000}"/>
          </ac:spMkLst>
        </pc:spChg>
        <pc:spChg chg="mod">
          <ac:chgData name="Ragnhild Halvorsrud" userId="917ea340-fd63-490f-a7db-68428d24cf32" providerId="ADAL" clId="{3F26B701-AADC-4668-AAA4-FB7BA2B947B1}" dt="2020-06-19T09:27:07.046" v="6245" actId="790"/>
          <ac:spMkLst>
            <pc:docMk/>
            <pc:sldMk cId="2847401617" sldId="388"/>
            <ac:spMk id="4" creationId="{00000000-0000-0000-0000-000000000000}"/>
          </ac:spMkLst>
        </pc:spChg>
        <pc:spChg chg="mod">
          <ac:chgData name="Ragnhild Halvorsrud" userId="917ea340-fd63-490f-a7db-68428d24cf32" providerId="ADAL" clId="{3F26B701-AADC-4668-AAA4-FB7BA2B947B1}" dt="2020-06-19T09:27:07.043" v="6243" actId="790"/>
          <ac:spMkLst>
            <pc:docMk/>
            <pc:sldMk cId="2847401617" sldId="388"/>
            <ac:spMk id="12" creationId="{00000000-0000-0000-0000-000000000000}"/>
          </ac:spMkLst>
        </pc:spChg>
        <pc:spChg chg="mod">
          <ac:chgData name="Ragnhild Halvorsrud" userId="917ea340-fd63-490f-a7db-68428d24cf32" providerId="ADAL" clId="{3F26B701-AADC-4668-AAA4-FB7BA2B947B1}" dt="2020-06-19T09:27:07.045" v="6244" actId="790"/>
          <ac:spMkLst>
            <pc:docMk/>
            <pc:sldMk cId="2847401617" sldId="388"/>
            <ac:spMk id="14" creationId="{00000000-0000-0000-0000-000000000000}"/>
          </ac:spMkLst>
        </pc:spChg>
        <pc:spChg chg="mod">
          <ac:chgData name="Ragnhild Halvorsrud" userId="917ea340-fd63-490f-a7db-68428d24cf32" providerId="ADAL" clId="{3F26B701-AADC-4668-AAA4-FB7BA2B947B1}" dt="2020-06-19T09:27:07.050" v="6247" actId="790"/>
          <ac:spMkLst>
            <pc:docMk/>
            <pc:sldMk cId="2847401617" sldId="388"/>
            <ac:spMk id="17" creationId="{00000000-0000-0000-0000-000000000000}"/>
          </ac:spMkLst>
        </pc:spChg>
        <pc:spChg chg="mod">
          <ac:chgData name="Ragnhild Halvorsrud" userId="917ea340-fd63-490f-a7db-68428d24cf32" providerId="ADAL" clId="{3F26B701-AADC-4668-AAA4-FB7BA2B947B1}" dt="2020-06-19T09:27:07.051" v="6248" actId="790"/>
          <ac:spMkLst>
            <pc:docMk/>
            <pc:sldMk cId="2847401617" sldId="388"/>
            <ac:spMk id="18" creationId="{00000000-0000-0000-0000-000000000000}"/>
          </ac:spMkLst>
        </pc:spChg>
        <pc:spChg chg="mod">
          <ac:chgData name="Ragnhild Halvorsrud" userId="917ea340-fd63-490f-a7db-68428d24cf32" providerId="ADAL" clId="{3F26B701-AADC-4668-AAA4-FB7BA2B947B1}" dt="2020-06-19T09:27:07.053" v="6249" actId="790"/>
          <ac:spMkLst>
            <pc:docMk/>
            <pc:sldMk cId="2847401617" sldId="388"/>
            <ac:spMk id="22" creationId="{00000000-0000-0000-0000-000000000000}"/>
          </ac:spMkLst>
        </pc:spChg>
        <pc:spChg chg="mod">
          <ac:chgData name="Ragnhild Halvorsrud" userId="917ea340-fd63-490f-a7db-68428d24cf32" providerId="ADAL" clId="{3F26B701-AADC-4668-AAA4-FB7BA2B947B1}" dt="2020-06-19T09:27:07.048" v="6246" actId="790"/>
          <ac:spMkLst>
            <pc:docMk/>
            <pc:sldMk cId="2847401617" sldId="388"/>
            <ac:spMk id="40"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1008509287" sldId="397"/>
        </pc:sldMkLst>
        <pc:spChg chg="mod">
          <ac:chgData name="Ragnhild Halvorsrud" userId="917ea340-fd63-490f-a7db-68428d24cf32" providerId="ADAL" clId="{3F26B701-AADC-4668-AAA4-FB7BA2B947B1}" dt="2020-06-19T09:27:06.859" v="6141" actId="790"/>
          <ac:spMkLst>
            <pc:docMk/>
            <pc:sldMk cId="1008509287" sldId="397"/>
            <ac:spMk id="2" creationId="{00000000-0000-0000-0000-000000000000}"/>
          </ac:spMkLst>
        </pc:spChg>
        <pc:spChg chg="mod">
          <ac:chgData name="Ragnhild Halvorsrud" userId="917ea340-fd63-490f-a7db-68428d24cf32" providerId="ADAL" clId="{3F26B701-AADC-4668-AAA4-FB7BA2B947B1}" dt="2020-06-19T09:27:06.860" v="6142" actId="790"/>
          <ac:spMkLst>
            <pc:docMk/>
            <pc:sldMk cId="1008509287" sldId="397"/>
            <ac:spMk id="3" creationId="{00000000-0000-0000-0000-000000000000}"/>
          </ac:spMkLst>
        </pc:spChg>
        <pc:spChg chg="mod">
          <ac:chgData name="Ragnhild Halvorsrud" userId="917ea340-fd63-490f-a7db-68428d24cf32" providerId="ADAL" clId="{3F26B701-AADC-4668-AAA4-FB7BA2B947B1}" dt="2020-06-19T09:27:06.862" v="6143" actId="790"/>
          <ac:spMkLst>
            <pc:docMk/>
            <pc:sldMk cId="1008509287" sldId="397"/>
            <ac:spMk id="5" creationId="{00000000-0000-0000-0000-000000000000}"/>
          </ac:spMkLst>
        </pc:spChg>
        <pc:spChg chg="mod">
          <ac:chgData name="Ragnhild Halvorsrud" userId="917ea340-fd63-490f-a7db-68428d24cf32" providerId="ADAL" clId="{3F26B701-AADC-4668-AAA4-FB7BA2B947B1}" dt="2020-06-19T09:27:06.865" v="6144" actId="790"/>
          <ac:spMkLst>
            <pc:docMk/>
            <pc:sldMk cId="1008509287" sldId="397"/>
            <ac:spMk id="6" creationId="{00000000-0000-0000-0000-000000000000}"/>
          </ac:spMkLst>
        </pc:spChg>
        <pc:spChg chg="mod">
          <ac:chgData name="Ragnhild Halvorsrud" userId="917ea340-fd63-490f-a7db-68428d24cf32" providerId="ADAL" clId="{3F26B701-AADC-4668-AAA4-FB7BA2B947B1}" dt="2020-06-19T09:27:06.866" v="6145" actId="790"/>
          <ac:spMkLst>
            <pc:docMk/>
            <pc:sldMk cId="1008509287" sldId="397"/>
            <ac:spMk id="7" creationId="{00000000-0000-0000-0000-000000000000}"/>
          </ac:spMkLst>
        </pc:spChg>
        <pc:spChg chg="mod">
          <ac:chgData name="Ragnhild Halvorsrud" userId="917ea340-fd63-490f-a7db-68428d24cf32" providerId="ADAL" clId="{3F26B701-AADC-4668-AAA4-FB7BA2B947B1}" dt="2020-06-19T09:27:06.869" v="6146" actId="790"/>
          <ac:spMkLst>
            <pc:docMk/>
            <pc:sldMk cId="1008509287" sldId="397"/>
            <ac:spMk id="8" creationId="{00000000-0000-0000-0000-000000000000}"/>
          </ac:spMkLst>
        </pc:spChg>
        <pc:spChg chg="mod">
          <ac:chgData name="Ragnhild Halvorsrud" userId="917ea340-fd63-490f-a7db-68428d24cf32" providerId="ADAL" clId="{3F26B701-AADC-4668-AAA4-FB7BA2B947B1}" dt="2020-06-19T09:27:06.875" v="6149" actId="790"/>
          <ac:spMkLst>
            <pc:docMk/>
            <pc:sldMk cId="1008509287" sldId="397"/>
            <ac:spMk id="9" creationId="{00000000-0000-0000-0000-000000000000}"/>
          </ac:spMkLst>
        </pc:spChg>
        <pc:spChg chg="mod">
          <ac:chgData name="Ragnhild Halvorsrud" userId="917ea340-fd63-490f-a7db-68428d24cf32" providerId="ADAL" clId="{3F26B701-AADC-4668-AAA4-FB7BA2B947B1}" dt="2020-06-19T09:27:06.871" v="6147" actId="790"/>
          <ac:spMkLst>
            <pc:docMk/>
            <pc:sldMk cId="1008509287" sldId="397"/>
            <ac:spMk id="29" creationId="{00000000-0000-0000-0000-000000000000}"/>
          </ac:spMkLst>
        </pc:spChg>
        <pc:spChg chg="mod">
          <ac:chgData name="Ragnhild Halvorsrud" userId="917ea340-fd63-490f-a7db-68428d24cf32" providerId="ADAL" clId="{3F26B701-AADC-4668-AAA4-FB7BA2B947B1}" dt="2020-06-19T09:27:06.873" v="6148" actId="790"/>
          <ac:spMkLst>
            <pc:docMk/>
            <pc:sldMk cId="1008509287" sldId="397"/>
            <ac:spMk id="30" creationId="{00000000-0000-0000-0000-000000000000}"/>
          </ac:spMkLst>
        </pc:spChg>
      </pc:sldChg>
      <pc:sldChg chg="addSp delSp modSp add mod modNotes">
        <pc:chgData name="Ragnhild Halvorsrud" userId="917ea340-fd63-490f-a7db-68428d24cf32" providerId="ADAL" clId="{3F26B701-AADC-4668-AAA4-FB7BA2B947B1}" dt="2020-06-19T17:20:45.980" v="16104" actId="790"/>
        <pc:sldMkLst>
          <pc:docMk/>
          <pc:sldMk cId="454487130" sldId="405"/>
        </pc:sldMkLst>
        <pc:spChg chg="mod">
          <ac:chgData name="Ragnhild Halvorsrud" userId="917ea340-fd63-490f-a7db-68428d24cf32" providerId="ADAL" clId="{3F26B701-AADC-4668-AAA4-FB7BA2B947B1}" dt="2020-06-19T17:20:45.958" v="16094" actId="790"/>
          <ac:spMkLst>
            <pc:docMk/>
            <pc:sldMk cId="454487130" sldId="405"/>
            <ac:spMk id="2" creationId="{00000000-0000-0000-0000-000000000000}"/>
          </ac:spMkLst>
        </pc:spChg>
        <pc:spChg chg="add del">
          <ac:chgData name="Ragnhild Halvorsrud" userId="917ea340-fd63-490f-a7db-68428d24cf32" providerId="ADAL" clId="{3F26B701-AADC-4668-AAA4-FB7BA2B947B1}" dt="2020-06-19T08:34:36.343" v="1477" actId="11529"/>
          <ac:spMkLst>
            <pc:docMk/>
            <pc:sldMk cId="454487130" sldId="405"/>
            <ac:spMk id="3" creationId="{99E9647F-639A-4168-AD30-E2E15183E157}"/>
          </ac:spMkLst>
        </pc:spChg>
        <pc:spChg chg="mod">
          <ac:chgData name="Ragnhild Halvorsrud" userId="917ea340-fd63-490f-a7db-68428d24cf32" providerId="ADAL" clId="{3F26B701-AADC-4668-AAA4-FB7BA2B947B1}" dt="2020-06-19T17:20:45.974" v="16101" actId="790"/>
          <ac:spMkLst>
            <pc:docMk/>
            <pc:sldMk cId="454487130" sldId="405"/>
            <ac:spMk id="4" creationId="{252B2DBF-22C1-478A-9BE2-9E352F43BF6E}"/>
          </ac:spMkLst>
        </pc:spChg>
        <pc:spChg chg="mod">
          <ac:chgData name="Ragnhild Halvorsrud" userId="917ea340-fd63-490f-a7db-68428d24cf32" providerId="ADAL" clId="{3F26B701-AADC-4668-AAA4-FB7BA2B947B1}" dt="2020-06-19T17:20:45.970" v="16099" actId="790"/>
          <ac:spMkLst>
            <pc:docMk/>
            <pc:sldMk cId="454487130" sldId="405"/>
            <ac:spMk id="14" creationId="{0DBF1A7D-509C-42AD-B373-D6C99DB9ECC4}"/>
          </ac:spMkLst>
        </pc:spChg>
        <pc:spChg chg="mod">
          <ac:chgData name="Ragnhild Halvorsrud" userId="917ea340-fd63-490f-a7db-68428d24cf32" providerId="ADAL" clId="{3F26B701-AADC-4668-AAA4-FB7BA2B947B1}" dt="2020-06-19T17:20:45.971" v="16100" actId="790"/>
          <ac:spMkLst>
            <pc:docMk/>
            <pc:sldMk cId="454487130" sldId="405"/>
            <ac:spMk id="15" creationId="{D4CC7754-3A62-4CDB-A6E3-058724B4F3DC}"/>
          </ac:spMkLst>
        </pc:spChg>
        <pc:spChg chg="mod">
          <ac:chgData name="Ragnhild Halvorsrud" userId="917ea340-fd63-490f-a7db-68428d24cf32" providerId="ADAL" clId="{3F26B701-AADC-4668-AAA4-FB7BA2B947B1}" dt="2020-06-19T17:20:45.976" v="16102" actId="790"/>
          <ac:spMkLst>
            <pc:docMk/>
            <pc:sldMk cId="454487130" sldId="405"/>
            <ac:spMk id="18" creationId="{95996554-E312-4F71-829A-1F10877C29EA}"/>
          </ac:spMkLst>
        </pc:spChg>
        <pc:spChg chg="mod">
          <ac:chgData name="Ragnhild Halvorsrud" userId="917ea340-fd63-490f-a7db-68428d24cf32" providerId="ADAL" clId="{3F26B701-AADC-4668-AAA4-FB7BA2B947B1}" dt="2020-06-19T17:20:45.961" v="16095" actId="790"/>
          <ac:spMkLst>
            <pc:docMk/>
            <pc:sldMk cId="454487130" sldId="405"/>
            <ac:spMk id="44" creationId="{CBF2B9E1-AD5D-4BC8-86D5-14961E5C1C92}"/>
          </ac:spMkLst>
        </pc:spChg>
        <pc:spChg chg="mod">
          <ac:chgData name="Ragnhild Halvorsrud" userId="917ea340-fd63-490f-a7db-68428d24cf32" providerId="ADAL" clId="{3F26B701-AADC-4668-AAA4-FB7BA2B947B1}" dt="2020-06-19T17:20:45.964" v="16096"/>
          <ac:spMkLst>
            <pc:docMk/>
            <pc:sldMk cId="454487130" sldId="405"/>
            <ac:spMk id="45" creationId="{453D8C2B-613D-4F3D-AFD4-8C0C3B392A7C}"/>
          </ac:spMkLst>
        </pc:spChg>
        <pc:spChg chg="mod">
          <ac:chgData name="Ragnhild Halvorsrud" userId="917ea340-fd63-490f-a7db-68428d24cf32" providerId="ADAL" clId="{3F26B701-AADC-4668-AAA4-FB7BA2B947B1}" dt="2020-06-19T17:20:45.966" v="16097" actId="790"/>
          <ac:spMkLst>
            <pc:docMk/>
            <pc:sldMk cId="454487130" sldId="405"/>
            <ac:spMk id="49" creationId="{CAFFC052-FBEC-40E6-817E-3403BE38A474}"/>
          </ac:spMkLst>
        </pc:spChg>
        <pc:spChg chg="mod">
          <ac:chgData name="Ragnhild Halvorsrud" userId="917ea340-fd63-490f-a7db-68428d24cf32" providerId="ADAL" clId="{3F26B701-AADC-4668-AAA4-FB7BA2B947B1}" dt="2020-06-19T17:20:45.968" v="16098" actId="790"/>
          <ac:spMkLst>
            <pc:docMk/>
            <pc:sldMk cId="454487130" sldId="405"/>
            <ac:spMk id="51" creationId="{865F824B-4E1C-4D62-988E-36DA6268A102}"/>
          </ac:spMkLst>
        </pc:spChg>
        <pc:cxnChg chg="mod">
          <ac:chgData name="Ragnhild Halvorsrud" userId="917ea340-fd63-490f-a7db-68428d24cf32" providerId="ADAL" clId="{3F26B701-AADC-4668-AAA4-FB7BA2B947B1}" dt="2020-06-19T08:35:03.836" v="1489" actId="14100"/>
          <ac:cxnSpMkLst>
            <pc:docMk/>
            <pc:sldMk cId="454487130" sldId="405"/>
            <ac:cxnSpMk id="52" creationId="{32383360-90D4-4A39-B887-6F6BA1D97A8D}"/>
          </ac:cxnSpMkLst>
        </pc:cxnChg>
      </pc:sldChg>
      <pc:sldChg chg="addSp delSp modSp add mod delAnim modAnim modNotes">
        <pc:chgData name="Ragnhild Halvorsrud" userId="917ea340-fd63-490f-a7db-68428d24cf32" providerId="ADAL" clId="{3F26B701-AADC-4668-AAA4-FB7BA2B947B1}" dt="2020-06-19T17:20:47.246" v="16758" actId="790"/>
        <pc:sldMkLst>
          <pc:docMk/>
          <pc:sldMk cId="4108039329" sldId="408"/>
        </pc:sldMkLst>
        <pc:spChg chg="mod">
          <ac:chgData name="Ragnhild Halvorsrud" userId="917ea340-fd63-490f-a7db-68428d24cf32" providerId="ADAL" clId="{3F26B701-AADC-4668-AAA4-FB7BA2B947B1}" dt="2020-06-19T17:20:47.232" v="16749" actId="790"/>
          <ac:spMkLst>
            <pc:docMk/>
            <pc:sldMk cId="4108039329" sldId="408"/>
            <ac:spMk id="2" creationId="{00000000-0000-0000-0000-000000000000}"/>
          </ac:spMkLst>
        </pc:spChg>
        <pc:spChg chg="add del mod">
          <ac:chgData name="Ragnhild Halvorsrud" userId="917ea340-fd63-490f-a7db-68428d24cf32" providerId="ADAL" clId="{3F26B701-AADC-4668-AAA4-FB7BA2B947B1}" dt="2020-06-19T16:02:43.448" v="11223"/>
          <ac:spMkLst>
            <pc:docMk/>
            <pc:sldMk cId="4108039329" sldId="408"/>
            <ac:spMk id="3" creationId="{A3412EB4-FBED-48CA-91ED-8CC017204B9D}"/>
          </ac:spMkLst>
        </pc:spChg>
        <pc:spChg chg="mod">
          <ac:chgData name="Ragnhild Halvorsrud" userId="917ea340-fd63-490f-a7db-68428d24cf32" providerId="ADAL" clId="{3F26B701-AADC-4668-AAA4-FB7BA2B947B1}" dt="2020-06-19T16:03:42.397" v="11235"/>
          <ac:spMkLst>
            <pc:docMk/>
            <pc:sldMk cId="4108039329" sldId="408"/>
            <ac:spMk id="25" creationId="{9A13D858-476C-4F49-91DA-17876A29D248}"/>
          </ac:spMkLst>
        </pc:spChg>
        <pc:spChg chg="mod">
          <ac:chgData name="Ragnhild Halvorsrud" userId="917ea340-fd63-490f-a7db-68428d24cf32" providerId="ADAL" clId="{3F26B701-AADC-4668-AAA4-FB7BA2B947B1}" dt="2020-06-19T16:03:42.397" v="11235"/>
          <ac:spMkLst>
            <pc:docMk/>
            <pc:sldMk cId="4108039329" sldId="408"/>
            <ac:spMk id="26" creationId="{660B21F4-3ED7-4FA7-9814-1D11B28306C9}"/>
          </ac:spMkLst>
        </pc:spChg>
        <pc:spChg chg="mod">
          <ac:chgData name="Ragnhild Halvorsrud" userId="917ea340-fd63-490f-a7db-68428d24cf32" providerId="ADAL" clId="{3F26B701-AADC-4668-AAA4-FB7BA2B947B1}" dt="2020-06-19T16:03:42.397" v="11235"/>
          <ac:spMkLst>
            <pc:docMk/>
            <pc:sldMk cId="4108039329" sldId="408"/>
            <ac:spMk id="27" creationId="{900ABF4D-5740-46C1-AA3A-96D9E88CBE98}"/>
          </ac:spMkLst>
        </pc:spChg>
        <pc:spChg chg="mod">
          <ac:chgData name="Ragnhild Halvorsrud" userId="917ea340-fd63-490f-a7db-68428d24cf32" providerId="ADAL" clId="{3F26B701-AADC-4668-AAA4-FB7BA2B947B1}" dt="2020-06-19T16:03:42.397" v="11235"/>
          <ac:spMkLst>
            <pc:docMk/>
            <pc:sldMk cId="4108039329" sldId="408"/>
            <ac:spMk id="29" creationId="{9E4EEDDC-1A30-4675-A820-FCFCD7852677}"/>
          </ac:spMkLst>
        </pc:spChg>
        <pc:spChg chg="mod">
          <ac:chgData name="Ragnhild Halvorsrud" userId="917ea340-fd63-490f-a7db-68428d24cf32" providerId="ADAL" clId="{3F26B701-AADC-4668-AAA4-FB7BA2B947B1}" dt="2020-06-19T16:03:42.397" v="11235"/>
          <ac:spMkLst>
            <pc:docMk/>
            <pc:sldMk cId="4108039329" sldId="408"/>
            <ac:spMk id="31" creationId="{16A1C349-A9BF-4F6A-A99B-CE50E9306E59}"/>
          </ac:spMkLst>
        </pc:spChg>
        <pc:spChg chg="mod">
          <ac:chgData name="Ragnhild Halvorsrud" userId="917ea340-fd63-490f-a7db-68428d24cf32" providerId="ADAL" clId="{3F26B701-AADC-4668-AAA4-FB7BA2B947B1}" dt="2020-06-19T17:20:47.235" v="16750" actId="790"/>
          <ac:spMkLst>
            <pc:docMk/>
            <pc:sldMk cId="4108039329" sldId="408"/>
            <ac:spMk id="32" creationId="{B9ABE375-8729-492C-94B7-D6B27ABF776A}"/>
          </ac:spMkLst>
        </pc:spChg>
        <pc:spChg chg="mod">
          <ac:chgData name="Ragnhild Halvorsrud" userId="917ea340-fd63-490f-a7db-68428d24cf32" providerId="ADAL" clId="{3F26B701-AADC-4668-AAA4-FB7BA2B947B1}" dt="2020-06-19T17:20:47.237" v="16751" actId="790"/>
          <ac:spMkLst>
            <pc:docMk/>
            <pc:sldMk cId="4108039329" sldId="408"/>
            <ac:spMk id="33" creationId="{98D6F79C-3C8E-4119-8F87-4C0FFEC74FF5}"/>
          </ac:spMkLst>
        </pc:spChg>
        <pc:spChg chg="mod">
          <ac:chgData name="Ragnhild Halvorsrud" userId="917ea340-fd63-490f-a7db-68428d24cf32" providerId="ADAL" clId="{3F26B701-AADC-4668-AAA4-FB7BA2B947B1}" dt="2020-06-19T17:20:47.238" v="16752"/>
          <ac:spMkLst>
            <pc:docMk/>
            <pc:sldMk cId="4108039329" sldId="408"/>
            <ac:spMk id="34" creationId="{C3B9448D-E2C7-41EC-AB6D-37A0B54892CE}"/>
          </ac:spMkLst>
        </pc:spChg>
        <pc:spChg chg="mod">
          <ac:chgData name="Ragnhild Halvorsrud" userId="917ea340-fd63-490f-a7db-68428d24cf32" providerId="ADAL" clId="{3F26B701-AADC-4668-AAA4-FB7BA2B947B1}" dt="2020-06-19T17:20:47.239" v="16753"/>
          <ac:spMkLst>
            <pc:docMk/>
            <pc:sldMk cId="4108039329" sldId="408"/>
            <ac:spMk id="35" creationId="{32BD4AA9-CF39-476E-A689-6CA8D01E6D07}"/>
          </ac:spMkLst>
        </pc:spChg>
        <pc:spChg chg="mod">
          <ac:chgData name="Ragnhild Halvorsrud" userId="917ea340-fd63-490f-a7db-68428d24cf32" providerId="ADAL" clId="{3F26B701-AADC-4668-AAA4-FB7BA2B947B1}" dt="2020-06-19T17:20:47.240" v="16754"/>
          <ac:spMkLst>
            <pc:docMk/>
            <pc:sldMk cId="4108039329" sldId="408"/>
            <ac:spMk id="39" creationId="{EE2ABEDD-07D7-4A61-8A5C-06311693ADDB}"/>
          </ac:spMkLst>
        </pc:spChg>
        <pc:spChg chg="mod">
          <ac:chgData name="Ragnhild Halvorsrud" userId="917ea340-fd63-490f-a7db-68428d24cf32" providerId="ADAL" clId="{3F26B701-AADC-4668-AAA4-FB7BA2B947B1}" dt="2020-06-19T17:20:47.240" v="16755"/>
          <ac:spMkLst>
            <pc:docMk/>
            <pc:sldMk cId="4108039329" sldId="408"/>
            <ac:spMk id="40" creationId="{3D6F36A9-FC94-46FC-B7D0-4001F5900F55}"/>
          </ac:spMkLst>
        </pc:spChg>
        <pc:spChg chg="mod">
          <ac:chgData name="Ragnhild Halvorsrud" userId="917ea340-fd63-490f-a7db-68428d24cf32" providerId="ADAL" clId="{3F26B701-AADC-4668-AAA4-FB7BA2B947B1}" dt="2020-06-19T16:03:42.397" v="11235"/>
          <ac:spMkLst>
            <pc:docMk/>
            <pc:sldMk cId="4108039329" sldId="408"/>
            <ac:spMk id="42" creationId="{416170B3-0562-488B-A230-50079913FCEC}"/>
          </ac:spMkLst>
        </pc:spChg>
        <pc:spChg chg="mod">
          <ac:chgData name="Ragnhild Halvorsrud" userId="917ea340-fd63-490f-a7db-68428d24cf32" providerId="ADAL" clId="{3F26B701-AADC-4668-AAA4-FB7BA2B947B1}" dt="2020-06-19T16:03:42.397" v="11235"/>
          <ac:spMkLst>
            <pc:docMk/>
            <pc:sldMk cId="4108039329" sldId="408"/>
            <ac:spMk id="43" creationId="{BF86E2DC-621D-4E9D-82B9-E205369693C9}"/>
          </ac:spMkLst>
        </pc:spChg>
        <pc:spChg chg="mod">
          <ac:chgData name="Ragnhild Halvorsrud" userId="917ea340-fd63-490f-a7db-68428d24cf32" providerId="ADAL" clId="{3F26B701-AADC-4668-AAA4-FB7BA2B947B1}" dt="2020-06-19T16:03:42.397" v="11235"/>
          <ac:spMkLst>
            <pc:docMk/>
            <pc:sldMk cId="4108039329" sldId="408"/>
            <ac:spMk id="44" creationId="{8D09352C-C457-4D15-9DBE-1D50B782AD33}"/>
          </ac:spMkLst>
        </pc:spChg>
        <pc:spChg chg="mod">
          <ac:chgData name="Ragnhild Halvorsrud" userId="917ea340-fd63-490f-a7db-68428d24cf32" providerId="ADAL" clId="{3F26B701-AADC-4668-AAA4-FB7BA2B947B1}" dt="2020-06-19T16:03:42.397" v="11235"/>
          <ac:spMkLst>
            <pc:docMk/>
            <pc:sldMk cId="4108039329" sldId="408"/>
            <ac:spMk id="45" creationId="{74E269D7-6A18-4996-8AD1-37F4C517A4A1}"/>
          </ac:spMkLst>
        </pc:spChg>
        <pc:spChg chg="mod">
          <ac:chgData name="Ragnhild Halvorsrud" userId="917ea340-fd63-490f-a7db-68428d24cf32" providerId="ADAL" clId="{3F26B701-AADC-4668-AAA4-FB7BA2B947B1}" dt="2020-06-19T16:03:42.397" v="11235"/>
          <ac:spMkLst>
            <pc:docMk/>
            <pc:sldMk cId="4108039329" sldId="408"/>
            <ac:spMk id="48" creationId="{EB6343A1-203E-4380-82F5-DC2932FF4D58}"/>
          </ac:spMkLst>
        </pc:spChg>
        <pc:spChg chg="mod">
          <ac:chgData name="Ragnhild Halvorsrud" userId="917ea340-fd63-490f-a7db-68428d24cf32" providerId="ADAL" clId="{3F26B701-AADC-4668-AAA4-FB7BA2B947B1}" dt="2020-06-19T16:03:42.397" v="11235"/>
          <ac:spMkLst>
            <pc:docMk/>
            <pc:sldMk cId="4108039329" sldId="408"/>
            <ac:spMk id="50" creationId="{B9469B8E-AAA8-4E7A-877B-242FA6F74010}"/>
          </ac:spMkLst>
        </pc:spChg>
        <pc:spChg chg="mod">
          <ac:chgData name="Ragnhild Halvorsrud" userId="917ea340-fd63-490f-a7db-68428d24cf32" providerId="ADAL" clId="{3F26B701-AADC-4668-AAA4-FB7BA2B947B1}" dt="2020-06-19T16:03:42.397" v="11235"/>
          <ac:spMkLst>
            <pc:docMk/>
            <pc:sldMk cId="4108039329" sldId="408"/>
            <ac:spMk id="52" creationId="{B4FAD2EE-FA4A-4617-8DB0-C8F80B2A02E8}"/>
          </ac:spMkLst>
        </pc:spChg>
        <pc:spChg chg="mod">
          <ac:chgData name="Ragnhild Halvorsrud" userId="917ea340-fd63-490f-a7db-68428d24cf32" providerId="ADAL" clId="{3F26B701-AADC-4668-AAA4-FB7BA2B947B1}" dt="2020-06-19T16:04:24.140" v="11241"/>
          <ac:spMkLst>
            <pc:docMk/>
            <pc:sldMk cId="4108039329" sldId="408"/>
            <ac:spMk id="60" creationId="{51B5456B-A671-46DB-BEA6-65D11CE53F9E}"/>
          </ac:spMkLst>
        </pc:spChg>
        <pc:spChg chg="mod">
          <ac:chgData name="Ragnhild Halvorsrud" userId="917ea340-fd63-490f-a7db-68428d24cf32" providerId="ADAL" clId="{3F26B701-AADC-4668-AAA4-FB7BA2B947B1}" dt="2020-06-19T16:04:24.140" v="11241"/>
          <ac:spMkLst>
            <pc:docMk/>
            <pc:sldMk cId="4108039329" sldId="408"/>
            <ac:spMk id="63" creationId="{F4B7AEDA-0BE1-4805-8D80-4BB1EBAE1F3E}"/>
          </ac:spMkLst>
        </pc:spChg>
        <pc:spChg chg="mod">
          <ac:chgData name="Ragnhild Halvorsrud" userId="917ea340-fd63-490f-a7db-68428d24cf32" providerId="ADAL" clId="{3F26B701-AADC-4668-AAA4-FB7BA2B947B1}" dt="2020-06-19T16:04:24.140" v="11241"/>
          <ac:spMkLst>
            <pc:docMk/>
            <pc:sldMk cId="4108039329" sldId="408"/>
            <ac:spMk id="66" creationId="{3484B673-4A3E-46FD-AFA5-BADB3656338C}"/>
          </ac:spMkLst>
        </pc:spChg>
        <pc:spChg chg="mod">
          <ac:chgData name="Ragnhild Halvorsrud" userId="917ea340-fd63-490f-a7db-68428d24cf32" providerId="ADAL" clId="{3F26B701-AADC-4668-AAA4-FB7BA2B947B1}" dt="2020-06-19T16:04:24.140" v="11241"/>
          <ac:spMkLst>
            <pc:docMk/>
            <pc:sldMk cId="4108039329" sldId="408"/>
            <ac:spMk id="68" creationId="{17185E18-C715-4D55-9651-3B499EAA27F1}"/>
          </ac:spMkLst>
        </pc:spChg>
        <pc:spChg chg="add del mod">
          <ac:chgData name="Ragnhild Halvorsrud" userId="917ea340-fd63-490f-a7db-68428d24cf32" providerId="ADAL" clId="{3F26B701-AADC-4668-AAA4-FB7BA2B947B1}" dt="2020-06-19T16:07:38.319" v="11250"/>
          <ac:spMkLst>
            <pc:docMk/>
            <pc:sldMk cId="4108039329" sldId="408"/>
            <ac:spMk id="70" creationId="{FFD5FDFE-3472-49D2-B96B-AE8D42ABC90B}"/>
          </ac:spMkLst>
        </pc:spChg>
        <pc:spChg chg="add del mod">
          <ac:chgData name="Ragnhild Halvorsrud" userId="917ea340-fd63-490f-a7db-68428d24cf32" providerId="ADAL" clId="{3F26B701-AADC-4668-AAA4-FB7BA2B947B1}" dt="2020-06-19T16:07:38.319" v="11250"/>
          <ac:spMkLst>
            <pc:docMk/>
            <pc:sldMk cId="4108039329" sldId="408"/>
            <ac:spMk id="71" creationId="{E68ED087-12D2-43B1-81D0-770044821BFE}"/>
          </ac:spMkLst>
        </pc:spChg>
        <pc:spChg chg="add del mod">
          <ac:chgData name="Ragnhild Halvorsrud" userId="917ea340-fd63-490f-a7db-68428d24cf32" providerId="ADAL" clId="{3F26B701-AADC-4668-AAA4-FB7BA2B947B1}" dt="2020-06-19T16:07:38.319" v="11250"/>
          <ac:spMkLst>
            <pc:docMk/>
            <pc:sldMk cId="4108039329" sldId="408"/>
            <ac:spMk id="72" creationId="{A67D2B33-B774-4E6C-8A68-6E21B8715B34}"/>
          </ac:spMkLst>
        </pc:spChg>
        <pc:spChg chg="add del mod">
          <ac:chgData name="Ragnhild Halvorsrud" userId="917ea340-fd63-490f-a7db-68428d24cf32" providerId="ADAL" clId="{3F26B701-AADC-4668-AAA4-FB7BA2B947B1}" dt="2020-06-19T16:07:38.319" v="11250"/>
          <ac:spMkLst>
            <pc:docMk/>
            <pc:sldMk cId="4108039329" sldId="408"/>
            <ac:spMk id="73" creationId="{941D1B4C-2EE8-4182-BBB5-B7DFFC186162}"/>
          </ac:spMkLst>
        </pc:spChg>
        <pc:spChg chg="add del mod">
          <ac:chgData name="Ragnhild Halvorsrud" userId="917ea340-fd63-490f-a7db-68428d24cf32" providerId="ADAL" clId="{3F26B701-AADC-4668-AAA4-FB7BA2B947B1}" dt="2020-06-19T16:07:38.319" v="11250"/>
          <ac:spMkLst>
            <pc:docMk/>
            <pc:sldMk cId="4108039329" sldId="408"/>
            <ac:spMk id="74" creationId="{01FDB62F-C3B6-4BE1-AC5E-93EB31E2C1C1}"/>
          </ac:spMkLst>
        </pc:spChg>
        <pc:spChg chg="add del mod">
          <ac:chgData name="Ragnhild Halvorsrud" userId="917ea340-fd63-490f-a7db-68428d24cf32" providerId="ADAL" clId="{3F26B701-AADC-4668-AAA4-FB7BA2B947B1}" dt="2020-06-19T16:07:38.319" v="11250"/>
          <ac:spMkLst>
            <pc:docMk/>
            <pc:sldMk cId="4108039329" sldId="408"/>
            <ac:spMk id="75" creationId="{117616D7-9199-41E5-9706-41E82281AA0E}"/>
          </ac:spMkLst>
        </pc:spChg>
        <pc:spChg chg="add del mod">
          <ac:chgData name="Ragnhild Halvorsrud" userId="917ea340-fd63-490f-a7db-68428d24cf32" providerId="ADAL" clId="{3F26B701-AADC-4668-AAA4-FB7BA2B947B1}" dt="2020-06-19T16:10:42.928" v="11414"/>
          <ac:spMkLst>
            <pc:docMk/>
            <pc:sldMk cId="4108039329" sldId="408"/>
            <ac:spMk id="76" creationId="{2199C3C5-AE1A-4DF0-A91A-5D96112E1FC8}"/>
          </ac:spMkLst>
        </pc:spChg>
        <pc:spChg chg="add del mod">
          <ac:chgData name="Ragnhild Halvorsrud" userId="917ea340-fd63-490f-a7db-68428d24cf32" providerId="ADAL" clId="{3F26B701-AADC-4668-AAA4-FB7BA2B947B1}" dt="2020-06-19T16:10:42.928" v="11414"/>
          <ac:spMkLst>
            <pc:docMk/>
            <pc:sldMk cId="4108039329" sldId="408"/>
            <ac:spMk id="77" creationId="{931BEF4F-0992-4E57-AA3F-E3048F63F84A}"/>
          </ac:spMkLst>
        </pc:spChg>
        <pc:spChg chg="add del mod">
          <ac:chgData name="Ragnhild Halvorsrud" userId="917ea340-fd63-490f-a7db-68428d24cf32" providerId="ADAL" clId="{3F26B701-AADC-4668-AAA4-FB7BA2B947B1}" dt="2020-06-19T16:10:42.928" v="11414"/>
          <ac:spMkLst>
            <pc:docMk/>
            <pc:sldMk cId="4108039329" sldId="408"/>
            <ac:spMk id="78" creationId="{A4AC6B5E-9F4C-4B2E-9912-AE36D548A377}"/>
          </ac:spMkLst>
        </pc:spChg>
        <pc:spChg chg="add del mod">
          <ac:chgData name="Ragnhild Halvorsrud" userId="917ea340-fd63-490f-a7db-68428d24cf32" providerId="ADAL" clId="{3F26B701-AADC-4668-AAA4-FB7BA2B947B1}" dt="2020-06-19T16:10:42.928" v="11414"/>
          <ac:spMkLst>
            <pc:docMk/>
            <pc:sldMk cId="4108039329" sldId="408"/>
            <ac:spMk id="79" creationId="{CC594E16-F73C-46F7-BB41-43814D61F8E2}"/>
          </ac:spMkLst>
        </pc:spChg>
        <pc:spChg chg="add del mod">
          <ac:chgData name="Ragnhild Halvorsrud" userId="917ea340-fd63-490f-a7db-68428d24cf32" providerId="ADAL" clId="{3F26B701-AADC-4668-AAA4-FB7BA2B947B1}" dt="2020-06-19T16:10:42.928" v="11414"/>
          <ac:spMkLst>
            <pc:docMk/>
            <pc:sldMk cId="4108039329" sldId="408"/>
            <ac:spMk id="80" creationId="{C9BA5950-7EA8-41E5-BF92-3E93F720A9EA}"/>
          </ac:spMkLst>
        </pc:spChg>
        <pc:spChg chg="add del mod">
          <ac:chgData name="Ragnhild Halvorsrud" userId="917ea340-fd63-490f-a7db-68428d24cf32" providerId="ADAL" clId="{3F26B701-AADC-4668-AAA4-FB7BA2B947B1}" dt="2020-06-19T16:10:42.928" v="11414"/>
          <ac:spMkLst>
            <pc:docMk/>
            <pc:sldMk cId="4108039329" sldId="408"/>
            <ac:spMk id="81" creationId="{33B1A8EC-E62F-44E4-B9D4-6561856680B1}"/>
          </ac:spMkLst>
        </pc:spChg>
        <pc:spChg chg="add del mod">
          <ac:chgData name="Ragnhild Halvorsrud" userId="917ea340-fd63-490f-a7db-68428d24cf32" providerId="ADAL" clId="{3F26B701-AADC-4668-AAA4-FB7BA2B947B1}" dt="2020-06-19T16:10:42.928" v="11414"/>
          <ac:spMkLst>
            <pc:docMk/>
            <pc:sldMk cId="4108039329" sldId="408"/>
            <ac:spMk id="82" creationId="{27EA7E9A-EDF0-419B-BAE2-0EDF376C81E6}"/>
          </ac:spMkLst>
        </pc:spChg>
        <pc:spChg chg="add del mod">
          <ac:chgData name="Ragnhild Halvorsrud" userId="917ea340-fd63-490f-a7db-68428d24cf32" providerId="ADAL" clId="{3F26B701-AADC-4668-AAA4-FB7BA2B947B1}" dt="2020-06-19T16:10:42.928" v="11414"/>
          <ac:spMkLst>
            <pc:docMk/>
            <pc:sldMk cId="4108039329" sldId="408"/>
            <ac:spMk id="85" creationId="{82708EAC-A49B-43B3-8E10-63E323694BCB}"/>
          </ac:spMkLst>
        </pc:spChg>
        <pc:spChg chg="add del mod">
          <ac:chgData name="Ragnhild Halvorsrud" userId="917ea340-fd63-490f-a7db-68428d24cf32" providerId="ADAL" clId="{3F26B701-AADC-4668-AAA4-FB7BA2B947B1}" dt="2020-06-19T16:10:42.928" v="11414"/>
          <ac:spMkLst>
            <pc:docMk/>
            <pc:sldMk cId="4108039329" sldId="408"/>
            <ac:spMk id="86" creationId="{F1424259-969B-4BD6-AF47-FE470E0D0828}"/>
          </ac:spMkLst>
        </pc:spChg>
        <pc:spChg chg="add del mod">
          <ac:chgData name="Ragnhild Halvorsrud" userId="917ea340-fd63-490f-a7db-68428d24cf32" providerId="ADAL" clId="{3F26B701-AADC-4668-AAA4-FB7BA2B947B1}" dt="2020-06-19T16:10:42.928" v="11414"/>
          <ac:spMkLst>
            <pc:docMk/>
            <pc:sldMk cId="4108039329" sldId="408"/>
            <ac:spMk id="90" creationId="{531FB9C2-CE12-4609-ABA8-EB6F819C2976}"/>
          </ac:spMkLst>
        </pc:spChg>
        <pc:spChg chg="add del mod">
          <ac:chgData name="Ragnhild Halvorsrud" userId="917ea340-fd63-490f-a7db-68428d24cf32" providerId="ADAL" clId="{3F26B701-AADC-4668-AAA4-FB7BA2B947B1}" dt="2020-06-19T16:10:42.928" v="11414"/>
          <ac:spMkLst>
            <pc:docMk/>
            <pc:sldMk cId="4108039329" sldId="408"/>
            <ac:spMk id="91" creationId="{7A8A92A0-6F60-434C-9931-5524C9CEDD85}"/>
          </ac:spMkLst>
        </pc:spChg>
        <pc:spChg chg="add del mod">
          <ac:chgData name="Ragnhild Halvorsrud" userId="917ea340-fd63-490f-a7db-68428d24cf32" providerId="ADAL" clId="{3F26B701-AADC-4668-AAA4-FB7BA2B947B1}" dt="2020-06-19T16:10:42.928" v="11414"/>
          <ac:spMkLst>
            <pc:docMk/>
            <pc:sldMk cId="4108039329" sldId="408"/>
            <ac:spMk id="94" creationId="{CDE9DDCD-2388-4B80-8332-6B1EDF60FB89}"/>
          </ac:spMkLst>
        </pc:spChg>
        <pc:spChg chg="add del mod">
          <ac:chgData name="Ragnhild Halvorsrud" userId="917ea340-fd63-490f-a7db-68428d24cf32" providerId="ADAL" clId="{3F26B701-AADC-4668-AAA4-FB7BA2B947B1}" dt="2020-06-19T16:10:42.928" v="11414"/>
          <ac:spMkLst>
            <pc:docMk/>
            <pc:sldMk cId="4108039329" sldId="408"/>
            <ac:spMk id="95" creationId="{60D7A686-54E9-4ED4-891B-B274BFCB81D4}"/>
          </ac:spMkLst>
        </pc:spChg>
        <pc:spChg chg="add del mod">
          <ac:chgData name="Ragnhild Halvorsrud" userId="917ea340-fd63-490f-a7db-68428d24cf32" providerId="ADAL" clId="{3F26B701-AADC-4668-AAA4-FB7BA2B947B1}" dt="2020-06-19T16:10:42.928" v="11414"/>
          <ac:spMkLst>
            <pc:docMk/>
            <pc:sldMk cId="4108039329" sldId="408"/>
            <ac:spMk id="97" creationId="{17DB5C26-E15D-4D21-BC01-FE267A2C6274}"/>
          </ac:spMkLst>
        </pc:spChg>
        <pc:spChg chg="add del mod">
          <ac:chgData name="Ragnhild Halvorsrud" userId="917ea340-fd63-490f-a7db-68428d24cf32" providerId="ADAL" clId="{3F26B701-AADC-4668-AAA4-FB7BA2B947B1}" dt="2020-06-19T16:10:42.928" v="11414"/>
          <ac:spMkLst>
            <pc:docMk/>
            <pc:sldMk cId="4108039329" sldId="408"/>
            <ac:spMk id="98" creationId="{8A212031-F758-48A4-A1F5-71FF3CBC0EF1}"/>
          </ac:spMkLst>
        </pc:spChg>
        <pc:spChg chg="add del mod">
          <ac:chgData name="Ragnhild Halvorsrud" userId="917ea340-fd63-490f-a7db-68428d24cf32" providerId="ADAL" clId="{3F26B701-AADC-4668-AAA4-FB7BA2B947B1}" dt="2020-06-19T16:10:42.928" v="11414"/>
          <ac:spMkLst>
            <pc:docMk/>
            <pc:sldMk cId="4108039329" sldId="408"/>
            <ac:spMk id="99" creationId="{5476F0CD-EB76-4989-91BE-8A532238D5A9}"/>
          </ac:spMkLst>
        </pc:spChg>
        <pc:spChg chg="add del mod">
          <ac:chgData name="Ragnhild Halvorsrud" userId="917ea340-fd63-490f-a7db-68428d24cf32" providerId="ADAL" clId="{3F26B701-AADC-4668-AAA4-FB7BA2B947B1}" dt="2020-06-19T16:10:42.928" v="11414"/>
          <ac:spMkLst>
            <pc:docMk/>
            <pc:sldMk cId="4108039329" sldId="408"/>
            <ac:spMk id="100" creationId="{10DA0B57-1228-40D7-AE7E-CF7B98DA07FC}"/>
          </ac:spMkLst>
        </pc:spChg>
        <pc:spChg chg="add del mod">
          <ac:chgData name="Ragnhild Halvorsrud" userId="917ea340-fd63-490f-a7db-68428d24cf32" providerId="ADAL" clId="{3F26B701-AADC-4668-AAA4-FB7BA2B947B1}" dt="2020-06-19T16:10:42.928" v="11414"/>
          <ac:spMkLst>
            <pc:docMk/>
            <pc:sldMk cId="4108039329" sldId="408"/>
            <ac:spMk id="101" creationId="{28471462-02F1-4D36-8AED-EF2015E33385}"/>
          </ac:spMkLst>
        </pc:spChg>
        <pc:spChg chg="add del mod">
          <ac:chgData name="Ragnhild Halvorsrud" userId="917ea340-fd63-490f-a7db-68428d24cf32" providerId="ADAL" clId="{3F26B701-AADC-4668-AAA4-FB7BA2B947B1}" dt="2020-06-19T16:10:42.928" v="11414"/>
          <ac:spMkLst>
            <pc:docMk/>
            <pc:sldMk cId="4108039329" sldId="408"/>
            <ac:spMk id="102" creationId="{41D1D945-8523-4461-97B7-5A280B3F2E93}"/>
          </ac:spMkLst>
        </pc:spChg>
        <pc:spChg chg="add del mod">
          <ac:chgData name="Ragnhild Halvorsrud" userId="917ea340-fd63-490f-a7db-68428d24cf32" providerId="ADAL" clId="{3F26B701-AADC-4668-AAA4-FB7BA2B947B1}" dt="2020-06-19T16:10:42.928" v="11414"/>
          <ac:spMkLst>
            <pc:docMk/>
            <pc:sldMk cId="4108039329" sldId="408"/>
            <ac:spMk id="106" creationId="{E1DF5BA6-F820-4364-A3D1-84D7BDCC4451}"/>
          </ac:spMkLst>
        </pc:spChg>
        <pc:spChg chg="add del mod">
          <ac:chgData name="Ragnhild Halvorsrud" userId="917ea340-fd63-490f-a7db-68428d24cf32" providerId="ADAL" clId="{3F26B701-AADC-4668-AAA4-FB7BA2B947B1}" dt="2020-06-19T16:10:42.928" v="11414"/>
          <ac:spMkLst>
            <pc:docMk/>
            <pc:sldMk cId="4108039329" sldId="408"/>
            <ac:spMk id="107" creationId="{53364698-9F74-45F0-BB4E-B34C3BCD483B}"/>
          </ac:spMkLst>
        </pc:spChg>
        <pc:spChg chg="add del mod">
          <ac:chgData name="Ragnhild Halvorsrud" userId="917ea340-fd63-490f-a7db-68428d24cf32" providerId="ADAL" clId="{3F26B701-AADC-4668-AAA4-FB7BA2B947B1}" dt="2020-06-19T16:10:42.928" v="11414"/>
          <ac:spMkLst>
            <pc:docMk/>
            <pc:sldMk cId="4108039329" sldId="408"/>
            <ac:spMk id="111" creationId="{F577A99F-B5ED-4D71-8A3A-C89D1C076FDB}"/>
          </ac:spMkLst>
        </pc:spChg>
        <pc:spChg chg="add del mod">
          <ac:chgData name="Ragnhild Halvorsrud" userId="917ea340-fd63-490f-a7db-68428d24cf32" providerId="ADAL" clId="{3F26B701-AADC-4668-AAA4-FB7BA2B947B1}" dt="2020-06-19T16:10:42.928" v="11414"/>
          <ac:spMkLst>
            <pc:docMk/>
            <pc:sldMk cId="4108039329" sldId="408"/>
            <ac:spMk id="112" creationId="{B92CA5D3-E0E6-49AE-955A-39D71DFC6564}"/>
          </ac:spMkLst>
        </pc:spChg>
        <pc:spChg chg="add del mod">
          <ac:chgData name="Ragnhild Halvorsrud" userId="917ea340-fd63-490f-a7db-68428d24cf32" providerId="ADAL" clId="{3F26B701-AADC-4668-AAA4-FB7BA2B947B1}" dt="2020-06-19T16:10:42.928" v="11414"/>
          <ac:spMkLst>
            <pc:docMk/>
            <pc:sldMk cId="4108039329" sldId="408"/>
            <ac:spMk id="119" creationId="{966CB3C2-CC57-47D5-BA98-8E971D9FF059}"/>
          </ac:spMkLst>
        </pc:spChg>
        <pc:spChg chg="add del mod">
          <ac:chgData name="Ragnhild Halvorsrud" userId="917ea340-fd63-490f-a7db-68428d24cf32" providerId="ADAL" clId="{3F26B701-AADC-4668-AAA4-FB7BA2B947B1}" dt="2020-06-19T16:10:42.928" v="11414"/>
          <ac:spMkLst>
            <pc:docMk/>
            <pc:sldMk cId="4108039329" sldId="408"/>
            <ac:spMk id="121" creationId="{4E4D40B1-7BCD-4A57-9E99-749B25A434FF}"/>
          </ac:spMkLst>
        </pc:spChg>
        <pc:spChg chg="add del mod">
          <ac:chgData name="Ragnhild Halvorsrud" userId="917ea340-fd63-490f-a7db-68428d24cf32" providerId="ADAL" clId="{3F26B701-AADC-4668-AAA4-FB7BA2B947B1}" dt="2020-06-19T16:10:42.928" v="11414"/>
          <ac:spMkLst>
            <pc:docMk/>
            <pc:sldMk cId="4108039329" sldId="408"/>
            <ac:spMk id="122" creationId="{AE043798-E55F-46A7-AE5F-5D16735006C6}"/>
          </ac:spMkLst>
        </pc:spChg>
        <pc:spChg chg="add del mod">
          <ac:chgData name="Ragnhild Halvorsrud" userId="917ea340-fd63-490f-a7db-68428d24cf32" providerId="ADAL" clId="{3F26B701-AADC-4668-AAA4-FB7BA2B947B1}" dt="2020-06-19T16:10:42.928" v="11414"/>
          <ac:spMkLst>
            <pc:docMk/>
            <pc:sldMk cId="4108039329" sldId="408"/>
            <ac:spMk id="124" creationId="{57B8FF02-D5A9-4A8F-9E23-C52649EAE9F7}"/>
          </ac:spMkLst>
        </pc:spChg>
        <pc:spChg chg="add mod">
          <ac:chgData name="Ragnhild Halvorsrud" userId="917ea340-fd63-490f-a7db-68428d24cf32" providerId="ADAL" clId="{3F26B701-AADC-4668-AAA4-FB7BA2B947B1}" dt="2020-06-19T17:20:47.242" v="16756" actId="790"/>
          <ac:spMkLst>
            <pc:docMk/>
            <pc:sldMk cId="4108039329" sldId="408"/>
            <ac:spMk id="126" creationId="{5D0666FB-0053-4084-9C0A-A602436910AE}"/>
          </ac:spMkLst>
        </pc:spChg>
        <pc:grpChg chg="add del mod">
          <ac:chgData name="Ragnhild Halvorsrud" userId="917ea340-fd63-490f-a7db-68428d24cf32" providerId="ADAL" clId="{3F26B701-AADC-4668-AAA4-FB7BA2B947B1}" dt="2020-06-19T16:03:45.666" v="11236"/>
          <ac:grpSpMkLst>
            <pc:docMk/>
            <pc:sldMk cId="4108039329" sldId="408"/>
            <ac:grpSpMk id="15" creationId="{8B31F29E-9DFD-4101-9C5A-AE026590B5E2}"/>
          </ac:grpSpMkLst>
        </pc:grpChg>
        <pc:grpChg chg="mod">
          <ac:chgData name="Ragnhild Halvorsrud" userId="917ea340-fd63-490f-a7db-68428d24cf32" providerId="ADAL" clId="{3F26B701-AADC-4668-AAA4-FB7BA2B947B1}" dt="2020-06-19T16:03:42.397" v="11235"/>
          <ac:grpSpMkLst>
            <pc:docMk/>
            <pc:sldMk cId="4108039329" sldId="408"/>
            <ac:grpSpMk id="21" creationId="{CB7B30DA-EBE1-4E09-B372-0F3D49CC5E18}"/>
          </ac:grpSpMkLst>
        </pc:grpChg>
        <pc:grpChg chg="mod">
          <ac:chgData name="Ragnhild Halvorsrud" userId="917ea340-fd63-490f-a7db-68428d24cf32" providerId="ADAL" clId="{3F26B701-AADC-4668-AAA4-FB7BA2B947B1}" dt="2020-06-19T16:03:42.397" v="11235"/>
          <ac:grpSpMkLst>
            <pc:docMk/>
            <pc:sldMk cId="4108039329" sldId="408"/>
            <ac:grpSpMk id="22" creationId="{CDF0CBAC-D2D3-4BD3-A8EF-0FAB765F1606}"/>
          </ac:grpSpMkLst>
        </pc:grpChg>
        <pc:grpChg chg="mod">
          <ac:chgData name="Ragnhild Halvorsrud" userId="917ea340-fd63-490f-a7db-68428d24cf32" providerId="ADAL" clId="{3F26B701-AADC-4668-AAA4-FB7BA2B947B1}" dt="2020-06-19T16:03:42.397" v="11235"/>
          <ac:grpSpMkLst>
            <pc:docMk/>
            <pc:sldMk cId="4108039329" sldId="408"/>
            <ac:grpSpMk id="23" creationId="{C1498C35-6B24-41DC-9288-46151F11A6FE}"/>
          </ac:grpSpMkLst>
        </pc:grpChg>
        <pc:grpChg chg="mod">
          <ac:chgData name="Ragnhild Halvorsrud" userId="917ea340-fd63-490f-a7db-68428d24cf32" providerId="ADAL" clId="{3F26B701-AADC-4668-AAA4-FB7BA2B947B1}" dt="2020-06-19T16:03:42.397" v="11235"/>
          <ac:grpSpMkLst>
            <pc:docMk/>
            <pc:sldMk cId="4108039329" sldId="408"/>
            <ac:grpSpMk id="24" creationId="{E1C456AF-9F1F-4405-8A3A-CB3AEFB7A5CB}"/>
          </ac:grpSpMkLst>
        </pc:grpChg>
        <pc:grpChg chg="add del mod">
          <ac:chgData name="Ragnhild Halvorsrud" userId="917ea340-fd63-490f-a7db-68428d24cf32" providerId="ADAL" clId="{3F26B701-AADC-4668-AAA4-FB7BA2B947B1}" dt="2020-06-19T16:07:38.319" v="11250"/>
          <ac:grpSpMkLst>
            <pc:docMk/>
            <pc:sldMk cId="4108039329" sldId="408"/>
            <ac:grpSpMk id="58" creationId="{F6AB91CE-3951-40D2-8F7C-A19787869B11}"/>
          </ac:grpSpMkLst>
        </pc:grpChg>
        <pc:grpChg chg="add del mod">
          <ac:chgData name="Ragnhild Halvorsrud" userId="917ea340-fd63-490f-a7db-68428d24cf32" providerId="ADAL" clId="{3F26B701-AADC-4668-AAA4-FB7BA2B947B1}" dt="2020-06-19T16:07:38.319" v="11250"/>
          <ac:grpSpMkLst>
            <pc:docMk/>
            <pc:sldMk cId="4108039329" sldId="408"/>
            <ac:grpSpMk id="61" creationId="{9F77F1D5-8D83-4290-B9A0-072F5E5E30C2}"/>
          </ac:grpSpMkLst>
        </pc:grpChg>
        <pc:grpChg chg="add del mod">
          <ac:chgData name="Ragnhild Halvorsrud" userId="917ea340-fd63-490f-a7db-68428d24cf32" providerId="ADAL" clId="{3F26B701-AADC-4668-AAA4-FB7BA2B947B1}" dt="2020-06-19T16:07:38.319" v="11250"/>
          <ac:grpSpMkLst>
            <pc:docMk/>
            <pc:sldMk cId="4108039329" sldId="408"/>
            <ac:grpSpMk id="64" creationId="{1FD02615-F17F-4562-BC63-15D6AD51B58B}"/>
          </ac:grpSpMkLst>
        </pc:grpChg>
        <pc:grpChg chg="add del mod">
          <ac:chgData name="Ragnhild Halvorsrud" userId="917ea340-fd63-490f-a7db-68428d24cf32" providerId="ADAL" clId="{3F26B701-AADC-4668-AAA4-FB7BA2B947B1}" dt="2020-06-19T16:07:38.319" v="11250"/>
          <ac:grpSpMkLst>
            <pc:docMk/>
            <pc:sldMk cId="4108039329" sldId="408"/>
            <ac:grpSpMk id="67" creationId="{828EF59F-FE25-4AF7-98D9-1943EEA66B46}"/>
          </ac:grpSpMkLst>
        </pc:grpChg>
        <pc:picChg chg="add mod">
          <ac:chgData name="Ragnhild Halvorsrud" userId="917ea340-fd63-490f-a7db-68428d24cf32" providerId="ADAL" clId="{3F26B701-AADC-4668-AAA4-FB7BA2B947B1}" dt="2020-06-19T16:08:20.145" v="11264" actId="553"/>
          <ac:picMkLst>
            <pc:docMk/>
            <pc:sldMk cId="4108039329" sldId="408"/>
            <ac:picMk id="4" creationId="{31D705C4-10C3-4746-A431-745791C2F82F}"/>
          </ac:picMkLst>
        </pc:picChg>
        <pc:picChg chg="add mod">
          <ac:chgData name="Ragnhild Halvorsrud" userId="917ea340-fd63-490f-a7db-68428d24cf32" providerId="ADAL" clId="{3F26B701-AADC-4668-AAA4-FB7BA2B947B1}" dt="2020-06-19T16:08:20.145" v="11264" actId="553"/>
          <ac:picMkLst>
            <pc:docMk/>
            <pc:sldMk cId="4108039329" sldId="408"/>
            <ac:picMk id="5" creationId="{66941CF8-196C-49F2-8340-46D97E11F368}"/>
          </ac:picMkLst>
        </pc:picChg>
        <pc:picChg chg="add mod">
          <ac:chgData name="Ragnhild Halvorsrud" userId="917ea340-fd63-490f-a7db-68428d24cf32" providerId="ADAL" clId="{3F26B701-AADC-4668-AAA4-FB7BA2B947B1}" dt="2020-06-19T16:11:03.214" v="11419" actId="1076"/>
          <ac:picMkLst>
            <pc:docMk/>
            <pc:sldMk cId="4108039329" sldId="408"/>
            <ac:picMk id="6" creationId="{9C948DA0-3668-4BE6-BE88-C3C9F6500739}"/>
          </ac:picMkLst>
        </pc:picChg>
        <pc:picChg chg="add del mod">
          <ac:chgData name="Ragnhild Halvorsrud" userId="917ea340-fd63-490f-a7db-68428d24cf32" providerId="ADAL" clId="{3F26B701-AADC-4668-AAA4-FB7BA2B947B1}" dt="2020-06-19T16:03:45.666" v="11236"/>
          <ac:picMkLst>
            <pc:docMk/>
            <pc:sldMk cId="4108039329" sldId="408"/>
            <ac:picMk id="14" creationId="{968059E9-F9D6-4F95-87B7-2F0B0985ADE3}"/>
          </ac:picMkLst>
        </pc:picChg>
        <pc:picChg chg="mod">
          <ac:chgData name="Ragnhild Halvorsrud" userId="917ea340-fd63-490f-a7db-68428d24cf32" providerId="ADAL" clId="{3F26B701-AADC-4668-AAA4-FB7BA2B947B1}" dt="2020-06-19T16:03:42.397" v="11235"/>
          <ac:picMkLst>
            <pc:docMk/>
            <pc:sldMk cId="4108039329" sldId="408"/>
            <ac:picMk id="28" creationId="{0FF46E1B-2E4F-403D-AC34-843F30E429E9}"/>
          </ac:picMkLst>
        </pc:picChg>
        <pc:picChg chg="del">
          <ac:chgData name="Ragnhild Halvorsrud" userId="917ea340-fd63-490f-a7db-68428d24cf32" providerId="ADAL" clId="{3F26B701-AADC-4668-AAA4-FB7BA2B947B1}" dt="2020-06-19T16:02:53.172" v="11225" actId="478"/>
          <ac:picMkLst>
            <pc:docMk/>
            <pc:sldMk cId="4108039329" sldId="408"/>
            <ac:picMk id="36" creationId="{30CF23FA-E5E9-4995-BF4A-B1035D324538}"/>
          </ac:picMkLst>
        </pc:picChg>
        <pc:picChg chg="del">
          <ac:chgData name="Ragnhild Halvorsrud" userId="917ea340-fd63-490f-a7db-68428d24cf32" providerId="ADAL" clId="{3F26B701-AADC-4668-AAA4-FB7BA2B947B1}" dt="2020-06-19T16:02:51.914" v="11224" actId="478"/>
          <ac:picMkLst>
            <pc:docMk/>
            <pc:sldMk cId="4108039329" sldId="408"/>
            <ac:picMk id="37" creationId="{01405207-29B1-48FB-A70E-8CE02BF60A40}"/>
          </ac:picMkLst>
        </pc:picChg>
        <pc:picChg chg="del">
          <ac:chgData name="Ragnhild Halvorsrud" userId="917ea340-fd63-490f-a7db-68428d24cf32" providerId="ADAL" clId="{3F26B701-AADC-4668-AAA4-FB7BA2B947B1}" dt="2020-06-19T16:10:21.585" v="11412" actId="478"/>
          <ac:picMkLst>
            <pc:docMk/>
            <pc:sldMk cId="4108039329" sldId="408"/>
            <ac:picMk id="38" creationId="{21344B40-1B4D-4345-A953-F287075D87E0}"/>
          </ac:picMkLst>
        </pc:picChg>
        <pc:picChg chg="mod">
          <ac:chgData name="Ragnhild Halvorsrud" userId="917ea340-fd63-490f-a7db-68428d24cf32" providerId="ADAL" clId="{3F26B701-AADC-4668-AAA4-FB7BA2B947B1}" dt="2020-06-19T16:03:42.397" v="11235"/>
          <ac:picMkLst>
            <pc:docMk/>
            <pc:sldMk cId="4108039329" sldId="408"/>
            <ac:picMk id="46" creationId="{EED0B5D5-94A4-460A-B539-942C320B651E}"/>
          </ac:picMkLst>
        </pc:picChg>
        <pc:picChg chg="mod">
          <ac:chgData name="Ragnhild Halvorsrud" userId="917ea340-fd63-490f-a7db-68428d24cf32" providerId="ADAL" clId="{3F26B701-AADC-4668-AAA4-FB7BA2B947B1}" dt="2020-06-19T16:03:42.397" v="11235"/>
          <ac:picMkLst>
            <pc:docMk/>
            <pc:sldMk cId="4108039329" sldId="408"/>
            <ac:picMk id="47" creationId="{725603F1-3213-4441-8B70-2BC1C9A0A21D}"/>
          </ac:picMkLst>
        </pc:picChg>
        <pc:picChg chg="mod">
          <ac:chgData name="Ragnhild Halvorsrud" userId="917ea340-fd63-490f-a7db-68428d24cf32" providerId="ADAL" clId="{3F26B701-AADC-4668-AAA4-FB7BA2B947B1}" dt="2020-06-19T16:03:42.397" v="11235"/>
          <ac:picMkLst>
            <pc:docMk/>
            <pc:sldMk cId="4108039329" sldId="408"/>
            <ac:picMk id="49" creationId="{C8C3B88F-42EC-4690-9B72-60583BA17ABF}"/>
          </ac:picMkLst>
        </pc:picChg>
        <pc:picChg chg="mod">
          <ac:chgData name="Ragnhild Halvorsrud" userId="917ea340-fd63-490f-a7db-68428d24cf32" providerId="ADAL" clId="{3F26B701-AADC-4668-AAA4-FB7BA2B947B1}" dt="2020-06-19T16:03:42.397" v="11235"/>
          <ac:picMkLst>
            <pc:docMk/>
            <pc:sldMk cId="4108039329" sldId="408"/>
            <ac:picMk id="51" creationId="{0B2227B2-D33B-4BEE-89F2-3B3232D0AFE8}"/>
          </ac:picMkLst>
        </pc:picChg>
        <pc:picChg chg="mod">
          <ac:chgData name="Ragnhild Halvorsrud" userId="917ea340-fd63-490f-a7db-68428d24cf32" providerId="ADAL" clId="{3F26B701-AADC-4668-AAA4-FB7BA2B947B1}" dt="2020-06-19T16:04:24.140" v="11241"/>
          <ac:picMkLst>
            <pc:docMk/>
            <pc:sldMk cId="4108039329" sldId="408"/>
            <ac:picMk id="59" creationId="{53871832-40D8-4A4F-AEEB-A4FE97BE9EA0}"/>
          </ac:picMkLst>
        </pc:picChg>
        <pc:picChg chg="mod">
          <ac:chgData name="Ragnhild Halvorsrud" userId="917ea340-fd63-490f-a7db-68428d24cf32" providerId="ADAL" clId="{3F26B701-AADC-4668-AAA4-FB7BA2B947B1}" dt="2020-06-19T16:04:24.140" v="11241"/>
          <ac:picMkLst>
            <pc:docMk/>
            <pc:sldMk cId="4108039329" sldId="408"/>
            <ac:picMk id="62" creationId="{69E5E0A3-D871-402D-9EA6-5CE247F74964}"/>
          </ac:picMkLst>
        </pc:picChg>
        <pc:picChg chg="mod">
          <ac:chgData name="Ragnhild Halvorsrud" userId="917ea340-fd63-490f-a7db-68428d24cf32" providerId="ADAL" clId="{3F26B701-AADC-4668-AAA4-FB7BA2B947B1}" dt="2020-06-19T16:04:24.140" v="11241"/>
          <ac:picMkLst>
            <pc:docMk/>
            <pc:sldMk cId="4108039329" sldId="408"/>
            <ac:picMk id="65" creationId="{7E274DE2-BD4B-44D2-A684-231E151E254A}"/>
          </ac:picMkLst>
        </pc:picChg>
        <pc:picChg chg="mod">
          <ac:chgData name="Ragnhild Halvorsrud" userId="917ea340-fd63-490f-a7db-68428d24cf32" providerId="ADAL" clId="{3F26B701-AADC-4668-AAA4-FB7BA2B947B1}" dt="2020-06-19T16:04:24.140" v="11241"/>
          <ac:picMkLst>
            <pc:docMk/>
            <pc:sldMk cId="4108039329" sldId="408"/>
            <ac:picMk id="69" creationId="{EB91DB6F-15AF-4169-9953-0705411C5D43}"/>
          </ac:picMkLst>
        </pc:picChg>
        <pc:picChg chg="add del mod">
          <ac:chgData name="Ragnhild Halvorsrud" userId="917ea340-fd63-490f-a7db-68428d24cf32" providerId="ADAL" clId="{3F26B701-AADC-4668-AAA4-FB7BA2B947B1}" dt="2020-06-19T16:10:42.928" v="11414"/>
          <ac:picMkLst>
            <pc:docMk/>
            <pc:sldMk cId="4108039329" sldId="408"/>
            <ac:picMk id="83" creationId="{A9FCFE2E-8395-4FFF-B97A-C01B09921885}"/>
          </ac:picMkLst>
        </pc:picChg>
        <pc:picChg chg="add del mod">
          <ac:chgData name="Ragnhild Halvorsrud" userId="917ea340-fd63-490f-a7db-68428d24cf32" providerId="ADAL" clId="{3F26B701-AADC-4668-AAA4-FB7BA2B947B1}" dt="2020-06-19T16:10:42.928" v="11414"/>
          <ac:picMkLst>
            <pc:docMk/>
            <pc:sldMk cId="4108039329" sldId="408"/>
            <ac:picMk id="84" creationId="{AAA027EF-C0CE-4A31-8F8A-8A580705550C}"/>
          </ac:picMkLst>
        </pc:picChg>
        <pc:picChg chg="add del mod">
          <ac:chgData name="Ragnhild Halvorsrud" userId="917ea340-fd63-490f-a7db-68428d24cf32" providerId="ADAL" clId="{3F26B701-AADC-4668-AAA4-FB7BA2B947B1}" dt="2020-06-19T16:10:42.928" v="11414"/>
          <ac:picMkLst>
            <pc:docMk/>
            <pc:sldMk cId="4108039329" sldId="408"/>
            <ac:picMk id="87" creationId="{3BBBB7B0-D3D9-466D-BA43-3895CFC3306A}"/>
          </ac:picMkLst>
        </pc:picChg>
        <pc:picChg chg="add del mod">
          <ac:chgData name="Ragnhild Halvorsrud" userId="917ea340-fd63-490f-a7db-68428d24cf32" providerId="ADAL" clId="{3F26B701-AADC-4668-AAA4-FB7BA2B947B1}" dt="2020-06-19T16:10:42.928" v="11414"/>
          <ac:picMkLst>
            <pc:docMk/>
            <pc:sldMk cId="4108039329" sldId="408"/>
            <ac:picMk id="92" creationId="{AA105277-5E99-4C8F-BFD9-3BF00EFF7ACD}"/>
          </ac:picMkLst>
        </pc:picChg>
        <pc:picChg chg="add del mod">
          <ac:chgData name="Ragnhild Halvorsrud" userId="917ea340-fd63-490f-a7db-68428d24cf32" providerId="ADAL" clId="{3F26B701-AADC-4668-AAA4-FB7BA2B947B1}" dt="2020-06-19T16:10:42.928" v="11414"/>
          <ac:picMkLst>
            <pc:docMk/>
            <pc:sldMk cId="4108039329" sldId="408"/>
            <ac:picMk id="93" creationId="{AFB0DC64-043D-426D-A8B9-65AAFDA52C09}"/>
          </ac:picMkLst>
        </pc:picChg>
        <pc:picChg chg="add del mod">
          <ac:chgData name="Ragnhild Halvorsrud" userId="917ea340-fd63-490f-a7db-68428d24cf32" providerId="ADAL" clId="{3F26B701-AADC-4668-AAA4-FB7BA2B947B1}" dt="2020-06-19T16:10:42.928" v="11414"/>
          <ac:picMkLst>
            <pc:docMk/>
            <pc:sldMk cId="4108039329" sldId="408"/>
            <ac:picMk id="96" creationId="{10CE04C9-468E-43F2-AFAB-6B4181B8FCFC}"/>
          </ac:picMkLst>
        </pc:picChg>
        <pc:picChg chg="add del mod">
          <ac:chgData name="Ragnhild Halvorsrud" userId="917ea340-fd63-490f-a7db-68428d24cf32" providerId="ADAL" clId="{3F26B701-AADC-4668-AAA4-FB7BA2B947B1}" dt="2020-06-19T16:10:42.928" v="11414"/>
          <ac:picMkLst>
            <pc:docMk/>
            <pc:sldMk cId="4108039329" sldId="408"/>
            <ac:picMk id="104" creationId="{C8694090-40C3-4C09-B62C-19AB4D77D7A9}"/>
          </ac:picMkLst>
        </pc:picChg>
        <pc:picChg chg="add del mod">
          <ac:chgData name="Ragnhild Halvorsrud" userId="917ea340-fd63-490f-a7db-68428d24cf32" providerId="ADAL" clId="{3F26B701-AADC-4668-AAA4-FB7BA2B947B1}" dt="2020-06-19T16:10:42.928" v="11414"/>
          <ac:picMkLst>
            <pc:docMk/>
            <pc:sldMk cId="4108039329" sldId="408"/>
            <ac:picMk id="105" creationId="{016C6136-A1E5-4BB1-804B-D942C329AF9A}"/>
          </ac:picMkLst>
        </pc:picChg>
        <pc:picChg chg="add del mod">
          <ac:chgData name="Ragnhild Halvorsrud" userId="917ea340-fd63-490f-a7db-68428d24cf32" providerId="ADAL" clId="{3F26B701-AADC-4668-AAA4-FB7BA2B947B1}" dt="2020-06-19T16:10:42.928" v="11414"/>
          <ac:picMkLst>
            <pc:docMk/>
            <pc:sldMk cId="4108039329" sldId="408"/>
            <ac:picMk id="109" creationId="{F2450217-03A5-40AF-AC22-0F4D556AE376}"/>
          </ac:picMkLst>
        </pc:picChg>
        <pc:picChg chg="add del mod">
          <ac:chgData name="Ragnhild Halvorsrud" userId="917ea340-fd63-490f-a7db-68428d24cf32" providerId="ADAL" clId="{3F26B701-AADC-4668-AAA4-FB7BA2B947B1}" dt="2020-06-19T16:10:42.928" v="11414"/>
          <ac:picMkLst>
            <pc:docMk/>
            <pc:sldMk cId="4108039329" sldId="408"/>
            <ac:picMk id="110" creationId="{5E97ED49-8F44-4843-9818-C96F86F9F464}"/>
          </ac:picMkLst>
        </pc:picChg>
        <pc:picChg chg="add del mod">
          <ac:chgData name="Ragnhild Halvorsrud" userId="917ea340-fd63-490f-a7db-68428d24cf32" providerId="ADAL" clId="{3F26B701-AADC-4668-AAA4-FB7BA2B947B1}" dt="2020-06-19T16:10:42.928" v="11414"/>
          <ac:picMkLst>
            <pc:docMk/>
            <pc:sldMk cId="4108039329" sldId="408"/>
            <ac:picMk id="113" creationId="{6C74BEF4-B83E-45A1-804B-824CCC228BC4}"/>
          </ac:picMkLst>
        </pc:picChg>
        <pc:picChg chg="add del mod">
          <ac:chgData name="Ragnhild Halvorsrud" userId="917ea340-fd63-490f-a7db-68428d24cf32" providerId="ADAL" clId="{3F26B701-AADC-4668-AAA4-FB7BA2B947B1}" dt="2020-06-19T16:10:42.928" v="11414"/>
          <ac:picMkLst>
            <pc:docMk/>
            <pc:sldMk cId="4108039329" sldId="408"/>
            <ac:picMk id="114" creationId="{7A972C36-1E4C-48D6-A70F-AA575BB840BE}"/>
          </ac:picMkLst>
        </pc:picChg>
        <pc:picChg chg="add del mod">
          <ac:chgData name="Ragnhild Halvorsrud" userId="917ea340-fd63-490f-a7db-68428d24cf32" providerId="ADAL" clId="{3F26B701-AADC-4668-AAA4-FB7BA2B947B1}" dt="2020-06-19T16:10:42.928" v="11414"/>
          <ac:picMkLst>
            <pc:docMk/>
            <pc:sldMk cId="4108039329" sldId="408"/>
            <ac:picMk id="116" creationId="{01DEBE4F-897D-42F2-81B2-4FD729C27916}"/>
          </ac:picMkLst>
        </pc:picChg>
        <pc:picChg chg="add del mod">
          <ac:chgData name="Ragnhild Halvorsrud" userId="917ea340-fd63-490f-a7db-68428d24cf32" providerId="ADAL" clId="{3F26B701-AADC-4668-AAA4-FB7BA2B947B1}" dt="2020-06-19T16:10:42.928" v="11414"/>
          <ac:picMkLst>
            <pc:docMk/>
            <pc:sldMk cId="4108039329" sldId="408"/>
            <ac:picMk id="117" creationId="{BA47CF53-BFFF-4BBE-AF4E-F7E068953397}"/>
          </ac:picMkLst>
        </pc:picChg>
        <pc:picChg chg="add mod">
          <ac:chgData name="Ragnhild Halvorsrud" userId="917ea340-fd63-490f-a7db-68428d24cf32" providerId="ADAL" clId="{3F26B701-AADC-4668-AAA4-FB7BA2B947B1}" dt="2020-06-19T16:32:19.724" v="11896" actId="1076"/>
          <ac:picMkLst>
            <pc:docMk/>
            <pc:sldMk cId="4108039329" sldId="408"/>
            <ac:picMk id="125" creationId="{6711E994-5820-4BDB-9C87-026DA6514BE4}"/>
          </ac:picMkLst>
        </pc:picChg>
        <pc:picChg chg="add mod">
          <ac:chgData name="Ragnhild Halvorsrud" userId="917ea340-fd63-490f-a7db-68428d24cf32" providerId="ADAL" clId="{3F26B701-AADC-4668-AAA4-FB7BA2B947B1}" dt="2020-06-19T16:39:13.994" v="12337" actId="1076"/>
          <ac:picMkLst>
            <pc:docMk/>
            <pc:sldMk cId="4108039329" sldId="408"/>
            <ac:picMk id="127" creationId="{812ACD5F-511D-4805-95E4-D64B9FE4C762}"/>
          </ac:picMkLst>
        </pc:picChg>
        <pc:cxnChg chg="mod">
          <ac:chgData name="Ragnhild Halvorsrud" userId="917ea340-fd63-490f-a7db-68428d24cf32" providerId="ADAL" clId="{3F26B701-AADC-4668-AAA4-FB7BA2B947B1}" dt="2020-06-19T16:03:42.397" v="11235"/>
          <ac:cxnSpMkLst>
            <pc:docMk/>
            <pc:sldMk cId="4108039329" sldId="408"/>
            <ac:cxnSpMk id="16" creationId="{2B232816-53C6-470C-853C-9924158C5109}"/>
          </ac:cxnSpMkLst>
        </pc:cxnChg>
        <pc:cxnChg chg="mod">
          <ac:chgData name="Ragnhild Halvorsrud" userId="917ea340-fd63-490f-a7db-68428d24cf32" providerId="ADAL" clId="{3F26B701-AADC-4668-AAA4-FB7BA2B947B1}" dt="2020-06-19T16:03:42.397" v="11235"/>
          <ac:cxnSpMkLst>
            <pc:docMk/>
            <pc:sldMk cId="4108039329" sldId="408"/>
            <ac:cxnSpMk id="17" creationId="{A653D876-D3E3-4E04-8618-09A719148C14}"/>
          </ac:cxnSpMkLst>
        </pc:cxnChg>
        <pc:cxnChg chg="mod">
          <ac:chgData name="Ragnhild Halvorsrud" userId="917ea340-fd63-490f-a7db-68428d24cf32" providerId="ADAL" clId="{3F26B701-AADC-4668-AAA4-FB7BA2B947B1}" dt="2020-06-19T16:03:42.397" v="11235"/>
          <ac:cxnSpMkLst>
            <pc:docMk/>
            <pc:sldMk cId="4108039329" sldId="408"/>
            <ac:cxnSpMk id="18" creationId="{91B66ED8-6C92-4C1F-BFC8-900FA1FA30FF}"/>
          </ac:cxnSpMkLst>
        </pc:cxnChg>
        <pc:cxnChg chg="mod">
          <ac:chgData name="Ragnhild Halvorsrud" userId="917ea340-fd63-490f-a7db-68428d24cf32" providerId="ADAL" clId="{3F26B701-AADC-4668-AAA4-FB7BA2B947B1}" dt="2020-06-19T16:03:42.397" v="11235"/>
          <ac:cxnSpMkLst>
            <pc:docMk/>
            <pc:sldMk cId="4108039329" sldId="408"/>
            <ac:cxnSpMk id="19" creationId="{6A7A61AA-B4F5-44FC-BD39-0C9B854B6D23}"/>
          </ac:cxnSpMkLst>
        </pc:cxnChg>
        <pc:cxnChg chg="mod">
          <ac:chgData name="Ragnhild Halvorsrud" userId="917ea340-fd63-490f-a7db-68428d24cf32" providerId="ADAL" clId="{3F26B701-AADC-4668-AAA4-FB7BA2B947B1}" dt="2020-06-19T16:03:42.397" v="11235"/>
          <ac:cxnSpMkLst>
            <pc:docMk/>
            <pc:sldMk cId="4108039329" sldId="408"/>
            <ac:cxnSpMk id="20" creationId="{58EB6740-410B-4F04-A12E-568933054648}"/>
          </ac:cxnSpMkLst>
        </pc:cxnChg>
        <pc:cxnChg chg="mod">
          <ac:chgData name="Ragnhild Halvorsrud" userId="917ea340-fd63-490f-a7db-68428d24cf32" providerId="ADAL" clId="{3F26B701-AADC-4668-AAA4-FB7BA2B947B1}" dt="2020-06-19T16:03:42.397" v="11235"/>
          <ac:cxnSpMkLst>
            <pc:docMk/>
            <pc:sldMk cId="4108039329" sldId="408"/>
            <ac:cxnSpMk id="30" creationId="{B7D64597-3D9E-4DD8-B747-1E9CFF0FF09D}"/>
          </ac:cxnSpMkLst>
        </pc:cxnChg>
        <pc:cxnChg chg="mod">
          <ac:chgData name="Ragnhild Halvorsrud" userId="917ea340-fd63-490f-a7db-68428d24cf32" providerId="ADAL" clId="{3F26B701-AADC-4668-AAA4-FB7BA2B947B1}" dt="2020-06-19T16:31:49.733" v="11893" actId="108"/>
          <ac:cxnSpMkLst>
            <pc:docMk/>
            <pc:sldMk cId="4108039329" sldId="408"/>
            <ac:cxnSpMk id="41" creationId="{39B99E0B-3891-49A0-9D88-F7B603E373F0}"/>
          </ac:cxnSpMkLst>
        </pc:cxnChg>
        <pc:cxnChg chg="add del mod">
          <ac:chgData name="Ragnhild Halvorsrud" userId="917ea340-fd63-490f-a7db-68428d24cf32" providerId="ADAL" clId="{3F26B701-AADC-4668-AAA4-FB7BA2B947B1}" dt="2020-06-19T16:07:38.319" v="11250"/>
          <ac:cxnSpMkLst>
            <pc:docMk/>
            <pc:sldMk cId="4108039329" sldId="408"/>
            <ac:cxnSpMk id="53" creationId="{7F0CC3D4-7D58-4080-B8A2-494F0884CD82}"/>
          </ac:cxnSpMkLst>
        </pc:cxnChg>
        <pc:cxnChg chg="add del mod">
          <ac:chgData name="Ragnhild Halvorsrud" userId="917ea340-fd63-490f-a7db-68428d24cf32" providerId="ADAL" clId="{3F26B701-AADC-4668-AAA4-FB7BA2B947B1}" dt="2020-06-19T16:07:38.319" v="11250"/>
          <ac:cxnSpMkLst>
            <pc:docMk/>
            <pc:sldMk cId="4108039329" sldId="408"/>
            <ac:cxnSpMk id="54" creationId="{3D612AA7-A2EE-4595-93E6-578DAB83844A}"/>
          </ac:cxnSpMkLst>
        </pc:cxnChg>
        <pc:cxnChg chg="add del mod">
          <ac:chgData name="Ragnhild Halvorsrud" userId="917ea340-fd63-490f-a7db-68428d24cf32" providerId="ADAL" clId="{3F26B701-AADC-4668-AAA4-FB7BA2B947B1}" dt="2020-06-19T16:07:38.319" v="11250"/>
          <ac:cxnSpMkLst>
            <pc:docMk/>
            <pc:sldMk cId="4108039329" sldId="408"/>
            <ac:cxnSpMk id="55" creationId="{D1A292BF-84DF-4360-88B2-EADB359CBC31}"/>
          </ac:cxnSpMkLst>
        </pc:cxnChg>
        <pc:cxnChg chg="add del mod">
          <ac:chgData name="Ragnhild Halvorsrud" userId="917ea340-fd63-490f-a7db-68428d24cf32" providerId="ADAL" clId="{3F26B701-AADC-4668-AAA4-FB7BA2B947B1}" dt="2020-06-19T16:07:38.319" v="11250"/>
          <ac:cxnSpMkLst>
            <pc:docMk/>
            <pc:sldMk cId="4108039329" sldId="408"/>
            <ac:cxnSpMk id="56" creationId="{4227501F-70D1-44DA-BEF0-F3E82153C60A}"/>
          </ac:cxnSpMkLst>
        </pc:cxnChg>
        <pc:cxnChg chg="add del mod">
          <ac:chgData name="Ragnhild Halvorsrud" userId="917ea340-fd63-490f-a7db-68428d24cf32" providerId="ADAL" clId="{3F26B701-AADC-4668-AAA4-FB7BA2B947B1}" dt="2020-06-19T16:07:38.319" v="11250"/>
          <ac:cxnSpMkLst>
            <pc:docMk/>
            <pc:sldMk cId="4108039329" sldId="408"/>
            <ac:cxnSpMk id="57" creationId="{4B00A636-D186-4FC8-B0D3-281C02A06124}"/>
          </ac:cxnSpMkLst>
        </pc:cxnChg>
        <pc:cxnChg chg="add del mod">
          <ac:chgData name="Ragnhild Halvorsrud" userId="917ea340-fd63-490f-a7db-68428d24cf32" providerId="ADAL" clId="{3F26B701-AADC-4668-AAA4-FB7BA2B947B1}" dt="2020-06-19T16:10:42.928" v="11414"/>
          <ac:cxnSpMkLst>
            <pc:docMk/>
            <pc:sldMk cId="4108039329" sldId="408"/>
            <ac:cxnSpMk id="88" creationId="{051466FC-EF0C-4E57-8936-8D0F2F21167C}"/>
          </ac:cxnSpMkLst>
        </pc:cxnChg>
        <pc:cxnChg chg="add del mod">
          <ac:chgData name="Ragnhild Halvorsrud" userId="917ea340-fd63-490f-a7db-68428d24cf32" providerId="ADAL" clId="{3F26B701-AADC-4668-AAA4-FB7BA2B947B1}" dt="2020-06-19T16:10:42.928" v="11414"/>
          <ac:cxnSpMkLst>
            <pc:docMk/>
            <pc:sldMk cId="4108039329" sldId="408"/>
            <ac:cxnSpMk id="89" creationId="{D9F6F6D0-2BFC-4291-88BE-22E166A08E3E}"/>
          </ac:cxnSpMkLst>
        </pc:cxnChg>
        <pc:cxnChg chg="add del mod">
          <ac:chgData name="Ragnhild Halvorsrud" userId="917ea340-fd63-490f-a7db-68428d24cf32" providerId="ADAL" clId="{3F26B701-AADC-4668-AAA4-FB7BA2B947B1}" dt="2020-06-19T16:10:42.928" v="11414"/>
          <ac:cxnSpMkLst>
            <pc:docMk/>
            <pc:sldMk cId="4108039329" sldId="408"/>
            <ac:cxnSpMk id="103" creationId="{EC5116F2-8DA9-425C-AE11-C127DF78E92C}"/>
          </ac:cxnSpMkLst>
        </pc:cxnChg>
        <pc:cxnChg chg="add del mod">
          <ac:chgData name="Ragnhild Halvorsrud" userId="917ea340-fd63-490f-a7db-68428d24cf32" providerId="ADAL" clId="{3F26B701-AADC-4668-AAA4-FB7BA2B947B1}" dt="2020-06-19T16:10:42.928" v="11414"/>
          <ac:cxnSpMkLst>
            <pc:docMk/>
            <pc:sldMk cId="4108039329" sldId="408"/>
            <ac:cxnSpMk id="108" creationId="{17D017D1-6E25-48BA-B354-CCCEB8CFD199}"/>
          </ac:cxnSpMkLst>
        </pc:cxnChg>
        <pc:cxnChg chg="add del mod">
          <ac:chgData name="Ragnhild Halvorsrud" userId="917ea340-fd63-490f-a7db-68428d24cf32" providerId="ADAL" clId="{3F26B701-AADC-4668-AAA4-FB7BA2B947B1}" dt="2020-06-19T16:10:42.928" v="11414"/>
          <ac:cxnSpMkLst>
            <pc:docMk/>
            <pc:sldMk cId="4108039329" sldId="408"/>
            <ac:cxnSpMk id="115" creationId="{69F1AFF9-9EF5-46CF-B16D-C98DFD58E77A}"/>
          </ac:cxnSpMkLst>
        </pc:cxnChg>
        <pc:cxnChg chg="add del mod">
          <ac:chgData name="Ragnhild Halvorsrud" userId="917ea340-fd63-490f-a7db-68428d24cf32" providerId="ADAL" clId="{3F26B701-AADC-4668-AAA4-FB7BA2B947B1}" dt="2020-06-19T16:10:42.928" v="11414"/>
          <ac:cxnSpMkLst>
            <pc:docMk/>
            <pc:sldMk cId="4108039329" sldId="408"/>
            <ac:cxnSpMk id="118" creationId="{DCBC4DBD-51D7-498E-A7D5-0F5C7BAA8F11}"/>
          </ac:cxnSpMkLst>
        </pc:cxnChg>
        <pc:cxnChg chg="add del mod">
          <ac:chgData name="Ragnhild Halvorsrud" userId="917ea340-fd63-490f-a7db-68428d24cf32" providerId="ADAL" clId="{3F26B701-AADC-4668-AAA4-FB7BA2B947B1}" dt="2020-06-19T16:10:42.928" v="11414"/>
          <ac:cxnSpMkLst>
            <pc:docMk/>
            <pc:sldMk cId="4108039329" sldId="408"/>
            <ac:cxnSpMk id="120" creationId="{63C71D36-189C-4149-B701-C593B5F26281}"/>
          </ac:cxnSpMkLst>
        </pc:cxnChg>
        <pc:cxnChg chg="add del mod">
          <ac:chgData name="Ragnhild Halvorsrud" userId="917ea340-fd63-490f-a7db-68428d24cf32" providerId="ADAL" clId="{3F26B701-AADC-4668-AAA4-FB7BA2B947B1}" dt="2020-06-19T16:10:42.928" v="11414"/>
          <ac:cxnSpMkLst>
            <pc:docMk/>
            <pc:sldMk cId="4108039329" sldId="408"/>
            <ac:cxnSpMk id="123" creationId="{B15C09D0-FA1A-4CD8-8CE8-B352FF3F5391}"/>
          </ac:cxnSpMkLst>
        </pc:cxnChg>
      </pc:sldChg>
      <pc:sldChg chg="modSp add del mod modNotes">
        <pc:chgData name="Ragnhild Halvorsrud" userId="917ea340-fd63-490f-a7db-68428d24cf32" providerId="ADAL" clId="{3F26B701-AADC-4668-AAA4-FB7BA2B947B1}" dt="2020-06-19T12:45:32.212" v="10835" actId="47"/>
        <pc:sldMkLst>
          <pc:docMk/>
          <pc:sldMk cId="1068297019" sldId="410"/>
        </pc:sldMkLst>
        <pc:spChg chg="mod">
          <ac:chgData name="Ragnhild Halvorsrud" userId="917ea340-fd63-490f-a7db-68428d24cf32" providerId="ADAL" clId="{3F26B701-AADC-4668-AAA4-FB7BA2B947B1}" dt="2020-06-19T12:45:29.275" v="10834" actId="790"/>
          <ac:spMkLst>
            <pc:docMk/>
            <pc:sldMk cId="1068297019" sldId="410"/>
            <ac:spMk id="2" creationId="{00000000-0000-0000-0000-000000000000}"/>
          </ac:spMkLst>
        </pc:spChg>
      </pc:sldChg>
      <pc:sldChg chg="modSp add del mod ord modNotes">
        <pc:chgData name="Ragnhild Halvorsrud" userId="917ea340-fd63-490f-a7db-68428d24cf32" providerId="ADAL" clId="{3F26B701-AADC-4668-AAA4-FB7BA2B947B1}" dt="2020-06-19T11:56:27.554" v="9669" actId="47"/>
        <pc:sldMkLst>
          <pc:docMk/>
          <pc:sldMk cId="2014477988" sldId="426"/>
        </pc:sldMkLst>
        <pc:spChg chg="mod">
          <ac:chgData name="Ragnhild Halvorsrud" userId="917ea340-fd63-490f-a7db-68428d24cf32" providerId="ADAL" clId="{3F26B701-AADC-4668-AAA4-FB7BA2B947B1}" dt="2020-06-19T11:49:13.509" v="9458" actId="790"/>
          <ac:spMkLst>
            <pc:docMk/>
            <pc:sldMk cId="2014477988" sldId="426"/>
            <ac:spMk id="2" creationId="{00000000-0000-0000-0000-000000000000}"/>
          </ac:spMkLst>
        </pc:spChg>
        <pc:spChg chg="mod">
          <ac:chgData name="Ragnhild Halvorsrud" userId="917ea340-fd63-490f-a7db-68428d24cf32" providerId="ADAL" clId="{3F26B701-AADC-4668-AAA4-FB7BA2B947B1}" dt="2020-06-19T11:49:13.523" v="9463" actId="790"/>
          <ac:spMkLst>
            <pc:docMk/>
            <pc:sldMk cId="2014477988" sldId="426"/>
            <ac:spMk id="4" creationId="{00000000-0000-0000-0000-000000000000}"/>
          </ac:spMkLst>
        </pc:spChg>
        <pc:spChg chg="mod">
          <ac:chgData name="Ragnhild Halvorsrud" userId="917ea340-fd63-490f-a7db-68428d24cf32" providerId="ADAL" clId="{3F26B701-AADC-4668-AAA4-FB7BA2B947B1}" dt="2020-06-19T11:49:13.506" v="9457" actId="790"/>
          <ac:spMkLst>
            <pc:docMk/>
            <pc:sldMk cId="2014477988" sldId="426"/>
            <ac:spMk id="8" creationId="{00000000-0000-0000-0000-000000000000}"/>
          </ac:spMkLst>
        </pc:spChg>
        <pc:spChg chg="mod">
          <ac:chgData name="Ragnhild Halvorsrud" userId="917ea340-fd63-490f-a7db-68428d24cf32" providerId="ADAL" clId="{3F26B701-AADC-4668-AAA4-FB7BA2B947B1}" dt="2020-06-19T11:49:13.512" v="9459" actId="790"/>
          <ac:spMkLst>
            <pc:docMk/>
            <pc:sldMk cId="2014477988" sldId="426"/>
            <ac:spMk id="10" creationId="{00000000-0000-0000-0000-000000000000}"/>
          </ac:spMkLst>
        </pc:spChg>
        <pc:spChg chg="mod">
          <ac:chgData name="Ragnhild Halvorsrud" userId="917ea340-fd63-490f-a7db-68428d24cf32" providerId="ADAL" clId="{3F26B701-AADC-4668-AAA4-FB7BA2B947B1}" dt="2020-06-19T11:49:13.515" v="9460" actId="790"/>
          <ac:spMkLst>
            <pc:docMk/>
            <pc:sldMk cId="2014477988" sldId="426"/>
            <ac:spMk id="11" creationId="{00000000-0000-0000-0000-000000000000}"/>
          </ac:spMkLst>
        </pc:spChg>
        <pc:spChg chg="mod">
          <ac:chgData name="Ragnhild Halvorsrud" userId="917ea340-fd63-490f-a7db-68428d24cf32" providerId="ADAL" clId="{3F26B701-AADC-4668-AAA4-FB7BA2B947B1}" dt="2020-06-19T11:49:13.519" v="9461" actId="790"/>
          <ac:spMkLst>
            <pc:docMk/>
            <pc:sldMk cId="2014477988" sldId="426"/>
            <ac:spMk id="12" creationId="{00000000-0000-0000-0000-000000000000}"/>
          </ac:spMkLst>
        </pc:spChg>
        <pc:spChg chg="mod">
          <ac:chgData name="Ragnhild Halvorsrud" userId="917ea340-fd63-490f-a7db-68428d24cf32" providerId="ADAL" clId="{3F26B701-AADC-4668-AAA4-FB7BA2B947B1}" dt="2020-06-19T11:49:13.521" v="9462" actId="790"/>
          <ac:spMkLst>
            <pc:docMk/>
            <pc:sldMk cId="2014477988" sldId="426"/>
            <ac:spMk id="14" creationId="{00000000-0000-0000-0000-000000000000}"/>
          </ac:spMkLst>
        </pc:spChg>
      </pc:sldChg>
      <pc:sldChg chg="addSp delSp modSp add mod modNotes">
        <pc:chgData name="Ragnhild Halvorsrud" userId="917ea340-fd63-490f-a7db-68428d24cf32" providerId="ADAL" clId="{3F26B701-AADC-4668-AAA4-FB7BA2B947B1}" dt="2020-06-19T17:20:46.012" v="16117" actId="790"/>
        <pc:sldMkLst>
          <pc:docMk/>
          <pc:sldMk cId="2607329622" sldId="428"/>
        </pc:sldMkLst>
        <pc:spChg chg="mod">
          <ac:chgData name="Ragnhild Halvorsrud" userId="917ea340-fd63-490f-a7db-68428d24cf32" providerId="ADAL" clId="{3F26B701-AADC-4668-AAA4-FB7BA2B947B1}" dt="2020-06-19T17:20:45.997" v="16111" actId="790"/>
          <ac:spMkLst>
            <pc:docMk/>
            <pc:sldMk cId="2607329622" sldId="428"/>
            <ac:spMk id="2" creationId="{00000000-0000-0000-0000-000000000000}"/>
          </ac:spMkLst>
        </pc:spChg>
        <pc:spChg chg="mod">
          <ac:chgData name="Ragnhild Halvorsrud" userId="917ea340-fd63-490f-a7db-68428d24cf32" providerId="ADAL" clId="{3F26B701-AADC-4668-AAA4-FB7BA2B947B1}" dt="2020-06-19T17:20:46.001" v="16112" actId="790"/>
          <ac:spMkLst>
            <pc:docMk/>
            <pc:sldMk cId="2607329622" sldId="428"/>
            <ac:spMk id="5" creationId="{00000000-0000-0000-0000-000000000000}"/>
          </ac:spMkLst>
        </pc:spChg>
        <pc:spChg chg="mod">
          <ac:chgData name="Ragnhild Halvorsrud" userId="917ea340-fd63-490f-a7db-68428d24cf32" providerId="ADAL" clId="{3F26B701-AADC-4668-AAA4-FB7BA2B947B1}" dt="2020-06-19T17:20:46.003" v="16113" actId="790"/>
          <ac:spMkLst>
            <pc:docMk/>
            <pc:sldMk cId="2607329622" sldId="428"/>
            <ac:spMk id="6" creationId="{00000000-0000-0000-0000-000000000000}"/>
          </ac:spMkLst>
        </pc:spChg>
        <pc:spChg chg="add del mod">
          <ac:chgData name="Ragnhild Halvorsrud" userId="917ea340-fd63-490f-a7db-68428d24cf32" providerId="ADAL" clId="{3F26B701-AADC-4668-AAA4-FB7BA2B947B1}" dt="2020-06-19T10:35:57.157" v="8640" actId="478"/>
          <ac:spMkLst>
            <pc:docMk/>
            <pc:sldMk cId="2607329622" sldId="428"/>
            <ac:spMk id="7" creationId="{B6B9F152-767D-47C0-99AB-C1081B29E7AB}"/>
          </ac:spMkLst>
        </pc:spChg>
        <pc:spChg chg="del mod">
          <ac:chgData name="Ragnhild Halvorsrud" userId="917ea340-fd63-490f-a7db-68428d24cf32" providerId="ADAL" clId="{3F26B701-AADC-4668-AAA4-FB7BA2B947B1}" dt="2020-06-19T10:35:54.592" v="8639" actId="478"/>
          <ac:spMkLst>
            <pc:docMk/>
            <pc:sldMk cId="2607329622" sldId="428"/>
            <ac:spMk id="21" creationId="{00000000-0000-0000-0000-000000000000}"/>
          </ac:spMkLst>
        </pc:spChg>
        <pc:spChg chg="mod">
          <ac:chgData name="Ragnhild Halvorsrud" userId="917ea340-fd63-490f-a7db-68428d24cf32" providerId="ADAL" clId="{3F26B701-AADC-4668-AAA4-FB7BA2B947B1}" dt="2020-06-19T17:20:46.005" v="16114" actId="790"/>
          <ac:spMkLst>
            <pc:docMk/>
            <pc:sldMk cId="2607329622" sldId="428"/>
            <ac:spMk id="22" creationId="{00000000-0000-0000-0000-000000000000}"/>
          </ac:spMkLst>
        </pc:spChg>
        <pc:spChg chg="mod">
          <ac:chgData name="Ragnhild Halvorsrud" userId="917ea340-fd63-490f-a7db-68428d24cf32" providerId="ADAL" clId="{3F26B701-AADC-4668-AAA4-FB7BA2B947B1}" dt="2020-06-19T17:20:46.008" v="16115" actId="790"/>
          <ac:spMkLst>
            <pc:docMk/>
            <pc:sldMk cId="2607329622" sldId="428"/>
            <ac:spMk id="23" creationId="{00000000-0000-0000-0000-000000000000}"/>
          </ac:spMkLst>
        </pc:spChg>
        <pc:picChg chg="mod">
          <ac:chgData name="Ragnhild Halvorsrud" userId="917ea340-fd63-490f-a7db-68428d24cf32" providerId="ADAL" clId="{3F26B701-AADC-4668-AAA4-FB7BA2B947B1}" dt="2020-06-19T10:36:02.297" v="8641" actId="1076"/>
          <ac:picMkLst>
            <pc:docMk/>
            <pc:sldMk cId="2607329622" sldId="428"/>
            <ac:picMk id="3" creationId="{00000000-0000-0000-0000-000000000000}"/>
          </ac:picMkLst>
        </pc:picChg>
        <pc:cxnChg chg="mod">
          <ac:chgData name="Ragnhild Halvorsrud" userId="917ea340-fd63-490f-a7db-68428d24cf32" providerId="ADAL" clId="{3F26B701-AADC-4668-AAA4-FB7BA2B947B1}" dt="2020-06-19T10:36:02.297" v="8641" actId="1076"/>
          <ac:cxnSpMkLst>
            <pc:docMk/>
            <pc:sldMk cId="2607329622" sldId="428"/>
            <ac:cxnSpMk id="24" creationId="{00000000-0000-0000-0000-000000000000}"/>
          </ac:cxnSpMkLst>
        </pc:cxnChg>
        <pc:cxnChg chg="mod">
          <ac:chgData name="Ragnhild Halvorsrud" userId="917ea340-fd63-490f-a7db-68428d24cf32" providerId="ADAL" clId="{3F26B701-AADC-4668-AAA4-FB7BA2B947B1}" dt="2020-06-19T10:36:02.297" v="8641" actId="1076"/>
          <ac:cxnSpMkLst>
            <pc:docMk/>
            <pc:sldMk cId="2607329622" sldId="428"/>
            <ac:cxnSpMk id="33" creationId="{00000000-0000-0000-0000-000000000000}"/>
          </ac:cxnSpMkLst>
        </pc:cxnChg>
      </pc:sldChg>
      <pc:sldChg chg="modSp add del mod modNotes">
        <pc:chgData name="Ragnhild Halvorsrud" userId="917ea340-fd63-490f-a7db-68428d24cf32" providerId="ADAL" clId="{3F26B701-AADC-4668-AAA4-FB7BA2B947B1}" dt="2020-06-19T17:23:11.972" v="17092" actId="47"/>
        <pc:sldMkLst>
          <pc:docMk/>
          <pc:sldMk cId="3931716677" sldId="429"/>
        </pc:sldMkLst>
        <pc:spChg chg="mod">
          <ac:chgData name="Ragnhild Halvorsrud" userId="917ea340-fd63-490f-a7db-68428d24cf32" providerId="ADAL" clId="{3F26B701-AADC-4668-AAA4-FB7BA2B947B1}" dt="2020-06-19T17:20:47.389" v="16837" actId="790"/>
          <ac:spMkLst>
            <pc:docMk/>
            <pc:sldMk cId="3931716677" sldId="429"/>
            <ac:spMk id="2" creationId="{00000000-0000-0000-0000-000000000000}"/>
          </ac:spMkLst>
        </pc:spChg>
        <pc:spChg chg="mod">
          <ac:chgData name="Ragnhild Halvorsrud" userId="917ea340-fd63-490f-a7db-68428d24cf32" providerId="ADAL" clId="{3F26B701-AADC-4668-AAA4-FB7BA2B947B1}" dt="2020-06-19T17:20:47.393" v="16838" actId="790"/>
          <ac:spMkLst>
            <pc:docMk/>
            <pc:sldMk cId="3931716677" sldId="429"/>
            <ac:spMk id="3" creationId="{00000000-0000-0000-0000-000000000000}"/>
          </ac:spMkLst>
        </pc:spChg>
        <pc:spChg chg="mod">
          <ac:chgData name="Ragnhild Halvorsrud" userId="917ea340-fd63-490f-a7db-68428d24cf32" providerId="ADAL" clId="{3F26B701-AADC-4668-AAA4-FB7BA2B947B1}" dt="2020-06-19T17:20:47.395" v="16839" actId="790"/>
          <ac:spMkLst>
            <pc:docMk/>
            <pc:sldMk cId="3931716677" sldId="429"/>
            <ac:spMk id="4" creationId="{00000000-0000-0000-0000-000000000000}"/>
          </ac:spMkLst>
        </pc:spChg>
        <pc:spChg chg="mod">
          <ac:chgData name="Ragnhild Halvorsrud" userId="917ea340-fd63-490f-a7db-68428d24cf32" providerId="ADAL" clId="{3F26B701-AADC-4668-AAA4-FB7BA2B947B1}" dt="2020-06-19T17:20:47.396" v="16840" actId="790"/>
          <ac:spMkLst>
            <pc:docMk/>
            <pc:sldMk cId="3931716677" sldId="429"/>
            <ac:spMk id="5" creationId="{00000000-0000-0000-0000-000000000000}"/>
          </ac:spMkLst>
        </pc:spChg>
        <pc:spChg chg="mod">
          <ac:chgData name="Ragnhild Halvorsrud" userId="917ea340-fd63-490f-a7db-68428d24cf32" providerId="ADAL" clId="{3F26B701-AADC-4668-AAA4-FB7BA2B947B1}" dt="2020-06-19T17:20:47.398" v="16841" actId="790"/>
          <ac:spMkLst>
            <pc:docMk/>
            <pc:sldMk cId="3931716677" sldId="429"/>
            <ac:spMk id="11" creationId="{00000000-0000-0000-0000-000000000000}"/>
          </ac:spMkLst>
        </pc:spChg>
        <pc:spChg chg="mod">
          <ac:chgData name="Ragnhild Halvorsrud" userId="917ea340-fd63-490f-a7db-68428d24cf32" providerId="ADAL" clId="{3F26B701-AADC-4668-AAA4-FB7BA2B947B1}" dt="2020-06-19T17:20:47.399" v="16842" actId="790"/>
          <ac:spMkLst>
            <pc:docMk/>
            <pc:sldMk cId="3931716677" sldId="429"/>
            <ac:spMk id="14" creationId="{00000000-0000-0000-0000-000000000000}"/>
          </ac:spMkLst>
        </pc:spChg>
        <pc:spChg chg="mod">
          <ac:chgData name="Ragnhild Halvorsrud" userId="917ea340-fd63-490f-a7db-68428d24cf32" providerId="ADAL" clId="{3F26B701-AADC-4668-AAA4-FB7BA2B947B1}" dt="2020-06-19T17:20:47.401" v="16843" actId="790"/>
          <ac:spMkLst>
            <pc:docMk/>
            <pc:sldMk cId="3931716677" sldId="429"/>
            <ac:spMk id="29" creationId="{00000000-0000-0000-0000-000000000000}"/>
          </ac:spMkLst>
        </pc:spChg>
        <pc:spChg chg="mod">
          <ac:chgData name="Ragnhild Halvorsrud" userId="917ea340-fd63-490f-a7db-68428d24cf32" providerId="ADAL" clId="{3F26B701-AADC-4668-AAA4-FB7BA2B947B1}" dt="2020-06-19T17:20:47.403" v="16844" actId="790"/>
          <ac:spMkLst>
            <pc:docMk/>
            <pc:sldMk cId="3931716677" sldId="429"/>
            <ac:spMk id="30" creationId="{00000000-0000-0000-0000-000000000000}"/>
          </ac:spMkLst>
        </pc:spChg>
        <pc:spChg chg="mod">
          <ac:chgData name="Ragnhild Halvorsrud" userId="917ea340-fd63-490f-a7db-68428d24cf32" providerId="ADAL" clId="{3F26B701-AADC-4668-AAA4-FB7BA2B947B1}" dt="2020-06-19T17:20:47.405" v="16845" actId="790"/>
          <ac:spMkLst>
            <pc:docMk/>
            <pc:sldMk cId="3931716677" sldId="429"/>
            <ac:spMk id="31" creationId="{00000000-0000-0000-0000-000000000000}"/>
          </ac:spMkLst>
        </pc:spChg>
        <pc:spChg chg="mod">
          <ac:chgData name="Ragnhild Halvorsrud" userId="917ea340-fd63-490f-a7db-68428d24cf32" providerId="ADAL" clId="{3F26B701-AADC-4668-AAA4-FB7BA2B947B1}" dt="2020-06-19T17:20:47.406" v="16846" actId="790"/>
          <ac:spMkLst>
            <pc:docMk/>
            <pc:sldMk cId="3931716677" sldId="429"/>
            <ac:spMk id="32" creationId="{00000000-0000-0000-0000-000000000000}"/>
          </ac:spMkLst>
        </pc:spChg>
        <pc:spChg chg="mod">
          <ac:chgData name="Ragnhild Halvorsrud" userId="917ea340-fd63-490f-a7db-68428d24cf32" providerId="ADAL" clId="{3F26B701-AADC-4668-AAA4-FB7BA2B947B1}" dt="2020-06-19T17:20:47.408" v="16847" actId="790"/>
          <ac:spMkLst>
            <pc:docMk/>
            <pc:sldMk cId="3931716677" sldId="429"/>
            <ac:spMk id="33" creationId="{00000000-0000-0000-0000-000000000000}"/>
          </ac:spMkLst>
        </pc:spChg>
        <pc:spChg chg="mod">
          <ac:chgData name="Ragnhild Halvorsrud" userId="917ea340-fd63-490f-a7db-68428d24cf32" providerId="ADAL" clId="{3F26B701-AADC-4668-AAA4-FB7BA2B947B1}" dt="2020-06-19T17:20:47.409" v="16848" actId="790"/>
          <ac:spMkLst>
            <pc:docMk/>
            <pc:sldMk cId="3931716677" sldId="429"/>
            <ac:spMk id="34" creationId="{00000000-0000-0000-0000-000000000000}"/>
          </ac:spMkLst>
        </pc:spChg>
        <pc:spChg chg="mod">
          <ac:chgData name="Ragnhild Halvorsrud" userId="917ea340-fd63-490f-a7db-68428d24cf32" providerId="ADAL" clId="{3F26B701-AADC-4668-AAA4-FB7BA2B947B1}" dt="2020-06-19T17:20:47.411" v="16849" actId="790"/>
          <ac:spMkLst>
            <pc:docMk/>
            <pc:sldMk cId="3931716677" sldId="429"/>
            <ac:spMk id="37" creationId="{00000000-0000-0000-0000-000000000000}"/>
          </ac:spMkLst>
        </pc:spChg>
        <pc:spChg chg="mod">
          <ac:chgData name="Ragnhild Halvorsrud" userId="917ea340-fd63-490f-a7db-68428d24cf32" providerId="ADAL" clId="{3F26B701-AADC-4668-AAA4-FB7BA2B947B1}" dt="2020-06-19T17:20:47.413" v="16850" actId="790"/>
          <ac:spMkLst>
            <pc:docMk/>
            <pc:sldMk cId="3931716677" sldId="429"/>
            <ac:spMk id="38" creationId="{00000000-0000-0000-0000-000000000000}"/>
          </ac:spMkLst>
        </pc:spChg>
        <pc:spChg chg="mod">
          <ac:chgData name="Ragnhild Halvorsrud" userId="917ea340-fd63-490f-a7db-68428d24cf32" providerId="ADAL" clId="{3F26B701-AADC-4668-AAA4-FB7BA2B947B1}" dt="2020-06-19T17:20:47.415" v="16851" actId="790"/>
          <ac:spMkLst>
            <pc:docMk/>
            <pc:sldMk cId="3931716677" sldId="429"/>
            <ac:spMk id="39" creationId="{00000000-0000-0000-0000-000000000000}"/>
          </ac:spMkLst>
        </pc:spChg>
        <pc:spChg chg="mod">
          <ac:chgData name="Ragnhild Halvorsrud" userId="917ea340-fd63-490f-a7db-68428d24cf32" providerId="ADAL" clId="{3F26B701-AADC-4668-AAA4-FB7BA2B947B1}" dt="2020-06-19T17:20:47.417" v="16852" actId="790"/>
          <ac:spMkLst>
            <pc:docMk/>
            <pc:sldMk cId="3931716677" sldId="429"/>
            <ac:spMk id="40" creationId="{00000000-0000-0000-0000-000000000000}"/>
          </ac:spMkLst>
        </pc:spChg>
        <pc:spChg chg="mod">
          <ac:chgData name="Ragnhild Halvorsrud" userId="917ea340-fd63-490f-a7db-68428d24cf32" providerId="ADAL" clId="{3F26B701-AADC-4668-AAA4-FB7BA2B947B1}" dt="2020-06-19T17:20:47.419" v="16853" actId="790"/>
          <ac:spMkLst>
            <pc:docMk/>
            <pc:sldMk cId="3931716677" sldId="429"/>
            <ac:spMk id="41" creationId="{00000000-0000-0000-0000-000000000000}"/>
          </ac:spMkLst>
        </pc:spChg>
        <pc:spChg chg="mod">
          <ac:chgData name="Ragnhild Halvorsrud" userId="917ea340-fd63-490f-a7db-68428d24cf32" providerId="ADAL" clId="{3F26B701-AADC-4668-AAA4-FB7BA2B947B1}" dt="2020-06-19T17:20:47.421" v="16854" actId="790"/>
          <ac:spMkLst>
            <pc:docMk/>
            <pc:sldMk cId="3931716677" sldId="429"/>
            <ac:spMk id="42" creationId="{00000000-0000-0000-0000-000000000000}"/>
          </ac:spMkLst>
        </pc:spChg>
        <pc:spChg chg="mod">
          <ac:chgData name="Ragnhild Halvorsrud" userId="917ea340-fd63-490f-a7db-68428d24cf32" providerId="ADAL" clId="{3F26B701-AADC-4668-AAA4-FB7BA2B947B1}" dt="2020-06-19T17:20:47.424" v="16855" actId="790"/>
          <ac:spMkLst>
            <pc:docMk/>
            <pc:sldMk cId="3931716677" sldId="429"/>
            <ac:spMk id="43" creationId="{00000000-0000-0000-0000-000000000000}"/>
          </ac:spMkLst>
        </pc:spChg>
        <pc:spChg chg="mod">
          <ac:chgData name="Ragnhild Halvorsrud" userId="917ea340-fd63-490f-a7db-68428d24cf32" providerId="ADAL" clId="{3F26B701-AADC-4668-AAA4-FB7BA2B947B1}" dt="2020-06-19T17:20:47.427" v="16856" actId="790"/>
          <ac:spMkLst>
            <pc:docMk/>
            <pc:sldMk cId="3931716677" sldId="429"/>
            <ac:spMk id="44" creationId="{00000000-0000-0000-0000-000000000000}"/>
          </ac:spMkLst>
        </pc:spChg>
        <pc:spChg chg="mod">
          <ac:chgData name="Ragnhild Halvorsrud" userId="917ea340-fd63-490f-a7db-68428d24cf32" providerId="ADAL" clId="{3F26B701-AADC-4668-AAA4-FB7BA2B947B1}" dt="2020-06-19T17:20:47.430" v="16857" actId="790"/>
          <ac:spMkLst>
            <pc:docMk/>
            <pc:sldMk cId="3931716677" sldId="429"/>
            <ac:spMk id="45" creationId="{00000000-0000-0000-0000-000000000000}"/>
          </ac:spMkLst>
        </pc:spChg>
        <pc:spChg chg="mod">
          <ac:chgData name="Ragnhild Halvorsrud" userId="917ea340-fd63-490f-a7db-68428d24cf32" providerId="ADAL" clId="{3F26B701-AADC-4668-AAA4-FB7BA2B947B1}" dt="2020-06-19T17:20:47.433" v="16858" actId="790"/>
          <ac:spMkLst>
            <pc:docMk/>
            <pc:sldMk cId="3931716677" sldId="429"/>
            <ac:spMk id="46" creationId="{00000000-0000-0000-0000-000000000000}"/>
          </ac:spMkLst>
        </pc:spChg>
        <pc:spChg chg="mod">
          <ac:chgData name="Ragnhild Halvorsrud" userId="917ea340-fd63-490f-a7db-68428d24cf32" providerId="ADAL" clId="{3F26B701-AADC-4668-AAA4-FB7BA2B947B1}" dt="2020-06-19T17:20:47.436" v="16859" actId="790"/>
          <ac:spMkLst>
            <pc:docMk/>
            <pc:sldMk cId="3931716677" sldId="429"/>
            <ac:spMk id="47" creationId="{00000000-0000-0000-0000-000000000000}"/>
          </ac:spMkLst>
        </pc:spChg>
        <pc:spChg chg="mod">
          <ac:chgData name="Ragnhild Halvorsrud" userId="917ea340-fd63-490f-a7db-68428d24cf32" providerId="ADAL" clId="{3F26B701-AADC-4668-AAA4-FB7BA2B947B1}" dt="2020-06-19T17:20:47.438" v="16860" actId="790"/>
          <ac:spMkLst>
            <pc:docMk/>
            <pc:sldMk cId="3931716677" sldId="429"/>
            <ac:spMk id="48" creationId="{00000000-0000-0000-0000-000000000000}"/>
          </ac:spMkLst>
        </pc:spChg>
        <pc:spChg chg="mod">
          <ac:chgData name="Ragnhild Halvorsrud" userId="917ea340-fd63-490f-a7db-68428d24cf32" providerId="ADAL" clId="{3F26B701-AADC-4668-AAA4-FB7BA2B947B1}" dt="2020-06-19T17:20:47.440" v="16861" actId="790"/>
          <ac:spMkLst>
            <pc:docMk/>
            <pc:sldMk cId="3931716677" sldId="429"/>
            <ac:spMk id="51" creationId="{00000000-0000-0000-0000-000000000000}"/>
          </ac:spMkLst>
        </pc:spChg>
        <pc:spChg chg="mod">
          <ac:chgData name="Ragnhild Halvorsrud" userId="917ea340-fd63-490f-a7db-68428d24cf32" providerId="ADAL" clId="{3F26B701-AADC-4668-AAA4-FB7BA2B947B1}" dt="2020-06-19T17:20:47.441" v="16862" actId="790"/>
          <ac:spMkLst>
            <pc:docMk/>
            <pc:sldMk cId="3931716677" sldId="429"/>
            <ac:spMk id="53" creationId="{00000000-0000-0000-0000-000000000000}"/>
          </ac:spMkLst>
        </pc:spChg>
        <pc:spChg chg="mod">
          <ac:chgData name="Ragnhild Halvorsrud" userId="917ea340-fd63-490f-a7db-68428d24cf32" providerId="ADAL" clId="{3F26B701-AADC-4668-AAA4-FB7BA2B947B1}" dt="2020-06-19T17:20:47.444" v="16863" actId="790"/>
          <ac:spMkLst>
            <pc:docMk/>
            <pc:sldMk cId="3931716677" sldId="429"/>
            <ac:spMk id="59" creationId="{00000000-0000-0000-0000-000000000000}"/>
          </ac:spMkLst>
        </pc:spChg>
        <pc:spChg chg="mod">
          <ac:chgData name="Ragnhild Halvorsrud" userId="917ea340-fd63-490f-a7db-68428d24cf32" providerId="ADAL" clId="{3F26B701-AADC-4668-AAA4-FB7BA2B947B1}" dt="2020-06-19T17:20:47.445" v="16864" actId="790"/>
          <ac:spMkLst>
            <pc:docMk/>
            <pc:sldMk cId="3931716677" sldId="429"/>
            <ac:spMk id="62" creationId="{00000000-0000-0000-0000-000000000000}"/>
          </ac:spMkLst>
        </pc:spChg>
      </pc:sldChg>
      <pc:sldChg chg="modSp add mod modNotes">
        <pc:chgData name="Ragnhild Halvorsrud" userId="917ea340-fd63-490f-a7db-68428d24cf32" providerId="ADAL" clId="{3F26B701-AADC-4668-AAA4-FB7BA2B947B1}" dt="2020-06-19T17:20:45.788" v="16020" actId="790"/>
        <pc:sldMkLst>
          <pc:docMk/>
          <pc:sldMk cId="541240641" sldId="450"/>
        </pc:sldMkLst>
        <pc:spChg chg="mod">
          <ac:chgData name="Ragnhild Halvorsrud" userId="917ea340-fd63-490f-a7db-68428d24cf32" providerId="ADAL" clId="{3F26B701-AADC-4668-AAA4-FB7BA2B947B1}" dt="2020-06-19T17:20:45.777" v="16016" actId="790"/>
          <ac:spMkLst>
            <pc:docMk/>
            <pc:sldMk cId="541240641" sldId="450"/>
            <ac:spMk id="2" creationId="{00000000-0000-0000-0000-000000000000}"/>
          </ac:spMkLst>
        </pc:spChg>
        <pc:spChg chg="mod">
          <ac:chgData name="Ragnhild Halvorsrud" userId="917ea340-fd63-490f-a7db-68428d24cf32" providerId="ADAL" clId="{3F26B701-AADC-4668-AAA4-FB7BA2B947B1}" dt="2020-06-19T17:20:45.782" v="16017" actId="790"/>
          <ac:spMkLst>
            <pc:docMk/>
            <pc:sldMk cId="541240641" sldId="450"/>
            <ac:spMk id="3" creationId="{00000000-0000-0000-0000-000000000000}"/>
          </ac:spMkLst>
        </pc:spChg>
        <pc:spChg chg="mod">
          <ac:chgData name="Ragnhild Halvorsrud" userId="917ea340-fd63-490f-a7db-68428d24cf32" providerId="ADAL" clId="{3F26B701-AADC-4668-AAA4-FB7BA2B947B1}" dt="2020-06-19T17:20:45.784" v="16018" actId="790"/>
          <ac:spMkLst>
            <pc:docMk/>
            <pc:sldMk cId="541240641" sldId="450"/>
            <ac:spMk id="4" creationId="{00000000-0000-0000-0000-000000000000}"/>
          </ac:spMkLst>
        </pc:spChg>
      </pc:sldChg>
      <pc:sldChg chg="addSp delSp modSp add del mod modNotes">
        <pc:chgData name="Ragnhild Halvorsrud" userId="917ea340-fd63-490f-a7db-68428d24cf32" providerId="ADAL" clId="{3F26B701-AADC-4668-AAA4-FB7BA2B947B1}" dt="2020-06-19T17:20:45.828" v="16040" actId="790"/>
        <pc:sldMkLst>
          <pc:docMk/>
          <pc:sldMk cId="2539071821" sldId="451"/>
        </pc:sldMkLst>
        <pc:spChg chg="mod">
          <ac:chgData name="Ragnhild Halvorsrud" userId="917ea340-fd63-490f-a7db-68428d24cf32" providerId="ADAL" clId="{3F26B701-AADC-4668-AAA4-FB7BA2B947B1}" dt="2020-06-19T17:20:45.790" v="16021" actId="790"/>
          <ac:spMkLst>
            <pc:docMk/>
            <pc:sldMk cId="2539071821" sldId="451"/>
            <ac:spMk id="2" creationId="{00000000-0000-0000-0000-000000000000}"/>
          </ac:spMkLst>
        </pc:spChg>
        <pc:spChg chg="mod">
          <ac:chgData name="Ragnhild Halvorsrud" userId="917ea340-fd63-490f-a7db-68428d24cf32" providerId="ADAL" clId="{3F26B701-AADC-4668-AAA4-FB7BA2B947B1}" dt="2020-06-19T17:20:45.795" v="16022" actId="790"/>
          <ac:spMkLst>
            <pc:docMk/>
            <pc:sldMk cId="2539071821" sldId="451"/>
            <ac:spMk id="3" creationId="{00000000-0000-0000-0000-000000000000}"/>
          </ac:spMkLst>
        </pc:spChg>
        <pc:spChg chg="add del mod">
          <ac:chgData name="Ragnhild Halvorsrud" userId="917ea340-fd63-490f-a7db-68428d24cf32" providerId="ADAL" clId="{3F26B701-AADC-4668-AAA4-FB7BA2B947B1}" dt="2020-06-18T13:57:44.613" v="375"/>
          <ac:spMkLst>
            <pc:docMk/>
            <pc:sldMk cId="2539071821" sldId="451"/>
            <ac:spMk id="4" creationId="{A5C4B6DE-34E1-4340-8A5C-754EA09E11B9}"/>
          </ac:spMkLst>
        </pc:spChg>
        <pc:spChg chg="add del mod">
          <ac:chgData name="Ragnhild Halvorsrud" userId="917ea340-fd63-490f-a7db-68428d24cf32" providerId="ADAL" clId="{3F26B701-AADC-4668-AAA4-FB7BA2B947B1}" dt="2020-06-18T13:57:44.613" v="375"/>
          <ac:spMkLst>
            <pc:docMk/>
            <pc:sldMk cId="2539071821" sldId="451"/>
            <ac:spMk id="5" creationId="{5ABB36B2-0DBD-4E82-BFC5-FB22CC7E4F30}"/>
          </ac:spMkLst>
        </pc:spChg>
        <pc:spChg chg="add del mod">
          <ac:chgData name="Ragnhild Halvorsrud" userId="917ea340-fd63-490f-a7db-68428d24cf32" providerId="ADAL" clId="{3F26B701-AADC-4668-AAA4-FB7BA2B947B1}" dt="2020-06-18T13:57:44.613" v="375"/>
          <ac:spMkLst>
            <pc:docMk/>
            <pc:sldMk cId="2539071821" sldId="451"/>
            <ac:spMk id="6" creationId="{53723328-5EF0-4569-8AD2-84E7F30AEF24}"/>
          </ac:spMkLst>
        </pc:spChg>
        <pc:spChg chg="mod">
          <ac:chgData name="Ragnhild Halvorsrud" userId="917ea340-fd63-490f-a7db-68428d24cf32" providerId="ADAL" clId="{3F26B701-AADC-4668-AAA4-FB7BA2B947B1}" dt="2020-06-19T17:20:45.797" v="16023" actId="790"/>
          <ac:spMkLst>
            <pc:docMk/>
            <pc:sldMk cId="2539071821" sldId="451"/>
            <ac:spMk id="8" creationId="{00000000-0000-0000-0000-000000000000}"/>
          </ac:spMkLst>
        </pc:spChg>
        <pc:graphicFrameChg chg="del">
          <ac:chgData name="Ragnhild Halvorsrud" userId="917ea340-fd63-490f-a7db-68428d24cf32" providerId="ADAL" clId="{3F26B701-AADC-4668-AAA4-FB7BA2B947B1}" dt="2020-06-17T18:38:24.042" v="159" actId="478"/>
          <ac:graphicFrameMkLst>
            <pc:docMk/>
            <pc:sldMk cId="2539071821" sldId="451"/>
            <ac:graphicFrameMk id="6" creationId="{00000000-0000-0000-0000-000000000000}"/>
          </ac:graphicFrameMkLst>
        </pc:graphicFrameChg>
        <pc:graphicFrameChg chg="add del mod">
          <ac:chgData name="Ragnhild Halvorsrud" userId="917ea340-fd63-490f-a7db-68428d24cf32" providerId="ADAL" clId="{3F26B701-AADC-4668-AAA4-FB7BA2B947B1}" dt="2020-06-17T18:40:15.262" v="161"/>
          <ac:graphicFrameMkLst>
            <pc:docMk/>
            <pc:sldMk cId="2539071821" sldId="451"/>
            <ac:graphicFrameMk id="10" creationId="{6BB4F196-9AC8-4034-B6BF-E0B4E8D96297}"/>
          </ac:graphicFrameMkLst>
        </pc:graphicFrameChg>
        <pc:graphicFrameChg chg="add mod modGraphic">
          <ac:chgData name="Ragnhild Halvorsrud" userId="917ea340-fd63-490f-a7db-68428d24cf32" providerId="ADAL" clId="{3F26B701-AADC-4668-AAA4-FB7BA2B947B1}" dt="2020-06-19T17:20:45.824" v="16038" actId="790"/>
          <ac:graphicFrameMkLst>
            <pc:docMk/>
            <pc:sldMk cId="2539071821" sldId="451"/>
            <ac:graphicFrameMk id="19" creationId="{1DD7FA0A-BB72-4BC0-97DB-96F286CA1774}"/>
          </ac:graphicFrameMkLst>
        </pc:graphicFrameChg>
        <pc:picChg chg="add del mod">
          <ac:chgData name="Ragnhild Halvorsrud" userId="917ea340-fd63-490f-a7db-68428d24cf32" providerId="ADAL" clId="{3F26B701-AADC-4668-AAA4-FB7BA2B947B1}" dt="2020-06-17T18:40:15.262" v="161"/>
          <ac:picMkLst>
            <pc:docMk/>
            <pc:sldMk cId="2539071821" sldId="451"/>
            <ac:picMk id="11" creationId="{DED65E7E-0174-4131-B6D4-7150CAB27E0B}"/>
          </ac:picMkLst>
        </pc:picChg>
        <pc:picChg chg="add del mod">
          <ac:chgData name="Ragnhild Halvorsrud" userId="917ea340-fd63-490f-a7db-68428d24cf32" providerId="ADAL" clId="{3F26B701-AADC-4668-AAA4-FB7BA2B947B1}" dt="2020-06-17T18:40:15.262" v="161"/>
          <ac:picMkLst>
            <pc:docMk/>
            <pc:sldMk cId="2539071821" sldId="451"/>
            <ac:picMk id="12" creationId="{9F8366F8-61B3-478E-8329-F7332859D694}"/>
          </ac:picMkLst>
        </pc:picChg>
        <pc:picChg chg="add del mod">
          <ac:chgData name="Ragnhild Halvorsrud" userId="917ea340-fd63-490f-a7db-68428d24cf32" providerId="ADAL" clId="{3F26B701-AADC-4668-AAA4-FB7BA2B947B1}" dt="2020-06-17T18:40:15.262" v="161"/>
          <ac:picMkLst>
            <pc:docMk/>
            <pc:sldMk cId="2539071821" sldId="451"/>
            <ac:picMk id="13" creationId="{EAA6B884-CB0B-4138-A165-4855B45188BC}"/>
          </ac:picMkLst>
        </pc:picChg>
        <pc:picChg chg="del">
          <ac:chgData name="Ragnhild Halvorsrud" userId="917ea340-fd63-490f-a7db-68428d24cf32" providerId="ADAL" clId="{3F26B701-AADC-4668-AAA4-FB7BA2B947B1}" dt="2020-06-17T18:38:24.042" v="159" actId="478"/>
          <ac:picMkLst>
            <pc:docMk/>
            <pc:sldMk cId="2539071821" sldId="451"/>
            <ac:picMk id="14" creationId="{00000000-0000-0000-0000-000000000000}"/>
          </ac:picMkLst>
        </pc:picChg>
        <pc:picChg chg="del">
          <ac:chgData name="Ragnhild Halvorsrud" userId="917ea340-fd63-490f-a7db-68428d24cf32" providerId="ADAL" clId="{3F26B701-AADC-4668-AAA4-FB7BA2B947B1}" dt="2020-06-17T18:38:24.042" v="159" actId="478"/>
          <ac:picMkLst>
            <pc:docMk/>
            <pc:sldMk cId="2539071821" sldId="451"/>
            <ac:picMk id="15" creationId="{00000000-0000-0000-0000-000000000000}"/>
          </ac:picMkLst>
        </pc:picChg>
        <pc:picChg chg="del">
          <ac:chgData name="Ragnhild Halvorsrud" userId="917ea340-fd63-490f-a7db-68428d24cf32" providerId="ADAL" clId="{3F26B701-AADC-4668-AAA4-FB7BA2B947B1}" dt="2020-06-17T18:38:24.042" v="159" actId="478"/>
          <ac:picMkLst>
            <pc:docMk/>
            <pc:sldMk cId="2539071821" sldId="451"/>
            <ac:picMk id="16" creationId="{00000000-0000-0000-0000-000000000000}"/>
          </ac:picMkLst>
        </pc:picChg>
        <pc:picChg chg="add del mod">
          <ac:chgData name="Ragnhild Halvorsrud" userId="917ea340-fd63-490f-a7db-68428d24cf32" providerId="ADAL" clId="{3F26B701-AADC-4668-AAA4-FB7BA2B947B1}" dt="2020-06-17T18:40:15.262" v="161"/>
          <ac:picMkLst>
            <pc:docMk/>
            <pc:sldMk cId="2539071821" sldId="451"/>
            <ac:picMk id="17" creationId="{3ED2CC12-08A7-4563-B4E4-743FD2276B5C}"/>
          </ac:picMkLst>
        </pc:picChg>
        <pc:picChg chg="del">
          <ac:chgData name="Ragnhild Halvorsrud" userId="917ea340-fd63-490f-a7db-68428d24cf32" providerId="ADAL" clId="{3F26B701-AADC-4668-AAA4-FB7BA2B947B1}" dt="2020-06-17T18:38:24.042" v="159" actId="478"/>
          <ac:picMkLst>
            <pc:docMk/>
            <pc:sldMk cId="2539071821" sldId="451"/>
            <ac:picMk id="18" creationId="{00000000-0000-0000-0000-000000000000}"/>
          </ac:picMkLst>
        </pc:picChg>
        <pc:picChg chg="add mod">
          <ac:chgData name="Ragnhild Halvorsrud" userId="917ea340-fd63-490f-a7db-68428d24cf32" providerId="ADAL" clId="{3F26B701-AADC-4668-AAA4-FB7BA2B947B1}" dt="2020-06-18T13:57:54.634" v="376" actId="1076"/>
          <ac:picMkLst>
            <pc:docMk/>
            <pc:sldMk cId="2539071821" sldId="451"/>
            <ac:picMk id="20" creationId="{5DDDCDEE-25FE-40A3-B78D-348869937C4F}"/>
          </ac:picMkLst>
        </pc:picChg>
        <pc:picChg chg="add mod">
          <ac:chgData name="Ragnhild Halvorsrud" userId="917ea340-fd63-490f-a7db-68428d24cf32" providerId="ADAL" clId="{3F26B701-AADC-4668-AAA4-FB7BA2B947B1}" dt="2020-06-18T13:57:54.634" v="376" actId="1076"/>
          <ac:picMkLst>
            <pc:docMk/>
            <pc:sldMk cId="2539071821" sldId="451"/>
            <ac:picMk id="21" creationId="{1390E82C-5F3E-46A6-AB2B-6468C398D942}"/>
          </ac:picMkLst>
        </pc:picChg>
        <pc:picChg chg="add mod">
          <ac:chgData name="Ragnhild Halvorsrud" userId="917ea340-fd63-490f-a7db-68428d24cf32" providerId="ADAL" clId="{3F26B701-AADC-4668-AAA4-FB7BA2B947B1}" dt="2020-06-18T13:57:54.634" v="376" actId="1076"/>
          <ac:picMkLst>
            <pc:docMk/>
            <pc:sldMk cId="2539071821" sldId="451"/>
            <ac:picMk id="22" creationId="{8E7E6242-B98E-464D-8F39-99E8DAC799CE}"/>
          </ac:picMkLst>
        </pc:picChg>
        <pc:picChg chg="add mod">
          <ac:chgData name="Ragnhild Halvorsrud" userId="917ea340-fd63-490f-a7db-68428d24cf32" providerId="ADAL" clId="{3F26B701-AADC-4668-AAA4-FB7BA2B947B1}" dt="2020-06-18T13:57:54.634" v="376" actId="1076"/>
          <ac:picMkLst>
            <pc:docMk/>
            <pc:sldMk cId="2539071821" sldId="451"/>
            <ac:picMk id="23" creationId="{B184387F-FBD2-4CC8-90A4-81D184C4C430}"/>
          </ac:picMkLst>
        </pc:picChg>
      </pc:sldChg>
      <pc:sldChg chg="modSp add del mod">
        <pc:chgData name="Ragnhild Halvorsrud" userId="917ea340-fd63-490f-a7db-68428d24cf32" providerId="ADAL" clId="{3F26B701-AADC-4668-AAA4-FB7BA2B947B1}" dt="2020-06-18T14:12:03.621" v="502" actId="47"/>
        <pc:sldMkLst>
          <pc:docMk/>
          <pc:sldMk cId="444301632" sldId="452"/>
        </pc:sldMkLst>
        <pc:spChg chg="mod">
          <ac:chgData name="Ragnhild Halvorsrud" userId="917ea340-fd63-490f-a7db-68428d24cf32" providerId="ADAL" clId="{3F26B701-AADC-4668-AAA4-FB7BA2B947B1}" dt="2020-06-18T14:06:06.592" v="456" actId="20577"/>
          <ac:spMkLst>
            <pc:docMk/>
            <pc:sldMk cId="444301632" sldId="452"/>
            <ac:spMk id="2" creationId="{00000000-0000-0000-0000-000000000000}"/>
          </ac:spMkLst>
        </pc:spChg>
        <pc:spChg chg="mod">
          <ac:chgData name="Ragnhild Halvorsrud" userId="917ea340-fd63-490f-a7db-68428d24cf32" providerId="ADAL" clId="{3F26B701-AADC-4668-AAA4-FB7BA2B947B1}" dt="2020-06-18T14:05:56.930" v="442" actId="27636"/>
          <ac:spMkLst>
            <pc:docMk/>
            <pc:sldMk cId="444301632" sldId="452"/>
            <ac:spMk id="3" creationId="{00000000-0000-0000-0000-000000000000}"/>
          </ac:spMkLst>
        </pc:spChg>
        <pc:spChg chg="mod">
          <ac:chgData name="Ragnhild Halvorsrud" userId="917ea340-fd63-490f-a7db-68428d24cf32" providerId="ADAL" clId="{3F26B701-AADC-4668-AAA4-FB7BA2B947B1}" dt="2020-06-18T14:05:44.637" v="439"/>
          <ac:spMkLst>
            <pc:docMk/>
            <pc:sldMk cId="444301632" sldId="452"/>
            <ac:spMk id="4" creationId="{00000000-0000-0000-0000-000000000000}"/>
          </ac:spMkLst>
        </pc:spChg>
      </pc:sldChg>
      <pc:sldChg chg="modSp add del mod">
        <pc:chgData name="Ragnhild Halvorsrud" userId="917ea340-fd63-490f-a7db-68428d24cf32" providerId="ADAL" clId="{3F26B701-AADC-4668-AAA4-FB7BA2B947B1}" dt="2020-06-17T18:46:20.353" v="225" actId="47"/>
        <pc:sldMkLst>
          <pc:docMk/>
          <pc:sldMk cId="3182055099" sldId="452"/>
        </pc:sldMkLst>
        <pc:spChg chg="mod">
          <ac:chgData name="Ragnhild Halvorsrud" userId="917ea340-fd63-490f-a7db-68428d24cf32" providerId="ADAL" clId="{3F26B701-AADC-4668-AAA4-FB7BA2B947B1}" dt="2020-06-17T18:44:27.223" v="220"/>
          <ac:spMkLst>
            <pc:docMk/>
            <pc:sldMk cId="3182055099" sldId="452"/>
            <ac:spMk id="2" creationId="{00000000-0000-0000-0000-000000000000}"/>
          </ac:spMkLst>
        </pc:spChg>
        <pc:spChg chg="mod">
          <ac:chgData name="Ragnhild Halvorsrud" userId="917ea340-fd63-490f-a7db-68428d24cf32" providerId="ADAL" clId="{3F26B701-AADC-4668-AAA4-FB7BA2B947B1}" dt="2020-06-17T18:44:27.303" v="221" actId="27636"/>
          <ac:spMkLst>
            <pc:docMk/>
            <pc:sldMk cId="3182055099" sldId="452"/>
            <ac:spMk id="3" creationId="{00000000-0000-0000-0000-000000000000}"/>
          </ac:spMkLst>
        </pc:spChg>
        <pc:spChg chg="mod">
          <ac:chgData name="Ragnhild Halvorsrud" userId="917ea340-fd63-490f-a7db-68428d24cf32" providerId="ADAL" clId="{3F26B701-AADC-4668-AAA4-FB7BA2B947B1}" dt="2020-06-17T18:44:27.223" v="220"/>
          <ac:spMkLst>
            <pc:docMk/>
            <pc:sldMk cId="3182055099" sldId="452"/>
            <ac:spMk id="4" creationId="{00000000-0000-0000-0000-000000000000}"/>
          </ac:spMkLst>
        </pc:spChg>
      </pc:sldChg>
      <pc:sldChg chg="modSp add del mod">
        <pc:chgData name="Ragnhild Halvorsrud" userId="917ea340-fd63-490f-a7db-68428d24cf32" providerId="ADAL" clId="{3F26B701-AADC-4668-AAA4-FB7BA2B947B1}" dt="2020-06-18T14:05:36.001" v="437"/>
        <pc:sldMkLst>
          <pc:docMk/>
          <pc:sldMk cId="3278558931" sldId="452"/>
        </pc:sldMkLst>
        <pc:spChg chg="mod">
          <ac:chgData name="Ragnhild Halvorsrud" userId="917ea340-fd63-490f-a7db-68428d24cf32" providerId="ADAL" clId="{3F26B701-AADC-4668-AAA4-FB7BA2B947B1}" dt="2020-06-18T14:05:36.001" v="437"/>
          <ac:spMkLst>
            <pc:docMk/>
            <pc:sldMk cId="3278558931" sldId="452"/>
            <ac:spMk id="3" creationId="{00000000-0000-0000-0000-000000000000}"/>
          </ac:spMkLst>
        </pc:spChg>
      </pc:sldChg>
      <pc:sldChg chg="addSp delSp modSp add del mod modNotes">
        <pc:chgData name="Ragnhild Halvorsrud" userId="917ea340-fd63-490f-a7db-68428d24cf32" providerId="ADAL" clId="{3F26B701-AADC-4668-AAA4-FB7BA2B947B1}" dt="2020-06-19T17:20:45.922" v="16078" actId="790"/>
        <pc:sldMkLst>
          <pc:docMk/>
          <pc:sldMk cId="3419055384" sldId="453"/>
        </pc:sldMkLst>
        <pc:spChg chg="mod">
          <ac:chgData name="Ragnhild Halvorsrud" userId="917ea340-fd63-490f-a7db-68428d24cf32" providerId="ADAL" clId="{3F26B701-AADC-4668-AAA4-FB7BA2B947B1}" dt="2020-06-19T17:20:45.916" v="16075" actId="790"/>
          <ac:spMkLst>
            <pc:docMk/>
            <pc:sldMk cId="3419055384" sldId="453"/>
            <ac:spMk id="2" creationId="{00000000-0000-0000-0000-000000000000}"/>
          </ac:spMkLst>
        </pc:spChg>
        <pc:spChg chg="mod">
          <ac:chgData name="Ragnhild Halvorsrud" userId="917ea340-fd63-490f-a7db-68428d24cf32" providerId="ADAL" clId="{3F26B701-AADC-4668-AAA4-FB7BA2B947B1}" dt="2020-06-19T17:20:45.919" v="16076" actId="790"/>
          <ac:spMkLst>
            <pc:docMk/>
            <pc:sldMk cId="3419055384" sldId="453"/>
            <ac:spMk id="3" creationId="{00000000-0000-0000-0000-000000000000}"/>
          </ac:spMkLst>
        </pc:spChg>
        <pc:spChg chg="add del mod">
          <ac:chgData name="Ragnhild Halvorsrud" userId="917ea340-fd63-490f-a7db-68428d24cf32" providerId="ADAL" clId="{3F26B701-AADC-4668-AAA4-FB7BA2B947B1}" dt="2020-06-18T14:17:42.931" v="583"/>
          <ac:spMkLst>
            <pc:docMk/>
            <pc:sldMk cId="3419055384" sldId="453"/>
            <ac:spMk id="4" creationId="{76C2D6E0-CE10-4960-ABC8-B141BFB1B075}"/>
          </ac:spMkLst>
        </pc:spChg>
        <pc:spChg chg="add del mod">
          <ac:chgData name="Ragnhild Halvorsrud" userId="917ea340-fd63-490f-a7db-68428d24cf32" providerId="ADAL" clId="{3F26B701-AADC-4668-AAA4-FB7BA2B947B1}" dt="2020-06-18T14:17:42.931" v="583"/>
          <ac:spMkLst>
            <pc:docMk/>
            <pc:sldMk cId="3419055384" sldId="453"/>
            <ac:spMk id="5" creationId="{F45F4570-253B-4D51-92C9-20DFA11BBDEF}"/>
          </ac:spMkLst>
        </pc:spChg>
        <pc:picChg chg="add del mod">
          <ac:chgData name="Ragnhild Halvorsrud" userId="917ea340-fd63-490f-a7db-68428d24cf32" providerId="ADAL" clId="{3F26B701-AADC-4668-AAA4-FB7BA2B947B1}" dt="2020-06-18T14:55:07.618" v="641"/>
          <ac:picMkLst>
            <pc:docMk/>
            <pc:sldMk cId="3419055384" sldId="453"/>
            <ac:picMk id="6" creationId="{A3DA2A64-A72A-4A7F-A6EB-6A5645D3711A}"/>
          </ac:picMkLst>
        </pc:picChg>
      </pc:sldChg>
      <pc:sldChg chg="modSp add mod modNotes">
        <pc:chgData name="Ragnhild Halvorsrud" userId="917ea340-fd63-490f-a7db-68428d24cf32" providerId="ADAL" clId="{3F26B701-AADC-4668-AAA4-FB7BA2B947B1}" dt="2020-06-19T17:20:47.202" v="16737" actId="790"/>
        <pc:sldMkLst>
          <pc:docMk/>
          <pc:sldMk cId="588101366" sldId="461"/>
        </pc:sldMkLst>
        <pc:spChg chg="mod">
          <ac:chgData name="Ragnhild Halvorsrud" userId="917ea340-fd63-490f-a7db-68428d24cf32" providerId="ADAL" clId="{3F26B701-AADC-4668-AAA4-FB7BA2B947B1}" dt="2020-06-19T17:20:47.185" v="16731" actId="790"/>
          <ac:spMkLst>
            <pc:docMk/>
            <pc:sldMk cId="588101366" sldId="461"/>
            <ac:spMk id="2" creationId="{00000000-0000-0000-0000-000000000000}"/>
          </ac:spMkLst>
        </pc:spChg>
        <pc:spChg chg="mod">
          <ac:chgData name="Ragnhild Halvorsrud" userId="917ea340-fd63-490f-a7db-68428d24cf32" providerId="ADAL" clId="{3F26B701-AADC-4668-AAA4-FB7BA2B947B1}" dt="2020-06-19T17:20:47.189" v="16732" actId="790"/>
          <ac:spMkLst>
            <pc:docMk/>
            <pc:sldMk cId="588101366" sldId="461"/>
            <ac:spMk id="3" creationId="{00000000-0000-0000-0000-000000000000}"/>
          </ac:spMkLst>
        </pc:spChg>
        <pc:spChg chg="mod">
          <ac:chgData name="Ragnhild Halvorsrud" userId="917ea340-fd63-490f-a7db-68428d24cf32" providerId="ADAL" clId="{3F26B701-AADC-4668-AAA4-FB7BA2B947B1}" dt="2020-06-19T17:20:47.199" v="16735" actId="790"/>
          <ac:spMkLst>
            <pc:docMk/>
            <pc:sldMk cId="588101366" sldId="461"/>
            <ac:spMk id="4" creationId="{00000000-0000-0000-0000-000000000000}"/>
          </ac:spMkLst>
        </pc:spChg>
        <pc:spChg chg="mod">
          <ac:chgData name="Ragnhild Halvorsrud" userId="917ea340-fd63-490f-a7db-68428d24cf32" providerId="ADAL" clId="{3F26B701-AADC-4668-AAA4-FB7BA2B947B1}" dt="2020-06-19T17:20:47.192" v="16733" actId="790"/>
          <ac:spMkLst>
            <pc:docMk/>
            <pc:sldMk cId="588101366" sldId="461"/>
            <ac:spMk id="48" creationId="{00000000-0000-0000-0000-000000000000}"/>
          </ac:spMkLst>
        </pc:spChg>
        <pc:spChg chg="mod">
          <ac:chgData name="Ragnhild Halvorsrud" userId="917ea340-fd63-490f-a7db-68428d24cf32" providerId="ADAL" clId="{3F26B701-AADC-4668-AAA4-FB7BA2B947B1}" dt="2020-06-19T17:20:47.198" v="16734" actId="790"/>
          <ac:spMkLst>
            <pc:docMk/>
            <pc:sldMk cId="588101366" sldId="461"/>
            <ac:spMk id="49" creationId="{00000000-0000-0000-0000-000000000000}"/>
          </ac:spMkLst>
        </pc:spChg>
      </pc:sldChg>
      <pc:sldChg chg="modSp add mod modNotes">
        <pc:chgData name="Ragnhild Halvorsrud" userId="917ea340-fd63-490f-a7db-68428d24cf32" providerId="ADAL" clId="{3F26B701-AADC-4668-AAA4-FB7BA2B947B1}" dt="2020-06-19T17:20:47.223" v="16744" actId="790"/>
        <pc:sldMkLst>
          <pc:docMk/>
          <pc:sldMk cId="1615701341" sldId="462"/>
        </pc:sldMkLst>
        <pc:spChg chg="mod">
          <ac:chgData name="Ragnhild Halvorsrud" userId="917ea340-fd63-490f-a7db-68428d24cf32" providerId="ADAL" clId="{3F26B701-AADC-4668-AAA4-FB7BA2B947B1}" dt="2020-06-19T17:20:47.205" v="16738" actId="790"/>
          <ac:spMkLst>
            <pc:docMk/>
            <pc:sldMk cId="1615701341" sldId="462"/>
            <ac:spMk id="2" creationId="{00000000-0000-0000-0000-000000000000}"/>
          </ac:spMkLst>
        </pc:spChg>
        <pc:spChg chg="mod">
          <ac:chgData name="Ragnhild Halvorsrud" userId="917ea340-fd63-490f-a7db-68428d24cf32" providerId="ADAL" clId="{3F26B701-AADC-4668-AAA4-FB7BA2B947B1}" dt="2020-06-19T17:20:47.209" v="16739" actId="790"/>
          <ac:spMkLst>
            <pc:docMk/>
            <pc:sldMk cId="1615701341" sldId="462"/>
            <ac:spMk id="3" creationId="{00000000-0000-0000-0000-000000000000}"/>
          </ac:spMkLst>
        </pc:spChg>
        <pc:spChg chg="mod">
          <ac:chgData name="Ragnhild Halvorsrud" userId="917ea340-fd63-490f-a7db-68428d24cf32" providerId="ADAL" clId="{3F26B701-AADC-4668-AAA4-FB7BA2B947B1}" dt="2020-06-19T17:20:47.219" v="16742" actId="790"/>
          <ac:spMkLst>
            <pc:docMk/>
            <pc:sldMk cId="1615701341" sldId="462"/>
            <ac:spMk id="4" creationId="{00000000-0000-0000-0000-000000000000}"/>
          </ac:spMkLst>
        </pc:spChg>
        <pc:spChg chg="mod">
          <ac:chgData name="Ragnhild Halvorsrud" userId="917ea340-fd63-490f-a7db-68428d24cf32" providerId="ADAL" clId="{3F26B701-AADC-4668-AAA4-FB7BA2B947B1}" dt="2020-06-19T17:20:47.213" v="16740" actId="790"/>
          <ac:spMkLst>
            <pc:docMk/>
            <pc:sldMk cId="1615701341" sldId="462"/>
            <ac:spMk id="48" creationId="{00000000-0000-0000-0000-000000000000}"/>
          </ac:spMkLst>
        </pc:spChg>
        <pc:spChg chg="mod">
          <ac:chgData name="Ragnhild Halvorsrud" userId="917ea340-fd63-490f-a7db-68428d24cf32" providerId="ADAL" clId="{3F26B701-AADC-4668-AAA4-FB7BA2B947B1}" dt="2020-06-19T17:20:47.216" v="16741" actId="790"/>
          <ac:spMkLst>
            <pc:docMk/>
            <pc:sldMk cId="1615701341" sldId="462"/>
            <ac:spMk id="4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4192465948" sldId="470"/>
        </pc:sldMkLst>
        <pc:spChg chg="mod">
          <ac:chgData name="Ragnhild Halvorsrud" userId="917ea340-fd63-490f-a7db-68428d24cf32" providerId="ADAL" clId="{3F26B701-AADC-4668-AAA4-FB7BA2B947B1}" dt="2020-06-19T09:27:07.038" v="6239" actId="790"/>
          <ac:spMkLst>
            <pc:docMk/>
            <pc:sldMk cId="4192465948" sldId="470"/>
            <ac:spMk id="3" creationId="{00000000-0000-0000-0000-000000000000}"/>
          </ac:spMkLst>
        </pc:spChg>
        <pc:spChg chg="mod">
          <ac:chgData name="Ragnhild Halvorsrud" userId="917ea340-fd63-490f-a7db-68428d24cf32" providerId="ADAL" clId="{3F26B701-AADC-4668-AAA4-FB7BA2B947B1}" dt="2020-06-19T09:27:07.028" v="6232" actId="790"/>
          <ac:spMkLst>
            <pc:docMk/>
            <pc:sldMk cId="4192465948" sldId="470"/>
            <ac:spMk id="4" creationId="{00000000-0000-0000-0000-000000000000}"/>
          </ac:spMkLst>
        </pc:spChg>
        <pc:spChg chg="mod">
          <ac:chgData name="Ragnhild Halvorsrud" userId="917ea340-fd63-490f-a7db-68428d24cf32" providerId="ADAL" clId="{3F26B701-AADC-4668-AAA4-FB7BA2B947B1}" dt="2020-06-19T09:27:06.985" v="6210" actId="790"/>
          <ac:spMkLst>
            <pc:docMk/>
            <pc:sldMk cId="4192465948" sldId="470"/>
            <ac:spMk id="12" creationId="{00000000-0000-0000-0000-000000000000}"/>
          </ac:spMkLst>
        </pc:spChg>
        <pc:spChg chg="mod">
          <ac:chgData name="Ragnhild Halvorsrud" userId="917ea340-fd63-490f-a7db-68428d24cf32" providerId="ADAL" clId="{3F26B701-AADC-4668-AAA4-FB7BA2B947B1}" dt="2020-06-19T09:27:06.988" v="6211" actId="790"/>
          <ac:spMkLst>
            <pc:docMk/>
            <pc:sldMk cId="4192465948" sldId="470"/>
            <ac:spMk id="22" creationId="{00000000-0000-0000-0000-000000000000}"/>
          </ac:spMkLst>
        </pc:spChg>
        <pc:spChg chg="mod">
          <ac:chgData name="Ragnhild Halvorsrud" userId="917ea340-fd63-490f-a7db-68428d24cf32" providerId="ADAL" clId="{3F26B701-AADC-4668-AAA4-FB7BA2B947B1}" dt="2020-06-19T09:27:06.991" v="6212" actId="790"/>
          <ac:spMkLst>
            <pc:docMk/>
            <pc:sldMk cId="4192465948" sldId="470"/>
            <ac:spMk id="23" creationId="{00000000-0000-0000-0000-000000000000}"/>
          </ac:spMkLst>
        </pc:spChg>
        <pc:spChg chg="mod">
          <ac:chgData name="Ragnhild Halvorsrud" userId="917ea340-fd63-490f-a7db-68428d24cf32" providerId="ADAL" clId="{3F26B701-AADC-4668-AAA4-FB7BA2B947B1}" dt="2020-06-19T09:27:06.993" v="6213" actId="790"/>
          <ac:spMkLst>
            <pc:docMk/>
            <pc:sldMk cId="4192465948" sldId="470"/>
            <ac:spMk id="25" creationId="{00000000-0000-0000-0000-000000000000}"/>
          </ac:spMkLst>
        </pc:spChg>
        <pc:spChg chg="mod">
          <ac:chgData name="Ragnhild Halvorsrud" userId="917ea340-fd63-490f-a7db-68428d24cf32" providerId="ADAL" clId="{3F26B701-AADC-4668-AAA4-FB7BA2B947B1}" dt="2020-06-19T09:27:07.025" v="6230" actId="790"/>
          <ac:spMkLst>
            <pc:docMk/>
            <pc:sldMk cId="4192465948" sldId="470"/>
            <ac:spMk id="26" creationId="{00000000-0000-0000-0000-000000000000}"/>
          </ac:spMkLst>
        </pc:spChg>
        <pc:spChg chg="mod">
          <ac:chgData name="Ragnhild Halvorsrud" userId="917ea340-fd63-490f-a7db-68428d24cf32" providerId="ADAL" clId="{3F26B701-AADC-4668-AAA4-FB7BA2B947B1}" dt="2020-06-19T09:27:07.026" v="6231" actId="790"/>
          <ac:spMkLst>
            <pc:docMk/>
            <pc:sldMk cId="4192465948" sldId="470"/>
            <ac:spMk id="27" creationId="{00000000-0000-0000-0000-000000000000}"/>
          </ac:spMkLst>
        </pc:spChg>
        <pc:spChg chg="mod">
          <ac:chgData name="Ragnhild Halvorsrud" userId="917ea340-fd63-490f-a7db-68428d24cf32" providerId="ADAL" clId="{3F26B701-AADC-4668-AAA4-FB7BA2B947B1}" dt="2020-06-19T09:27:06.995" v="6214" actId="790"/>
          <ac:spMkLst>
            <pc:docMk/>
            <pc:sldMk cId="4192465948" sldId="470"/>
            <ac:spMk id="28" creationId="{00000000-0000-0000-0000-000000000000}"/>
          </ac:spMkLst>
        </pc:spChg>
        <pc:spChg chg="mod">
          <ac:chgData name="Ragnhild Halvorsrud" userId="917ea340-fd63-490f-a7db-68428d24cf32" providerId="ADAL" clId="{3F26B701-AADC-4668-AAA4-FB7BA2B947B1}" dt="2020-06-19T09:27:07.029" v="6233" actId="790"/>
          <ac:spMkLst>
            <pc:docMk/>
            <pc:sldMk cId="4192465948" sldId="470"/>
            <ac:spMk id="30" creationId="{00000000-0000-0000-0000-000000000000}"/>
          </ac:spMkLst>
        </pc:spChg>
        <pc:spChg chg="mod">
          <ac:chgData name="Ragnhild Halvorsrud" userId="917ea340-fd63-490f-a7db-68428d24cf32" providerId="ADAL" clId="{3F26B701-AADC-4668-AAA4-FB7BA2B947B1}" dt="2020-06-19T09:27:06.997" v="6215" actId="790"/>
          <ac:spMkLst>
            <pc:docMk/>
            <pc:sldMk cId="4192465948" sldId="470"/>
            <ac:spMk id="31" creationId="{00000000-0000-0000-0000-000000000000}"/>
          </ac:spMkLst>
        </pc:spChg>
        <pc:spChg chg="mod">
          <ac:chgData name="Ragnhild Halvorsrud" userId="917ea340-fd63-490f-a7db-68428d24cf32" providerId="ADAL" clId="{3F26B701-AADC-4668-AAA4-FB7BA2B947B1}" dt="2020-06-19T09:27:07.030" v="6234" actId="790"/>
          <ac:spMkLst>
            <pc:docMk/>
            <pc:sldMk cId="4192465948" sldId="470"/>
            <ac:spMk id="32" creationId="{00000000-0000-0000-0000-000000000000}"/>
          </ac:spMkLst>
        </pc:spChg>
        <pc:spChg chg="mod">
          <ac:chgData name="Ragnhild Halvorsrud" userId="917ea340-fd63-490f-a7db-68428d24cf32" providerId="ADAL" clId="{3F26B701-AADC-4668-AAA4-FB7BA2B947B1}" dt="2020-06-19T09:27:07.032" v="6235" actId="790"/>
          <ac:spMkLst>
            <pc:docMk/>
            <pc:sldMk cId="4192465948" sldId="470"/>
            <ac:spMk id="33" creationId="{00000000-0000-0000-0000-000000000000}"/>
          </ac:spMkLst>
        </pc:spChg>
        <pc:spChg chg="mod">
          <ac:chgData name="Ragnhild Halvorsrud" userId="917ea340-fd63-490f-a7db-68428d24cf32" providerId="ADAL" clId="{3F26B701-AADC-4668-AAA4-FB7BA2B947B1}" dt="2020-06-19T09:27:07.033" v="6236" actId="790"/>
          <ac:spMkLst>
            <pc:docMk/>
            <pc:sldMk cId="4192465948" sldId="470"/>
            <ac:spMk id="34" creationId="{00000000-0000-0000-0000-000000000000}"/>
          </ac:spMkLst>
        </pc:spChg>
        <pc:spChg chg="mod">
          <ac:chgData name="Ragnhild Halvorsrud" userId="917ea340-fd63-490f-a7db-68428d24cf32" providerId="ADAL" clId="{3F26B701-AADC-4668-AAA4-FB7BA2B947B1}" dt="2020-06-19T09:27:07.035" v="6237" actId="790"/>
          <ac:spMkLst>
            <pc:docMk/>
            <pc:sldMk cId="4192465948" sldId="470"/>
            <ac:spMk id="35" creationId="{00000000-0000-0000-0000-000000000000}"/>
          </ac:spMkLst>
        </pc:spChg>
        <pc:spChg chg="mod">
          <ac:chgData name="Ragnhild Halvorsrud" userId="917ea340-fd63-490f-a7db-68428d24cf32" providerId="ADAL" clId="{3F26B701-AADC-4668-AAA4-FB7BA2B947B1}" dt="2020-06-19T09:27:06.999" v="6216" actId="790"/>
          <ac:spMkLst>
            <pc:docMk/>
            <pc:sldMk cId="4192465948" sldId="470"/>
            <ac:spMk id="36" creationId="{00000000-0000-0000-0000-000000000000}"/>
          </ac:spMkLst>
        </pc:spChg>
        <pc:spChg chg="mod">
          <ac:chgData name="Ragnhild Halvorsrud" userId="917ea340-fd63-490f-a7db-68428d24cf32" providerId="ADAL" clId="{3F26B701-AADC-4668-AAA4-FB7BA2B947B1}" dt="2020-06-19T09:27:07.001" v="6217" actId="790"/>
          <ac:spMkLst>
            <pc:docMk/>
            <pc:sldMk cId="4192465948" sldId="470"/>
            <ac:spMk id="37" creationId="{00000000-0000-0000-0000-000000000000}"/>
          </ac:spMkLst>
        </pc:spChg>
        <pc:spChg chg="mod">
          <ac:chgData name="Ragnhild Halvorsrud" userId="917ea340-fd63-490f-a7db-68428d24cf32" providerId="ADAL" clId="{3F26B701-AADC-4668-AAA4-FB7BA2B947B1}" dt="2020-06-19T09:27:07.003" v="6218" actId="790"/>
          <ac:spMkLst>
            <pc:docMk/>
            <pc:sldMk cId="4192465948" sldId="470"/>
            <ac:spMk id="38" creationId="{00000000-0000-0000-0000-000000000000}"/>
          </ac:spMkLst>
        </pc:spChg>
        <pc:spChg chg="mod">
          <ac:chgData name="Ragnhild Halvorsrud" userId="917ea340-fd63-490f-a7db-68428d24cf32" providerId="ADAL" clId="{3F26B701-AADC-4668-AAA4-FB7BA2B947B1}" dt="2020-06-19T09:27:07.036" v="6238" actId="790"/>
          <ac:spMkLst>
            <pc:docMk/>
            <pc:sldMk cId="4192465948" sldId="470"/>
            <ac:spMk id="40" creationId="{00000000-0000-0000-0000-000000000000}"/>
          </ac:spMkLst>
        </pc:spChg>
        <pc:spChg chg="mod">
          <ac:chgData name="Ragnhild Halvorsrud" userId="917ea340-fd63-490f-a7db-68428d24cf32" providerId="ADAL" clId="{3F26B701-AADC-4668-AAA4-FB7BA2B947B1}" dt="2020-06-19T09:27:07.005" v="6219" actId="790"/>
          <ac:spMkLst>
            <pc:docMk/>
            <pc:sldMk cId="4192465948" sldId="470"/>
            <ac:spMk id="41" creationId="{00000000-0000-0000-0000-000000000000}"/>
          </ac:spMkLst>
        </pc:spChg>
        <pc:spChg chg="mod">
          <ac:chgData name="Ragnhild Halvorsrud" userId="917ea340-fd63-490f-a7db-68428d24cf32" providerId="ADAL" clId="{3F26B701-AADC-4668-AAA4-FB7BA2B947B1}" dt="2020-06-19T09:27:07.007" v="6220" actId="790"/>
          <ac:spMkLst>
            <pc:docMk/>
            <pc:sldMk cId="4192465948" sldId="470"/>
            <ac:spMk id="42" creationId="{00000000-0000-0000-0000-000000000000}"/>
          </ac:spMkLst>
        </pc:spChg>
        <pc:spChg chg="mod">
          <ac:chgData name="Ragnhild Halvorsrud" userId="917ea340-fd63-490f-a7db-68428d24cf32" providerId="ADAL" clId="{3F26B701-AADC-4668-AAA4-FB7BA2B947B1}" dt="2020-06-19T09:27:07.009" v="6221" actId="790"/>
          <ac:spMkLst>
            <pc:docMk/>
            <pc:sldMk cId="4192465948" sldId="470"/>
            <ac:spMk id="45" creationId="{00000000-0000-0000-0000-000000000000}"/>
          </ac:spMkLst>
        </pc:spChg>
        <pc:spChg chg="mod">
          <ac:chgData name="Ragnhild Halvorsrud" userId="917ea340-fd63-490f-a7db-68428d24cf32" providerId="ADAL" clId="{3F26B701-AADC-4668-AAA4-FB7BA2B947B1}" dt="2020-06-19T09:27:07.011" v="6222" actId="790"/>
          <ac:spMkLst>
            <pc:docMk/>
            <pc:sldMk cId="4192465948" sldId="470"/>
            <ac:spMk id="46" creationId="{00000000-0000-0000-0000-000000000000}"/>
          </ac:spMkLst>
        </pc:spChg>
        <pc:spChg chg="mod">
          <ac:chgData name="Ragnhild Halvorsrud" userId="917ea340-fd63-490f-a7db-68428d24cf32" providerId="ADAL" clId="{3F26B701-AADC-4668-AAA4-FB7BA2B947B1}" dt="2020-06-19T09:27:07.013" v="6223" actId="790"/>
          <ac:spMkLst>
            <pc:docMk/>
            <pc:sldMk cId="4192465948" sldId="470"/>
            <ac:spMk id="47" creationId="{00000000-0000-0000-0000-000000000000}"/>
          </ac:spMkLst>
        </pc:spChg>
        <pc:spChg chg="mod">
          <ac:chgData name="Ragnhild Halvorsrud" userId="917ea340-fd63-490f-a7db-68428d24cf32" providerId="ADAL" clId="{3F26B701-AADC-4668-AAA4-FB7BA2B947B1}" dt="2020-06-19T09:27:07.015" v="6224" actId="790"/>
          <ac:spMkLst>
            <pc:docMk/>
            <pc:sldMk cId="4192465948" sldId="470"/>
            <ac:spMk id="48" creationId="{00000000-0000-0000-0000-000000000000}"/>
          </ac:spMkLst>
        </pc:spChg>
        <pc:spChg chg="mod">
          <ac:chgData name="Ragnhild Halvorsrud" userId="917ea340-fd63-490f-a7db-68428d24cf32" providerId="ADAL" clId="{3F26B701-AADC-4668-AAA4-FB7BA2B947B1}" dt="2020-06-19T09:27:07.017" v="6225" actId="790"/>
          <ac:spMkLst>
            <pc:docMk/>
            <pc:sldMk cId="4192465948" sldId="470"/>
            <ac:spMk id="49" creationId="{00000000-0000-0000-0000-000000000000}"/>
          </ac:spMkLst>
        </pc:spChg>
        <pc:spChg chg="mod">
          <ac:chgData name="Ragnhild Halvorsrud" userId="917ea340-fd63-490f-a7db-68428d24cf32" providerId="ADAL" clId="{3F26B701-AADC-4668-AAA4-FB7BA2B947B1}" dt="2020-06-19T09:27:07.018" v="6226" actId="790"/>
          <ac:spMkLst>
            <pc:docMk/>
            <pc:sldMk cId="4192465948" sldId="470"/>
            <ac:spMk id="50" creationId="{00000000-0000-0000-0000-000000000000}"/>
          </ac:spMkLst>
        </pc:spChg>
        <pc:spChg chg="mod">
          <ac:chgData name="Ragnhild Halvorsrud" userId="917ea340-fd63-490f-a7db-68428d24cf32" providerId="ADAL" clId="{3F26B701-AADC-4668-AAA4-FB7BA2B947B1}" dt="2020-06-19T09:27:07.020" v="6227" actId="790"/>
          <ac:spMkLst>
            <pc:docMk/>
            <pc:sldMk cId="4192465948" sldId="470"/>
            <ac:spMk id="51" creationId="{00000000-0000-0000-0000-000000000000}"/>
          </ac:spMkLst>
        </pc:spChg>
        <pc:spChg chg="mod">
          <ac:chgData name="Ragnhild Halvorsrud" userId="917ea340-fd63-490f-a7db-68428d24cf32" providerId="ADAL" clId="{3F26B701-AADC-4668-AAA4-FB7BA2B947B1}" dt="2020-06-19T09:27:07.021" v="6228" actId="790"/>
          <ac:spMkLst>
            <pc:docMk/>
            <pc:sldMk cId="4192465948" sldId="470"/>
            <ac:spMk id="53" creationId="{00000000-0000-0000-0000-000000000000}"/>
          </ac:spMkLst>
        </pc:spChg>
        <pc:spChg chg="mod">
          <ac:chgData name="Ragnhild Halvorsrud" userId="917ea340-fd63-490f-a7db-68428d24cf32" providerId="ADAL" clId="{3F26B701-AADC-4668-AAA4-FB7BA2B947B1}" dt="2020-06-19T09:27:07.023" v="6229" actId="790"/>
          <ac:spMkLst>
            <pc:docMk/>
            <pc:sldMk cId="4192465948" sldId="470"/>
            <ac:spMk id="54" creationId="{00000000-0000-0000-0000-000000000000}"/>
          </ac:spMkLst>
        </pc:spChg>
      </pc:sldChg>
      <pc:sldChg chg="modSp add mod modNotes">
        <pc:chgData name="Ragnhild Halvorsrud" userId="917ea340-fd63-490f-a7db-68428d24cf32" providerId="ADAL" clId="{3F26B701-AADC-4668-AAA4-FB7BA2B947B1}" dt="2020-06-19T17:20:45.995" v="16110" actId="790"/>
        <pc:sldMkLst>
          <pc:docMk/>
          <pc:sldMk cId="4081359278" sldId="472"/>
        </pc:sldMkLst>
        <pc:spChg chg="mod">
          <ac:chgData name="Ragnhild Halvorsrud" userId="917ea340-fd63-490f-a7db-68428d24cf32" providerId="ADAL" clId="{3F26B701-AADC-4668-AAA4-FB7BA2B947B1}" dt="2020-06-19T17:20:45.982" v="16105" actId="790"/>
          <ac:spMkLst>
            <pc:docMk/>
            <pc:sldMk cId="4081359278" sldId="472"/>
            <ac:spMk id="2" creationId="{00000000-0000-0000-0000-000000000000}"/>
          </ac:spMkLst>
        </pc:spChg>
        <pc:spChg chg="mod">
          <ac:chgData name="Ragnhild Halvorsrud" userId="917ea340-fd63-490f-a7db-68428d24cf32" providerId="ADAL" clId="{3F26B701-AADC-4668-AAA4-FB7BA2B947B1}" dt="2020-06-19T17:20:45.984" v="16106" actId="790"/>
          <ac:spMkLst>
            <pc:docMk/>
            <pc:sldMk cId="4081359278" sldId="472"/>
            <ac:spMk id="3" creationId="{00000000-0000-0000-0000-000000000000}"/>
          </ac:spMkLst>
        </pc:spChg>
        <pc:spChg chg="mod">
          <ac:chgData name="Ragnhild Halvorsrud" userId="917ea340-fd63-490f-a7db-68428d24cf32" providerId="ADAL" clId="{3F26B701-AADC-4668-AAA4-FB7BA2B947B1}" dt="2020-06-19T17:20:45.991" v="16108" actId="790"/>
          <ac:spMkLst>
            <pc:docMk/>
            <pc:sldMk cId="4081359278" sldId="472"/>
            <ac:spMk id="4" creationId="{00000000-0000-0000-0000-000000000000}"/>
          </ac:spMkLst>
        </pc:spChg>
        <pc:spChg chg="mod">
          <ac:chgData name="Ragnhild Halvorsrud" userId="917ea340-fd63-490f-a7db-68428d24cf32" providerId="ADAL" clId="{3F26B701-AADC-4668-AAA4-FB7BA2B947B1}" dt="2020-06-19T17:20:45.989" v="16107" actId="790"/>
          <ac:spMkLst>
            <pc:docMk/>
            <pc:sldMk cId="4081359278" sldId="472"/>
            <ac:spMk id="14" creationId="{00000000-0000-0000-0000-000000000000}"/>
          </ac:spMkLst>
        </pc:spChg>
        <pc:picChg chg="mod">
          <ac:chgData name="Ragnhild Halvorsrud" userId="917ea340-fd63-490f-a7db-68428d24cf32" providerId="ADAL" clId="{3F26B701-AADC-4668-AAA4-FB7BA2B947B1}" dt="2020-06-19T08:37:53.410" v="1550" actId="1036"/>
          <ac:picMkLst>
            <pc:docMk/>
            <pc:sldMk cId="4081359278" sldId="472"/>
            <ac:picMk id="5" creationId="{00000000-0000-0000-0000-000000000000}"/>
          </ac:picMkLst>
        </pc:picChg>
        <pc:picChg chg="mod">
          <ac:chgData name="Ragnhild Halvorsrud" userId="917ea340-fd63-490f-a7db-68428d24cf32" providerId="ADAL" clId="{3F26B701-AADC-4668-AAA4-FB7BA2B947B1}" dt="2020-06-19T08:37:53.410" v="1550" actId="1036"/>
          <ac:picMkLst>
            <pc:docMk/>
            <pc:sldMk cId="4081359278" sldId="472"/>
            <ac:picMk id="6" creationId="{00000000-0000-0000-0000-000000000000}"/>
          </ac:picMkLst>
        </pc:picChg>
        <pc:picChg chg="mod">
          <ac:chgData name="Ragnhild Halvorsrud" userId="917ea340-fd63-490f-a7db-68428d24cf32" providerId="ADAL" clId="{3F26B701-AADC-4668-AAA4-FB7BA2B947B1}" dt="2020-06-19T08:37:53.410" v="1550" actId="1036"/>
          <ac:picMkLst>
            <pc:docMk/>
            <pc:sldMk cId="4081359278" sldId="472"/>
            <ac:picMk id="7" creationId="{00000000-0000-0000-0000-000000000000}"/>
          </ac:picMkLst>
        </pc:picChg>
      </pc:sldChg>
      <pc:sldChg chg="addSp delSp modSp add del mod modNotes">
        <pc:chgData name="Ragnhild Halvorsrud" userId="917ea340-fd63-490f-a7db-68428d24cf32" providerId="ADAL" clId="{3F26B701-AADC-4668-AAA4-FB7BA2B947B1}" dt="2020-06-19T17:20:45.933" v="16083" actId="790"/>
        <pc:sldMkLst>
          <pc:docMk/>
          <pc:sldMk cId="208339045" sldId="474"/>
        </pc:sldMkLst>
        <pc:spChg chg="mod">
          <ac:chgData name="Ragnhild Halvorsrud" userId="917ea340-fd63-490f-a7db-68428d24cf32" providerId="ADAL" clId="{3F26B701-AADC-4668-AAA4-FB7BA2B947B1}" dt="2020-06-19T17:20:45.924" v="16079" actId="790"/>
          <ac:spMkLst>
            <pc:docMk/>
            <pc:sldMk cId="208339045" sldId="474"/>
            <ac:spMk id="2" creationId="{00000000-0000-0000-0000-000000000000}"/>
          </ac:spMkLst>
        </pc:spChg>
        <pc:spChg chg="mod">
          <ac:chgData name="Ragnhild Halvorsrud" userId="917ea340-fd63-490f-a7db-68428d24cf32" providerId="ADAL" clId="{3F26B701-AADC-4668-AAA4-FB7BA2B947B1}" dt="2020-06-19T17:20:45.927" v="16080" actId="790"/>
          <ac:spMkLst>
            <pc:docMk/>
            <pc:sldMk cId="208339045" sldId="474"/>
            <ac:spMk id="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 creationId="{00000000-0000-0000-0000-000000000000}"/>
          </ac:spMkLst>
        </pc:spChg>
        <pc:spChg chg="add del mod">
          <ac:chgData name="Ragnhild Halvorsrud" userId="917ea340-fd63-490f-a7db-68428d24cf32" providerId="ADAL" clId="{3F26B701-AADC-4668-AAA4-FB7BA2B947B1}" dt="2020-06-18T14:53:17.939" v="629"/>
          <ac:spMkLst>
            <pc:docMk/>
            <pc:sldMk cId="208339045" sldId="474"/>
            <ac:spMk id="5" creationId="{D503F616-C478-43D5-B0B9-C70944209A7C}"/>
          </ac:spMkLst>
        </pc:spChg>
        <pc:spChg chg="add del mod">
          <ac:chgData name="Ragnhild Halvorsrud" userId="917ea340-fd63-490f-a7db-68428d24cf32" providerId="ADAL" clId="{3F26B701-AADC-4668-AAA4-FB7BA2B947B1}" dt="2020-06-18T14:53:17.939" v="629"/>
          <ac:spMkLst>
            <pc:docMk/>
            <pc:sldMk cId="208339045" sldId="474"/>
            <ac:spMk id="6" creationId="{E9D9ACE6-C06B-4E4E-94F0-91B100D2692E}"/>
          </ac:spMkLst>
        </pc:spChg>
        <pc:spChg chg="add del mod">
          <ac:chgData name="Ragnhild Halvorsrud" userId="917ea340-fd63-490f-a7db-68428d24cf32" providerId="ADAL" clId="{3F26B701-AADC-4668-AAA4-FB7BA2B947B1}" dt="2020-06-18T14:53:17.939" v="629"/>
          <ac:spMkLst>
            <pc:docMk/>
            <pc:sldMk cId="208339045" sldId="474"/>
            <ac:spMk id="7" creationId="{F972B253-ECB8-4980-9DD7-B18AE89BC7E5}"/>
          </ac:spMkLst>
        </pc:spChg>
        <pc:spChg chg="del">
          <ac:chgData name="Ragnhild Halvorsrud" userId="917ea340-fd63-490f-a7db-68428d24cf32" providerId="ADAL" clId="{3F26B701-AADC-4668-AAA4-FB7BA2B947B1}" dt="2020-06-18T14:55:25.247" v="642" actId="478"/>
          <ac:spMkLst>
            <pc:docMk/>
            <pc:sldMk cId="208339045" sldId="474"/>
            <ac:spMk id="9" creationId="{00000000-0000-0000-0000-000000000000}"/>
          </ac:spMkLst>
        </pc:spChg>
        <pc:spChg chg="del mod">
          <ac:chgData name="Ragnhild Halvorsrud" userId="917ea340-fd63-490f-a7db-68428d24cf32" providerId="ADAL" clId="{3F26B701-AADC-4668-AAA4-FB7BA2B947B1}" dt="2020-06-19T06:41:43.028" v="847" actId="478"/>
          <ac:spMkLst>
            <pc:docMk/>
            <pc:sldMk cId="208339045" sldId="474"/>
            <ac:spMk id="1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2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6"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3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7"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8"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49"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0"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1"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3"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5"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6"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57"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1"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2"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4" creationId="{00000000-0000-0000-0000-000000000000}"/>
          </ac:spMkLst>
        </pc:spChg>
        <pc:spChg chg="del">
          <ac:chgData name="Ragnhild Halvorsrud" userId="917ea340-fd63-490f-a7db-68428d24cf32" providerId="ADAL" clId="{3F26B701-AADC-4668-AAA4-FB7BA2B947B1}" dt="2020-06-18T14:55:25.247" v="642" actId="478"/>
          <ac:spMkLst>
            <pc:docMk/>
            <pc:sldMk cId="208339045" sldId="474"/>
            <ac:spMk id="65" creationId="{00000000-0000-0000-0000-000000000000}"/>
          </ac:spMkLst>
        </pc:spChg>
        <pc:spChg chg="add mod">
          <ac:chgData name="Ragnhild Halvorsrud" userId="917ea340-fd63-490f-a7db-68428d24cf32" providerId="ADAL" clId="{3F26B701-AADC-4668-AAA4-FB7BA2B947B1}" dt="2020-06-19T17:20:45.929" v="16081" actId="790"/>
          <ac:spMkLst>
            <pc:docMk/>
            <pc:sldMk cId="208339045" sldId="474"/>
            <ac:spMk id="74" creationId="{90E15ED4-69C7-4C53-AA53-D6CA3C7F4252}"/>
          </ac:spMkLst>
        </pc:spChg>
        <pc:picChg chg="add mod modCrop">
          <ac:chgData name="Ragnhild Halvorsrud" userId="917ea340-fd63-490f-a7db-68428d24cf32" providerId="ADAL" clId="{3F26B701-AADC-4668-AAA4-FB7BA2B947B1}" dt="2020-06-19T06:44:08.931" v="872" actId="1076"/>
          <ac:picMkLst>
            <pc:docMk/>
            <pc:sldMk cId="208339045" sldId="474"/>
            <ac:picMk id="8" creationId="{86AF6AE5-B186-4C36-9FC3-833D5969DFE4}"/>
          </ac:picMkLst>
        </pc:picChg>
        <pc:picChg chg="add mod">
          <ac:chgData name="Ragnhild Halvorsrud" userId="917ea340-fd63-490f-a7db-68428d24cf32" providerId="ADAL" clId="{3F26B701-AADC-4668-AAA4-FB7BA2B947B1}" dt="2020-06-19T06:43:07.563" v="860" actId="1076"/>
          <ac:picMkLst>
            <pc:docMk/>
            <pc:sldMk cId="208339045" sldId="474"/>
            <ac:picMk id="66" creationId="{E8ACFFEB-D31F-4B00-BA4A-1E766A7C606E}"/>
          </ac:picMkLst>
        </pc:picChg>
        <pc:picChg chg="add del mod">
          <ac:chgData name="Ragnhild Halvorsrud" userId="917ea340-fd63-490f-a7db-68428d24cf32" providerId="ADAL" clId="{3F26B701-AADC-4668-AAA4-FB7BA2B947B1}" dt="2020-06-19T06:41:43.028" v="847" actId="478"/>
          <ac:picMkLst>
            <pc:docMk/>
            <pc:sldMk cId="208339045" sldId="474"/>
            <ac:picMk id="67" creationId="{B0165A0A-C487-4845-9355-46F320CD9E31}"/>
          </ac:picMkLst>
        </pc:picChg>
        <pc:picChg chg="add mod">
          <ac:chgData name="Ragnhild Halvorsrud" userId="917ea340-fd63-490f-a7db-68428d24cf32" providerId="ADAL" clId="{3F26B701-AADC-4668-AAA4-FB7BA2B947B1}" dt="2020-06-19T06:42:56.994" v="858" actId="12789"/>
          <ac:picMkLst>
            <pc:docMk/>
            <pc:sldMk cId="208339045" sldId="474"/>
            <ac:picMk id="68" creationId="{30EFBBC9-173E-4D48-BCF2-18CE1980174C}"/>
          </ac:picMkLst>
        </pc:picChg>
        <pc:picChg chg="add mod">
          <ac:chgData name="Ragnhild Halvorsrud" userId="917ea340-fd63-490f-a7db-68428d24cf32" providerId="ADAL" clId="{3F26B701-AADC-4668-AAA4-FB7BA2B947B1}" dt="2020-06-19T06:42:56.994" v="858" actId="12789"/>
          <ac:picMkLst>
            <pc:docMk/>
            <pc:sldMk cId="208339045" sldId="474"/>
            <ac:picMk id="69" creationId="{D39EDB16-149B-4DE9-95A0-30D9E7EB1874}"/>
          </ac:picMkLst>
        </pc:picChg>
        <pc:picChg chg="add mod">
          <ac:chgData name="Ragnhild Halvorsrud" userId="917ea340-fd63-490f-a7db-68428d24cf32" providerId="ADAL" clId="{3F26B701-AADC-4668-AAA4-FB7BA2B947B1}" dt="2020-06-19T06:42:56.994" v="858" actId="12789"/>
          <ac:picMkLst>
            <pc:docMk/>
            <pc:sldMk cId="208339045" sldId="474"/>
            <ac:picMk id="70" creationId="{8B462D9B-5F6E-4D96-9901-988F371A5C3F}"/>
          </ac:picMkLst>
        </pc:picChg>
        <pc:picChg chg="add mod">
          <ac:chgData name="Ragnhild Halvorsrud" userId="917ea340-fd63-490f-a7db-68428d24cf32" providerId="ADAL" clId="{3F26B701-AADC-4668-AAA4-FB7BA2B947B1}" dt="2020-06-19T06:42:56.994" v="858" actId="12789"/>
          <ac:picMkLst>
            <pc:docMk/>
            <pc:sldMk cId="208339045" sldId="474"/>
            <ac:picMk id="71" creationId="{9143AB6C-655E-41FE-8C0C-C7BD65BCA2A6}"/>
          </ac:picMkLst>
        </pc:picChg>
        <pc:picChg chg="add mod">
          <ac:chgData name="Ragnhild Halvorsrud" userId="917ea340-fd63-490f-a7db-68428d24cf32" providerId="ADAL" clId="{3F26B701-AADC-4668-AAA4-FB7BA2B947B1}" dt="2020-06-19T06:42:56.994" v="858" actId="12789"/>
          <ac:picMkLst>
            <pc:docMk/>
            <pc:sldMk cId="208339045" sldId="474"/>
            <ac:picMk id="72" creationId="{FDE3665C-4976-49D9-9754-1844B814BFED}"/>
          </ac:picMkLst>
        </pc:picChg>
        <pc:picChg chg="add mod">
          <ac:chgData name="Ragnhild Halvorsrud" userId="917ea340-fd63-490f-a7db-68428d24cf32" providerId="ADAL" clId="{3F26B701-AADC-4668-AAA4-FB7BA2B947B1}" dt="2020-06-19T06:42:56.994" v="858" actId="12789"/>
          <ac:picMkLst>
            <pc:docMk/>
            <pc:sldMk cId="208339045" sldId="474"/>
            <ac:picMk id="73" creationId="{644DD7EB-345A-4373-A6EE-F04E36263447}"/>
          </ac:picMkLst>
        </pc:picChg>
        <pc:cxnChg chg="del mod">
          <ac:chgData name="Ragnhild Halvorsrud" userId="917ea340-fd63-490f-a7db-68428d24cf32" providerId="ADAL" clId="{3F26B701-AADC-4668-AAA4-FB7BA2B947B1}" dt="2020-06-18T14:55:25.247" v="642" actId="478"/>
          <ac:cxnSpMkLst>
            <pc:docMk/>
            <pc:sldMk cId="208339045" sldId="474"/>
            <ac:cxnSpMk id="30"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46"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58"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59"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60" creationId="{00000000-0000-0000-0000-000000000000}"/>
          </ac:cxnSpMkLst>
        </pc:cxnChg>
        <pc:cxnChg chg="del mod">
          <ac:chgData name="Ragnhild Halvorsrud" userId="917ea340-fd63-490f-a7db-68428d24cf32" providerId="ADAL" clId="{3F26B701-AADC-4668-AAA4-FB7BA2B947B1}" dt="2020-06-18T14:55:25.247" v="642" actId="478"/>
          <ac:cxnSpMkLst>
            <pc:docMk/>
            <pc:sldMk cId="208339045" sldId="474"/>
            <ac:cxnSpMk id="63" creationId="{00000000-0000-0000-0000-000000000000}"/>
          </ac:cxnSpMkLst>
        </pc:cxnChg>
      </pc:sldChg>
      <pc:sldChg chg="modSp del mod modNotes">
        <pc:chgData name="Ragnhild Halvorsrud" userId="917ea340-fd63-490f-a7db-68428d24cf32" providerId="ADAL" clId="{3F26B701-AADC-4668-AAA4-FB7BA2B947B1}" dt="2020-06-19T11:31:05.478" v="9337" actId="47"/>
        <pc:sldMkLst>
          <pc:docMk/>
          <pc:sldMk cId="4294049925" sldId="480"/>
        </pc:sldMkLst>
        <pc:spChg chg="mod">
          <ac:chgData name="Ragnhild Halvorsrud" userId="917ea340-fd63-490f-a7db-68428d24cf32" providerId="ADAL" clId="{3F26B701-AADC-4668-AAA4-FB7BA2B947B1}" dt="2020-06-19T09:27:06.949" v="6191" actId="790"/>
          <ac:spMkLst>
            <pc:docMk/>
            <pc:sldMk cId="4294049925" sldId="480"/>
            <ac:spMk id="2" creationId="{00000000-0000-0000-0000-000000000000}"/>
          </ac:spMkLst>
        </pc:spChg>
        <pc:spChg chg="mod">
          <ac:chgData name="Ragnhild Halvorsrud" userId="917ea340-fd63-490f-a7db-68428d24cf32" providerId="ADAL" clId="{3F26B701-AADC-4668-AAA4-FB7BA2B947B1}" dt="2020-06-19T09:27:06.951" v="6192" actId="790"/>
          <ac:spMkLst>
            <pc:docMk/>
            <pc:sldMk cId="4294049925" sldId="480"/>
            <ac:spMk id="3" creationId="{00000000-0000-0000-0000-000000000000}"/>
          </ac:spMkLst>
        </pc:spChg>
        <pc:spChg chg="mod">
          <ac:chgData name="Ragnhild Halvorsrud" userId="917ea340-fd63-490f-a7db-68428d24cf32" providerId="ADAL" clId="{3F26B701-AADC-4668-AAA4-FB7BA2B947B1}" dt="2020-06-19T09:27:06.952" v="6193" actId="790"/>
          <ac:spMkLst>
            <pc:docMk/>
            <pc:sldMk cId="4294049925" sldId="480"/>
            <ac:spMk id="5" creationId="{00000000-0000-0000-0000-000000000000}"/>
          </ac:spMkLst>
        </pc:spChg>
        <pc:spChg chg="mod">
          <ac:chgData name="Ragnhild Halvorsrud" userId="917ea340-fd63-490f-a7db-68428d24cf32" providerId="ADAL" clId="{3F26B701-AADC-4668-AAA4-FB7BA2B947B1}" dt="2020-06-19T09:27:06.954" v="6194" actId="790"/>
          <ac:spMkLst>
            <pc:docMk/>
            <pc:sldMk cId="4294049925" sldId="480"/>
            <ac:spMk id="6" creationId="{00000000-0000-0000-0000-000000000000}"/>
          </ac:spMkLst>
        </pc:spChg>
        <pc:spChg chg="mod">
          <ac:chgData name="Ragnhild Halvorsrud" userId="917ea340-fd63-490f-a7db-68428d24cf32" providerId="ADAL" clId="{3F26B701-AADC-4668-AAA4-FB7BA2B947B1}" dt="2020-06-19T09:27:06.955" v="6195" actId="790"/>
          <ac:spMkLst>
            <pc:docMk/>
            <pc:sldMk cId="4294049925" sldId="480"/>
            <ac:spMk id="15" creationId="{00000000-0000-0000-0000-000000000000}"/>
          </ac:spMkLst>
        </pc:spChg>
        <pc:spChg chg="mod">
          <ac:chgData name="Ragnhild Halvorsrud" userId="917ea340-fd63-490f-a7db-68428d24cf32" providerId="ADAL" clId="{3F26B701-AADC-4668-AAA4-FB7BA2B947B1}" dt="2020-06-19T09:27:06.957" v="6196" actId="790"/>
          <ac:spMkLst>
            <pc:docMk/>
            <pc:sldMk cId="4294049925" sldId="480"/>
            <ac:spMk id="16" creationId="{00000000-0000-0000-0000-000000000000}"/>
          </ac:spMkLst>
        </pc:spChg>
        <pc:spChg chg="mod">
          <ac:chgData name="Ragnhild Halvorsrud" userId="917ea340-fd63-490f-a7db-68428d24cf32" providerId="ADAL" clId="{3F26B701-AADC-4668-AAA4-FB7BA2B947B1}" dt="2020-06-19T09:27:06.958" v="6197" actId="790"/>
          <ac:spMkLst>
            <pc:docMk/>
            <pc:sldMk cId="4294049925" sldId="480"/>
            <ac:spMk id="17" creationId="{00000000-0000-0000-0000-000000000000}"/>
          </ac:spMkLst>
        </pc:spChg>
        <pc:spChg chg="mod">
          <ac:chgData name="Ragnhild Halvorsrud" userId="917ea340-fd63-490f-a7db-68428d24cf32" providerId="ADAL" clId="{3F26B701-AADC-4668-AAA4-FB7BA2B947B1}" dt="2020-06-19T09:27:06.959" v="6198" actId="790"/>
          <ac:spMkLst>
            <pc:docMk/>
            <pc:sldMk cId="4294049925" sldId="480"/>
            <ac:spMk id="18" creationId="{00000000-0000-0000-0000-000000000000}"/>
          </ac:spMkLst>
        </pc:spChg>
        <pc:spChg chg="mod">
          <ac:chgData name="Ragnhild Halvorsrud" userId="917ea340-fd63-490f-a7db-68428d24cf32" providerId="ADAL" clId="{3F26B701-AADC-4668-AAA4-FB7BA2B947B1}" dt="2020-06-19T09:27:06.961" v="6199" actId="790"/>
          <ac:spMkLst>
            <pc:docMk/>
            <pc:sldMk cId="4294049925" sldId="480"/>
            <ac:spMk id="20" creationId="{00000000-0000-0000-0000-000000000000}"/>
          </ac:spMkLst>
        </pc:spChg>
        <pc:spChg chg="mod">
          <ac:chgData name="Ragnhild Halvorsrud" userId="917ea340-fd63-490f-a7db-68428d24cf32" providerId="ADAL" clId="{3F26B701-AADC-4668-AAA4-FB7BA2B947B1}" dt="2020-06-19T09:27:06.962" v="6200" actId="790"/>
          <ac:spMkLst>
            <pc:docMk/>
            <pc:sldMk cId="4294049925" sldId="480"/>
            <ac:spMk id="23" creationId="{00000000-0000-0000-0000-000000000000}"/>
          </ac:spMkLst>
        </pc:spChg>
        <pc:spChg chg="mod">
          <ac:chgData name="Ragnhild Halvorsrud" userId="917ea340-fd63-490f-a7db-68428d24cf32" providerId="ADAL" clId="{3F26B701-AADC-4668-AAA4-FB7BA2B947B1}" dt="2020-06-19T09:27:06.964" v="6201" actId="790"/>
          <ac:spMkLst>
            <pc:docMk/>
            <pc:sldMk cId="4294049925" sldId="480"/>
            <ac:spMk id="25" creationId="{00000000-0000-0000-0000-000000000000}"/>
          </ac:spMkLst>
        </pc:spChg>
        <pc:spChg chg="mod">
          <ac:chgData name="Ragnhild Halvorsrud" userId="917ea340-fd63-490f-a7db-68428d24cf32" providerId="ADAL" clId="{3F26B701-AADC-4668-AAA4-FB7BA2B947B1}" dt="2020-06-19T09:27:06.966" v="6202" actId="790"/>
          <ac:spMkLst>
            <pc:docMk/>
            <pc:sldMk cId="4294049925" sldId="480"/>
            <ac:spMk id="27" creationId="{00000000-0000-0000-0000-000000000000}"/>
          </ac:spMkLst>
        </pc:spChg>
        <pc:spChg chg="mod">
          <ac:chgData name="Ragnhild Halvorsrud" userId="917ea340-fd63-490f-a7db-68428d24cf32" providerId="ADAL" clId="{3F26B701-AADC-4668-AAA4-FB7BA2B947B1}" dt="2020-06-19T09:27:06.969" v="6203" actId="790"/>
          <ac:spMkLst>
            <pc:docMk/>
            <pc:sldMk cId="4294049925" sldId="480"/>
            <ac:spMk id="30" creationId="{00000000-0000-0000-0000-000000000000}"/>
          </ac:spMkLst>
        </pc:spChg>
        <pc:spChg chg="mod">
          <ac:chgData name="Ragnhild Halvorsrud" userId="917ea340-fd63-490f-a7db-68428d24cf32" providerId="ADAL" clId="{3F26B701-AADC-4668-AAA4-FB7BA2B947B1}" dt="2020-06-19T09:27:06.971" v="6204" actId="790"/>
          <ac:spMkLst>
            <pc:docMk/>
            <pc:sldMk cId="4294049925" sldId="480"/>
            <ac:spMk id="37" creationId="{00000000-0000-0000-0000-000000000000}"/>
          </ac:spMkLst>
        </pc:spChg>
        <pc:spChg chg="mod">
          <ac:chgData name="Ragnhild Halvorsrud" userId="917ea340-fd63-490f-a7db-68428d24cf32" providerId="ADAL" clId="{3F26B701-AADC-4668-AAA4-FB7BA2B947B1}" dt="2020-06-19T09:27:06.973" v="6205" actId="790"/>
          <ac:spMkLst>
            <pc:docMk/>
            <pc:sldMk cId="4294049925" sldId="480"/>
            <ac:spMk id="55" creationId="{00000000-0000-0000-0000-000000000000}"/>
          </ac:spMkLst>
        </pc:spChg>
        <pc:spChg chg="mod">
          <ac:chgData name="Ragnhild Halvorsrud" userId="917ea340-fd63-490f-a7db-68428d24cf32" providerId="ADAL" clId="{3F26B701-AADC-4668-AAA4-FB7BA2B947B1}" dt="2020-06-19T09:27:06.975" v="6206" actId="790"/>
          <ac:spMkLst>
            <pc:docMk/>
            <pc:sldMk cId="4294049925" sldId="480"/>
            <ac:spMk id="57" creationId="{00000000-0000-0000-0000-000000000000}"/>
          </ac:spMkLst>
        </pc:spChg>
        <pc:spChg chg="mod">
          <ac:chgData name="Ragnhild Halvorsrud" userId="917ea340-fd63-490f-a7db-68428d24cf32" providerId="ADAL" clId="{3F26B701-AADC-4668-AAA4-FB7BA2B947B1}" dt="2020-06-19T09:27:06.979" v="6207" actId="790"/>
          <ac:spMkLst>
            <pc:docMk/>
            <pc:sldMk cId="4294049925" sldId="480"/>
            <ac:spMk id="5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1824694373" sldId="482"/>
        </pc:sldMkLst>
        <pc:spChg chg="mod">
          <ac:chgData name="Ragnhild Halvorsrud" userId="917ea340-fd63-490f-a7db-68428d24cf32" providerId="ADAL" clId="{3F26B701-AADC-4668-AAA4-FB7BA2B947B1}" dt="2020-06-19T09:27:06.892" v="6157" actId="790"/>
          <ac:spMkLst>
            <pc:docMk/>
            <pc:sldMk cId="1824694373" sldId="482"/>
            <ac:spMk id="2" creationId="{00000000-0000-0000-0000-000000000000}"/>
          </ac:spMkLst>
        </pc:spChg>
        <pc:spChg chg="mod">
          <ac:chgData name="Ragnhild Halvorsrud" userId="917ea340-fd63-490f-a7db-68428d24cf32" providerId="ADAL" clId="{3F26B701-AADC-4668-AAA4-FB7BA2B947B1}" dt="2020-06-19T09:27:06.890" v="6156" actId="790"/>
          <ac:spMkLst>
            <pc:docMk/>
            <pc:sldMk cId="1824694373" sldId="482"/>
            <ac:spMk id="6" creationId="{00000000-0000-0000-0000-000000000000}"/>
          </ac:spMkLst>
        </pc:spChg>
        <pc:spChg chg="mod">
          <ac:chgData name="Ragnhild Halvorsrud" userId="917ea340-fd63-490f-a7db-68428d24cf32" providerId="ADAL" clId="{3F26B701-AADC-4668-AAA4-FB7BA2B947B1}" dt="2020-06-19T09:27:06.888" v="6155" actId="790"/>
          <ac:spMkLst>
            <pc:docMk/>
            <pc:sldMk cId="1824694373" sldId="482"/>
            <ac:spMk id="11" creationId="{00000000-0000-0000-0000-000000000000}"/>
          </ac:spMkLst>
        </pc:spChg>
        <pc:spChg chg="mod">
          <ac:chgData name="Ragnhild Halvorsrud" userId="917ea340-fd63-490f-a7db-68428d24cf32" providerId="ADAL" clId="{3F26B701-AADC-4668-AAA4-FB7BA2B947B1}" dt="2020-06-19T09:27:06.879" v="6152" actId="790"/>
          <ac:spMkLst>
            <pc:docMk/>
            <pc:sldMk cId="1824694373" sldId="482"/>
            <ac:spMk id="12" creationId="{00000000-0000-0000-0000-000000000000}"/>
          </ac:spMkLst>
        </pc:spChg>
        <pc:spChg chg="mod">
          <ac:chgData name="Ragnhild Halvorsrud" userId="917ea340-fd63-490f-a7db-68428d24cf32" providerId="ADAL" clId="{3F26B701-AADC-4668-AAA4-FB7BA2B947B1}" dt="2020-06-19T09:27:06.882" v="6153" actId="790"/>
          <ac:spMkLst>
            <pc:docMk/>
            <pc:sldMk cId="1824694373" sldId="482"/>
            <ac:spMk id="14" creationId="{00000000-0000-0000-0000-000000000000}"/>
          </ac:spMkLst>
        </pc:spChg>
        <pc:spChg chg="mod">
          <ac:chgData name="Ragnhild Halvorsrud" userId="917ea340-fd63-490f-a7db-68428d24cf32" providerId="ADAL" clId="{3F26B701-AADC-4668-AAA4-FB7BA2B947B1}" dt="2020-06-19T09:27:06.886" v="6154" actId="790"/>
          <ac:spMkLst>
            <pc:docMk/>
            <pc:sldMk cId="1824694373" sldId="482"/>
            <ac:spMk id="15"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3789298899" sldId="483"/>
        </pc:sldMkLst>
        <pc:spChg chg="mod">
          <ac:chgData name="Ragnhild Halvorsrud" userId="917ea340-fd63-490f-a7db-68428d24cf32" providerId="ADAL" clId="{3F26B701-AADC-4668-AAA4-FB7BA2B947B1}" dt="2020-06-19T09:27:06.929" v="6178" actId="790"/>
          <ac:spMkLst>
            <pc:docMk/>
            <pc:sldMk cId="3789298899" sldId="483"/>
            <ac:spMk id="2" creationId="{00000000-0000-0000-0000-000000000000}"/>
          </ac:spMkLst>
        </pc:spChg>
        <pc:spChg chg="mod">
          <ac:chgData name="Ragnhild Halvorsrud" userId="917ea340-fd63-490f-a7db-68428d24cf32" providerId="ADAL" clId="{3F26B701-AADC-4668-AAA4-FB7BA2B947B1}" dt="2020-06-19T09:27:06.931" v="6179" actId="790"/>
          <ac:spMkLst>
            <pc:docMk/>
            <pc:sldMk cId="3789298899" sldId="483"/>
            <ac:spMk id="3" creationId="{00000000-0000-0000-0000-000000000000}"/>
          </ac:spMkLst>
        </pc:spChg>
        <pc:spChg chg="mod">
          <ac:chgData name="Ragnhild Halvorsrud" userId="917ea340-fd63-490f-a7db-68428d24cf32" providerId="ADAL" clId="{3F26B701-AADC-4668-AAA4-FB7BA2B947B1}" dt="2020-06-19T09:27:06.932" v="6180" actId="790"/>
          <ac:spMkLst>
            <pc:docMk/>
            <pc:sldMk cId="3789298899" sldId="483"/>
            <ac:spMk id="5" creationId="{00000000-0000-0000-0000-000000000000}"/>
          </ac:spMkLst>
        </pc:spChg>
        <pc:spChg chg="mod">
          <ac:chgData name="Ragnhild Halvorsrud" userId="917ea340-fd63-490f-a7db-68428d24cf32" providerId="ADAL" clId="{3F26B701-AADC-4668-AAA4-FB7BA2B947B1}" dt="2020-06-19T09:27:06.933" v="6181" actId="790"/>
          <ac:spMkLst>
            <pc:docMk/>
            <pc:sldMk cId="3789298899" sldId="483"/>
            <ac:spMk id="6" creationId="{00000000-0000-0000-0000-000000000000}"/>
          </ac:spMkLst>
        </pc:spChg>
        <pc:spChg chg="mod">
          <ac:chgData name="Ragnhild Halvorsrud" userId="917ea340-fd63-490f-a7db-68428d24cf32" providerId="ADAL" clId="{3F26B701-AADC-4668-AAA4-FB7BA2B947B1}" dt="2020-06-19T09:27:06.935" v="6182" actId="790"/>
          <ac:spMkLst>
            <pc:docMk/>
            <pc:sldMk cId="3789298899" sldId="483"/>
            <ac:spMk id="15" creationId="{00000000-0000-0000-0000-000000000000}"/>
          </ac:spMkLst>
        </pc:spChg>
        <pc:spChg chg="mod">
          <ac:chgData name="Ragnhild Halvorsrud" userId="917ea340-fd63-490f-a7db-68428d24cf32" providerId="ADAL" clId="{3F26B701-AADC-4668-AAA4-FB7BA2B947B1}" dt="2020-06-19T09:27:06.936" v="6183" actId="790"/>
          <ac:spMkLst>
            <pc:docMk/>
            <pc:sldMk cId="3789298899" sldId="483"/>
            <ac:spMk id="16" creationId="{00000000-0000-0000-0000-000000000000}"/>
          </ac:spMkLst>
        </pc:spChg>
        <pc:spChg chg="mod">
          <ac:chgData name="Ragnhild Halvorsrud" userId="917ea340-fd63-490f-a7db-68428d24cf32" providerId="ADAL" clId="{3F26B701-AADC-4668-AAA4-FB7BA2B947B1}" dt="2020-06-19T09:27:06.937" v="6184" actId="790"/>
          <ac:spMkLst>
            <pc:docMk/>
            <pc:sldMk cId="3789298899" sldId="483"/>
            <ac:spMk id="17" creationId="{00000000-0000-0000-0000-000000000000}"/>
          </ac:spMkLst>
        </pc:spChg>
        <pc:spChg chg="mod">
          <ac:chgData name="Ragnhild Halvorsrud" userId="917ea340-fd63-490f-a7db-68428d24cf32" providerId="ADAL" clId="{3F26B701-AADC-4668-AAA4-FB7BA2B947B1}" dt="2020-06-19T09:27:06.939" v="6185" actId="790"/>
          <ac:spMkLst>
            <pc:docMk/>
            <pc:sldMk cId="3789298899" sldId="483"/>
            <ac:spMk id="18" creationId="{00000000-0000-0000-0000-000000000000}"/>
          </ac:spMkLst>
        </pc:spChg>
        <pc:spChg chg="mod">
          <ac:chgData name="Ragnhild Halvorsrud" userId="917ea340-fd63-490f-a7db-68428d24cf32" providerId="ADAL" clId="{3F26B701-AADC-4668-AAA4-FB7BA2B947B1}" dt="2020-06-19T09:27:06.940" v="6186" actId="790"/>
          <ac:spMkLst>
            <pc:docMk/>
            <pc:sldMk cId="3789298899" sldId="483"/>
            <ac:spMk id="20" creationId="{00000000-0000-0000-0000-000000000000}"/>
          </ac:spMkLst>
        </pc:spChg>
        <pc:spChg chg="mod">
          <ac:chgData name="Ragnhild Halvorsrud" userId="917ea340-fd63-490f-a7db-68428d24cf32" providerId="ADAL" clId="{3F26B701-AADC-4668-AAA4-FB7BA2B947B1}" dt="2020-06-19T09:27:06.942" v="6187" actId="790"/>
          <ac:spMkLst>
            <pc:docMk/>
            <pc:sldMk cId="3789298899" sldId="483"/>
            <ac:spMk id="33" creationId="{00000000-0000-0000-0000-000000000000}"/>
          </ac:spMkLst>
        </pc:spChg>
        <pc:spChg chg="mod">
          <ac:chgData name="Ragnhild Halvorsrud" userId="917ea340-fd63-490f-a7db-68428d24cf32" providerId="ADAL" clId="{3F26B701-AADC-4668-AAA4-FB7BA2B947B1}" dt="2020-06-19T09:27:06.945" v="6188" actId="790"/>
          <ac:spMkLst>
            <pc:docMk/>
            <pc:sldMk cId="3789298899" sldId="483"/>
            <ac:spMk id="39" creationId="{00000000-0000-0000-0000-000000000000}"/>
          </ac:spMkLst>
        </pc:spChg>
      </pc:sldChg>
      <pc:sldChg chg="modSp del mod modNotes">
        <pc:chgData name="Ragnhild Halvorsrud" userId="917ea340-fd63-490f-a7db-68428d24cf32" providerId="ADAL" clId="{3F26B701-AADC-4668-AAA4-FB7BA2B947B1}" dt="2020-06-19T11:31:05.478" v="9337" actId="47"/>
        <pc:sldMkLst>
          <pc:docMk/>
          <pc:sldMk cId="2754751066" sldId="484"/>
        </pc:sldMkLst>
        <pc:spChg chg="mod">
          <ac:chgData name="Ragnhild Halvorsrud" userId="917ea340-fd63-490f-a7db-68428d24cf32" providerId="ADAL" clId="{3F26B701-AADC-4668-AAA4-FB7BA2B947B1}" dt="2020-06-19T09:27:06.896" v="6160" actId="790"/>
          <ac:spMkLst>
            <pc:docMk/>
            <pc:sldMk cId="2754751066" sldId="484"/>
            <ac:spMk id="2" creationId="{00000000-0000-0000-0000-000000000000}"/>
          </ac:spMkLst>
        </pc:spChg>
        <pc:spChg chg="mod">
          <ac:chgData name="Ragnhild Halvorsrud" userId="917ea340-fd63-490f-a7db-68428d24cf32" providerId="ADAL" clId="{3F26B701-AADC-4668-AAA4-FB7BA2B947B1}" dt="2020-06-19T09:27:06.898" v="6161" actId="790"/>
          <ac:spMkLst>
            <pc:docMk/>
            <pc:sldMk cId="2754751066" sldId="484"/>
            <ac:spMk id="3" creationId="{00000000-0000-0000-0000-000000000000}"/>
          </ac:spMkLst>
        </pc:spChg>
        <pc:spChg chg="mod">
          <ac:chgData name="Ragnhild Halvorsrud" userId="917ea340-fd63-490f-a7db-68428d24cf32" providerId="ADAL" clId="{3F26B701-AADC-4668-AAA4-FB7BA2B947B1}" dt="2020-06-19T09:27:06.906" v="6166" actId="790"/>
          <ac:spMkLst>
            <pc:docMk/>
            <pc:sldMk cId="2754751066" sldId="484"/>
            <ac:spMk id="5" creationId="{00000000-0000-0000-0000-000000000000}"/>
          </ac:spMkLst>
        </pc:spChg>
        <pc:spChg chg="mod">
          <ac:chgData name="Ragnhild Halvorsrud" userId="917ea340-fd63-490f-a7db-68428d24cf32" providerId="ADAL" clId="{3F26B701-AADC-4668-AAA4-FB7BA2B947B1}" dt="2020-06-19T09:27:06.907" v="6167" actId="790"/>
          <ac:spMkLst>
            <pc:docMk/>
            <pc:sldMk cId="2754751066" sldId="484"/>
            <ac:spMk id="6" creationId="{00000000-0000-0000-0000-000000000000}"/>
          </ac:spMkLst>
        </pc:spChg>
        <pc:spChg chg="mod">
          <ac:chgData name="Ragnhild Halvorsrud" userId="917ea340-fd63-490f-a7db-68428d24cf32" providerId="ADAL" clId="{3F26B701-AADC-4668-AAA4-FB7BA2B947B1}" dt="2020-06-19T09:27:06.909" v="6168" actId="790"/>
          <ac:spMkLst>
            <pc:docMk/>
            <pc:sldMk cId="2754751066" sldId="484"/>
            <ac:spMk id="15" creationId="{00000000-0000-0000-0000-000000000000}"/>
          </ac:spMkLst>
        </pc:spChg>
        <pc:spChg chg="mod">
          <ac:chgData name="Ragnhild Halvorsrud" userId="917ea340-fd63-490f-a7db-68428d24cf32" providerId="ADAL" clId="{3F26B701-AADC-4668-AAA4-FB7BA2B947B1}" dt="2020-06-19T09:27:06.911" v="6169" actId="790"/>
          <ac:spMkLst>
            <pc:docMk/>
            <pc:sldMk cId="2754751066" sldId="484"/>
            <ac:spMk id="16" creationId="{00000000-0000-0000-0000-000000000000}"/>
          </ac:spMkLst>
        </pc:spChg>
        <pc:spChg chg="mod">
          <ac:chgData name="Ragnhild Halvorsrud" userId="917ea340-fd63-490f-a7db-68428d24cf32" providerId="ADAL" clId="{3F26B701-AADC-4668-AAA4-FB7BA2B947B1}" dt="2020-06-19T09:27:06.913" v="6170" actId="790"/>
          <ac:spMkLst>
            <pc:docMk/>
            <pc:sldMk cId="2754751066" sldId="484"/>
            <ac:spMk id="17" creationId="{00000000-0000-0000-0000-000000000000}"/>
          </ac:spMkLst>
        </pc:spChg>
        <pc:spChg chg="mod">
          <ac:chgData name="Ragnhild Halvorsrud" userId="917ea340-fd63-490f-a7db-68428d24cf32" providerId="ADAL" clId="{3F26B701-AADC-4668-AAA4-FB7BA2B947B1}" dt="2020-06-19T09:27:06.915" v="6171" actId="790"/>
          <ac:spMkLst>
            <pc:docMk/>
            <pc:sldMk cId="2754751066" sldId="484"/>
            <ac:spMk id="18" creationId="{00000000-0000-0000-0000-000000000000}"/>
          </ac:spMkLst>
        </pc:spChg>
        <pc:spChg chg="mod">
          <ac:chgData name="Ragnhild Halvorsrud" userId="917ea340-fd63-490f-a7db-68428d24cf32" providerId="ADAL" clId="{3F26B701-AADC-4668-AAA4-FB7BA2B947B1}" dt="2020-06-19T09:27:06.917" v="6172" actId="790"/>
          <ac:spMkLst>
            <pc:docMk/>
            <pc:sldMk cId="2754751066" sldId="484"/>
            <ac:spMk id="20" creationId="{00000000-0000-0000-0000-000000000000}"/>
          </ac:spMkLst>
        </pc:spChg>
        <pc:spChg chg="mod">
          <ac:chgData name="Ragnhild Halvorsrud" userId="917ea340-fd63-490f-a7db-68428d24cf32" providerId="ADAL" clId="{3F26B701-AADC-4668-AAA4-FB7BA2B947B1}" dt="2020-06-19T09:27:06.899" v="6162" actId="790"/>
          <ac:spMkLst>
            <pc:docMk/>
            <pc:sldMk cId="2754751066" sldId="484"/>
            <ac:spMk id="23" creationId="{00000000-0000-0000-0000-000000000000}"/>
          </ac:spMkLst>
        </pc:spChg>
        <pc:spChg chg="mod">
          <ac:chgData name="Ragnhild Halvorsrud" userId="917ea340-fd63-490f-a7db-68428d24cf32" providerId="ADAL" clId="{3F26B701-AADC-4668-AAA4-FB7BA2B947B1}" dt="2020-06-19T09:27:06.901" v="6163" actId="790"/>
          <ac:spMkLst>
            <pc:docMk/>
            <pc:sldMk cId="2754751066" sldId="484"/>
            <ac:spMk id="24" creationId="{00000000-0000-0000-0000-000000000000}"/>
          </ac:spMkLst>
        </pc:spChg>
        <pc:spChg chg="mod">
          <ac:chgData name="Ragnhild Halvorsrud" userId="917ea340-fd63-490f-a7db-68428d24cf32" providerId="ADAL" clId="{3F26B701-AADC-4668-AAA4-FB7BA2B947B1}" dt="2020-06-19T09:27:06.920" v="6173" actId="790"/>
          <ac:spMkLst>
            <pc:docMk/>
            <pc:sldMk cId="2754751066" sldId="484"/>
            <ac:spMk id="30" creationId="{00000000-0000-0000-0000-000000000000}"/>
          </ac:spMkLst>
        </pc:spChg>
        <pc:spChg chg="mod">
          <ac:chgData name="Ragnhild Halvorsrud" userId="917ea340-fd63-490f-a7db-68428d24cf32" providerId="ADAL" clId="{3F26B701-AADC-4668-AAA4-FB7BA2B947B1}" dt="2020-06-19T09:27:06.922" v="6174" actId="790"/>
          <ac:spMkLst>
            <pc:docMk/>
            <pc:sldMk cId="2754751066" sldId="484"/>
            <ac:spMk id="32" creationId="{00000000-0000-0000-0000-000000000000}"/>
          </ac:spMkLst>
        </pc:spChg>
        <pc:spChg chg="mod">
          <ac:chgData name="Ragnhild Halvorsrud" userId="917ea340-fd63-490f-a7db-68428d24cf32" providerId="ADAL" clId="{3F26B701-AADC-4668-AAA4-FB7BA2B947B1}" dt="2020-06-19T09:27:06.923" v="6175" actId="790"/>
          <ac:spMkLst>
            <pc:docMk/>
            <pc:sldMk cId="2754751066" sldId="484"/>
            <ac:spMk id="33" creationId="{00000000-0000-0000-0000-000000000000}"/>
          </ac:spMkLst>
        </pc:spChg>
        <pc:spChg chg="mod">
          <ac:chgData name="Ragnhild Halvorsrud" userId="917ea340-fd63-490f-a7db-68428d24cf32" providerId="ADAL" clId="{3F26B701-AADC-4668-AAA4-FB7BA2B947B1}" dt="2020-06-19T09:27:06.903" v="6164" actId="790"/>
          <ac:spMkLst>
            <pc:docMk/>
            <pc:sldMk cId="2754751066" sldId="484"/>
            <ac:spMk id="40" creationId="{00000000-0000-0000-0000-000000000000}"/>
          </ac:spMkLst>
        </pc:spChg>
        <pc:spChg chg="mod">
          <ac:chgData name="Ragnhild Halvorsrud" userId="917ea340-fd63-490f-a7db-68428d24cf32" providerId="ADAL" clId="{3F26B701-AADC-4668-AAA4-FB7BA2B947B1}" dt="2020-06-19T09:27:06.904" v="6165" actId="790"/>
          <ac:spMkLst>
            <pc:docMk/>
            <pc:sldMk cId="2754751066" sldId="484"/>
            <ac:spMk id="41" creationId="{00000000-0000-0000-0000-000000000000}"/>
          </ac:spMkLst>
        </pc:spChg>
      </pc:sldChg>
      <pc:sldChg chg="addSp delSp modSp add del mod modNotes">
        <pc:chgData name="Ragnhild Halvorsrud" userId="917ea340-fd63-490f-a7db-68428d24cf32" providerId="ADAL" clId="{3F26B701-AADC-4668-AAA4-FB7BA2B947B1}" dt="2020-06-19T17:20:45.914" v="16074" actId="790"/>
        <pc:sldMkLst>
          <pc:docMk/>
          <pc:sldMk cId="2661338995" sldId="486"/>
        </pc:sldMkLst>
        <pc:spChg chg="mod">
          <ac:chgData name="Ragnhild Halvorsrud" userId="917ea340-fd63-490f-a7db-68428d24cf32" providerId="ADAL" clId="{3F26B701-AADC-4668-AAA4-FB7BA2B947B1}" dt="2020-06-19T17:20:45.897" v="16067" actId="790"/>
          <ac:spMkLst>
            <pc:docMk/>
            <pc:sldMk cId="2661338995" sldId="486"/>
            <ac:spMk id="2" creationId="{00000000-0000-0000-0000-000000000000}"/>
          </ac:spMkLst>
        </pc:spChg>
        <pc:spChg chg="mod">
          <ac:chgData name="Ragnhild Halvorsrud" userId="917ea340-fd63-490f-a7db-68428d24cf32" providerId="ADAL" clId="{3F26B701-AADC-4668-AAA4-FB7BA2B947B1}" dt="2020-06-19T17:20:45.901" v="16068" actId="790"/>
          <ac:spMkLst>
            <pc:docMk/>
            <pc:sldMk cId="2661338995" sldId="486"/>
            <ac:spMk id="3" creationId="{00000000-0000-0000-0000-000000000000}"/>
          </ac:spMkLst>
        </pc:spChg>
        <pc:spChg chg="mod">
          <ac:chgData name="Ragnhild Halvorsrud" userId="917ea340-fd63-490f-a7db-68428d24cf32" providerId="ADAL" clId="{3F26B701-AADC-4668-AAA4-FB7BA2B947B1}" dt="2020-06-19T17:20:45.903" v="16069" actId="790"/>
          <ac:spMkLst>
            <pc:docMk/>
            <pc:sldMk cId="2661338995" sldId="486"/>
            <ac:spMk id="4" creationId="{00000000-0000-0000-0000-000000000000}"/>
          </ac:spMkLst>
        </pc:spChg>
        <pc:spChg chg="add del mod">
          <ac:chgData name="Ragnhild Halvorsrud" userId="917ea340-fd63-490f-a7db-68428d24cf32" providerId="ADAL" clId="{3F26B701-AADC-4668-AAA4-FB7BA2B947B1}" dt="2020-06-18T14:13:36.113" v="518"/>
          <ac:spMkLst>
            <pc:docMk/>
            <pc:sldMk cId="2661338995" sldId="486"/>
            <ac:spMk id="5" creationId="{2F176F16-8AE8-405C-990C-B72B8FE77EBA}"/>
          </ac:spMkLst>
        </pc:spChg>
        <pc:spChg chg="mod">
          <ac:chgData name="Ragnhild Halvorsrud" userId="917ea340-fd63-490f-a7db-68428d24cf32" providerId="ADAL" clId="{3F26B701-AADC-4668-AAA4-FB7BA2B947B1}" dt="2020-06-19T17:20:45.905" v="16070" actId="790"/>
          <ac:spMkLst>
            <pc:docMk/>
            <pc:sldMk cId="2661338995" sldId="486"/>
            <ac:spMk id="6" creationId="{00000000-0000-0000-0000-000000000000}"/>
          </ac:spMkLst>
        </pc:spChg>
        <pc:spChg chg="mod">
          <ac:chgData name="Ragnhild Halvorsrud" userId="917ea340-fd63-490f-a7db-68428d24cf32" providerId="ADAL" clId="{3F26B701-AADC-4668-AAA4-FB7BA2B947B1}" dt="2020-06-19T17:20:45.907" v="16071" actId="790"/>
          <ac:spMkLst>
            <pc:docMk/>
            <pc:sldMk cId="2661338995" sldId="486"/>
            <ac:spMk id="10" creationId="{00000000-0000-0000-0000-000000000000}"/>
          </ac:spMkLst>
        </pc:spChg>
        <pc:spChg chg="mod">
          <ac:chgData name="Ragnhild Halvorsrud" userId="917ea340-fd63-490f-a7db-68428d24cf32" providerId="ADAL" clId="{3F26B701-AADC-4668-AAA4-FB7BA2B947B1}" dt="2020-06-19T17:20:45.909" v="16072" actId="790"/>
          <ac:spMkLst>
            <pc:docMk/>
            <pc:sldMk cId="2661338995" sldId="486"/>
            <ac:spMk id="11" creationId="{00000000-0000-0000-0000-000000000000}"/>
          </ac:spMkLst>
        </pc:spChg>
        <pc:spChg chg="add del mod">
          <ac:chgData name="Ragnhild Halvorsrud" userId="917ea340-fd63-490f-a7db-68428d24cf32" providerId="ADAL" clId="{3F26B701-AADC-4668-AAA4-FB7BA2B947B1}" dt="2020-06-18T14:13:36.113" v="518"/>
          <ac:spMkLst>
            <pc:docMk/>
            <pc:sldMk cId="2661338995" sldId="486"/>
            <ac:spMk id="12" creationId="{7297FD92-2663-4243-A3E2-8B1D408B9FCE}"/>
          </ac:spMkLst>
        </pc:spChg>
        <pc:spChg chg="add del mod">
          <ac:chgData name="Ragnhild Halvorsrud" userId="917ea340-fd63-490f-a7db-68428d24cf32" providerId="ADAL" clId="{3F26B701-AADC-4668-AAA4-FB7BA2B947B1}" dt="2020-06-18T14:13:36.113" v="518"/>
          <ac:spMkLst>
            <pc:docMk/>
            <pc:sldMk cId="2661338995" sldId="486"/>
            <ac:spMk id="13" creationId="{4D16CF34-CE35-4001-AAA6-1E5B3BFC13C4}"/>
          </ac:spMkLst>
        </pc:spChg>
        <pc:picChg chg="mod">
          <ac:chgData name="Ragnhild Halvorsrud" userId="917ea340-fd63-490f-a7db-68428d24cf32" providerId="ADAL" clId="{3F26B701-AADC-4668-AAA4-FB7BA2B947B1}" dt="2020-06-18T14:13:55.783" v="521" actId="1076"/>
          <ac:picMkLst>
            <pc:docMk/>
            <pc:sldMk cId="2661338995" sldId="486"/>
            <ac:picMk id="7" creationId="{00000000-0000-0000-0000-000000000000}"/>
          </ac:picMkLst>
        </pc:picChg>
        <pc:picChg chg="mod">
          <ac:chgData name="Ragnhild Halvorsrud" userId="917ea340-fd63-490f-a7db-68428d24cf32" providerId="ADAL" clId="{3F26B701-AADC-4668-AAA4-FB7BA2B947B1}" dt="2020-06-18T14:13:55.783" v="521" actId="1076"/>
          <ac:picMkLst>
            <pc:docMk/>
            <pc:sldMk cId="2661338995" sldId="486"/>
            <ac:picMk id="8" creationId="{00000000-0000-0000-0000-000000000000}"/>
          </ac:picMkLst>
        </pc:picChg>
        <pc:picChg chg="mod">
          <ac:chgData name="Ragnhild Halvorsrud" userId="917ea340-fd63-490f-a7db-68428d24cf32" providerId="ADAL" clId="{3F26B701-AADC-4668-AAA4-FB7BA2B947B1}" dt="2020-06-18T14:13:55.783" v="521" actId="1076"/>
          <ac:picMkLst>
            <pc:docMk/>
            <pc:sldMk cId="2661338995" sldId="486"/>
            <ac:picMk id="9" creationId="{00000000-0000-0000-0000-000000000000}"/>
          </ac:picMkLst>
        </pc:picChg>
      </pc:sldChg>
      <pc:sldChg chg="modSp del mod modNotes">
        <pc:chgData name="Ragnhild Halvorsrud" userId="917ea340-fd63-490f-a7db-68428d24cf32" providerId="ADAL" clId="{3F26B701-AADC-4668-AAA4-FB7BA2B947B1}" dt="2020-06-19T11:31:05.478" v="9337" actId="47"/>
        <pc:sldMkLst>
          <pc:docMk/>
          <pc:sldMk cId="2373999596" sldId="489"/>
        </pc:sldMkLst>
        <pc:spChg chg="mod">
          <ac:chgData name="Ragnhild Halvorsrud" userId="917ea340-fd63-490f-a7db-68428d24cf32" providerId="ADAL" clId="{3F26B701-AADC-4668-AAA4-FB7BA2B947B1}" dt="2020-06-19T09:27:06.819" v="6122" actId="790"/>
          <ac:spMkLst>
            <pc:docMk/>
            <pc:sldMk cId="2373999596" sldId="489"/>
            <ac:spMk id="2" creationId="{00000000-0000-0000-0000-000000000000}"/>
          </ac:spMkLst>
        </pc:spChg>
        <pc:spChg chg="mod">
          <ac:chgData name="Ragnhild Halvorsrud" userId="917ea340-fd63-490f-a7db-68428d24cf32" providerId="ADAL" clId="{3F26B701-AADC-4668-AAA4-FB7BA2B947B1}" dt="2020-06-19T09:27:06.823" v="6123" actId="790"/>
          <ac:spMkLst>
            <pc:docMk/>
            <pc:sldMk cId="2373999596" sldId="489"/>
            <ac:spMk id="3" creationId="{00000000-0000-0000-0000-000000000000}"/>
          </ac:spMkLst>
        </pc:spChg>
        <pc:spChg chg="mod">
          <ac:chgData name="Ragnhild Halvorsrud" userId="917ea340-fd63-490f-a7db-68428d24cf32" providerId="ADAL" clId="{3F26B701-AADC-4668-AAA4-FB7BA2B947B1}" dt="2020-06-19T09:27:06.825" v="6124" actId="790"/>
          <ac:spMkLst>
            <pc:docMk/>
            <pc:sldMk cId="2373999596" sldId="489"/>
            <ac:spMk id="4" creationId="{00000000-0000-0000-0000-000000000000}"/>
          </ac:spMkLst>
        </pc:spChg>
      </pc:sldChg>
      <pc:sldChg chg="modSp mod ord modNotes">
        <pc:chgData name="Ragnhild Halvorsrud" userId="917ea340-fd63-490f-a7db-68428d24cf32" providerId="ADAL" clId="{3F26B701-AADC-4668-AAA4-FB7BA2B947B1}" dt="2020-06-19T17:20:45.844" v="16046" actId="790"/>
        <pc:sldMkLst>
          <pc:docMk/>
          <pc:sldMk cId="3024363764" sldId="494"/>
        </pc:sldMkLst>
        <pc:spChg chg="mod">
          <ac:chgData name="Ragnhild Halvorsrud" userId="917ea340-fd63-490f-a7db-68428d24cf32" providerId="ADAL" clId="{3F26B701-AADC-4668-AAA4-FB7BA2B947B1}" dt="2020-06-19T17:20:45.837" v="16043" actId="790"/>
          <ac:spMkLst>
            <pc:docMk/>
            <pc:sldMk cId="3024363764" sldId="494"/>
            <ac:spMk id="4" creationId="{00000000-0000-0000-0000-000000000000}"/>
          </ac:spMkLst>
        </pc:spChg>
        <pc:spChg chg="mod">
          <ac:chgData name="Ragnhild Halvorsrud" userId="917ea340-fd63-490f-a7db-68428d24cf32" providerId="ADAL" clId="{3F26B701-AADC-4668-AAA4-FB7BA2B947B1}" dt="2020-06-19T17:20:45.830" v="16041" actId="790"/>
          <ac:spMkLst>
            <pc:docMk/>
            <pc:sldMk cId="3024363764" sldId="494"/>
            <ac:spMk id="5" creationId="{00000000-0000-0000-0000-000000000000}"/>
          </ac:spMkLst>
        </pc:spChg>
        <pc:spChg chg="mod">
          <ac:chgData name="Ragnhild Halvorsrud" userId="917ea340-fd63-490f-a7db-68428d24cf32" providerId="ADAL" clId="{3F26B701-AADC-4668-AAA4-FB7BA2B947B1}" dt="2020-06-19T17:20:45.835" v="16042" actId="790"/>
          <ac:spMkLst>
            <pc:docMk/>
            <pc:sldMk cId="3024363764" sldId="494"/>
            <ac:spMk id="6" creationId="{00000000-0000-0000-0000-000000000000}"/>
          </ac:spMkLst>
        </pc:spChg>
        <pc:spChg chg="mod">
          <ac:chgData name="Ragnhild Halvorsrud" userId="917ea340-fd63-490f-a7db-68428d24cf32" providerId="ADAL" clId="{3F26B701-AADC-4668-AAA4-FB7BA2B947B1}" dt="2020-06-19T17:20:45.839" v="16044" actId="790"/>
          <ac:spMkLst>
            <pc:docMk/>
            <pc:sldMk cId="3024363764" sldId="494"/>
            <ac:spMk id="8" creationId="{F07A7C3F-06F8-41F2-BD2D-83B6C03739EF}"/>
          </ac:spMkLst>
        </pc:spChg>
      </pc:sldChg>
      <pc:sldChg chg="modSp del mod modNotes">
        <pc:chgData name="Ragnhild Halvorsrud" userId="917ea340-fd63-490f-a7db-68428d24cf32" providerId="ADAL" clId="{3F26B701-AADC-4668-AAA4-FB7BA2B947B1}" dt="2020-06-19T11:31:05.478" v="9337" actId="47"/>
        <pc:sldMkLst>
          <pc:docMk/>
          <pc:sldMk cId="2709747129" sldId="504"/>
        </pc:sldMkLst>
        <pc:spChg chg="mod">
          <ac:chgData name="Ragnhild Halvorsrud" userId="917ea340-fd63-490f-a7db-68428d24cf32" providerId="ADAL" clId="{3F26B701-AADC-4668-AAA4-FB7BA2B947B1}" dt="2020-06-19T09:27:06.830" v="6127" actId="790"/>
          <ac:spMkLst>
            <pc:docMk/>
            <pc:sldMk cId="2709747129" sldId="504"/>
            <ac:spMk id="2" creationId="{00000000-0000-0000-0000-000000000000}"/>
          </ac:spMkLst>
        </pc:spChg>
        <pc:spChg chg="mod">
          <ac:chgData name="Ragnhild Halvorsrud" userId="917ea340-fd63-490f-a7db-68428d24cf32" providerId="ADAL" clId="{3F26B701-AADC-4668-AAA4-FB7BA2B947B1}" dt="2020-06-19T09:27:06.836" v="6129" actId="790"/>
          <ac:spMkLst>
            <pc:docMk/>
            <pc:sldMk cId="2709747129" sldId="504"/>
            <ac:spMk id="3" creationId="{00000000-0000-0000-0000-000000000000}"/>
          </ac:spMkLst>
        </pc:spChg>
        <pc:spChg chg="mod">
          <ac:chgData name="Ragnhild Halvorsrud" userId="917ea340-fd63-490f-a7db-68428d24cf32" providerId="ADAL" clId="{3F26B701-AADC-4668-AAA4-FB7BA2B947B1}" dt="2020-06-19T09:27:06.834" v="6128" actId="790"/>
          <ac:spMkLst>
            <pc:docMk/>
            <pc:sldMk cId="2709747129" sldId="504"/>
            <ac:spMk id="5" creationId="{00000000-0000-0000-0000-000000000000}"/>
          </ac:spMkLst>
        </pc:spChg>
      </pc:sldChg>
      <pc:sldChg chg="del">
        <pc:chgData name="Ragnhild Halvorsrud" userId="917ea340-fd63-490f-a7db-68428d24cf32" providerId="ADAL" clId="{3F26B701-AADC-4668-AAA4-FB7BA2B947B1}" dt="2020-06-18T14:12:53.661" v="515" actId="47"/>
        <pc:sldMkLst>
          <pc:docMk/>
          <pc:sldMk cId="1979665039" sldId="505"/>
        </pc:sldMkLst>
      </pc:sldChg>
      <pc:sldChg chg="modSp del mod modNotes">
        <pc:chgData name="Ragnhild Halvorsrud" userId="917ea340-fd63-490f-a7db-68428d24cf32" providerId="ADAL" clId="{3F26B701-AADC-4668-AAA4-FB7BA2B947B1}" dt="2020-06-19T11:31:05.478" v="9337" actId="47"/>
        <pc:sldMkLst>
          <pc:docMk/>
          <pc:sldMk cId="2483417226" sldId="506"/>
        </pc:sldMkLst>
        <pc:spChg chg="mod">
          <ac:chgData name="Ragnhild Halvorsrud" userId="917ea340-fd63-490f-a7db-68428d24cf32" providerId="ADAL" clId="{3F26B701-AADC-4668-AAA4-FB7BA2B947B1}" dt="2020-06-19T09:27:06.841" v="6132" actId="790"/>
          <ac:spMkLst>
            <pc:docMk/>
            <pc:sldMk cId="2483417226" sldId="506"/>
            <ac:spMk id="2" creationId="{EB0DF341-F819-43F8-A37D-E4EEA21540A5}"/>
          </ac:spMkLst>
        </pc:spChg>
        <pc:spChg chg="mod">
          <ac:chgData name="Ragnhild Halvorsrud" userId="917ea340-fd63-490f-a7db-68428d24cf32" providerId="ADAL" clId="{3F26B701-AADC-4668-AAA4-FB7BA2B947B1}" dt="2020-06-19T09:27:06.843" v="6133" actId="790"/>
          <ac:spMkLst>
            <pc:docMk/>
            <pc:sldMk cId="2483417226" sldId="506"/>
            <ac:spMk id="3" creationId="{D49CE015-9841-4075-9BC4-2AB42482CD6B}"/>
          </ac:spMkLst>
        </pc:spChg>
      </pc:sldChg>
      <pc:sldChg chg="modSp del mod modNotes">
        <pc:chgData name="Ragnhild Halvorsrud" userId="917ea340-fd63-490f-a7db-68428d24cf32" providerId="ADAL" clId="{3F26B701-AADC-4668-AAA4-FB7BA2B947B1}" dt="2020-06-19T11:31:05.478" v="9337" actId="47"/>
        <pc:sldMkLst>
          <pc:docMk/>
          <pc:sldMk cId="520822350" sldId="507"/>
        </pc:sldMkLst>
        <pc:spChg chg="mod">
          <ac:chgData name="Ragnhild Halvorsrud" userId="917ea340-fd63-490f-a7db-68428d24cf32" providerId="ADAL" clId="{3F26B701-AADC-4668-AAA4-FB7BA2B947B1}" dt="2020-06-19T09:27:06.853" v="6138" actId="790"/>
          <ac:spMkLst>
            <pc:docMk/>
            <pc:sldMk cId="520822350" sldId="507"/>
            <ac:spMk id="2" creationId="{00000000-0000-0000-0000-000000000000}"/>
          </ac:spMkLst>
        </pc:spChg>
        <pc:spChg chg="mod">
          <ac:chgData name="Ragnhild Halvorsrud" userId="917ea340-fd63-490f-a7db-68428d24cf32" providerId="ADAL" clId="{3F26B701-AADC-4668-AAA4-FB7BA2B947B1}" dt="2020-06-19T09:27:06.848" v="6136" actId="790"/>
          <ac:spMkLst>
            <pc:docMk/>
            <pc:sldMk cId="520822350" sldId="507"/>
            <ac:spMk id="5" creationId="{321804A5-D9FC-44B3-9E29-712D13817CD9}"/>
          </ac:spMkLst>
        </pc:spChg>
        <pc:spChg chg="mod">
          <ac:chgData name="Ragnhild Halvorsrud" userId="917ea340-fd63-490f-a7db-68428d24cf32" providerId="ADAL" clId="{3F26B701-AADC-4668-AAA4-FB7BA2B947B1}" dt="2020-06-19T09:27:06.851" v="6137" actId="790"/>
          <ac:spMkLst>
            <pc:docMk/>
            <pc:sldMk cId="520822350" sldId="507"/>
            <ac:spMk id="6" creationId="{90F4ECFA-61C4-44EA-9518-34E7B9ADEBFE}"/>
          </ac:spMkLst>
        </pc:spChg>
      </pc:sldChg>
      <pc:sldChg chg="addSp delSp modSp new mod ord modNotes">
        <pc:chgData name="Ragnhild Halvorsrud" userId="917ea340-fd63-490f-a7db-68428d24cf32" providerId="ADAL" clId="{3F26B701-AADC-4668-AAA4-FB7BA2B947B1}" dt="2020-06-19T17:20:46.878" v="16563" actId="790"/>
        <pc:sldMkLst>
          <pc:docMk/>
          <pc:sldMk cId="2394328622" sldId="508"/>
        </pc:sldMkLst>
        <pc:spChg chg="mod">
          <ac:chgData name="Ragnhild Halvorsrud" userId="917ea340-fd63-490f-a7db-68428d24cf32" providerId="ADAL" clId="{3F26B701-AADC-4668-AAA4-FB7BA2B947B1}" dt="2020-06-19T17:20:46.862" v="16557" actId="790"/>
          <ac:spMkLst>
            <pc:docMk/>
            <pc:sldMk cId="2394328622" sldId="508"/>
            <ac:spMk id="2" creationId="{37E60667-2ED3-47A6-8B5F-FB7EB227D008}"/>
          </ac:spMkLst>
        </pc:spChg>
        <pc:spChg chg="add mod">
          <ac:chgData name="Ragnhild Halvorsrud" userId="917ea340-fd63-490f-a7db-68428d24cf32" providerId="ADAL" clId="{3F26B701-AADC-4668-AAA4-FB7BA2B947B1}" dt="2020-06-19T17:20:46.860" v="16556" actId="790"/>
          <ac:spMkLst>
            <pc:docMk/>
            <pc:sldMk cId="2394328622" sldId="508"/>
            <ac:spMk id="3" creationId="{9373C1DD-C439-49B1-9056-CADB68425E55}"/>
          </ac:spMkLst>
        </pc:spChg>
        <pc:spChg chg="add del mod">
          <ac:chgData name="Ragnhild Halvorsrud" userId="917ea340-fd63-490f-a7db-68428d24cf32" providerId="ADAL" clId="{3F26B701-AADC-4668-AAA4-FB7BA2B947B1}" dt="2020-06-19T08:51:39.425" v="1610"/>
          <ac:spMkLst>
            <pc:docMk/>
            <pc:sldMk cId="2394328622" sldId="508"/>
            <ac:spMk id="4" creationId="{1FEFD20F-6A9F-41A7-AE3C-F583F92E1D50}"/>
          </ac:spMkLst>
        </pc:spChg>
        <pc:spChg chg="add del mod">
          <ac:chgData name="Ragnhild Halvorsrud" userId="917ea340-fd63-490f-a7db-68428d24cf32" providerId="ADAL" clId="{3F26B701-AADC-4668-AAA4-FB7BA2B947B1}" dt="2020-06-19T08:51:39.425" v="1610"/>
          <ac:spMkLst>
            <pc:docMk/>
            <pc:sldMk cId="2394328622" sldId="508"/>
            <ac:spMk id="5" creationId="{22376EA9-AC1A-4B3B-A893-EA56EC64A9DC}"/>
          </ac:spMkLst>
        </pc:spChg>
        <pc:spChg chg="add del mod">
          <ac:chgData name="Ragnhild Halvorsrud" userId="917ea340-fd63-490f-a7db-68428d24cf32" providerId="ADAL" clId="{3F26B701-AADC-4668-AAA4-FB7BA2B947B1}" dt="2020-06-19T08:51:39.425" v="1610"/>
          <ac:spMkLst>
            <pc:docMk/>
            <pc:sldMk cId="2394328622" sldId="508"/>
            <ac:spMk id="6" creationId="{057498D3-E3FB-41F0-A57C-2D7CE93572D3}"/>
          </ac:spMkLst>
        </pc:spChg>
        <pc:spChg chg="add del mod">
          <ac:chgData name="Ragnhild Halvorsrud" userId="917ea340-fd63-490f-a7db-68428d24cf32" providerId="ADAL" clId="{3F26B701-AADC-4668-AAA4-FB7BA2B947B1}" dt="2020-06-19T08:51:39.425" v="1610"/>
          <ac:spMkLst>
            <pc:docMk/>
            <pc:sldMk cId="2394328622" sldId="508"/>
            <ac:spMk id="7" creationId="{D7BDC6A1-66FE-45CD-825D-D575B4EE889A}"/>
          </ac:spMkLst>
        </pc:spChg>
        <pc:spChg chg="add mod">
          <ac:chgData name="Ragnhild Halvorsrud" userId="917ea340-fd63-490f-a7db-68428d24cf32" providerId="ADAL" clId="{3F26B701-AADC-4668-AAA4-FB7BA2B947B1}" dt="2020-06-19T17:20:46.865" v="16558" actId="790"/>
          <ac:spMkLst>
            <pc:docMk/>
            <pc:sldMk cId="2394328622" sldId="508"/>
            <ac:spMk id="8" creationId="{C4450D43-A296-4E64-80EA-77260530E01E}"/>
          </ac:spMkLst>
        </pc:spChg>
        <pc:spChg chg="add mod">
          <ac:chgData name="Ragnhild Halvorsrud" userId="917ea340-fd63-490f-a7db-68428d24cf32" providerId="ADAL" clId="{3F26B701-AADC-4668-AAA4-FB7BA2B947B1}" dt="2020-06-19T17:20:46.869" v="16559" actId="790"/>
          <ac:spMkLst>
            <pc:docMk/>
            <pc:sldMk cId="2394328622" sldId="508"/>
            <ac:spMk id="9" creationId="{8CAFC742-8CD4-470B-B377-C56592451EEC}"/>
          </ac:spMkLst>
        </pc:spChg>
        <pc:spChg chg="add mod">
          <ac:chgData name="Ragnhild Halvorsrud" userId="917ea340-fd63-490f-a7db-68428d24cf32" providerId="ADAL" clId="{3F26B701-AADC-4668-AAA4-FB7BA2B947B1}" dt="2020-06-19T17:20:46.872" v="16560" actId="790"/>
          <ac:spMkLst>
            <pc:docMk/>
            <pc:sldMk cId="2394328622" sldId="508"/>
            <ac:spMk id="10" creationId="{D3C59061-B4BF-4C1D-BCF7-D96FBD6BBDEB}"/>
          </ac:spMkLst>
        </pc:spChg>
        <pc:spChg chg="add mod">
          <ac:chgData name="Ragnhild Halvorsrud" userId="917ea340-fd63-490f-a7db-68428d24cf32" providerId="ADAL" clId="{3F26B701-AADC-4668-AAA4-FB7BA2B947B1}" dt="2020-06-19T17:20:46.875" v="16561" actId="790"/>
          <ac:spMkLst>
            <pc:docMk/>
            <pc:sldMk cId="2394328622" sldId="508"/>
            <ac:spMk id="11" creationId="{AD356CD4-729A-4FD2-B63E-BA5BBB371028}"/>
          </ac:spMkLst>
        </pc:spChg>
      </pc:sldChg>
      <pc:sldChg chg="modSp new mod modNotes">
        <pc:chgData name="Ragnhild Halvorsrud" userId="917ea340-fd63-490f-a7db-68428d24cf32" providerId="ADAL" clId="{3F26B701-AADC-4668-AAA4-FB7BA2B947B1}" dt="2020-06-19T17:20:45.866" v="16055" actId="790"/>
        <pc:sldMkLst>
          <pc:docMk/>
          <pc:sldMk cId="1608883126" sldId="509"/>
        </pc:sldMkLst>
        <pc:spChg chg="mod">
          <ac:chgData name="Ragnhild Halvorsrud" userId="917ea340-fd63-490f-a7db-68428d24cf32" providerId="ADAL" clId="{3F26B701-AADC-4668-AAA4-FB7BA2B947B1}" dt="2020-06-19T17:20:45.859" v="16052" actId="790"/>
          <ac:spMkLst>
            <pc:docMk/>
            <pc:sldMk cId="1608883126" sldId="509"/>
            <ac:spMk id="2" creationId="{52456730-9CCD-4717-BE03-D62C6887A2F1}"/>
          </ac:spMkLst>
        </pc:spChg>
        <pc:spChg chg="mod">
          <ac:chgData name="Ragnhild Halvorsrud" userId="917ea340-fd63-490f-a7db-68428d24cf32" providerId="ADAL" clId="{3F26B701-AADC-4668-AAA4-FB7BA2B947B1}" dt="2020-06-19T17:20:45.861" v="16053" actId="790"/>
          <ac:spMkLst>
            <pc:docMk/>
            <pc:sldMk cId="1608883126" sldId="509"/>
            <ac:spMk id="3" creationId="{BB7EEA35-A974-41C3-B310-23E12C424753}"/>
          </ac:spMkLst>
        </pc:spChg>
      </pc:sldChg>
      <pc:sldChg chg="add del">
        <pc:chgData name="Ragnhild Halvorsrud" userId="917ea340-fd63-490f-a7db-68428d24cf32" providerId="ADAL" clId="{3F26B701-AADC-4668-AAA4-FB7BA2B947B1}" dt="2020-06-17T18:46:18.418" v="224" actId="47"/>
        <pc:sldMkLst>
          <pc:docMk/>
          <pc:sldMk cId="410159673" sldId="510"/>
        </pc:sldMkLst>
      </pc:sldChg>
      <pc:sldChg chg="modSp add del mod">
        <pc:chgData name="Ragnhild Halvorsrud" userId="917ea340-fd63-490f-a7db-68428d24cf32" providerId="ADAL" clId="{3F26B701-AADC-4668-AAA4-FB7BA2B947B1}" dt="2020-06-18T14:12:05.869" v="503" actId="47"/>
        <pc:sldMkLst>
          <pc:docMk/>
          <pc:sldMk cId="3182055099" sldId="510"/>
        </pc:sldMkLst>
        <pc:spChg chg="mod">
          <ac:chgData name="Ragnhild Halvorsrud" userId="917ea340-fd63-490f-a7db-68428d24cf32" providerId="ADAL" clId="{3F26B701-AADC-4668-AAA4-FB7BA2B947B1}" dt="2020-06-17T18:47:46.991" v="235"/>
          <ac:spMkLst>
            <pc:docMk/>
            <pc:sldMk cId="3182055099" sldId="510"/>
            <ac:spMk id="2" creationId="{00000000-0000-0000-0000-000000000000}"/>
          </ac:spMkLst>
        </pc:spChg>
        <pc:spChg chg="mod">
          <ac:chgData name="Ragnhild Halvorsrud" userId="917ea340-fd63-490f-a7db-68428d24cf32" providerId="ADAL" clId="{3F26B701-AADC-4668-AAA4-FB7BA2B947B1}" dt="2020-06-17T18:47:53.700" v="238" actId="27636"/>
          <ac:spMkLst>
            <pc:docMk/>
            <pc:sldMk cId="3182055099" sldId="510"/>
            <ac:spMk id="3" creationId="{00000000-0000-0000-0000-000000000000}"/>
          </ac:spMkLst>
        </pc:spChg>
        <pc:spChg chg="mod">
          <ac:chgData name="Ragnhild Halvorsrud" userId="917ea340-fd63-490f-a7db-68428d24cf32" providerId="ADAL" clId="{3F26B701-AADC-4668-AAA4-FB7BA2B947B1}" dt="2020-06-17T18:47:46.991" v="235"/>
          <ac:spMkLst>
            <pc:docMk/>
            <pc:sldMk cId="3182055099" sldId="510"/>
            <ac:spMk id="4" creationId="{00000000-0000-0000-0000-000000000000}"/>
          </ac:spMkLst>
        </pc:spChg>
        <pc:spChg chg="mod">
          <ac:chgData name="Ragnhild Halvorsrud" userId="917ea340-fd63-490f-a7db-68428d24cf32" providerId="ADAL" clId="{3F26B701-AADC-4668-AAA4-FB7BA2B947B1}" dt="2020-06-17T18:48:04.641" v="240" actId="14100"/>
          <ac:spMkLst>
            <pc:docMk/>
            <pc:sldMk cId="3182055099" sldId="510"/>
            <ac:spMk id="5" creationId="{00000000-0000-0000-0000-000000000000}"/>
          </ac:spMkLst>
        </pc:spChg>
        <pc:picChg chg="mod">
          <ac:chgData name="Ragnhild Halvorsrud" userId="917ea340-fd63-490f-a7db-68428d24cf32" providerId="ADAL" clId="{3F26B701-AADC-4668-AAA4-FB7BA2B947B1}" dt="2020-06-17T18:48:00.817" v="239" actId="1076"/>
          <ac:picMkLst>
            <pc:docMk/>
            <pc:sldMk cId="3182055099" sldId="510"/>
            <ac:picMk id="16" creationId="{00000000-0000-0000-0000-000000000000}"/>
          </ac:picMkLst>
        </pc:picChg>
      </pc:sldChg>
      <pc:sldChg chg="modSp add mod modNotes">
        <pc:chgData name="Ragnhild Halvorsrud" userId="917ea340-fd63-490f-a7db-68428d24cf32" providerId="ADAL" clId="{3F26B701-AADC-4668-AAA4-FB7BA2B947B1}" dt="2020-06-19T17:20:45.857" v="16051" actId="790"/>
        <pc:sldMkLst>
          <pc:docMk/>
          <pc:sldMk cId="1043206022" sldId="511"/>
        </pc:sldMkLst>
        <pc:spChg chg="mod">
          <ac:chgData name="Ragnhild Halvorsrud" userId="917ea340-fd63-490f-a7db-68428d24cf32" providerId="ADAL" clId="{3F26B701-AADC-4668-AAA4-FB7BA2B947B1}" dt="2020-06-19T17:20:45.846" v="16047" actId="790"/>
          <ac:spMkLst>
            <pc:docMk/>
            <pc:sldMk cId="1043206022" sldId="511"/>
            <ac:spMk id="2" creationId="{00000000-0000-0000-0000-000000000000}"/>
          </ac:spMkLst>
        </pc:spChg>
        <pc:spChg chg="mod">
          <ac:chgData name="Ragnhild Halvorsrud" userId="917ea340-fd63-490f-a7db-68428d24cf32" providerId="ADAL" clId="{3F26B701-AADC-4668-AAA4-FB7BA2B947B1}" dt="2020-06-19T17:20:45.854" v="16049" actId="790"/>
          <ac:spMkLst>
            <pc:docMk/>
            <pc:sldMk cId="1043206022" sldId="511"/>
            <ac:spMk id="3" creationId="{00000000-0000-0000-0000-000000000000}"/>
          </ac:spMkLst>
        </pc:spChg>
        <pc:spChg chg="mod">
          <ac:chgData name="Ragnhild Halvorsrud" userId="917ea340-fd63-490f-a7db-68428d24cf32" providerId="ADAL" clId="{3F26B701-AADC-4668-AAA4-FB7BA2B947B1}" dt="2020-06-19T17:20:45.851" v="16048" actId="790"/>
          <ac:spMkLst>
            <pc:docMk/>
            <pc:sldMk cId="1043206022" sldId="511"/>
            <ac:spMk id="5" creationId="{00000000-0000-0000-0000-000000000000}"/>
          </ac:spMkLst>
        </pc:spChg>
      </pc:sldChg>
      <pc:sldChg chg="modSp add mod ord modNotes">
        <pc:chgData name="Ragnhild Halvorsrud" userId="917ea340-fd63-490f-a7db-68428d24cf32" providerId="ADAL" clId="{3F26B701-AADC-4668-AAA4-FB7BA2B947B1}" dt="2020-06-19T17:20:45.882" v="16061" actId="790"/>
        <pc:sldMkLst>
          <pc:docMk/>
          <pc:sldMk cId="930194854" sldId="512"/>
        </pc:sldMkLst>
        <pc:spChg chg="mod">
          <ac:chgData name="Ragnhild Halvorsrud" userId="917ea340-fd63-490f-a7db-68428d24cf32" providerId="ADAL" clId="{3F26B701-AADC-4668-AAA4-FB7BA2B947B1}" dt="2020-06-19T17:20:45.868" v="16056" actId="790"/>
          <ac:spMkLst>
            <pc:docMk/>
            <pc:sldMk cId="930194854" sldId="512"/>
            <ac:spMk id="2" creationId="{00000000-0000-0000-0000-000000000000}"/>
          </ac:spMkLst>
        </pc:spChg>
        <pc:spChg chg="mod">
          <ac:chgData name="Ragnhild Halvorsrud" userId="917ea340-fd63-490f-a7db-68428d24cf32" providerId="ADAL" clId="{3F26B701-AADC-4668-AAA4-FB7BA2B947B1}" dt="2020-06-19T17:20:45.871" v="16057" actId="790"/>
          <ac:spMkLst>
            <pc:docMk/>
            <pc:sldMk cId="930194854" sldId="512"/>
            <ac:spMk id="3" creationId="{00000000-0000-0000-0000-000000000000}"/>
          </ac:spMkLst>
        </pc:spChg>
        <pc:spChg chg="mod">
          <ac:chgData name="Ragnhild Halvorsrud" userId="917ea340-fd63-490f-a7db-68428d24cf32" providerId="ADAL" clId="{3F26B701-AADC-4668-AAA4-FB7BA2B947B1}" dt="2020-06-19T17:20:45.874" v="16058" actId="790"/>
          <ac:spMkLst>
            <pc:docMk/>
            <pc:sldMk cId="930194854" sldId="512"/>
            <ac:spMk id="4" creationId="{00000000-0000-0000-0000-000000000000}"/>
          </ac:spMkLst>
        </pc:spChg>
        <pc:spChg chg="mod">
          <ac:chgData name="Ragnhild Halvorsrud" userId="917ea340-fd63-490f-a7db-68428d24cf32" providerId="ADAL" clId="{3F26B701-AADC-4668-AAA4-FB7BA2B947B1}" dt="2020-06-19T17:20:45.878" v="16059" actId="790"/>
          <ac:spMkLst>
            <pc:docMk/>
            <pc:sldMk cId="930194854" sldId="512"/>
            <ac:spMk id="5" creationId="{00000000-0000-0000-0000-000000000000}"/>
          </ac:spMkLst>
        </pc:spChg>
        <pc:picChg chg="mod">
          <ac:chgData name="Ragnhild Halvorsrud" userId="917ea340-fd63-490f-a7db-68428d24cf32" providerId="ADAL" clId="{3F26B701-AADC-4668-AAA4-FB7BA2B947B1}" dt="2020-06-18T14:11:16.963" v="492" actId="1076"/>
          <ac:picMkLst>
            <pc:docMk/>
            <pc:sldMk cId="930194854" sldId="512"/>
            <ac:picMk id="16" creationId="{00000000-0000-0000-0000-000000000000}"/>
          </ac:picMkLst>
        </pc:picChg>
      </pc:sldChg>
      <pc:sldChg chg="addSp delSp modSp add mod modNotes">
        <pc:chgData name="Ragnhild Halvorsrud" userId="917ea340-fd63-490f-a7db-68428d24cf32" providerId="ADAL" clId="{3F26B701-AADC-4668-AAA4-FB7BA2B947B1}" dt="2020-06-19T17:20:45.896" v="16066" actId="790"/>
        <pc:sldMkLst>
          <pc:docMk/>
          <pc:sldMk cId="2322008763" sldId="513"/>
        </pc:sldMkLst>
        <pc:spChg chg="mod">
          <ac:chgData name="Ragnhild Halvorsrud" userId="917ea340-fd63-490f-a7db-68428d24cf32" providerId="ADAL" clId="{3F26B701-AADC-4668-AAA4-FB7BA2B947B1}" dt="2020-06-19T17:20:45.885" v="16062" actId="790"/>
          <ac:spMkLst>
            <pc:docMk/>
            <pc:sldMk cId="2322008763" sldId="513"/>
            <ac:spMk id="2" creationId="{00000000-0000-0000-0000-000000000000}"/>
          </ac:spMkLst>
        </pc:spChg>
        <pc:spChg chg="mod">
          <ac:chgData name="Ragnhild Halvorsrud" userId="917ea340-fd63-490f-a7db-68428d24cf32" providerId="ADAL" clId="{3F26B701-AADC-4668-AAA4-FB7BA2B947B1}" dt="2020-06-19T17:20:45.890" v="16063" actId="790"/>
          <ac:spMkLst>
            <pc:docMk/>
            <pc:sldMk cId="2322008763" sldId="513"/>
            <ac:spMk id="3" creationId="{00000000-0000-0000-0000-000000000000}"/>
          </ac:spMkLst>
        </pc:spChg>
        <pc:spChg chg="mod">
          <ac:chgData name="Ragnhild Halvorsrud" userId="917ea340-fd63-490f-a7db-68428d24cf32" providerId="ADAL" clId="{3F26B701-AADC-4668-AAA4-FB7BA2B947B1}" dt="2020-06-19T17:20:45.892" v="16064" actId="790"/>
          <ac:spMkLst>
            <pc:docMk/>
            <pc:sldMk cId="2322008763" sldId="513"/>
            <ac:spMk id="4" creationId="{00000000-0000-0000-0000-000000000000}"/>
          </ac:spMkLst>
        </pc:spChg>
        <pc:spChg chg="del mod">
          <ac:chgData name="Ragnhild Halvorsrud" userId="917ea340-fd63-490f-a7db-68428d24cf32" providerId="ADAL" clId="{3F26B701-AADC-4668-AAA4-FB7BA2B947B1}" dt="2020-06-18T14:08:07.848" v="472" actId="478"/>
          <ac:spMkLst>
            <pc:docMk/>
            <pc:sldMk cId="2322008763" sldId="513"/>
            <ac:spMk id="5" creationId="{00000000-0000-0000-0000-000000000000}"/>
          </ac:spMkLst>
        </pc:spChg>
        <pc:spChg chg="add del mod">
          <ac:chgData name="Ragnhild Halvorsrud" userId="917ea340-fd63-490f-a7db-68428d24cf32" providerId="ADAL" clId="{3F26B701-AADC-4668-AAA4-FB7BA2B947B1}" dt="2020-06-18T14:10:47.725" v="490"/>
          <ac:spMkLst>
            <pc:docMk/>
            <pc:sldMk cId="2322008763" sldId="513"/>
            <ac:spMk id="6" creationId="{0F6D7532-BA49-4704-B68D-192B66FCFE4B}"/>
          </ac:spMkLst>
        </pc:spChg>
        <pc:spChg chg="add del mod">
          <ac:chgData name="Ragnhild Halvorsrud" userId="917ea340-fd63-490f-a7db-68428d24cf32" providerId="ADAL" clId="{3F26B701-AADC-4668-AAA4-FB7BA2B947B1}" dt="2020-06-18T14:10:47.725" v="490"/>
          <ac:spMkLst>
            <pc:docMk/>
            <pc:sldMk cId="2322008763" sldId="513"/>
            <ac:spMk id="7" creationId="{94774025-29CC-4BAF-95DF-F84ED2A82FB7}"/>
          </ac:spMkLst>
        </pc:spChg>
        <pc:spChg chg="add del mod">
          <ac:chgData name="Ragnhild Halvorsrud" userId="917ea340-fd63-490f-a7db-68428d24cf32" providerId="ADAL" clId="{3F26B701-AADC-4668-AAA4-FB7BA2B947B1}" dt="2020-06-18T14:10:47.725" v="490"/>
          <ac:spMkLst>
            <pc:docMk/>
            <pc:sldMk cId="2322008763" sldId="513"/>
            <ac:spMk id="8" creationId="{854648E3-CA69-403B-A09A-867785C844FF}"/>
          </ac:spMkLst>
        </pc:spChg>
        <pc:picChg chg="del">
          <ac:chgData name="Ragnhild Halvorsrud" userId="917ea340-fd63-490f-a7db-68428d24cf32" providerId="ADAL" clId="{3F26B701-AADC-4668-AAA4-FB7BA2B947B1}" dt="2020-06-18T14:08:04.369" v="470" actId="478"/>
          <ac:picMkLst>
            <pc:docMk/>
            <pc:sldMk cId="2322008763" sldId="513"/>
            <ac:picMk id="16" creationId="{00000000-0000-0000-0000-000000000000}"/>
          </ac:picMkLst>
        </pc:picChg>
      </pc:sldChg>
      <pc:sldChg chg="addSp new del">
        <pc:chgData name="Ragnhild Halvorsrud" userId="917ea340-fd63-490f-a7db-68428d24cf32" providerId="ADAL" clId="{3F26B701-AADC-4668-AAA4-FB7BA2B947B1}" dt="2020-06-18T15:26:29.671" v="649" actId="47"/>
        <pc:sldMkLst>
          <pc:docMk/>
          <pc:sldMk cId="3439615409" sldId="514"/>
        </pc:sldMkLst>
        <pc:picChg chg="add">
          <ac:chgData name="Ragnhild Halvorsrud" userId="917ea340-fd63-490f-a7db-68428d24cf32" providerId="ADAL" clId="{3F26B701-AADC-4668-AAA4-FB7BA2B947B1}" dt="2020-06-18T15:25:04.165" v="644"/>
          <ac:picMkLst>
            <pc:docMk/>
            <pc:sldMk cId="3439615409" sldId="514"/>
            <ac:picMk id="4" creationId="{1929A3FF-7AD3-4ECC-8DB6-10BCBC64C83E}"/>
          </ac:picMkLst>
        </pc:picChg>
      </pc:sldChg>
      <pc:sldChg chg="addSp modSp new mod modNotes">
        <pc:chgData name="Ragnhild Halvorsrud" userId="917ea340-fd63-490f-a7db-68428d24cf32" providerId="ADAL" clId="{3F26B701-AADC-4668-AAA4-FB7BA2B947B1}" dt="2020-06-19T17:20:47.680" v="16991" actId="790"/>
        <pc:sldMkLst>
          <pc:docMk/>
          <pc:sldMk cId="3877962403" sldId="515"/>
        </pc:sldMkLst>
        <pc:spChg chg="mod">
          <ac:chgData name="Ragnhild Halvorsrud" userId="917ea340-fd63-490f-a7db-68428d24cf32" providerId="ADAL" clId="{3F26B701-AADC-4668-AAA4-FB7BA2B947B1}" dt="2020-06-19T17:20:47.676" v="16988" actId="790"/>
          <ac:spMkLst>
            <pc:docMk/>
            <pc:sldMk cId="3877962403" sldId="515"/>
            <ac:spMk id="2" creationId="{005C3D75-5C0A-4A98-B845-83A2AFEE594C}"/>
          </ac:spMkLst>
        </pc:spChg>
        <pc:spChg chg="mod">
          <ac:chgData name="Ragnhild Halvorsrud" userId="917ea340-fd63-490f-a7db-68428d24cf32" providerId="ADAL" clId="{3F26B701-AADC-4668-AAA4-FB7BA2B947B1}" dt="2020-06-19T17:20:47.677" v="16989" actId="790"/>
          <ac:spMkLst>
            <pc:docMk/>
            <pc:sldMk cId="3877962403" sldId="515"/>
            <ac:spMk id="3" creationId="{00344F80-A1AC-45C7-B991-D50C387B3640}"/>
          </ac:spMkLst>
        </pc:spChg>
        <pc:picChg chg="add mod">
          <ac:chgData name="Ragnhild Halvorsrud" userId="917ea340-fd63-490f-a7db-68428d24cf32" providerId="ADAL" clId="{3F26B701-AADC-4668-AAA4-FB7BA2B947B1}" dt="2020-06-18T15:26:24.798" v="648" actId="1076"/>
          <ac:picMkLst>
            <pc:docMk/>
            <pc:sldMk cId="3877962403" sldId="515"/>
            <ac:picMk id="4" creationId="{88C456A7-0951-46CC-86A0-8DF39BB2E768}"/>
          </ac:picMkLst>
        </pc:picChg>
      </pc:sldChg>
      <pc:sldChg chg="addSp delSp modSp add mod ord modNotes">
        <pc:chgData name="Ragnhild Halvorsrud" userId="917ea340-fd63-490f-a7db-68428d24cf32" providerId="ADAL" clId="{3F26B701-AADC-4668-AAA4-FB7BA2B947B1}" dt="2020-06-19T17:20:45.956" v="16093" actId="790"/>
        <pc:sldMkLst>
          <pc:docMk/>
          <pc:sldMk cId="1604233325" sldId="516"/>
        </pc:sldMkLst>
        <pc:spChg chg="mod">
          <ac:chgData name="Ragnhild Halvorsrud" userId="917ea340-fd63-490f-a7db-68428d24cf32" providerId="ADAL" clId="{3F26B701-AADC-4668-AAA4-FB7BA2B947B1}" dt="2020-06-19T17:20:45.950" v="16090" actId="790"/>
          <ac:spMkLst>
            <pc:docMk/>
            <pc:sldMk cId="1604233325" sldId="516"/>
            <ac:spMk id="2" creationId="{52456730-9CCD-4717-BE03-D62C6887A2F1}"/>
          </ac:spMkLst>
        </pc:spChg>
        <pc:spChg chg="mod">
          <ac:chgData name="Ragnhild Halvorsrud" userId="917ea340-fd63-490f-a7db-68428d24cf32" providerId="ADAL" clId="{3F26B701-AADC-4668-AAA4-FB7BA2B947B1}" dt="2020-06-19T17:20:45.953" v="16091" actId="790"/>
          <ac:spMkLst>
            <pc:docMk/>
            <pc:sldMk cId="1604233325" sldId="516"/>
            <ac:spMk id="3" creationId="{BB7EEA35-A974-41C3-B310-23E12C424753}"/>
          </ac:spMkLst>
        </pc:spChg>
        <pc:spChg chg="add del mod">
          <ac:chgData name="Ragnhild Halvorsrud" userId="917ea340-fd63-490f-a7db-68428d24cf32" providerId="ADAL" clId="{3F26B701-AADC-4668-AAA4-FB7BA2B947B1}" dt="2020-06-19T11:43:35.029" v="9425"/>
          <ac:spMkLst>
            <pc:docMk/>
            <pc:sldMk cId="1604233325" sldId="516"/>
            <ac:spMk id="4" creationId="{2E843822-538D-4464-AD00-45ECC7D81500}"/>
          </ac:spMkLst>
        </pc:spChg>
        <pc:spChg chg="add del mod">
          <ac:chgData name="Ragnhild Halvorsrud" userId="917ea340-fd63-490f-a7db-68428d24cf32" providerId="ADAL" clId="{3F26B701-AADC-4668-AAA4-FB7BA2B947B1}" dt="2020-06-19T11:43:35.029" v="9425"/>
          <ac:spMkLst>
            <pc:docMk/>
            <pc:sldMk cId="1604233325" sldId="516"/>
            <ac:spMk id="5" creationId="{DB063B8F-6043-42FF-AF4B-4B554221DE43}"/>
          </ac:spMkLst>
        </pc:spChg>
        <pc:spChg chg="add del mod">
          <ac:chgData name="Ragnhild Halvorsrud" userId="917ea340-fd63-490f-a7db-68428d24cf32" providerId="ADAL" clId="{3F26B701-AADC-4668-AAA4-FB7BA2B947B1}" dt="2020-06-19T11:45:29.304" v="9433"/>
          <ac:spMkLst>
            <pc:docMk/>
            <pc:sldMk cId="1604233325" sldId="516"/>
            <ac:spMk id="6" creationId="{CB4020EB-6D3E-443A-9E58-02AE1EEC8B2B}"/>
          </ac:spMkLst>
        </pc:spChg>
        <pc:spChg chg="add del mod">
          <ac:chgData name="Ragnhild Halvorsrud" userId="917ea340-fd63-490f-a7db-68428d24cf32" providerId="ADAL" clId="{3F26B701-AADC-4668-AAA4-FB7BA2B947B1}" dt="2020-06-19T11:45:29.304" v="9433"/>
          <ac:spMkLst>
            <pc:docMk/>
            <pc:sldMk cId="1604233325" sldId="516"/>
            <ac:spMk id="7" creationId="{857B040F-D1AF-4FCC-94C0-E2E6BF193B22}"/>
          </ac:spMkLst>
        </pc:spChg>
      </pc:sldChg>
      <pc:sldChg chg="modSp add del mod modNotes">
        <pc:chgData name="Ragnhild Halvorsrud" userId="917ea340-fd63-490f-a7db-68428d24cf32" providerId="ADAL" clId="{3F26B701-AADC-4668-AAA4-FB7BA2B947B1}" dt="2020-06-19T12:23:33.808" v="10474" actId="47"/>
        <pc:sldMkLst>
          <pc:docMk/>
          <pc:sldMk cId="1645381174" sldId="517"/>
        </pc:sldMkLst>
        <pc:spChg chg="mod">
          <ac:chgData name="Ragnhild Halvorsrud" userId="917ea340-fd63-490f-a7db-68428d24cf32" providerId="ADAL" clId="{3F26B701-AADC-4668-AAA4-FB7BA2B947B1}" dt="2020-06-19T09:27:06.814" v="6119" actId="790"/>
          <ac:spMkLst>
            <pc:docMk/>
            <pc:sldMk cId="1645381174" sldId="517"/>
            <ac:spMk id="2" creationId="{37E60667-2ED3-47A6-8B5F-FB7EB227D008}"/>
          </ac:spMkLst>
        </pc:spChg>
      </pc:sldChg>
      <pc:sldChg chg="add del">
        <pc:chgData name="Ragnhild Halvorsrud" userId="917ea340-fd63-490f-a7db-68428d24cf32" providerId="ADAL" clId="{3F26B701-AADC-4668-AAA4-FB7BA2B947B1}" dt="2020-06-19T08:35:29.359" v="1490" actId="47"/>
        <pc:sldMkLst>
          <pc:docMk/>
          <pc:sldMk cId="3312346991" sldId="517"/>
        </pc:sldMkLst>
      </pc:sldChg>
      <pc:sldChg chg="addSp delSp modSp new mod modNotes">
        <pc:chgData name="Ragnhild Halvorsrud" userId="917ea340-fd63-490f-a7db-68428d24cf32" providerId="ADAL" clId="{3F26B701-AADC-4668-AAA4-FB7BA2B947B1}" dt="2020-06-19T17:20:46.910" v="16581" actId="790"/>
        <pc:sldMkLst>
          <pc:docMk/>
          <pc:sldMk cId="3972162138" sldId="518"/>
        </pc:sldMkLst>
        <pc:spChg chg="mod">
          <ac:chgData name="Ragnhild Halvorsrud" userId="917ea340-fd63-490f-a7db-68428d24cf32" providerId="ADAL" clId="{3F26B701-AADC-4668-AAA4-FB7BA2B947B1}" dt="2020-06-19T17:20:46.879" v="16564" actId="790"/>
          <ac:spMkLst>
            <pc:docMk/>
            <pc:sldMk cId="3972162138" sldId="518"/>
            <ac:spMk id="2" creationId="{CEF0584D-E78C-408F-A464-AF661D7CD2F8}"/>
          </ac:spMkLst>
        </pc:spChg>
        <pc:spChg chg="del mod">
          <ac:chgData name="Ragnhild Halvorsrud" userId="917ea340-fd63-490f-a7db-68428d24cf32" providerId="ADAL" clId="{3F26B701-AADC-4668-AAA4-FB7BA2B947B1}" dt="2020-06-19T08:54:59.345" v="2044"/>
          <ac:spMkLst>
            <pc:docMk/>
            <pc:sldMk cId="3972162138" sldId="518"/>
            <ac:spMk id="3" creationId="{93D6C254-8E82-42C8-8C8C-DBA271F8F1F0}"/>
          </ac:spMkLst>
        </pc:spChg>
        <pc:spChg chg="mod">
          <ac:chgData name="Ragnhild Halvorsrud" userId="917ea340-fd63-490f-a7db-68428d24cf32" providerId="ADAL" clId="{3F26B701-AADC-4668-AAA4-FB7BA2B947B1}" dt="2020-06-19T17:20:46.881" v="16565" actId="790"/>
          <ac:spMkLst>
            <pc:docMk/>
            <pc:sldMk cId="3972162138" sldId="518"/>
            <ac:spMk id="4" creationId="{359912B9-4EB6-42C7-BF37-C605F081559D}"/>
          </ac:spMkLst>
        </pc:spChg>
        <pc:spChg chg="add mod">
          <ac:chgData name="Ragnhild Halvorsrud" userId="917ea340-fd63-490f-a7db-68428d24cf32" providerId="ADAL" clId="{3F26B701-AADC-4668-AAA4-FB7BA2B947B1}" dt="2020-06-19T17:20:46.883" v="16566" actId="790"/>
          <ac:spMkLst>
            <pc:docMk/>
            <pc:sldMk cId="3972162138" sldId="518"/>
            <ac:spMk id="5" creationId="{1A6FA598-573A-4B84-B451-39426566E1B3}"/>
          </ac:spMkLst>
        </pc:spChg>
        <pc:spChg chg="add mod">
          <ac:chgData name="Ragnhild Halvorsrud" userId="917ea340-fd63-490f-a7db-68428d24cf32" providerId="ADAL" clId="{3F26B701-AADC-4668-AAA4-FB7BA2B947B1}" dt="2020-06-19T17:20:46.885" v="16567" actId="790"/>
          <ac:spMkLst>
            <pc:docMk/>
            <pc:sldMk cId="3972162138" sldId="518"/>
            <ac:spMk id="6" creationId="{9CD91430-CFD3-4C86-81D9-D8343A7D7F47}"/>
          </ac:spMkLst>
        </pc:spChg>
        <pc:spChg chg="add mod">
          <ac:chgData name="Ragnhild Halvorsrud" userId="917ea340-fd63-490f-a7db-68428d24cf32" providerId="ADAL" clId="{3F26B701-AADC-4668-AAA4-FB7BA2B947B1}" dt="2020-06-19T17:20:46.887" v="16568" actId="790"/>
          <ac:spMkLst>
            <pc:docMk/>
            <pc:sldMk cId="3972162138" sldId="518"/>
            <ac:spMk id="9" creationId="{FABB1ED2-CF0A-44FA-8D79-905F8B3A0CE2}"/>
          </ac:spMkLst>
        </pc:spChg>
        <pc:spChg chg="add mod">
          <ac:chgData name="Ragnhild Halvorsrud" userId="917ea340-fd63-490f-a7db-68428d24cf32" providerId="ADAL" clId="{3F26B701-AADC-4668-AAA4-FB7BA2B947B1}" dt="2020-06-19T17:20:46.888" v="16569" actId="790"/>
          <ac:spMkLst>
            <pc:docMk/>
            <pc:sldMk cId="3972162138" sldId="518"/>
            <ac:spMk id="10" creationId="{C38AEAFE-B42A-4848-8A39-CED51FEBF34A}"/>
          </ac:spMkLst>
        </pc:spChg>
        <pc:spChg chg="mod">
          <ac:chgData name="Ragnhild Halvorsrud" userId="917ea340-fd63-490f-a7db-68428d24cf32" providerId="ADAL" clId="{3F26B701-AADC-4668-AAA4-FB7BA2B947B1}" dt="2020-06-19T17:20:46.894" v="16572" actId="790"/>
          <ac:spMkLst>
            <pc:docMk/>
            <pc:sldMk cId="3972162138" sldId="518"/>
            <ac:spMk id="17" creationId="{0820EA35-7930-464A-8E1C-CAB4A347504C}"/>
          </ac:spMkLst>
        </pc:spChg>
        <pc:spChg chg="mod">
          <ac:chgData name="Ragnhild Halvorsrud" userId="917ea340-fd63-490f-a7db-68428d24cf32" providerId="ADAL" clId="{3F26B701-AADC-4668-AAA4-FB7BA2B947B1}" dt="2020-06-19T17:20:46.895" v="16573" actId="790"/>
          <ac:spMkLst>
            <pc:docMk/>
            <pc:sldMk cId="3972162138" sldId="518"/>
            <ac:spMk id="18" creationId="{B3798537-A924-4B2C-B962-7D37230CD15B}"/>
          </ac:spMkLst>
        </pc:spChg>
        <pc:spChg chg="mod">
          <ac:chgData name="Ragnhild Halvorsrud" userId="917ea340-fd63-490f-a7db-68428d24cf32" providerId="ADAL" clId="{3F26B701-AADC-4668-AAA4-FB7BA2B947B1}" dt="2020-06-19T17:20:46.897" v="16574" actId="790"/>
          <ac:spMkLst>
            <pc:docMk/>
            <pc:sldMk cId="3972162138" sldId="518"/>
            <ac:spMk id="19" creationId="{97F80061-DFFE-4E79-8EF8-13734BFA626A}"/>
          </ac:spMkLst>
        </pc:spChg>
        <pc:spChg chg="mod">
          <ac:chgData name="Ragnhild Halvorsrud" userId="917ea340-fd63-490f-a7db-68428d24cf32" providerId="ADAL" clId="{3F26B701-AADC-4668-AAA4-FB7BA2B947B1}" dt="2020-06-19T17:20:46.898" v="16575" actId="790"/>
          <ac:spMkLst>
            <pc:docMk/>
            <pc:sldMk cId="3972162138" sldId="518"/>
            <ac:spMk id="20" creationId="{A0A2D603-06A2-4BB5-9694-F7EC64A41574}"/>
          </ac:spMkLst>
        </pc:spChg>
        <pc:spChg chg="mod">
          <ac:chgData name="Ragnhild Halvorsrud" userId="917ea340-fd63-490f-a7db-68428d24cf32" providerId="ADAL" clId="{3F26B701-AADC-4668-AAA4-FB7BA2B947B1}" dt="2020-06-19T17:20:46.900" v="16576" actId="790"/>
          <ac:spMkLst>
            <pc:docMk/>
            <pc:sldMk cId="3972162138" sldId="518"/>
            <ac:spMk id="22" creationId="{7A372F86-957E-4CFE-AAC4-FE5528378E9A}"/>
          </ac:spMkLst>
        </pc:spChg>
        <pc:spChg chg="mod">
          <ac:chgData name="Ragnhild Halvorsrud" userId="917ea340-fd63-490f-a7db-68428d24cf32" providerId="ADAL" clId="{3F26B701-AADC-4668-AAA4-FB7BA2B947B1}" dt="2020-06-19T17:20:46.890" v="16570" actId="790"/>
          <ac:spMkLst>
            <pc:docMk/>
            <pc:sldMk cId="3972162138" sldId="518"/>
            <ac:spMk id="23" creationId="{5563A405-4E4C-44AF-BFF9-7D827B7A187A}"/>
          </ac:spMkLst>
        </pc:spChg>
        <pc:spChg chg="mod">
          <ac:chgData name="Ragnhild Halvorsrud" userId="917ea340-fd63-490f-a7db-68428d24cf32" providerId="ADAL" clId="{3F26B701-AADC-4668-AAA4-FB7BA2B947B1}" dt="2020-06-19T17:20:46.891" v="16571" actId="790"/>
          <ac:spMkLst>
            <pc:docMk/>
            <pc:sldMk cId="3972162138" sldId="518"/>
            <ac:spMk id="24" creationId="{AAAF8B99-0A0C-437F-8C28-375F21B066CC}"/>
          </ac:spMkLst>
        </pc:spChg>
        <pc:spChg chg="add mod">
          <ac:chgData name="Ragnhild Halvorsrud" userId="917ea340-fd63-490f-a7db-68428d24cf32" providerId="ADAL" clId="{3F26B701-AADC-4668-AAA4-FB7BA2B947B1}" dt="2020-06-19T17:20:46.903" v="16577" actId="790"/>
          <ac:spMkLst>
            <pc:docMk/>
            <pc:sldMk cId="3972162138" sldId="518"/>
            <ac:spMk id="25" creationId="{EDEA9200-F9E9-4752-8670-AB13C2EDB25E}"/>
          </ac:spMkLst>
        </pc:spChg>
        <pc:spChg chg="add mod">
          <ac:chgData name="Ragnhild Halvorsrud" userId="917ea340-fd63-490f-a7db-68428d24cf32" providerId="ADAL" clId="{3F26B701-AADC-4668-AAA4-FB7BA2B947B1}" dt="2020-06-19T17:20:46.904" v="16578" actId="790"/>
          <ac:spMkLst>
            <pc:docMk/>
            <pc:sldMk cId="3972162138" sldId="518"/>
            <ac:spMk id="26" creationId="{12863834-5952-4D57-AC32-456D2631AEF1}"/>
          </ac:spMkLst>
        </pc:spChg>
        <pc:spChg chg="add mod">
          <ac:chgData name="Ragnhild Halvorsrud" userId="917ea340-fd63-490f-a7db-68428d24cf32" providerId="ADAL" clId="{3F26B701-AADC-4668-AAA4-FB7BA2B947B1}" dt="2020-06-19T17:20:46.906" v="16579" actId="790"/>
          <ac:spMkLst>
            <pc:docMk/>
            <pc:sldMk cId="3972162138" sldId="518"/>
            <ac:spMk id="27" creationId="{7FBF89A1-2FD6-4833-B8D1-990D9E10AD27}"/>
          </ac:spMkLst>
        </pc:spChg>
        <pc:grpChg chg="add mod">
          <ac:chgData name="Ragnhild Halvorsrud" userId="917ea340-fd63-490f-a7db-68428d24cf32" providerId="ADAL" clId="{3F26B701-AADC-4668-AAA4-FB7BA2B947B1}" dt="2020-06-19T08:55:40.209" v="2065" actId="1076"/>
          <ac:grpSpMkLst>
            <pc:docMk/>
            <pc:sldMk cId="3972162138" sldId="518"/>
            <ac:grpSpMk id="11" creationId="{66C879E1-1B96-4FBF-97F1-F456D99524CA}"/>
          </ac:grpSpMkLst>
        </pc:grpChg>
        <pc:grpChg chg="mod">
          <ac:chgData name="Ragnhild Halvorsrud" userId="917ea340-fd63-490f-a7db-68428d24cf32" providerId="ADAL" clId="{3F26B701-AADC-4668-AAA4-FB7BA2B947B1}" dt="2020-06-19T08:55:25.076" v="2063"/>
          <ac:grpSpMkLst>
            <pc:docMk/>
            <pc:sldMk cId="3972162138" sldId="518"/>
            <ac:grpSpMk id="12" creationId="{78296E4B-4CBE-4E66-9FF2-0B204442D3B4}"/>
          </ac:grpSpMkLst>
        </pc:grpChg>
        <pc:picChg chg="mod">
          <ac:chgData name="Ragnhild Halvorsrud" userId="917ea340-fd63-490f-a7db-68428d24cf32" providerId="ADAL" clId="{3F26B701-AADC-4668-AAA4-FB7BA2B947B1}" dt="2020-06-19T08:55:25.076" v="2063"/>
          <ac:picMkLst>
            <pc:docMk/>
            <pc:sldMk cId="3972162138" sldId="518"/>
            <ac:picMk id="13" creationId="{BB587121-08AD-490F-8400-0F90CC6B2982}"/>
          </ac:picMkLst>
        </pc:picChg>
        <pc:picChg chg="mod">
          <ac:chgData name="Ragnhild Halvorsrud" userId="917ea340-fd63-490f-a7db-68428d24cf32" providerId="ADAL" clId="{3F26B701-AADC-4668-AAA4-FB7BA2B947B1}" dt="2020-06-19T08:55:25.076" v="2063"/>
          <ac:picMkLst>
            <pc:docMk/>
            <pc:sldMk cId="3972162138" sldId="518"/>
            <ac:picMk id="14" creationId="{4ECEDE80-4891-4454-BDF3-3430E8E11948}"/>
          </ac:picMkLst>
        </pc:picChg>
        <pc:picChg chg="mod">
          <ac:chgData name="Ragnhild Halvorsrud" userId="917ea340-fd63-490f-a7db-68428d24cf32" providerId="ADAL" clId="{3F26B701-AADC-4668-AAA4-FB7BA2B947B1}" dt="2020-06-19T08:55:25.076" v="2063"/>
          <ac:picMkLst>
            <pc:docMk/>
            <pc:sldMk cId="3972162138" sldId="518"/>
            <ac:picMk id="15" creationId="{DF8FC527-0668-47A5-9708-1870481F0707}"/>
          </ac:picMkLst>
        </pc:picChg>
        <pc:picChg chg="mod">
          <ac:chgData name="Ragnhild Halvorsrud" userId="917ea340-fd63-490f-a7db-68428d24cf32" providerId="ADAL" clId="{3F26B701-AADC-4668-AAA4-FB7BA2B947B1}" dt="2020-06-19T08:55:25.076" v="2063"/>
          <ac:picMkLst>
            <pc:docMk/>
            <pc:sldMk cId="3972162138" sldId="518"/>
            <ac:picMk id="16" creationId="{2AD69911-2D73-4F79-A71F-BF91E5E5461A}"/>
          </ac:picMkLst>
        </pc:picChg>
        <pc:picChg chg="mod">
          <ac:chgData name="Ragnhild Halvorsrud" userId="917ea340-fd63-490f-a7db-68428d24cf32" providerId="ADAL" clId="{3F26B701-AADC-4668-AAA4-FB7BA2B947B1}" dt="2020-06-19T08:55:25.076" v="2063"/>
          <ac:picMkLst>
            <pc:docMk/>
            <pc:sldMk cId="3972162138" sldId="518"/>
            <ac:picMk id="21" creationId="{0B8ED474-90F6-4243-8BC7-55782F3C01C3}"/>
          </ac:picMkLst>
        </pc:picChg>
        <pc:cxnChg chg="add mod">
          <ac:chgData name="Ragnhild Halvorsrud" userId="917ea340-fd63-490f-a7db-68428d24cf32" providerId="ADAL" clId="{3F26B701-AADC-4668-AAA4-FB7BA2B947B1}" dt="2020-06-19T08:55:40.209" v="2065" actId="1076"/>
          <ac:cxnSpMkLst>
            <pc:docMk/>
            <pc:sldMk cId="3972162138" sldId="518"/>
            <ac:cxnSpMk id="7" creationId="{788390F8-B65A-478F-917E-B1A23108FE6C}"/>
          </ac:cxnSpMkLst>
        </pc:cxnChg>
        <pc:cxnChg chg="add mod">
          <ac:chgData name="Ragnhild Halvorsrud" userId="917ea340-fd63-490f-a7db-68428d24cf32" providerId="ADAL" clId="{3F26B701-AADC-4668-AAA4-FB7BA2B947B1}" dt="2020-06-19T08:57:55.388" v="2093" actId="14100"/>
          <ac:cxnSpMkLst>
            <pc:docMk/>
            <pc:sldMk cId="3972162138" sldId="518"/>
            <ac:cxnSpMk id="8" creationId="{01A126A1-349D-4752-900F-835DBA6922CF}"/>
          </ac:cxnSpMkLst>
        </pc:cxnChg>
      </pc:sldChg>
      <pc:sldChg chg="addSp delSp modSp add mod modNotes">
        <pc:chgData name="Ragnhild Halvorsrud" userId="917ea340-fd63-490f-a7db-68428d24cf32" providerId="ADAL" clId="{3F26B701-AADC-4668-AAA4-FB7BA2B947B1}" dt="2020-06-19T17:20:46.937" v="16594" actId="790"/>
        <pc:sldMkLst>
          <pc:docMk/>
          <pc:sldMk cId="3365690805" sldId="519"/>
        </pc:sldMkLst>
        <pc:spChg chg="mod">
          <ac:chgData name="Ragnhild Halvorsrud" userId="917ea340-fd63-490f-a7db-68428d24cf32" providerId="ADAL" clId="{3F26B701-AADC-4668-AAA4-FB7BA2B947B1}" dt="2020-06-19T17:20:46.912" v="16582" actId="790"/>
          <ac:spMkLst>
            <pc:docMk/>
            <pc:sldMk cId="3365690805" sldId="519"/>
            <ac:spMk id="2" creationId="{CEF0584D-E78C-408F-A464-AF661D7CD2F8}"/>
          </ac:spMkLst>
        </pc:spChg>
        <pc:spChg chg="mod">
          <ac:chgData name="Ragnhild Halvorsrud" userId="917ea340-fd63-490f-a7db-68428d24cf32" providerId="ADAL" clId="{3F26B701-AADC-4668-AAA4-FB7BA2B947B1}" dt="2020-06-19T17:20:46.914" v="16583" actId="790"/>
          <ac:spMkLst>
            <pc:docMk/>
            <pc:sldMk cId="3365690805" sldId="519"/>
            <ac:spMk id="4" creationId="{359912B9-4EB6-42C7-BF37-C605F081559D}"/>
          </ac:spMkLst>
        </pc:spChg>
        <pc:spChg chg="mod">
          <ac:chgData name="Ragnhild Halvorsrud" userId="917ea340-fd63-490f-a7db-68428d24cf32" providerId="ADAL" clId="{3F26B701-AADC-4668-AAA4-FB7BA2B947B1}" dt="2020-06-19T08:56:14.721" v="2067"/>
          <ac:spMkLst>
            <pc:docMk/>
            <pc:sldMk cId="3365690805" sldId="519"/>
            <ac:spMk id="11" creationId="{B5A55115-7BAC-4C4A-9386-2CAED6B089EB}"/>
          </ac:spMkLst>
        </pc:spChg>
        <pc:spChg chg="mod">
          <ac:chgData name="Ragnhild Halvorsrud" userId="917ea340-fd63-490f-a7db-68428d24cf32" providerId="ADAL" clId="{3F26B701-AADC-4668-AAA4-FB7BA2B947B1}" dt="2020-06-19T08:56:14.721" v="2067"/>
          <ac:spMkLst>
            <pc:docMk/>
            <pc:sldMk cId="3365690805" sldId="519"/>
            <ac:spMk id="12" creationId="{73A92EDD-BA92-4A7A-92EB-ABA8D38CBAC2}"/>
          </ac:spMkLst>
        </pc:spChg>
        <pc:spChg chg="mod">
          <ac:chgData name="Ragnhild Halvorsrud" userId="917ea340-fd63-490f-a7db-68428d24cf32" providerId="ADAL" clId="{3F26B701-AADC-4668-AAA4-FB7BA2B947B1}" dt="2020-06-19T08:56:14.721" v="2067"/>
          <ac:spMkLst>
            <pc:docMk/>
            <pc:sldMk cId="3365690805" sldId="519"/>
            <ac:spMk id="13" creationId="{E9203F8B-33C8-46BF-82B0-FF78A533FD6C}"/>
          </ac:spMkLst>
        </pc:spChg>
        <pc:spChg chg="mod">
          <ac:chgData name="Ragnhild Halvorsrud" userId="917ea340-fd63-490f-a7db-68428d24cf32" providerId="ADAL" clId="{3F26B701-AADC-4668-AAA4-FB7BA2B947B1}" dt="2020-06-19T08:56:14.721" v="2067"/>
          <ac:spMkLst>
            <pc:docMk/>
            <pc:sldMk cId="3365690805" sldId="519"/>
            <ac:spMk id="14" creationId="{53E89A77-2D2F-4771-BCAB-8375B76E41AB}"/>
          </ac:spMkLst>
        </pc:spChg>
        <pc:spChg chg="mod">
          <ac:chgData name="Ragnhild Halvorsrud" userId="917ea340-fd63-490f-a7db-68428d24cf32" providerId="ADAL" clId="{3F26B701-AADC-4668-AAA4-FB7BA2B947B1}" dt="2020-06-19T08:56:14.721" v="2067"/>
          <ac:spMkLst>
            <pc:docMk/>
            <pc:sldMk cId="3365690805" sldId="519"/>
            <ac:spMk id="16" creationId="{70B04B56-1A73-4D05-AEE0-0B159BBF1CCE}"/>
          </ac:spMkLst>
        </pc:spChg>
        <pc:spChg chg="mod">
          <ac:chgData name="Ragnhild Halvorsrud" userId="917ea340-fd63-490f-a7db-68428d24cf32" providerId="ADAL" clId="{3F26B701-AADC-4668-AAA4-FB7BA2B947B1}" dt="2020-06-19T08:56:14.721" v="2067"/>
          <ac:spMkLst>
            <pc:docMk/>
            <pc:sldMk cId="3365690805" sldId="519"/>
            <ac:spMk id="19" creationId="{E8C85E14-D4CF-4F9A-9838-5B5263AE7BC3}"/>
          </ac:spMkLst>
        </pc:spChg>
        <pc:spChg chg="mod">
          <ac:chgData name="Ragnhild Halvorsrud" userId="917ea340-fd63-490f-a7db-68428d24cf32" providerId="ADAL" clId="{3F26B701-AADC-4668-AAA4-FB7BA2B947B1}" dt="2020-06-19T08:56:14.721" v="2067"/>
          <ac:spMkLst>
            <pc:docMk/>
            <pc:sldMk cId="3365690805" sldId="519"/>
            <ac:spMk id="20" creationId="{4545ADD2-2FAA-4BA1-A51E-88029360B1D8}"/>
          </ac:spMkLst>
        </pc:spChg>
        <pc:spChg chg="add del mod">
          <ac:chgData name="Ragnhild Halvorsrud" userId="917ea340-fd63-490f-a7db-68428d24cf32" providerId="ADAL" clId="{3F26B701-AADC-4668-AAA4-FB7BA2B947B1}" dt="2020-06-19T08:56:18.872" v="2068"/>
          <ac:spMkLst>
            <pc:docMk/>
            <pc:sldMk cId="3365690805" sldId="519"/>
            <ac:spMk id="21" creationId="{28C97A30-72E5-4B37-BC81-9D7246F7F9CF}"/>
          </ac:spMkLst>
        </pc:spChg>
        <pc:spChg chg="add del mod">
          <ac:chgData name="Ragnhild Halvorsrud" userId="917ea340-fd63-490f-a7db-68428d24cf32" providerId="ADAL" clId="{3F26B701-AADC-4668-AAA4-FB7BA2B947B1}" dt="2020-06-19T08:56:18.872" v="2068"/>
          <ac:spMkLst>
            <pc:docMk/>
            <pc:sldMk cId="3365690805" sldId="519"/>
            <ac:spMk id="27" creationId="{6CA3C99F-91DA-40B5-9469-BAC293B46264}"/>
          </ac:spMkLst>
        </pc:spChg>
        <pc:spChg chg="mod">
          <ac:chgData name="Ragnhild Halvorsrud" userId="917ea340-fd63-490f-a7db-68428d24cf32" providerId="ADAL" clId="{3F26B701-AADC-4668-AAA4-FB7BA2B947B1}" dt="2020-06-19T17:20:46.919" v="16586" actId="790"/>
          <ac:spMkLst>
            <pc:docMk/>
            <pc:sldMk cId="3365690805" sldId="519"/>
            <ac:spMk id="34" creationId="{3C1BF8AF-A6DF-4513-99DD-9EE6027C27BD}"/>
          </ac:spMkLst>
        </pc:spChg>
        <pc:spChg chg="mod">
          <ac:chgData name="Ragnhild Halvorsrud" userId="917ea340-fd63-490f-a7db-68428d24cf32" providerId="ADAL" clId="{3F26B701-AADC-4668-AAA4-FB7BA2B947B1}" dt="2020-06-19T17:20:46.921" v="16587" actId="790"/>
          <ac:spMkLst>
            <pc:docMk/>
            <pc:sldMk cId="3365690805" sldId="519"/>
            <ac:spMk id="35" creationId="{5318F347-A9F2-4EFF-BB40-238CF960C539}"/>
          </ac:spMkLst>
        </pc:spChg>
        <pc:spChg chg="mod">
          <ac:chgData name="Ragnhild Halvorsrud" userId="917ea340-fd63-490f-a7db-68428d24cf32" providerId="ADAL" clId="{3F26B701-AADC-4668-AAA4-FB7BA2B947B1}" dt="2020-06-19T17:20:46.923" v="16588" actId="790"/>
          <ac:spMkLst>
            <pc:docMk/>
            <pc:sldMk cId="3365690805" sldId="519"/>
            <ac:spMk id="36" creationId="{AE5853BC-D858-4716-ABC0-1C405451A918}"/>
          </ac:spMkLst>
        </pc:spChg>
        <pc:spChg chg="mod">
          <ac:chgData name="Ragnhild Halvorsrud" userId="917ea340-fd63-490f-a7db-68428d24cf32" providerId="ADAL" clId="{3F26B701-AADC-4668-AAA4-FB7BA2B947B1}" dt="2020-06-19T17:20:46.925" v="16589" actId="790"/>
          <ac:spMkLst>
            <pc:docMk/>
            <pc:sldMk cId="3365690805" sldId="519"/>
            <ac:spMk id="37" creationId="{F4F21727-F0FC-48DD-A5FC-FB0FB3C5C25F}"/>
          </ac:spMkLst>
        </pc:spChg>
        <pc:spChg chg="mod">
          <ac:chgData name="Ragnhild Halvorsrud" userId="917ea340-fd63-490f-a7db-68428d24cf32" providerId="ADAL" clId="{3F26B701-AADC-4668-AAA4-FB7BA2B947B1}" dt="2020-06-19T17:20:46.927" v="16590" actId="790"/>
          <ac:spMkLst>
            <pc:docMk/>
            <pc:sldMk cId="3365690805" sldId="519"/>
            <ac:spMk id="39" creationId="{8ED2C12C-43A5-4351-8F37-1DA0EE6EDEB7}"/>
          </ac:spMkLst>
        </pc:spChg>
        <pc:spChg chg="mod">
          <ac:chgData name="Ragnhild Halvorsrud" userId="917ea340-fd63-490f-a7db-68428d24cf32" providerId="ADAL" clId="{3F26B701-AADC-4668-AAA4-FB7BA2B947B1}" dt="2020-06-19T17:20:46.916" v="16584" actId="790"/>
          <ac:spMkLst>
            <pc:docMk/>
            <pc:sldMk cId="3365690805" sldId="519"/>
            <ac:spMk id="42" creationId="{CFB6F61A-717B-4BD3-801D-AA7E12D28A99}"/>
          </ac:spMkLst>
        </pc:spChg>
        <pc:spChg chg="mod">
          <ac:chgData name="Ragnhild Halvorsrud" userId="917ea340-fd63-490f-a7db-68428d24cf32" providerId="ADAL" clId="{3F26B701-AADC-4668-AAA4-FB7BA2B947B1}" dt="2020-06-19T17:20:46.917" v="16585" actId="790"/>
          <ac:spMkLst>
            <pc:docMk/>
            <pc:sldMk cId="3365690805" sldId="519"/>
            <ac:spMk id="43" creationId="{937534AA-89D8-4978-9AFD-FE9A156CFB72}"/>
          </ac:spMkLst>
        </pc:spChg>
        <pc:spChg chg="add mod">
          <ac:chgData name="Ragnhild Halvorsrud" userId="917ea340-fd63-490f-a7db-68428d24cf32" providerId="ADAL" clId="{3F26B701-AADC-4668-AAA4-FB7BA2B947B1}" dt="2020-06-19T17:20:46.929" v="16591" actId="790"/>
          <ac:spMkLst>
            <pc:docMk/>
            <pc:sldMk cId="3365690805" sldId="519"/>
            <ac:spMk id="44" creationId="{564D43F4-70C3-48AD-9910-AFEC382ABE8F}"/>
          </ac:spMkLst>
        </pc:spChg>
        <pc:spChg chg="add mod">
          <ac:chgData name="Ragnhild Halvorsrud" userId="917ea340-fd63-490f-a7db-68428d24cf32" providerId="ADAL" clId="{3F26B701-AADC-4668-AAA4-FB7BA2B947B1}" dt="2020-06-19T17:20:46.933" v="16592" actId="790"/>
          <ac:spMkLst>
            <pc:docMk/>
            <pc:sldMk cId="3365690805" sldId="519"/>
            <ac:spMk id="50" creationId="{B948341C-D450-4843-BC9D-7961C728A630}"/>
          </ac:spMkLst>
        </pc:spChg>
        <pc:grpChg chg="add del mod">
          <ac:chgData name="Ragnhild Halvorsrud" userId="917ea340-fd63-490f-a7db-68428d24cf32" providerId="ADAL" clId="{3F26B701-AADC-4668-AAA4-FB7BA2B947B1}" dt="2020-06-19T08:56:18.872" v="2068"/>
          <ac:grpSpMkLst>
            <pc:docMk/>
            <pc:sldMk cId="3365690805" sldId="519"/>
            <ac:grpSpMk id="5" creationId="{534F071A-0B44-48F5-8FB6-F1605DEC6419}"/>
          </ac:grpSpMkLst>
        </pc:grpChg>
        <pc:grpChg chg="mod">
          <ac:chgData name="Ragnhild Halvorsrud" userId="917ea340-fd63-490f-a7db-68428d24cf32" providerId="ADAL" clId="{3F26B701-AADC-4668-AAA4-FB7BA2B947B1}" dt="2020-06-19T08:56:14.721" v="2067"/>
          <ac:grpSpMkLst>
            <pc:docMk/>
            <pc:sldMk cId="3365690805" sldId="519"/>
            <ac:grpSpMk id="6" creationId="{5E236DC1-034C-4CC3-9EBE-CF692DD3D3F6}"/>
          </ac:grpSpMkLst>
        </pc:grpChg>
        <pc:grpChg chg="add mod">
          <ac:chgData name="Ragnhild Halvorsrud" userId="917ea340-fd63-490f-a7db-68428d24cf32" providerId="ADAL" clId="{3F26B701-AADC-4668-AAA4-FB7BA2B947B1}" dt="2020-06-19T08:56:18.891" v="2069"/>
          <ac:grpSpMkLst>
            <pc:docMk/>
            <pc:sldMk cId="3365690805" sldId="519"/>
            <ac:grpSpMk id="28" creationId="{D4AB4F9E-7821-4C1C-B5FF-DF0547910DE7}"/>
          </ac:grpSpMkLst>
        </pc:grpChg>
        <pc:grpChg chg="mod">
          <ac:chgData name="Ragnhild Halvorsrud" userId="917ea340-fd63-490f-a7db-68428d24cf32" providerId="ADAL" clId="{3F26B701-AADC-4668-AAA4-FB7BA2B947B1}" dt="2020-06-19T08:56:18.891" v="2069"/>
          <ac:grpSpMkLst>
            <pc:docMk/>
            <pc:sldMk cId="3365690805" sldId="519"/>
            <ac:grpSpMk id="29" creationId="{C6D9AB95-0BBA-46F7-808C-C1D7F844A92D}"/>
          </ac:grpSpMkLst>
        </pc:grpChg>
        <pc:picChg chg="mod">
          <ac:chgData name="Ragnhild Halvorsrud" userId="917ea340-fd63-490f-a7db-68428d24cf32" providerId="ADAL" clId="{3F26B701-AADC-4668-AAA4-FB7BA2B947B1}" dt="2020-06-19T08:56:14.721" v="2067"/>
          <ac:picMkLst>
            <pc:docMk/>
            <pc:sldMk cId="3365690805" sldId="519"/>
            <ac:picMk id="7" creationId="{3A77C059-F1DF-4C5B-8EBC-501AB07A1848}"/>
          </ac:picMkLst>
        </pc:picChg>
        <pc:picChg chg="mod">
          <ac:chgData name="Ragnhild Halvorsrud" userId="917ea340-fd63-490f-a7db-68428d24cf32" providerId="ADAL" clId="{3F26B701-AADC-4668-AAA4-FB7BA2B947B1}" dt="2020-06-19T08:56:14.721" v="2067"/>
          <ac:picMkLst>
            <pc:docMk/>
            <pc:sldMk cId="3365690805" sldId="519"/>
            <ac:picMk id="8" creationId="{1674123A-FC4D-4DF8-AB46-851F9C99CD3D}"/>
          </ac:picMkLst>
        </pc:picChg>
        <pc:picChg chg="mod">
          <ac:chgData name="Ragnhild Halvorsrud" userId="917ea340-fd63-490f-a7db-68428d24cf32" providerId="ADAL" clId="{3F26B701-AADC-4668-AAA4-FB7BA2B947B1}" dt="2020-06-19T08:56:14.721" v="2067"/>
          <ac:picMkLst>
            <pc:docMk/>
            <pc:sldMk cId="3365690805" sldId="519"/>
            <ac:picMk id="9" creationId="{1D8EB28F-F0A5-430D-901B-1AEB9584B7FC}"/>
          </ac:picMkLst>
        </pc:picChg>
        <pc:picChg chg="mod">
          <ac:chgData name="Ragnhild Halvorsrud" userId="917ea340-fd63-490f-a7db-68428d24cf32" providerId="ADAL" clId="{3F26B701-AADC-4668-AAA4-FB7BA2B947B1}" dt="2020-06-19T08:56:14.721" v="2067"/>
          <ac:picMkLst>
            <pc:docMk/>
            <pc:sldMk cId="3365690805" sldId="519"/>
            <ac:picMk id="10" creationId="{1FC5049A-FD16-4D26-B528-246658036815}"/>
          </ac:picMkLst>
        </pc:picChg>
        <pc:picChg chg="mod">
          <ac:chgData name="Ragnhild Halvorsrud" userId="917ea340-fd63-490f-a7db-68428d24cf32" providerId="ADAL" clId="{3F26B701-AADC-4668-AAA4-FB7BA2B947B1}" dt="2020-06-19T08:56:14.721" v="2067"/>
          <ac:picMkLst>
            <pc:docMk/>
            <pc:sldMk cId="3365690805" sldId="519"/>
            <ac:picMk id="15" creationId="{6AAD18AF-C5BB-4BBC-A97D-98FEED899B8D}"/>
          </ac:picMkLst>
        </pc:picChg>
        <pc:picChg chg="mod">
          <ac:chgData name="Ragnhild Halvorsrud" userId="917ea340-fd63-490f-a7db-68428d24cf32" providerId="ADAL" clId="{3F26B701-AADC-4668-AAA4-FB7BA2B947B1}" dt="2020-06-19T08:56:14.721" v="2067"/>
          <ac:picMkLst>
            <pc:docMk/>
            <pc:sldMk cId="3365690805" sldId="519"/>
            <ac:picMk id="17" creationId="{E3DF0433-5B3C-4AF8-BD16-2B72617959AD}"/>
          </ac:picMkLst>
        </pc:picChg>
        <pc:picChg chg="mod">
          <ac:chgData name="Ragnhild Halvorsrud" userId="917ea340-fd63-490f-a7db-68428d24cf32" providerId="ADAL" clId="{3F26B701-AADC-4668-AAA4-FB7BA2B947B1}" dt="2020-06-19T08:56:14.721" v="2067"/>
          <ac:picMkLst>
            <pc:docMk/>
            <pc:sldMk cId="3365690805" sldId="519"/>
            <ac:picMk id="18" creationId="{3273DEC1-A8BC-4875-85C7-FB3D2CFB659B}"/>
          </ac:picMkLst>
        </pc:picChg>
        <pc:picChg chg="add del mod">
          <ac:chgData name="Ragnhild Halvorsrud" userId="917ea340-fd63-490f-a7db-68428d24cf32" providerId="ADAL" clId="{3F26B701-AADC-4668-AAA4-FB7BA2B947B1}" dt="2020-06-19T08:56:18.872" v="2068"/>
          <ac:picMkLst>
            <pc:docMk/>
            <pc:sldMk cId="3365690805" sldId="519"/>
            <ac:picMk id="22" creationId="{88EAA155-60A1-457B-937E-EAA4E6ADA128}"/>
          </ac:picMkLst>
        </pc:picChg>
        <pc:picChg chg="add del mod">
          <ac:chgData name="Ragnhild Halvorsrud" userId="917ea340-fd63-490f-a7db-68428d24cf32" providerId="ADAL" clId="{3F26B701-AADC-4668-AAA4-FB7BA2B947B1}" dt="2020-06-19T08:56:18.872" v="2068"/>
          <ac:picMkLst>
            <pc:docMk/>
            <pc:sldMk cId="3365690805" sldId="519"/>
            <ac:picMk id="23" creationId="{72256118-4C4F-4974-82C3-D44599692638}"/>
          </ac:picMkLst>
        </pc:picChg>
        <pc:picChg chg="add del mod">
          <ac:chgData name="Ragnhild Halvorsrud" userId="917ea340-fd63-490f-a7db-68428d24cf32" providerId="ADAL" clId="{3F26B701-AADC-4668-AAA4-FB7BA2B947B1}" dt="2020-06-19T08:56:18.872" v="2068"/>
          <ac:picMkLst>
            <pc:docMk/>
            <pc:sldMk cId="3365690805" sldId="519"/>
            <ac:picMk id="24" creationId="{B65D423F-3EC2-4663-8AF7-3B84E79117C6}"/>
          </ac:picMkLst>
        </pc:picChg>
        <pc:picChg chg="add del mod">
          <ac:chgData name="Ragnhild Halvorsrud" userId="917ea340-fd63-490f-a7db-68428d24cf32" providerId="ADAL" clId="{3F26B701-AADC-4668-AAA4-FB7BA2B947B1}" dt="2020-06-19T08:56:18.872" v="2068"/>
          <ac:picMkLst>
            <pc:docMk/>
            <pc:sldMk cId="3365690805" sldId="519"/>
            <ac:picMk id="25" creationId="{2103B10C-FC2B-46A0-9695-4BB57BDF7648}"/>
          </ac:picMkLst>
        </pc:picChg>
        <pc:picChg chg="add del mod">
          <ac:chgData name="Ragnhild Halvorsrud" userId="917ea340-fd63-490f-a7db-68428d24cf32" providerId="ADAL" clId="{3F26B701-AADC-4668-AAA4-FB7BA2B947B1}" dt="2020-06-19T08:56:18.872" v="2068"/>
          <ac:picMkLst>
            <pc:docMk/>
            <pc:sldMk cId="3365690805" sldId="519"/>
            <ac:picMk id="26" creationId="{E1C65E37-CF5D-442D-B371-495DD324D8CC}"/>
          </ac:picMkLst>
        </pc:picChg>
        <pc:picChg chg="mod">
          <ac:chgData name="Ragnhild Halvorsrud" userId="917ea340-fd63-490f-a7db-68428d24cf32" providerId="ADAL" clId="{3F26B701-AADC-4668-AAA4-FB7BA2B947B1}" dt="2020-06-19T08:56:18.891" v="2069"/>
          <ac:picMkLst>
            <pc:docMk/>
            <pc:sldMk cId="3365690805" sldId="519"/>
            <ac:picMk id="30" creationId="{4B75E669-4CA8-44DD-8547-B17E66D8C32C}"/>
          </ac:picMkLst>
        </pc:picChg>
        <pc:picChg chg="mod">
          <ac:chgData name="Ragnhild Halvorsrud" userId="917ea340-fd63-490f-a7db-68428d24cf32" providerId="ADAL" clId="{3F26B701-AADC-4668-AAA4-FB7BA2B947B1}" dt="2020-06-19T08:56:18.891" v="2069"/>
          <ac:picMkLst>
            <pc:docMk/>
            <pc:sldMk cId="3365690805" sldId="519"/>
            <ac:picMk id="31" creationId="{0733DEAF-2F84-4C97-8884-D726E5F87969}"/>
          </ac:picMkLst>
        </pc:picChg>
        <pc:picChg chg="mod">
          <ac:chgData name="Ragnhild Halvorsrud" userId="917ea340-fd63-490f-a7db-68428d24cf32" providerId="ADAL" clId="{3F26B701-AADC-4668-AAA4-FB7BA2B947B1}" dt="2020-06-19T08:56:18.891" v="2069"/>
          <ac:picMkLst>
            <pc:docMk/>
            <pc:sldMk cId="3365690805" sldId="519"/>
            <ac:picMk id="32" creationId="{E7D1DD77-2A91-4458-9464-F5E94944F929}"/>
          </ac:picMkLst>
        </pc:picChg>
        <pc:picChg chg="mod">
          <ac:chgData name="Ragnhild Halvorsrud" userId="917ea340-fd63-490f-a7db-68428d24cf32" providerId="ADAL" clId="{3F26B701-AADC-4668-AAA4-FB7BA2B947B1}" dt="2020-06-19T08:56:18.891" v="2069"/>
          <ac:picMkLst>
            <pc:docMk/>
            <pc:sldMk cId="3365690805" sldId="519"/>
            <ac:picMk id="33" creationId="{DAB894A3-52B3-4251-8312-19EBE09EC250}"/>
          </ac:picMkLst>
        </pc:picChg>
        <pc:picChg chg="mod">
          <ac:chgData name="Ragnhild Halvorsrud" userId="917ea340-fd63-490f-a7db-68428d24cf32" providerId="ADAL" clId="{3F26B701-AADC-4668-AAA4-FB7BA2B947B1}" dt="2020-06-19T08:56:18.891" v="2069"/>
          <ac:picMkLst>
            <pc:docMk/>
            <pc:sldMk cId="3365690805" sldId="519"/>
            <ac:picMk id="38" creationId="{E6AF6785-484E-4621-B709-966D2999D48C}"/>
          </ac:picMkLst>
        </pc:picChg>
        <pc:picChg chg="mod">
          <ac:chgData name="Ragnhild Halvorsrud" userId="917ea340-fd63-490f-a7db-68428d24cf32" providerId="ADAL" clId="{3F26B701-AADC-4668-AAA4-FB7BA2B947B1}" dt="2020-06-19T08:56:18.891" v="2069"/>
          <ac:picMkLst>
            <pc:docMk/>
            <pc:sldMk cId="3365690805" sldId="519"/>
            <ac:picMk id="40" creationId="{826A186F-7967-4872-83F6-94B8890BA683}"/>
          </ac:picMkLst>
        </pc:picChg>
        <pc:picChg chg="mod">
          <ac:chgData name="Ragnhild Halvorsrud" userId="917ea340-fd63-490f-a7db-68428d24cf32" providerId="ADAL" clId="{3F26B701-AADC-4668-AAA4-FB7BA2B947B1}" dt="2020-06-19T08:56:18.891" v="2069"/>
          <ac:picMkLst>
            <pc:docMk/>
            <pc:sldMk cId="3365690805" sldId="519"/>
            <ac:picMk id="41" creationId="{8343AFF3-F8D7-4B72-91A6-D48347858E20}"/>
          </ac:picMkLst>
        </pc:picChg>
        <pc:picChg chg="add mod">
          <ac:chgData name="Ragnhild Halvorsrud" userId="917ea340-fd63-490f-a7db-68428d24cf32" providerId="ADAL" clId="{3F26B701-AADC-4668-AAA4-FB7BA2B947B1}" dt="2020-06-19T08:56:18.891" v="2069"/>
          <ac:picMkLst>
            <pc:docMk/>
            <pc:sldMk cId="3365690805" sldId="519"/>
            <ac:picMk id="45" creationId="{C152E976-24DA-400C-96A3-F14507801E4E}"/>
          </ac:picMkLst>
        </pc:picChg>
        <pc:picChg chg="add mod">
          <ac:chgData name="Ragnhild Halvorsrud" userId="917ea340-fd63-490f-a7db-68428d24cf32" providerId="ADAL" clId="{3F26B701-AADC-4668-AAA4-FB7BA2B947B1}" dt="2020-06-19T08:56:18.891" v="2069"/>
          <ac:picMkLst>
            <pc:docMk/>
            <pc:sldMk cId="3365690805" sldId="519"/>
            <ac:picMk id="46" creationId="{6821A491-90B0-444F-BF5A-7214EF5DA3C8}"/>
          </ac:picMkLst>
        </pc:picChg>
        <pc:picChg chg="add mod">
          <ac:chgData name="Ragnhild Halvorsrud" userId="917ea340-fd63-490f-a7db-68428d24cf32" providerId="ADAL" clId="{3F26B701-AADC-4668-AAA4-FB7BA2B947B1}" dt="2020-06-19T08:56:18.891" v="2069"/>
          <ac:picMkLst>
            <pc:docMk/>
            <pc:sldMk cId="3365690805" sldId="519"/>
            <ac:picMk id="47" creationId="{494BB73B-B0BA-42B5-8773-CA2549EC339D}"/>
          </ac:picMkLst>
        </pc:picChg>
        <pc:picChg chg="add mod">
          <ac:chgData name="Ragnhild Halvorsrud" userId="917ea340-fd63-490f-a7db-68428d24cf32" providerId="ADAL" clId="{3F26B701-AADC-4668-AAA4-FB7BA2B947B1}" dt="2020-06-19T08:56:18.891" v="2069"/>
          <ac:picMkLst>
            <pc:docMk/>
            <pc:sldMk cId="3365690805" sldId="519"/>
            <ac:picMk id="48" creationId="{795073D6-1B8D-450F-BF15-01F5EF3D7611}"/>
          </ac:picMkLst>
        </pc:picChg>
        <pc:picChg chg="add mod">
          <ac:chgData name="Ragnhild Halvorsrud" userId="917ea340-fd63-490f-a7db-68428d24cf32" providerId="ADAL" clId="{3F26B701-AADC-4668-AAA4-FB7BA2B947B1}" dt="2020-06-19T08:56:18.891" v="2069"/>
          <ac:picMkLst>
            <pc:docMk/>
            <pc:sldMk cId="3365690805" sldId="519"/>
            <ac:picMk id="49" creationId="{174862FA-FFA8-4244-B58C-3DE5774BF510}"/>
          </ac:picMkLst>
        </pc:picChg>
      </pc:sldChg>
      <pc:sldChg chg="addSp delSp modSp add mod modNotes">
        <pc:chgData name="Ragnhild Halvorsrud" userId="917ea340-fd63-490f-a7db-68428d24cf32" providerId="ADAL" clId="{3F26B701-AADC-4668-AAA4-FB7BA2B947B1}" dt="2020-06-19T17:20:46.974" v="16613" actId="790"/>
        <pc:sldMkLst>
          <pc:docMk/>
          <pc:sldMk cId="1475786475" sldId="520"/>
        </pc:sldMkLst>
        <pc:spChg chg="mod">
          <ac:chgData name="Ragnhild Halvorsrud" userId="917ea340-fd63-490f-a7db-68428d24cf32" providerId="ADAL" clId="{3F26B701-AADC-4668-AAA4-FB7BA2B947B1}" dt="2020-06-19T17:20:46.939" v="16595" actId="790"/>
          <ac:spMkLst>
            <pc:docMk/>
            <pc:sldMk cId="1475786475" sldId="520"/>
            <ac:spMk id="2" creationId="{CEF0584D-E78C-408F-A464-AF661D7CD2F8}"/>
          </ac:spMkLst>
        </pc:spChg>
        <pc:spChg chg="mod">
          <ac:chgData name="Ragnhild Halvorsrud" userId="917ea340-fd63-490f-a7db-68428d24cf32" providerId="ADAL" clId="{3F26B701-AADC-4668-AAA4-FB7BA2B947B1}" dt="2020-06-19T17:20:46.941" v="16596" actId="790"/>
          <ac:spMkLst>
            <pc:docMk/>
            <pc:sldMk cId="1475786475" sldId="520"/>
            <ac:spMk id="4" creationId="{359912B9-4EB6-42C7-BF37-C605F081559D}"/>
          </ac:spMkLst>
        </pc:spChg>
        <pc:spChg chg="mod">
          <ac:chgData name="Ragnhild Halvorsrud" userId="917ea340-fd63-490f-a7db-68428d24cf32" providerId="ADAL" clId="{3F26B701-AADC-4668-AAA4-FB7BA2B947B1}" dt="2020-06-19T17:20:46.946" v="16599" actId="790"/>
          <ac:spMkLst>
            <pc:docMk/>
            <pc:sldMk cId="1475786475" sldId="520"/>
            <ac:spMk id="11" creationId="{B85026CD-7B7E-4B06-8A79-44444D3C4D1F}"/>
          </ac:spMkLst>
        </pc:spChg>
        <pc:spChg chg="mod">
          <ac:chgData name="Ragnhild Halvorsrud" userId="917ea340-fd63-490f-a7db-68428d24cf32" providerId="ADAL" clId="{3F26B701-AADC-4668-AAA4-FB7BA2B947B1}" dt="2020-06-19T17:20:46.947" v="16600" actId="790"/>
          <ac:spMkLst>
            <pc:docMk/>
            <pc:sldMk cId="1475786475" sldId="520"/>
            <ac:spMk id="12" creationId="{B1702CA2-4BE5-4F75-9FC5-C3AD85D0D79C}"/>
          </ac:spMkLst>
        </pc:spChg>
        <pc:spChg chg="mod">
          <ac:chgData name="Ragnhild Halvorsrud" userId="917ea340-fd63-490f-a7db-68428d24cf32" providerId="ADAL" clId="{3F26B701-AADC-4668-AAA4-FB7BA2B947B1}" dt="2020-06-19T17:20:46.949" v="16601" actId="790"/>
          <ac:spMkLst>
            <pc:docMk/>
            <pc:sldMk cId="1475786475" sldId="520"/>
            <ac:spMk id="13" creationId="{BCC19846-6767-454D-AFDA-707E85487B8A}"/>
          </ac:spMkLst>
        </pc:spChg>
        <pc:spChg chg="mod">
          <ac:chgData name="Ragnhild Halvorsrud" userId="917ea340-fd63-490f-a7db-68428d24cf32" providerId="ADAL" clId="{3F26B701-AADC-4668-AAA4-FB7BA2B947B1}" dt="2020-06-19T17:20:46.951" v="16602" actId="790"/>
          <ac:spMkLst>
            <pc:docMk/>
            <pc:sldMk cId="1475786475" sldId="520"/>
            <ac:spMk id="14" creationId="{D54A4187-997C-4937-8C0C-975BE38D61F8}"/>
          </ac:spMkLst>
        </pc:spChg>
        <pc:spChg chg="mod">
          <ac:chgData name="Ragnhild Halvorsrud" userId="917ea340-fd63-490f-a7db-68428d24cf32" providerId="ADAL" clId="{3F26B701-AADC-4668-AAA4-FB7BA2B947B1}" dt="2020-06-19T17:20:46.953" v="16603" actId="790"/>
          <ac:spMkLst>
            <pc:docMk/>
            <pc:sldMk cId="1475786475" sldId="520"/>
            <ac:spMk id="16" creationId="{1180D3DF-CAFF-43B3-A663-2EE4ABEA1139}"/>
          </ac:spMkLst>
        </pc:spChg>
        <pc:spChg chg="mod">
          <ac:chgData name="Ragnhild Halvorsrud" userId="917ea340-fd63-490f-a7db-68428d24cf32" providerId="ADAL" clId="{3F26B701-AADC-4668-AAA4-FB7BA2B947B1}" dt="2020-06-19T17:20:46.942" v="16597" actId="790"/>
          <ac:spMkLst>
            <pc:docMk/>
            <pc:sldMk cId="1475786475" sldId="520"/>
            <ac:spMk id="19" creationId="{B51065A4-2A08-46CE-BFA0-224A36DEFDAB}"/>
          </ac:spMkLst>
        </pc:spChg>
        <pc:spChg chg="mod">
          <ac:chgData name="Ragnhild Halvorsrud" userId="917ea340-fd63-490f-a7db-68428d24cf32" providerId="ADAL" clId="{3F26B701-AADC-4668-AAA4-FB7BA2B947B1}" dt="2020-06-19T17:20:46.944" v="16598" actId="790"/>
          <ac:spMkLst>
            <pc:docMk/>
            <pc:sldMk cId="1475786475" sldId="520"/>
            <ac:spMk id="20" creationId="{0EE72C9D-F2A3-41BB-B15A-4B2D43EB00AD}"/>
          </ac:spMkLst>
        </pc:spChg>
        <pc:spChg chg="add del mod">
          <ac:chgData name="Ragnhild Halvorsrud" userId="917ea340-fd63-490f-a7db-68428d24cf32" providerId="ADAL" clId="{3F26B701-AADC-4668-AAA4-FB7BA2B947B1}" dt="2020-06-19T08:58:23.963" v="2094" actId="478"/>
          <ac:spMkLst>
            <pc:docMk/>
            <pc:sldMk cId="1475786475" sldId="520"/>
            <ac:spMk id="21" creationId="{563115EA-ACC8-487E-B4AD-44CD8E25A0D2}"/>
          </ac:spMkLst>
        </pc:spChg>
        <pc:spChg chg="add del mod">
          <ac:chgData name="Ragnhild Halvorsrud" userId="917ea340-fd63-490f-a7db-68428d24cf32" providerId="ADAL" clId="{3F26B701-AADC-4668-AAA4-FB7BA2B947B1}" dt="2020-06-19T08:58:23.963" v="2094" actId="478"/>
          <ac:spMkLst>
            <pc:docMk/>
            <pc:sldMk cId="1475786475" sldId="520"/>
            <ac:spMk id="23" creationId="{A7ED2B21-07F3-481C-80A3-0A422C4ED793}"/>
          </ac:spMkLst>
        </pc:spChg>
        <pc:spChg chg="add del mod">
          <ac:chgData name="Ragnhild Halvorsrud" userId="917ea340-fd63-490f-a7db-68428d24cf32" providerId="ADAL" clId="{3F26B701-AADC-4668-AAA4-FB7BA2B947B1}" dt="2020-06-19T08:58:23.963" v="2094" actId="478"/>
          <ac:spMkLst>
            <pc:docMk/>
            <pc:sldMk cId="1475786475" sldId="520"/>
            <ac:spMk id="25" creationId="{7687066D-03E1-41C4-84AB-3775B30F54A9}"/>
          </ac:spMkLst>
        </pc:spChg>
        <pc:spChg chg="add del mod">
          <ac:chgData name="Ragnhild Halvorsrud" userId="917ea340-fd63-490f-a7db-68428d24cf32" providerId="ADAL" clId="{3F26B701-AADC-4668-AAA4-FB7BA2B947B1}" dt="2020-06-19T08:58:23.963" v="2094" actId="478"/>
          <ac:spMkLst>
            <pc:docMk/>
            <pc:sldMk cId="1475786475" sldId="520"/>
            <ac:spMk id="26" creationId="{50014DBD-77F1-4E86-8806-FBA2A164403C}"/>
          </ac:spMkLst>
        </pc:spChg>
        <pc:spChg chg="add del mod">
          <ac:chgData name="Ragnhild Halvorsrud" userId="917ea340-fd63-490f-a7db-68428d24cf32" providerId="ADAL" clId="{3F26B701-AADC-4668-AAA4-FB7BA2B947B1}" dt="2020-06-19T08:58:23.963" v="2094" actId="478"/>
          <ac:spMkLst>
            <pc:docMk/>
            <pc:sldMk cId="1475786475" sldId="520"/>
            <ac:spMk id="27" creationId="{9EBF889D-1E10-459D-AA37-AF8873F1B109}"/>
          </ac:spMkLst>
        </pc:spChg>
        <pc:spChg chg="add del mod">
          <ac:chgData name="Ragnhild Halvorsrud" userId="917ea340-fd63-490f-a7db-68428d24cf32" providerId="ADAL" clId="{3F26B701-AADC-4668-AAA4-FB7BA2B947B1}" dt="2020-06-19T08:58:23.963" v="2094" actId="478"/>
          <ac:spMkLst>
            <pc:docMk/>
            <pc:sldMk cId="1475786475" sldId="520"/>
            <ac:spMk id="28" creationId="{A6387A04-319C-445F-A349-8BC5E9434468}"/>
          </ac:spMkLst>
        </pc:spChg>
        <pc:spChg chg="add mod">
          <ac:chgData name="Ragnhild Halvorsrud" userId="917ea340-fd63-490f-a7db-68428d24cf32" providerId="ADAL" clId="{3F26B701-AADC-4668-AAA4-FB7BA2B947B1}" dt="2020-06-19T17:20:46.956" v="16604" actId="790"/>
          <ac:spMkLst>
            <pc:docMk/>
            <pc:sldMk cId="1475786475" sldId="520"/>
            <ac:spMk id="29" creationId="{081BCDEC-6422-4F01-B9EB-A2CE6801B602}"/>
          </ac:spMkLst>
        </pc:spChg>
        <pc:spChg chg="add del mod">
          <ac:chgData name="Ragnhild Halvorsrud" userId="917ea340-fd63-490f-a7db-68428d24cf32" providerId="ADAL" clId="{3F26B701-AADC-4668-AAA4-FB7BA2B947B1}" dt="2020-06-19T08:58:35.807" v="2098"/>
          <ac:spMkLst>
            <pc:docMk/>
            <pc:sldMk cId="1475786475" sldId="520"/>
            <ac:spMk id="36" creationId="{1B47C889-334F-416A-82D4-187223AAFFF5}"/>
          </ac:spMkLst>
        </pc:spChg>
        <pc:spChg chg="add del mod">
          <ac:chgData name="Ragnhild Halvorsrud" userId="917ea340-fd63-490f-a7db-68428d24cf32" providerId="ADAL" clId="{3F26B701-AADC-4668-AAA4-FB7BA2B947B1}" dt="2020-06-19T08:58:35.807" v="2098"/>
          <ac:spMkLst>
            <pc:docMk/>
            <pc:sldMk cId="1475786475" sldId="520"/>
            <ac:spMk id="38" creationId="{7C03E1C0-5567-4838-BB1F-1EDA6505A336}"/>
          </ac:spMkLst>
        </pc:spChg>
        <pc:spChg chg="add del mod">
          <ac:chgData name="Ragnhild Halvorsrud" userId="917ea340-fd63-490f-a7db-68428d24cf32" providerId="ADAL" clId="{3F26B701-AADC-4668-AAA4-FB7BA2B947B1}" dt="2020-06-19T08:58:35.807" v="2098"/>
          <ac:spMkLst>
            <pc:docMk/>
            <pc:sldMk cId="1475786475" sldId="520"/>
            <ac:spMk id="40" creationId="{0F35D360-79E3-46DD-AE1B-54A9BF78E60D}"/>
          </ac:spMkLst>
        </pc:spChg>
        <pc:spChg chg="add del mod">
          <ac:chgData name="Ragnhild Halvorsrud" userId="917ea340-fd63-490f-a7db-68428d24cf32" providerId="ADAL" clId="{3F26B701-AADC-4668-AAA4-FB7BA2B947B1}" dt="2020-06-19T08:58:35.807" v="2098"/>
          <ac:spMkLst>
            <pc:docMk/>
            <pc:sldMk cId="1475786475" sldId="520"/>
            <ac:spMk id="41" creationId="{FE52CF47-9C9C-4F68-AC33-E2B1C1A75E9A}"/>
          </ac:spMkLst>
        </pc:spChg>
        <pc:spChg chg="add del mod">
          <ac:chgData name="Ragnhild Halvorsrud" userId="917ea340-fd63-490f-a7db-68428d24cf32" providerId="ADAL" clId="{3F26B701-AADC-4668-AAA4-FB7BA2B947B1}" dt="2020-06-19T08:58:35.807" v="2098"/>
          <ac:spMkLst>
            <pc:docMk/>
            <pc:sldMk cId="1475786475" sldId="520"/>
            <ac:spMk id="42" creationId="{225AE175-A77E-4176-B7A6-0A81F3228A5E}"/>
          </ac:spMkLst>
        </pc:spChg>
        <pc:spChg chg="add del mod">
          <ac:chgData name="Ragnhild Halvorsrud" userId="917ea340-fd63-490f-a7db-68428d24cf32" providerId="ADAL" clId="{3F26B701-AADC-4668-AAA4-FB7BA2B947B1}" dt="2020-06-19T08:58:35.807" v="2098"/>
          <ac:spMkLst>
            <pc:docMk/>
            <pc:sldMk cId="1475786475" sldId="520"/>
            <ac:spMk id="43" creationId="{A4BB051A-1BEB-4F4F-8A79-835B5493D084}"/>
          </ac:spMkLst>
        </pc:spChg>
        <pc:spChg chg="add mod">
          <ac:chgData name="Ragnhild Halvorsrud" userId="917ea340-fd63-490f-a7db-68428d24cf32" providerId="ADAL" clId="{3F26B701-AADC-4668-AAA4-FB7BA2B947B1}" dt="2020-06-19T17:20:46.958" v="16605" actId="790"/>
          <ac:spMkLst>
            <pc:docMk/>
            <pc:sldMk cId="1475786475" sldId="520"/>
            <ac:spMk id="45" creationId="{14D2B3E4-8C1B-4CC9-84D2-B0AA5FCF9D65}"/>
          </ac:spMkLst>
        </pc:spChg>
        <pc:spChg chg="add mod">
          <ac:chgData name="Ragnhild Halvorsrud" userId="917ea340-fd63-490f-a7db-68428d24cf32" providerId="ADAL" clId="{3F26B701-AADC-4668-AAA4-FB7BA2B947B1}" dt="2020-06-19T17:20:46.960" v="16606" actId="790"/>
          <ac:spMkLst>
            <pc:docMk/>
            <pc:sldMk cId="1475786475" sldId="520"/>
            <ac:spMk id="47" creationId="{CFE82560-3B4A-4A1F-95B2-CBC8AEEDE638}"/>
          </ac:spMkLst>
        </pc:spChg>
        <pc:spChg chg="add mod">
          <ac:chgData name="Ragnhild Halvorsrud" userId="917ea340-fd63-490f-a7db-68428d24cf32" providerId="ADAL" clId="{3F26B701-AADC-4668-AAA4-FB7BA2B947B1}" dt="2020-06-19T17:20:46.962" v="16607" actId="790"/>
          <ac:spMkLst>
            <pc:docMk/>
            <pc:sldMk cId="1475786475" sldId="520"/>
            <ac:spMk id="49" creationId="{3514EE98-D8B6-4777-A22D-57831457F432}"/>
          </ac:spMkLst>
        </pc:spChg>
        <pc:spChg chg="add mod">
          <ac:chgData name="Ragnhild Halvorsrud" userId="917ea340-fd63-490f-a7db-68428d24cf32" providerId="ADAL" clId="{3F26B701-AADC-4668-AAA4-FB7BA2B947B1}" dt="2020-06-19T17:20:46.965" v="16608" actId="790"/>
          <ac:spMkLst>
            <pc:docMk/>
            <pc:sldMk cId="1475786475" sldId="520"/>
            <ac:spMk id="50" creationId="{D3F69D8A-A1FF-4C98-99A2-4B14F2F162DD}"/>
          </ac:spMkLst>
        </pc:spChg>
        <pc:spChg chg="add mod">
          <ac:chgData name="Ragnhild Halvorsrud" userId="917ea340-fd63-490f-a7db-68428d24cf32" providerId="ADAL" clId="{3F26B701-AADC-4668-AAA4-FB7BA2B947B1}" dt="2020-06-19T17:20:46.966" v="16609" actId="790"/>
          <ac:spMkLst>
            <pc:docMk/>
            <pc:sldMk cId="1475786475" sldId="520"/>
            <ac:spMk id="51" creationId="{94B10B4B-1709-4136-BECA-5764F0F23ECE}"/>
          </ac:spMkLst>
        </pc:spChg>
        <pc:spChg chg="add mod">
          <ac:chgData name="Ragnhild Halvorsrud" userId="917ea340-fd63-490f-a7db-68428d24cf32" providerId="ADAL" clId="{3F26B701-AADC-4668-AAA4-FB7BA2B947B1}" dt="2020-06-19T17:20:46.968" v="16610" actId="790"/>
          <ac:spMkLst>
            <pc:docMk/>
            <pc:sldMk cId="1475786475" sldId="520"/>
            <ac:spMk id="52" creationId="{F2EEF626-10D4-4794-9B6C-6437B8B4BC3D}"/>
          </ac:spMkLst>
        </pc:spChg>
        <pc:spChg chg="add mod">
          <ac:chgData name="Ragnhild Halvorsrud" userId="917ea340-fd63-490f-a7db-68428d24cf32" providerId="ADAL" clId="{3F26B701-AADC-4668-AAA4-FB7BA2B947B1}" dt="2020-06-19T17:20:46.970" v="16611" actId="790"/>
          <ac:spMkLst>
            <pc:docMk/>
            <pc:sldMk cId="1475786475" sldId="520"/>
            <ac:spMk id="54" creationId="{AADCC9A6-DF5C-4C34-90D0-B30D5FEE66F9}"/>
          </ac:spMkLst>
        </pc:spChg>
        <pc:grpChg chg="add mod">
          <ac:chgData name="Ragnhild Halvorsrud" userId="917ea340-fd63-490f-a7db-68428d24cf32" providerId="ADAL" clId="{3F26B701-AADC-4668-AAA4-FB7BA2B947B1}" dt="2020-06-19T08:56:35.124" v="2070"/>
          <ac:grpSpMkLst>
            <pc:docMk/>
            <pc:sldMk cId="1475786475" sldId="520"/>
            <ac:grpSpMk id="5" creationId="{DCAD7514-5667-4D2D-B622-707F232A6544}"/>
          </ac:grpSpMkLst>
        </pc:grpChg>
        <pc:grpChg chg="mod">
          <ac:chgData name="Ragnhild Halvorsrud" userId="917ea340-fd63-490f-a7db-68428d24cf32" providerId="ADAL" clId="{3F26B701-AADC-4668-AAA4-FB7BA2B947B1}" dt="2020-06-19T08:56:35.124" v="2070"/>
          <ac:grpSpMkLst>
            <pc:docMk/>
            <pc:sldMk cId="1475786475" sldId="520"/>
            <ac:grpSpMk id="6" creationId="{83AF1A60-B859-4230-AC5D-3544ED18EFD3}"/>
          </ac:grpSpMkLst>
        </pc:grpChg>
        <pc:picChg chg="mod">
          <ac:chgData name="Ragnhild Halvorsrud" userId="917ea340-fd63-490f-a7db-68428d24cf32" providerId="ADAL" clId="{3F26B701-AADC-4668-AAA4-FB7BA2B947B1}" dt="2020-06-19T08:56:35.124" v="2070"/>
          <ac:picMkLst>
            <pc:docMk/>
            <pc:sldMk cId="1475786475" sldId="520"/>
            <ac:picMk id="7" creationId="{4A5F9B11-0AB6-4A3A-9C08-9698F01A6834}"/>
          </ac:picMkLst>
        </pc:picChg>
        <pc:picChg chg="mod">
          <ac:chgData name="Ragnhild Halvorsrud" userId="917ea340-fd63-490f-a7db-68428d24cf32" providerId="ADAL" clId="{3F26B701-AADC-4668-AAA4-FB7BA2B947B1}" dt="2020-06-19T08:56:35.124" v="2070"/>
          <ac:picMkLst>
            <pc:docMk/>
            <pc:sldMk cId="1475786475" sldId="520"/>
            <ac:picMk id="8" creationId="{7B7B1AA5-8BF0-4E33-9E79-DF4741C8E62C}"/>
          </ac:picMkLst>
        </pc:picChg>
        <pc:picChg chg="mod">
          <ac:chgData name="Ragnhild Halvorsrud" userId="917ea340-fd63-490f-a7db-68428d24cf32" providerId="ADAL" clId="{3F26B701-AADC-4668-AAA4-FB7BA2B947B1}" dt="2020-06-19T08:56:35.124" v="2070"/>
          <ac:picMkLst>
            <pc:docMk/>
            <pc:sldMk cId="1475786475" sldId="520"/>
            <ac:picMk id="9" creationId="{5FBDECDB-222B-4D2D-8074-FA162A710A34}"/>
          </ac:picMkLst>
        </pc:picChg>
        <pc:picChg chg="mod">
          <ac:chgData name="Ragnhild Halvorsrud" userId="917ea340-fd63-490f-a7db-68428d24cf32" providerId="ADAL" clId="{3F26B701-AADC-4668-AAA4-FB7BA2B947B1}" dt="2020-06-19T08:56:35.124" v="2070"/>
          <ac:picMkLst>
            <pc:docMk/>
            <pc:sldMk cId="1475786475" sldId="520"/>
            <ac:picMk id="10" creationId="{2AD6CAF7-6A6F-4264-91F8-11A7F089009E}"/>
          </ac:picMkLst>
        </pc:picChg>
        <pc:picChg chg="mod">
          <ac:chgData name="Ragnhild Halvorsrud" userId="917ea340-fd63-490f-a7db-68428d24cf32" providerId="ADAL" clId="{3F26B701-AADC-4668-AAA4-FB7BA2B947B1}" dt="2020-06-19T08:56:35.124" v="2070"/>
          <ac:picMkLst>
            <pc:docMk/>
            <pc:sldMk cId="1475786475" sldId="520"/>
            <ac:picMk id="15" creationId="{B0EDB209-34B3-4873-81CA-04F91D41E89D}"/>
          </ac:picMkLst>
        </pc:picChg>
        <pc:picChg chg="mod">
          <ac:chgData name="Ragnhild Halvorsrud" userId="917ea340-fd63-490f-a7db-68428d24cf32" providerId="ADAL" clId="{3F26B701-AADC-4668-AAA4-FB7BA2B947B1}" dt="2020-06-19T08:56:35.124" v="2070"/>
          <ac:picMkLst>
            <pc:docMk/>
            <pc:sldMk cId="1475786475" sldId="520"/>
            <ac:picMk id="17" creationId="{620DAC90-83B5-4B25-8E5F-5562DACF6287}"/>
          </ac:picMkLst>
        </pc:picChg>
        <pc:picChg chg="mod">
          <ac:chgData name="Ragnhild Halvorsrud" userId="917ea340-fd63-490f-a7db-68428d24cf32" providerId="ADAL" clId="{3F26B701-AADC-4668-AAA4-FB7BA2B947B1}" dt="2020-06-19T08:56:35.124" v="2070"/>
          <ac:picMkLst>
            <pc:docMk/>
            <pc:sldMk cId="1475786475" sldId="520"/>
            <ac:picMk id="18" creationId="{FF0F3DB0-8426-4A1B-B934-97FAABCAAF87}"/>
          </ac:picMkLst>
        </pc:picChg>
        <pc:picChg chg="add del mod">
          <ac:chgData name="Ragnhild Halvorsrud" userId="917ea340-fd63-490f-a7db-68428d24cf32" providerId="ADAL" clId="{3F26B701-AADC-4668-AAA4-FB7BA2B947B1}" dt="2020-06-19T08:58:23.963" v="2094" actId="478"/>
          <ac:picMkLst>
            <pc:docMk/>
            <pc:sldMk cId="1475786475" sldId="520"/>
            <ac:picMk id="22" creationId="{12919C8B-6F2A-4B88-A6DC-DA5E08E41690}"/>
          </ac:picMkLst>
        </pc:picChg>
        <pc:picChg chg="add del mod">
          <ac:chgData name="Ragnhild Halvorsrud" userId="917ea340-fd63-490f-a7db-68428d24cf32" providerId="ADAL" clId="{3F26B701-AADC-4668-AAA4-FB7BA2B947B1}" dt="2020-06-19T08:58:23.963" v="2094" actId="478"/>
          <ac:picMkLst>
            <pc:docMk/>
            <pc:sldMk cId="1475786475" sldId="520"/>
            <ac:picMk id="24" creationId="{C23E13A3-5FBE-444B-A8EC-4EB711F68DC3}"/>
          </ac:picMkLst>
        </pc:picChg>
        <pc:picChg chg="add del mod">
          <ac:chgData name="Ragnhild Halvorsrud" userId="917ea340-fd63-490f-a7db-68428d24cf32" providerId="ADAL" clId="{3F26B701-AADC-4668-AAA4-FB7BA2B947B1}" dt="2020-06-19T08:58:23.963" v="2094" actId="478"/>
          <ac:picMkLst>
            <pc:docMk/>
            <pc:sldMk cId="1475786475" sldId="520"/>
            <ac:picMk id="30" creationId="{7DC1980E-06E2-4F17-8FC1-16A7BAA8DA7F}"/>
          </ac:picMkLst>
        </pc:picChg>
        <pc:picChg chg="add mod">
          <ac:chgData name="Ragnhild Halvorsrud" userId="917ea340-fd63-490f-a7db-68428d24cf32" providerId="ADAL" clId="{3F26B701-AADC-4668-AAA4-FB7BA2B947B1}" dt="2020-06-19T08:56:35.124" v="2070"/>
          <ac:picMkLst>
            <pc:docMk/>
            <pc:sldMk cId="1475786475" sldId="520"/>
            <ac:picMk id="31" creationId="{78F778D6-B1DB-4D5A-9404-6F51B3F36E8E}"/>
          </ac:picMkLst>
        </pc:picChg>
        <pc:picChg chg="add mod">
          <ac:chgData name="Ragnhild Halvorsrud" userId="917ea340-fd63-490f-a7db-68428d24cf32" providerId="ADAL" clId="{3F26B701-AADC-4668-AAA4-FB7BA2B947B1}" dt="2020-06-19T08:56:35.124" v="2070"/>
          <ac:picMkLst>
            <pc:docMk/>
            <pc:sldMk cId="1475786475" sldId="520"/>
            <ac:picMk id="32" creationId="{20F3AAD3-8384-46AD-859B-A35CDFB06780}"/>
          </ac:picMkLst>
        </pc:picChg>
        <pc:picChg chg="add mod">
          <ac:chgData name="Ragnhild Halvorsrud" userId="917ea340-fd63-490f-a7db-68428d24cf32" providerId="ADAL" clId="{3F26B701-AADC-4668-AAA4-FB7BA2B947B1}" dt="2020-06-19T08:56:35.124" v="2070"/>
          <ac:picMkLst>
            <pc:docMk/>
            <pc:sldMk cId="1475786475" sldId="520"/>
            <ac:picMk id="33" creationId="{65714BFE-7C94-4206-AA7D-5F8BE9DCC026}"/>
          </ac:picMkLst>
        </pc:picChg>
        <pc:picChg chg="add mod">
          <ac:chgData name="Ragnhild Halvorsrud" userId="917ea340-fd63-490f-a7db-68428d24cf32" providerId="ADAL" clId="{3F26B701-AADC-4668-AAA4-FB7BA2B947B1}" dt="2020-06-19T08:56:35.124" v="2070"/>
          <ac:picMkLst>
            <pc:docMk/>
            <pc:sldMk cId="1475786475" sldId="520"/>
            <ac:picMk id="34" creationId="{14FB768A-3425-46DD-98D3-40DC52B70EB8}"/>
          </ac:picMkLst>
        </pc:picChg>
        <pc:picChg chg="add mod">
          <ac:chgData name="Ragnhild Halvorsrud" userId="917ea340-fd63-490f-a7db-68428d24cf32" providerId="ADAL" clId="{3F26B701-AADC-4668-AAA4-FB7BA2B947B1}" dt="2020-06-19T08:56:35.124" v="2070"/>
          <ac:picMkLst>
            <pc:docMk/>
            <pc:sldMk cId="1475786475" sldId="520"/>
            <ac:picMk id="35" creationId="{674B1135-8A1A-4C64-A8C6-C1B866AE57C6}"/>
          </ac:picMkLst>
        </pc:picChg>
        <pc:picChg chg="add del mod">
          <ac:chgData name="Ragnhild Halvorsrud" userId="917ea340-fd63-490f-a7db-68428d24cf32" providerId="ADAL" clId="{3F26B701-AADC-4668-AAA4-FB7BA2B947B1}" dt="2020-06-19T08:58:35.807" v="2098"/>
          <ac:picMkLst>
            <pc:docMk/>
            <pc:sldMk cId="1475786475" sldId="520"/>
            <ac:picMk id="37" creationId="{9F56095A-4D1E-40C0-A9E4-85EE67101B53}"/>
          </ac:picMkLst>
        </pc:picChg>
        <pc:picChg chg="add del mod">
          <ac:chgData name="Ragnhild Halvorsrud" userId="917ea340-fd63-490f-a7db-68428d24cf32" providerId="ADAL" clId="{3F26B701-AADC-4668-AAA4-FB7BA2B947B1}" dt="2020-06-19T08:58:35.807" v="2098"/>
          <ac:picMkLst>
            <pc:docMk/>
            <pc:sldMk cId="1475786475" sldId="520"/>
            <ac:picMk id="39" creationId="{8A183C05-B6EF-4DF7-8237-4DA44A6D5B5B}"/>
          </ac:picMkLst>
        </pc:picChg>
        <pc:picChg chg="add del mod">
          <ac:chgData name="Ragnhild Halvorsrud" userId="917ea340-fd63-490f-a7db-68428d24cf32" providerId="ADAL" clId="{3F26B701-AADC-4668-AAA4-FB7BA2B947B1}" dt="2020-06-19T08:58:35.807" v="2098"/>
          <ac:picMkLst>
            <pc:docMk/>
            <pc:sldMk cId="1475786475" sldId="520"/>
            <ac:picMk id="44" creationId="{B6209B32-A29C-4380-8245-749E6966C0D1}"/>
          </ac:picMkLst>
        </pc:picChg>
        <pc:picChg chg="add mod">
          <ac:chgData name="Ragnhild Halvorsrud" userId="917ea340-fd63-490f-a7db-68428d24cf32" providerId="ADAL" clId="{3F26B701-AADC-4668-AAA4-FB7BA2B947B1}" dt="2020-06-19T08:58:35.826" v="2099"/>
          <ac:picMkLst>
            <pc:docMk/>
            <pc:sldMk cId="1475786475" sldId="520"/>
            <ac:picMk id="46" creationId="{A78A9B6C-5D80-453C-881A-F150B6C1CE1F}"/>
          </ac:picMkLst>
        </pc:picChg>
        <pc:picChg chg="add mod">
          <ac:chgData name="Ragnhild Halvorsrud" userId="917ea340-fd63-490f-a7db-68428d24cf32" providerId="ADAL" clId="{3F26B701-AADC-4668-AAA4-FB7BA2B947B1}" dt="2020-06-19T08:58:35.826" v="2099"/>
          <ac:picMkLst>
            <pc:docMk/>
            <pc:sldMk cId="1475786475" sldId="520"/>
            <ac:picMk id="48" creationId="{40F658E7-363A-4314-B8FD-6D9B6DF30E0A}"/>
          </ac:picMkLst>
        </pc:picChg>
        <pc:picChg chg="add mod">
          <ac:chgData name="Ragnhild Halvorsrud" userId="917ea340-fd63-490f-a7db-68428d24cf32" providerId="ADAL" clId="{3F26B701-AADC-4668-AAA4-FB7BA2B947B1}" dt="2020-06-19T08:58:35.826" v="2099"/>
          <ac:picMkLst>
            <pc:docMk/>
            <pc:sldMk cId="1475786475" sldId="520"/>
            <ac:picMk id="53" creationId="{FE09B80B-8DA3-4790-A52D-92139D55C8D2}"/>
          </ac:picMkLst>
        </pc:picChg>
      </pc:sldChg>
      <pc:sldChg chg="addSp delSp modSp add mod modAnim modNotes">
        <pc:chgData name="Ragnhild Halvorsrud" userId="917ea340-fd63-490f-a7db-68428d24cf32" providerId="ADAL" clId="{3F26B701-AADC-4668-AAA4-FB7BA2B947B1}" dt="2020-06-19T17:20:47.001" v="16636" actId="790"/>
        <pc:sldMkLst>
          <pc:docMk/>
          <pc:sldMk cId="4245267515" sldId="521"/>
        </pc:sldMkLst>
        <pc:spChg chg="mod">
          <ac:chgData name="Ragnhild Halvorsrud" userId="917ea340-fd63-490f-a7db-68428d24cf32" providerId="ADAL" clId="{3F26B701-AADC-4668-AAA4-FB7BA2B947B1}" dt="2020-06-19T17:20:46.976" v="16614" actId="790"/>
          <ac:spMkLst>
            <pc:docMk/>
            <pc:sldMk cId="4245267515" sldId="521"/>
            <ac:spMk id="2" creationId="{CEF0584D-E78C-408F-A464-AF661D7CD2F8}"/>
          </ac:spMkLst>
        </pc:spChg>
        <pc:spChg chg="add mod">
          <ac:chgData name="Ragnhild Halvorsrud" userId="917ea340-fd63-490f-a7db-68428d24cf32" providerId="ADAL" clId="{3F26B701-AADC-4668-AAA4-FB7BA2B947B1}" dt="2020-06-19T17:20:46.980" v="16615" actId="790"/>
          <ac:spMkLst>
            <pc:docMk/>
            <pc:sldMk cId="4245267515" sldId="521"/>
            <ac:spMk id="3" creationId="{4E97E84E-B0E1-4C5B-896F-623199D74F24}"/>
          </ac:spMkLst>
        </pc:spChg>
        <pc:spChg chg="mod">
          <ac:chgData name="Ragnhild Halvorsrud" userId="917ea340-fd63-490f-a7db-68428d24cf32" providerId="ADAL" clId="{3F26B701-AADC-4668-AAA4-FB7BA2B947B1}" dt="2020-06-19T17:20:46.981" v="16616" actId="790"/>
          <ac:spMkLst>
            <pc:docMk/>
            <pc:sldMk cId="4245267515" sldId="521"/>
            <ac:spMk id="4" creationId="{359912B9-4EB6-42C7-BF37-C605F081559D}"/>
          </ac:spMkLst>
        </pc:spChg>
        <pc:spChg chg="add del mod">
          <ac:chgData name="Ragnhild Halvorsrud" userId="917ea340-fd63-490f-a7db-68428d24cf32" providerId="ADAL" clId="{3F26B701-AADC-4668-AAA4-FB7BA2B947B1}" dt="2020-06-19T10:25:21.478" v="8360"/>
          <ac:spMkLst>
            <pc:docMk/>
            <pc:sldMk cId="4245267515" sldId="521"/>
            <ac:spMk id="5" creationId="{E564A88C-2E35-4D8F-88D2-14511DFE1B88}"/>
          </ac:spMkLst>
        </pc:spChg>
        <pc:spChg chg="add del mod">
          <ac:chgData name="Ragnhild Halvorsrud" userId="917ea340-fd63-490f-a7db-68428d24cf32" providerId="ADAL" clId="{3F26B701-AADC-4668-AAA4-FB7BA2B947B1}" dt="2020-06-19T10:25:21.478" v="8360"/>
          <ac:spMkLst>
            <pc:docMk/>
            <pc:sldMk cId="4245267515" sldId="521"/>
            <ac:spMk id="6" creationId="{8B25BA81-C2FD-4290-A6E9-885974DC72B3}"/>
          </ac:spMkLst>
        </pc:spChg>
        <pc:spChg chg="add del mod">
          <ac:chgData name="Ragnhild Halvorsrud" userId="917ea340-fd63-490f-a7db-68428d24cf32" providerId="ADAL" clId="{3F26B701-AADC-4668-AAA4-FB7BA2B947B1}" dt="2020-06-19T10:25:21.478" v="8360"/>
          <ac:spMkLst>
            <pc:docMk/>
            <pc:sldMk cId="4245267515" sldId="521"/>
            <ac:spMk id="7" creationId="{43913829-B837-41C2-BDE6-724972E6D5D0}"/>
          </ac:spMkLst>
        </pc:spChg>
        <pc:spChg chg="add del mod">
          <ac:chgData name="Ragnhild Halvorsrud" userId="917ea340-fd63-490f-a7db-68428d24cf32" providerId="ADAL" clId="{3F26B701-AADC-4668-AAA4-FB7BA2B947B1}" dt="2020-06-19T10:25:21.478" v="8360"/>
          <ac:spMkLst>
            <pc:docMk/>
            <pc:sldMk cId="4245267515" sldId="521"/>
            <ac:spMk id="8" creationId="{57FA6F99-7DCE-4E8D-9B2C-C9F81747070A}"/>
          </ac:spMkLst>
        </pc:spChg>
        <pc:spChg chg="add del mod">
          <ac:chgData name="Ragnhild Halvorsrud" userId="917ea340-fd63-490f-a7db-68428d24cf32" providerId="ADAL" clId="{3F26B701-AADC-4668-AAA4-FB7BA2B947B1}" dt="2020-06-19T10:25:44.417" v="8364" actId="478"/>
          <ac:spMkLst>
            <pc:docMk/>
            <pc:sldMk cId="4245267515" sldId="521"/>
            <ac:spMk id="9" creationId="{19E715EE-6BBB-4B33-A51E-06DDC6496FA5}"/>
          </ac:spMkLst>
        </pc:spChg>
        <pc:spChg chg="add mod">
          <ac:chgData name="Ragnhild Halvorsrud" userId="917ea340-fd63-490f-a7db-68428d24cf32" providerId="ADAL" clId="{3F26B701-AADC-4668-AAA4-FB7BA2B947B1}" dt="2020-06-19T17:20:46.983" v="16617" actId="790"/>
          <ac:spMkLst>
            <pc:docMk/>
            <pc:sldMk cId="4245267515" sldId="521"/>
            <ac:spMk id="10" creationId="{65005528-BEDA-43CB-90F4-CC48C727D4DE}"/>
          </ac:spMkLst>
        </pc:spChg>
        <pc:spChg chg="add del mod">
          <ac:chgData name="Ragnhild Halvorsrud" userId="917ea340-fd63-490f-a7db-68428d24cf32" providerId="ADAL" clId="{3F26B701-AADC-4668-AAA4-FB7BA2B947B1}" dt="2020-06-19T16:36:54.008" v="12207" actId="478"/>
          <ac:spMkLst>
            <pc:docMk/>
            <pc:sldMk cId="4245267515" sldId="521"/>
            <ac:spMk id="11" creationId="{AF4BB1E7-7A66-4C25-BC23-156395700F6F}"/>
          </ac:spMkLst>
        </pc:spChg>
        <pc:spChg chg="add del mod">
          <ac:chgData name="Ragnhild Halvorsrud" userId="917ea340-fd63-490f-a7db-68428d24cf32" providerId="ADAL" clId="{3F26B701-AADC-4668-AAA4-FB7BA2B947B1}" dt="2020-06-19T10:26:01.192" v="8366" actId="478"/>
          <ac:spMkLst>
            <pc:docMk/>
            <pc:sldMk cId="4245267515" sldId="521"/>
            <ac:spMk id="12" creationId="{6FC19258-1157-40CF-8319-90C9A5C8D2E8}"/>
          </ac:spMkLst>
        </pc:spChg>
        <pc:spChg chg="add mod">
          <ac:chgData name="Ragnhild Halvorsrud" userId="917ea340-fd63-490f-a7db-68428d24cf32" providerId="ADAL" clId="{3F26B701-AADC-4668-AAA4-FB7BA2B947B1}" dt="2020-06-19T17:20:46.983" v="16618"/>
          <ac:spMkLst>
            <pc:docMk/>
            <pc:sldMk cId="4245267515" sldId="521"/>
            <ac:spMk id="13" creationId="{40D2E521-E634-4476-9715-CD546D017F05}"/>
          </ac:spMkLst>
        </pc:spChg>
        <pc:spChg chg="add mod">
          <ac:chgData name="Ragnhild Halvorsrud" userId="917ea340-fd63-490f-a7db-68428d24cf32" providerId="ADAL" clId="{3F26B701-AADC-4668-AAA4-FB7BA2B947B1}" dt="2020-06-19T17:20:46.985" v="16619"/>
          <ac:spMkLst>
            <pc:docMk/>
            <pc:sldMk cId="4245267515" sldId="521"/>
            <ac:spMk id="14" creationId="{1CD0294F-1770-438D-A1BE-E44FD4628254}"/>
          </ac:spMkLst>
        </pc:spChg>
        <pc:spChg chg="add mod">
          <ac:chgData name="Ragnhild Halvorsrud" userId="917ea340-fd63-490f-a7db-68428d24cf32" providerId="ADAL" clId="{3F26B701-AADC-4668-AAA4-FB7BA2B947B1}" dt="2020-06-19T17:20:46.986" v="16620"/>
          <ac:spMkLst>
            <pc:docMk/>
            <pc:sldMk cId="4245267515" sldId="521"/>
            <ac:spMk id="15" creationId="{5B2C60AC-06E9-43E0-86D4-85C5B3E2395B}"/>
          </ac:spMkLst>
        </pc:spChg>
        <pc:spChg chg="add mod">
          <ac:chgData name="Ragnhild Halvorsrud" userId="917ea340-fd63-490f-a7db-68428d24cf32" providerId="ADAL" clId="{3F26B701-AADC-4668-AAA4-FB7BA2B947B1}" dt="2020-06-19T17:20:46.986" v="16621"/>
          <ac:spMkLst>
            <pc:docMk/>
            <pc:sldMk cId="4245267515" sldId="521"/>
            <ac:spMk id="16" creationId="{CDB11C76-C880-4B5E-8205-CA2F7A9A43F8}"/>
          </ac:spMkLst>
        </pc:spChg>
        <pc:spChg chg="add mod">
          <ac:chgData name="Ragnhild Halvorsrud" userId="917ea340-fd63-490f-a7db-68428d24cf32" providerId="ADAL" clId="{3F26B701-AADC-4668-AAA4-FB7BA2B947B1}" dt="2020-06-19T17:20:46.987" v="16622"/>
          <ac:spMkLst>
            <pc:docMk/>
            <pc:sldMk cId="4245267515" sldId="521"/>
            <ac:spMk id="19" creationId="{0D058E7D-D475-431D-966B-F0520E7AC49A}"/>
          </ac:spMkLst>
        </pc:spChg>
        <pc:spChg chg="add mod">
          <ac:chgData name="Ragnhild Halvorsrud" userId="917ea340-fd63-490f-a7db-68428d24cf32" providerId="ADAL" clId="{3F26B701-AADC-4668-AAA4-FB7BA2B947B1}" dt="2020-06-19T17:20:46.988" v="16623"/>
          <ac:spMkLst>
            <pc:docMk/>
            <pc:sldMk cId="4245267515" sldId="521"/>
            <ac:spMk id="20" creationId="{342D0868-9FCA-41F9-868F-3D7965033A43}"/>
          </ac:spMkLst>
        </pc:spChg>
        <pc:spChg chg="add mod">
          <ac:chgData name="Ragnhild Halvorsrud" userId="917ea340-fd63-490f-a7db-68428d24cf32" providerId="ADAL" clId="{3F26B701-AADC-4668-AAA4-FB7BA2B947B1}" dt="2020-06-19T17:20:46.989" v="16624"/>
          <ac:spMkLst>
            <pc:docMk/>
            <pc:sldMk cId="4245267515" sldId="521"/>
            <ac:spMk id="22" creationId="{F1184965-7F36-4594-A929-BAD4678FABAB}"/>
          </ac:spMkLst>
        </pc:spChg>
        <pc:spChg chg="add mod">
          <ac:chgData name="Ragnhild Halvorsrud" userId="917ea340-fd63-490f-a7db-68428d24cf32" providerId="ADAL" clId="{3F26B701-AADC-4668-AAA4-FB7BA2B947B1}" dt="2020-06-19T17:20:46.990" v="16625"/>
          <ac:spMkLst>
            <pc:docMk/>
            <pc:sldMk cId="4245267515" sldId="521"/>
            <ac:spMk id="23" creationId="{708197C1-AC71-4324-AB88-E6D2E60C62D9}"/>
          </ac:spMkLst>
        </pc:spChg>
        <pc:spChg chg="add mod">
          <ac:chgData name="Ragnhild Halvorsrud" userId="917ea340-fd63-490f-a7db-68428d24cf32" providerId="ADAL" clId="{3F26B701-AADC-4668-AAA4-FB7BA2B947B1}" dt="2020-06-19T17:20:46.991" v="16626"/>
          <ac:spMkLst>
            <pc:docMk/>
            <pc:sldMk cId="4245267515" sldId="521"/>
            <ac:spMk id="24" creationId="{5CF02FD6-8738-4A45-8BEE-F33B806ACADE}"/>
          </ac:spMkLst>
        </pc:spChg>
        <pc:spChg chg="add mod">
          <ac:chgData name="Ragnhild Halvorsrud" userId="917ea340-fd63-490f-a7db-68428d24cf32" providerId="ADAL" clId="{3F26B701-AADC-4668-AAA4-FB7BA2B947B1}" dt="2020-06-19T17:20:46.992" v="16627"/>
          <ac:spMkLst>
            <pc:docMk/>
            <pc:sldMk cId="4245267515" sldId="521"/>
            <ac:spMk id="25" creationId="{FF5463BE-EA2C-4BB7-9B23-428B6AA63DE0}"/>
          </ac:spMkLst>
        </pc:spChg>
        <pc:spChg chg="add mod">
          <ac:chgData name="Ragnhild Halvorsrud" userId="917ea340-fd63-490f-a7db-68428d24cf32" providerId="ADAL" clId="{3F26B701-AADC-4668-AAA4-FB7BA2B947B1}" dt="2020-06-19T17:20:46.992" v="16628"/>
          <ac:spMkLst>
            <pc:docMk/>
            <pc:sldMk cId="4245267515" sldId="521"/>
            <ac:spMk id="28" creationId="{A77A774B-0AD4-47E2-BE6E-652753346637}"/>
          </ac:spMkLst>
        </pc:spChg>
        <pc:spChg chg="add mod">
          <ac:chgData name="Ragnhild Halvorsrud" userId="917ea340-fd63-490f-a7db-68428d24cf32" providerId="ADAL" clId="{3F26B701-AADC-4668-AAA4-FB7BA2B947B1}" dt="2020-06-19T17:20:46.993" v="16629"/>
          <ac:spMkLst>
            <pc:docMk/>
            <pc:sldMk cId="4245267515" sldId="521"/>
            <ac:spMk id="29" creationId="{E2AC00F9-5259-42E1-85A4-8BB905E5EC98}"/>
          </ac:spMkLst>
        </pc:spChg>
        <pc:spChg chg="add mod">
          <ac:chgData name="Ragnhild Halvorsrud" userId="917ea340-fd63-490f-a7db-68428d24cf32" providerId="ADAL" clId="{3F26B701-AADC-4668-AAA4-FB7BA2B947B1}" dt="2020-06-19T17:20:46.994" v="16630"/>
          <ac:spMkLst>
            <pc:docMk/>
            <pc:sldMk cId="4245267515" sldId="521"/>
            <ac:spMk id="30" creationId="{6B371809-40CF-4D63-98B7-8ED43F621298}"/>
          </ac:spMkLst>
        </pc:spChg>
        <pc:spChg chg="add mod">
          <ac:chgData name="Ragnhild Halvorsrud" userId="917ea340-fd63-490f-a7db-68428d24cf32" providerId="ADAL" clId="{3F26B701-AADC-4668-AAA4-FB7BA2B947B1}" dt="2020-06-19T17:20:46.994" v="16631"/>
          <ac:spMkLst>
            <pc:docMk/>
            <pc:sldMk cId="4245267515" sldId="521"/>
            <ac:spMk id="31" creationId="{5941CE5C-0168-4ED5-B254-192761ABF9DF}"/>
          </ac:spMkLst>
        </pc:spChg>
        <pc:spChg chg="add mod">
          <ac:chgData name="Ragnhild Halvorsrud" userId="917ea340-fd63-490f-a7db-68428d24cf32" providerId="ADAL" clId="{3F26B701-AADC-4668-AAA4-FB7BA2B947B1}" dt="2020-06-19T17:20:46.995" v="16632"/>
          <ac:spMkLst>
            <pc:docMk/>
            <pc:sldMk cId="4245267515" sldId="521"/>
            <ac:spMk id="32" creationId="{4C1118E5-5484-44FD-947B-6BC1EB0954C1}"/>
          </ac:spMkLst>
        </pc:spChg>
        <pc:spChg chg="add mod">
          <ac:chgData name="Ragnhild Halvorsrud" userId="917ea340-fd63-490f-a7db-68428d24cf32" providerId="ADAL" clId="{3F26B701-AADC-4668-AAA4-FB7BA2B947B1}" dt="2020-06-19T17:20:46.996" v="16633"/>
          <ac:spMkLst>
            <pc:docMk/>
            <pc:sldMk cId="4245267515" sldId="521"/>
            <ac:spMk id="33" creationId="{DC93BDB7-0755-4D69-9C8D-44A28E01061F}"/>
          </ac:spMkLst>
        </pc:spChg>
        <pc:spChg chg="add mod">
          <ac:chgData name="Ragnhild Halvorsrud" userId="917ea340-fd63-490f-a7db-68428d24cf32" providerId="ADAL" clId="{3F26B701-AADC-4668-AAA4-FB7BA2B947B1}" dt="2020-06-19T17:20:46.997" v="16634" actId="790"/>
          <ac:spMkLst>
            <pc:docMk/>
            <pc:sldMk cId="4245267515" sldId="521"/>
            <ac:spMk id="34" creationId="{F1375318-2C21-4EEB-B430-22590AA28AB1}"/>
          </ac:spMkLst>
        </pc:spChg>
        <pc:picChg chg="add mod">
          <ac:chgData name="Ragnhild Halvorsrud" userId="917ea340-fd63-490f-a7db-68428d24cf32" providerId="ADAL" clId="{3F26B701-AADC-4668-AAA4-FB7BA2B947B1}" dt="2020-06-19T16:36:59.500" v="12208" actId="1076"/>
          <ac:picMkLst>
            <pc:docMk/>
            <pc:sldMk cId="4245267515" sldId="521"/>
            <ac:picMk id="35" creationId="{3469D6E0-9BC0-4425-85C6-F9A85F72B40C}"/>
          </ac:picMkLst>
        </pc:picChg>
        <pc:cxnChg chg="add mod">
          <ac:chgData name="Ragnhild Halvorsrud" userId="917ea340-fd63-490f-a7db-68428d24cf32" providerId="ADAL" clId="{3F26B701-AADC-4668-AAA4-FB7BA2B947B1}" dt="2020-06-19T12:21:25.182" v="10349" actId="1076"/>
          <ac:cxnSpMkLst>
            <pc:docMk/>
            <pc:sldMk cId="4245267515" sldId="521"/>
            <ac:cxnSpMk id="17" creationId="{9C71034E-BFF9-4D9C-B55A-226881B1CD44}"/>
          </ac:cxnSpMkLst>
        </pc:cxnChg>
        <pc:cxnChg chg="add mod">
          <ac:chgData name="Ragnhild Halvorsrud" userId="917ea340-fd63-490f-a7db-68428d24cf32" providerId="ADAL" clId="{3F26B701-AADC-4668-AAA4-FB7BA2B947B1}" dt="2020-06-19T12:21:25.182" v="10349" actId="1076"/>
          <ac:cxnSpMkLst>
            <pc:docMk/>
            <pc:sldMk cId="4245267515" sldId="521"/>
            <ac:cxnSpMk id="18" creationId="{974FE529-DB7F-471D-8A5D-EFCEB97297D1}"/>
          </ac:cxnSpMkLst>
        </pc:cxnChg>
        <pc:cxnChg chg="add mod">
          <ac:chgData name="Ragnhild Halvorsrud" userId="917ea340-fd63-490f-a7db-68428d24cf32" providerId="ADAL" clId="{3F26B701-AADC-4668-AAA4-FB7BA2B947B1}" dt="2020-06-19T12:21:25.182" v="10349" actId="1076"/>
          <ac:cxnSpMkLst>
            <pc:docMk/>
            <pc:sldMk cId="4245267515" sldId="521"/>
            <ac:cxnSpMk id="21" creationId="{B8D0DA7A-1773-4B82-AC4D-16736CF5F44B}"/>
          </ac:cxnSpMkLst>
        </pc:cxnChg>
        <pc:cxnChg chg="add mod">
          <ac:chgData name="Ragnhild Halvorsrud" userId="917ea340-fd63-490f-a7db-68428d24cf32" providerId="ADAL" clId="{3F26B701-AADC-4668-AAA4-FB7BA2B947B1}" dt="2020-06-19T12:21:25.182" v="10349" actId="1076"/>
          <ac:cxnSpMkLst>
            <pc:docMk/>
            <pc:sldMk cId="4245267515" sldId="521"/>
            <ac:cxnSpMk id="26" creationId="{938B8B73-7659-41F9-9D1E-A8D97ADE1A52}"/>
          </ac:cxnSpMkLst>
        </pc:cxnChg>
        <pc:cxnChg chg="add mod">
          <ac:chgData name="Ragnhild Halvorsrud" userId="917ea340-fd63-490f-a7db-68428d24cf32" providerId="ADAL" clId="{3F26B701-AADC-4668-AAA4-FB7BA2B947B1}" dt="2020-06-19T12:21:25.182" v="10349" actId="1076"/>
          <ac:cxnSpMkLst>
            <pc:docMk/>
            <pc:sldMk cId="4245267515" sldId="521"/>
            <ac:cxnSpMk id="27" creationId="{6563AE76-E623-41B2-A2D4-1A2D40373359}"/>
          </ac:cxnSpMkLst>
        </pc:cxnChg>
      </pc:sldChg>
      <pc:sldChg chg="addSp delSp modSp new mod modNotes">
        <pc:chgData name="Ragnhild Halvorsrud" userId="917ea340-fd63-490f-a7db-68428d24cf32" providerId="ADAL" clId="{3F26B701-AADC-4668-AAA4-FB7BA2B947B1}" dt="2020-06-19T17:20:46.470" v="16348" actId="790"/>
        <pc:sldMkLst>
          <pc:docMk/>
          <pc:sldMk cId="1796706160" sldId="522"/>
        </pc:sldMkLst>
        <pc:spChg chg="mod">
          <ac:chgData name="Ragnhild Halvorsrud" userId="917ea340-fd63-490f-a7db-68428d24cf32" providerId="ADAL" clId="{3F26B701-AADC-4668-AAA4-FB7BA2B947B1}" dt="2020-06-19T17:20:46.056" v="16144" actId="790"/>
          <ac:spMkLst>
            <pc:docMk/>
            <pc:sldMk cId="1796706160" sldId="522"/>
            <ac:spMk id="2" creationId="{1AA7EC0E-8CFE-424D-8AF5-64D77111E340}"/>
          </ac:spMkLst>
        </pc:spChg>
        <pc:spChg chg="mod">
          <ac:chgData name="Ragnhild Halvorsrud" userId="917ea340-fd63-490f-a7db-68428d24cf32" providerId="ADAL" clId="{3F26B701-AADC-4668-AAA4-FB7BA2B947B1}" dt="2020-06-19T17:20:46.058" v="16145" actId="790"/>
          <ac:spMkLst>
            <pc:docMk/>
            <pc:sldMk cId="1796706160" sldId="522"/>
            <ac:spMk id="3" creationId="{CC71634D-2104-4EAC-95B0-FB6EEB37464F}"/>
          </ac:spMkLst>
        </pc:spChg>
        <pc:spChg chg="mod">
          <ac:chgData name="Ragnhild Halvorsrud" userId="917ea340-fd63-490f-a7db-68428d24cf32" providerId="ADAL" clId="{3F26B701-AADC-4668-AAA4-FB7BA2B947B1}" dt="2020-06-19T17:20:46.061" v="16146" actId="790"/>
          <ac:spMkLst>
            <pc:docMk/>
            <pc:sldMk cId="1796706160" sldId="522"/>
            <ac:spMk id="6" creationId="{71D0F299-2A29-4725-A502-5CCEB5DB1216}"/>
          </ac:spMkLst>
        </pc:spChg>
        <pc:spChg chg="mod">
          <ac:chgData name="Ragnhild Halvorsrud" userId="917ea340-fd63-490f-a7db-68428d24cf32" providerId="ADAL" clId="{3F26B701-AADC-4668-AAA4-FB7BA2B947B1}" dt="2020-06-19T17:20:46.064" v="16147" actId="790"/>
          <ac:spMkLst>
            <pc:docMk/>
            <pc:sldMk cId="1796706160" sldId="522"/>
            <ac:spMk id="7" creationId="{0F185E91-F8E2-4BA5-9712-DEEEB3F3E6DC}"/>
          </ac:spMkLst>
        </pc:spChg>
        <pc:spChg chg="mod">
          <ac:chgData name="Ragnhild Halvorsrud" userId="917ea340-fd63-490f-a7db-68428d24cf32" providerId="ADAL" clId="{3F26B701-AADC-4668-AAA4-FB7BA2B947B1}" dt="2020-06-19T17:20:46.066" v="16148" actId="790"/>
          <ac:spMkLst>
            <pc:docMk/>
            <pc:sldMk cId="1796706160" sldId="522"/>
            <ac:spMk id="8" creationId="{7013D52F-41C1-4B0F-9BA9-E04F8BDE903E}"/>
          </ac:spMkLst>
        </pc:spChg>
        <pc:spChg chg="mod">
          <ac:chgData name="Ragnhild Halvorsrud" userId="917ea340-fd63-490f-a7db-68428d24cf32" providerId="ADAL" clId="{3F26B701-AADC-4668-AAA4-FB7BA2B947B1}" dt="2020-06-19T17:20:46.068" v="16149" actId="790"/>
          <ac:spMkLst>
            <pc:docMk/>
            <pc:sldMk cId="1796706160" sldId="522"/>
            <ac:spMk id="9" creationId="{C05B714A-07E7-49AA-9EB6-7AFF0550A600}"/>
          </ac:spMkLst>
        </pc:spChg>
        <pc:spChg chg="mod">
          <ac:chgData name="Ragnhild Halvorsrud" userId="917ea340-fd63-490f-a7db-68428d24cf32" providerId="ADAL" clId="{3F26B701-AADC-4668-AAA4-FB7BA2B947B1}" dt="2020-06-19T17:20:46.070" v="16150" actId="790"/>
          <ac:spMkLst>
            <pc:docMk/>
            <pc:sldMk cId="1796706160" sldId="522"/>
            <ac:spMk id="10" creationId="{96AF4AEF-0A37-40B1-B08E-D341D7F6E36F}"/>
          </ac:spMkLst>
        </pc:spChg>
        <pc:spChg chg="mod">
          <ac:chgData name="Ragnhild Halvorsrud" userId="917ea340-fd63-490f-a7db-68428d24cf32" providerId="ADAL" clId="{3F26B701-AADC-4668-AAA4-FB7BA2B947B1}" dt="2020-06-19T17:20:46.072" v="16151" actId="790"/>
          <ac:spMkLst>
            <pc:docMk/>
            <pc:sldMk cId="1796706160" sldId="522"/>
            <ac:spMk id="11" creationId="{EAB67B61-4982-483F-ACE7-222BACC451B1}"/>
          </ac:spMkLst>
        </pc:spChg>
        <pc:spChg chg="mod">
          <ac:chgData name="Ragnhild Halvorsrud" userId="917ea340-fd63-490f-a7db-68428d24cf32" providerId="ADAL" clId="{3F26B701-AADC-4668-AAA4-FB7BA2B947B1}" dt="2020-06-19T17:20:46.074" v="16152" actId="790"/>
          <ac:spMkLst>
            <pc:docMk/>
            <pc:sldMk cId="1796706160" sldId="522"/>
            <ac:spMk id="12" creationId="{620474D1-01B1-4967-9E36-C9A15A15EC49}"/>
          </ac:spMkLst>
        </pc:spChg>
        <pc:spChg chg="mod">
          <ac:chgData name="Ragnhild Halvorsrud" userId="917ea340-fd63-490f-a7db-68428d24cf32" providerId="ADAL" clId="{3F26B701-AADC-4668-AAA4-FB7BA2B947B1}" dt="2020-06-19T17:20:46.077" v="16153" actId="790"/>
          <ac:spMkLst>
            <pc:docMk/>
            <pc:sldMk cId="1796706160" sldId="522"/>
            <ac:spMk id="13" creationId="{7E4B0E4A-0E11-4068-A97D-15D6532975F5}"/>
          </ac:spMkLst>
        </pc:spChg>
        <pc:spChg chg="mod">
          <ac:chgData name="Ragnhild Halvorsrud" userId="917ea340-fd63-490f-a7db-68428d24cf32" providerId="ADAL" clId="{3F26B701-AADC-4668-AAA4-FB7BA2B947B1}" dt="2020-06-19T17:20:46.079" v="16154" actId="790"/>
          <ac:spMkLst>
            <pc:docMk/>
            <pc:sldMk cId="1796706160" sldId="522"/>
            <ac:spMk id="15" creationId="{8CCA8137-DAE0-4812-B6CC-5D1E6365A141}"/>
          </ac:spMkLst>
        </pc:spChg>
        <pc:spChg chg="mod">
          <ac:chgData name="Ragnhild Halvorsrud" userId="917ea340-fd63-490f-a7db-68428d24cf32" providerId="ADAL" clId="{3F26B701-AADC-4668-AAA4-FB7BA2B947B1}" dt="2020-06-19T17:20:46.081" v="16155" actId="790"/>
          <ac:spMkLst>
            <pc:docMk/>
            <pc:sldMk cId="1796706160" sldId="522"/>
            <ac:spMk id="16" creationId="{5532483D-641C-4FCE-A1AA-6DA5880420EB}"/>
          </ac:spMkLst>
        </pc:spChg>
        <pc:spChg chg="mod">
          <ac:chgData name="Ragnhild Halvorsrud" userId="917ea340-fd63-490f-a7db-68428d24cf32" providerId="ADAL" clId="{3F26B701-AADC-4668-AAA4-FB7BA2B947B1}" dt="2020-06-19T17:20:46.083" v="16156" actId="790"/>
          <ac:spMkLst>
            <pc:docMk/>
            <pc:sldMk cId="1796706160" sldId="522"/>
            <ac:spMk id="17" creationId="{3F4285C9-353E-4FBB-9918-4297D0626841}"/>
          </ac:spMkLst>
        </pc:spChg>
        <pc:spChg chg="mod">
          <ac:chgData name="Ragnhild Halvorsrud" userId="917ea340-fd63-490f-a7db-68428d24cf32" providerId="ADAL" clId="{3F26B701-AADC-4668-AAA4-FB7BA2B947B1}" dt="2020-06-19T17:20:46.085" v="16157" actId="790"/>
          <ac:spMkLst>
            <pc:docMk/>
            <pc:sldMk cId="1796706160" sldId="522"/>
            <ac:spMk id="18" creationId="{D3BADDCD-2314-4441-917E-F8018D4542BF}"/>
          </ac:spMkLst>
        </pc:spChg>
        <pc:spChg chg="mod">
          <ac:chgData name="Ragnhild Halvorsrud" userId="917ea340-fd63-490f-a7db-68428d24cf32" providerId="ADAL" clId="{3F26B701-AADC-4668-AAA4-FB7BA2B947B1}" dt="2020-06-19T17:20:46.087" v="16158" actId="790"/>
          <ac:spMkLst>
            <pc:docMk/>
            <pc:sldMk cId="1796706160" sldId="522"/>
            <ac:spMk id="19" creationId="{B27C7C2C-9D4B-4B31-A40F-C79521CE5873}"/>
          </ac:spMkLst>
        </pc:spChg>
        <pc:spChg chg="mod">
          <ac:chgData name="Ragnhild Halvorsrud" userId="917ea340-fd63-490f-a7db-68428d24cf32" providerId="ADAL" clId="{3F26B701-AADC-4668-AAA4-FB7BA2B947B1}" dt="2020-06-19T17:20:46.089" v="16159" actId="790"/>
          <ac:spMkLst>
            <pc:docMk/>
            <pc:sldMk cId="1796706160" sldId="522"/>
            <ac:spMk id="20" creationId="{D10ECEB4-B525-491A-98EC-7BE4E1740C49}"/>
          </ac:spMkLst>
        </pc:spChg>
        <pc:spChg chg="mod">
          <ac:chgData name="Ragnhild Halvorsrud" userId="917ea340-fd63-490f-a7db-68428d24cf32" providerId="ADAL" clId="{3F26B701-AADC-4668-AAA4-FB7BA2B947B1}" dt="2020-06-19T17:20:46.091" v="16160" actId="790"/>
          <ac:spMkLst>
            <pc:docMk/>
            <pc:sldMk cId="1796706160" sldId="522"/>
            <ac:spMk id="21" creationId="{B7975410-54D5-44DF-AD2D-11AF01455401}"/>
          </ac:spMkLst>
        </pc:spChg>
        <pc:spChg chg="mod">
          <ac:chgData name="Ragnhild Halvorsrud" userId="917ea340-fd63-490f-a7db-68428d24cf32" providerId="ADAL" clId="{3F26B701-AADC-4668-AAA4-FB7BA2B947B1}" dt="2020-06-19T17:20:46.094" v="16161" actId="790"/>
          <ac:spMkLst>
            <pc:docMk/>
            <pc:sldMk cId="1796706160" sldId="522"/>
            <ac:spMk id="22" creationId="{048D66AD-A945-4DA1-9CB3-D7ADA85FAF92}"/>
          </ac:spMkLst>
        </pc:spChg>
        <pc:spChg chg="mod">
          <ac:chgData name="Ragnhild Halvorsrud" userId="917ea340-fd63-490f-a7db-68428d24cf32" providerId="ADAL" clId="{3F26B701-AADC-4668-AAA4-FB7BA2B947B1}" dt="2020-06-19T17:20:46.096" v="16162" actId="790"/>
          <ac:spMkLst>
            <pc:docMk/>
            <pc:sldMk cId="1796706160" sldId="522"/>
            <ac:spMk id="24" creationId="{1376EC91-E225-473A-8C8C-E38EA9A03FB5}"/>
          </ac:spMkLst>
        </pc:spChg>
        <pc:spChg chg="mod">
          <ac:chgData name="Ragnhild Halvorsrud" userId="917ea340-fd63-490f-a7db-68428d24cf32" providerId="ADAL" clId="{3F26B701-AADC-4668-AAA4-FB7BA2B947B1}" dt="2020-06-19T17:20:46.098" v="16163" actId="790"/>
          <ac:spMkLst>
            <pc:docMk/>
            <pc:sldMk cId="1796706160" sldId="522"/>
            <ac:spMk id="25" creationId="{835DE645-25DB-4401-8318-3BC9C16F28DD}"/>
          </ac:spMkLst>
        </pc:spChg>
        <pc:spChg chg="mod">
          <ac:chgData name="Ragnhild Halvorsrud" userId="917ea340-fd63-490f-a7db-68428d24cf32" providerId="ADAL" clId="{3F26B701-AADC-4668-AAA4-FB7BA2B947B1}" dt="2020-06-19T17:20:46.100" v="16164" actId="790"/>
          <ac:spMkLst>
            <pc:docMk/>
            <pc:sldMk cId="1796706160" sldId="522"/>
            <ac:spMk id="26" creationId="{901F88F2-6A01-4550-A7EF-D4D1921ED205}"/>
          </ac:spMkLst>
        </pc:spChg>
        <pc:spChg chg="mod">
          <ac:chgData name="Ragnhild Halvorsrud" userId="917ea340-fd63-490f-a7db-68428d24cf32" providerId="ADAL" clId="{3F26B701-AADC-4668-AAA4-FB7BA2B947B1}" dt="2020-06-19T17:20:46.102" v="16165" actId="790"/>
          <ac:spMkLst>
            <pc:docMk/>
            <pc:sldMk cId="1796706160" sldId="522"/>
            <ac:spMk id="27" creationId="{C1A6664E-7BAD-44B3-A5CA-B19F4ED799D7}"/>
          </ac:spMkLst>
        </pc:spChg>
        <pc:spChg chg="mod">
          <ac:chgData name="Ragnhild Halvorsrud" userId="917ea340-fd63-490f-a7db-68428d24cf32" providerId="ADAL" clId="{3F26B701-AADC-4668-AAA4-FB7BA2B947B1}" dt="2020-06-19T17:20:46.105" v="16166" actId="790"/>
          <ac:spMkLst>
            <pc:docMk/>
            <pc:sldMk cId="1796706160" sldId="522"/>
            <ac:spMk id="28" creationId="{2FBC74BC-0810-448F-B6CE-85869778AF76}"/>
          </ac:spMkLst>
        </pc:spChg>
        <pc:spChg chg="mod">
          <ac:chgData name="Ragnhild Halvorsrud" userId="917ea340-fd63-490f-a7db-68428d24cf32" providerId="ADAL" clId="{3F26B701-AADC-4668-AAA4-FB7BA2B947B1}" dt="2020-06-19T17:20:46.107" v="16167" actId="790"/>
          <ac:spMkLst>
            <pc:docMk/>
            <pc:sldMk cId="1796706160" sldId="522"/>
            <ac:spMk id="29" creationId="{18D92134-E209-4497-97BD-A48A822283B7}"/>
          </ac:spMkLst>
        </pc:spChg>
        <pc:spChg chg="mod">
          <ac:chgData name="Ragnhild Halvorsrud" userId="917ea340-fd63-490f-a7db-68428d24cf32" providerId="ADAL" clId="{3F26B701-AADC-4668-AAA4-FB7BA2B947B1}" dt="2020-06-19T17:20:46.108" v="16168" actId="790"/>
          <ac:spMkLst>
            <pc:docMk/>
            <pc:sldMk cId="1796706160" sldId="522"/>
            <ac:spMk id="30" creationId="{E762E981-8B3D-4FBA-B7B6-4C06D058D6C4}"/>
          </ac:spMkLst>
        </pc:spChg>
        <pc:spChg chg="mod">
          <ac:chgData name="Ragnhild Halvorsrud" userId="917ea340-fd63-490f-a7db-68428d24cf32" providerId="ADAL" clId="{3F26B701-AADC-4668-AAA4-FB7BA2B947B1}" dt="2020-06-19T17:20:46.110" v="16169" actId="790"/>
          <ac:spMkLst>
            <pc:docMk/>
            <pc:sldMk cId="1796706160" sldId="522"/>
            <ac:spMk id="31" creationId="{AE5C7A4E-7897-4BB6-A64B-3BED367B1C84}"/>
          </ac:spMkLst>
        </pc:spChg>
        <pc:spChg chg="mod">
          <ac:chgData name="Ragnhild Halvorsrud" userId="917ea340-fd63-490f-a7db-68428d24cf32" providerId="ADAL" clId="{3F26B701-AADC-4668-AAA4-FB7BA2B947B1}" dt="2020-06-19T17:20:46.113" v="16170" actId="790"/>
          <ac:spMkLst>
            <pc:docMk/>
            <pc:sldMk cId="1796706160" sldId="522"/>
            <ac:spMk id="33" creationId="{A28AEF36-9540-406D-A826-887ADE0BAA3E}"/>
          </ac:spMkLst>
        </pc:spChg>
        <pc:spChg chg="mod">
          <ac:chgData name="Ragnhild Halvorsrud" userId="917ea340-fd63-490f-a7db-68428d24cf32" providerId="ADAL" clId="{3F26B701-AADC-4668-AAA4-FB7BA2B947B1}" dt="2020-06-19T17:20:46.115" v="16171" actId="790"/>
          <ac:spMkLst>
            <pc:docMk/>
            <pc:sldMk cId="1796706160" sldId="522"/>
            <ac:spMk id="34" creationId="{E525A1D4-B7CC-414F-9192-715B055403A3}"/>
          </ac:spMkLst>
        </pc:spChg>
        <pc:spChg chg="mod">
          <ac:chgData name="Ragnhild Halvorsrud" userId="917ea340-fd63-490f-a7db-68428d24cf32" providerId="ADAL" clId="{3F26B701-AADC-4668-AAA4-FB7BA2B947B1}" dt="2020-06-19T17:20:46.117" v="16172" actId="790"/>
          <ac:spMkLst>
            <pc:docMk/>
            <pc:sldMk cId="1796706160" sldId="522"/>
            <ac:spMk id="35" creationId="{CB0255F7-AD1F-4662-9D0C-E873E6762E1A}"/>
          </ac:spMkLst>
        </pc:spChg>
        <pc:spChg chg="mod">
          <ac:chgData name="Ragnhild Halvorsrud" userId="917ea340-fd63-490f-a7db-68428d24cf32" providerId="ADAL" clId="{3F26B701-AADC-4668-AAA4-FB7BA2B947B1}" dt="2020-06-19T17:20:46.119" v="16173" actId="790"/>
          <ac:spMkLst>
            <pc:docMk/>
            <pc:sldMk cId="1796706160" sldId="522"/>
            <ac:spMk id="36" creationId="{5D60650B-9EB9-4655-BDBD-458DCD20A98E}"/>
          </ac:spMkLst>
        </pc:spChg>
        <pc:spChg chg="mod">
          <ac:chgData name="Ragnhild Halvorsrud" userId="917ea340-fd63-490f-a7db-68428d24cf32" providerId="ADAL" clId="{3F26B701-AADC-4668-AAA4-FB7BA2B947B1}" dt="2020-06-19T17:20:46.120" v="16174" actId="790"/>
          <ac:spMkLst>
            <pc:docMk/>
            <pc:sldMk cId="1796706160" sldId="522"/>
            <ac:spMk id="37" creationId="{337D5BBE-7742-4602-8EF9-E1E2EF47C06B}"/>
          </ac:spMkLst>
        </pc:spChg>
        <pc:spChg chg="mod">
          <ac:chgData name="Ragnhild Halvorsrud" userId="917ea340-fd63-490f-a7db-68428d24cf32" providerId="ADAL" clId="{3F26B701-AADC-4668-AAA4-FB7BA2B947B1}" dt="2020-06-19T17:20:46.122" v="16175" actId="790"/>
          <ac:spMkLst>
            <pc:docMk/>
            <pc:sldMk cId="1796706160" sldId="522"/>
            <ac:spMk id="38" creationId="{3A21568C-BEF3-4CD3-852D-BC6846FC9989}"/>
          </ac:spMkLst>
        </pc:spChg>
        <pc:spChg chg="mod">
          <ac:chgData name="Ragnhild Halvorsrud" userId="917ea340-fd63-490f-a7db-68428d24cf32" providerId="ADAL" clId="{3F26B701-AADC-4668-AAA4-FB7BA2B947B1}" dt="2020-06-19T17:20:46.124" v="16176" actId="790"/>
          <ac:spMkLst>
            <pc:docMk/>
            <pc:sldMk cId="1796706160" sldId="522"/>
            <ac:spMk id="39" creationId="{838C484B-882B-4901-A45C-68F3B27A7C7F}"/>
          </ac:spMkLst>
        </pc:spChg>
        <pc:spChg chg="mod">
          <ac:chgData name="Ragnhild Halvorsrud" userId="917ea340-fd63-490f-a7db-68428d24cf32" providerId="ADAL" clId="{3F26B701-AADC-4668-AAA4-FB7BA2B947B1}" dt="2020-06-19T17:20:46.126" v="16177" actId="790"/>
          <ac:spMkLst>
            <pc:docMk/>
            <pc:sldMk cId="1796706160" sldId="522"/>
            <ac:spMk id="40" creationId="{90483C43-157F-4CCB-A0B2-F8D689AB097C}"/>
          </ac:spMkLst>
        </pc:spChg>
        <pc:spChg chg="mod">
          <ac:chgData name="Ragnhild Halvorsrud" userId="917ea340-fd63-490f-a7db-68428d24cf32" providerId="ADAL" clId="{3F26B701-AADC-4668-AAA4-FB7BA2B947B1}" dt="2020-06-19T17:20:46.128" v="16178" actId="790"/>
          <ac:spMkLst>
            <pc:docMk/>
            <pc:sldMk cId="1796706160" sldId="522"/>
            <ac:spMk id="42" creationId="{70F9F124-6B73-4C5C-8D56-EC106D746C4C}"/>
          </ac:spMkLst>
        </pc:spChg>
        <pc:spChg chg="mod">
          <ac:chgData name="Ragnhild Halvorsrud" userId="917ea340-fd63-490f-a7db-68428d24cf32" providerId="ADAL" clId="{3F26B701-AADC-4668-AAA4-FB7BA2B947B1}" dt="2020-06-19T17:20:46.131" v="16179" actId="790"/>
          <ac:spMkLst>
            <pc:docMk/>
            <pc:sldMk cId="1796706160" sldId="522"/>
            <ac:spMk id="43" creationId="{FE7505A8-83F1-4A87-A199-AA2356D18E94}"/>
          </ac:spMkLst>
        </pc:spChg>
        <pc:spChg chg="mod">
          <ac:chgData name="Ragnhild Halvorsrud" userId="917ea340-fd63-490f-a7db-68428d24cf32" providerId="ADAL" clId="{3F26B701-AADC-4668-AAA4-FB7BA2B947B1}" dt="2020-06-19T17:20:46.133" v="16180" actId="790"/>
          <ac:spMkLst>
            <pc:docMk/>
            <pc:sldMk cId="1796706160" sldId="522"/>
            <ac:spMk id="44" creationId="{8793C06D-0CEE-4651-9E0B-0AC73C56C2D0}"/>
          </ac:spMkLst>
        </pc:spChg>
        <pc:spChg chg="mod">
          <ac:chgData name="Ragnhild Halvorsrud" userId="917ea340-fd63-490f-a7db-68428d24cf32" providerId="ADAL" clId="{3F26B701-AADC-4668-AAA4-FB7BA2B947B1}" dt="2020-06-19T17:20:46.135" v="16181" actId="790"/>
          <ac:spMkLst>
            <pc:docMk/>
            <pc:sldMk cId="1796706160" sldId="522"/>
            <ac:spMk id="45" creationId="{3E89A2DB-E0D2-4B40-9A29-A3178B672D0C}"/>
          </ac:spMkLst>
        </pc:spChg>
        <pc:spChg chg="mod">
          <ac:chgData name="Ragnhild Halvorsrud" userId="917ea340-fd63-490f-a7db-68428d24cf32" providerId="ADAL" clId="{3F26B701-AADC-4668-AAA4-FB7BA2B947B1}" dt="2020-06-19T17:20:46.137" v="16182" actId="790"/>
          <ac:spMkLst>
            <pc:docMk/>
            <pc:sldMk cId="1796706160" sldId="522"/>
            <ac:spMk id="46" creationId="{1A113376-1D4D-4F37-896C-BAB0A69E0C7C}"/>
          </ac:spMkLst>
        </pc:spChg>
        <pc:spChg chg="mod">
          <ac:chgData name="Ragnhild Halvorsrud" userId="917ea340-fd63-490f-a7db-68428d24cf32" providerId="ADAL" clId="{3F26B701-AADC-4668-AAA4-FB7BA2B947B1}" dt="2020-06-19T17:20:46.139" v="16183" actId="790"/>
          <ac:spMkLst>
            <pc:docMk/>
            <pc:sldMk cId="1796706160" sldId="522"/>
            <ac:spMk id="47" creationId="{5017A7E9-BFB3-460D-8791-5F5C4321FF36}"/>
          </ac:spMkLst>
        </pc:spChg>
        <pc:spChg chg="mod">
          <ac:chgData name="Ragnhild Halvorsrud" userId="917ea340-fd63-490f-a7db-68428d24cf32" providerId="ADAL" clId="{3F26B701-AADC-4668-AAA4-FB7BA2B947B1}" dt="2020-06-19T17:20:46.141" v="16184" actId="790"/>
          <ac:spMkLst>
            <pc:docMk/>
            <pc:sldMk cId="1796706160" sldId="522"/>
            <ac:spMk id="48" creationId="{8796451E-D396-47D9-BE9E-82258A41CFF4}"/>
          </ac:spMkLst>
        </pc:spChg>
        <pc:spChg chg="mod">
          <ac:chgData name="Ragnhild Halvorsrud" userId="917ea340-fd63-490f-a7db-68428d24cf32" providerId="ADAL" clId="{3F26B701-AADC-4668-AAA4-FB7BA2B947B1}" dt="2020-06-19T17:20:46.143" v="16185" actId="790"/>
          <ac:spMkLst>
            <pc:docMk/>
            <pc:sldMk cId="1796706160" sldId="522"/>
            <ac:spMk id="49" creationId="{E1D0A85D-89E3-402D-A532-6B0117765633}"/>
          </ac:spMkLst>
        </pc:spChg>
        <pc:spChg chg="mod">
          <ac:chgData name="Ragnhild Halvorsrud" userId="917ea340-fd63-490f-a7db-68428d24cf32" providerId="ADAL" clId="{3F26B701-AADC-4668-AAA4-FB7BA2B947B1}" dt="2020-06-19T17:20:46.146" v="16186" actId="790"/>
          <ac:spMkLst>
            <pc:docMk/>
            <pc:sldMk cId="1796706160" sldId="522"/>
            <ac:spMk id="51" creationId="{BB199132-108C-43A3-A6EC-C90CC9334328}"/>
          </ac:spMkLst>
        </pc:spChg>
        <pc:spChg chg="mod">
          <ac:chgData name="Ragnhild Halvorsrud" userId="917ea340-fd63-490f-a7db-68428d24cf32" providerId="ADAL" clId="{3F26B701-AADC-4668-AAA4-FB7BA2B947B1}" dt="2020-06-19T17:20:46.147" v="16187" actId="790"/>
          <ac:spMkLst>
            <pc:docMk/>
            <pc:sldMk cId="1796706160" sldId="522"/>
            <ac:spMk id="52" creationId="{DB3C7E3E-553B-4107-91D0-E0A48F4BE265}"/>
          </ac:spMkLst>
        </pc:spChg>
        <pc:spChg chg="mod">
          <ac:chgData name="Ragnhild Halvorsrud" userId="917ea340-fd63-490f-a7db-68428d24cf32" providerId="ADAL" clId="{3F26B701-AADC-4668-AAA4-FB7BA2B947B1}" dt="2020-06-19T17:20:46.149" v="16188" actId="790"/>
          <ac:spMkLst>
            <pc:docMk/>
            <pc:sldMk cId="1796706160" sldId="522"/>
            <ac:spMk id="53" creationId="{B4B936D6-DEC7-479C-94D2-9012DBE73FD5}"/>
          </ac:spMkLst>
        </pc:spChg>
        <pc:spChg chg="mod">
          <ac:chgData name="Ragnhild Halvorsrud" userId="917ea340-fd63-490f-a7db-68428d24cf32" providerId="ADAL" clId="{3F26B701-AADC-4668-AAA4-FB7BA2B947B1}" dt="2020-06-19T17:20:46.151" v="16189" actId="790"/>
          <ac:spMkLst>
            <pc:docMk/>
            <pc:sldMk cId="1796706160" sldId="522"/>
            <ac:spMk id="54" creationId="{67BBE10E-0909-4990-B24D-6CCA91C63836}"/>
          </ac:spMkLst>
        </pc:spChg>
        <pc:spChg chg="mod">
          <ac:chgData name="Ragnhild Halvorsrud" userId="917ea340-fd63-490f-a7db-68428d24cf32" providerId="ADAL" clId="{3F26B701-AADC-4668-AAA4-FB7BA2B947B1}" dt="2020-06-19T17:20:46.153" v="16190" actId="790"/>
          <ac:spMkLst>
            <pc:docMk/>
            <pc:sldMk cId="1796706160" sldId="522"/>
            <ac:spMk id="55" creationId="{D21DEA63-7894-4D5F-9CA1-69BDA45D927E}"/>
          </ac:spMkLst>
        </pc:spChg>
        <pc:spChg chg="mod">
          <ac:chgData name="Ragnhild Halvorsrud" userId="917ea340-fd63-490f-a7db-68428d24cf32" providerId="ADAL" clId="{3F26B701-AADC-4668-AAA4-FB7BA2B947B1}" dt="2020-06-19T17:20:46.155" v="16191" actId="790"/>
          <ac:spMkLst>
            <pc:docMk/>
            <pc:sldMk cId="1796706160" sldId="522"/>
            <ac:spMk id="56" creationId="{17FADC1E-7F9A-4201-8E63-EA126569E428}"/>
          </ac:spMkLst>
        </pc:spChg>
        <pc:spChg chg="mod">
          <ac:chgData name="Ragnhild Halvorsrud" userId="917ea340-fd63-490f-a7db-68428d24cf32" providerId="ADAL" clId="{3F26B701-AADC-4668-AAA4-FB7BA2B947B1}" dt="2020-06-19T17:20:46.158" v="16192" actId="790"/>
          <ac:spMkLst>
            <pc:docMk/>
            <pc:sldMk cId="1796706160" sldId="522"/>
            <ac:spMk id="57" creationId="{7D0817B8-0202-47FB-8463-E3124A2A3BE0}"/>
          </ac:spMkLst>
        </pc:spChg>
        <pc:spChg chg="mod">
          <ac:chgData name="Ragnhild Halvorsrud" userId="917ea340-fd63-490f-a7db-68428d24cf32" providerId="ADAL" clId="{3F26B701-AADC-4668-AAA4-FB7BA2B947B1}" dt="2020-06-19T17:20:46.160" v="16193" actId="790"/>
          <ac:spMkLst>
            <pc:docMk/>
            <pc:sldMk cId="1796706160" sldId="522"/>
            <ac:spMk id="58" creationId="{B53206E2-7D79-43A6-BD04-75000680ABC5}"/>
          </ac:spMkLst>
        </pc:spChg>
        <pc:spChg chg="mod">
          <ac:chgData name="Ragnhild Halvorsrud" userId="917ea340-fd63-490f-a7db-68428d24cf32" providerId="ADAL" clId="{3F26B701-AADC-4668-AAA4-FB7BA2B947B1}" dt="2020-06-19T17:20:46.162" v="16194" actId="790"/>
          <ac:spMkLst>
            <pc:docMk/>
            <pc:sldMk cId="1796706160" sldId="522"/>
            <ac:spMk id="59" creationId="{6E700219-522F-4E9F-91B3-CDE9D5A2CC22}"/>
          </ac:spMkLst>
        </pc:spChg>
        <pc:spChg chg="mod">
          <ac:chgData name="Ragnhild Halvorsrud" userId="917ea340-fd63-490f-a7db-68428d24cf32" providerId="ADAL" clId="{3F26B701-AADC-4668-AAA4-FB7BA2B947B1}" dt="2020-06-19T17:20:46.164" v="16195" actId="790"/>
          <ac:spMkLst>
            <pc:docMk/>
            <pc:sldMk cId="1796706160" sldId="522"/>
            <ac:spMk id="60" creationId="{064DC3B2-9AF4-49EB-B926-129EB0F8E0C0}"/>
          </ac:spMkLst>
        </pc:spChg>
        <pc:spChg chg="mod">
          <ac:chgData name="Ragnhild Halvorsrud" userId="917ea340-fd63-490f-a7db-68428d24cf32" providerId="ADAL" clId="{3F26B701-AADC-4668-AAA4-FB7BA2B947B1}" dt="2020-06-19T17:20:46.166" v="16196" actId="790"/>
          <ac:spMkLst>
            <pc:docMk/>
            <pc:sldMk cId="1796706160" sldId="522"/>
            <ac:spMk id="61" creationId="{50810802-FF95-4AF1-B8BD-497A0949B520}"/>
          </ac:spMkLst>
        </pc:spChg>
        <pc:spChg chg="mod">
          <ac:chgData name="Ragnhild Halvorsrud" userId="917ea340-fd63-490f-a7db-68428d24cf32" providerId="ADAL" clId="{3F26B701-AADC-4668-AAA4-FB7BA2B947B1}" dt="2020-06-19T17:20:46.167" v="16197" actId="790"/>
          <ac:spMkLst>
            <pc:docMk/>
            <pc:sldMk cId="1796706160" sldId="522"/>
            <ac:spMk id="62" creationId="{09DE5C10-27C3-43C5-B0C5-DD56028C70B8}"/>
          </ac:spMkLst>
        </pc:spChg>
        <pc:spChg chg="mod">
          <ac:chgData name="Ragnhild Halvorsrud" userId="917ea340-fd63-490f-a7db-68428d24cf32" providerId="ADAL" clId="{3F26B701-AADC-4668-AAA4-FB7BA2B947B1}" dt="2020-06-19T17:20:46.170" v="16198" actId="790"/>
          <ac:spMkLst>
            <pc:docMk/>
            <pc:sldMk cId="1796706160" sldId="522"/>
            <ac:spMk id="63" creationId="{09732EC1-16A8-434D-A297-7382CEF2D7FD}"/>
          </ac:spMkLst>
        </pc:spChg>
        <pc:spChg chg="mod">
          <ac:chgData name="Ragnhild Halvorsrud" userId="917ea340-fd63-490f-a7db-68428d24cf32" providerId="ADAL" clId="{3F26B701-AADC-4668-AAA4-FB7BA2B947B1}" dt="2020-06-19T17:20:46.172" v="16199" actId="790"/>
          <ac:spMkLst>
            <pc:docMk/>
            <pc:sldMk cId="1796706160" sldId="522"/>
            <ac:spMk id="64" creationId="{86FAB310-D5F8-438E-AF01-BB86524D13CE}"/>
          </ac:spMkLst>
        </pc:spChg>
        <pc:spChg chg="add mod">
          <ac:chgData name="Ragnhild Halvorsrud" userId="917ea340-fd63-490f-a7db-68428d24cf32" providerId="ADAL" clId="{3F26B701-AADC-4668-AAA4-FB7BA2B947B1}" dt="2020-06-19T17:20:46.177" v="16200" actId="790"/>
          <ac:spMkLst>
            <pc:docMk/>
            <pc:sldMk cId="1796706160" sldId="522"/>
            <ac:spMk id="76" creationId="{374509E0-87FB-4762-B49E-B61DD6F1D693}"/>
          </ac:spMkLst>
        </pc:spChg>
        <pc:spChg chg="add mod">
          <ac:chgData name="Ragnhild Halvorsrud" userId="917ea340-fd63-490f-a7db-68428d24cf32" providerId="ADAL" clId="{3F26B701-AADC-4668-AAA4-FB7BA2B947B1}" dt="2020-06-19T17:20:46.178" v="16201" actId="790"/>
          <ac:spMkLst>
            <pc:docMk/>
            <pc:sldMk cId="1796706160" sldId="522"/>
            <ac:spMk id="77" creationId="{61065D73-6058-41AB-B4D3-B8879FC44926}"/>
          </ac:spMkLst>
        </pc:spChg>
        <pc:spChg chg="add mod">
          <ac:chgData name="Ragnhild Halvorsrud" userId="917ea340-fd63-490f-a7db-68428d24cf32" providerId="ADAL" clId="{3F26B701-AADC-4668-AAA4-FB7BA2B947B1}" dt="2020-06-19T17:20:46.180" v="16202" actId="790"/>
          <ac:spMkLst>
            <pc:docMk/>
            <pc:sldMk cId="1796706160" sldId="522"/>
            <ac:spMk id="78" creationId="{C838F100-4C73-4C8F-A5D1-A6D695575DCD}"/>
          </ac:spMkLst>
        </pc:spChg>
        <pc:spChg chg="add mod">
          <ac:chgData name="Ragnhild Halvorsrud" userId="917ea340-fd63-490f-a7db-68428d24cf32" providerId="ADAL" clId="{3F26B701-AADC-4668-AAA4-FB7BA2B947B1}" dt="2020-06-19T17:20:46.182" v="16203" actId="790"/>
          <ac:spMkLst>
            <pc:docMk/>
            <pc:sldMk cId="1796706160" sldId="522"/>
            <ac:spMk id="79" creationId="{F551E887-3CF1-44A0-898F-DD97435C021E}"/>
          </ac:spMkLst>
        </pc:spChg>
        <pc:spChg chg="add mod">
          <ac:chgData name="Ragnhild Halvorsrud" userId="917ea340-fd63-490f-a7db-68428d24cf32" providerId="ADAL" clId="{3F26B701-AADC-4668-AAA4-FB7BA2B947B1}" dt="2020-06-19T17:20:46.184" v="16204" actId="790"/>
          <ac:spMkLst>
            <pc:docMk/>
            <pc:sldMk cId="1796706160" sldId="522"/>
            <ac:spMk id="80" creationId="{5009CC1C-31BA-4420-8344-85C313DE8F78}"/>
          </ac:spMkLst>
        </pc:spChg>
        <pc:spChg chg="add mod">
          <ac:chgData name="Ragnhild Halvorsrud" userId="917ea340-fd63-490f-a7db-68428d24cf32" providerId="ADAL" clId="{3F26B701-AADC-4668-AAA4-FB7BA2B947B1}" dt="2020-06-19T17:20:46.186" v="16205" actId="790"/>
          <ac:spMkLst>
            <pc:docMk/>
            <pc:sldMk cId="1796706160" sldId="522"/>
            <ac:spMk id="81" creationId="{DA584749-B875-46EB-B19D-6D84655203CF}"/>
          </ac:spMkLst>
        </pc:spChg>
        <pc:spChg chg="add mod">
          <ac:chgData name="Ragnhild Halvorsrud" userId="917ea340-fd63-490f-a7db-68428d24cf32" providerId="ADAL" clId="{3F26B701-AADC-4668-AAA4-FB7BA2B947B1}" dt="2020-06-19T17:20:46.188" v="16206" actId="790"/>
          <ac:spMkLst>
            <pc:docMk/>
            <pc:sldMk cId="1796706160" sldId="522"/>
            <ac:spMk id="83" creationId="{ED7B57A3-7B84-489B-A2F8-679CA6D41842}"/>
          </ac:spMkLst>
        </pc:spChg>
        <pc:spChg chg="add mod">
          <ac:chgData name="Ragnhild Halvorsrud" userId="917ea340-fd63-490f-a7db-68428d24cf32" providerId="ADAL" clId="{3F26B701-AADC-4668-AAA4-FB7BA2B947B1}" dt="2020-06-19T17:20:46.190" v="16207" actId="790"/>
          <ac:spMkLst>
            <pc:docMk/>
            <pc:sldMk cId="1796706160" sldId="522"/>
            <ac:spMk id="84" creationId="{86FFAD69-4065-4730-AD16-49DD06FAC3EB}"/>
          </ac:spMkLst>
        </pc:spChg>
        <pc:spChg chg="add mod">
          <ac:chgData name="Ragnhild Halvorsrud" userId="917ea340-fd63-490f-a7db-68428d24cf32" providerId="ADAL" clId="{3F26B701-AADC-4668-AAA4-FB7BA2B947B1}" dt="2020-06-19T17:20:46.192" v="16208" actId="790"/>
          <ac:spMkLst>
            <pc:docMk/>
            <pc:sldMk cId="1796706160" sldId="522"/>
            <ac:spMk id="85" creationId="{30FADCBD-E9BD-4449-B795-7B762C6836A2}"/>
          </ac:spMkLst>
        </pc:spChg>
        <pc:spChg chg="add mod">
          <ac:chgData name="Ragnhild Halvorsrud" userId="917ea340-fd63-490f-a7db-68428d24cf32" providerId="ADAL" clId="{3F26B701-AADC-4668-AAA4-FB7BA2B947B1}" dt="2020-06-19T17:20:46.194" v="16209" actId="790"/>
          <ac:spMkLst>
            <pc:docMk/>
            <pc:sldMk cId="1796706160" sldId="522"/>
            <ac:spMk id="86" creationId="{11129938-27AD-4559-A792-2AB489577E6B}"/>
          </ac:spMkLst>
        </pc:spChg>
        <pc:spChg chg="add mod">
          <ac:chgData name="Ragnhild Halvorsrud" userId="917ea340-fd63-490f-a7db-68428d24cf32" providerId="ADAL" clId="{3F26B701-AADC-4668-AAA4-FB7BA2B947B1}" dt="2020-06-19T17:20:46.196" v="16210" actId="790"/>
          <ac:spMkLst>
            <pc:docMk/>
            <pc:sldMk cId="1796706160" sldId="522"/>
            <ac:spMk id="87" creationId="{1FCEC702-A7EC-4B76-AAA4-6DC0DC1136F4}"/>
          </ac:spMkLst>
        </pc:spChg>
        <pc:spChg chg="add mod">
          <ac:chgData name="Ragnhild Halvorsrud" userId="917ea340-fd63-490f-a7db-68428d24cf32" providerId="ADAL" clId="{3F26B701-AADC-4668-AAA4-FB7BA2B947B1}" dt="2020-06-19T17:20:46.199" v="16211" actId="790"/>
          <ac:spMkLst>
            <pc:docMk/>
            <pc:sldMk cId="1796706160" sldId="522"/>
            <ac:spMk id="88" creationId="{82EB609C-0D8F-42FD-854F-9F8667D32617}"/>
          </ac:spMkLst>
        </pc:spChg>
        <pc:spChg chg="add mod">
          <ac:chgData name="Ragnhild Halvorsrud" userId="917ea340-fd63-490f-a7db-68428d24cf32" providerId="ADAL" clId="{3F26B701-AADC-4668-AAA4-FB7BA2B947B1}" dt="2020-06-19T17:20:46.201" v="16212" actId="790"/>
          <ac:spMkLst>
            <pc:docMk/>
            <pc:sldMk cId="1796706160" sldId="522"/>
            <ac:spMk id="90" creationId="{EC226EB3-45FB-4609-B1A1-C95C57F67AE8}"/>
          </ac:spMkLst>
        </pc:spChg>
        <pc:spChg chg="add mod">
          <ac:chgData name="Ragnhild Halvorsrud" userId="917ea340-fd63-490f-a7db-68428d24cf32" providerId="ADAL" clId="{3F26B701-AADC-4668-AAA4-FB7BA2B947B1}" dt="2020-06-19T17:20:46.202" v="16213" actId="790"/>
          <ac:spMkLst>
            <pc:docMk/>
            <pc:sldMk cId="1796706160" sldId="522"/>
            <ac:spMk id="91" creationId="{A2FDDE00-DA85-4065-8FDD-0D43A137F72B}"/>
          </ac:spMkLst>
        </pc:spChg>
        <pc:spChg chg="add mod">
          <ac:chgData name="Ragnhild Halvorsrud" userId="917ea340-fd63-490f-a7db-68428d24cf32" providerId="ADAL" clId="{3F26B701-AADC-4668-AAA4-FB7BA2B947B1}" dt="2020-06-19T17:20:46.204" v="16214" actId="790"/>
          <ac:spMkLst>
            <pc:docMk/>
            <pc:sldMk cId="1796706160" sldId="522"/>
            <ac:spMk id="92" creationId="{D78F6F7D-92C0-4626-9922-563DB47FC27E}"/>
          </ac:spMkLst>
        </pc:spChg>
        <pc:spChg chg="add mod">
          <ac:chgData name="Ragnhild Halvorsrud" userId="917ea340-fd63-490f-a7db-68428d24cf32" providerId="ADAL" clId="{3F26B701-AADC-4668-AAA4-FB7BA2B947B1}" dt="2020-06-19T17:20:46.206" v="16215" actId="790"/>
          <ac:spMkLst>
            <pc:docMk/>
            <pc:sldMk cId="1796706160" sldId="522"/>
            <ac:spMk id="93" creationId="{AB9C48C7-6527-4636-B525-F1572D9F7A33}"/>
          </ac:spMkLst>
        </pc:spChg>
        <pc:spChg chg="add mod">
          <ac:chgData name="Ragnhild Halvorsrud" userId="917ea340-fd63-490f-a7db-68428d24cf32" providerId="ADAL" clId="{3F26B701-AADC-4668-AAA4-FB7BA2B947B1}" dt="2020-06-19T17:20:46.208" v="16216" actId="790"/>
          <ac:spMkLst>
            <pc:docMk/>
            <pc:sldMk cId="1796706160" sldId="522"/>
            <ac:spMk id="94" creationId="{0CFE1A95-F97C-4B42-99A1-B146CD211097}"/>
          </ac:spMkLst>
        </pc:spChg>
        <pc:spChg chg="add mod">
          <ac:chgData name="Ragnhild Halvorsrud" userId="917ea340-fd63-490f-a7db-68428d24cf32" providerId="ADAL" clId="{3F26B701-AADC-4668-AAA4-FB7BA2B947B1}" dt="2020-06-19T17:20:46.210" v="16217" actId="790"/>
          <ac:spMkLst>
            <pc:docMk/>
            <pc:sldMk cId="1796706160" sldId="522"/>
            <ac:spMk id="95" creationId="{F79A25AB-B625-4727-AD57-3CDD036632C0}"/>
          </ac:spMkLst>
        </pc:spChg>
        <pc:spChg chg="add mod">
          <ac:chgData name="Ragnhild Halvorsrud" userId="917ea340-fd63-490f-a7db-68428d24cf32" providerId="ADAL" clId="{3F26B701-AADC-4668-AAA4-FB7BA2B947B1}" dt="2020-06-19T17:20:46.212" v="16218" actId="790"/>
          <ac:spMkLst>
            <pc:docMk/>
            <pc:sldMk cId="1796706160" sldId="522"/>
            <ac:spMk id="97" creationId="{AE3EBE5E-CC30-4CC0-87E5-06A0B277A782}"/>
          </ac:spMkLst>
        </pc:spChg>
        <pc:spChg chg="add mod">
          <ac:chgData name="Ragnhild Halvorsrud" userId="917ea340-fd63-490f-a7db-68428d24cf32" providerId="ADAL" clId="{3F26B701-AADC-4668-AAA4-FB7BA2B947B1}" dt="2020-06-19T17:20:46.214" v="16219" actId="790"/>
          <ac:spMkLst>
            <pc:docMk/>
            <pc:sldMk cId="1796706160" sldId="522"/>
            <ac:spMk id="98" creationId="{01950FEC-0FC3-4DD5-B9CD-95B081B265B0}"/>
          </ac:spMkLst>
        </pc:spChg>
        <pc:spChg chg="add mod">
          <ac:chgData name="Ragnhild Halvorsrud" userId="917ea340-fd63-490f-a7db-68428d24cf32" providerId="ADAL" clId="{3F26B701-AADC-4668-AAA4-FB7BA2B947B1}" dt="2020-06-19T17:20:46.216" v="16220" actId="790"/>
          <ac:spMkLst>
            <pc:docMk/>
            <pc:sldMk cId="1796706160" sldId="522"/>
            <ac:spMk id="99" creationId="{5EF4EB1C-E9FA-4B20-A616-2E8C8A60834C}"/>
          </ac:spMkLst>
        </pc:spChg>
        <pc:spChg chg="add mod">
          <ac:chgData name="Ragnhild Halvorsrud" userId="917ea340-fd63-490f-a7db-68428d24cf32" providerId="ADAL" clId="{3F26B701-AADC-4668-AAA4-FB7BA2B947B1}" dt="2020-06-19T17:20:46.218" v="16221" actId="790"/>
          <ac:spMkLst>
            <pc:docMk/>
            <pc:sldMk cId="1796706160" sldId="522"/>
            <ac:spMk id="100" creationId="{D4499620-1C91-4D28-B763-D14A5E10AEF2}"/>
          </ac:spMkLst>
        </pc:spChg>
        <pc:spChg chg="add mod">
          <ac:chgData name="Ragnhild Halvorsrud" userId="917ea340-fd63-490f-a7db-68428d24cf32" providerId="ADAL" clId="{3F26B701-AADC-4668-AAA4-FB7BA2B947B1}" dt="2020-06-19T17:20:46.219" v="16222" actId="790"/>
          <ac:spMkLst>
            <pc:docMk/>
            <pc:sldMk cId="1796706160" sldId="522"/>
            <ac:spMk id="101" creationId="{6ADB9B8F-4A09-4A35-B716-787210AE3581}"/>
          </ac:spMkLst>
        </pc:spChg>
        <pc:spChg chg="add mod">
          <ac:chgData name="Ragnhild Halvorsrud" userId="917ea340-fd63-490f-a7db-68428d24cf32" providerId="ADAL" clId="{3F26B701-AADC-4668-AAA4-FB7BA2B947B1}" dt="2020-06-19T17:20:46.221" v="16223" actId="790"/>
          <ac:spMkLst>
            <pc:docMk/>
            <pc:sldMk cId="1796706160" sldId="522"/>
            <ac:spMk id="102" creationId="{E703295B-4A9B-4DDE-84F2-2C7D10073F56}"/>
          </ac:spMkLst>
        </pc:spChg>
        <pc:spChg chg="add mod">
          <ac:chgData name="Ragnhild Halvorsrud" userId="917ea340-fd63-490f-a7db-68428d24cf32" providerId="ADAL" clId="{3F26B701-AADC-4668-AAA4-FB7BA2B947B1}" dt="2020-06-19T17:20:46.223" v="16224" actId="790"/>
          <ac:spMkLst>
            <pc:docMk/>
            <pc:sldMk cId="1796706160" sldId="522"/>
            <ac:spMk id="104" creationId="{6A7D5E5E-6586-44F4-A1B5-59A2FC2278B7}"/>
          </ac:spMkLst>
        </pc:spChg>
        <pc:spChg chg="add mod">
          <ac:chgData name="Ragnhild Halvorsrud" userId="917ea340-fd63-490f-a7db-68428d24cf32" providerId="ADAL" clId="{3F26B701-AADC-4668-AAA4-FB7BA2B947B1}" dt="2020-06-19T17:20:46.225" v="16225" actId="790"/>
          <ac:spMkLst>
            <pc:docMk/>
            <pc:sldMk cId="1796706160" sldId="522"/>
            <ac:spMk id="105" creationId="{B5FBEA1D-79F6-4FCB-B2D6-1DD5B89D0EAC}"/>
          </ac:spMkLst>
        </pc:spChg>
        <pc:spChg chg="add mod">
          <ac:chgData name="Ragnhild Halvorsrud" userId="917ea340-fd63-490f-a7db-68428d24cf32" providerId="ADAL" clId="{3F26B701-AADC-4668-AAA4-FB7BA2B947B1}" dt="2020-06-19T17:20:46.227" v="16226" actId="790"/>
          <ac:spMkLst>
            <pc:docMk/>
            <pc:sldMk cId="1796706160" sldId="522"/>
            <ac:spMk id="106" creationId="{6FF267C2-F801-45FE-8366-9290ABEC30D9}"/>
          </ac:spMkLst>
        </pc:spChg>
        <pc:spChg chg="add mod">
          <ac:chgData name="Ragnhild Halvorsrud" userId="917ea340-fd63-490f-a7db-68428d24cf32" providerId="ADAL" clId="{3F26B701-AADC-4668-AAA4-FB7BA2B947B1}" dt="2020-06-19T17:20:46.229" v="16227" actId="790"/>
          <ac:spMkLst>
            <pc:docMk/>
            <pc:sldMk cId="1796706160" sldId="522"/>
            <ac:spMk id="107" creationId="{60DA4293-B0FC-492D-B572-D8013E0D8401}"/>
          </ac:spMkLst>
        </pc:spChg>
        <pc:spChg chg="add mod">
          <ac:chgData name="Ragnhild Halvorsrud" userId="917ea340-fd63-490f-a7db-68428d24cf32" providerId="ADAL" clId="{3F26B701-AADC-4668-AAA4-FB7BA2B947B1}" dt="2020-06-19T17:20:46.231" v="16228" actId="790"/>
          <ac:spMkLst>
            <pc:docMk/>
            <pc:sldMk cId="1796706160" sldId="522"/>
            <ac:spMk id="108" creationId="{4FEB556B-5C7A-40D8-9188-C42A8E5BB66D}"/>
          </ac:spMkLst>
        </pc:spChg>
        <pc:spChg chg="add mod">
          <ac:chgData name="Ragnhild Halvorsrud" userId="917ea340-fd63-490f-a7db-68428d24cf32" providerId="ADAL" clId="{3F26B701-AADC-4668-AAA4-FB7BA2B947B1}" dt="2020-06-19T17:20:46.232" v="16229" actId="790"/>
          <ac:spMkLst>
            <pc:docMk/>
            <pc:sldMk cId="1796706160" sldId="522"/>
            <ac:spMk id="109" creationId="{4EF336B9-080F-4C9D-90C2-DA2756845B71}"/>
          </ac:spMkLst>
        </pc:spChg>
        <pc:spChg chg="add mod">
          <ac:chgData name="Ragnhild Halvorsrud" userId="917ea340-fd63-490f-a7db-68428d24cf32" providerId="ADAL" clId="{3F26B701-AADC-4668-AAA4-FB7BA2B947B1}" dt="2020-06-19T17:20:46.234" v="16230" actId="790"/>
          <ac:spMkLst>
            <pc:docMk/>
            <pc:sldMk cId="1796706160" sldId="522"/>
            <ac:spMk id="110" creationId="{397C9903-59B7-4FE3-B015-18130D3DD53A}"/>
          </ac:spMkLst>
        </pc:spChg>
        <pc:spChg chg="add mod">
          <ac:chgData name="Ragnhild Halvorsrud" userId="917ea340-fd63-490f-a7db-68428d24cf32" providerId="ADAL" clId="{3F26B701-AADC-4668-AAA4-FB7BA2B947B1}" dt="2020-06-19T17:20:46.236" v="16231" actId="790"/>
          <ac:spMkLst>
            <pc:docMk/>
            <pc:sldMk cId="1796706160" sldId="522"/>
            <ac:spMk id="111" creationId="{7077C3AF-6B91-4CCF-8FC5-65EC444876C3}"/>
          </ac:spMkLst>
        </pc:spChg>
        <pc:spChg chg="add mod">
          <ac:chgData name="Ragnhild Halvorsrud" userId="917ea340-fd63-490f-a7db-68428d24cf32" providerId="ADAL" clId="{3F26B701-AADC-4668-AAA4-FB7BA2B947B1}" dt="2020-06-19T17:20:46.238" v="16232" actId="790"/>
          <ac:spMkLst>
            <pc:docMk/>
            <pc:sldMk cId="1796706160" sldId="522"/>
            <ac:spMk id="112" creationId="{028E4657-3CD0-4FC8-9587-4D430392D449}"/>
          </ac:spMkLst>
        </pc:spChg>
        <pc:spChg chg="add mod">
          <ac:chgData name="Ragnhild Halvorsrud" userId="917ea340-fd63-490f-a7db-68428d24cf32" providerId="ADAL" clId="{3F26B701-AADC-4668-AAA4-FB7BA2B947B1}" dt="2020-06-19T17:20:46.239" v="16233" actId="790"/>
          <ac:spMkLst>
            <pc:docMk/>
            <pc:sldMk cId="1796706160" sldId="522"/>
            <ac:spMk id="113" creationId="{E27F9ABC-4847-46B6-ADAD-854F334C51DF}"/>
          </ac:spMkLst>
        </pc:spChg>
        <pc:spChg chg="add mod">
          <ac:chgData name="Ragnhild Halvorsrud" userId="917ea340-fd63-490f-a7db-68428d24cf32" providerId="ADAL" clId="{3F26B701-AADC-4668-AAA4-FB7BA2B947B1}" dt="2020-06-19T17:20:46.242" v="16234" actId="790"/>
          <ac:spMkLst>
            <pc:docMk/>
            <pc:sldMk cId="1796706160" sldId="522"/>
            <ac:spMk id="114" creationId="{25C8E9AC-FC27-4E63-9CE9-123DA5C6CCF7}"/>
          </ac:spMkLst>
        </pc:spChg>
        <pc:spChg chg="mod">
          <ac:chgData name="Ragnhild Halvorsrud" userId="917ea340-fd63-490f-a7db-68428d24cf32" providerId="ADAL" clId="{3F26B701-AADC-4668-AAA4-FB7BA2B947B1}" dt="2020-06-19T17:20:46.246" v="16235" actId="790"/>
          <ac:spMkLst>
            <pc:docMk/>
            <pc:sldMk cId="1796706160" sldId="522"/>
            <ac:spMk id="125" creationId="{51D29242-56F3-43AE-9AE8-8319B4479BAB}"/>
          </ac:spMkLst>
        </pc:spChg>
        <pc:spChg chg="mod">
          <ac:chgData name="Ragnhild Halvorsrud" userId="917ea340-fd63-490f-a7db-68428d24cf32" providerId="ADAL" clId="{3F26B701-AADC-4668-AAA4-FB7BA2B947B1}" dt="2020-06-19T17:20:46.247" v="16236" actId="790"/>
          <ac:spMkLst>
            <pc:docMk/>
            <pc:sldMk cId="1796706160" sldId="522"/>
            <ac:spMk id="126" creationId="{BD42B0DE-3B11-4EAF-A54D-EE5252EC0F2D}"/>
          </ac:spMkLst>
        </pc:spChg>
        <pc:spChg chg="mod">
          <ac:chgData name="Ragnhild Halvorsrud" userId="917ea340-fd63-490f-a7db-68428d24cf32" providerId="ADAL" clId="{3F26B701-AADC-4668-AAA4-FB7BA2B947B1}" dt="2020-06-19T17:20:46.249" v="16237" actId="790"/>
          <ac:spMkLst>
            <pc:docMk/>
            <pc:sldMk cId="1796706160" sldId="522"/>
            <ac:spMk id="127" creationId="{50FAD153-DA25-4F49-ABC3-3D657D75F917}"/>
          </ac:spMkLst>
        </pc:spChg>
        <pc:spChg chg="mod">
          <ac:chgData name="Ragnhild Halvorsrud" userId="917ea340-fd63-490f-a7db-68428d24cf32" providerId="ADAL" clId="{3F26B701-AADC-4668-AAA4-FB7BA2B947B1}" dt="2020-06-19T17:20:46.251" v="16238" actId="790"/>
          <ac:spMkLst>
            <pc:docMk/>
            <pc:sldMk cId="1796706160" sldId="522"/>
            <ac:spMk id="128" creationId="{13B3CACC-1B07-42E7-911C-EC8D4C09E0A1}"/>
          </ac:spMkLst>
        </pc:spChg>
        <pc:spChg chg="mod">
          <ac:chgData name="Ragnhild Halvorsrud" userId="917ea340-fd63-490f-a7db-68428d24cf32" providerId="ADAL" clId="{3F26B701-AADC-4668-AAA4-FB7BA2B947B1}" dt="2020-06-19T17:20:46.253" v="16239" actId="790"/>
          <ac:spMkLst>
            <pc:docMk/>
            <pc:sldMk cId="1796706160" sldId="522"/>
            <ac:spMk id="129" creationId="{EF92DE6C-E5FC-4F65-BE01-F7C0B299D346}"/>
          </ac:spMkLst>
        </pc:spChg>
        <pc:spChg chg="mod">
          <ac:chgData name="Ragnhild Halvorsrud" userId="917ea340-fd63-490f-a7db-68428d24cf32" providerId="ADAL" clId="{3F26B701-AADC-4668-AAA4-FB7BA2B947B1}" dt="2020-06-19T17:20:46.254" v="16240" actId="790"/>
          <ac:spMkLst>
            <pc:docMk/>
            <pc:sldMk cId="1796706160" sldId="522"/>
            <ac:spMk id="130" creationId="{5AA3A69F-3DE7-424E-A601-240BC22457C3}"/>
          </ac:spMkLst>
        </pc:spChg>
        <pc:spChg chg="mod">
          <ac:chgData name="Ragnhild Halvorsrud" userId="917ea340-fd63-490f-a7db-68428d24cf32" providerId="ADAL" clId="{3F26B701-AADC-4668-AAA4-FB7BA2B947B1}" dt="2020-06-19T17:20:46.256" v="16241" actId="790"/>
          <ac:spMkLst>
            <pc:docMk/>
            <pc:sldMk cId="1796706160" sldId="522"/>
            <ac:spMk id="131" creationId="{C24C4978-B355-471E-B444-FA607F15145F}"/>
          </ac:spMkLst>
        </pc:spChg>
        <pc:spChg chg="mod">
          <ac:chgData name="Ragnhild Halvorsrud" userId="917ea340-fd63-490f-a7db-68428d24cf32" providerId="ADAL" clId="{3F26B701-AADC-4668-AAA4-FB7BA2B947B1}" dt="2020-06-19T17:20:46.258" v="16242" actId="790"/>
          <ac:spMkLst>
            <pc:docMk/>
            <pc:sldMk cId="1796706160" sldId="522"/>
            <ac:spMk id="133" creationId="{AE2B63DC-1B4C-4EAA-9A02-8311304EFC21}"/>
          </ac:spMkLst>
        </pc:spChg>
        <pc:spChg chg="mod">
          <ac:chgData name="Ragnhild Halvorsrud" userId="917ea340-fd63-490f-a7db-68428d24cf32" providerId="ADAL" clId="{3F26B701-AADC-4668-AAA4-FB7BA2B947B1}" dt="2020-06-19T17:20:46.260" v="16243" actId="790"/>
          <ac:spMkLst>
            <pc:docMk/>
            <pc:sldMk cId="1796706160" sldId="522"/>
            <ac:spMk id="134" creationId="{35D2F1BE-68ED-4715-8A1A-C43F654E9E98}"/>
          </ac:spMkLst>
        </pc:spChg>
        <pc:spChg chg="mod">
          <ac:chgData name="Ragnhild Halvorsrud" userId="917ea340-fd63-490f-a7db-68428d24cf32" providerId="ADAL" clId="{3F26B701-AADC-4668-AAA4-FB7BA2B947B1}" dt="2020-06-19T17:20:46.262" v="16244" actId="790"/>
          <ac:spMkLst>
            <pc:docMk/>
            <pc:sldMk cId="1796706160" sldId="522"/>
            <ac:spMk id="135" creationId="{383CE938-1E42-4575-9D1E-33556139D502}"/>
          </ac:spMkLst>
        </pc:spChg>
        <pc:spChg chg="mod">
          <ac:chgData name="Ragnhild Halvorsrud" userId="917ea340-fd63-490f-a7db-68428d24cf32" providerId="ADAL" clId="{3F26B701-AADC-4668-AAA4-FB7BA2B947B1}" dt="2020-06-19T17:20:46.264" v="16245" actId="790"/>
          <ac:spMkLst>
            <pc:docMk/>
            <pc:sldMk cId="1796706160" sldId="522"/>
            <ac:spMk id="136" creationId="{73F3252D-9010-45F6-AF8C-E5A354E13767}"/>
          </ac:spMkLst>
        </pc:spChg>
        <pc:spChg chg="mod">
          <ac:chgData name="Ragnhild Halvorsrud" userId="917ea340-fd63-490f-a7db-68428d24cf32" providerId="ADAL" clId="{3F26B701-AADC-4668-AAA4-FB7BA2B947B1}" dt="2020-06-19T17:20:46.265" v="16246" actId="790"/>
          <ac:spMkLst>
            <pc:docMk/>
            <pc:sldMk cId="1796706160" sldId="522"/>
            <ac:spMk id="137" creationId="{DCE22695-011B-4183-A680-C152752FEFED}"/>
          </ac:spMkLst>
        </pc:spChg>
        <pc:spChg chg="mod">
          <ac:chgData name="Ragnhild Halvorsrud" userId="917ea340-fd63-490f-a7db-68428d24cf32" providerId="ADAL" clId="{3F26B701-AADC-4668-AAA4-FB7BA2B947B1}" dt="2020-06-19T17:20:46.267" v="16247" actId="790"/>
          <ac:spMkLst>
            <pc:docMk/>
            <pc:sldMk cId="1796706160" sldId="522"/>
            <ac:spMk id="138" creationId="{E868BBF9-B954-43AD-8887-513316CA1A2E}"/>
          </ac:spMkLst>
        </pc:spChg>
        <pc:spChg chg="mod">
          <ac:chgData name="Ragnhild Halvorsrud" userId="917ea340-fd63-490f-a7db-68428d24cf32" providerId="ADAL" clId="{3F26B701-AADC-4668-AAA4-FB7BA2B947B1}" dt="2020-06-19T17:20:46.269" v="16248" actId="790"/>
          <ac:spMkLst>
            <pc:docMk/>
            <pc:sldMk cId="1796706160" sldId="522"/>
            <ac:spMk id="139" creationId="{5543C712-83A0-4F63-A349-6912CFCB972D}"/>
          </ac:spMkLst>
        </pc:spChg>
        <pc:spChg chg="mod">
          <ac:chgData name="Ragnhild Halvorsrud" userId="917ea340-fd63-490f-a7db-68428d24cf32" providerId="ADAL" clId="{3F26B701-AADC-4668-AAA4-FB7BA2B947B1}" dt="2020-06-19T17:20:46.271" v="16249" actId="790"/>
          <ac:spMkLst>
            <pc:docMk/>
            <pc:sldMk cId="1796706160" sldId="522"/>
            <ac:spMk id="141" creationId="{4E4C8710-B0B7-4D5F-8E7D-7C7A4D43724B}"/>
          </ac:spMkLst>
        </pc:spChg>
        <pc:spChg chg="mod">
          <ac:chgData name="Ragnhild Halvorsrud" userId="917ea340-fd63-490f-a7db-68428d24cf32" providerId="ADAL" clId="{3F26B701-AADC-4668-AAA4-FB7BA2B947B1}" dt="2020-06-19T17:20:46.273" v="16250" actId="790"/>
          <ac:spMkLst>
            <pc:docMk/>
            <pc:sldMk cId="1796706160" sldId="522"/>
            <ac:spMk id="142" creationId="{5119CA38-80FC-45BC-B393-A768CAB15247}"/>
          </ac:spMkLst>
        </pc:spChg>
        <pc:spChg chg="mod">
          <ac:chgData name="Ragnhild Halvorsrud" userId="917ea340-fd63-490f-a7db-68428d24cf32" providerId="ADAL" clId="{3F26B701-AADC-4668-AAA4-FB7BA2B947B1}" dt="2020-06-19T17:20:46.275" v="16251" actId="790"/>
          <ac:spMkLst>
            <pc:docMk/>
            <pc:sldMk cId="1796706160" sldId="522"/>
            <ac:spMk id="143" creationId="{8F6BD3B5-3AA9-4B35-B24D-27F89B831838}"/>
          </ac:spMkLst>
        </pc:spChg>
        <pc:spChg chg="mod">
          <ac:chgData name="Ragnhild Halvorsrud" userId="917ea340-fd63-490f-a7db-68428d24cf32" providerId="ADAL" clId="{3F26B701-AADC-4668-AAA4-FB7BA2B947B1}" dt="2020-06-19T17:20:46.277" v="16252" actId="790"/>
          <ac:spMkLst>
            <pc:docMk/>
            <pc:sldMk cId="1796706160" sldId="522"/>
            <ac:spMk id="144" creationId="{5BD7B8D2-36F9-4DB1-85BA-0376B4CFEA46}"/>
          </ac:spMkLst>
        </pc:spChg>
        <pc:spChg chg="mod">
          <ac:chgData name="Ragnhild Halvorsrud" userId="917ea340-fd63-490f-a7db-68428d24cf32" providerId="ADAL" clId="{3F26B701-AADC-4668-AAA4-FB7BA2B947B1}" dt="2020-06-19T17:20:46.278" v="16253" actId="790"/>
          <ac:spMkLst>
            <pc:docMk/>
            <pc:sldMk cId="1796706160" sldId="522"/>
            <ac:spMk id="145" creationId="{B95CC7D6-F4F8-484C-85FE-BED14C2F5B16}"/>
          </ac:spMkLst>
        </pc:spChg>
        <pc:spChg chg="mod">
          <ac:chgData name="Ragnhild Halvorsrud" userId="917ea340-fd63-490f-a7db-68428d24cf32" providerId="ADAL" clId="{3F26B701-AADC-4668-AAA4-FB7BA2B947B1}" dt="2020-06-19T17:20:46.280" v="16254" actId="790"/>
          <ac:spMkLst>
            <pc:docMk/>
            <pc:sldMk cId="1796706160" sldId="522"/>
            <ac:spMk id="146" creationId="{35DD7DEC-66D0-418D-BE44-162694B53D23}"/>
          </ac:spMkLst>
        </pc:spChg>
        <pc:spChg chg="mod">
          <ac:chgData name="Ragnhild Halvorsrud" userId="917ea340-fd63-490f-a7db-68428d24cf32" providerId="ADAL" clId="{3F26B701-AADC-4668-AAA4-FB7BA2B947B1}" dt="2020-06-19T17:20:46.282" v="16255" actId="790"/>
          <ac:spMkLst>
            <pc:docMk/>
            <pc:sldMk cId="1796706160" sldId="522"/>
            <ac:spMk id="147" creationId="{C01EC60D-9CA8-4869-805E-0233604926B7}"/>
          </ac:spMkLst>
        </pc:spChg>
        <pc:spChg chg="mod">
          <ac:chgData name="Ragnhild Halvorsrud" userId="917ea340-fd63-490f-a7db-68428d24cf32" providerId="ADAL" clId="{3F26B701-AADC-4668-AAA4-FB7BA2B947B1}" dt="2020-06-19T17:20:46.284" v="16256" actId="790"/>
          <ac:spMkLst>
            <pc:docMk/>
            <pc:sldMk cId="1796706160" sldId="522"/>
            <ac:spMk id="149" creationId="{E0176157-09BD-43DE-9976-0DED838FAEE6}"/>
          </ac:spMkLst>
        </pc:spChg>
        <pc:spChg chg="mod">
          <ac:chgData name="Ragnhild Halvorsrud" userId="917ea340-fd63-490f-a7db-68428d24cf32" providerId="ADAL" clId="{3F26B701-AADC-4668-AAA4-FB7BA2B947B1}" dt="2020-06-19T17:20:46.286" v="16257" actId="790"/>
          <ac:spMkLst>
            <pc:docMk/>
            <pc:sldMk cId="1796706160" sldId="522"/>
            <ac:spMk id="150" creationId="{11D765F7-B1C6-4A1D-8646-C62DAB65FABB}"/>
          </ac:spMkLst>
        </pc:spChg>
        <pc:spChg chg="mod">
          <ac:chgData name="Ragnhild Halvorsrud" userId="917ea340-fd63-490f-a7db-68428d24cf32" providerId="ADAL" clId="{3F26B701-AADC-4668-AAA4-FB7BA2B947B1}" dt="2020-06-19T17:20:46.287" v="16258" actId="790"/>
          <ac:spMkLst>
            <pc:docMk/>
            <pc:sldMk cId="1796706160" sldId="522"/>
            <ac:spMk id="151" creationId="{E202EEDC-5BAA-4EF6-B727-5FF3DDD5031C}"/>
          </ac:spMkLst>
        </pc:spChg>
        <pc:spChg chg="mod">
          <ac:chgData name="Ragnhild Halvorsrud" userId="917ea340-fd63-490f-a7db-68428d24cf32" providerId="ADAL" clId="{3F26B701-AADC-4668-AAA4-FB7BA2B947B1}" dt="2020-06-19T17:20:46.289" v="16259" actId="790"/>
          <ac:spMkLst>
            <pc:docMk/>
            <pc:sldMk cId="1796706160" sldId="522"/>
            <ac:spMk id="152" creationId="{79B22139-B39B-4F73-9CB6-0BF35388A493}"/>
          </ac:spMkLst>
        </pc:spChg>
        <pc:spChg chg="mod">
          <ac:chgData name="Ragnhild Halvorsrud" userId="917ea340-fd63-490f-a7db-68428d24cf32" providerId="ADAL" clId="{3F26B701-AADC-4668-AAA4-FB7BA2B947B1}" dt="2020-06-19T17:20:46.291" v="16260" actId="790"/>
          <ac:spMkLst>
            <pc:docMk/>
            <pc:sldMk cId="1796706160" sldId="522"/>
            <ac:spMk id="153" creationId="{C3F4FD3F-8C06-43F6-82C7-305B978EE1CA}"/>
          </ac:spMkLst>
        </pc:spChg>
        <pc:spChg chg="mod">
          <ac:chgData name="Ragnhild Halvorsrud" userId="917ea340-fd63-490f-a7db-68428d24cf32" providerId="ADAL" clId="{3F26B701-AADC-4668-AAA4-FB7BA2B947B1}" dt="2020-06-19T17:20:46.293" v="16261" actId="790"/>
          <ac:spMkLst>
            <pc:docMk/>
            <pc:sldMk cId="1796706160" sldId="522"/>
            <ac:spMk id="154" creationId="{94A805DD-F3E8-44EF-A9B4-D01882C3660D}"/>
          </ac:spMkLst>
        </pc:spChg>
        <pc:spChg chg="mod">
          <ac:chgData name="Ragnhild Halvorsrud" userId="917ea340-fd63-490f-a7db-68428d24cf32" providerId="ADAL" clId="{3F26B701-AADC-4668-AAA4-FB7BA2B947B1}" dt="2020-06-19T17:20:46.295" v="16262" actId="790"/>
          <ac:spMkLst>
            <pc:docMk/>
            <pc:sldMk cId="1796706160" sldId="522"/>
            <ac:spMk id="155" creationId="{E74C0278-92F6-4120-AB24-EE75A32702A1}"/>
          </ac:spMkLst>
        </pc:spChg>
        <pc:spChg chg="mod">
          <ac:chgData name="Ragnhild Halvorsrud" userId="917ea340-fd63-490f-a7db-68428d24cf32" providerId="ADAL" clId="{3F26B701-AADC-4668-AAA4-FB7BA2B947B1}" dt="2020-06-19T17:20:46.297" v="16263" actId="790"/>
          <ac:spMkLst>
            <pc:docMk/>
            <pc:sldMk cId="1796706160" sldId="522"/>
            <ac:spMk id="157" creationId="{3345C5CD-0B01-4A2F-9972-A32443F9A3F9}"/>
          </ac:spMkLst>
        </pc:spChg>
        <pc:spChg chg="mod">
          <ac:chgData name="Ragnhild Halvorsrud" userId="917ea340-fd63-490f-a7db-68428d24cf32" providerId="ADAL" clId="{3F26B701-AADC-4668-AAA4-FB7BA2B947B1}" dt="2020-06-19T17:20:46.299" v="16264" actId="790"/>
          <ac:spMkLst>
            <pc:docMk/>
            <pc:sldMk cId="1796706160" sldId="522"/>
            <ac:spMk id="158" creationId="{C7FC3DED-231D-4F27-A30C-823DFBFCC050}"/>
          </ac:spMkLst>
        </pc:spChg>
        <pc:spChg chg="mod">
          <ac:chgData name="Ragnhild Halvorsrud" userId="917ea340-fd63-490f-a7db-68428d24cf32" providerId="ADAL" clId="{3F26B701-AADC-4668-AAA4-FB7BA2B947B1}" dt="2020-06-19T17:20:46.300" v="16265" actId="790"/>
          <ac:spMkLst>
            <pc:docMk/>
            <pc:sldMk cId="1796706160" sldId="522"/>
            <ac:spMk id="159" creationId="{2C44079D-F3AE-48C9-9E37-2DAA6F0752F4}"/>
          </ac:spMkLst>
        </pc:spChg>
        <pc:spChg chg="mod">
          <ac:chgData name="Ragnhild Halvorsrud" userId="917ea340-fd63-490f-a7db-68428d24cf32" providerId="ADAL" clId="{3F26B701-AADC-4668-AAA4-FB7BA2B947B1}" dt="2020-06-19T17:20:46.302" v="16266" actId="790"/>
          <ac:spMkLst>
            <pc:docMk/>
            <pc:sldMk cId="1796706160" sldId="522"/>
            <ac:spMk id="160" creationId="{CBE546E3-71A2-4ACA-ADF3-D5A45DE5F0F1}"/>
          </ac:spMkLst>
        </pc:spChg>
        <pc:spChg chg="mod">
          <ac:chgData name="Ragnhild Halvorsrud" userId="917ea340-fd63-490f-a7db-68428d24cf32" providerId="ADAL" clId="{3F26B701-AADC-4668-AAA4-FB7BA2B947B1}" dt="2020-06-19T17:20:46.304" v="16267" actId="790"/>
          <ac:spMkLst>
            <pc:docMk/>
            <pc:sldMk cId="1796706160" sldId="522"/>
            <ac:spMk id="161" creationId="{C008BDC4-BF69-4106-9B61-344E8BC4C4C7}"/>
          </ac:spMkLst>
        </pc:spChg>
        <pc:spChg chg="mod">
          <ac:chgData name="Ragnhild Halvorsrud" userId="917ea340-fd63-490f-a7db-68428d24cf32" providerId="ADAL" clId="{3F26B701-AADC-4668-AAA4-FB7BA2B947B1}" dt="2020-06-19T17:20:46.306" v="16268" actId="790"/>
          <ac:spMkLst>
            <pc:docMk/>
            <pc:sldMk cId="1796706160" sldId="522"/>
            <ac:spMk id="162" creationId="{5A6476E4-96C1-4494-9B71-1B0C24E6E03E}"/>
          </ac:spMkLst>
        </pc:spChg>
        <pc:spChg chg="mod">
          <ac:chgData name="Ragnhild Halvorsrud" userId="917ea340-fd63-490f-a7db-68428d24cf32" providerId="ADAL" clId="{3F26B701-AADC-4668-AAA4-FB7BA2B947B1}" dt="2020-06-19T17:20:46.307" v="16269" actId="790"/>
          <ac:spMkLst>
            <pc:docMk/>
            <pc:sldMk cId="1796706160" sldId="522"/>
            <ac:spMk id="163" creationId="{8D14011C-196D-4208-99CB-6E1DC25584D8}"/>
          </ac:spMkLst>
        </pc:spChg>
        <pc:spChg chg="mod">
          <ac:chgData name="Ragnhild Halvorsrud" userId="917ea340-fd63-490f-a7db-68428d24cf32" providerId="ADAL" clId="{3F26B701-AADC-4668-AAA4-FB7BA2B947B1}" dt="2020-06-19T17:20:46.309" v="16270" actId="790"/>
          <ac:spMkLst>
            <pc:docMk/>
            <pc:sldMk cId="1796706160" sldId="522"/>
            <ac:spMk id="164" creationId="{CFC4D03A-6759-4B58-B521-3BEF8543A7C4}"/>
          </ac:spMkLst>
        </pc:spChg>
        <pc:spChg chg="mod">
          <ac:chgData name="Ragnhild Halvorsrud" userId="917ea340-fd63-490f-a7db-68428d24cf32" providerId="ADAL" clId="{3F26B701-AADC-4668-AAA4-FB7BA2B947B1}" dt="2020-06-19T17:20:46.311" v="16271" actId="790"/>
          <ac:spMkLst>
            <pc:docMk/>
            <pc:sldMk cId="1796706160" sldId="522"/>
            <ac:spMk id="165" creationId="{D56F1522-0153-4028-BD4D-E2320B663139}"/>
          </ac:spMkLst>
        </pc:spChg>
        <pc:spChg chg="mod">
          <ac:chgData name="Ragnhild Halvorsrud" userId="917ea340-fd63-490f-a7db-68428d24cf32" providerId="ADAL" clId="{3F26B701-AADC-4668-AAA4-FB7BA2B947B1}" dt="2020-06-19T17:20:46.313" v="16272" actId="790"/>
          <ac:spMkLst>
            <pc:docMk/>
            <pc:sldMk cId="1796706160" sldId="522"/>
            <ac:spMk id="166" creationId="{51155D5C-E3CD-4DCE-B5B0-AB6371BEAF43}"/>
          </ac:spMkLst>
        </pc:spChg>
        <pc:spChg chg="mod">
          <ac:chgData name="Ragnhild Halvorsrud" userId="917ea340-fd63-490f-a7db-68428d24cf32" providerId="ADAL" clId="{3F26B701-AADC-4668-AAA4-FB7BA2B947B1}" dt="2020-06-19T17:20:46.315" v="16273" actId="790"/>
          <ac:spMkLst>
            <pc:docMk/>
            <pc:sldMk cId="1796706160" sldId="522"/>
            <ac:spMk id="167" creationId="{5015D89A-86BF-42D4-9127-935238A8C5E9}"/>
          </ac:spMkLst>
        </pc:spChg>
        <pc:spChg chg="mod">
          <ac:chgData name="Ragnhild Halvorsrud" userId="917ea340-fd63-490f-a7db-68428d24cf32" providerId="ADAL" clId="{3F26B701-AADC-4668-AAA4-FB7BA2B947B1}" dt="2020-06-19T17:20:46.316" v="16274" actId="790"/>
          <ac:spMkLst>
            <pc:docMk/>
            <pc:sldMk cId="1796706160" sldId="522"/>
            <ac:spMk id="168" creationId="{2227D740-5287-46CE-849C-BA2986DE7ED7}"/>
          </ac:spMkLst>
        </pc:spChg>
        <pc:spChg chg="mod">
          <ac:chgData name="Ragnhild Halvorsrud" userId="917ea340-fd63-490f-a7db-68428d24cf32" providerId="ADAL" clId="{3F26B701-AADC-4668-AAA4-FB7BA2B947B1}" dt="2020-06-19T17:20:46.320" v="16275" actId="790"/>
          <ac:spMkLst>
            <pc:docMk/>
            <pc:sldMk cId="1796706160" sldId="522"/>
            <ac:spMk id="179" creationId="{62E90625-8621-4FCD-A954-01A07C77C98D}"/>
          </ac:spMkLst>
        </pc:spChg>
        <pc:spChg chg="mod">
          <ac:chgData name="Ragnhild Halvorsrud" userId="917ea340-fd63-490f-a7db-68428d24cf32" providerId="ADAL" clId="{3F26B701-AADC-4668-AAA4-FB7BA2B947B1}" dt="2020-06-19T17:20:46.323" v="16276" actId="790"/>
          <ac:spMkLst>
            <pc:docMk/>
            <pc:sldMk cId="1796706160" sldId="522"/>
            <ac:spMk id="180" creationId="{249B5410-7D71-43F4-B1E5-D20FFB999F93}"/>
          </ac:spMkLst>
        </pc:spChg>
        <pc:spChg chg="mod">
          <ac:chgData name="Ragnhild Halvorsrud" userId="917ea340-fd63-490f-a7db-68428d24cf32" providerId="ADAL" clId="{3F26B701-AADC-4668-AAA4-FB7BA2B947B1}" dt="2020-06-19T17:20:46.325" v="16277" actId="790"/>
          <ac:spMkLst>
            <pc:docMk/>
            <pc:sldMk cId="1796706160" sldId="522"/>
            <ac:spMk id="181" creationId="{86E3986C-423E-4496-A814-79A4CD371A35}"/>
          </ac:spMkLst>
        </pc:spChg>
        <pc:spChg chg="mod">
          <ac:chgData name="Ragnhild Halvorsrud" userId="917ea340-fd63-490f-a7db-68428d24cf32" providerId="ADAL" clId="{3F26B701-AADC-4668-AAA4-FB7BA2B947B1}" dt="2020-06-19T17:20:46.327" v="16278" actId="790"/>
          <ac:spMkLst>
            <pc:docMk/>
            <pc:sldMk cId="1796706160" sldId="522"/>
            <ac:spMk id="183" creationId="{30EA4F96-9556-4896-809D-5B2F78C0F196}"/>
          </ac:spMkLst>
        </pc:spChg>
        <pc:spChg chg="mod">
          <ac:chgData name="Ragnhild Halvorsrud" userId="917ea340-fd63-490f-a7db-68428d24cf32" providerId="ADAL" clId="{3F26B701-AADC-4668-AAA4-FB7BA2B947B1}" dt="2020-06-19T17:20:46.328" v="16279" actId="790"/>
          <ac:spMkLst>
            <pc:docMk/>
            <pc:sldMk cId="1796706160" sldId="522"/>
            <ac:spMk id="184" creationId="{021554DB-A31B-4DBD-A57F-A6BCB6FD432A}"/>
          </ac:spMkLst>
        </pc:spChg>
        <pc:spChg chg="mod">
          <ac:chgData name="Ragnhild Halvorsrud" userId="917ea340-fd63-490f-a7db-68428d24cf32" providerId="ADAL" clId="{3F26B701-AADC-4668-AAA4-FB7BA2B947B1}" dt="2020-06-19T17:20:46.330" v="16280" actId="790"/>
          <ac:spMkLst>
            <pc:docMk/>
            <pc:sldMk cId="1796706160" sldId="522"/>
            <ac:spMk id="185" creationId="{6502E27E-FD57-4334-93C7-060DAFBD25CB}"/>
          </ac:spMkLst>
        </pc:spChg>
        <pc:spChg chg="mod">
          <ac:chgData name="Ragnhild Halvorsrud" userId="917ea340-fd63-490f-a7db-68428d24cf32" providerId="ADAL" clId="{3F26B701-AADC-4668-AAA4-FB7BA2B947B1}" dt="2020-06-19T17:20:46.333" v="16281" actId="790"/>
          <ac:spMkLst>
            <pc:docMk/>
            <pc:sldMk cId="1796706160" sldId="522"/>
            <ac:spMk id="187" creationId="{41BB7829-5704-49BF-BDCE-33406E9F1704}"/>
          </ac:spMkLst>
        </pc:spChg>
        <pc:spChg chg="mod">
          <ac:chgData name="Ragnhild Halvorsrud" userId="917ea340-fd63-490f-a7db-68428d24cf32" providerId="ADAL" clId="{3F26B701-AADC-4668-AAA4-FB7BA2B947B1}" dt="2020-06-19T17:20:46.335" v="16282" actId="790"/>
          <ac:spMkLst>
            <pc:docMk/>
            <pc:sldMk cId="1796706160" sldId="522"/>
            <ac:spMk id="188" creationId="{38E390B4-932E-4CE2-B3DF-80A1E5FD89AE}"/>
          </ac:spMkLst>
        </pc:spChg>
        <pc:spChg chg="add mod">
          <ac:chgData name="Ragnhild Halvorsrud" userId="917ea340-fd63-490f-a7db-68428d24cf32" providerId="ADAL" clId="{3F26B701-AADC-4668-AAA4-FB7BA2B947B1}" dt="2020-06-19T17:20:46.337" v="16283" actId="790"/>
          <ac:spMkLst>
            <pc:docMk/>
            <pc:sldMk cId="1796706160" sldId="522"/>
            <ac:spMk id="191" creationId="{DAB4D17D-48A8-4EE1-A776-288D8F617863}"/>
          </ac:spMkLst>
        </pc:spChg>
        <pc:spChg chg="add mod">
          <ac:chgData name="Ragnhild Halvorsrud" userId="917ea340-fd63-490f-a7db-68428d24cf32" providerId="ADAL" clId="{3F26B701-AADC-4668-AAA4-FB7BA2B947B1}" dt="2020-06-19T17:20:46.339" v="16284" actId="790"/>
          <ac:spMkLst>
            <pc:docMk/>
            <pc:sldMk cId="1796706160" sldId="522"/>
            <ac:spMk id="192" creationId="{85094AE3-2358-4242-BB92-9087C595D93C}"/>
          </ac:spMkLst>
        </pc:spChg>
        <pc:spChg chg="add mod">
          <ac:chgData name="Ragnhild Halvorsrud" userId="917ea340-fd63-490f-a7db-68428d24cf32" providerId="ADAL" clId="{3F26B701-AADC-4668-AAA4-FB7BA2B947B1}" dt="2020-06-19T17:20:46.340" v="16285" actId="790"/>
          <ac:spMkLst>
            <pc:docMk/>
            <pc:sldMk cId="1796706160" sldId="522"/>
            <ac:spMk id="193" creationId="{81C7A87B-554F-4C5C-975F-01956E658112}"/>
          </ac:spMkLst>
        </pc:spChg>
        <pc:spChg chg="add mod">
          <ac:chgData name="Ragnhild Halvorsrud" userId="917ea340-fd63-490f-a7db-68428d24cf32" providerId="ADAL" clId="{3F26B701-AADC-4668-AAA4-FB7BA2B947B1}" dt="2020-06-19T17:20:46.342" v="16286" actId="790"/>
          <ac:spMkLst>
            <pc:docMk/>
            <pc:sldMk cId="1796706160" sldId="522"/>
            <ac:spMk id="194" creationId="{2B0BF3C5-9AC4-4D8E-B199-03E7597918E5}"/>
          </ac:spMkLst>
        </pc:spChg>
        <pc:spChg chg="add mod">
          <ac:chgData name="Ragnhild Halvorsrud" userId="917ea340-fd63-490f-a7db-68428d24cf32" providerId="ADAL" clId="{3F26B701-AADC-4668-AAA4-FB7BA2B947B1}" dt="2020-06-19T17:20:46.344" v="16287" actId="790"/>
          <ac:spMkLst>
            <pc:docMk/>
            <pc:sldMk cId="1796706160" sldId="522"/>
            <ac:spMk id="195" creationId="{9D5F010F-26E6-4D28-AB86-AD97480C405F}"/>
          </ac:spMkLst>
        </pc:spChg>
        <pc:spChg chg="add mod">
          <ac:chgData name="Ragnhild Halvorsrud" userId="917ea340-fd63-490f-a7db-68428d24cf32" providerId="ADAL" clId="{3F26B701-AADC-4668-AAA4-FB7BA2B947B1}" dt="2020-06-19T17:20:46.346" v="16288" actId="790"/>
          <ac:spMkLst>
            <pc:docMk/>
            <pc:sldMk cId="1796706160" sldId="522"/>
            <ac:spMk id="197" creationId="{77739512-F5F8-4B1D-B727-D199EBD4B706}"/>
          </ac:spMkLst>
        </pc:spChg>
        <pc:spChg chg="add mod">
          <ac:chgData name="Ragnhild Halvorsrud" userId="917ea340-fd63-490f-a7db-68428d24cf32" providerId="ADAL" clId="{3F26B701-AADC-4668-AAA4-FB7BA2B947B1}" dt="2020-06-19T17:20:46.348" v="16289" actId="790"/>
          <ac:spMkLst>
            <pc:docMk/>
            <pc:sldMk cId="1796706160" sldId="522"/>
            <ac:spMk id="199" creationId="{5B82D45C-9B8D-461E-8ED3-B2029AAC7E5E}"/>
          </ac:spMkLst>
        </pc:spChg>
        <pc:spChg chg="add mod">
          <ac:chgData name="Ragnhild Halvorsrud" userId="917ea340-fd63-490f-a7db-68428d24cf32" providerId="ADAL" clId="{3F26B701-AADC-4668-AAA4-FB7BA2B947B1}" dt="2020-06-19T17:20:46.350" v="16290" actId="790"/>
          <ac:spMkLst>
            <pc:docMk/>
            <pc:sldMk cId="1796706160" sldId="522"/>
            <ac:spMk id="200" creationId="{D124D30E-213B-4CB6-9EF3-3FF50DD3BF19}"/>
          </ac:spMkLst>
        </pc:spChg>
        <pc:spChg chg="add mod">
          <ac:chgData name="Ragnhild Halvorsrud" userId="917ea340-fd63-490f-a7db-68428d24cf32" providerId="ADAL" clId="{3F26B701-AADC-4668-AAA4-FB7BA2B947B1}" dt="2020-06-19T17:20:46.352" v="16291" actId="790"/>
          <ac:spMkLst>
            <pc:docMk/>
            <pc:sldMk cId="1796706160" sldId="522"/>
            <ac:spMk id="201" creationId="{A1D27D72-5A01-4843-9AE0-65CA07F84F5A}"/>
          </ac:spMkLst>
        </pc:spChg>
        <pc:spChg chg="add mod">
          <ac:chgData name="Ragnhild Halvorsrud" userId="917ea340-fd63-490f-a7db-68428d24cf32" providerId="ADAL" clId="{3F26B701-AADC-4668-AAA4-FB7BA2B947B1}" dt="2020-06-19T17:20:46.354" v="16292" actId="790"/>
          <ac:spMkLst>
            <pc:docMk/>
            <pc:sldMk cId="1796706160" sldId="522"/>
            <ac:spMk id="202" creationId="{A6F3541C-CEE8-4708-9C4F-BFB130F90976}"/>
          </ac:spMkLst>
        </pc:spChg>
        <pc:spChg chg="add mod">
          <ac:chgData name="Ragnhild Halvorsrud" userId="917ea340-fd63-490f-a7db-68428d24cf32" providerId="ADAL" clId="{3F26B701-AADC-4668-AAA4-FB7BA2B947B1}" dt="2020-06-19T17:20:46.355" v="16293" actId="790"/>
          <ac:spMkLst>
            <pc:docMk/>
            <pc:sldMk cId="1796706160" sldId="522"/>
            <ac:spMk id="203" creationId="{E015286A-C8A7-409C-B5A7-09D356A6A144}"/>
          </ac:spMkLst>
        </pc:spChg>
        <pc:spChg chg="add mod">
          <ac:chgData name="Ragnhild Halvorsrud" userId="917ea340-fd63-490f-a7db-68428d24cf32" providerId="ADAL" clId="{3F26B701-AADC-4668-AAA4-FB7BA2B947B1}" dt="2020-06-19T17:20:46.357" v="16294" actId="790"/>
          <ac:spMkLst>
            <pc:docMk/>
            <pc:sldMk cId="1796706160" sldId="522"/>
            <ac:spMk id="205" creationId="{3F2E8038-699E-4964-939F-6FABA7484445}"/>
          </ac:spMkLst>
        </pc:spChg>
        <pc:spChg chg="add mod">
          <ac:chgData name="Ragnhild Halvorsrud" userId="917ea340-fd63-490f-a7db-68428d24cf32" providerId="ADAL" clId="{3F26B701-AADC-4668-AAA4-FB7BA2B947B1}" dt="2020-06-19T17:20:46.359" v="16295" actId="790"/>
          <ac:spMkLst>
            <pc:docMk/>
            <pc:sldMk cId="1796706160" sldId="522"/>
            <ac:spMk id="206" creationId="{EE4670B8-34D6-4E98-9DAD-C1D8778D8A96}"/>
          </ac:spMkLst>
        </pc:spChg>
        <pc:spChg chg="add mod">
          <ac:chgData name="Ragnhild Halvorsrud" userId="917ea340-fd63-490f-a7db-68428d24cf32" providerId="ADAL" clId="{3F26B701-AADC-4668-AAA4-FB7BA2B947B1}" dt="2020-06-19T17:20:46.361" v="16296" actId="790"/>
          <ac:spMkLst>
            <pc:docMk/>
            <pc:sldMk cId="1796706160" sldId="522"/>
            <ac:spMk id="207" creationId="{0D645823-20DF-434A-A148-9900FD7F01B1}"/>
          </ac:spMkLst>
        </pc:spChg>
        <pc:spChg chg="add mod">
          <ac:chgData name="Ragnhild Halvorsrud" userId="917ea340-fd63-490f-a7db-68428d24cf32" providerId="ADAL" clId="{3F26B701-AADC-4668-AAA4-FB7BA2B947B1}" dt="2020-06-19T17:20:46.363" v="16297" actId="790"/>
          <ac:spMkLst>
            <pc:docMk/>
            <pc:sldMk cId="1796706160" sldId="522"/>
            <ac:spMk id="208" creationId="{71707D11-4B34-4BAF-8BE7-ECB952E42A1E}"/>
          </ac:spMkLst>
        </pc:spChg>
        <pc:spChg chg="add mod">
          <ac:chgData name="Ragnhild Halvorsrud" userId="917ea340-fd63-490f-a7db-68428d24cf32" providerId="ADAL" clId="{3F26B701-AADC-4668-AAA4-FB7BA2B947B1}" dt="2020-06-19T17:20:46.364" v="16298" actId="790"/>
          <ac:spMkLst>
            <pc:docMk/>
            <pc:sldMk cId="1796706160" sldId="522"/>
            <ac:spMk id="209" creationId="{C0D6F308-5024-473E-A963-A05AB5B6FD31}"/>
          </ac:spMkLst>
        </pc:spChg>
        <pc:spChg chg="add mod">
          <ac:chgData name="Ragnhild Halvorsrud" userId="917ea340-fd63-490f-a7db-68428d24cf32" providerId="ADAL" clId="{3F26B701-AADC-4668-AAA4-FB7BA2B947B1}" dt="2020-06-19T17:20:46.366" v="16299" actId="790"/>
          <ac:spMkLst>
            <pc:docMk/>
            <pc:sldMk cId="1796706160" sldId="522"/>
            <ac:spMk id="210" creationId="{466D12F7-E36F-4BE8-84BD-78C1E34089CD}"/>
          </ac:spMkLst>
        </pc:spChg>
        <pc:spChg chg="add mod">
          <ac:chgData name="Ragnhild Halvorsrud" userId="917ea340-fd63-490f-a7db-68428d24cf32" providerId="ADAL" clId="{3F26B701-AADC-4668-AAA4-FB7BA2B947B1}" dt="2020-06-19T17:20:46.368" v="16300" actId="790"/>
          <ac:spMkLst>
            <pc:docMk/>
            <pc:sldMk cId="1796706160" sldId="522"/>
            <ac:spMk id="211" creationId="{B822BFFD-83DE-4F4D-9442-708FEEFD2C20}"/>
          </ac:spMkLst>
        </pc:spChg>
        <pc:spChg chg="add mod">
          <ac:chgData name="Ragnhild Halvorsrud" userId="917ea340-fd63-490f-a7db-68428d24cf32" providerId="ADAL" clId="{3F26B701-AADC-4668-AAA4-FB7BA2B947B1}" dt="2020-06-19T17:20:46.370" v="16301" actId="790"/>
          <ac:spMkLst>
            <pc:docMk/>
            <pc:sldMk cId="1796706160" sldId="522"/>
            <ac:spMk id="212" creationId="{2AE198DB-B6A8-4ACE-8C8E-B4EFF9251AA8}"/>
          </ac:spMkLst>
        </pc:spChg>
        <pc:spChg chg="add mod">
          <ac:chgData name="Ragnhild Halvorsrud" userId="917ea340-fd63-490f-a7db-68428d24cf32" providerId="ADAL" clId="{3F26B701-AADC-4668-AAA4-FB7BA2B947B1}" dt="2020-06-19T17:20:46.372" v="16302" actId="790"/>
          <ac:spMkLst>
            <pc:docMk/>
            <pc:sldMk cId="1796706160" sldId="522"/>
            <ac:spMk id="213" creationId="{8A52DFBA-570D-4F8E-B541-129728BAC6A2}"/>
          </ac:spMkLst>
        </pc:spChg>
        <pc:spChg chg="add mod">
          <ac:chgData name="Ragnhild Halvorsrud" userId="917ea340-fd63-490f-a7db-68428d24cf32" providerId="ADAL" clId="{3F26B701-AADC-4668-AAA4-FB7BA2B947B1}" dt="2020-06-19T17:20:46.375" v="16303" actId="790"/>
          <ac:spMkLst>
            <pc:docMk/>
            <pc:sldMk cId="1796706160" sldId="522"/>
            <ac:spMk id="221" creationId="{AC35EB88-B7A7-4A65-8A8E-93C685F7F803}"/>
          </ac:spMkLst>
        </pc:spChg>
        <pc:spChg chg="add mod">
          <ac:chgData name="Ragnhild Halvorsrud" userId="917ea340-fd63-490f-a7db-68428d24cf32" providerId="ADAL" clId="{3F26B701-AADC-4668-AAA4-FB7BA2B947B1}" dt="2020-06-19T17:20:46.377" v="16304" actId="790"/>
          <ac:spMkLst>
            <pc:docMk/>
            <pc:sldMk cId="1796706160" sldId="522"/>
            <ac:spMk id="223" creationId="{E388BAA5-0B36-458F-A81E-FFA3037C6806}"/>
          </ac:spMkLst>
        </pc:spChg>
        <pc:spChg chg="add mod">
          <ac:chgData name="Ragnhild Halvorsrud" userId="917ea340-fd63-490f-a7db-68428d24cf32" providerId="ADAL" clId="{3F26B701-AADC-4668-AAA4-FB7BA2B947B1}" dt="2020-06-19T17:20:46.380" v="16305" actId="790"/>
          <ac:spMkLst>
            <pc:docMk/>
            <pc:sldMk cId="1796706160" sldId="522"/>
            <ac:spMk id="226" creationId="{B43B55B0-D10F-40F6-9081-00BA7114B3AB}"/>
          </ac:spMkLst>
        </pc:spChg>
        <pc:spChg chg="add mod">
          <ac:chgData name="Ragnhild Halvorsrud" userId="917ea340-fd63-490f-a7db-68428d24cf32" providerId="ADAL" clId="{3F26B701-AADC-4668-AAA4-FB7BA2B947B1}" dt="2020-06-19T17:20:46.381" v="16306" actId="790"/>
          <ac:spMkLst>
            <pc:docMk/>
            <pc:sldMk cId="1796706160" sldId="522"/>
            <ac:spMk id="227" creationId="{D97F7DDE-2E14-45AF-89C9-71766DF65A06}"/>
          </ac:spMkLst>
        </pc:spChg>
        <pc:spChg chg="add mod">
          <ac:chgData name="Ragnhild Halvorsrud" userId="917ea340-fd63-490f-a7db-68428d24cf32" providerId="ADAL" clId="{3F26B701-AADC-4668-AAA4-FB7BA2B947B1}" dt="2020-06-19T17:20:46.384" v="16307" actId="790"/>
          <ac:spMkLst>
            <pc:docMk/>
            <pc:sldMk cId="1796706160" sldId="522"/>
            <ac:spMk id="230" creationId="{CE46B8F9-7C6B-4A58-9067-6CE217FD725B}"/>
          </ac:spMkLst>
        </pc:spChg>
        <pc:spChg chg="add mod">
          <ac:chgData name="Ragnhild Halvorsrud" userId="917ea340-fd63-490f-a7db-68428d24cf32" providerId="ADAL" clId="{3F26B701-AADC-4668-AAA4-FB7BA2B947B1}" dt="2020-06-19T17:20:46.385" v="16308" actId="790"/>
          <ac:spMkLst>
            <pc:docMk/>
            <pc:sldMk cId="1796706160" sldId="522"/>
            <ac:spMk id="231" creationId="{DBADCF28-B69B-44A3-A774-70066840F2E0}"/>
          </ac:spMkLst>
        </pc:spChg>
        <pc:spChg chg="add mod">
          <ac:chgData name="Ragnhild Halvorsrud" userId="917ea340-fd63-490f-a7db-68428d24cf32" providerId="ADAL" clId="{3F26B701-AADC-4668-AAA4-FB7BA2B947B1}" dt="2020-06-19T17:20:46.387" v="16309" actId="790"/>
          <ac:spMkLst>
            <pc:docMk/>
            <pc:sldMk cId="1796706160" sldId="522"/>
            <ac:spMk id="233" creationId="{27E54863-7A8C-41B4-8F22-E26FCBEA32AE}"/>
          </ac:spMkLst>
        </pc:spChg>
        <pc:spChg chg="add mod">
          <ac:chgData name="Ragnhild Halvorsrud" userId="917ea340-fd63-490f-a7db-68428d24cf32" providerId="ADAL" clId="{3F26B701-AADC-4668-AAA4-FB7BA2B947B1}" dt="2020-06-19T17:20:46.390" v="16310" actId="790"/>
          <ac:spMkLst>
            <pc:docMk/>
            <pc:sldMk cId="1796706160" sldId="522"/>
            <ac:spMk id="236" creationId="{5673C265-8AA6-4E73-A5DD-0E12EE171678}"/>
          </ac:spMkLst>
        </pc:spChg>
        <pc:spChg chg="add mod">
          <ac:chgData name="Ragnhild Halvorsrud" userId="917ea340-fd63-490f-a7db-68428d24cf32" providerId="ADAL" clId="{3F26B701-AADC-4668-AAA4-FB7BA2B947B1}" dt="2020-06-19T17:20:46.392" v="16311" actId="790"/>
          <ac:spMkLst>
            <pc:docMk/>
            <pc:sldMk cId="1796706160" sldId="522"/>
            <ac:spMk id="237" creationId="{CE09B525-9E8D-48D6-84EE-A2D655F8DAAC}"/>
          </ac:spMkLst>
        </pc:spChg>
        <pc:spChg chg="add mod">
          <ac:chgData name="Ragnhild Halvorsrud" userId="917ea340-fd63-490f-a7db-68428d24cf32" providerId="ADAL" clId="{3F26B701-AADC-4668-AAA4-FB7BA2B947B1}" dt="2020-06-19T17:20:46.394" v="16312" actId="790"/>
          <ac:spMkLst>
            <pc:docMk/>
            <pc:sldMk cId="1796706160" sldId="522"/>
            <ac:spMk id="238" creationId="{97B61FE9-251E-4395-8DA8-C0B9F1822C36}"/>
          </ac:spMkLst>
        </pc:spChg>
        <pc:spChg chg="add mod">
          <ac:chgData name="Ragnhild Halvorsrud" userId="917ea340-fd63-490f-a7db-68428d24cf32" providerId="ADAL" clId="{3F26B701-AADC-4668-AAA4-FB7BA2B947B1}" dt="2020-06-19T17:20:46.395" v="16313" actId="790"/>
          <ac:spMkLst>
            <pc:docMk/>
            <pc:sldMk cId="1796706160" sldId="522"/>
            <ac:spMk id="239" creationId="{94C8BA20-1BC0-477C-9E6C-D9195BE96506}"/>
          </ac:spMkLst>
        </pc:spChg>
        <pc:spChg chg="add mod">
          <ac:chgData name="Ragnhild Halvorsrud" userId="917ea340-fd63-490f-a7db-68428d24cf32" providerId="ADAL" clId="{3F26B701-AADC-4668-AAA4-FB7BA2B947B1}" dt="2020-06-19T17:20:46.398" v="16314" actId="790"/>
          <ac:spMkLst>
            <pc:docMk/>
            <pc:sldMk cId="1796706160" sldId="522"/>
            <ac:spMk id="244" creationId="{D81A569C-8F16-4F7B-9798-81D5076E3ADB}"/>
          </ac:spMkLst>
        </pc:spChg>
        <pc:spChg chg="add mod">
          <ac:chgData name="Ragnhild Halvorsrud" userId="917ea340-fd63-490f-a7db-68428d24cf32" providerId="ADAL" clId="{3F26B701-AADC-4668-AAA4-FB7BA2B947B1}" dt="2020-06-19T17:20:46.400" v="16315" actId="790"/>
          <ac:spMkLst>
            <pc:docMk/>
            <pc:sldMk cId="1796706160" sldId="522"/>
            <ac:spMk id="246" creationId="{55E4007E-CB64-4EE0-8B72-76724BD66FCB}"/>
          </ac:spMkLst>
        </pc:spChg>
        <pc:spChg chg="add mod">
          <ac:chgData name="Ragnhild Halvorsrud" userId="917ea340-fd63-490f-a7db-68428d24cf32" providerId="ADAL" clId="{3F26B701-AADC-4668-AAA4-FB7BA2B947B1}" dt="2020-06-19T17:20:46.403" v="16316" actId="790"/>
          <ac:spMkLst>
            <pc:docMk/>
            <pc:sldMk cId="1796706160" sldId="522"/>
            <ac:spMk id="249" creationId="{37FB65F1-57C2-4176-BB65-C0AD0FE24A73}"/>
          </ac:spMkLst>
        </pc:spChg>
        <pc:spChg chg="add mod">
          <ac:chgData name="Ragnhild Halvorsrud" userId="917ea340-fd63-490f-a7db-68428d24cf32" providerId="ADAL" clId="{3F26B701-AADC-4668-AAA4-FB7BA2B947B1}" dt="2020-06-19T17:20:46.404" v="16317" actId="790"/>
          <ac:spMkLst>
            <pc:docMk/>
            <pc:sldMk cId="1796706160" sldId="522"/>
            <ac:spMk id="250" creationId="{23292AC1-BCED-4EE8-ABE4-AA0C7BC50AC4}"/>
          </ac:spMkLst>
        </pc:spChg>
        <pc:spChg chg="add mod">
          <ac:chgData name="Ragnhild Halvorsrud" userId="917ea340-fd63-490f-a7db-68428d24cf32" providerId="ADAL" clId="{3F26B701-AADC-4668-AAA4-FB7BA2B947B1}" dt="2020-06-19T17:20:46.407" v="16318" actId="790"/>
          <ac:spMkLst>
            <pc:docMk/>
            <pc:sldMk cId="1796706160" sldId="522"/>
            <ac:spMk id="251" creationId="{96A9202B-B5C4-4240-9EE3-B485B102293E}"/>
          </ac:spMkLst>
        </pc:spChg>
        <pc:spChg chg="add mod">
          <ac:chgData name="Ragnhild Halvorsrud" userId="917ea340-fd63-490f-a7db-68428d24cf32" providerId="ADAL" clId="{3F26B701-AADC-4668-AAA4-FB7BA2B947B1}" dt="2020-06-19T17:20:46.409" v="16319" actId="790"/>
          <ac:spMkLst>
            <pc:docMk/>
            <pc:sldMk cId="1796706160" sldId="522"/>
            <ac:spMk id="253" creationId="{19982E45-4763-45EB-A5C5-EFE8E6259451}"/>
          </ac:spMkLst>
        </pc:spChg>
        <pc:spChg chg="add mod">
          <ac:chgData name="Ragnhild Halvorsrud" userId="917ea340-fd63-490f-a7db-68428d24cf32" providerId="ADAL" clId="{3F26B701-AADC-4668-AAA4-FB7BA2B947B1}" dt="2020-06-19T17:20:46.412" v="16320" actId="790"/>
          <ac:spMkLst>
            <pc:docMk/>
            <pc:sldMk cId="1796706160" sldId="522"/>
            <ac:spMk id="254" creationId="{2FCD401B-8C84-4DE1-A2AE-456EC139D24A}"/>
          </ac:spMkLst>
        </pc:spChg>
        <pc:spChg chg="add mod">
          <ac:chgData name="Ragnhild Halvorsrud" userId="917ea340-fd63-490f-a7db-68428d24cf32" providerId="ADAL" clId="{3F26B701-AADC-4668-AAA4-FB7BA2B947B1}" dt="2020-06-19T17:20:46.414" v="16321" actId="790"/>
          <ac:spMkLst>
            <pc:docMk/>
            <pc:sldMk cId="1796706160" sldId="522"/>
            <ac:spMk id="255" creationId="{867614DE-DDD1-4444-8FCE-08F03048A321}"/>
          </ac:spMkLst>
        </pc:spChg>
        <pc:spChg chg="add mod">
          <ac:chgData name="Ragnhild Halvorsrud" userId="917ea340-fd63-490f-a7db-68428d24cf32" providerId="ADAL" clId="{3F26B701-AADC-4668-AAA4-FB7BA2B947B1}" dt="2020-06-19T17:20:46.417" v="16322" actId="790"/>
          <ac:spMkLst>
            <pc:docMk/>
            <pc:sldMk cId="1796706160" sldId="522"/>
            <ac:spMk id="259" creationId="{733769AE-F37B-481C-BB9D-26AF7F7A2C22}"/>
          </ac:spMkLst>
        </pc:spChg>
        <pc:spChg chg="add mod">
          <ac:chgData name="Ragnhild Halvorsrud" userId="917ea340-fd63-490f-a7db-68428d24cf32" providerId="ADAL" clId="{3F26B701-AADC-4668-AAA4-FB7BA2B947B1}" dt="2020-06-19T17:20:46.419" v="16323" actId="790"/>
          <ac:spMkLst>
            <pc:docMk/>
            <pc:sldMk cId="1796706160" sldId="522"/>
            <ac:spMk id="260" creationId="{211C474C-B281-409B-B195-76730D4B8D0E}"/>
          </ac:spMkLst>
        </pc:spChg>
        <pc:spChg chg="add mod">
          <ac:chgData name="Ragnhild Halvorsrud" userId="917ea340-fd63-490f-a7db-68428d24cf32" providerId="ADAL" clId="{3F26B701-AADC-4668-AAA4-FB7BA2B947B1}" dt="2020-06-19T17:20:46.421" v="16324" actId="790"/>
          <ac:spMkLst>
            <pc:docMk/>
            <pc:sldMk cId="1796706160" sldId="522"/>
            <ac:spMk id="264" creationId="{149A4990-CCF0-4CC3-AD70-857C347DD849}"/>
          </ac:spMkLst>
        </pc:spChg>
        <pc:spChg chg="add mod">
          <ac:chgData name="Ragnhild Halvorsrud" userId="917ea340-fd63-490f-a7db-68428d24cf32" providerId="ADAL" clId="{3F26B701-AADC-4668-AAA4-FB7BA2B947B1}" dt="2020-06-19T17:20:46.424" v="16325" actId="790"/>
          <ac:spMkLst>
            <pc:docMk/>
            <pc:sldMk cId="1796706160" sldId="522"/>
            <ac:spMk id="267" creationId="{FB23B50B-3E78-4F62-BB15-38E143A8C9E8}"/>
          </ac:spMkLst>
        </pc:spChg>
        <pc:spChg chg="add mod">
          <ac:chgData name="Ragnhild Halvorsrud" userId="917ea340-fd63-490f-a7db-68428d24cf32" providerId="ADAL" clId="{3F26B701-AADC-4668-AAA4-FB7BA2B947B1}" dt="2020-06-19T17:20:46.426" v="16326" actId="790"/>
          <ac:spMkLst>
            <pc:docMk/>
            <pc:sldMk cId="1796706160" sldId="522"/>
            <ac:spMk id="269" creationId="{A6B471C5-653E-48C1-BB81-0869B1A0DCD1}"/>
          </ac:spMkLst>
        </pc:spChg>
        <pc:spChg chg="add mod">
          <ac:chgData name="Ragnhild Halvorsrud" userId="917ea340-fd63-490f-a7db-68428d24cf32" providerId="ADAL" clId="{3F26B701-AADC-4668-AAA4-FB7BA2B947B1}" dt="2020-06-19T17:20:46.427" v="16327" actId="790"/>
          <ac:spMkLst>
            <pc:docMk/>
            <pc:sldMk cId="1796706160" sldId="522"/>
            <ac:spMk id="270" creationId="{07689D87-F465-40B6-806C-D8187DDACFFF}"/>
          </ac:spMkLst>
        </pc:spChg>
        <pc:spChg chg="add mod">
          <ac:chgData name="Ragnhild Halvorsrud" userId="917ea340-fd63-490f-a7db-68428d24cf32" providerId="ADAL" clId="{3F26B701-AADC-4668-AAA4-FB7BA2B947B1}" dt="2020-06-19T17:20:46.429" v="16328" actId="790"/>
          <ac:spMkLst>
            <pc:docMk/>
            <pc:sldMk cId="1796706160" sldId="522"/>
            <ac:spMk id="271" creationId="{0DA77A01-2864-4897-B449-03BBB039E2FD}"/>
          </ac:spMkLst>
        </pc:spChg>
        <pc:spChg chg="add mod">
          <ac:chgData name="Ragnhild Halvorsrud" userId="917ea340-fd63-490f-a7db-68428d24cf32" providerId="ADAL" clId="{3F26B701-AADC-4668-AAA4-FB7BA2B947B1}" dt="2020-06-19T17:20:46.431" v="16329" actId="790"/>
          <ac:spMkLst>
            <pc:docMk/>
            <pc:sldMk cId="1796706160" sldId="522"/>
            <ac:spMk id="274" creationId="{BAFB401C-DBFA-4BA6-9C31-EA7B10DBD4A7}"/>
          </ac:spMkLst>
        </pc:spChg>
        <pc:spChg chg="add mod">
          <ac:chgData name="Ragnhild Halvorsrud" userId="917ea340-fd63-490f-a7db-68428d24cf32" providerId="ADAL" clId="{3F26B701-AADC-4668-AAA4-FB7BA2B947B1}" dt="2020-06-19T17:20:46.434" v="16330" actId="790"/>
          <ac:spMkLst>
            <pc:docMk/>
            <pc:sldMk cId="1796706160" sldId="522"/>
            <ac:spMk id="276" creationId="{77E623F5-4C8D-4A49-BD85-DA65257759AC}"/>
          </ac:spMkLst>
        </pc:spChg>
        <pc:spChg chg="add mod">
          <ac:chgData name="Ragnhild Halvorsrud" userId="917ea340-fd63-490f-a7db-68428d24cf32" providerId="ADAL" clId="{3F26B701-AADC-4668-AAA4-FB7BA2B947B1}" dt="2020-06-19T17:20:46.436" v="16331" actId="790"/>
          <ac:spMkLst>
            <pc:docMk/>
            <pc:sldMk cId="1796706160" sldId="522"/>
            <ac:spMk id="278" creationId="{A749D1DB-84EB-4228-B29A-056BC3D1EB53}"/>
          </ac:spMkLst>
        </pc:spChg>
        <pc:spChg chg="add mod">
          <ac:chgData name="Ragnhild Halvorsrud" userId="917ea340-fd63-490f-a7db-68428d24cf32" providerId="ADAL" clId="{3F26B701-AADC-4668-AAA4-FB7BA2B947B1}" dt="2020-06-19T17:20:46.438" v="16332" actId="790"/>
          <ac:spMkLst>
            <pc:docMk/>
            <pc:sldMk cId="1796706160" sldId="522"/>
            <ac:spMk id="279" creationId="{0E4D0815-F903-476E-8516-4DFC5B54752C}"/>
          </ac:spMkLst>
        </pc:spChg>
        <pc:spChg chg="add mod">
          <ac:chgData name="Ragnhild Halvorsrud" userId="917ea340-fd63-490f-a7db-68428d24cf32" providerId="ADAL" clId="{3F26B701-AADC-4668-AAA4-FB7BA2B947B1}" dt="2020-06-19T17:20:46.439" v="16333" actId="790"/>
          <ac:spMkLst>
            <pc:docMk/>
            <pc:sldMk cId="1796706160" sldId="522"/>
            <ac:spMk id="280" creationId="{6FCFEFC6-ECEB-467E-B8A8-69A5A59A8248}"/>
          </ac:spMkLst>
        </pc:spChg>
        <pc:spChg chg="add mod">
          <ac:chgData name="Ragnhild Halvorsrud" userId="917ea340-fd63-490f-a7db-68428d24cf32" providerId="ADAL" clId="{3F26B701-AADC-4668-AAA4-FB7BA2B947B1}" dt="2020-06-19T17:20:46.441" v="16334" actId="790"/>
          <ac:spMkLst>
            <pc:docMk/>
            <pc:sldMk cId="1796706160" sldId="522"/>
            <ac:spMk id="282" creationId="{EC577213-DF52-4519-9BCC-82997433F919}"/>
          </ac:spMkLst>
        </pc:spChg>
        <pc:spChg chg="add mod">
          <ac:chgData name="Ragnhild Halvorsrud" userId="917ea340-fd63-490f-a7db-68428d24cf32" providerId="ADAL" clId="{3F26B701-AADC-4668-AAA4-FB7BA2B947B1}" dt="2020-06-19T17:20:46.444" v="16335" actId="790"/>
          <ac:spMkLst>
            <pc:docMk/>
            <pc:sldMk cId="1796706160" sldId="522"/>
            <ac:spMk id="286" creationId="{F96B6C2F-DC6C-49A2-B803-0C664FED25D0}"/>
          </ac:spMkLst>
        </pc:spChg>
        <pc:spChg chg="add mod">
          <ac:chgData name="Ragnhild Halvorsrud" userId="917ea340-fd63-490f-a7db-68428d24cf32" providerId="ADAL" clId="{3F26B701-AADC-4668-AAA4-FB7BA2B947B1}" dt="2020-06-19T17:20:46.446" v="16336" actId="790"/>
          <ac:spMkLst>
            <pc:docMk/>
            <pc:sldMk cId="1796706160" sldId="522"/>
            <ac:spMk id="287" creationId="{F2CBA80C-15BC-4C4D-B269-F66D4C771067}"/>
          </ac:spMkLst>
        </pc:spChg>
        <pc:spChg chg="add mod">
          <ac:chgData name="Ragnhild Halvorsrud" userId="917ea340-fd63-490f-a7db-68428d24cf32" providerId="ADAL" clId="{3F26B701-AADC-4668-AAA4-FB7BA2B947B1}" dt="2020-06-19T17:20:46.450" v="16337" actId="790"/>
          <ac:spMkLst>
            <pc:docMk/>
            <pc:sldMk cId="1796706160" sldId="522"/>
            <ac:spMk id="299" creationId="{2EB66A4B-4939-432E-A4D6-3DBB0F7F8C95}"/>
          </ac:spMkLst>
        </pc:spChg>
        <pc:spChg chg="add mod">
          <ac:chgData name="Ragnhild Halvorsrud" userId="917ea340-fd63-490f-a7db-68428d24cf32" providerId="ADAL" clId="{3F26B701-AADC-4668-AAA4-FB7BA2B947B1}" dt="2020-06-19T17:20:46.452" v="16338" actId="790"/>
          <ac:spMkLst>
            <pc:docMk/>
            <pc:sldMk cId="1796706160" sldId="522"/>
            <ac:spMk id="300" creationId="{3E8E359A-757E-4982-A76F-CA4D90797652}"/>
          </ac:spMkLst>
        </pc:spChg>
        <pc:spChg chg="add mod">
          <ac:chgData name="Ragnhild Halvorsrud" userId="917ea340-fd63-490f-a7db-68428d24cf32" providerId="ADAL" clId="{3F26B701-AADC-4668-AAA4-FB7BA2B947B1}" dt="2020-06-19T17:20:46.454" v="16339" actId="790"/>
          <ac:spMkLst>
            <pc:docMk/>
            <pc:sldMk cId="1796706160" sldId="522"/>
            <ac:spMk id="301" creationId="{373F61BD-C419-40D4-9D9F-32A782C41727}"/>
          </ac:spMkLst>
        </pc:spChg>
        <pc:spChg chg="add mod">
          <ac:chgData name="Ragnhild Halvorsrud" userId="917ea340-fd63-490f-a7db-68428d24cf32" providerId="ADAL" clId="{3F26B701-AADC-4668-AAA4-FB7BA2B947B1}" dt="2020-06-19T17:20:46.456" v="16340" actId="790"/>
          <ac:spMkLst>
            <pc:docMk/>
            <pc:sldMk cId="1796706160" sldId="522"/>
            <ac:spMk id="302" creationId="{E08E9368-DB9B-4B1C-8D39-981451A6BB18}"/>
          </ac:spMkLst>
        </pc:spChg>
        <pc:spChg chg="add mod">
          <ac:chgData name="Ragnhild Halvorsrud" userId="917ea340-fd63-490f-a7db-68428d24cf32" providerId="ADAL" clId="{3F26B701-AADC-4668-AAA4-FB7BA2B947B1}" dt="2020-06-19T17:20:46.457" v="16341" actId="790"/>
          <ac:spMkLst>
            <pc:docMk/>
            <pc:sldMk cId="1796706160" sldId="522"/>
            <ac:spMk id="303" creationId="{747FBF5C-095A-45FE-8854-D429DEF68794}"/>
          </ac:spMkLst>
        </pc:spChg>
        <pc:spChg chg="add mod">
          <ac:chgData name="Ragnhild Halvorsrud" userId="917ea340-fd63-490f-a7db-68428d24cf32" providerId="ADAL" clId="{3F26B701-AADC-4668-AAA4-FB7BA2B947B1}" dt="2020-06-19T17:20:46.459" v="16342" actId="790"/>
          <ac:spMkLst>
            <pc:docMk/>
            <pc:sldMk cId="1796706160" sldId="522"/>
            <ac:spMk id="305" creationId="{0DBF0D01-D33F-4C68-91B2-C55C2397487D}"/>
          </ac:spMkLst>
        </pc:spChg>
        <pc:spChg chg="add mod">
          <ac:chgData name="Ragnhild Halvorsrud" userId="917ea340-fd63-490f-a7db-68428d24cf32" providerId="ADAL" clId="{3F26B701-AADC-4668-AAA4-FB7BA2B947B1}" dt="2020-06-19T17:20:46.462" v="16343" actId="790"/>
          <ac:spMkLst>
            <pc:docMk/>
            <pc:sldMk cId="1796706160" sldId="522"/>
            <ac:spMk id="308" creationId="{9F7577AC-69E9-4408-99C3-C85FD5501648}"/>
          </ac:spMkLst>
        </pc:spChg>
        <pc:spChg chg="add del mod">
          <ac:chgData name="Ragnhild Halvorsrud" userId="917ea340-fd63-490f-a7db-68428d24cf32" providerId="ADAL" clId="{3F26B701-AADC-4668-AAA4-FB7BA2B947B1}" dt="2020-06-19T09:14:03.117" v="4240"/>
          <ac:spMkLst>
            <pc:docMk/>
            <pc:sldMk cId="1796706160" sldId="522"/>
            <ac:spMk id="311" creationId="{6CD7990C-33F7-4DAF-B21D-D0D569646751}"/>
          </ac:spMkLst>
        </pc:spChg>
        <pc:spChg chg="add del mod">
          <ac:chgData name="Ragnhild Halvorsrud" userId="917ea340-fd63-490f-a7db-68428d24cf32" providerId="ADAL" clId="{3F26B701-AADC-4668-AAA4-FB7BA2B947B1}" dt="2020-06-19T09:14:03.117" v="4240"/>
          <ac:spMkLst>
            <pc:docMk/>
            <pc:sldMk cId="1796706160" sldId="522"/>
            <ac:spMk id="312" creationId="{AAD74FA8-4CC9-4D25-9878-CE5F40A25560}"/>
          </ac:spMkLst>
        </pc:spChg>
        <pc:spChg chg="add mod">
          <ac:chgData name="Ragnhild Halvorsrud" userId="917ea340-fd63-490f-a7db-68428d24cf32" providerId="ADAL" clId="{3F26B701-AADC-4668-AAA4-FB7BA2B947B1}" dt="2020-06-19T17:20:46.463" v="16344" actId="790"/>
          <ac:spMkLst>
            <pc:docMk/>
            <pc:sldMk cId="1796706160" sldId="522"/>
            <ac:spMk id="313" creationId="{426AB4B2-A908-41D8-AA22-63EF3139CEE0}"/>
          </ac:spMkLst>
        </pc:spChg>
        <pc:spChg chg="add mod">
          <ac:chgData name="Ragnhild Halvorsrud" userId="917ea340-fd63-490f-a7db-68428d24cf32" providerId="ADAL" clId="{3F26B701-AADC-4668-AAA4-FB7BA2B947B1}" dt="2020-06-19T17:20:46.465" v="16345" actId="790"/>
          <ac:spMkLst>
            <pc:docMk/>
            <pc:sldMk cId="1796706160" sldId="522"/>
            <ac:spMk id="314" creationId="{F621B33F-B7F9-4AF7-B1DE-B5A9FBF7725B}"/>
          </ac:spMkLst>
        </pc:spChg>
        <pc:spChg chg="add del mod">
          <ac:chgData name="Ragnhild Halvorsrud" userId="917ea340-fd63-490f-a7db-68428d24cf32" providerId="ADAL" clId="{3F26B701-AADC-4668-AAA4-FB7BA2B947B1}" dt="2020-06-19T09:25:31.839" v="5296"/>
          <ac:spMkLst>
            <pc:docMk/>
            <pc:sldMk cId="1796706160" sldId="522"/>
            <ac:spMk id="320" creationId="{D2528665-E4BE-4F4B-AFC7-335C22A79489}"/>
          </ac:spMkLst>
        </pc:spChg>
        <pc:spChg chg="add del mod">
          <ac:chgData name="Ragnhild Halvorsrud" userId="917ea340-fd63-490f-a7db-68428d24cf32" providerId="ADAL" clId="{3F26B701-AADC-4668-AAA4-FB7BA2B947B1}" dt="2020-06-19T09:25:43.816" v="5300" actId="21"/>
          <ac:spMkLst>
            <pc:docMk/>
            <pc:sldMk cId="1796706160" sldId="522"/>
            <ac:spMk id="322" creationId="{C40BAD00-74C0-4751-B822-D292FBFEE8D8}"/>
          </ac:spMkLst>
        </pc:spChg>
        <pc:spChg chg="add mod">
          <ac:chgData name="Ragnhild Halvorsrud" userId="917ea340-fd63-490f-a7db-68428d24cf32" providerId="ADAL" clId="{3F26B701-AADC-4668-AAA4-FB7BA2B947B1}" dt="2020-06-19T17:20:46.467" v="16346" actId="790"/>
          <ac:spMkLst>
            <pc:docMk/>
            <pc:sldMk cId="1796706160" sldId="522"/>
            <ac:spMk id="324" creationId="{47415B12-0750-459D-BE0E-062084D40829}"/>
          </ac:spMkLst>
        </pc:spChg>
        <pc:grpChg chg="add mod">
          <ac:chgData name="Ragnhild Halvorsrud" userId="917ea340-fd63-490f-a7db-68428d24cf32" providerId="ADAL" clId="{3F26B701-AADC-4668-AAA4-FB7BA2B947B1}" dt="2020-06-19T09:17:56.088" v="5163" actId="164"/>
          <ac:grpSpMkLst>
            <pc:docMk/>
            <pc:sldMk cId="1796706160" sldId="522"/>
            <ac:grpSpMk id="4" creationId="{19838274-CD14-4988-9475-DE281C297B5F}"/>
          </ac:grpSpMkLst>
        </pc:grpChg>
        <pc:grpChg chg="add mod">
          <ac:chgData name="Ragnhild Halvorsrud" userId="917ea340-fd63-490f-a7db-68428d24cf32" providerId="ADAL" clId="{3F26B701-AADC-4668-AAA4-FB7BA2B947B1}" dt="2020-06-19T09:17:56.088" v="5163" actId="164"/>
          <ac:grpSpMkLst>
            <pc:docMk/>
            <pc:sldMk cId="1796706160" sldId="522"/>
            <ac:grpSpMk id="123" creationId="{4C1459BC-4D8F-44F9-B207-A981A5532C8B}"/>
          </ac:grpSpMkLst>
        </pc:grpChg>
        <pc:grpChg chg="add mod">
          <ac:chgData name="Ragnhild Halvorsrud" userId="917ea340-fd63-490f-a7db-68428d24cf32" providerId="ADAL" clId="{3F26B701-AADC-4668-AAA4-FB7BA2B947B1}" dt="2020-06-19T09:17:56.088" v="5163" actId="164"/>
          <ac:grpSpMkLst>
            <pc:docMk/>
            <pc:sldMk cId="1796706160" sldId="522"/>
            <ac:grpSpMk id="177" creationId="{42B501C7-495F-48C3-9404-458FAE9518E4}"/>
          </ac:grpSpMkLst>
        </pc:grpChg>
        <pc:grpChg chg="add mod">
          <ac:chgData name="Ragnhild Halvorsrud" userId="917ea340-fd63-490f-a7db-68428d24cf32" providerId="ADAL" clId="{3F26B701-AADC-4668-AAA4-FB7BA2B947B1}" dt="2020-06-19T09:19:20.866" v="5177" actId="14100"/>
          <ac:grpSpMkLst>
            <pc:docMk/>
            <pc:sldMk cId="1796706160" sldId="522"/>
            <ac:grpSpMk id="315" creationId="{DA7AA28E-EBA7-4E2C-BFB2-B4ACFC52404C}"/>
          </ac:grpSpMkLst>
        </pc:grpChg>
        <pc:picChg chg="add del mod">
          <ac:chgData name="Ragnhild Halvorsrud" userId="917ea340-fd63-490f-a7db-68428d24cf32" providerId="ADAL" clId="{3F26B701-AADC-4668-AAA4-FB7BA2B947B1}" dt="2020-06-19T09:25:31.839" v="5296"/>
          <ac:picMkLst>
            <pc:docMk/>
            <pc:sldMk cId="1796706160" sldId="522"/>
            <ac:picMk id="321" creationId="{68DC2D72-FEDE-4790-A605-7D9D67E4FE1E}"/>
          </ac:picMkLst>
        </pc:picChg>
        <pc:picChg chg="add del mod">
          <ac:chgData name="Ragnhild Halvorsrud" userId="917ea340-fd63-490f-a7db-68428d24cf32" providerId="ADAL" clId="{3F26B701-AADC-4668-AAA4-FB7BA2B947B1}" dt="2020-06-19T09:25:43.816" v="5300" actId="21"/>
          <ac:picMkLst>
            <pc:docMk/>
            <pc:sldMk cId="1796706160" sldId="522"/>
            <ac:picMk id="323" creationId="{93678F93-6AC9-4A65-8A37-8BDEFE2471DE}"/>
          </ac:picMkLst>
        </pc:picChg>
        <pc:cxnChg chg="mod">
          <ac:chgData name="Ragnhild Halvorsrud" userId="917ea340-fd63-490f-a7db-68428d24cf32" providerId="ADAL" clId="{3F26B701-AADC-4668-AAA4-FB7BA2B947B1}" dt="2020-06-19T09:06:46.470" v="2947"/>
          <ac:cxnSpMkLst>
            <pc:docMk/>
            <pc:sldMk cId="1796706160" sldId="522"/>
            <ac:cxnSpMk id="5" creationId="{BF297F20-3FA6-4BA0-9191-3821B4BA3CF5}"/>
          </ac:cxnSpMkLst>
        </pc:cxnChg>
        <pc:cxnChg chg="mod">
          <ac:chgData name="Ragnhild Halvorsrud" userId="917ea340-fd63-490f-a7db-68428d24cf32" providerId="ADAL" clId="{3F26B701-AADC-4668-AAA4-FB7BA2B947B1}" dt="2020-06-19T09:06:46.470" v="2947"/>
          <ac:cxnSpMkLst>
            <pc:docMk/>
            <pc:sldMk cId="1796706160" sldId="522"/>
            <ac:cxnSpMk id="14" creationId="{FD4865EE-E968-4420-B5F7-E8AB332B39FB}"/>
          </ac:cxnSpMkLst>
        </pc:cxnChg>
        <pc:cxnChg chg="mod">
          <ac:chgData name="Ragnhild Halvorsrud" userId="917ea340-fd63-490f-a7db-68428d24cf32" providerId="ADAL" clId="{3F26B701-AADC-4668-AAA4-FB7BA2B947B1}" dt="2020-06-19T09:06:46.470" v="2947"/>
          <ac:cxnSpMkLst>
            <pc:docMk/>
            <pc:sldMk cId="1796706160" sldId="522"/>
            <ac:cxnSpMk id="23" creationId="{328CB6ED-3E65-4292-A537-3BEDD379011E}"/>
          </ac:cxnSpMkLst>
        </pc:cxnChg>
        <pc:cxnChg chg="mod">
          <ac:chgData name="Ragnhild Halvorsrud" userId="917ea340-fd63-490f-a7db-68428d24cf32" providerId="ADAL" clId="{3F26B701-AADC-4668-AAA4-FB7BA2B947B1}" dt="2020-06-19T09:06:46.470" v="2947"/>
          <ac:cxnSpMkLst>
            <pc:docMk/>
            <pc:sldMk cId="1796706160" sldId="522"/>
            <ac:cxnSpMk id="32" creationId="{4B2D6B59-BF80-4920-B181-1A26736C43B7}"/>
          </ac:cxnSpMkLst>
        </pc:cxnChg>
        <pc:cxnChg chg="mod">
          <ac:chgData name="Ragnhild Halvorsrud" userId="917ea340-fd63-490f-a7db-68428d24cf32" providerId="ADAL" clId="{3F26B701-AADC-4668-AAA4-FB7BA2B947B1}" dt="2020-06-19T09:06:46.470" v="2947"/>
          <ac:cxnSpMkLst>
            <pc:docMk/>
            <pc:sldMk cId="1796706160" sldId="522"/>
            <ac:cxnSpMk id="41" creationId="{0D829C62-5945-479C-9D47-3AB5465B9A8D}"/>
          </ac:cxnSpMkLst>
        </pc:cxnChg>
        <pc:cxnChg chg="mod">
          <ac:chgData name="Ragnhild Halvorsrud" userId="917ea340-fd63-490f-a7db-68428d24cf32" providerId="ADAL" clId="{3F26B701-AADC-4668-AAA4-FB7BA2B947B1}" dt="2020-06-19T09:06:46.470" v="2947"/>
          <ac:cxnSpMkLst>
            <pc:docMk/>
            <pc:sldMk cId="1796706160" sldId="522"/>
            <ac:cxnSpMk id="50" creationId="{42FE404D-3A2F-43A9-A797-83DE7CA780F4}"/>
          </ac:cxnSpMkLst>
        </pc:cxnChg>
        <pc:cxnChg chg="mod">
          <ac:chgData name="Ragnhild Halvorsrud" userId="917ea340-fd63-490f-a7db-68428d24cf32" providerId="ADAL" clId="{3F26B701-AADC-4668-AAA4-FB7BA2B947B1}" dt="2020-06-19T09:06:46.470" v="2947"/>
          <ac:cxnSpMkLst>
            <pc:docMk/>
            <pc:sldMk cId="1796706160" sldId="522"/>
            <ac:cxnSpMk id="65" creationId="{A32523F6-633E-4D3D-B1EC-28BFB9D92D66}"/>
          </ac:cxnSpMkLst>
        </pc:cxnChg>
        <pc:cxnChg chg="mod">
          <ac:chgData name="Ragnhild Halvorsrud" userId="917ea340-fd63-490f-a7db-68428d24cf32" providerId="ADAL" clId="{3F26B701-AADC-4668-AAA4-FB7BA2B947B1}" dt="2020-06-19T09:06:46.470" v="2947"/>
          <ac:cxnSpMkLst>
            <pc:docMk/>
            <pc:sldMk cId="1796706160" sldId="522"/>
            <ac:cxnSpMk id="66" creationId="{FE235409-C8F2-4D82-8053-17784B1682C9}"/>
          </ac:cxnSpMkLst>
        </pc:cxnChg>
        <pc:cxnChg chg="mod">
          <ac:chgData name="Ragnhild Halvorsrud" userId="917ea340-fd63-490f-a7db-68428d24cf32" providerId="ADAL" clId="{3F26B701-AADC-4668-AAA4-FB7BA2B947B1}" dt="2020-06-19T09:06:46.470" v="2947"/>
          <ac:cxnSpMkLst>
            <pc:docMk/>
            <pc:sldMk cId="1796706160" sldId="522"/>
            <ac:cxnSpMk id="67" creationId="{48EA1606-CD20-41ED-85D7-3E610F8D7E20}"/>
          </ac:cxnSpMkLst>
        </pc:cxnChg>
        <pc:cxnChg chg="mod">
          <ac:chgData name="Ragnhild Halvorsrud" userId="917ea340-fd63-490f-a7db-68428d24cf32" providerId="ADAL" clId="{3F26B701-AADC-4668-AAA4-FB7BA2B947B1}" dt="2020-06-19T09:06:46.470" v="2947"/>
          <ac:cxnSpMkLst>
            <pc:docMk/>
            <pc:sldMk cId="1796706160" sldId="522"/>
            <ac:cxnSpMk id="68" creationId="{85C879F5-037A-439C-872E-59A4C9F46FA1}"/>
          </ac:cxnSpMkLst>
        </pc:cxnChg>
        <pc:cxnChg chg="mod">
          <ac:chgData name="Ragnhild Halvorsrud" userId="917ea340-fd63-490f-a7db-68428d24cf32" providerId="ADAL" clId="{3F26B701-AADC-4668-AAA4-FB7BA2B947B1}" dt="2020-06-19T09:06:46.470" v="2947"/>
          <ac:cxnSpMkLst>
            <pc:docMk/>
            <pc:sldMk cId="1796706160" sldId="522"/>
            <ac:cxnSpMk id="69" creationId="{A3DDCE53-0961-4439-B7DC-8863D426EA06}"/>
          </ac:cxnSpMkLst>
        </pc:cxnChg>
        <pc:cxnChg chg="mod">
          <ac:chgData name="Ragnhild Halvorsrud" userId="917ea340-fd63-490f-a7db-68428d24cf32" providerId="ADAL" clId="{3F26B701-AADC-4668-AAA4-FB7BA2B947B1}" dt="2020-06-19T09:06:46.470" v="2947"/>
          <ac:cxnSpMkLst>
            <pc:docMk/>
            <pc:sldMk cId="1796706160" sldId="522"/>
            <ac:cxnSpMk id="70" creationId="{6999A65C-A5AB-477F-8DD8-0C2B5ADF0675}"/>
          </ac:cxnSpMkLst>
        </pc:cxnChg>
        <pc:cxnChg chg="mod">
          <ac:chgData name="Ragnhild Halvorsrud" userId="917ea340-fd63-490f-a7db-68428d24cf32" providerId="ADAL" clId="{3F26B701-AADC-4668-AAA4-FB7BA2B947B1}" dt="2020-06-19T09:06:46.470" v="2947"/>
          <ac:cxnSpMkLst>
            <pc:docMk/>
            <pc:sldMk cId="1796706160" sldId="522"/>
            <ac:cxnSpMk id="71" creationId="{0121D46C-82A6-4ECC-9411-E41FECE19911}"/>
          </ac:cxnSpMkLst>
        </pc:cxnChg>
        <pc:cxnChg chg="mod">
          <ac:chgData name="Ragnhild Halvorsrud" userId="917ea340-fd63-490f-a7db-68428d24cf32" providerId="ADAL" clId="{3F26B701-AADC-4668-AAA4-FB7BA2B947B1}" dt="2020-06-19T09:06:46.470" v="2947"/>
          <ac:cxnSpMkLst>
            <pc:docMk/>
            <pc:sldMk cId="1796706160" sldId="522"/>
            <ac:cxnSpMk id="72" creationId="{8400B641-9332-486A-A572-C9303467D585}"/>
          </ac:cxnSpMkLst>
        </pc:cxnChg>
        <pc:cxnChg chg="mod">
          <ac:chgData name="Ragnhild Halvorsrud" userId="917ea340-fd63-490f-a7db-68428d24cf32" providerId="ADAL" clId="{3F26B701-AADC-4668-AAA4-FB7BA2B947B1}" dt="2020-06-19T09:06:46.470" v="2947"/>
          <ac:cxnSpMkLst>
            <pc:docMk/>
            <pc:sldMk cId="1796706160" sldId="522"/>
            <ac:cxnSpMk id="73" creationId="{67477189-C449-4B67-8F56-49EECEE24A74}"/>
          </ac:cxnSpMkLst>
        </pc:cxnChg>
        <pc:cxnChg chg="mod">
          <ac:chgData name="Ragnhild Halvorsrud" userId="917ea340-fd63-490f-a7db-68428d24cf32" providerId="ADAL" clId="{3F26B701-AADC-4668-AAA4-FB7BA2B947B1}" dt="2020-06-19T09:06:46.470" v="2947"/>
          <ac:cxnSpMkLst>
            <pc:docMk/>
            <pc:sldMk cId="1796706160" sldId="522"/>
            <ac:cxnSpMk id="74" creationId="{89FF4413-99E6-46D5-9751-27C6466C8F1B}"/>
          </ac:cxnSpMkLst>
        </pc:cxnChg>
        <pc:cxnChg chg="add mod">
          <ac:chgData name="Ragnhild Halvorsrud" userId="917ea340-fd63-490f-a7db-68428d24cf32" providerId="ADAL" clId="{3F26B701-AADC-4668-AAA4-FB7BA2B947B1}" dt="2020-06-19T09:17:56.088" v="5163" actId="164"/>
          <ac:cxnSpMkLst>
            <pc:docMk/>
            <pc:sldMk cId="1796706160" sldId="522"/>
            <ac:cxnSpMk id="75" creationId="{41C7FA3C-E180-4406-9098-58A281F9FE70}"/>
          </ac:cxnSpMkLst>
        </pc:cxnChg>
        <pc:cxnChg chg="add mod">
          <ac:chgData name="Ragnhild Halvorsrud" userId="917ea340-fd63-490f-a7db-68428d24cf32" providerId="ADAL" clId="{3F26B701-AADC-4668-AAA4-FB7BA2B947B1}" dt="2020-06-19T09:17:56.088" v="5163" actId="164"/>
          <ac:cxnSpMkLst>
            <pc:docMk/>
            <pc:sldMk cId="1796706160" sldId="522"/>
            <ac:cxnSpMk id="82" creationId="{C8434A13-377D-4619-B914-8B6370CFFF5B}"/>
          </ac:cxnSpMkLst>
        </pc:cxnChg>
        <pc:cxnChg chg="add mod">
          <ac:chgData name="Ragnhild Halvorsrud" userId="917ea340-fd63-490f-a7db-68428d24cf32" providerId="ADAL" clId="{3F26B701-AADC-4668-AAA4-FB7BA2B947B1}" dt="2020-06-19T09:17:56.088" v="5163" actId="164"/>
          <ac:cxnSpMkLst>
            <pc:docMk/>
            <pc:sldMk cId="1796706160" sldId="522"/>
            <ac:cxnSpMk id="89" creationId="{74B300FC-3422-4577-AB78-9A9D11F59375}"/>
          </ac:cxnSpMkLst>
        </pc:cxnChg>
        <pc:cxnChg chg="add mod">
          <ac:chgData name="Ragnhild Halvorsrud" userId="917ea340-fd63-490f-a7db-68428d24cf32" providerId="ADAL" clId="{3F26B701-AADC-4668-AAA4-FB7BA2B947B1}" dt="2020-06-19T09:17:56.088" v="5163" actId="164"/>
          <ac:cxnSpMkLst>
            <pc:docMk/>
            <pc:sldMk cId="1796706160" sldId="522"/>
            <ac:cxnSpMk id="96" creationId="{083B3AAE-7973-42EF-9821-FFC414B14826}"/>
          </ac:cxnSpMkLst>
        </pc:cxnChg>
        <pc:cxnChg chg="add mod">
          <ac:chgData name="Ragnhild Halvorsrud" userId="917ea340-fd63-490f-a7db-68428d24cf32" providerId="ADAL" clId="{3F26B701-AADC-4668-AAA4-FB7BA2B947B1}" dt="2020-06-19T09:17:56.088" v="5163" actId="164"/>
          <ac:cxnSpMkLst>
            <pc:docMk/>
            <pc:sldMk cId="1796706160" sldId="522"/>
            <ac:cxnSpMk id="103" creationId="{F5BF84BF-5DC3-4865-AFDE-E27FB9B900FC}"/>
          </ac:cxnSpMkLst>
        </pc:cxnChg>
        <pc:cxnChg chg="add mod">
          <ac:chgData name="Ragnhild Halvorsrud" userId="917ea340-fd63-490f-a7db-68428d24cf32" providerId="ADAL" clId="{3F26B701-AADC-4668-AAA4-FB7BA2B947B1}" dt="2020-06-19T09:17:56.088" v="5163" actId="164"/>
          <ac:cxnSpMkLst>
            <pc:docMk/>
            <pc:sldMk cId="1796706160" sldId="522"/>
            <ac:cxnSpMk id="115" creationId="{A6C8085A-0F68-43E7-8B42-41E4EF81537A}"/>
          </ac:cxnSpMkLst>
        </pc:cxnChg>
        <pc:cxnChg chg="add mod">
          <ac:chgData name="Ragnhild Halvorsrud" userId="917ea340-fd63-490f-a7db-68428d24cf32" providerId="ADAL" clId="{3F26B701-AADC-4668-AAA4-FB7BA2B947B1}" dt="2020-06-19T09:17:56.088" v="5163" actId="164"/>
          <ac:cxnSpMkLst>
            <pc:docMk/>
            <pc:sldMk cId="1796706160" sldId="522"/>
            <ac:cxnSpMk id="116" creationId="{B716392A-6359-46B7-AE6C-75BC81AAB18A}"/>
          </ac:cxnSpMkLst>
        </pc:cxnChg>
        <pc:cxnChg chg="add mod">
          <ac:chgData name="Ragnhild Halvorsrud" userId="917ea340-fd63-490f-a7db-68428d24cf32" providerId="ADAL" clId="{3F26B701-AADC-4668-AAA4-FB7BA2B947B1}" dt="2020-06-19T09:17:56.088" v="5163" actId="164"/>
          <ac:cxnSpMkLst>
            <pc:docMk/>
            <pc:sldMk cId="1796706160" sldId="522"/>
            <ac:cxnSpMk id="117" creationId="{00E96EC2-B011-498F-B22F-81C6C558C601}"/>
          </ac:cxnSpMkLst>
        </pc:cxnChg>
        <pc:cxnChg chg="add mod">
          <ac:chgData name="Ragnhild Halvorsrud" userId="917ea340-fd63-490f-a7db-68428d24cf32" providerId="ADAL" clId="{3F26B701-AADC-4668-AAA4-FB7BA2B947B1}" dt="2020-06-19T09:17:56.088" v="5163" actId="164"/>
          <ac:cxnSpMkLst>
            <pc:docMk/>
            <pc:sldMk cId="1796706160" sldId="522"/>
            <ac:cxnSpMk id="118" creationId="{36C44676-DD9D-41FC-B2F3-684072ECE760}"/>
          </ac:cxnSpMkLst>
        </pc:cxnChg>
        <pc:cxnChg chg="add mod">
          <ac:chgData name="Ragnhild Halvorsrud" userId="917ea340-fd63-490f-a7db-68428d24cf32" providerId="ADAL" clId="{3F26B701-AADC-4668-AAA4-FB7BA2B947B1}" dt="2020-06-19T09:17:56.088" v="5163" actId="164"/>
          <ac:cxnSpMkLst>
            <pc:docMk/>
            <pc:sldMk cId="1796706160" sldId="522"/>
            <ac:cxnSpMk id="119" creationId="{C16B030C-54FA-4016-8C09-A816A632937A}"/>
          </ac:cxnSpMkLst>
        </pc:cxnChg>
        <pc:cxnChg chg="add mod">
          <ac:chgData name="Ragnhild Halvorsrud" userId="917ea340-fd63-490f-a7db-68428d24cf32" providerId="ADAL" clId="{3F26B701-AADC-4668-AAA4-FB7BA2B947B1}" dt="2020-06-19T09:17:56.088" v="5163" actId="164"/>
          <ac:cxnSpMkLst>
            <pc:docMk/>
            <pc:sldMk cId="1796706160" sldId="522"/>
            <ac:cxnSpMk id="120" creationId="{36195B1F-F322-4EB8-83FB-137A1AF4F681}"/>
          </ac:cxnSpMkLst>
        </pc:cxnChg>
        <pc:cxnChg chg="add mod">
          <ac:chgData name="Ragnhild Halvorsrud" userId="917ea340-fd63-490f-a7db-68428d24cf32" providerId="ADAL" clId="{3F26B701-AADC-4668-AAA4-FB7BA2B947B1}" dt="2020-06-19T09:17:56.088" v="5163" actId="164"/>
          <ac:cxnSpMkLst>
            <pc:docMk/>
            <pc:sldMk cId="1796706160" sldId="522"/>
            <ac:cxnSpMk id="121" creationId="{24024EB9-A66F-4793-90D6-A790F65036D7}"/>
          </ac:cxnSpMkLst>
        </pc:cxnChg>
        <pc:cxnChg chg="add mod">
          <ac:chgData name="Ragnhild Halvorsrud" userId="917ea340-fd63-490f-a7db-68428d24cf32" providerId="ADAL" clId="{3F26B701-AADC-4668-AAA4-FB7BA2B947B1}" dt="2020-06-19T09:17:56.088" v="5163" actId="164"/>
          <ac:cxnSpMkLst>
            <pc:docMk/>
            <pc:sldMk cId="1796706160" sldId="522"/>
            <ac:cxnSpMk id="122" creationId="{8E4DA92D-7A2B-4AD4-99C5-2A9F43F48CE5}"/>
          </ac:cxnSpMkLst>
        </pc:cxnChg>
        <pc:cxnChg chg="mod">
          <ac:chgData name="Ragnhild Halvorsrud" userId="917ea340-fd63-490f-a7db-68428d24cf32" providerId="ADAL" clId="{3F26B701-AADC-4668-AAA4-FB7BA2B947B1}" dt="2020-06-19T09:06:46.470" v="2947"/>
          <ac:cxnSpMkLst>
            <pc:docMk/>
            <pc:sldMk cId="1796706160" sldId="522"/>
            <ac:cxnSpMk id="124" creationId="{220FFA6D-1166-4D15-BCB8-03D50BF14374}"/>
          </ac:cxnSpMkLst>
        </pc:cxnChg>
        <pc:cxnChg chg="mod">
          <ac:chgData name="Ragnhild Halvorsrud" userId="917ea340-fd63-490f-a7db-68428d24cf32" providerId="ADAL" clId="{3F26B701-AADC-4668-AAA4-FB7BA2B947B1}" dt="2020-06-19T09:06:46.470" v="2947"/>
          <ac:cxnSpMkLst>
            <pc:docMk/>
            <pc:sldMk cId="1796706160" sldId="522"/>
            <ac:cxnSpMk id="132" creationId="{F0A21B40-0B75-451C-A8A3-3E46B1F63BA6}"/>
          </ac:cxnSpMkLst>
        </pc:cxnChg>
        <pc:cxnChg chg="mod">
          <ac:chgData name="Ragnhild Halvorsrud" userId="917ea340-fd63-490f-a7db-68428d24cf32" providerId="ADAL" clId="{3F26B701-AADC-4668-AAA4-FB7BA2B947B1}" dt="2020-06-19T09:06:46.470" v="2947"/>
          <ac:cxnSpMkLst>
            <pc:docMk/>
            <pc:sldMk cId="1796706160" sldId="522"/>
            <ac:cxnSpMk id="140" creationId="{3E663377-0C5E-4D3F-88AC-90A4FF04DBF3}"/>
          </ac:cxnSpMkLst>
        </pc:cxnChg>
        <pc:cxnChg chg="mod">
          <ac:chgData name="Ragnhild Halvorsrud" userId="917ea340-fd63-490f-a7db-68428d24cf32" providerId="ADAL" clId="{3F26B701-AADC-4668-AAA4-FB7BA2B947B1}" dt="2020-06-19T09:06:46.470" v="2947"/>
          <ac:cxnSpMkLst>
            <pc:docMk/>
            <pc:sldMk cId="1796706160" sldId="522"/>
            <ac:cxnSpMk id="148" creationId="{B955446B-B971-4518-A37A-BD0E82066D9C}"/>
          </ac:cxnSpMkLst>
        </pc:cxnChg>
        <pc:cxnChg chg="mod">
          <ac:chgData name="Ragnhild Halvorsrud" userId="917ea340-fd63-490f-a7db-68428d24cf32" providerId="ADAL" clId="{3F26B701-AADC-4668-AAA4-FB7BA2B947B1}" dt="2020-06-19T09:06:46.470" v="2947"/>
          <ac:cxnSpMkLst>
            <pc:docMk/>
            <pc:sldMk cId="1796706160" sldId="522"/>
            <ac:cxnSpMk id="156" creationId="{773FE097-4970-40F2-8FA6-126F1E1EDB98}"/>
          </ac:cxnSpMkLst>
        </pc:cxnChg>
        <pc:cxnChg chg="mod">
          <ac:chgData name="Ragnhild Halvorsrud" userId="917ea340-fd63-490f-a7db-68428d24cf32" providerId="ADAL" clId="{3F26B701-AADC-4668-AAA4-FB7BA2B947B1}" dt="2020-06-19T09:06:46.470" v="2947"/>
          <ac:cxnSpMkLst>
            <pc:docMk/>
            <pc:sldMk cId="1796706160" sldId="522"/>
            <ac:cxnSpMk id="169" creationId="{97691A14-2916-40ED-A554-1F9D82225DF2}"/>
          </ac:cxnSpMkLst>
        </pc:cxnChg>
        <pc:cxnChg chg="mod">
          <ac:chgData name="Ragnhild Halvorsrud" userId="917ea340-fd63-490f-a7db-68428d24cf32" providerId="ADAL" clId="{3F26B701-AADC-4668-AAA4-FB7BA2B947B1}" dt="2020-06-19T09:06:46.470" v="2947"/>
          <ac:cxnSpMkLst>
            <pc:docMk/>
            <pc:sldMk cId="1796706160" sldId="522"/>
            <ac:cxnSpMk id="170" creationId="{533D3966-A848-4035-A546-31667EB347E5}"/>
          </ac:cxnSpMkLst>
        </pc:cxnChg>
        <pc:cxnChg chg="mod">
          <ac:chgData name="Ragnhild Halvorsrud" userId="917ea340-fd63-490f-a7db-68428d24cf32" providerId="ADAL" clId="{3F26B701-AADC-4668-AAA4-FB7BA2B947B1}" dt="2020-06-19T09:06:46.470" v="2947"/>
          <ac:cxnSpMkLst>
            <pc:docMk/>
            <pc:sldMk cId="1796706160" sldId="522"/>
            <ac:cxnSpMk id="171" creationId="{708AF8C5-B905-49FA-A2D8-A3DE8E9B23A5}"/>
          </ac:cxnSpMkLst>
        </pc:cxnChg>
        <pc:cxnChg chg="mod">
          <ac:chgData name="Ragnhild Halvorsrud" userId="917ea340-fd63-490f-a7db-68428d24cf32" providerId="ADAL" clId="{3F26B701-AADC-4668-AAA4-FB7BA2B947B1}" dt="2020-06-19T09:06:46.470" v="2947"/>
          <ac:cxnSpMkLst>
            <pc:docMk/>
            <pc:sldMk cId="1796706160" sldId="522"/>
            <ac:cxnSpMk id="172" creationId="{5E522936-5969-49CC-8C1E-23956C20E781}"/>
          </ac:cxnSpMkLst>
        </pc:cxnChg>
        <pc:cxnChg chg="mod">
          <ac:chgData name="Ragnhild Halvorsrud" userId="917ea340-fd63-490f-a7db-68428d24cf32" providerId="ADAL" clId="{3F26B701-AADC-4668-AAA4-FB7BA2B947B1}" dt="2020-06-19T09:06:46.470" v="2947"/>
          <ac:cxnSpMkLst>
            <pc:docMk/>
            <pc:sldMk cId="1796706160" sldId="522"/>
            <ac:cxnSpMk id="173" creationId="{1FCFEF8A-8E6A-45B8-B619-97633C1AFC07}"/>
          </ac:cxnSpMkLst>
        </pc:cxnChg>
        <pc:cxnChg chg="mod">
          <ac:chgData name="Ragnhild Halvorsrud" userId="917ea340-fd63-490f-a7db-68428d24cf32" providerId="ADAL" clId="{3F26B701-AADC-4668-AAA4-FB7BA2B947B1}" dt="2020-06-19T09:06:46.470" v="2947"/>
          <ac:cxnSpMkLst>
            <pc:docMk/>
            <pc:sldMk cId="1796706160" sldId="522"/>
            <ac:cxnSpMk id="174" creationId="{5F64F3D5-76C8-4C30-B916-3923F553689D}"/>
          </ac:cxnSpMkLst>
        </pc:cxnChg>
        <pc:cxnChg chg="mod">
          <ac:chgData name="Ragnhild Halvorsrud" userId="917ea340-fd63-490f-a7db-68428d24cf32" providerId="ADAL" clId="{3F26B701-AADC-4668-AAA4-FB7BA2B947B1}" dt="2020-06-19T09:06:46.470" v="2947"/>
          <ac:cxnSpMkLst>
            <pc:docMk/>
            <pc:sldMk cId="1796706160" sldId="522"/>
            <ac:cxnSpMk id="175" creationId="{5849952E-1ACF-4351-B771-3D3A166B1B77}"/>
          </ac:cxnSpMkLst>
        </pc:cxnChg>
        <pc:cxnChg chg="mod">
          <ac:chgData name="Ragnhild Halvorsrud" userId="917ea340-fd63-490f-a7db-68428d24cf32" providerId="ADAL" clId="{3F26B701-AADC-4668-AAA4-FB7BA2B947B1}" dt="2020-06-19T09:06:46.470" v="2947"/>
          <ac:cxnSpMkLst>
            <pc:docMk/>
            <pc:sldMk cId="1796706160" sldId="522"/>
            <ac:cxnSpMk id="176" creationId="{A9BBF020-0B72-4B0C-9C70-2D554E886E5B}"/>
          </ac:cxnSpMkLst>
        </pc:cxnChg>
        <pc:cxnChg chg="mod">
          <ac:chgData name="Ragnhild Halvorsrud" userId="917ea340-fd63-490f-a7db-68428d24cf32" providerId="ADAL" clId="{3F26B701-AADC-4668-AAA4-FB7BA2B947B1}" dt="2020-06-19T09:06:46.470" v="2947"/>
          <ac:cxnSpMkLst>
            <pc:docMk/>
            <pc:sldMk cId="1796706160" sldId="522"/>
            <ac:cxnSpMk id="178" creationId="{F430BDFD-3E60-40BD-A5E0-64104408656A}"/>
          </ac:cxnSpMkLst>
        </pc:cxnChg>
        <pc:cxnChg chg="mod">
          <ac:chgData name="Ragnhild Halvorsrud" userId="917ea340-fd63-490f-a7db-68428d24cf32" providerId="ADAL" clId="{3F26B701-AADC-4668-AAA4-FB7BA2B947B1}" dt="2020-06-19T09:06:46.470" v="2947"/>
          <ac:cxnSpMkLst>
            <pc:docMk/>
            <pc:sldMk cId="1796706160" sldId="522"/>
            <ac:cxnSpMk id="182" creationId="{FB117DBB-4D7C-4897-8118-5829C8420035}"/>
          </ac:cxnSpMkLst>
        </pc:cxnChg>
        <pc:cxnChg chg="mod">
          <ac:chgData name="Ragnhild Halvorsrud" userId="917ea340-fd63-490f-a7db-68428d24cf32" providerId="ADAL" clId="{3F26B701-AADC-4668-AAA4-FB7BA2B947B1}" dt="2020-06-19T09:06:46.470" v="2947"/>
          <ac:cxnSpMkLst>
            <pc:docMk/>
            <pc:sldMk cId="1796706160" sldId="522"/>
            <ac:cxnSpMk id="186" creationId="{4FA8656B-8277-4E52-93B0-93780F8171BC}"/>
          </ac:cxnSpMkLst>
        </pc:cxnChg>
        <pc:cxnChg chg="mod">
          <ac:chgData name="Ragnhild Halvorsrud" userId="917ea340-fd63-490f-a7db-68428d24cf32" providerId="ADAL" clId="{3F26B701-AADC-4668-AAA4-FB7BA2B947B1}" dt="2020-06-19T09:06:46.470" v="2947"/>
          <ac:cxnSpMkLst>
            <pc:docMk/>
            <pc:sldMk cId="1796706160" sldId="522"/>
            <ac:cxnSpMk id="189" creationId="{1F69DC00-BC7F-41CD-A4FD-8E57AF443416}"/>
          </ac:cxnSpMkLst>
        </pc:cxnChg>
        <pc:cxnChg chg="add mod">
          <ac:chgData name="Ragnhild Halvorsrud" userId="917ea340-fd63-490f-a7db-68428d24cf32" providerId="ADAL" clId="{3F26B701-AADC-4668-AAA4-FB7BA2B947B1}" dt="2020-06-19T09:17:56.088" v="5163" actId="164"/>
          <ac:cxnSpMkLst>
            <pc:docMk/>
            <pc:sldMk cId="1796706160" sldId="522"/>
            <ac:cxnSpMk id="190" creationId="{3C5CCF92-5D3D-4820-AF3E-DC52C03A2E71}"/>
          </ac:cxnSpMkLst>
        </pc:cxnChg>
        <pc:cxnChg chg="add mod">
          <ac:chgData name="Ragnhild Halvorsrud" userId="917ea340-fd63-490f-a7db-68428d24cf32" providerId="ADAL" clId="{3F26B701-AADC-4668-AAA4-FB7BA2B947B1}" dt="2020-06-19T09:17:56.088" v="5163" actId="164"/>
          <ac:cxnSpMkLst>
            <pc:docMk/>
            <pc:sldMk cId="1796706160" sldId="522"/>
            <ac:cxnSpMk id="196" creationId="{27FD458D-4CAC-43A8-984A-F168CF0A1BEC}"/>
          </ac:cxnSpMkLst>
        </pc:cxnChg>
        <pc:cxnChg chg="add mod">
          <ac:chgData name="Ragnhild Halvorsrud" userId="917ea340-fd63-490f-a7db-68428d24cf32" providerId="ADAL" clId="{3F26B701-AADC-4668-AAA4-FB7BA2B947B1}" dt="2020-06-19T09:17:56.088" v="5163" actId="164"/>
          <ac:cxnSpMkLst>
            <pc:docMk/>
            <pc:sldMk cId="1796706160" sldId="522"/>
            <ac:cxnSpMk id="198" creationId="{E4479A84-65D9-4E16-9E01-89EB06799EF9}"/>
          </ac:cxnSpMkLst>
        </pc:cxnChg>
        <pc:cxnChg chg="add mod">
          <ac:chgData name="Ragnhild Halvorsrud" userId="917ea340-fd63-490f-a7db-68428d24cf32" providerId="ADAL" clId="{3F26B701-AADC-4668-AAA4-FB7BA2B947B1}" dt="2020-06-19T09:17:56.088" v="5163" actId="164"/>
          <ac:cxnSpMkLst>
            <pc:docMk/>
            <pc:sldMk cId="1796706160" sldId="522"/>
            <ac:cxnSpMk id="204" creationId="{BCB84761-BEC8-4692-AAD7-6D21A85622CE}"/>
          </ac:cxnSpMkLst>
        </pc:cxnChg>
        <pc:cxnChg chg="add mod">
          <ac:chgData name="Ragnhild Halvorsrud" userId="917ea340-fd63-490f-a7db-68428d24cf32" providerId="ADAL" clId="{3F26B701-AADC-4668-AAA4-FB7BA2B947B1}" dt="2020-06-19T09:17:56.088" v="5163" actId="164"/>
          <ac:cxnSpMkLst>
            <pc:docMk/>
            <pc:sldMk cId="1796706160" sldId="522"/>
            <ac:cxnSpMk id="214" creationId="{109F0D0A-DC20-46D8-8012-AA6B3D021B8A}"/>
          </ac:cxnSpMkLst>
        </pc:cxnChg>
        <pc:cxnChg chg="add mod">
          <ac:chgData name="Ragnhild Halvorsrud" userId="917ea340-fd63-490f-a7db-68428d24cf32" providerId="ADAL" clId="{3F26B701-AADC-4668-AAA4-FB7BA2B947B1}" dt="2020-06-19T09:17:56.088" v="5163" actId="164"/>
          <ac:cxnSpMkLst>
            <pc:docMk/>
            <pc:sldMk cId="1796706160" sldId="522"/>
            <ac:cxnSpMk id="215" creationId="{BCC19FAC-4867-404B-955D-18DE2CB30C79}"/>
          </ac:cxnSpMkLst>
        </pc:cxnChg>
        <pc:cxnChg chg="add mod">
          <ac:chgData name="Ragnhild Halvorsrud" userId="917ea340-fd63-490f-a7db-68428d24cf32" providerId="ADAL" clId="{3F26B701-AADC-4668-AAA4-FB7BA2B947B1}" dt="2020-06-19T09:17:56.088" v="5163" actId="164"/>
          <ac:cxnSpMkLst>
            <pc:docMk/>
            <pc:sldMk cId="1796706160" sldId="522"/>
            <ac:cxnSpMk id="216" creationId="{0FA20378-BAC4-40EC-BE81-57D3DA4DA941}"/>
          </ac:cxnSpMkLst>
        </pc:cxnChg>
        <pc:cxnChg chg="add mod">
          <ac:chgData name="Ragnhild Halvorsrud" userId="917ea340-fd63-490f-a7db-68428d24cf32" providerId="ADAL" clId="{3F26B701-AADC-4668-AAA4-FB7BA2B947B1}" dt="2020-06-19T09:17:56.088" v="5163" actId="164"/>
          <ac:cxnSpMkLst>
            <pc:docMk/>
            <pc:sldMk cId="1796706160" sldId="522"/>
            <ac:cxnSpMk id="217" creationId="{4CC02713-F44D-443D-85C2-B1CE5AAFB899}"/>
          </ac:cxnSpMkLst>
        </pc:cxnChg>
        <pc:cxnChg chg="add mod">
          <ac:chgData name="Ragnhild Halvorsrud" userId="917ea340-fd63-490f-a7db-68428d24cf32" providerId="ADAL" clId="{3F26B701-AADC-4668-AAA4-FB7BA2B947B1}" dt="2020-06-19T09:17:56.088" v="5163" actId="164"/>
          <ac:cxnSpMkLst>
            <pc:docMk/>
            <pc:sldMk cId="1796706160" sldId="522"/>
            <ac:cxnSpMk id="218" creationId="{410FE770-A52E-4EF9-A51E-99FD1B4AACE6}"/>
          </ac:cxnSpMkLst>
        </pc:cxnChg>
        <pc:cxnChg chg="add mod">
          <ac:chgData name="Ragnhild Halvorsrud" userId="917ea340-fd63-490f-a7db-68428d24cf32" providerId="ADAL" clId="{3F26B701-AADC-4668-AAA4-FB7BA2B947B1}" dt="2020-06-19T09:17:56.088" v="5163" actId="164"/>
          <ac:cxnSpMkLst>
            <pc:docMk/>
            <pc:sldMk cId="1796706160" sldId="522"/>
            <ac:cxnSpMk id="219" creationId="{00481B7B-BD51-4558-9BE5-EB7427DE63FA}"/>
          </ac:cxnSpMkLst>
        </pc:cxnChg>
        <pc:cxnChg chg="add mod">
          <ac:chgData name="Ragnhild Halvorsrud" userId="917ea340-fd63-490f-a7db-68428d24cf32" providerId="ADAL" clId="{3F26B701-AADC-4668-AAA4-FB7BA2B947B1}" dt="2020-06-19T09:17:56.088" v="5163" actId="164"/>
          <ac:cxnSpMkLst>
            <pc:docMk/>
            <pc:sldMk cId="1796706160" sldId="522"/>
            <ac:cxnSpMk id="220" creationId="{F42A8645-2AB0-44DF-B2FA-F85077B75279}"/>
          </ac:cxnSpMkLst>
        </pc:cxnChg>
        <pc:cxnChg chg="add mod">
          <ac:chgData name="Ragnhild Halvorsrud" userId="917ea340-fd63-490f-a7db-68428d24cf32" providerId="ADAL" clId="{3F26B701-AADC-4668-AAA4-FB7BA2B947B1}" dt="2020-06-19T09:17:56.088" v="5163" actId="164"/>
          <ac:cxnSpMkLst>
            <pc:docMk/>
            <pc:sldMk cId="1796706160" sldId="522"/>
            <ac:cxnSpMk id="222" creationId="{6C8D2EAA-7D13-4F83-985C-BF0463BCB2C0}"/>
          </ac:cxnSpMkLst>
        </pc:cxnChg>
        <pc:cxnChg chg="add mod">
          <ac:chgData name="Ragnhild Halvorsrud" userId="917ea340-fd63-490f-a7db-68428d24cf32" providerId="ADAL" clId="{3F26B701-AADC-4668-AAA4-FB7BA2B947B1}" dt="2020-06-19T09:17:56.088" v="5163" actId="164"/>
          <ac:cxnSpMkLst>
            <pc:docMk/>
            <pc:sldMk cId="1796706160" sldId="522"/>
            <ac:cxnSpMk id="224" creationId="{39B3B52D-5967-4240-BCF7-077463DF4120}"/>
          </ac:cxnSpMkLst>
        </pc:cxnChg>
        <pc:cxnChg chg="add mod">
          <ac:chgData name="Ragnhild Halvorsrud" userId="917ea340-fd63-490f-a7db-68428d24cf32" providerId="ADAL" clId="{3F26B701-AADC-4668-AAA4-FB7BA2B947B1}" dt="2020-06-19T09:17:56.088" v="5163" actId="164"/>
          <ac:cxnSpMkLst>
            <pc:docMk/>
            <pc:sldMk cId="1796706160" sldId="522"/>
            <ac:cxnSpMk id="225" creationId="{A65CB5B3-9BD6-4F1A-8BC0-59BA5A25A0B8}"/>
          </ac:cxnSpMkLst>
        </pc:cxnChg>
        <pc:cxnChg chg="add mod">
          <ac:chgData name="Ragnhild Halvorsrud" userId="917ea340-fd63-490f-a7db-68428d24cf32" providerId="ADAL" clId="{3F26B701-AADC-4668-AAA4-FB7BA2B947B1}" dt="2020-06-19T09:17:56.088" v="5163" actId="164"/>
          <ac:cxnSpMkLst>
            <pc:docMk/>
            <pc:sldMk cId="1796706160" sldId="522"/>
            <ac:cxnSpMk id="228" creationId="{7D95B863-3362-4716-8592-49C88349627C}"/>
          </ac:cxnSpMkLst>
        </pc:cxnChg>
        <pc:cxnChg chg="add mod">
          <ac:chgData name="Ragnhild Halvorsrud" userId="917ea340-fd63-490f-a7db-68428d24cf32" providerId="ADAL" clId="{3F26B701-AADC-4668-AAA4-FB7BA2B947B1}" dt="2020-06-19T09:17:56.088" v="5163" actId="164"/>
          <ac:cxnSpMkLst>
            <pc:docMk/>
            <pc:sldMk cId="1796706160" sldId="522"/>
            <ac:cxnSpMk id="229" creationId="{6CA1ABCB-666E-4878-8AFC-4EF9C2633DD1}"/>
          </ac:cxnSpMkLst>
        </pc:cxnChg>
        <pc:cxnChg chg="add mod">
          <ac:chgData name="Ragnhild Halvorsrud" userId="917ea340-fd63-490f-a7db-68428d24cf32" providerId="ADAL" clId="{3F26B701-AADC-4668-AAA4-FB7BA2B947B1}" dt="2020-06-19T09:17:56.088" v="5163" actId="164"/>
          <ac:cxnSpMkLst>
            <pc:docMk/>
            <pc:sldMk cId="1796706160" sldId="522"/>
            <ac:cxnSpMk id="232" creationId="{25DEF4FF-6415-4C0B-94EE-F62E8CF42420}"/>
          </ac:cxnSpMkLst>
        </pc:cxnChg>
        <pc:cxnChg chg="add mod">
          <ac:chgData name="Ragnhild Halvorsrud" userId="917ea340-fd63-490f-a7db-68428d24cf32" providerId="ADAL" clId="{3F26B701-AADC-4668-AAA4-FB7BA2B947B1}" dt="2020-06-19T09:17:56.088" v="5163" actId="164"/>
          <ac:cxnSpMkLst>
            <pc:docMk/>
            <pc:sldMk cId="1796706160" sldId="522"/>
            <ac:cxnSpMk id="234" creationId="{D063C195-8D7C-4543-A211-06D7A6A17606}"/>
          </ac:cxnSpMkLst>
        </pc:cxnChg>
        <pc:cxnChg chg="add mod">
          <ac:chgData name="Ragnhild Halvorsrud" userId="917ea340-fd63-490f-a7db-68428d24cf32" providerId="ADAL" clId="{3F26B701-AADC-4668-AAA4-FB7BA2B947B1}" dt="2020-06-19T09:17:56.088" v="5163" actId="164"/>
          <ac:cxnSpMkLst>
            <pc:docMk/>
            <pc:sldMk cId="1796706160" sldId="522"/>
            <ac:cxnSpMk id="235" creationId="{05E5B2BF-F681-43B3-95AE-BC0F28EFB6F9}"/>
          </ac:cxnSpMkLst>
        </pc:cxnChg>
        <pc:cxnChg chg="add mod">
          <ac:chgData name="Ragnhild Halvorsrud" userId="917ea340-fd63-490f-a7db-68428d24cf32" providerId="ADAL" clId="{3F26B701-AADC-4668-AAA4-FB7BA2B947B1}" dt="2020-06-19T09:17:56.088" v="5163" actId="164"/>
          <ac:cxnSpMkLst>
            <pc:docMk/>
            <pc:sldMk cId="1796706160" sldId="522"/>
            <ac:cxnSpMk id="240" creationId="{29710DAE-18AD-4CEC-BC2E-6588AB2B7726}"/>
          </ac:cxnSpMkLst>
        </pc:cxnChg>
        <pc:cxnChg chg="add mod">
          <ac:chgData name="Ragnhild Halvorsrud" userId="917ea340-fd63-490f-a7db-68428d24cf32" providerId="ADAL" clId="{3F26B701-AADC-4668-AAA4-FB7BA2B947B1}" dt="2020-06-19T09:17:56.088" v="5163" actId="164"/>
          <ac:cxnSpMkLst>
            <pc:docMk/>
            <pc:sldMk cId="1796706160" sldId="522"/>
            <ac:cxnSpMk id="241" creationId="{B6FBA8A7-8E72-4D85-B08C-BEE7F8F7DDF1}"/>
          </ac:cxnSpMkLst>
        </pc:cxnChg>
        <pc:cxnChg chg="add mod">
          <ac:chgData name="Ragnhild Halvorsrud" userId="917ea340-fd63-490f-a7db-68428d24cf32" providerId="ADAL" clId="{3F26B701-AADC-4668-AAA4-FB7BA2B947B1}" dt="2020-06-19T09:17:56.088" v="5163" actId="164"/>
          <ac:cxnSpMkLst>
            <pc:docMk/>
            <pc:sldMk cId="1796706160" sldId="522"/>
            <ac:cxnSpMk id="242" creationId="{7154A460-98BC-4B3B-B627-E5DAE725307D}"/>
          </ac:cxnSpMkLst>
        </pc:cxnChg>
        <pc:cxnChg chg="add mod">
          <ac:chgData name="Ragnhild Halvorsrud" userId="917ea340-fd63-490f-a7db-68428d24cf32" providerId="ADAL" clId="{3F26B701-AADC-4668-AAA4-FB7BA2B947B1}" dt="2020-06-19T09:17:56.088" v="5163" actId="164"/>
          <ac:cxnSpMkLst>
            <pc:docMk/>
            <pc:sldMk cId="1796706160" sldId="522"/>
            <ac:cxnSpMk id="243" creationId="{6AED1F54-93AC-479E-843F-7C6E0F35A798}"/>
          </ac:cxnSpMkLst>
        </pc:cxnChg>
        <pc:cxnChg chg="add mod">
          <ac:chgData name="Ragnhild Halvorsrud" userId="917ea340-fd63-490f-a7db-68428d24cf32" providerId="ADAL" clId="{3F26B701-AADC-4668-AAA4-FB7BA2B947B1}" dt="2020-06-19T09:17:56.088" v="5163" actId="164"/>
          <ac:cxnSpMkLst>
            <pc:docMk/>
            <pc:sldMk cId="1796706160" sldId="522"/>
            <ac:cxnSpMk id="245" creationId="{D9E2F335-5730-41A6-93E3-482422B4DF7E}"/>
          </ac:cxnSpMkLst>
        </pc:cxnChg>
        <pc:cxnChg chg="add mod">
          <ac:chgData name="Ragnhild Halvorsrud" userId="917ea340-fd63-490f-a7db-68428d24cf32" providerId="ADAL" clId="{3F26B701-AADC-4668-AAA4-FB7BA2B947B1}" dt="2020-06-19T09:17:56.088" v="5163" actId="164"/>
          <ac:cxnSpMkLst>
            <pc:docMk/>
            <pc:sldMk cId="1796706160" sldId="522"/>
            <ac:cxnSpMk id="247" creationId="{933BDDBE-E1B2-4EEA-A423-946EB9623D85}"/>
          </ac:cxnSpMkLst>
        </pc:cxnChg>
        <pc:cxnChg chg="add mod">
          <ac:chgData name="Ragnhild Halvorsrud" userId="917ea340-fd63-490f-a7db-68428d24cf32" providerId="ADAL" clId="{3F26B701-AADC-4668-AAA4-FB7BA2B947B1}" dt="2020-06-19T09:17:56.088" v="5163" actId="164"/>
          <ac:cxnSpMkLst>
            <pc:docMk/>
            <pc:sldMk cId="1796706160" sldId="522"/>
            <ac:cxnSpMk id="248" creationId="{511796D2-BF0F-4434-BE95-E9CBAE8011BD}"/>
          </ac:cxnSpMkLst>
        </pc:cxnChg>
        <pc:cxnChg chg="add mod">
          <ac:chgData name="Ragnhild Halvorsrud" userId="917ea340-fd63-490f-a7db-68428d24cf32" providerId="ADAL" clId="{3F26B701-AADC-4668-AAA4-FB7BA2B947B1}" dt="2020-06-19T09:17:56.088" v="5163" actId="164"/>
          <ac:cxnSpMkLst>
            <pc:docMk/>
            <pc:sldMk cId="1796706160" sldId="522"/>
            <ac:cxnSpMk id="252" creationId="{36BC4F0B-9D4D-494B-967E-AC8AC0E22B63}"/>
          </ac:cxnSpMkLst>
        </pc:cxnChg>
        <pc:cxnChg chg="add mod">
          <ac:chgData name="Ragnhild Halvorsrud" userId="917ea340-fd63-490f-a7db-68428d24cf32" providerId="ADAL" clId="{3F26B701-AADC-4668-AAA4-FB7BA2B947B1}" dt="2020-06-19T09:17:56.088" v="5163" actId="164"/>
          <ac:cxnSpMkLst>
            <pc:docMk/>
            <pc:sldMk cId="1796706160" sldId="522"/>
            <ac:cxnSpMk id="256" creationId="{DC4681DC-AD63-45C9-8EEE-9900C631E8CE}"/>
          </ac:cxnSpMkLst>
        </pc:cxnChg>
        <pc:cxnChg chg="add mod">
          <ac:chgData name="Ragnhild Halvorsrud" userId="917ea340-fd63-490f-a7db-68428d24cf32" providerId="ADAL" clId="{3F26B701-AADC-4668-AAA4-FB7BA2B947B1}" dt="2020-06-19T09:17:56.088" v="5163" actId="164"/>
          <ac:cxnSpMkLst>
            <pc:docMk/>
            <pc:sldMk cId="1796706160" sldId="522"/>
            <ac:cxnSpMk id="257" creationId="{223F4C44-4B69-4ECB-BBE8-241ECF05CA7E}"/>
          </ac:cxnSpMkLst>
        </pc:cxnChg>
        <pc:cxnChg chg="add mod">
          <ac:chgData name="Ragnhild Halvorsrud" userId="917ea340-fd63-490f-a7db-68428d24cf32" providerId="ADAL" clId="{3F26B701-AADC-4668-AAA4-FB7BA2B947B1}" dt="2020-06-19T09:17:56.088" v="5163" actId="164"/>
          <ac:cxnSpMkLst>
            <pc:docMk/>
            <pc:sldMk cId="1796706160" sldId="522"/>
            <ac:cxnSpMk id="258" creationId="{5A15FD9C-BD98-49B0-AA73-30A4A48D890D}"/>
          </ac:cxnSpMkLst>
        </pc:cxnChg>
        <pc:cxnChg chg="add mod">
          <ac:chgData name="Ragnhild Halvorsrud" userId="917ea340-fd63-490f-a7db-68428d24cf32" providerId="ADAL" clId="{3F26B701-AADC-4668-AAA4-FB7BA2B947B1}" dt="2020-06-19T09:17:56.088" v="5163" actId="164"/>
          <ac:cxnSpMkLst>
            <pc:docMk/>
            <pc:sldMk cId="1796706160" sldId="522"/>
            <ac:cxnSpMk id="261" creationId="{282FF727-6A8E-4D66-8AD8-F766FFA66D82}"/>
          </ac:cxnSpMkLst>
        </pc:cxnChg>
        <pc:cxnChg chg="add mod">
          <ac:chgData name="Ragnhild Halvorsrud" userId="917ea340-fd63-490f-a7db-68428d24cf32" providerId="ADAL" clId="{3F26B701-AADC-4668-AAA4-FB7BA2B947B1}" dt="2020-06-19T09:17:56.088" v="5163" actId="164"/>
          <ac:cxnSpMkLst>
            <pc:docMk/>
            <pc:sldMk cId="1796706160" sldId="522"/>
            <ac:cxnSpMk id="262" creationId="{90456A34-254A-4767-9963-63D705062CE1}"/>
          </ac:cxnSpMkLst>
        </pc:cxnChg>
        <pc:cxnChg chg="add mod">
          <ac:chgData name="Ragnhild Halvorsrud" userId="917ea340-fd63-490f-a7db-68428d24cf32" providerId="ADAL" clId="{3F26B701-AADC-4668-AAA4-FB7BA2B947B1}" dt="2020-06-19T09:17:56.088" v="5163" actId="164"/>
          <ac:cxnSpMkLst>
            <pc:docMk/>
            <pc:sldMk cId="1796706160" sldId="522"/>
            <ac:cxnSpMk id="263" creationId="{07089982-69B3-4240-A902-564D50E3CECA}"/>
          </ac:cxnSpMkLst>
        </pc:cxnChg>
        <pc:cxnChg chg="add mod">
          <ac:chgData name="Ragnhild Halvorsrud" userId="917ea340-fd63-490f-a7db-68428d24cf32" providerId="ADAL" clId="{3F26B701-AADC-4668-AAA4-FB7BA2B947B1}" dt="2020-06-19T09:17:56.088" v="5163" actId="164"/>
          <ac:cxnSpMkLst>
            <pc:docMk/>
            <pc:sldMk cId="1796706160" sldId="522"/>
            <ac:cxnSpMk id="265" creationId="{6F20D73F-B314-4D61-ACC1-F858D8700AC8}"/>
          </ac:cxnSpMkLst>
        </pc:cxnChg>
        <pc:cxnChg chg="add mod">
          <ac:chgData name="Ragnhild Halvorsrud" userId="917ea340-fd63-490f-a7db-68428d24cf32" providerId="ADAL" clId="{3F26B701-AADC-4668-AAA4-FB7BA2B947B1}" dt="2020-06-19T09:17:56.088" v="5163" actId="164"/>
          <ac:cxnSpMkLst>
            <pc:docMk/>
            <pc:sldMk cId="1796706160" sldId="522"/>
            <ac:cxnSpMk id="266" creationId="{B7DC57F0-711B-40A1-BAB6-588C59269A8A}"/>
          </ac:cxnSpMkLst>
        </pc:cxnChg>
        <pc:cxnChg chg="add mod">
          <ac:chgData name="Ragnhild Halvorsrud" userId="917ea340-fd63-490f-a7db-68428d24cf32" providerId="ADAL" clId="{3F26B701-AADC-4668-AAA4-FB7BA2B947B1}" dt="2020-06-19T09:17:56.088" v="5163" actId="164"/>
          <ac:cxnSpMkLst>
            <pc:docMk/>
            <pc:sldMk cId="1796706160" sldId="522"/>
            <ac:cxnSpMk id="268" creationId="{E58EF18C-81DD-429D-8A29-BC59C42192BB}"/>
          </ac:cxnSpMkLst>
        </pc:cxnChg>
        <pc:cxnChg chg="add mod">
          <ac:chgData name="Ragnhild Halvorsrud" userId="917ea340-fd63-490f-a7db-68428d24cf32" providerId="ADAL" clId="{3F26B701-AADC-4668-AAA4-FB7BA2B947B1}" dt="2020-06-19T09:17:56.088" v="5163" actId="164"/>
          <ac:cxnSpMkLst>
            <pc:docMk/>
            <pc:sldMk cId="1796706160" sldId="522"/>
            <ac:cxnSpMk id="272" creationId="{F02B9DE6-959D-4057-B5F3-8CC69EBB24E1}"/>
          </ac:cxnSpMkLst>
        </pc:cxnChg>
        <pc:cxnChg chg="add mod">
          <ac:chgData name="Ragnhild Halvorsrud" userId="917ea340-fd63-490f-a7db-68428d24cf32" providerId="ADAL" clId="{3F26B701-AADC-4668-AAA4-FB7BA2B947B1}" dt="2020-06-19T09:17:56.088" v="5163" actId="164"/>
          <ac:cxnSpMkLst>
            <pc:docMk/>
            <pc:sldMk cId="1796706160" sldId="522"/>
            <ac:cxnSpMk id="273" creationId="{BCA57DA5-970B-431A-9CFF-A9B7343320EC}"/>
          </ac:cxnSpMkLst>
        </pc:cxnChg>
        <pc:cxnChg chg="add mod">
          <ac:chgData name="Ragnhild Halvorsrud" userId="917ea340-fd63-490f-a7db-68428d24cf32" providerId="ADAL" clId="{3F26B701-AADC-4668-AAA4-FB7BA2B947B1}" dt="2020-06-19T09:17:56.088" v="5163" actId="164"/>
          <ac:cxnSpMkLst>
            <pc:docMk/>
            <pc:sldMk cId="1796706160" sldId="522"/>
            <ac:cxnSpMk id="275" creationId="{177416E8-F501-4CB7-B015-26491534FDA2}"/>
          </ac:cxnSpMkLst>
        </pc:cxnChg>
        <pc:cxnChg chg="add mod">
          <ac:chgData name="Ragnhild Halvorsrud" userId="917ea340-fd63-490f-a7db-68428d24cf32" providerId="ADAL" clId="{3F26B701-AADC-4668-AAA4-FB7BA2B947B1}" dt="2020-06-19T09:17:56.088" v="5163" actId="164"/>
          <ac:cxnSpMkLst>
            <pc:docMk/>
            <pc:sldMk cId="1796706160" sldId="522"/>
            <ac:cxnSpMk id="277" creationId="{0BF4590C-3583-42EF-BD47-6C8801CFC845}"/>
          </ac:cxnSpMkLst>
        </pc:cxnChg>
        <pc:cxnChg chg="add mod">
          <ac:chgData name="Ragnhild Halvorsrud" userId="917ea340-fd63-490f-a7db-68428d24cf32" providerId="ADAL" clId="{3F26B701-AADC-4668-AAA4-FB7BA2B947B1}" dt="2020-06-19T09:17:56.088" v="5163" actId="164"/>
          <ac:cxnSpMkLst>
            <pc:docMk/>
            <pc:sldMk cId="1796706160" sldId="522"/>
            <ac:cxnSpMk id="281" creationId="{89852529-C8A5-4B70-BB53-0F1E6180BA8B}"/>
          </ac:cxnSpMkLst>
        </pc:cxnChg>
        <pc:cxnChg chg="add mod">
          <ac:chgData name="Ragnhild Halvorsrud" userId="917ea340-fd63-490f-a7db-68428d24cf32" providerId="ADAL" clId="{3F26B701-AADC-4668-AAA4-FB7BA2B947B1}" dt="2020-06-19T09:17:56.088" v="5163" actId="164"/>
          <ac:cxnSpMkLst>
            <pc:docMk/>
            <pc:sldMk cId="1796706160" sldId="522"/>
            <ac:cxnSpMk id="283" creationId="{095A87F3-FB51-4D2E-B594-CBB40ADBE3F8}"/>
          </ac:cxnSpMkLst>
        </pc:cxnChg>
        <pc:cxnChg chg="add mod">
          <ac:chgData name="Ragnhild Halvorsrud" userId="917ea340-fd63-490f-a7db-68428d24cf32" providerId="ADAL" clId="{3F26B701-AADC-4668-AAA4-FB7BA2B947B1}" dt="2020-06-19T09:17:56.088" v="5163" actId="164"/>
          <ac:cxnSpMkLst>
            <pc:docMk/>
            <pc:sldMk cId="1796706160" sldId="522"/>
            <ac:cxnSpMk id="284" creationId="{CA8E2B18-B8A7-4422-BC9C-8E922ECD61EE}"/>
          </ac:cxnSpMkLst>
        </pc:cxnChg>
        <pc:cxnChg chg="add mod">
          <ac:chgData name="Ragnhild Halvorsrud" userId="917ea340-fd63-490f-a7db-68428d24cf32" providerId="ADAL" clId="{3F26B701-AADC-4668-AAA4-FB7BA2B947B1}" dt="2020-06-19T09:17:56.088" v="5163" actId="164"/>
          <ac:cxnSpMkLst>
            <pc:docMk/>
            <pc:sldMk cId="1796706160" sldId="522"/>
            <ac:cxnSpMk id="285" creationId="{2658C360-7E7B-4E2D-8A96-76819C27E4AD}"/>
          </ac:cxnSpMkLst>
        </pc:cxnChg>
        <pc:cxnChg chg="add mod">
          <ac:chgData name="Ragnhild Halvorsrud" userId="917ea340-fd63-490f-a7db-68428d24cf32" providerId="ADAL" clId="{3F26B701-AADC-4668-AAA4-FB7BA2B947B1}" dt="2020-06-19T09:17:56.088" v="5163" actId="164"/>
          <ac:cxnSpMkLst>
            <pc:docMk/>
            <pc:sldMk cId="1796706160" sldId="522"/>
            <ac:cxnSpMk id="288" creationId="{72E7B97E-1042-4312-93D2-1E178517A682}"/>
          </ac:cxnSpMkLst>
        </pc:cxnChg>
        <pc:cxnChg chg="add mod">
          <ac:chgData name="Ragnhild Halvorsrud" userId="917ea340-fd63-490f-a7db-68428d24cf32" providerId="ADAL" clId="{3F26B701-AADC-4668-AAA4-FB7BA2B947B1}" dt="2020-06-19T09:17:56.088" v="5163" actId="164"/>
          <ac:cxnSpMkLst>
            <pc:docMk/>
            <pc:sldMk cId="1796706160" sldId="522"/>
            <ac:cxnSpMk id="289" creationId="{4C79E1F9-6933-40A1-98E5-3CCFE69AD31A}"/>
          </ac:cxnSpMkLst>
        </pc:cxnChg>
        <pc:cxnChg chg="add mod">
          <ac:chgData name="Ragnhild Halvorsrud" userId="917ea340-fd63-490f-a7db-68428d24cf32" providerId="ADAL" clId="{3F26B701-AADC-4668-AAA4-FB7BA2B947B1}" dt="2020-06-19T09:17:56.088" v="5163" actId="164"/>
          <ac:cxnSpMkLst>
            <pc:docMk/>
            <pc:sldMk cId="1796706160" sldId="522"/>
            <ac:cxnSpMk id="290" creationId="{9D632D2D-E159-422D-9965-E6CF46747B45}"/>
          </ac:cxnSpMkLst>
        </pc:cxnChg>
        <pc:cxnChg chg="add mod">
          <ac:chgData name="Ragnhild Halvorsrud" userId="917ea340-fd63-490f-a7db-68428d24cf32" providerId="ADAL" clId="{3F26B701-AADC-4668-AAA4-FB7BA2B947B1}" dt="2020-06-19T09:17:56.088" v="5163" actId="164"/>
          <ac:cxnSpMkLst>
            <pc:docMk/>
            <pc:sldMk cId="1796706160" sldId="522"/>
            <ac:cxnSpMk id="291" creationId="{FC536F9B-9CA7-42CA-859F-50A90CD3E80C}"/>
          </ac:cxnSpMkLst>
        </pc:cxnChg>
        <pc:cxnChg chg="add mod">
          <ac:chgData name="Ragnhild Halvorsrud" userId="917ea340-fd63-490f-a7db-68428d24cf32" providerId="ADAL" clId="{3F26B701-AADC-4668-AAA4-FB7BA2B947B1}" dt="2020-06-19T09:17:56.088" v="5163" actId="164"/>
          <ac:cxnSpMkLst>
            <pc:docMk/>
            <pc:sldMk cId="1796706160" sldId="522"/>
            <ac:cxnSpMk id="292" creationId="{3E6F32D1-DBB9-4685-9F6E-544E5E3D7A0B}"/>
          </ac:cxnSpMkLst>
        </pc:cxnChg>
        <pc:cxnChg chg="add mod">
          <ac:chgData name="Ragnhild Halvorsrud" userId="917ea340-fd63-490f-a7db-68428d24cf32" providerId="ADAL" clId="{3F26B701-AADC-4668-AAA4-FB7BA2B947B1}" dt="2020-06-19T09:17:56.088" v="5163" actId="164"/>
          <ac:cxnSpMkLst>
            <pc:docMk/>
            <pc:sldMk cId="1796706160" sldId="522"/>
            <ac:cxnSpMk id="293" creationId="{33C9F67A-8F20-43F6-9CAF-4500A9BBE821}"/>
          </ac:cxnSpMkLst>
        </pc:cxnChg>
        <pc:cxnChg chg="add mod">
          <ac:chgData name="Ragnhild Halvorsrud" userId="917ea340-fd63-490f-a7db-68428d24cf32" providerId="ADAL" clId="{3F26B701-AADC-4668-AAA4-FB7BA2B947B1}" dt="2020-06-19T09:17:56.088" v="5163" actId="164"/>
          <ac:cxnSpMkLst>
            <pc:docMk/>
            <pc:sldMk cId="1796706160" sldId="522"/>
            <ac:cxnSpMk id="294" creationId="{8BE42847-51E9-4CE6-9642-EE97C0A47C44}"/>
          </ac:cxnSpMkLst>
        </pc:cxnChg>
        <pc:cxnChg chg="add mod">
          <ac:chgData name="Ragnhild Halvorsrud" userId="917ea340-fd63-490f-a7db-68428d24cf32" providerId="ADAL" clId="{3F26B701-AADC-4668-AAA4-FB7BA2B947B1}" dt="2020-06-19T09:17:56.088" v="5163" actId="164"/>
          <ac:cxnSpMkLst>
            <pc:docMk/>
            <pc:sldMk cId="1796706160" sldId="522"/>
            <ac:cxnSpMk id="295" creationId="{FD1A917F-7DBD-4F9D-A013-EE5B0A1276CF}"/>
          </ac:cxnSpMkLst>
        </pc:cxnChg>
        <pc:cxnChg chg="add mod">
          <ac:chgData name="Ragnhild Halvorsrud" userId="917ea340-fd63-490f-a7db-68428d24cf32" providerId="ADAL" clId="{3F26B701-AADC-4668-AAA4-FB7BA2B947B1}" dt="2020-06-19T09:17:56.088" v="5163" actId="164"/>
          <ac:cxnSpMkLst>
            <pc:docMk/>
            <pc:sldMk cId="1796706160" sldId="522"/>
            <ac:cxnSpMk id="296" creationId="{A9479816-DB06-4F3D-B470-0134C048DDED}"/>
          </ac:cxnSpMkLst>
        </pc:cxnChg>
        <pc:cxnChg chg="add mod">
          <ac:chgData name="Ragnhild Halvorsrud" userId="917ea340-fd63-490f-a7db-68428d24cf32" providerId="ADAL" clId="{3F26B701-AADC-4668-AAA4-FB7BA2B947B1}" dt="2020-06-19T09:17:56.088" v="5163" actId="164"/>
          <ac:cxnSpMkLst>
            <pc:docMk/>
            <pc:sldMk cId="1796706160" sldId="522"/>
            <ac:cxnSpMk id="297" creationId="{0A9C180E-55BC-4E9B-AB2C-A0CD334470A4}"/>
          </ac:cxnSpMkLst>
        </pc:cxnChg>
        <pc:cxnChg chg="add mod">
          <ac:chgData name="Ragnhild Halvorsrud" userId="917ea340-fd63-490f-a7db-68428d24cf32" providerId="ADAL" clId="{3F26B701-AADC-4668-AAA4-FB7BA2B947B1}" dt="2020-06-19T09:17:56.088" v="5163" actId="164"/>
          <ac:cxnSpMkLst>
            <pc:docMk/>
            <pc:sldMk cId="1796706160" sldId="522"/>
            <ac:cxnSpMk id="298" creationId="{E6C22F08-EE7B-4EDC-8D27-6A3C60F9CCF4}"/>
          </ac:cxnSpMkLst>
        </pc:cxnChg>
        <pc:cxnChg chg="add del mod">
          <ac:chgData name="Ragnhild Halvorsrud" userId="917ea340-fd63-490f-a7db-68428d24cf32" providerId="ADAL" clId="{3F26B701-AADC-4668-AAA4-FB7BA2B947B1}" dt="2020-06-19T09:48:33.634" v="7451" actId="478"/>
          <ac:cxnSpMkLst>
            <pc:docMk/>
            <pc:sldMk cId="1796706160" sldId="522"/>
            <ac:cxnSpMk id="304" creationId="{DD816C4A-6D62-4551-AF12-F896E55AFB63}"/>
          </ac:cxnSpMkLst>
        </pc:cxnChg>
        <pc:cxnChg chg="add del mod">
          <ac:chgData name="Ragnhild Halvorsrud" userId="917ea340-fd63-490f-a7db-68428d24cf32" providerId="ADAL" clId="{3F26B701-AADC-4668-AAA4-FB7BA2B947B1}" dt="2020-06-19T09:11:21.359" v="4009" actId="478"/>
          <ac:cxnSpMkLst>
            <pc:docMk/>
            <pc:sldMk cId="1796706160" sldId="522"/>
            <ac:cxnSpMk id="307" creationId="{29636FBD-5DAE-4608-A8C5-7D2FC191DEA6}"/>
          </ac:cxnSpMkLst>
        </pc:cxnChg>
      </pc:sldChg>
      <pc:sldChg chg="modSp add del mod modNotes">
        <pc:chgData name="Ragnhild Halvorsrud" userId="917ea340-fd63-490f-a7db-68428d24cf32" providerId="ADAL" clId="{3F26B701-AADC-4668-AAA4-FB7BA2B947B1}" dt="2020-06-19T09:06:01.418" v="2910" actId="47"/>
        <pc:sldMkLst>
          <pc:docMk/>
          <pc:sldMk cId="3265801124" sldId="522"/>
        </pc:sldMkLst>
        <pc:spChg chg="mod">
          <ac:chgData name="Ragnhild Halvorsrud" userId="917ea340-fd63-490f-a7db-68428d24cf32" providerId="ADAL" clId="{3F26B701-AADC-4668-AAA4-FB7BA2B947B1}" dt="2020-06-19T09:05:35.841" v="2704" actId="790"/>
          <ac:spMkLst>
            <pc:docMk/>
            <pc:sldMk cId="3265801124" sldId="522"/>
            <ac:spMk id="2" creationId="{DFE8D356-A21B-423A-8199-EF05F8D333FA}"/>
          </ac:spMkLst>
        </pc:spChg>
        <pc:spChg chg="mod">
          <ac:chgData name="Ragnhild Halvorsrud" userId="917ea340-fd63-490f-a7db-68428d24cf32" providerId="ADAL" clId="{3F26B701-AADC-4668-AAA4-FB7BA2B947B1}" dt="2020-06-19T09:05:35.846" v="2706" actId="790"/>
          <ac:spMkLst>
            <pc:docMk/>
            <pc:sldMk cId="3265801124" sldId="522"/>
            <ac:spMk id="7" creationId="{33ED721E-F64E-4CAE-B427-EAE918E00B88}"/>
          </ac:spMkLst>
        </pc:spChg>
        <pc:spChg chg="mod">
          <ac:chgData name="Ragnhild Halvorsrud" userId="917ea340-fd63-490f-a7db-68428d24cf32" providerId="ADAL" clId="{3F26B701-AADC-4668-AAA4-FB7BA2B947B1}" dt="2020-06-19T09:05:35.777" v="2664" actId="790"/>
          <ac:spMkLst>
            <pc:docMk/>
            <pc:sldMk cId="3265801124" sldId="522"/>
            <ac:spMk id="189" creationId="{0A1BE4BC-5F6D-4117-8ECD-E710623E443F}"/>
          </ac:spMkLst>
        </pc:spChg>
        <pc:spChg chg="mod">
          <ac:chgData name="Ragnhild Halvorsrud" userId="917ea340-fd63-490f-a7db-68428d24cf32" providerId="ADAL" clId="{3F26B701-AADC-4668-AAA4-FB7BA2B947B1}" dt="2020-06-19T09:05:35.779" v="2665" actId="790"/>
          <ac:spMkLst>
            <pc:docMk/>
            <pc:sldMk cId="3265801124" sldId="522"/>
            <ac:spMk id="193" creationId="{5706A2DB-045C-4577-9491-96BFC47F8FA6}"/>
          </ac:spMkLst>
        </pc:spChg>
        <pc:spChg chg="mod">
          <ac:chgData name="Ragnhild Halvorsrud" userId="917ea340-fd63-490f-a7db-68428d24cf32" providerId="ADAL" clId="{3F26B701-AADC-4668-AAA4-FB7BA2B947B1}" dt="2020-06-19T09:05:35.781" v="2666" actId="790"/>
          <ac:spMkLst>
            <pc:docMk/>
            <pc:sldMk cId="3265801124" sldId="522"/>
            <ac:spMk id="205" creationId="{22EFE43B-537A-422C-8A53-9E40AEC5BAA0}"/>
          </ac:spMkLst>
        </pc:spChg>
        <pc:spChg chg="mod">
          <ac:chgData name="Ragnhild Halvorsrud" userId="917ea340-fd63-490f-a7db-68428d24cf32" providerId="ADAL" clId="{3F26B701-AADC-4668-AAA4-FB7BA2B947B1}" dt="2020-06-19T09:05:35.782" v="2667" actId="790"/>
          <ac:spMkLst>
            <pc:docMk/>
            <pc:sldMk cId="3265801124" sldId="522"/>
            <ac:spMk id="206" creationId="{AB5A849D-74E5-4F58-BE7E-E0C8506E7DB4}"/>
          </ac:spMkLst>
        </pc:spChg>
        <pc:spChg chg="mod">
          <ac:chgData name="Ragnhild Halvorsrud" userId="917ea340-fd63-490f-a7db-68428d24cf32" providerId="ADAL" clId="{3F26B701-AADC-4668-AAA4-FB7BA2B947B1}" dt="2020-06-19T09:05:35.786" v="2669" actId="790"/>
          <ac:spMkLst>
            <pc:docMk/>
            <pc:sldMk cId="3265801124" sldId="522"/>
            <ac:spMk id="219" creationId="{027732F2-AFCE-4D0C-BA06-1EE7A6BE418F}"/>
          </ac:spMkLst>
        </pc:spChg>
        <pc:spChg chg="mod">
          <ac:chgData name="Ragnhild Halvorsrud" userId="917ea340-fd63-490f-a7db-68428d24cf32" providerId="ADAL" clId="{3F26B701-AADC-4668-AAA4-FB7BA2B947B1}" dt="2020-06-19T09:05:35.787" v="2670" actId="790"/>
          <ac:spMkLst>
            <pc:docMk/>
            <pc:sldMk cId="3265801124" sldId="522"/>
            <ac:spMk id="221" creationId="{9D36033E-791B-4E83-9389-CC67E61433DA}"/>
          </ac:spMkLst>
        </pc:spChg>
        <pc:spChg chg="mod">
          <ac:chgData name="Ragnhild Halvorsrud" userId="917ea340-fd63-490f-a7db-68428d24cf32" providerId="ADAL" clId="{3F26B701-AADC-4668-AAA4-FB7BA2B947B1}" dt="2020-06-19T09:05:35.789" v="2671" actId="790"/>
          <ac:spMkLst>
            <pc:docMk/>
            <pc:sldMk cId="3265801124" sldId="522"/>
            <ac:spMk id="224" creationId="{3806E849-134A-472B-8736-669071143B3D}"/>
          </ac:spMkLst>
        </pc:spChg>
        <pc:spChg chg="mod">
          <ac:chgData name="Ragnhild Halvorsrud" userId="917ea340-fd63-490f-a7db-68428d24cf32" providerId="ADAL" clId="{3F26B701-AADC-4668-AAA4-FB7BA2B947B1}" dt="2020-06-19T09:05:35.791" v="2672" actId="790"/>
          <ac:spMkLst>
            <pc:docMk/>
            <pc:sldMk cId="3265801124" sldId="522"/>
            <ac:spMk id="225" creationId="{A4ED2703-463A-45E3-913D-DE26245FF356}"/>
          </ac:spMkLst>
        </pc:spChg>
        <pc:spChg chg="mod">
          <ac:chgData name="Ragnhild Halvorsrud" userId="917ea340-fd63-490f-a7db-68428d24cf32" providerId="ADAL" clId="{3F26B701-AADC-4668-AAA4-FB7BA2B947B1}" dt="2020-06-19T09:05:35.792" v="2673" actId="790"/>
          <ac:spMkLst>
            <pc:docMk/>
            <pc:sldMk cId="3265801124" sldId="522"/>
            <ac:spMk id="226" creationId="{4846FB56-23C7-41B1-AE02-5F1695AE4C8B}"/>
          </ac:spMkLst>
        </pc:spChg>
        <pc:spChg chg="mod">
          <ac:chgData name="Ragnhild Halvorsrud" userId="917ea340-fd63-490f-a7db-68428d24cf32" providerId="ADAL" clId="{3F26B701-AADC-4668-AAA4-FB7BA2B947B1}" dt="2020-06-19T09:05:35.794" v="2674" actId="790"/>
          <ac:spMkLst>
            <pc:docMk/>
            <pc:sldMk cId="3265801124" sldId="522"/>
            <ac:spMk id="228" creationId="{FA926F25-6E16-43E7-A7B3-A8F2F31F8286}"/>
          </ac:spMkLst>
        </pc:spChg>
        <pc:spChg chg="mod">
          <ac:chgData name="Ragnhild Halvorsrud" userId="917ea340-fd63-490f-a7db-68428d24cf32" providerId="ADAL" clId="{3F26B701-AADC-4668-AAA4-FB7BA2B947B1}" dt="2020-06-19T09:05:35.795" v="2675" actId="790"/>
          <ac:spMkLst>
            <pc:docMk/>
            <pc:sldMk cId="3265801124" sldId="522"/>
            <ac:spMk id="288" creationId="{9186A0B1-2BAE-4716-9943-9150509EC28D}"/>
          </ac:spMkLst>
        </pc:spChg>
        <pc:spChg chg="mod">
          <ac:chgData name="Ragnhild Halvorsrud" userId="917ea340-fd63-490f-a7db-68428d24cf32" providerId="ADAL" clId="{3F26B701-AADC-4668-AAA4-FB7BA2B947B1}" dt="2020-06-19T09:05:35.797" v="2676" actId="790"/>
          <ac:spMkLst>
            <pc:docMk/>
            <pc:sldMk cId="3265801124" sldId="522"/>
            <ac:spMk id="290" creationId="{22D99512-01C7-40E4-A062-79D1076B5B61}"/>
          </ac:spMkLst>
        </pc:spChg>
        <pc:spChg chg="mod">
          <ac:chgData name="Ragnhild Halvorsrud" userId="917ea340-fd63-490f-a7db-68428d24cf32" providerId="ADAL" clId="{3F26B701-AADC-4668-AAA4-FB7BA2B947B1}" dt="2020-06-19T09:05:35.799" v="2677" actId="790"/>
          <ac:spMkLst>
            <pc:docMk/>
            <pc:sldMk cId="3265801124" sldId="522"/>
            <ac:spMk id="293" creationId="{9049B7AC-91F8-4809-9A0E-B3724BFB6FFF}"/>
          </ac:spMkLst>
        </pc:spChg>
        <pc:spChg chg="mod">
          <ac:chgData name="Ragnhild Halvorsrud" userId="917ea340-fd63-490f-a7db-68428d24cf32" providerId="ADAL" clId="{3F26B701-AADC-4668-AAA4-FB7BA2B947B1}" dt="2020-06-19T09:05:35.800" v="2678" actId="790"/>
          <ac:spMkLst>
            <pc:docMk/>
            <pc:sldMk cId="3265801124" sldId="522"/>
            <ac:spMk id="294" creationId="{25877A43-0B56-48F9-8A17-821B22755FAF}"/>
          </ac:spMkLst>
        </pc:spChg>
        <pc:spChg chg="mod">
          <ac:chgData name="Ragnhild Halvorsrud" userId="917ea340-fd63-490f-a7db-68428d24cf32" providerId="ADAL" clId="{3F26B701-AADC-4668-AAA4-FB7BA2B947B1}" dt="2020-06-19T09:05:35.802" v="2679" actId="790"/>
          <ac:spMkLst>
            <pc:docMk/>
            <pc:sldMk cId="3265801124" sldId="522"/>
            <ac:spMk id="295" creationId="{9A2A9599-96B0-48A4-B399-3EB5A8572483}"/>
          </ac:spMkLst>
        </pc:spChg>
        <pc:spChg chg="mod">
          <ac:chgData name="Ragnhild Halvorsrud" userId="917ea340-fd63-490f-a7db-68428d24cf32" providerId="ADAL" clId="{3F26B701-AADC-4668-AAA4-FB7BA2B947B1}" dt="2020-06-19T09:05:35.803" v="2680" actId="790"/>
          <ac:spMkLst>
            <pc:docMk/>
            <pc:sldMk cId="3265801124" sldId="522"/>
            <ac:spMk id="296" creationId="{D73692DC-1E8D-443D-B6E2-6750A20F11A1}"/>
          </ac:spMkLst>
        </pc:spChg>
        <pc:spChg chg="mod">
          <ac:chgData name="Ragnhild Halvorsrud" userId="917ea340-fd63-490f-a7db-68428d24cf32" providerId="ADAL" clId="{3F26B701-AADC-4668-AAA4-FB7BA2B947B1}" dt="2020-06-19T09:05:35.805" v="2681" actId="790"/>
          <ac:spMkLst>
            <pc:docMk/>
            <pc:sldMk cId="3265801124" sldId="522"/>
            <ac:spMk id="297" creationId="{86501363-E2C3-4016-8AA9-C626FEBF216C}"/>
          </ac:spMkLst>
        </pc:spChg>
        <pc:spChg chg="mod">
          <ac:chgData name="Ragnhild Halvorsrud" userId="917ea340-fd63-490f-a7db-68428d24cf32" providerId="ADAL" clId="{3F26B701-AADC-4668-AAA4-FB7BA2B947B1}" dt="2020-06-19T09:05:35.807" v="2682" actId="790"/>
          <ac:spMkLst>
            <pc:docMk/>
            <pc:sldMk cId="3265801124" sldId="522"/>
            <ac:spMk id="298" creationId="{A20BBAC3-F915-4D33-BC5E-34D5CA17976F}"/>
          </ac:spMkLst>
        </pc:spChg>
        <pc:spChg chg="mod">
          <ac:chgData name="Ragnhild Halvorsrud" userId="917ea340-fd63-490f-a7db-68428d24cf32" providerId="ADAL" clId="{3F26B701-AADC-4668-AAA4-FB7BA2B947B1}" dt="2020-06-19T09:05:35.832" v="2698" actId="790"/>
          <ac:spMkLst>
            <pc:docMk/>
            <pc:sldMk cId="3265801124" sldId="522"/>
            <ac:spMk id="301" creationId="{E4A099A6-5F79-495B-A941-CCCBB6869385}"/>
          </ac:spMkLst>
        </pc:spChg>
        <pc:spChg chg="mod">
          <ac:chgData name="Ragnhild Halvorsrud" userId="917ea340-fd63-490f-a7db-68428d24cf32" providerId="ADAL" clId="{3F26B701-AADC-4668-AAA4-FB7BA2B947B1}" dt="2020-06-19T09:05:35.808" v="2683" actId="790"/>
          <ac:spMkLst>
            <pc:docMk/>
            <pc:sldMk cId="3265801124" sldId="522"/>
            <ac:spMk id="304" creationId="{A8816E58-6997-4C8B-A9FB-B8907DBF3124}"/>
          </ac:spMkLst>
        </pc:spChg>
        <pc:spChg chg="mod">
          <ac:chgData name="Ragnhild Halvorsrud" userId="917ea340-fd63-490f-a7db-68428d24cf32" providerId="ADAL" clId="{3F26B701-AADC-4668-AAA4-FB7BA2B947B1}" dt="2020-06-19T09:05:35.810" v="2684" actId="790"/>
          <ac:spMkLst>
            <pc:docMk/>
            <pc:sldMk cId="3265801124" sldId="522"/>
            <ac:spMk id="305" creationId="{B4862BA6-B02E-468C-8E99-E435C47A5C40}"/>
          </ac:spMkLst>
        </pc:spChg>
        <pc:spChg chg="mod">
          <ac:chgData name="Ragnhild Halvorsrud" userId="917ea340-fd63-490f-a7db-68428d24cf32" providerId="ADAL" clId="{3F26B701-AADC-4668-AAA4-FB7BA2B947B1}" dt="2020-06-19T09:05:35.833" v="2699" actId="790"/>
          <ac:spMkLst>
            <pc:docMk/>
            <pc:sldMk cId="3265801124" sldId="522"/>
            <ac:spMk id="310" creationId="{53C579A7-5980-4FD5-87D9-46EEF96F00AD}"/>
          </ac:spMkLst>
        </pc:spChg>
        <pc:spChg chg="mod">
          <ac:chgData name="Ragnhild Halvorsrud" userId="917ea340-fd63-490f-a7db-68428d24cf32" providerId="ADAL" clId="{3F26B701-AADC-4668-AAA4-FB7BA2B947B1}" dt="2020-06-19T09:05:35.843" v="2705" actId="790"/>
          <ac:spMkLst>
            <pc:docMk/>
            <pc:sldMk cId="3265801124" sldId="522"/>
            <ac:spMk id="311" creationId="{4B4E8D95-6E7E-4B81-86F0-66E072CC92D5}"/>
          </ac:spMkLst>
        </pc:spChg>
        <pc:spChg chg="mod">
          <ac:chgData name="Ragnhild Halvorsrud" userId="917ea340-fd63-490f-a7db-68428d24cf32" providerId="ADAL" clId="{3F26B701-AADC-4668-AAA4-FB7BA2B947B1}" dt="2020-06-19T09:05:35.813" v="2686" actId="790"/>
          <ac:spMkLst>
            <pc:docMk/>
            <pc:sldMk cId="3265801124" sldId="522"/>
            <ac:spMk id="320" creationId="{5C882BD8-1196-48DA-A77E-39BE6A67F667}"/>
          </ac:spMkLst>
        </pc:spChg>
        <pc:spChg chg="mod">
          <ac:chgData name="Ragnhild Halvorsrud" userId="917ea340-fd63-490f-a7db-68428d24cf32" providerId="ADAL" clId="{3F26B701-AADC-4668-AAA4-FB7BA2B947B1}" dt="2020-06-19T09:05:35.815" v="2687" actId="790"/>
          <ac:spMkLst>
            <pc:docMk/>
            <pc:sldMk cId="3265801124" sldId="522"/>
            <ac:spMk id="322" creationId="{F856BEEF-EC0F-4418-B407-22A628DE8A6D}"/>
          </ac:spMkLst>
        </pc:spChg>
        <pc:spChg chg="mod">
          <ac:chgData name="Ragnhild Halvorsrud" userId="917ea340-fd63-490f-a7db-68428d24cf32" providerId="ADAL" clId="{3F26B701-AADC-4668-AAA4-FB7BA2B947B1}" dt="2020-06-19T09:05:35.816" v="2688" actId="790"/>
          <ac:spMkLst>
            <pc:docMk/>
            <pc:sldMk cId="3265801124" sldId="522"/>
            <ac:spMk id="323" creationId="{45064620-545F-44DE-872E-EEBEADE54AF4}"/>
          </ac:spMkLst>
        </pc:spChg>
        <pc:spChg chg="mod">
          <ac:chgData name="Ragnhild Halvorsrud" userId="917ea340-fd63-490f-a7db-68428d24cf32" providerId="ADAL" clId="{3F26B701-AADC-4668-AAA4-FB7BA2B947B1}" dt="2020-06-19T09:05:35.818" v="2689" actId="790"/>
          <ac:spMkLst>
            <pc:docMk/>
            <pc:sldMk cId="3265801124" sldId="522"/>
            <ac:spMk id="324" creationId="{B0408973-02CF-4E3B-AB30-1A4CB3576F3A}"/>
          </ac:spMkLst>
        </pc:spChg>
        <pc:spChg chg="mod">
          <ac:chgData name="Ragnhild Halvorsrud" userId="917ea340-fd63-490f-a7db-68428d24cf32" providerId="ADAL" clId="{3F26B701-AADC-4668-AAA4-FB7BA2B947B1}" dt="2020-06-19T09:05:35.823" v="2692" actId="790"/>
          <ac:spMkLst>
            <pc:docMk/>
            <pc:sldMk cId="3265801124" sldId="522"/>
            <ac:spMk id="327" creationId="{310FA8D0-04CA-4927-9360-FE5CF1D8312E}"/>
          </ac:spMkLst>
        </pc:spChg>
        <pc:spChg chg="mod">
          <ac:chgData name="Ragnhild Halvorsrud" userId="917ea340-fd63-490f-a7db-68428d24cf32" providerId="ADAL" clId="{3F26B701-AADC-4668-AAA4-FB7BA2B947B1}" dt="2020-06-19T09:05:35.827" v="2695" actId="790"/>
          <ac:spMkLst>
            <pc:docMk/>
            <pc:sldMk cId="3265801124" sldId="522"/>
            <ac:spMk id="329" creationId="{9299E446-1F06-4DA5-A09E-E12AB5117FD9}"/>
          </ac:spMkLst>
        </pc:spChg>
        <pc:spChg chg="mod">
          <ac:chgData name="Ragnhild Halvorsrud" userId="917ea340-fd63-490f-a7db-68428d24cf32" providerId="ADAL" clId="{3F26B701-AADC-4668-AAA4-FB7BA2B947B1}" dt="2020-06-19T09:05:35.824" v="2693" actId="790"/>
          <ac:spMkLst>
            <pc:docMk/>
            <pc:sldMk cId="3265801124" sldId="522"/>
            <ac:spMk id="330" creationId="{DD2D2873-2A8F-4859-8872-368CEF8635E9}"/>
          </ac:spMkLst>
        </pc:spChg>
        <pc:spChg chg="mod">
          <ac:chgData name="Ragnhild Halvorsrud" userId="917ea340-fd63-490f-a7db-68428d24cf32" providerId="ADAL" clId="{3F26B701-AADC-4668-AAA4-FB7BA2B947B1}" dt="2020-06-19T09:05:35.826" v="2694" actId="790"/>
          <ac:spMkLst>
            <pc:docMk/>
            <pc:sldMk cId="3265801124" sldId="522"/>
            <ac:spMk id="331" creationId="{9C365A96-4C32-459D-99FF-AF34F7AF2630}"/>
          </ac:spMkLst>
        </pc:spChg>
        <pc:spChg chg="mod">
          <ac:chgData name="Ragnhild Halvorsrud" userId="917ea340-fd63-490f-a7db-68428d24cf32" providerId="ADAL" clId="{3F26B701-AADC-4668-AAA4-FB7BA2B947B1}" dt="2020-06-19T09:05:35.819" v="2690" actId="790"/>
          <ac:spMkLst>
            <pc:docMk/>
            <pc:sldMk cId="3265801124" sldId="522"/>
            <ac:spMk id="334" creationId="{E37E8A90-7A30-40AC-B8EB-C692FD764241}"/>
          </ac:spMkLst>
        </pc:spChg>
        <pc:spChg chg="mod">
          <ac:chgData name="Ragnhild Halvorsrud" userId="917ea340-fd63-490f-a7db-68428d24cf32" providerId="ADAL" clId="{3F26B701-AADC-4668-AAA4-FB7BA2B947B1}" dt="2020-06-19T09:05:35.521" v="2547" actId="790"/>
          <ac:spMkLst>
            <pc:docMk/>
            <pc:sldMk cId="3265801124" sldId="522"/>
            <ac:spMk id="353" creationId="{6F8905C0-7F47-4D51-8A64-5F3EC3FBF6B4}"/>
          </ac:spMkLst>
        </pc:spChg>
        <pc:spChg chg="mod">
          <ac:chgData name="Ragnhild Halvorsrud" userId="917ea340-fd63-490f-a7db-68428d24cf32" providerId="ADAL" clId="{3F26B701-AADC-4668-AAA4-FB7BA2B947B1}" dt="2020-06-19T09:05:35.524" v="2548" actId="790"/>
          <ac:spMkLst>
            <pc:docMk/>
            <pc:sldMk cId="3265801124" sldId="522"/>
            <ac:spMk id="354" creationId="{FC8AA574-A54D-4CDA-BA21-322B3B849C09}"/>
          </ac:spMkLst>
        </pc:spChg>
        <pc:spChg chg="mod">
          <ac:chgData name="Ragnhild Halvorsrud" userId="917ea340-fd63-490f-a7db-68428d24cf32" providerId="ADAL" clId="{3F26B701-AADC-4668-AAA4-FB7BA2B947B1}" dt="2020-06-19T09:05:35.527" v="2549" actId="790"/>
          <ac:spMkLst>
            <pc:docMk/>
            <pc:sldMk cId="3265801124" sldId="522"/>
            <ac:spMk id="355" creationId="{17DD756B-A51F-45FD-8523-0F3725089DA7}"/>
          </ac:spMkLst>
        </pc:spChg>
        <pc:spChg chg="mod">
          <ac:chgData name="Ragnhild Halvorsrud" userId="917ea340-fd63-490f-a7db-68428d24cf32" providerId="ADAL" clId="{3F26B701-AADC-4668-AAA4-FB7BA2B947B1}" dt="2020-06-19T09:05:35.529" v="2550" actId="790"/>
          <ac:spMkLst>
            <pc:docMk/>
            <pc:sldMk cId="3265801124" sldId="522"/>
            <ac:spMk id="356" creationId="{C78B434C-EA48-4136-9AD4-6A5AA418A2C0}"/>
          </ac:spMkLst>
        </pc:spChg>
        <pc:spChg chg="mod">
          <ac:chgData name="Ragnhild Halvorsrud" userId="917ea340-fd63-490f-a7db-68428d24cf32" providerId="ADAL" clId="{3F26B701-AADC-4668-AAA4-FB7BA2B947B1}" dt="2020-06-19T09:05:35.531" v="2551" actId="790"/>
          <ac:spMkLst>
            <pc:docMk/>
            <pc:sldMk cId="3265801124" sldId="522"/>
            <ac:spMk id="357" creationId="{AB7072A3-91A6-4911-9346-C90A0CED455C}"/>
          </ac:spMkLst>
        </pc:spChg>
        <pc:spChg chg="mod">
          <ac:chgData name="Ragnhild Halvorsrud" userId="917ea340-fd63-490f-a7db-68428d24cf32" providerId="ADAL" clId="{3F26B701-AADC-4668-AAA4-FB7BA2B947B1}" dt="2020-06-19T09:05:35.533" v="2552" actId="790"/>
          <ac:spMkLst>
            <pc:docMk/>
            <pc:sldMk cId="3265801124" sldId="522"/>
            <ac:spMk id="358" creationId="{41862DE3-E94A-4050-AC77-D396C3BF7CC1}"/>
          </ac:spMkLst>
        </pc:spChg>
        <pc:spChg chg="mod">
          <ac:chgData name="Ragnhild Halvorsrud" userId="917ea340-fd63-490f-a7db-68428d24cf32" providerId="ADAL" clId="{3F26B701-AADC-4668-AAA4-FB7BA2B947B1}" dt="2020-06-19T09:05:35.534" v="2553" actId="790"/>
          <ac:spMkLst>
            <pc:docMk/>
            <pc:sldMk cId="3265801124" sldId="522"/>
            <ac:spMk id="359" creationId="{8316677C-3240-404D-B48A-0142F91C420C}"/>
          </ac:spMkLst>
        </pc:spChg>
        <pc:spChg chg="mod">
          <ac:chgData name="Ragnhild Halvorsrud" userId="917ea340-fd63-490f-a7db-68428d24cf32" providerId="ADAL" clId="{3F26B701-AADC-4668-AAA4-FB7BA2B947B1}" dt="2020-06-19T09:05:35.536" v="2554" actId="790"/>
          <ac:spMkLst>
            <pc:docMk/>
            <pc:sldMk cId="3265801124" sldId="522"/>
            <ac:spMk id="360" creationId="{3B6B7B43-DD3B-4DD9-BD4E-850103149AA9}"/>
          </ac:spMkLst>
        </pc:spChg>
        <pc:spChg chg="mod">
          <ac:chgData name="Ragnhild Halvorsrud" userId="917ea340-fd63-490f-a7db-68428d24cf32" providerId="ADAL" clId="{3F26B701-AADC-4668-AAA4-FB7BA2B947B1}" dt="2020-06-19T09:05:35.553" v="2561" actId="790"/>
          <ac:spMkLst>
            <pc:docMk/>
            <pc:sldMk cId="3265801124" sldId="522"/>
            <ac:spMk id="417" creationId="{668AB1D3-5331-4D65-AC91-9857C0AC6425}"/>
          </ac:spMkLst>
        </pc:spChg>
        <pc:spChg chg="mod">
          <ac:chgData name="Ragnhild Halvorsrud" userId="917ea340-fd63-490f-a7db-68428d24cf32" providerId="ADAL" clId="{3F26B701-AADC-4668-AAA4-FB7BA2B947B1}" dt="2020-06-19T09:05:35.555" v="2562" actId="790"/>
          <ac:spMkLst>
            <pc:docMk/>
            <pc:sldMk cId="3265801124" sldId="522"/>
            <ac:spMk id="418" creationId="{15F701D0-1C3D-41C7-9B3C-372F836DF470}"/>
          </ac:spMkLst>
        </pc:spChg>
        <pc:spChg chg="mod">
          <ac:chgData name="Ragnhild Halvorsrud" userId="917ea340-fd63-490f-a7db-68428d24cf32" providerId="ADAL" clId="{3F26B701-AADC-4668-AAA4-FB7BA2B947B1}" dt="2020-06-19T09:05:35.557" v="2563" actId="790"/>
          <ac:spMkLst>
            <pc:docMk/>
            <pc:sldMk cId="3265801124" sldId="522"/>
            <ac:spMk id="419" creationId="{EA1695FD-5E77-4CEF-B2F2-B7CCB9BF674C}"/>
          </ac:spMkLst>
        </pc:spChg>
        <pc:spChg chg="mod">
          <ac:chgData name="Ragnhild Halvorsrud" userId="917ea340-fd63-490f-a7db-68428d24cf32" providerId="ADAL" clId="{3F26B701-AADC-4668-AAA4-FB7BA2B947B1}" dt="2020-06-19T09:05:35.559" v="2564" actId="790"/>
          <ac:spMkLst>
            <pc:docMk/>
            <pc:sldMk cId="3265801124" sldId="522"/>
            <ac:spMk id="420" creationId="{4C3EDDF1-BFD6-4F81-928E-3E4FCC819B4D}"/>
          </ac:spMkLst>
        </pc:spChg>
        <pc:spChg chg="mod">
          <ac:chgData name="Ragnhild Halvorsrud" userId="917ea340-fd63-490f-a7db-68428d24cf32" providerId="ADAL" clId="{3F26B701-AADC-4668-AAA4-FB7BA2B947B1}" dt="2020-06-19T09:05:35.560" v="2565" actId="790"/>
          <ac:spMkLst>
            <pc:docMk/>
            <pc:sldMk cId="3265801124" sldId="522"/>
            <ac:spMk id="421" creationId="{DD4D5313-DD5B-4230-AB3B-4B9A998E4E23}"/>
          </ac:spMkLst>
        </pc:spChg>
        <pc:spChg chg="mod">
          <ac:chgData name="Ragnhild Halvorsrud" userId="917ea340-fd63-490f-a7db-68428d24cf32" providerId="ADAL" clId="{3F26B701-AADC-4668-AAA4-FB7BA2B947B1}" dt="2020-06-19T09:05:35.784" v="2668" actId="790"/>
          <ac:spMkLst>
            <pc:docMk/>
            <pc:sldMk cId="3265801124" sldId="522"/>
            <ac:spMk id="439" creationId="{54F9C32F-C448-4751-A424-EAF60362A3C0}"/>
          </ac:spMkLst>
        </pc:spChg>
        <pc:spChg chg="mod">
          <ac:chgData name="Ragnhild Halvorsrud" userId="917ea340-fd63-490f-a7db-68428d24cf32" providerId="ADAL" clId="{3F26B701-AADC-4668-AAA4-FB7BA2B947B1}" dt="2020-06-19T09:05:35.830" v="2697" actId="790"/>
          <ac:spMkLst>
            <pc:docMk/>
            <pc:sldMk cId="3265801124" sldId="522"/>
            <ac:spMk id="440" creationId="{30CD0F66-FB04-43CB-BD35-9CC55367545D}"/>
          </ac:spMkLst>
        </pc:spChg>
        <pc:spChg chg="mod">
          <ac:chgData name="Ragnhild Halvorsrud" userId="917ea340-fd63-490f-a7db-68428d24cf32" providerId="ADAL" clId="{3F26B701-AADC-4668-AAA4-FB7BA2B947B1}" dt="2020-06-19T09:05:35.811" v="2685" actId="790"/>
          <ac:spMkLst>
            <pc:docMk/>
            <pc:sldMk cId="3265801124" sldId="522"/>
            <ac:spMk id="441" creationId="{4A67FC04-6592-4971-B5D2-3AD692785A39}"/>
          </ac:spMkLst>
        </pc:spChg>
        <pc:spChg chg="mod">
          <ac:chgData name="Ragnhild Halvorsrud" userId="917ea340-fd63-490f-a7db-68428d24cf32" providerId="ADAL" clId="{3F26B701-AADC-4668-AAA4-FB7BA2B947B1}" dt="2020-06-19T09:05:35.564" v="2566" actId="790"/>
          <ac:spMkLst>
            <pc:docMk/>
            <pc:sldMk cId="3265801124" sldId="522"/>
            <ac:spMk id="443" creationId="{D2D4A9A8-081F-4325-A527-EFA96F131E2D}"/>
          </ac:spMkLst>
        </pc:spChg>
        <pc:spChg chg="mod">
          <ac:chgData name="Ragnhild Halvorsrud" userId="917ea340-fd63-490f-a7db-68428d24cf32" providerId="ADAL" clId="{3F26B701-AADC-4668-AAA4-FB7BA2B947B1}" dt="2020-06-19T09:05:35.566" v="2567" actId="790"/>
          <ac:spMkLst>
            <pc:docMk/>
            <pc:sldMk cId="3265801124" sldId="522"/>
            <ac:spMk id="446" creationId="{7CFEF867-8A9E-444A-8E4C-1A5D812045FC}"/>
          </ac:spMkLst>
        </pc:spChg>
        <pc:spChg chg="mod">
          <ac:chgData name="Ragnhild Halvorsrud" userId="917ea340-fd63-490f-a7db-68428d24cf32" providerId="ADAL" clId="{3F26B701-AADC-4668-AAA4-FB7BA2B947B1}" dt="2020-06-19T09:05:35.568" v="2568" actId="790"/>
          <ac:spMkLst>
            <pc:docMk/>
            <pc:sldMk cId="3265801124" sldId="522"/>
            <ac:spMk id="447" creationId="{C5FF1B51-948B-4E3A-A147-BBE033180877}"/>
          </ac:spMkLst>
        </pc:spChg>
        <pc:spChg chg="mod">
          <ac:chgData name="Ragnhild Halvorsrud" userId="917ea340-fd63-490f-a7db-68428d24cf32" providerId="ADAL" clId="{3F26B701-AADC-4668-AAA4-FB7BA2B947B1}" dt="2020-06-19T09:05:35.571" v="2569" actId="790"/>
          <ac:spMkLst>
            <pc:docMk/>
            <pc:sldMk cId="3265801124" sldId="522"/>
            <ac:spMk id="448" creationId="{578BE484-3704-41F7-9271-EF7E87D7C5C5}"/>
          </ac:spMkLst>
        </pc:spChg>
        <pc:spChg chg="mod">
          <ac:chgData name="Ragnhild Halvorsrud" userId="917ea340-fd63-490f-a7db-68428d24cf32" providerId="ADAL" clId="{3F26B701-AADC-4668-AAA4-FB7BA2B947B1}" dt="2020-06-19T09:05:35.573" v="2570" actId="790"/>
          <ac:spMkLst>
            <pc:docMk/>
            <pc:sldMk cId="3265801124" sldId="522"/>
            <ac:spMk id="449" creationId="{7FC6E9D2-D5FE-4B49-8643-36B42A2FFACE}"/>
          </ac:spMkLst>
        </pc:spChg>
        <pc:spChg chg="mod">
          <ac:chgData name="Ragnhild Halvorsrud" userId="917ea340-fd63-490f-a7db-68428d24cf32" providerId="ADAL" clId="{3F26B701-AADC-4668-AAA4-FB7BA2B947B1}" dt="2020-06-19T09:05:35.575" v="2571" actId="790"/>
          <ac:spMkLst>
            <pc:docMk/>
            <pc:sldMk cId="3265801124" sldId="522"/>
            <ac:spMk id="450" creationId="{0C08112C-A1A2-4B0C-B817-3970DAA2E189}"/>
          </ac:spMkLst>
        </pc:spChg>
        <pc:spChg chg="mod">
          <ac:chgData name="Ragnhild Halvorsrud" userId="917ea340-fd63-490f-a7db-68428d24cf32" providerId="ADAL" clId="{3F26B701-AADC-4668-AAA4-FB7BA2B947B1}" dt="2020-06-19T09:05:35.577" v="2572" actId="790"/>
          <ac:spMkLst>
            <pc:docMk/>
            <pc:sldMk cId="3265801124" sldId="522"/>
            <ac:spMk id="454" creationId="{6D075F23-FF12-47C0-B484-1D408031CB46}"/>
          </ac:spMkLst>
        </pc:spChg>
        <pc:spChg chg="mod">
          <ac:chgData name="Ragnhild Halvorsrud" userId="917ea340-fd63-490f-a7db-68428d24cf32" providerId="ADAL" clId="{3F26B701-AADC-4668-AAA4-FB7BA2B947B1}" dt="2020-06-19T09:05:35.579" v="2573" actId="790"/>
          <ac:spMkLst>
            <pc:docMk/>
            <pc:sldMk cId="3265801124" sldId="522"/>
            <ac:spMk id="457" creationId="{91B580E6-3693-4A43-9447-8D5E98607131}"/>
          </ac:spMkLst>
        </pc:spChg>
        <pc:spChg chg="mod">
          <ac:chgData name="Ragnhild Halvorsrud" userId="917ea340-fd63-490f-a7db-68428d24cf32" providerId="ADAL" clId="{3F26B701-AADC-4668-AAA4-FB7BA2B947B1}" dt="2020-06-19T09:05:35.581" v="2574" actId="790"/>
          <ac:spMkLst>
            <pc:docMk/>
            <pc:sldMk cId="3265801124" sldId="522"/>
            <ac:spMk id="458" creationId="{70A16D36-CA90-4436-BBB6-F8FC9B4BCCED}"/>
          </ac:spMkLst>
        </pc:spChg>
        <pc:spChg chg="mod">
          <ac:chgData name="Ragnhild Halvorsrud" userId="917ea340-fd63-490f-a7db-68428d24cf32" providerId="ADAL" clId="{3F26B701-AADC-4668-AAA4-FB7BA2B947B1}" dt="2020-06-19T09:05:35.583" v="2575" actId="790"/>
          <ac:spMkLst>
            <pc:docMk/>
            <pc:sldMk cId="3265801124" sldId="522"/>
            <ac:spMk id="459" creationId="{4EEA7E75-1DB6-4DB1-A783-2811C526FBB5}"/>
          </ac:spMkLst>
        </pc:spChg>
        <pc:spChg chg="mod">
          <ac:chgData name="Ragnhild Halvorsrud" userId="917ea340-fd63-490f-a7db-68428d24cf32" providerId="ADAL" clId="{3F26B701-AADC-4668-AAA4-FB7BA2B947B1}" dt="2020-06-19T09:05:35.587" v="2576" actId="790"/>
          <ac:spMkLst>
            <pc:docMk/>
            <pc:sldMk cId="3265801124" sldId="522"/>
            <ac:spMk id="460" creationId="{C59D7145-6CA3-4F3B-8022-6B147B806321}"/>
          </ac:spMkLst>
        </pc:spChg>
        <pc:spChg chg="mod">
          <ac:chgData name="Ragnhild Halvorsrud" userId="917ea340-fd63-490f-a7db-68428d24cf32" providerId="ADAL" clId="{3F26B701-AADC-4668-AAA4-FB7BA2B947B1}" dt="2020-06-19T09:05:35.821" v="2691" actId="790"/>
          <ac:spMkLst>
            <pc:docMk/>
            <pc:sldMk cId="3265801124" sldId="522"/>
            <ac:spMk id="461" creationId="{68C83E66-BF6E-46AA-80C6-18E9B8AA779F}"/>
          </ac:spMkLst>
        </pc:spChg>
        <pc:spChg chg="mod">
          <ac:chgData name="Ragnhild Halvorsrud" userId="917ea340-fd63-490f-a7db-68428d24cf32" providerId="ADAL" clId="{3F26B701-AADC-4668-AAA4-FB7BA2B947B1}" dt="2020-06-19T09:05:35.589" v="2577" actId="790"/>
          <ac:spMkLst>
            <pc:docMk/>
            <pc:sldMk cId="3265801124" sldId="522"/>
            <ac:spMk id="462" creationId="{D43AE07E-ECC3-4597-9072-67611414BAF1}"/>
          </ac:spMkLst>
        </pc:spChg>
        <pc:spChg chg="mod">
          <ac:chgData name="Ragnhild Halvorsrud" userId="917ea340-fd63-490f-a7db-68428d24cf32" providerId="ADAL" clId="{3F26B701-AADC-4668-AAA4-FB7BA2B947B1}" dt="2020-06-19T09:05:35.829" v="2696" actId="790"/>
          <ac:spMkLst>
            <pc:docMk/>
            <pc:sldMk cId="3265801124" sldId="522"/>
            <ac:spMk id="466" creationId="{8D4AD2C8-20F8-471F-9705-D9E2FE24F28C}"/>
          </ac:spMkLst>
        </pc:spChg>
        <pc:spChg chg="mod">
          <ac:chgData name="Ragnhild Halvorsrud" userId="917ea340-fd63-490f-a7db-68428d24cf32" providerId="ADAL" clId="{3F26B701-AADC-4668-AAA4-FB7BA2B947B1}" dt="2020-06-19T09:05:35.591" v="2578" actId="790"/>
          <ac:spMkLst>
            <pc:docMk/>
            <pc:sldMk cId="3265801124" sldId="522"/>
            <ac:spMk id="467" creationId="{BA9DD4D3-597A-4B7C-8E33-D67D8A06371B}"/>
          </ac:spMkLst>
        </pc:spChg>
        <pc:spChg chg="mod">
          <ac:chgData name="Ragnhild Halvorsrud" userId="917ea340-fd63-490f-a7db-68428d24cf32" providerId="ADAL" clId="{3F26B701-AADC-4668-AAA4-FB7BA2B947B1}" dt="2020-06-19T09:05:35.593" v="2579" actId="790"/>
          <ac:spMkLst>
            <pc:docMk/>
            <pc:sldMk cId="3265801124" sldId="522"/>
            <ac:spMk id="471" creationId="{7EB9CCB2-F51F-4DF6-BC37-0AF6FF3AB668}"/>
          </ac:spMkLst>
        </pc:spChg>
        <pc:spChg chg="mod">
          <ac:chgData name="Ragnhild Halvorsrud" userId="917ea340-fd63-490f-a7db-68428d24cf32" providerId="ADAL" clId="{3F26B701-AADC-4668-AAA4-FB7BA2B947B1}" dt="2020-06-19T09:05:35.595" v="2580" actId="790"/>
          <ac:spMkLst>
            <pc:docMk/>
            <pc:sldMk cId="3265801124" sldId="522"/>
            <ac:spMk id="472" creationId="{990CE242-4115-4AD3-85F5-E263A160F366}"/>
          </ac:spMkLst>
        </pc:spChg>
        <pc:spChg chg="mod">
          <ac:chgData name="Ragnhild Halvorsrud" userId="917ea340-fd63-490f-a7db-68428d24cf32" providerId="ADAL" clId="{3F26B701-AADC-4668-AAA4-FB7BA2B947B1}" dt="2020-06-19T09:05:35.423" v="2507" actId="790"/>
          <ac:spMkLst>
            <pc:docMk/>
            <pc:sldMk cId="3265801124" sldId="522"/>
            <ac:spMk id="473" creationId="{40E8628E-9B7A-42D9-8020-C5DCBE30AD69}"/>
          </ac:spMkLst>
        </pc:spChg>
        <pc:spChg chg="mod">
          <ac:chgData name="Ragnhild Halvorsrud" userId="917ea340-fd63-490f-a7db-68428d24cf32" providerId="ADAL" clId="{3F26B701-AADC-4668-AAA4-FB7BA2B947B1}" dt="2020-06-19T09:05:35.426" v="2508" actId="790"/>
          <ac:spMkLst>
            <pc:docMk/>
            <pc:sldMk cId="3265801124" sldId="522"/>
            <ac:spMk id="474" creationId="{1DBC8BBE-1330-424F-85F4-4AB0966AE9A6}"/>
          </ac:spMkLst>
        </pc:spChg>
        <pc:spChg chg="mod">
          <ac:chgData name="Ragnhild Halvorsrud" userId="917ea340-fd63-490f-a7db-68428d24cf32" providerId="ADAL" clId="{3F26B701-AADC-4668-AAA4-FB7BA2B947B1}" dt="2020-06-19T09:05:35.432" v="2509" actId="790"/>
          <ac:spMkLst>
            <pc:docMk/>
            <pc:sldMk cId="3265801124" sldId="522"/>
            <ac:spMk id="475" creationId="{415F286F-7775-409D-B4AF-03A672CE8276}"/>
          </ac:spMkLst>
        </pc:spChg>
        <pc:spChg chg="mod">
          <ac:chgData name="Ragnhild Halvorsrud" userId="917ea340-fd63-490f-a7db-68428d24cf32" providerId="ADAL" clId="{3F26B701-AADC-4668-AAA4-FB7BA2B947B1}" dt="2020-06-19T09:05:35.435" v="2510" actId="790"/>
          <ac:spMkLst>
            <pc:docMk/>
            <pc:sldMk cId="3265801124" sldId="522"/>
            <ac:spMk id="476" creationId="{70DB447C-31D0-4020-A0EF-8EB1047469AA}"/>
          </ac:spMkLst>
        </pc:spChg>
        <pc:spChg chg="mod">
          <ac:chgData name="Ragnhild Halvorsrud" userId="917ea340-fd63-490f-a7db-68428d24cf32" providerId="ADAL" clId="{3F26B701-AADC-4668-AAA4-FB7BA2B947B1}" dt="2020-06-19T09:05:35.437" v="2511" actId="790"/>
          <ac:spMkLst>
            <pc:docMk/>
            <pc:sldMk cId="3265801124" sldId="522"/>
            <ac:spMk id="477" creationId="{1A902A3E-96B2-423C-B7E4-860759835EDB}"/>
          </ac:spMkLst>
        </pc:spChg>
        <pc:spChg chg="mod">
          <ac:chgData name="Ragnhild Halvorsrud" userId="917ea340-fd63-490f-a7db-68428d24cf32" providerId="ADAL" clId="{3F26B701-AADC-4668-AAA4-FB7BA2B947B1}" dt="2020-06-19T09:05:35.440" v="2512" actId="790"/>
          <ac:spMkLst>
            <pc:docMk/>
            <pc:sldMk cId="3265801124" sldId="522"/>
            <ac:spMk id="478" creationId="{54C7CD38-F107-4353-9523-4E0C10F562E5}"/>
          </ac:spMkLst>
        </pc:spChg>
        <pc:spChg chg="mod">
          <ac:chgData name="Ragnhild Halvorsrud" userId="917ea340-fd63-490f-a7db-68428d24cf32" providerId="ADAL" clId="{3F26B701-AADC-4668-AAA4-FB7BA2B947B1}" dt="2020-06-19T09:05:35.442" v="2513" actId="790"/>
          <ac:spMkLst>
            <pc:docMk/>
            <pc:sldMk cId="3265801124" sldId="522"/>
            <ac:spMk id="520" creationId="{D846AC14-DDF8-48CE-A934-DE52736B5FC2}"/>
          </ac:spMkLst>
        </pc:spChg>
        <pc:spChg chg="mod">
          <ac:chgData name="Ragnhild Halvorsrud" userId="917ea340-fd63-490f-a7db-68428d24cf32" providerId="ADAL" clId="{3F26B701-AADC-4668-AAA4-FB7BA2B947B1}" dt="2020-06-19T09:05:35.444" v="2514" actId="790"/>
          <ac:spMkLst>
            <pc:docMk/>
            <pc:sldMk cId="3265801124" sldId="522"/>
            <ac:spMk id="521" creationId="{0FF77C29-152D-43C2-9511-D6FA551A9F53}"/>
          </ac:spMkLst>
        </pc:spChg>
        <pc:spChg chg="mod">
          <ac:chgData name="Ragnhild Halvorsrud" userId="917ea340-fd63-490f-a7db-68428d24cf32" providerId="ADAL" clId="{3F26B701-AADC-4668-AAA4-FB7BA2B947B1}" dt="2020-06-19T09:05:35.596" v="2581" actId="790"/>
          <ac:spMkLst>
            <pc:docMk/>
            <pc:sldMk cId="3265801124" sldId="522"/>
            <ac:spMk id="522" creationId="{CEBA2555-C002-4EE4-ABE7-B357184B28F4}"/>
          </ac:spMkLst>
        </pc:spChg>
        <pc:spChg chg="mod">
          <ac:chgData name="Ragnhild Halvorsrud" userId="917ea340-fd63-490f-a7db-68428d24cf32" providerId="ADAL" clId="{3F26B701-AADC-4668-AAA4-FB7BA2B947B1}" dt="2020-06-19T09:05:35.447" v="2515" actId="790"/>
          <ac:spMkLst>
            <pc:docMk/>
            <pc:sldMk cId="3265801124" sldId="522"/>
            <ac:spMk id="524" creationId="{D98842F7-5FB1-48FA-AF57-CAA300D2AE55}"/>
          </ac:spMkLst>
        </pc:spChg>
        <pc:spChg chg="mod">
          <ac:chgData name="Ragnhild Halvorsrud" userId="917ea340-fd63-490f-a7db-68428d24cf32" providerId="ADAL" clId="{3F26B701-AADC-4668-AAA4-FB7BA2B947B1}" dt="2020-06-19T09:05:35.450" v="2516" actId="790"/>
          <ac:spMkLst>
            <pc:docMk/>
            <pc:sldMk cId="3265801124" sldId="522"/>
            <ac:spMk id="525" creationId="{7D71CF6A-5472-4ADD-B143-B72C963EE06F}"/>
          </ac:spMkLst>
        </pc:spChg>
        <pc:spChg chg="mod">
          <ac:chgData name="Ragnhild Halvorsrud" userId="917ea340-fd63-490f-a7db-68428d24cf32" providerId="ADAL" clId="{3F26B701-AADC-4668-AAA4-FB7BA2B947B1}" dt="2020-06-19T09:05:35.452" v="2517" actId="790"/>
          <ac:spMkLst>
            <pc:docMk/>
            <pc:sldMk cId="3265801124" sldId="522"/>
            <ac:spMk id="526" creationId="{C57B04AA-4801-4DD5-954F-A7E06EECE63B}"/>
          </ac:spMkLst>
        </pc:spChg>
        <pc:spChg chg="mod">
          <ac:chgData name="Ragnhild Halvorsrud" userId="917ea340-fd63-490f-a7db-68428d24cf32" providerId="ADAL" clId="{3F26B701-AADC-4668-AAA4-FB7BA2B947B1}" dt="2020-06-19T09:05:35.454" v="2518" actId="790"/>
          <ac:spMkLst>
            <pc:docMk/>
            <pc:sldMk cId="3265801124" sldId="522"/>
            <ac:spMk id="527" creationId="{24CAE481-DE6F-4343-B383-48E75AD23393}"/>
          </ac:spMkLst>
        </pc:spChg>
        <pc:spChg chg="mod">
          <ac:chgData name="Ragnhild Halvorsrud" userId="917ea340-fd63-490f-a7db-68428d24cf32" providerId="ADAL" clId="{3F26B701-AADC-4668-AAA4-FB7BA2B947B1}" dt="2020-06-19T09:05:35.455" v="2519" actId="790"/>
          <ac:spMkLst>
            <pc:docMk/>
            <pc:sldMk cId="3265801124" sldId="522"/>
            <ac:spMk id="528" creationId="{7285C936-D7B3-431C-A7C6-B02E81F9AC37}"/>
          </ac:spMkLst>
        </pc:spChg>
        <pc:spChg chg="mod">
          <ac:chgData name="Ragnhild Halvorsrud" userId="917ea340-fd63-490f-a7db-68428d24cf32" providerId="ADAL" clId="{3F26B701-AADC-4668-AAA4-FB7BA2B947B1}" dt="2020-06-19T09:05:35.457" v="2520" actId="790"/>
          <ac:spMkLst>
            <pc:docMk/>
            <pc:sldMk cId="3265801124" sldId="522"/>
            <ac:spMk id="529" creationId="{9793A475-F42B-47AF-8B0B-D568F10F4490}"/>
          </ac:spMkLst>
        </pc:spChg>
        <pc:spChg chg="mod">
          <ac:chgData name="Ragnhild Halvorsrud" userId="917ea340-fd63-490f-a7db-68428d24cf32" providerId="ADAL" clId="{3F26B701-AADC-4668-AAA4-FB7BA2B947B1}" dt="2020-06-19T09:05:35.458" v="2521" actId="790"/>
          <ac:spMkLst>
            <pc:docMk/>
            <pc:sldMk cId="3265801124" sldId="522"/>
            <ac:spMk id="530" creationId="{FD2D587B-CC8D-42DA-9B88-0E8047CA74AC}"/>
          </ac:spMkLst>
        </pc:spChg>
        <pc:spChg chg="mod">
          <ac:chgData name="Ragnhild Halvorsrud" userId="917ea340-fd63-490f-a7db-68428d24cf32" providerId="ADAL" clId="{3F26B701-AADC-4668-AAA4-FB7BA2B947B1}" dt="2020-06-19T09:05:35.459" v="2522" actId="790"/>
          <ac:spMkLst>
            <pc:docMk/>
            <pc:sldMk cId="3265801124" sldId="522"/>
            <ac:spMk id="531" creationId="{0B250562-385B-4BCA-B175-40FF66BAEB26}"/>
          </ac:spMkLst>
        </pc:spChg>
        <pc:spChg chg="mod">
          <ac:chgData name="Ragnhild Halvorsrud" userId="917ea340-fd63-490f-a7db-68428d24cf32" providerId="ADAL" clId="{3F26B701-AADC-4668-AAA4-FB7BA2B947B1}" dt="2020-06-19T09:05:35.598" v="2582" actId="790"/>
          <ac:spMkLst>
            <pc:docMk/>
            <pc:sldMk cId="3265801124" sldId="522"/>
            <ac:spMk id="532" creationId="{840BE98D-285F-4684-901B-062D8BDECD33}"/>
          </ac:spMkLst>
        </pc:spChg>
        <pc:spChg chg="mod">
          <ac:chgData name="Ragnhild Halvorsrud" userId="917ea340-fd63-490f-a7db-68428d24cf32" providerId="ADAL" clId="{3F26B701-AADC-4668-AAA4-FB7BA2B947B1}" dt="2020-06-19T09:05:35.600" v="2583" actId="790"/>
          <ac:spMkLst>
            <pc:docMk/>
            <pc:sldMk cId="3265801124" sldId="522"/>
            <ac:spMk id="533" creationId="{7B296EF6-44E4-4DA1-AF37-AA3121882A42}"/>
          </ac:spMkLst>
        </pc:spChg>
        <pc:spChg chg="mod">
          <ac:chgData name="Ragnhild Halvorsrud" userId="917ea340-fd63-490f-a7db-68428d24cf32" providerId="ADAL" clId="{3F26B701-AADC-4668-AAA4-FB7BA2B947B1}" dt="2020-06-19T09:05:35.461" v="2523" actId="790"/>
          <ac:spMkLst>
            <pc:docMk/>
            <pc:sldMk cId="3265801124" sldId="522"/>
            <ac:spMk id="535" creationId="{E935E5B9-1E23-465A-B44C-AF0B7BFEA583}"/>
          </ac:spMkLst>
        </pc:spChg>
        <pc:spChg chg="mod">
          <ac:chgData name="Ragnhild Halvorsrud" userId="917ea340-fd63-490f-a7db-68428d24cf32" providerId="ADAL" clId="{3F26B701-AADC-4668-AAA4-FB7BA2B947B1}" dt="2020-06-19T09:05:35.468" v="2524" actId="790"/>
          <ac:spMkLst>
            <pc:docMk/>
            <pc:sldMk cId="3265801124" sldId="522"/>
            <ac:spMk id="536" creationId="{0047D9FC-AF6F-4948-8B7E-7629F19AB77A}"/>
          </ac:spMkLst>
        </pc:spChg>
        <pc:spChg chg="mod">
          <ac:chgData name="Ragnhild Halvorsrud" userId="917ea340-fd63-490f-a7db-68428d24cf32" providerId="ADAL" clId="{3F26B701-AADC-4668-AAA4-FB7BA2B947B1}" dt="2020-06-19T09:05:35.470" v="2525" actId="790"/>
          <ac:spMkLst>
            <pc:docMk/>
            <pc:sldMk cId="3265801124" sldId="522"/>
            <ac:spMk id="537" creationId="{9E617967-0B14-40BF-9B1C-26162EA56D82}"/>
          </ac:spMkLst>
        </pc:spChg>
        <pc:spChg chg="mod">
          <ac:chgData name="Ragnhild Halvorsrud" userId="917ea340-fd63-490f-a7db-68428d24cf32" providerId="ADAL" clId="{3F26B701-AADC-4668-AAA4-FB7BA2B947B1}" dt="2020-06-19T09:05:35.472" v="2526" actId="790"/>
          <ac:spMkLst>
            <pc:docMk/>
            <pc:sldMk cId="3265801124" sldId="522"/>
            <ac:spMk id="538" creationId="{1B347FC3-E9BE-4547-987D-A6E775A17CEA}"/>
          </ac:spMkLst>
        </pc:spChg>
        <pc:spChg chg="mod">
          <ac:chgData name="Ragnhild Halvorsrud" userId="917ea340-fd63-490f-a7db-68428d24cf32" providerId="ADAL" clId="{3F26B701-AADC-4668-AAA4-FB7BA2B947B1}" dt="2020-06-19T09:05:35.474" v="2527" actId="790"/>
          <ac:spMkLst>
            <pc:docMk/>
            <pc:sldMk cId="3265801124" sldId="522"/>
            <ac:spMk id="539" creationId="{0D3AFCC3-DA9F-430B-9A57-CC7DACFE6CDD}"/>
          </ac:spMkLst>
        </pc:spChg>
        <pc:spChg chg="mod">
          <ac:chgData name="Ragnhild Halvorsrud" userId="917ea340-fd63-490f-a7db-68428d24cf32" providerId="ADAL" clId="{3F26B701-AADC-4668-AAA4-FB7BA2B947B1}" dt="2020-06-19T09:05:35.476" v="2528" actId="790"/>
          <ac:spMkLst>
            <pc:docMk/>
            <pc:sldMk cId="3265801124" sldId="522"/>
            <ac:spMk id="540" creationId="{A6BE9A64-3BE7-4F22-AC56-5A601A07B0C3}"/>
          </ac:spMkLst>
        </pc:spChg>
        <pc:spChg chg="mod">
          <ac:chgData name="Ragnhild Halvorsrud" userId="917ea340-fd63-490f-a7db-68428d24cf32" providerId="ADAL" clId="{3F26B701-AADC-4668-AAA4-FB7BA2B947B1}" dt="2020-06-19T09:05:35.479" v="2529" actId="790"/>
          <ac:spMkLst>
            <pc:docMk/>
            <pc:sldMk cId="3265801124" sldId="522"/>
            <ac:spMk id="541" creationId="{EC9C7BE0-98D4-4CE7-B637-12E325261879}"/>
          </ac:spMkLst>
        </pc:spChg>
        <pc:spChg chg="mod">
          <ac:chgData name="Ragnhild Halvorsrud" userId="917ea340-fd63-490f-a7db-68428d24cf32" providerId="ADAL" clId="{3F26B701-AADC-4668-AAA4-FB7BA2B947B1}" dt="2020-06-19T09:05:35.481" v="2530" actId="790"/>
          <ac:spMkLst>
            <pc:docMk/>
            <pc:sldMk cId="3265801124" sldId="522"/>
            <ac:spMk id="542" creationId="{127AF0A0-82F0-4122-80EB-0CABF6DC29B2}"/>
          </ac:spMkLst>
        </pc:spChg>
        <pc:spChg chg="mod">
          <ac:chgData name="Ragnhild Halvorsrud" userId="917ea340-fd63-490f-a7db-68428d24cf32" providerId="ADAL" clId="{3F26B701-AADC-4668-AAA4-FB7BA2B947B1}" dt="2020-06-19T09:05:35.484" v="2531" actId="790"/>
          <ac:spMkLst>
            <pc:docMk/>
            <pc:sldMk cId="3265801124" sldId="522"/>
            <ac:spMk id="545" creationId="{BDFC4A79-ECB5-481C-BEE8-16D389931D59}"/>
          </ac:spMkLst>
        </pc:spChg>
        <pc:spChg chg="mod">
          <ac:chgData name="Ragnhild Halvorsrud" userId="917ea340-fd63-490f-a7db-68428d24cf32" providerId="ADAL" clId="{3F26B701-AADC-4668-AAA4-FB7BA2B947B1}" dt="2020-06-19T09:05:35.488" v="2532" actId="790"/>
          <ac:spMkLst>
            <pc:docMk/>
            <pc:sldMk cId="3265801124" sldId="522"/>
            <ac:spMk id="546" creationId="{D625EDB9-C246-41FB-9E6D-F418C53F089C}"/>
          </ac:spMkLst>
        </pc:spChg>
        <pc:spChg chg="mod">
          <ac:chgData name="Ragnhild Halvorsrud" userId="917ea340-fd63-490f-a7db-68428d24cf32" providerId="ADAL" clId="{3F26B701-AADC-4668-AAA4-FB7BA2B947B1}" dt="2020-06-19T09:05:35.490" v="2533" actId="790"/>
          <ac:spMkLst>
            <pc:docMk/>
            <pc:sldMk cId="3265801124" sldId="522"/>
            <ac:spMk id="547" creationId="{0F001C3E-35A0-4771-8CFE-A8613C047B3F}"/>
          </ac:spMkLst>
        </pc:spChg>
        <pc:spChg chg="mod">
          <ac:chgData name="Ragnhild Halvorsrud" userId="917ea340-fd63-490f-a7db-68428d24cf32" providerId="ADAL" clId="{3F26B701-AADC-4668-AAA4-FB7BA2B947B1}" dt="2020-06-19T09:05:35.492" v="2534" actId="790"/>
          <ac:spMkLst>
            <pc:docMk/>
            <pc:sldMk cId="3265801124" sldId="522"/>
            <ac:spMk id="548" creationId="{40440A9E-CACE-4DB0-871E-D4550B36C3A6}"/>
          </ac:spMkLst>
        </pc:spChg>
        <pc:spChg chg="mod">
          <ac:chgData name="Ragnhild Halvorsrud" userId="917ea340-fd63-490f-a7db-68428d24cf32" providerId="ADAL" clId="{3F26B701-AADC-4668-AAA4-FB7BA2B947B1}" dt="2020-06-19T09:05:35.495" v="2535" actId="790"/>
          <ac:spMkLst>
            <pc:docMk/>
            <pc:sldMk cId="3265801124" sldId="522"/>
            <ac:spMk id="549" creationId="{E4E5F28C-8623-458A-98A7-B8B5A57D888F}"/>
          </ac:spMkLst>
        </pc:spChg>
        <pc:spChg chg="mod">
          <ac:chgData name="Ragnhild Halvorsrud" userId="917ea340-fd63-490f-a7db-68428d24cf32" providerId="ADAL" clId="{3F26B701-AADC-4668-AAA4-FB7BA2B947B1}" dt="2020-06-19T09:05:35.496" v="2536" actId="790"/>
          <ac:spMkLst>
            <pc:docMk/>
            <pc:sldMk cId="3265801124" sldId="522"/>
            <ac:spMk id="550" creationId="{2FD7F29D-B1D5-40DA-B4BC-C5D2E9041CAF}"/>
          </ac:spMkLst>
        </pc:spChg>
        <pc:spChg chg="mod">
          <ac:chgData name="Ragnhild Halvorsrud" userId="917ea340-fd63-490f-a7db-68428d24cf32" providerId="ADAL" clId="{3F26B701-AADC-4668-AAA4-FB7BA2B947B1}" dt="2020-06-19T09:05:35.499" v="2537" actId="790"/>
          <ac:spMkLst>
            <pc:docMk/>
            <pc:sldMk cId="3265801124" sldId="522"/>
            <ac:spMk id="551" creationId="{F6D88248-DAFE-4D26-992A-D8E99166062A}"/>
          </ac:spMkLst>
        </pc:spChg>
        <pc:spChg chg="mod">
          <ac:chgData name="Ragnhild Halvorsrud" userId="917ea340-fd63-490f-a7db-68428d24cf32" providerId="ADAL" clId="{3F26B701-AADC-4668-AAA4-FB7BA2B947B1}" dt="2020-06-19T09:05:35.500" v="2538" actId="790"/>
          <ac:spMkLst>
            <pc:docMk/>
            <pc:sldMk cId="3265801124" sldId="522"/>
            <ac:spMk id="552" creationId="{03AFBB57-ABBA-4FD6-8A4B-C3A136D28DE6}"/>
          </ac:spMkLst>
        </pc:spChg>
        <pc:spChg chg="mod">
          <ac:chgData name="Ragnhild Halvorsrud" userId="917ea340-fd63-490f-a7db-68428d24cf32" providerId="ADAL" clId="{3F26B701-AADC-4668-AAA4-FB7BA2B947B1}" dt="2020-06-19T09:05:35.503" v="2539" actId="790"/>
          <ac:spMkLst>
            <pc:docMk/>
            <pc:sldMk cId="3265801124" sldId="522"/>
            <ac:spMk id="590" creationId="{BA9C23EC-3823-41E8-BBB8-4429CD88BAD7}"/>
          </ac:spMkLst>
        </pc:spChg>
        <pc:spChg chg="mod">
          <ac:chgData name="Ragnhild Halvorsrud" userId="917ea340-fd63-490f-a7db-68428d24cf32" providerId="ADAL" clId="{3F26B701-AADC-4668-AAA4-FB7BA2B947B1}" dt="2020-06-19T09:05:35.506" v="2540" actId="790"/>
          <ac:spMkLst>
            <pc:docMk/>
            <pc:sldMk cId="3265801124" sldId="522"/>
            <ac:spMk id="591" creationId="{349A0B16-5695-4132-991E-A8313D07A4A7}"/>
          </ac:spMkLst>
        </pc:spChg>
        <pc:spChg chg="mod">
          <ac:chgData name="Ragnhild Halvorsrud" userId="917ea340-fd63-490f-a7db-68428d24cf32" providerId="ADAL" clId="{3F26B701-AADC-4668-AAA4-FB7BA2B947B1}" dt="2020-06-19T09:05:35.508" v="2541" actId="790"/>
          <ac:spMkLst>
            <pc:docMk/>
            <pc:sldMk cId="3265801124" sldId="522"/>
            <ac:spMk id="592" creationId="{066664AC-D41F-44E8-B4DC-468BA264D24B}"/>
          </ac:spMkLst>
        </pc:spChg>
        <pc:spChg chg="mod">
          <ac:chgData name="Ragnhild Halvorsrud" userId="917ea340-fd63-490f-a7db-68428d24cf32" providerId="ADAL" clId="{3F26B701-AADC-4668-AAA4-FB7BA2B947B1}" dt="2020-06-19T09:05:35.511" v="2542" actId="790"/>
          <ac:spMkLst>
            <pc:docMk/>
            <pc:sldMk cId="3265801124" sldId="522"/>
            <ac:spMk id="593" creationId="{819933B7-A587-4E60-B2E5-C5FB62DFD082}"/>
          </ac:spMkLst>
        </pc:spChg>
        <pc:spChg chg="mod">
          <ac:chgData name="Ragnhild Halvorsrud" userId="917ea340-fd63-490f-a7db-68428d24cf32" providerId="ADAL" clId="{3F26B701-AADC-4668-AAA4-FB7BA2B947B1}" dt="2020-06-19T09:05:35.513" v="2543" actId="790"/>
          <ac:spMkLst>
            <pc:docMk/>
            <pc:sldMk cId="3265801124" sldId="522"/>
            <ac:spMk id="594" creationId="{E411638D-1A39-4C4E-B1EB-E48FC2D8EF53}"/>
          </ac:spMkLst>
        </pc:spChg>
        <pc:spChg chg="mod">
          <ac:chgData name="Ragnhild Halvorsrud" userId="917ea340-fd63-490f-a7db-68428d24cf32" providerId="ADAL" clId="{3F26B701-AADC-4668-AAA4-FB7BA2B947B1}" dt="2020-06-19T09:05:35.515" v="2544" actId="790"/>
          <ac:spMkLst>
            <pc:docMk/>
            <pc:sldMk cId="3265801124" sldId="522"/>
            <ac:spMk id="595" creationId="{0B62A3A1-4039-4146-A779-79F05DE9D717}"/>
          </ac:spMkLst>
        </pc:spChg>
        <pc:spChg chg="mod">
          <ac:chgData name="Ragnhild Halvorsrud" userId="917ea340-fd63-490f-a7db-68428d24cf32" providerId="ADAL" clId="{3F26B701-AADC-4668-AAA4-FB7BA2B947B1}" dt="2020-06-19T09:05:35.517" v="2545" actId="790"/>
          <ac:spMkLst>
            <pc:docMk/>
            <pc:sldMk cId="3265801124" sldId="522"/>
            <ac:spMk id="596" creationId="{F9B8342F-E4FC-42B3-A9AB-68DE0B9501E4}"/>
          </ac:spMkLst>
        </pc:spChg>
        <pc:spChg chg="mod">
          <ac:chgData name="Ragnhild Halvorsrud" userId="917ea340-fd63-490f-a7db-68428d24cf32" providerId="ADAL" clId="{3F26B701-AADC-4668-AAA4-FB7BA2B947B1}" dt="2020-06-19T09:05:35.519" v="2546" actId="790"/>
          <ac:spMkLst>
            <pc:docMk/>
            <pc:sldMk cId="3265801124" sldId="522"/>
            <ac:spMk id="597" creationId="{EAF2D570-5FE5-403A-83BC-306E310A9CAF}"/>
          </ac:spMkLst>
        </pc:spChg>
        <pc:spChg chg="mod">
          <ac:chgData name="Ragnhild Halvorsrud" userId="917ea340-fd63-490f-a7db-68428d24cf32" providerId="ADAL" clId="{3F26B701-AADC-4668-AAA4-FB7BA2B947B1}" dt="2020-06-19T09:05:35.603" v="2584" actId="790"/>
          <ac:spMkLst>
            <pc:docMk/>
            <pc:sldMk cId="3265801124" sldId="522"/>
            <ac:spMk id="622" creationId="{D16FBF7A-8D78-4AD5-9E96-B7D24CD96625}"/>
          </ac:spMkLst>
        </pc:spChg>
        <pc:spChg chg="mod">
          <ac:chgData name="Ragnhild Halvorsrud" userId="917ea340-fd63-490f-a7db-68428d24cf32" providerId="ADAL" clId="{3F26B701-AADC-4668-AAA4-FB7BA2B947B1}" dt="2020-06-19T09:05:35.606" v="2585" actId="790"/>
          <ac:spMkLst>
            <pc:docMk/>
            <pc:sldMk cId="3265801124" sldId="522"/>
            <ac:spMk id="625" creationId="{CB471409-7623-43EA-ACE3-908B565126CC}"/>
          </ac:spMkLst>
        </pc:spChg>
        <pc:spChg chg="mod">
          <ac:chgData name="Ragnhild Halvorsrud" userId="917ea340-fd63-490f-a7db-68428d24cf32" providerId="ADAL" clId="{3F26B701-AADC-4668-AAA4-FB7BA2B947B1}" dt="2020-06-19T09:05:35.608" v="2586" actId="790"/>
          <ac:spMkLst>
            <pc:docMk/>
            <pc:sldMk cId="3265801124" sldId="522"/>
            <ac:spMk id="626" creationId="{1A90DE22-0AD2-42AC-AD14-0547A79AB4D5}"/>
          </ac:spMkLst>
        </pc:spChg>
        <pc:spChg chg="mod">
          <ac:chgData name="Ragnhild Halvorsrud" userId="917ea340-fd63-490f-a7db-68428d24cf32" providerId="ADAL" clId="{3F26B701-AADC-4668-AAA4-FB7BA2B947B1}" dt="2020-06-19T09:05:35.610" v="2587" actId="790"/>
          <ac:spMkLst>
            <pc:docMk/>
            <pc:sldMk cId="3265801124" sldId="522"/>
            <ac:spMk id="627" creationId="{DE1680FD-303D-4819-AC0F-36A547964300}"/>
          </ac:spMkLst>
        </pc:spChg>
        <pc:spChg chg="mod">
          <ac:chgData name="Ragnhild Halvorsrud" userId="917ea340-fd63-490f-a7db-68428d24cf32" providerId="ADAL" clId="{3F26B701-AADC-4668-AAA4-FB7BA2B947B1}" dt="2020-06-19T09:05:35.612" v="2588" actId="790"/>
          <ac:spMkLst>
            <pc:docMk/>
            <pc:sldMk cId="3265801124" sldId="522"/>
            <ac:spMk id="628" creationId="{3FFA858A-662B-4C26-9907-2268D901D93F}"/>
          </ac:spMkLst>
        </pc:spChg>
        <pc:spChg chg="mod">
          <ac:chgData name="Ragnhild Halvorsrud" userId="917ea340-fd63-490f-a7db-68428d24cf32" providerId="ADAL" clId="{3F26B701-AADC-4668-AAA4-FB7BA2B947B1}" dt="2020-06-19T09:05:35.613" v="2589" actId="790"/>
          <ac:spMkLst>
            <pc:docMk/>
            <pc:sldMk cId="3265801124" sldId="522"/>
            <ac:spMk id="629" creationId="{30B99F06-C724-43A7-9BDA-9590210F47C7}"/>
          </ac:spMkLst>
        </pc:spChg>
        <pc:spChg chg="mod">
          <ac:chgData name="Ragnhild Halvorsrud" userId="917ea340-fd63-490f-a7db-68428d24cf32" providerId="ADAL" clId="{3F26B701-AADC-4668-AAA4-FB7BA2B947B1}" dt="2020-06-19T09:05:35.615" v="2590" actId="790"/>
          <ac:spMkLst>
            <pc:docMk/>
            <pc:sldMk cId="3265801124" sldId="522"/>
            <ac:spMk id="632" creationId="{A94F0AD7-07D7-4AFA-A10E-B24B19192ED2}"/>
          </ac:spMkLst>
        </pc:spChg>
        <pc:spChg chg="mod">
          <ac:chgData name="Ragnhild Halvorsrud" userId="917ea340-fd63-490f-a7db-68428d24cf32" providerId="ADAL" clId="{3F26B701-AADC-4668-AAA4-FB7BA2B947B1}" dt="2020-06-19T09:05:35.629" v="2596" actId="790"/>
          <ac:spMkLst>
            <pc:docMk/>
            <pc:sldMk cId="3265801124" sldId="522"/>
            <ac:spMk id="635" creationId="{2D0A4DA5-C346-4D20-B29D-3D7DC04C9BB4}"/>
          </ac:spMkLst>
        </pc:spChg>
        <pc:spChg chg="mod">
          <ac:chgData name="Ragnhild Halvorsrud" userId="917ea340-fd63-490f-a7db-68428d24cf32" providerId="ADAL" clId="{3F26B701-AADC-4668-AAA4-FB7BA2B947B1}" dt="2020-06-19T09:05:35.631" v="2597" actId="790"/>
          <ac:spMkLst>
            <pc:docMk/>
            <pc:sldMk cId="3265801124" sldId="522"/>
            <ac:spMk id="636" creationId="{80EE4A95-0521-49AB-A365-34F8543F083F}"/>
          </ac:spMkLst>
        </pc:spChg>
        <pc:spChg chg="mod">
          <ac:chgData name="Ragnhild Halvorsrud" userId="917ea340-fd63-490f-a7db-68428d24cf32" providerId="ADAL" clId="{3F26B701-AADC-4668-AAA4-FB7BA2B947B1}" dt="2020-06-19T09:05:35.633" v="2598" actId="790"/>
          <ac:spMkLst>
            <pc:docMk/>
            <pc:sldMk cId="3265801124" sldId="522"/>
            <ac:spMk id="637" creationId="{D2C5932A-3719-493C-A894-950633BB4488}"/>
          </ac:spMkLst>
        </pc:spChg>
        <pc:spChg chg="mod">
          <ac:chgData name="Ragnhild Halvorsrud" userId="917ea340-fd63-490f-a7db-68428d24cf32" providerId="ADAL" clId="{3F26B701-AADC-4668-AAA4-FB7BA2B947B1}" dt="2020-06-19T09:05:35.634" v="2599" actId="790"/>
          <ac:spMkLst>
            <pc:docMk/>
            <pc:sldMk cId="3265801124" sldId="522"/>
            <ac:spMk id="638" creationId="{4A5AAE1B-4713-41FE-88C2-10F00ABE1648}"/>
          </ac:spMkLst>
        </pc:spChg>
        <pc:spChg chg="mod">
          <ac:chgData name="Ragnhild Halvorsrud" userId="917ea340-fd63-490f-a7db-68428d24cf32" providerId="ADAL" clId="{3F26B701-AADC-4668-AAA4-FB7BA2B947B1}" dt="2020-06-19T09:05:35.636" v="2600" actId="790"/>
          <ac:spMkLst>
            <pc:docMk/>
            <pc:sldMk cId="3265801124" sldId="522"/>
            <ac:spMk id="639" creationId="{76D37B4E-F0B6-484C-A8E1-9A9C84AB4C6A}"/>
          </ac:spMkLst>
        </pc:spChg>
        <pc:spChg chg="mod">
          <ac:chgData name="Ragnhild Halvorsrud" userId="917ea340-fd63-490f-a7db-68428d24cf32" providerId="ADAL" clId="{3F26B701-AADC-4668-AAA4-FB7BA2B947B1}" dt="2020-06-19T09:05:35.637" v="2601" actId="790"/>
          <ac:spMkLst>
            <pc:docMk/>
            <pc:sldMk cId="3265801124" sldId="522"/>
            <ac:spMk id="640" creationId="{7A740749-A78A-4C8D-B86B-BE92E557F007}"/>
          </ac:spMkLst>
        </pc:spChg>
        <pc:spChg chg="mod">
          <ac:chgData name="Ragnhild Halvorsrud" userId="917ea340-fd63-490f-a7db-68428d24cf32" providerId="ADAL" clId="{3F26B701-AADC-4668-AAA4-FB7BA2B947B1}" dt="2020-06-19T09:05:35.639" v="2602" actId="790"/>
          <ac:spMkLst>
            <pc:docMk/>
            <pc:sldMk cId="3265801124" sldId="522"/>
            <ac:spMk id="641" creationId="{98711C28-C97E-4F5D-A889-6BCEE07EABCA}"/>
          </ac:spMkLst>
        </pc:spChg>
        <pc:spChg chg="mod">
          <ac:chgData name="Ragnhild Halvorsrud" userId="917ea340-fd63-490f-a7db-68428d24cf32" providerId="ADAL" clId="{3F26B701-AADC-4668-AAA4-FB7BA2B947B1}" dt="2020-06-19T09:05:35.641" v="2603" actId="790"/>
          <ac:spMkLst>
            <pc:docMk/>
            <pc:sldMk cId="3265801124" sldId="522"/>
            <ac:spMk id="644" creationId="{845AA360-42BF-4FCB-8042-A560440402CC}"/>
          </ac:spMkLst>
        </pc:spChg>
        <pc:spChg chg="mod">
          <ac:chgData name="Ragnhild Halvorsrud" userId="917ea340-fd63-490f-a7db-68428d24cf32" providerId="ADAL" clId="{3F26B701-AADC-4668-AAA4-FB7BA2B947B1}" dt="2020-06-19T09:05:35.643" v="2604" actId="790"/>
          <ac:spMkLst>
            <pc:docMk/>
            <pc:sldMk cId="3265801124" sldId="522"/>
            <ac:spMk id="645" creationId="{E2F58609-BFC3-4EF6-9198-96380A6D8853}"/>
          </ac:spMkLst>
        </pc:spChg>
        <pc:spChg chg="mod">
          <ac:chgData name="Ragnhild Halvorsrud" userId="917ea340-fd63-490f-a7db-68428d24cf32" providerId="ADAL" clId="{3F26B701-AADC-4668-AAA4-FB7BA2B947B1}" dt="2020-06-19T09:05:35.646" v="2605" actId="790"/>
          <ac:spMkLst>
            <pc:docMk/>
            <pc:sldMk cId="3265801124" sldId="522"/>
            <ac:spMk id="646" creationId="{B5AA9175-E0DB-4336-9171-C4E9FA7856B7}"/>
          </ac:spMkLst>
        </pc:spChg>
        <pc:spChg chg="mod">
          <ac:chgData name="Ragnhild Halvorsrud" userId="917ea340-fd63-490f-a7db-68428d24cf32" providerId="ADAL" clId="{3F26B701-AADC-4668-AAA4-FB7BA2B947B1}" dt="2020-06-19T09:05:35.648" v="2606" actId="790"/>
          <ac:spMkLst>
            <pc:docMk/>
            <pc:sldMk cId="3265801124" sldId="522"/>
            <ac:spMk id="647" creationId="{1D1DFC6D-4130-44E7-864E-AB2CB5DBEF15}"/>
          </ac:spMkLst>
        </pc:spChg>
        <pc:spChg chg="mod">
          <ac:chgData name="Ragnhild Halvorsrud" userId="917ea340-fd63-490f-a7db-68428d24cf32" providerId="ADAL" clId="{3F26B701-AADC-4668-AAA4-FB7BA2B947B1}" dt="2020-06-19T09:05:35.650" v="2607" actId="790"/>
          <ac:spMkLst>
            <pc:docMk/>
            <pc:sldMk cId="3265801124" sldId="522"/>
            <ac:spMk id="648" creationId="{9B496F17-85ED-4782-8547-4F05EEA11A58}"/>
          </ac:spMkLst>
        </pc:spChg>
        <pc:spChg chg="mod">
          <ac:chgData name="Ragnhild Halvorsrud" userId="917ea340-fd63-490f-a7db-68428d24cf32" providerId="ADAL" clId="{3F26B701-AADC-4668-AAA4-FB7BA2B947B1}" dt="2020-06-19T09:05:35.652" v="2608" actId="790"/>
          <ac:spMkLst>
            <pc:docMk/>
            <pc:sldMk cId="3265801124" sldId="522"/>
            <ac:spMk id="649" creationId="{58F98B75-BBA4-4B4E-AC5F-20437DCDA0E3}"/>
          </ac:spMkLst>
        </pc:spChg>
        <pc:spChg chg="mod">
          <ac:chgData name="Ragnhild Halvorsrud" userId="917ea340-fd63-490f-a7db-68428d24cf32" providerId="ADAL" clId="{3F26B701-AADC-4668-AAA4-FB7BA2B947B1}" dt="2020-06-19T09:05:35.653" v="2609" actId="790"/>
          <ac:spMkLst>
            <pc:docMk/>
            <pc:sldMk cId="3265801124" sldId="522"/>
            <ac:spMk id="650" creationId="{EC68C981-5157-458F-910F-A47DCFD9CDA6}"/>
          </ac:spMkLst>
        </pc:spChg>
        <pc:spChg chg="mod">
          <ac:chgData name="Ragnhild Halvorsrud" userId="917ea340-fd63-490f-a7db-68428d24cf32" providerId="ADAL" clId="{3F26B701-AADC-4668-AAA4-FB7BA2B947B1}" dt="2020-06-19T09:05:35.655" v="2610" actId="790"/>
          <ac:spMkLst>
            <pc:docMk/>
            <pc:sldMk cId="3265801124" sldId="522"/>
            <ac:spMk id="653" creationId="{5CFAF07A-FBC2-4F9B-9144-6D23101AB7BA}"/>
          </ac:spMkLst>
        </pc:spChg>
        <pc:spChg chg="mod">
          <ac:chgData name="Ragnhild Halvorsrud" userId="917ea340-fd63-490f-a7db-68428d24cf32" providerId="ADAL" clId="{3F26B701-AADC-4668-AAA4-FB7BA2B947B1}" dt="2020-06-19T09:05:35.656" v="2611" actId="790"/>
          <ac:spMkLst>
            <pc:docMk/>
            <pc:sldMk cId="3265801124" sldId="522"/>
            <ac:spMk id="654" creationId="{3CE2B54D-8215-4C07-8190-78EDDEFE3E38}"/>
          </ac:spMkLst>
        </pc:spChg>
        <pc:spChg chg="mod">
          <ac:chgData name="Ragnhild Halvorsrud" userId="917ea340-fd63-490f-a7db-68428d24cf32" providerId="ADAL" clId="{3F26B701-AADC-4668-AAA4-FB7BA2B947B1}" dt="2020-06-19T09:05:35.658" v="2612" actId="790"/>
          <ac:spMkLst>
            <pc:docMk/>
            <pc:sldMk cId="3265801124" sldId="522"/>
            <ac:spMk id="655" creationId="{7A2DD35C-A670-48D6-B6AE-CF525F15D0E3}"/>
          </ac:spMkLst>
        </pc:spChg>
        <pc:spChg chg="mod">
          <ac:chgData name="Ragnhild Halvorsrud" userId="917ea340-fd63-490f-a7db-68428d24cf32" providerId="ADAL" clId="{3F26B701-AADC-4668-AAA4-FB7BA2B947B1}" dt="2020-06-19T09:05:35.660" v="2613" actId="790"/>
          <ac:spMkLst>
            <pc:docMk/>
            <pc:sldMk cId="3265801124" sldId="522"/>
            <ac:spMk id="656" creationId="{CCF8A5FF-94A8-418F-A879-F179A0937B84}"/>
          </ac:spMkLst>
        </pc:spChg>
        <pc:spChg chg="mod">
          <ac:chgData name="Ragnhild Halvorsrud" userId="917ea340-fd63-490f-a7db-68428d24cf32" providerId="ADAL" clId="{3F26B701-AADC-4668-AAA4-FB7BA2B947B1}" dt="2020-06-19T09:05:35.662" v="2614" actId="790"/>
          <ac:spMkLst>
            <pc:docMk/>
            <pc:sldMk cId="3265801124" sldId="522"/>
            <ac:spMk id="657" creationId="{370FE0D6-E591-4824-9166-A85A52A46EDB}"/>
          </ac:spMkLst>
        </pc:spChg>
        <pc:spChg chg="mod">
          <ac:chgData name="Ragnhild Halvorsrud" userId="917ea340-fd63-490f-a7db-68428d24cf32" providerId="ADAL" clId="{3F26B701-AADC-4668-AAA4-FB7BA2B947B1}" dt="2020-06-19T09:05:35.667" v="2615" actId="790"/>
          <ac:spMkLst>
            <pc:docMk/>
            <pc:sldMk cId="3265801124" sldId="522"/>
            <ac:spMk id="658" creationId="{14E0C293-EAEE-4716-9516-4735503C41E1}"/>
          </ac:spMkLst>
        </pc:spChg>
        <pc:spChg chg="mod">
          <ac:chgData name="Ragnhild Halvorsrud" userId="917ea340-fd63-490f-a7db-68428d24cf32" providerId="ADAL" clId="{3F26B701-AADC-4668-AAA4-FB7BA2B947B1}" dt="2020-06-19T09:05:35.669" v="2616" actId="790"/>
          <ac:spMkLst>
            <pc:docMk/>
            <pc:sldMk cId="3265801124" sldId="522"/>
            <ac:spMk id="659" creationId="{14F3001C-2248-4879-838F-6A406EBB0799}"/>
          </ac:spMkLst>
        </pc:spChg>
        <pc:spChg chg="mod">
          <ac:chgData name="Ragnhild Halvorsrud" userId="917ea340-fd63-490f-a7db-68428d24cf32" providerId="ADAL" clId="{3F26B701-AADC-4668-AAA4-FB7BA2B947B1}" dt="2020-06-19T09:05:35.671" v="2617" actId="790"/>
          <ac:spMkLst>
            <pc:docMk/>
            <pc:sldMk cId="3265801124" sldId="522"/>
            <ac:spMk id="662" creationId="{88EF2AD5-6266-45FB-82F4-BAA49B566907}"/>
          </ac:spMkLst>
        </pc:spChg>
        <pc:spChg chg="mod">
          <ac:chgData name="Ragnhild Halvorsrud" userId="917ea340-fd63-490f-a7db-68428d24cf32" providerId="ADAL" clId="{3F26B701-AADC-4668-AAA4-FB7BA2B947B1}" dt="2020-06-19T09:05:35.673" v="2618" actId="790"/>
          <ac:spMkLst>
            <pc:docMk/>
            <pc:sldMk cId="3265801124" sldId="522"/>
            <ac:spMk id="663" creationId="{B3DF3941-BEDE-4144-A89B-7E275427AB2B}"/>
          </ac:spMkLst>
        </pc:spChg>
        <pc:spChg chg="mod">
          <ac:chgData name="Ragnhild Halvorsrud" userId="917ea340-fd63-490f-a7db-68428d24cf32" providerId="ADAL" clId="{3F26B701-AADC-4668-AAA4-FB7BA2B947B1}" dt="2020-06-19T09:05:35.674" v="2619" actId="790"/>
          <ac:spMkLst>
            <pc:docMk/>
            <pc:sldMk cId="3265801124" sldId="522"/>
            <ac:spMk id="664" creationId="{F7419B98-2DE2-42A9-816D-BBE7EBB11953}"/>
          </ac:spMkLst>
        </pc:spChg>
        <pc:spChg chg="mod">
          <ac:chgData name="Ragnhild Halvorsrud" userId="917ea340-fd63-490f-a7db-68428d24cf32" providerId="ADAL" clId="{3F26B701-AADC-4668-AAA4-FB7BA2B947B1}" dt="2020-06-19T09:05:35.676" v="2620" actId="790"/>
          <ac:spMkLst>
            <pc:docMk/>
            <pc:sldMk cId="3265801124" sldId="522"/>
            <ac:spMk id="665" creationId="{3F073311-D562-4FE9-B715-79A05C904267}"/>
          </ac:spMkLst>
        </pc:spChg>
        <pc:spChg chg="mod">
          <ac:chgData name="Ragnhild Halvorsrud" userId="917ea340-fd63-490f-a7db-68428d24cf32" providerId="ADAL" clId="{3F26B701-AADC-4668-AAA4-FB7BA2B947B1}" dt="2020-06-19T09:05:35.677" v="2621" actId="790"/>
          <ac:spMkLst>
            <pc:docMk/>
            <pc:sldMk cId="3265801124" sldId="522"/>
            <ac:spMk id="666" creationId="{B2F6B83A-5BEA-45D0-89FB-29E2612DA2B4}"/>
          </ac:spMkLst>
        </pc:spChg>
        <pc:spChg chg="mod">
          <ac:chgData name="Ragnhild Halvorsrud" userId="917ea340-fd63-490f-a7db-68428d24cf32" providerId="ADAL" clId="{3F26B701-AADC-4668-AAA4-FB7BA2B947B1}" dt="2020-06-19T09:05:35.679" v="2622" actId="790"/>
          <ac:spMkLst>
            <pc:docMk/>
            <pc:sldMk cId="3265801124" sldId="522"/>
            <ac:spMk id="667" creationId="{8A11EAAC-4EE4-43D7-8B50-18D08056887A}"/>
          </ac:spMkLst>
        </pc:spChg>
        <pc:spChg chg="mod">
          <ac:chgData name="Ragnhild Halvorsrud" userId="917ea340-fd63-490f-a7db-68428d24cf32" providerId="ADAL" clId="{3F26B701-AADC-4668-AAA4-FB7BA2B947B1}" dt="2020-06-19T09:05:35.681" v="2623" actId="790"/>
          <ac:spMkLst>
            <pc:docMk/>
            <pc:sldMk cId="3265801124" sldId="522"/>
            <ac:spMk id="668" creationId="{1DB993DC-17A9-43D6-92CF-04385A7AAA1F}"/>
          </ac:spMkLst>
        </pc:spChg>
        <pc:spChg chg="mod">
          <ac:chgData name="Ragnhild Halvorsrud" userId="917ea340-fd63-490f-a7db-68428d24cf32" providerId="ADAL" clId="{3F26B701-AADC-4668-AAA4-FB7BA2B947B1}" dt="2020-06-19T09:05:35.683" v="2624" actId="790"/>
          <ac:spMkLst>
            <pc:docMk/>
            <pc:sldMk cId="3265801124" sldId="522"/>
            <ac:spMk id="671" creationId="{E97FD160-960F-4229-8252-30F7A9982358}"/>
          </ac:spMkLst>
        </pc:spChg>
        <pc:spChg chg="mod">
          <ac:chgData name="Ragnhild Halvorsrud" userId="917ea340-fd63-490f-a7db-68428d24cf32" providerId="ADAL" clId="{3F26B701-AADC-4668-AAA4-FB7BA2B947B1}" dt="2020-06-19T09:05:35.687" v="2625" actId="790"/>
          <ac:spMkLst>
            <pc:docMk/>
            <pc:sldMk cId="3265801124" sldId="522"/>
            <ac:spMk id="672" creationId="{780916AF-9AEC-4B40-8A24-A60200CA52B5}"/>
          </ac:spMkLst>
        </pc:spChg>
        <pc:spChg chg="mod">
          <ac:chgData name="Ragnhild Halvorsrud" userId="917ea340-fd63-490f-a7db-68428d24cf32" providerId="ADAL" clId="{3F26B701-AADC-4668-AAA4-FB7BA2B947B1}" dt="2020-06-19T09:05:35.689" v="2626" actId="790"/>
          <ac:spMkLst>
            <pc:docMk/>
            <pc:sldMk cId="3265801124" sldId="522"/>
            <ac:spMk id="673" creationId="{FBE5398C-4A27-46DB-B2B1-D5C8C3946B1F}"/>
          </ac:spMkLst>
        </pc:spChg>
        <pc:spChg chg="mod">
          <ac:chgData name="Ragnhild Halvorsrud" userId="917ea340-fd63-490f-a7db-68428d24cf32" providerId="ADAL" clId="{3F26B701-AADC-4668-AAA4-FB7BA2B947B1}" dt="2020-06-19T09:05:35.691" v="2627" actId="790"/>
          <ac:spMkLst>
            <pc:docMk/>
            <pc:sldMk cId="3265801124" sldId="522"/>
            <ac:spMk id="674" creationId="{1C798D05-06A2-437C-A34F-6E108172DDBC}"/>
          </ac:spMkLst>
        </pc:spChg>
        <pc:spChg chg="mod">
          <ac:chgData name="Ragnhild Halvorsrud" userId="917ea340-fd63-490f-a7db-68428d24cf32" providerId="ADAL" clId="{3F26B701-AADC-4668-AAA4-FB7BA2B947B1}" dt="2020-06-19T09:05:35.693" v="2628" actId="790"/>
          <ac:spMkLst>
            <pc:docMk/>
            <pc:sldMk cId="3265801124" sldId="522"/>
            <ac:spMk id="675" creationId="{8D78E635-CD80-48F3-B94D-87EFB74B0D6B}"/>
          </ac:spMkLst>
        </pc:spChg>
        <pc:spChg chg="mod">
          <ac:chgData name="Ragnhild Halvorsrud" userId="917ea340-fd63-490f-a7db-68428d24cf32" providerId="ADAL" clId="{3F26B701-AADC-4668-AAA4-FB7BA2B947B1}" dt="2020-06-19T09:05:35.694" v="2629" actId="790"/>
          <ac:spMkLst>
            <pc:docMk/>
            <pc:sldMk cId="3265801124" sldId="522"/>
            <ac:spMk id="676" creationId="{179F0585-DB96-4864-A805-733824DF03A6}"/>
          </ac:spMkLst>
        </pc:spChg>
        <pc:spChg chg="mod">
          <ac:chgData name="Ragnhild Halvorsrud" userId="917ea340-fd63-490f-a7db-68428d24cf32" providerId="ADAL" clId="{3F26B701-AADC-4668-AAA4-FB7BA2B947B1}" dt="2020-06-19T09:05:35.696" v="2630" actId="790"/>
          <ac:spMkLst>
            <pc:docMk/>
            <pc:sldMk cId="3265801124" sldId="522"/>
            <ac:spMk id="677" creationId="{5E45CC96-825D-45E3-8D2B-853A04E42C65}"/>
          </ac:spMkLst>
        </pc:spChg>
        <pc:spChg chg="mod">
          <ac:chgData name="Ragnhild Halvorsrud" userId="917ea340-fd63-490f-a7db-68428d24cf32" providerId="ADAL" clId="{3F26B701-AADC-4668-AAA4-FB7BA2B947B1}" dt="2020-06-19T09:05:35.710" v="2636" actId="790"/>
          <ac:spMkLst>
            <pc:docMk/>
            <pc:sldMk cId="3265801124" sldId="522"/>
            <ac:spMk id="680" creationId="{4F542749-CA03-4BB9-92A5-99983BC1514A}"/>
          </ac:spMkLst>
        </pc:spChg>
        <pc:spChg chg="mod">
          <ac:chgData name="Ragnhild Halvorsrud" userId="917ea340-fd63-490f-a7db-68428d24cf32" providerId="ADAL" clId="{3F26B701-AADC-4668-AAA4-FB7BA2B947B1}" dt="2020-06-19T09:05:35.712" v="2637" actId="790"/>
          <ac:spMkLst>
            <pc:docMk/>
            <pc:sldMk cId="3265801124" sldId="522"/>
            <ac:spMk id="681" creationId="{16642BEB-F9DF-4105-9707-ED04986A2286}"/>
          </ac:spMkLst>
        </pc:spChg>
        <pc:spChg chg="mod">
          <ac:chgData name="Ragnhild Halvorsrud" userId="917ea340-fd63-490f-a7db-68428d24cf32" providerId="ADAL" clId="{3F26B701-AADC-4668-AAA4-FB7BA2B947B1}" dt="2020-06-19T09:05:35.713" v="2638" actId="790"/>
          <ac:spMkLst>
            <pc:docMk/>
            <pc:sldMk cId="3265801124" sldId="522"/>
            <ac:spMk id="686" creationId="{195477BE-F027-40AB-8D0C-001F02FBD9AE}"/>
          </ac:spMkLst>
        </pc:spChg>
        <pc:spChg chg="mod">
          <ac:chgData name="Ragnhild Halvorsrud" userId="917ea340-fd63-490f-a7db-68428d24cf32" providerId="ADAL" clId="{3F26B701-AADC-4668-AAA4-FB7BA2B947B1}" dt="2020-06-19T09:05:35.715" v="2639" actId="790"/>
          <ac:spMkLst>
            <pc:docMk/>
            <pc:sldMk cId="3265801124" sldId="522"/>
            <ac:spMk id="689" creationId="{9F448F75-3874-4490-A536-425D8084A5DC}"/>
          </ac:spMkLst>
        </pc:spChg>
        <pc:spChg chg="mod">
          <ac:chgData name="Ragnhild Halvorsrud" userId="917ea340-fd63-490f-a7db-68428d24cf32" providerId="ADAL" clId="{3F26B701-AADC-4668-AAA4-FB7BA2B947B1}" dt="2020-06-19T09:05:35.717" v="2640" actId="790"/>
          <ac:spMkLst>
            <pc:docMk/>
            <pc:sldMk cId="3265801124" sldId="522"/>
            <ac:spMk id="690" creationId="{89FBA0EA-BB05-4169-A8D9-0270D7C5763B}"/>
          </ac:spMkLst>
        </pc:spChg>
        <pc:spChg chg="mod">
          <ac:chgData name="Ragnhild Halvorsrud" userId="917ea340-fd63-490f-a7db-68428d24cf32" providerId="ADAL" clId="{3F26B701-AADC-4668-AAA4-FB7BA2B947B1}" dt="2020-06-19T09:05:35.719" v="2641" actId="790"/>
          <ac:spMkLst>
            <pc:docMk/>
            <pc:sldMk cId="3265801124" sldId="522"/>
            <ac:spMk id="695" creationId="{25DA16DD-C8E4-4AC0-8C19-03E424EBAC72}"/>
          </ac:spMkLst>
        </pc:spChg>
        <pc:spChg chg="mod">
          <ac:chgData name="Ragnhild Halvorsrud" userId="917ea340-fd63-490f-a7db-68428d24cf32" providerId="ADAL" clId="{3F26B701-AADC-4668-AAA4-FB7BA2B947B1}" dt="2020-06-19T09:05:35.538" v="2555" actId="790"/>
          <ac:spMkLst>
            <pc:docMk/>
            <pc:sldMk cId="3265801124" sldId="522"/>
            <ac:spMk id="697" creationId="{5E4AB334-9376-4A0C-9049-4B0ED4F9BCB9}"/>
          </ac:spMkLst>
        </pc:spChg>
        <pc:spChg chg="mod">
          <ac:chgData name="Ragnhild Halvorsrud" userId="917ea340-fd63-490f-a7db-68428d24cf32" providerId="ADAL" clId="{3F26B701-AADC-4668-AAA4-FB7BA2B947B1}" dt="2020-06-19T09:05:35.540" v="2556" actId="790"/>
          <ac:spMkLst>
            <pc:docMk/>
            <pc:sldMk cId="3265801124" sldId="522"/>
            <ac:spMk id="698" creationId="{A060CEDF-C072-4222-95EF-359C85E1C8FC}"/>
          </ac:spMkLst>
        </pc:spChg>
        <pc:spChg chg="mod">
          <ac:chgData name="Ragnhild Halvorsrud" userId="917ea340-fd63-490f-a7db-68428d24cf32" providerId="ADAL" clId="{3F26B701-AADC-4668-AAA4-FB7BA2B947B1}" dt="2020-06-19T09:05:35.542" v="2557" actId="790"/>
          <ac:spMkLst>
            <pc:docMk/>
            <pc:sldMk cId="3265801124" sldId="522"/>
            <ac:spMk id="699" creationId="{9A110AD8-2502-4A09-937C-76BBF924BB18}"/>
          </ac:spMkLst>
        </pc:spChg>
        <pc:spChg chg="mod">
          <ac:chgData name="Ragnhild Halvorsrud" userId="917ea340-fd63-490f-a7db-68428d24cf32" providerId="ADAL" clId="{3F26B701-AADC-4668-AAA4-FB7BA2B947B1}" dt="2020-06-19T09:05:35.546" v="2558" actId="790"/>
          <ac:spMkLst>
            <pc:docMk/>
            <pc:sldMk cId="3265801124" sldId="522"/>
            <ac:spMk id="700" creationId="{C5E86649-3203-4B14-9DDE-DC765949BD1C}"/>
          </ac:spMkLst>
        </pc:spChg>
        <pc:spChg chg="mod">
          <ac:chgData name="Ragnhild Halvorsrud" userId="917ea340-fd63-490f-a7db-68428d24cf32" providerId="ADAL" clId="{3F26B701-AADC-4668-AAA4-FB7BA2B947B1}" dt="2020-06-19T09:05:35.548" v="2559" actId="790"/>
          <ac:spMkLst>
            <pc:docMk/>
            <pc:sldMk cId="3265801124" sldId="522"/>
            <ac:spMk id="701" creationId="{F3077DAC-72D2-4533-8CD5-088BA5B28D55}"/>
          </ac:spMkLst>
        </pc:spChg>
        <pc:spChg chg="mod">
          <ac:chgData name="Ragnhild Halvorsrud" userId="917ea340-fd63-490f-a7db-68428d24cf32" providerId="ADAL" clId="{3F26B701-AADC-4668-AAA4-FB7BA2B947B1}" dt="2020-06-19T09:05:35.550" v="2560" actId="790"/>
          <ac:spMkLst>
            <pc:docMk/>
            <pc:sldMk cId="3265801124" sldId="522"/>
            <ac:spMk id="702" creationId="{10AF5F1E-938E-4BCA-A345-FA0A53B88979}"/>
          </ac:spMkLst>
        </pc:spChg>
        <pc:spChg chg="mod">
          <ac:chgData name="Ragnhild Halvorsrud" userId="917ea340-fd63-490f-a7db-68428d24cf32" providerId="ADAL" clId="{3F26B701-AADC-4668-AAA4-FB7BA2B947B1}" dt="2020-06-19T09:05:35.617" v="2591" actId="790"/>
          <ac:spMkLst>
            <pc:docMk/>
            <pc:sldMk cId="3265801124" sldId="522"/>
            <ac:spMk id="703" creationId="{11713DA1-B715-4255-B9B6-74FBA3FEF497}"/>
          </ac:spMkLst>
        </pc:spChg>
        <pc:spChg chg="mod">
          <ac:chgData name="Ragnhild Halvorsrud" userId="917ea340-fd63-490f-a7db-68428d24cf32" providerId="ADAL" clId="{3F26B701-AADC-4668-AAA4-FB7BA2B947B1}" dt="2020-06-19T09:05:35.618" v="2592" actId="790"/>
          <ac:spMkLst>
            <pc:docMk/>
            <pc:sldMk cId="3265801124" sldId="522"/>
            <ac:spMk id="704" creationId="{BB7B050F-1F6E-4020-9415-15A91BA04EA1}"/>
          </ac:spMkLst>
        </pc:spChg>
        <pc:spChg chg="mod">
          <ac:chgData name="Ragnhild Halvorsrud" userId="917ea340-fd63-490f-a7db-68428d24cf32" providerId="ADAL" clId="{3F26B701-AADC-4668-AAA4-FB7BA2B947B1}" dt="2020-06-19T09:05:35.620" v="2593" actId="790"/>
          <ac:spMkLst>
            <pc:docMk/>
            <pc:sldMk cId="3265801124" sldId="522"/>
            <ac:spMk id="705" creationId="{8725E4D3-E4B3-4FB6-AEC8-05BB70846382}"/>
          </ac:spMkLst>
        </pc:spChg>
        <pc:spChg chg="mod">
          <ac:chgData name="Ragnhild Halvorsrud" userId="917ea340-fd63-490f-a7db-68428d24cf32" providerId="ADAL" clId="{3F26B701-AADC-4668-AAA4-FB7BA2B947B1}" dt="2020-06-19T09:05:35.623" v="2594" actId="790"/>
          <ac:spMkLst>
            <pc:docMk/>
            <pc:sldMk cId="3265801124" sldId="522"/>
            <ac:spMk id="706" creationId="{442FB227-3075-47AA-9D92-0AD56F44EA45}"/>
          </ac:spMkLst>
        </pc:spChg>
        <pc:spChg chg="mod">
          <ac:chgData name="Ragnhild Halvorsrud" userId="917ea340-fd63-490f-a7db-68428d24cf32" providerId="ADAL" clId="{3F26B701-AADC-4668-AAA4-FB7BA2B947B1}" dt="2020-06-19T09:05:35.626" v="2595" actId="790"/>
          <ac:spMkLst>
            <pc:docMk/>
            <pc:sldMk cId="3265801124" sldId="522"/>
            <ac:spMk id="707" creationId="{CC33A6B1-61AB-4F3D-88F3-EF23C640BEA0}"/>
          </ac:spMkLst>
        </pc:spChg>
        <pc:spChg chg="mod">
          <ac:chgData name="Ragnhild Halvorsrud" userId="917ea340-fd63-490f-a7db-68428d24cf32" providerId="ADAL" clId="{3F26B701-AADC-4668-AAA4-FB7BA2B947B1}" dt="2020-06-19T09:05:35.698" v="2631" actId="790"/>
          <ac:spMkLst>
            <pc:docMk/>
            <pc:sldMk cId="3265801124" sldId="522"/>
            <ac:spMk id="716" creationId="{1EA989C3-D25A-4473-8032-963ED77D0859}"/>
          </ac:spMkLst>
        </pc:spChg>
        <pc:spChg chg="mod">
          <ac:chgData name="Ragnhild Halvorsrud" userId="917ea340-fd63-490f-a7db-68428d24cf32" providerId="ADAL" clId="{3F26B701-AADC-4668-AAA4-FB7BA2B947B1}" dt="2020-06-19T09:05:35.700" v="2632" actId="790"/>
          <ac:spMkLst>
            <pc:docMk/>
            <pc:sldMk cId="3265801124" sldId="522"/>
            <ac:spMk id="717" creationId="{121EDC8A-6D84-4BDC-80CA-CAF46BF334BB}"/>
          </ac:spMkLst>
        </pc:spChg>
        <pc:spChg chg="mod">
          <ac:chgData name="Ragnhild Halvorsrud" userId="917ea340-fd63-490f-a7db-68428d24cf32" providerId="ADAL" clId="{3F26B701-AADC-4668-AAA4-FB7BA2B947B1}" dt="2020-06-19T09:05:35.702" v="2633" actId="790"/>
          <ac:spMkLst>
            <pc:docMk/>
            <pc:sldMk cId="3265801124" sldId="522"/>
            <ac:spMk id="718" creationId="{468DE55B-13EC-4D35-ABC7-84762D16AE85}"/>
          </ac:spMkLst>
        </pc:spChg>
        <pc:spChg chg="mod">
          <ac:chgData name="Ragnhild Halvorsrud" userId="917ea340-fd63-490f-a7db-68428d24cf32" providerId="ADAL" clId="{3F26B701-AADC-4668-AAA4-FB7BA2B947B1}" dt="2020-06-19T09:05:35.705" v="2634" actId="790"/>
          <ac:spMkLst>
            <pc:docMk/>
            <pc:sldMk cId="3265801124" sldId="522"/>
            <ac:spMk id="719" creationId="{F972DDB3-84D7-4611-9BC7-57E634DC0C72}"/>
          </ac:spMkLst>
        </pc:spChg>
        <pc:spChg chg="mod">
          <ac:chgData name="Ragnhild Halvorsrud" userId="917ea340-fd63-490f-a7db-68428d24cf32" providerId="ADAL" clId="{3F26B701-AADC-4668-AAA4-FB7BA2B947B1}" dt="2020-06-19T09:05:35.707" v="2635" actId="790"/>
          <ac:spMkLst>
            <pc:docMk/>
            <pc:sldMk cId="3265801124" sldId="522"/>
            <ac:spMk id="720" creationId="{418A9580-BFC4-4B93-9CCB-635FA58E030E}"/>
          </ac:spMkLst>
        </pc:spChg>
        <pc:spChg chg="mod">
          <ac:chgData name="Ragnhild Halvorsrud" userId="917ea340-fd63-490f-a7db-68428d24cf32" providerId="ADAL" clId="{3F26B701-AADC-4668-AAA4-FB7BA2B947B1}" dt="2020-06-19T09:05:35.721" v="2642" actId="790"/>
          <ac:spMkLst>
            <pc:docMk/>
            <pc:sldMk cId="3265801124" sldId="522"/>
            <ac:spMk id="748" creationId="{D7A6DE4D-B33F-4024-80C6-6017A8336099}"/>
          </ac:spMkLst>
        </pc:spChg>
        <pc:spChg chg="mod">
          <ac:chgData name="Ragnhild Halvorsrud" userId="917ea340-fd63-490f-a7db-68428d24cf32" providerId="ADAL" clId="{3F26B701-AADC-4668-AAA4-FB7BA2B947B1}" dt="2020-06-19T09:05:35.723" v="2643" actId="790"/>
          <ac:spMkLst>
            <pc:docMk/>
            <pc:sldMk cId="3265801124" sldId="522"/>
            <ac:spMk id="749" creationId="{B6AD12E3-D027-4C18-96C1-9F58051D9E8F}"/>
          </ac:spMkLst>
        </pc:spChg>
        <pc:spChg chg="mod">
          <ac:chgData name="Ragnhild Halvorsrud" userId="917ea340-fd63-490f-a7db-68428d24cf32" providerId="ADAL" clId="{3F26B701-AADC-4668-AAA4-FB7BA2B947B1}" dt="2020-06-19T09:05:35.726" v="2644" actId="790"/>
          <ac:spMkLst>
            <pc:docMk/>
            <pc:sldMk cId="3265801124" sldId="522"/>
            <ac:spMk id="754" creationId="{64A4545C-005C-4885-B60D-3573912E34D6}"/>
          </ac:spMkLst>
        </pc:spChg>
        <pc:spChg chg="mod">
          <ac:chgData name="Ragnhild Halvorsrud" userId="917ea340-fd63-490f-a7db-68428d24cf32" providerId="ADAL" clId="{3F26B701-AADC-4668-AAA4-FB7BA2B947B1}" dt="2020-06-19T09:05:35.729" v="2645" actId="790"/>
          <ac:spMkLst>
            <pc:docMk/>
            <pc:sldMk cId="3265801124" sldId="522"/>
            <ac:spMk id="755" creationId="{2585A5D2-53AC-4A43-B6BC-D36964075F07}"/>
          </ac:spMkLst>
        </pc:spChg>
        <pc:spChg chg="mod">
          <ac:chgData name="Ragnhild Halvorsrud" userId="917ea340-fd63-490f-a7db-68428d24cf32" providerId="ADAL" clId="{3F26B701-AADC-4668-AAA4-FB7BA2B947B1}" dt="2020-06-19T09:05:35.732" v="2646" actId="790"/>
          <ac:spMkLst>
            <pc:docMk/>
            <pc:sldMk cId="3265801124" sldId="522"/>
            <ac:spMk id="756" creationId="{6A446A45-1253-4759-A5A9-C5FDD872E287}"/>
          </ac:spMkLst>
        </pc:spChg>
        <pc:spChg chg="mod">
          <ac:chgData name="Ragnhild Halvorsrud" userId="917ea340-fd63-490f-a7db-68428d24cf32" providerId="ADAL" clId="{3F26B701-AADC-4668-AAA4-FB7BA2B947B1}" dt="2020-06-19T09:05:35.734" v="2647" actId="790"/>
          <ac:spMkLst>
            <pc:docMk/>
            <pc:sldMk cId="3265801124" sldId="522"/>
            <ac:spMk id="757" creationId="{DFED6113-9DCF-4D03-BCFB-0B04EA4A9023}"/>
          </ac:spMkLst>
        </pc:spChg>
        <pc:spChg chg="mod">
          <ac:chgData name="Ragnhild Halvorsrud" userId="917ea340-fd63-490f-a7db-68428d24cf32" providerId="ADAL" clId="{3F26B701-AADC-4668-AAA4-FB7BA2B947B1}" dt="2020-06-19T09:05:35.735" v="2648" actId="790"/>
          <ac:spMkLst>
            <pc:docMk/>
            <pc:sldMk cId="3265801124" sldId="522"/>
            <ac:spMk id="760" creationId="{96D4EFF9-79EB-42FD-8E21-6953693F4245}"/>
          </ac:spMkLst>
        </pc:spChg>
        <pc:spChg chg="mod">
          <ac:chgData name="Ragnhild Halvorsrud" userId="917ea340-fd63-490f-a7db-68428d24cf32" providerId="ADAL" clId="{3F26B701-AADC-4668-AAA4-FB7BA2B947B1}" dt="2020-06-19T09:05:35.835" v="2700" actId="790"/>
          <ac:spMkLst>
            <pc:docMk/>
            <pc:sldMk cId="3265801124" sldId="522"/>
            <ac:spMk id="762" creationId="{8A4BF165-7ACF-4D3E-8A72-B2EDE20E2864}"/>
          </ac:spMkLst>
        </pc:spChg>
        <pc:spChg chg="mod">
          <ac:chgData name="Ragnhild Halvorsrud" userId="917ea340-fd63-490f-a7db-68428d24cf32" providerId="ADAL" clId="{3F26B701-AADC-4668-AAA4-FB7BA2B947B1}" dt="2020-06-19T09:05:35.836" v="2701" actId="790"/>
          <ac:spMkLst>
            <pc:docMk/>
            <pc:sldMk cId="3265801124" sldId="522"/>
            <ac:spMk id="763" creationId="{638F76A3-8E46-43DE-9725-F85A9F2551A2}"/>
          </ac:spMkLst>
        </pc:spChg>
        <pc:spChg chg="mod">
          <ac:chgData name="Ragnhild Halvorsrud" userId="917ea340-fd63-490f-a7db-68428d24cf32" providerId="ADAL" clId="{3F26B701-AADC-4668-AAA4-FB7BA2B947B1}" dt="2020-06-19T09:05:35.838" v="2702" actId="790"/>
          <ac:spMkLst>
            <pc:docMk/>
            <pc:sldMk cId="3265801124" sldId="522"/>
            <ac:spMk id="764" creationId="{ECC1C073-3134-43B0-B302-5129E8521A02}"/>
          </ac:spMkLst>
        </pc:spChg>
        <pc:spChg chg="mod">
          <ac:chgData name="Ragnhild Halvorsrud" userId="917ea340-fd63-490f-a7db-68428d24cf32" providerId="ADAL" clId="{3F26B701-AADC-4668-AAA4-FB7BA2B947B1}" dt="2020-06-19T09:05:35.840" v="2703" actId="790"/>
          <ac:spMkLst>
            <pc:docMk/>
            <pc:sldMk cId="3265801124" sldId="522"/>
            <ac:spMk id="765" creationId="{CB17104D-5B2B-498E-84DF-49F0B09DC8EB}"/>
          </ac:spMkLst>
        </pc:spChg>
        <pc:spChg chg="mod">
          <ac:chgData name="Ragnhild Halvorsrud" userId="917ea340-fd63-490f-a7db-68428d24cf32" providerId="ADAL" clId="{3F26B701-AADC-4668-AAA4-FB7BA2B947B1}" dt="2020-06-19T09:05:35.737" v="2649" actId="790"/>
          <ac:spMkLst>
            <pc:docMk/>
            <pc:sldMk cId="3265801124" sldId="522"/>
            <ac:spMk id="768" creationId="{C8D19217-4D8E-45F7-ACAF-BF8DF4ABD19E}"/>
          </ac:spMkLst>
        </pc:spChg>
        <pc:spChg chg="mod">
          <ac:chgData name="Ragnhild Halvorsrud" userId="917ea340-fd63-490f-a7db-68428d24cf32" providerId="ADAL" clId="{3F26B701-AADC-4668-AAA4-FB7BA2B947B1}" dt="2020-06-19T09:05:35.740" v="2650" actId="790"/>
          <ac:spMkLst>
            <pc:docMk/>
            <pc:sldMk cId="3265801124" sldId="522"/>
            <ac:spMk id="770" creationId="{E4E17B52-7A3A-4490-AF95-36AB67721B84}"/>
          </ac:spMkLst>
        </pc:spChg>
        <pc:spChg chg="mod">
          <ac:chgData name="Ragnhild Halvorsrud" userId="917ea340-fd63-490f-a7db-68428d24cf32" providerId="ADAL" clId="{3F26B701-AADC-4668-AAA4-FB7BA2B947B1}" dt="2020-06-19T09:05:35.743" v="2651" actId="790"/>
          <ac:spMkLst>
            <pc:docMk/>
            <pc:sldMk cId="3265801124" sldId="522"/>
            <ac:spMk id="771" creationId="{0EAAC891-BF84-4C97-AB85-4FEEDA242149}"/>
          </ac:spMkLst>
        </pc:spChg>
        <pc:spChg chg="mod">
          <ac:chgData name="Ragnhild Halvorsrud" userId="917ea340-fd63-490f-a7db-68428d24cf32" providerId="ADAL" clId="{3F26B701-AADC-4668-AAA4-FB7BA2B947B1}" dt="2020-06-19T09:05:35.747" v="2652" actId="790"/>
          <ac:spMkLst>
            <pc:docMk/>
            <pc:sldMk cId="3265801124" sldId="522"/>
            <ac:spMk id="772" creationId="{0CC3F021-679E-4875-8084-4DA24F95D0CE}"/>
          </ac:spMkLst>
        </pc:spChg>
        <pc:spChg chg="mod">
          <ac:chgData name="Ragnhild Halvorsrud" userId="917ea340-fd63-490f-a7db-68428d24cf32" providerId="ADAL" clId="{3F26B701-AADC-4668-AAA4-FB7BA2B947B1}" dt="2020-06-19T09:05:35.750" v="2653" actId="790"/>
          <ac:spMkLst>
            <pc:docMk/>
            <pc:sldMk cId="3265801124" sldId="522"/>
            <ac:spMk id="773" creationId="{341EA19C-6D42-47B4-9ADE-C6094AE47D5D}"/>
          </ac:spMkLst>
        </pc:spChg>
        <pc:spChg chg="mod">
          <ac:chgData name="Ragnhild Halvorsrud" userId="917ea340-fd63-490f-a7db-68428d24cf32" providerId="ADAL" clId="{3F26B701-AADC-4668-AAA4-FB7BA2B947B1}" dt="2020-06-19T09:05:35.753" v="2654" actId="790"/>
          <ac:spMkLst>
            <pc:docMk/>
            <pc:sldMk cId="3265801124" sldId="522"/>
            <ac:spMk id="776" creationId="{0054E870-69B6-4C8F-925E-54BA2DCF7968}"/>
          </ac:spMkLst>
        </pc:spChg>
        <pc:spChg chg="mod">
          <ac:chgData name="Ragnhild Halvorsrud" userId="917ea340-fd63-490f-a7db-68428d24cf32" providerId="ADAL" clId="{3F26B701-AADC-4668-AAA4-FB7BA2B947B1}" dt="2020-06-19T09:05:35.756" v="2655" actId="790"/>
          <ac:spMkLst>
            <pc:docMk/>
            <pc:sldMk cId="3265801124" sldId="522"/>
            <ac:spMk id="778" creationId="{BEC9C6DE-EF3F-44C8-A069-2E4E29D0B0E3}"/>
          </ac:spMkLst>
        </pc:spChg>
        <pc:spChg chg="mod">
          <ac:chgData name="Ragnhild Halvorsrud" userId="917ea340-fd63-490f-a7db-68428d24cf32" providerId="ADAL" clId="{3F26B701-AADC-4668-AAA4-FB7BA2B947B1}" dt="2020-06-19T09:05:35.758" v="2656" actId="790"/>
          <ac:spMkLst>
            <pc:docMk/>
            <pc:sldMk cId="3265801124" sldId="522"/>
            <ac:spMk id="779" creationId="{C593AC3A-86DD-441B-927E-AF73552FCDEA}"/>
          </ac:spMkLst>
        </pc:spChg>
        <pc:spChg chg="mod">
          <ac:chgData name="Ragnhild Halvorsrud" userId="917ea340-fd63-490f-a7db-68428d24cf32" providerId="ADAL" clId="{3F26B701-AADC-4668-AAA4-FB7BA2B947B1}" dt="2020-06-19T09:05:35.760" v="2657" actId="790"/>
          <ac:spMkLst>
            <pc:docMk/>
            <pc:sldMk cId="3265801124" sldId="522"/>
            <ac:spMk id="780" creationId="{6A211EE5-3F69-4646-A7F3-2AFBF75D11D2}"/>
          </ac:spMkLst>
        </pc:spChg>
        <pc:spChg chg="mod">
          <ac:chgData name="Ragnhild Halvorsrud" userId="917ea340-fd63-490f-a7db-68428d24cf32" providerId="ADAL" clId="{3F26B701-AADC-4668-AAA4-FB7BA2B947B1}" dt="2020-06-19T09:05:35.762" v="2658" actId="790"/>
          <ac:spMkLst>
            <pc:docMk/>
            <pc:sldMk cId="3265801124" sldId="522"/>
            <ac:spMk id="781" creationId="{3F1AE0DC-33F7-426B-BB5B-B02200519721}"/>
          </ac:spMkLst>
        </pc:spChg>
        <pc:spChg chg="mod">
          <ac:chgData name="Ragnhild Halvorsrud" userId="917ea340-fd63-490f-a7db-68428d24cf32" providerId="ADAL" clId="{3F26B701-AADC-4668-AAA4-FB7BA2B947B1}" dt="2020-06-19T09:05:35.765" v="2659" actId="790"/>
          <ac:spMkLst>
            <pc:docMk/>
            <pc:sldMk cId="3265801124" sldId="522"/>
            <ac:spMk id="784" creationId="{1A026779-B69C-4B60-A026-D4B07A3D753B}"/>
          </ac:spMkLst>
        </pc:spChg>
        <pc:spChg chg="mod">
          <ac:chgData name="Ragnhild Halvorsrud" userId="917ea340-fd63-490f-a7db-68428d24cf32" providerId="ADAL" clId="{3F26B701-AADC-4668-AAA4-FB7BA2B947B1}" dt="2020-06-19T09:05:35.768" v="2660" actId="790"/>
          <ac:spMkLst>
            <pc:docMk/>
            <pc:sldMk cId="3265801124" sldId="522"/>
            <ac:spMk id="785" creationId="{1A145130-8701-4A37-B240-6FFF67C71B33}"/>
          </ac:spMkLst>
        </pc:spChg>
        <pc:spChg chg="mod">
          <ac:chgData name="Ragnhild Halvorsrud" userId="917ea340-fd63-490f-a7db-68428d24cf32" providerId="ADAL" clId="{3F26B701-AADC-4668-AAA4-FB7BA2B947B1}" dt="2020-06-19T09:05:35.771" v="2661" actId="790"/>
          <ac:spMkLst>
            <pc:docMk/>
            <pc:sldMk cId="3265801124" sldId="522"/>
            <ac:spMk id="786" creationId="{081E2B58-4138-407A-B7FD-FB597A1B4F1B}"/>
          </ac:spMkLst>
        </pc:spChg>
        <pc:spChg chg="mod">
          <ac:chgData name="Ragnhild Halvorsrud" userId="917ea340-fd63-490f-a7db-68428d24cf32" providerId="ADAL" clId="{3F26B701-AADC-4668-AAA4-FB7BA2B947B1}" dt="2020-06-19T09:05:35.773" v="2662" actId="790"/>
          <ac:spMkLst>
            <pc:docMk/>
            <pc:sldMk cId="3265801124" sldId="522"/>
            <ac:spMk id="787" creationId="{6BA6D7E1-33AC-48CE-906D-DFFC08C21BB9}"/>
          </ac:spMkLst>
        </pc:spChg>
        <pc:spChg chg="mod">
          <ac:chgData name="Ragnhild Halvorsrud" userId="917ea340-fd63-490f-a7db-68428d24cf32" providerId="ADAL" clId="{3F26B701-AADC-4668-AAA4-FB7BA2B947B1}" dt="2020-06-19T09:05:35.775" v="2663" actId="790"/>
          <ac:spMkLst>
            <pc:docMk/>
            <pc:sldMk cId="3265801124" sldId="522"/>
            <ac:spMk id="788" creationId="{555A77C0-40E9-4724-944B-3A063B2CDA85}"/>
          </ac:spMkLst>
        </pc:spChg>
      </pc:sldChg>
      <pc:sldChg chg="modSp add del mod modNotes">
        <pc:chgData name="Ragnhild Halvorsrud" userId="917ea340-fd63-490f-a7db-68428d24cf32" providerId="ADAL" clId="{3F26B701-AADC-4668-AAA4-FB7BA2B947B1}" dt="2020-06-19T09:06:04.207" v="2911" actId="47"/>
        <pc:sldMkLst>
          <pc:docMk/>
          <pc:sldMk cId="2603697534" sldId="523"/>
        </pc:sldMkLst>
        <pc:spChg chg="mod">
          <ac:chgData name="Ragnhild Halvorsrud" userId="917ea340-fd63-490f-a7db-68428d24cf32" providerId="ADAL" clId="{3F26B701-AADC-4668-AAA4-FB7BA2B947B1}" dt="2020-06-19T09:05:36.138" v="2870" actId="790"/>
          <ac:spMkLst>
            <pc:docMk/>
            <pc:sldMk cId="2603697534" sldId="523"/>
            <ac:spMk id="189" creationId="{0A1BE4BC-5F6D-4117-8ECD-E710623E443F}"/>
          </ac:spMkLst>
        </pc:spChg>
        <pc:spChg chg="mod">
          <ac:chgData name="Ragnhild Halvorsrud" userId="917ea340-fd63-490f-a7db-68428d24cf32" providerId="ADAL" clId="{3F26B701-AADC-4668-AAA4-FB7BA2B947B1}" dt="2020-06-19T09:05:36.139" v="2871" actId="790"/>
          <ac:spMkLst>
            <pc:docMk/>
            <pc:sldMk cId="2603697534" sldId="523"/>
            <ac:spMk id="193" creationId="{5706A2DB-045C-4577-9491-96BFC47F8FA6}"/>
          </ac:spMkLst>
        </pc:spChg>
        <pc:spChg chg="mod">
          <ac:chgData name="Ragnhild Halvorsrud" userId="917ea340-fd63-490f-a7db-68428d24cf32" providerId="ADAL" clId="{3F26B701-AADC-4668-AAA4-FB7BA2B947B1}" dt="2020-06-19T09:05:36.141" v="2872" actId="790"/>
          <ac:spMkLst>
            <pc:docMk/>
            <pc:sldMk cId="2603697534" sldId="523"/>
            <ac:spMk id="205" creationId="{22EFE43B-537A-422C-8A53-9E40AEC5BAA0}"/>
          </ac:spMkLst>
        </pc:spChg>
        <pc:spChg chg="mod">
          <ac:chgData name="Ragnhild Halvorsrud" userId="917ea340-fd63-490f-a7db-68428d24cf32" providerId="ADAL" clId="{3F26B701-AADC-4668-AAA4-FB7BA2B947B1}" dt="2020-06-19T09:05:36.144" v="2873" actId="790"/>
          <ac:spMkLst>
            <pc:docMk/>
            <pc:sldMk cId="2603697534" sldId="523"/>
            <ac:spMk id="206" creationId="{AB5A849D-74E5-4F58-BE7E-E0C8506E7DB4}"/>
          </ac:spMkLst>
        </pc:spChg>
        <pc:spChg chg="mod">
          <ac:chgData name="Ragnhild Halvorsrud" userId="917ea340-fd63-490f-a7db-68428d24cf32" providerId="ADAL" clId="{3F26B701-AADC-4668-AAA4-FB7BA2B947B1}" dt="2020-06-19T09:05:36.147" v="2875" actId="790"/>
          <ac:spMkLst>
            <pc:docMk/>
            <pc:sldMk cId="2603697534" sldId="523"/>
            <ac:spMk id="219" creationId="{027732F2-AFCE-4D0C-BA06-1EE7A6BE418F}"/>
          </ac:spMkLst>
        </pc:spChg>
        <pc:spChg chg="mod">
          <ac:chgData name="Ragnhild Halvorsrud" userId="917ea340-fd63-490f-a7db-68428d24cf32" providerId="ADAL" clId="{3F26B701-AADC-4668-AAA4-FB7BA2B947B1}" dt="2020-06-19T09:05:36.149" v="2876" actId="790"/>
          <ac:spMkLst>
            <pc:docMk/>
            <pc:sldMk cId="2603697534" sldId="523"/>
            <ac:spMk id="221" creationId="{9D36033E-791B-4E83-9389-CC67E61433DA}"/>
          </ac:spMkLst>
        </pc:spChg>
        <pc:spChg chg="mod">
          <ac:chgData name="Ragnhild Halvorsrud" userId="917ea340-fd63-490f-a7db-68428d24cf32" providerId="ADAL" clId="{3F26B701-AADC-4668-AAA4-FB7BA2B947B1}" dt="2020-06-19T09:05:36.151" v="2877" actId="790"/>
          <ac:spMkLst>
            <pc:docMk/>
            <pc:sldMk cId="2603697534" sldId="523"/>
            <ac:spMk id="224" creationId="{3806E849-134A-472B-8736-669071143B3D}"/>
          </ac:spMkLst>
        </pc:spChg>
        <pc:spChg chg="mod">
          <ac:chgData name="Ragnhild Halvorsrud" userId="917ea340-fd63-490f-a7db-68428d24cf32" providerId="ADAL" clId="{3F26B701-AADC-4668-AAA4-FB7BA2B947B1}" dt="2020-06-19T09:05:36.152" v="2878" actId="790"/>
          <ac:spMkLst>
            <pc:docMk/>
            <pc:sldMk cId="2603697534" sldId="523"/>
            <ac:spMk id="225" creationId="{A4ED2703-463A-45E3-913D-DE26245FF356}"/>
          </ac:spMkLst>
        </pc:spChg>
        <pc:spChg chg="mod">
          <ac:chgData name="Ragnhild Halvorsrud" userId="917ea340-fd63-490f-a7db-68428d24cf32" providerId="ADAL" clId="{3F26B701-AADC-4668-AAA4-FB7BA2B947B1}" dt="2020-06-19T09:05:36.154" v="2879" actId="790"/>
          <ac:spMkLst>
            <pc:docMk/>
            <pc:sldMk cId="2603697534" sldId="523"/>
            <ac:spMk id="226" creationId="{4846FB56-23C7-41B1-AE02-5F1695AE4C8B}"/>
          </ac:spMkLst>
        </pc:spChg>
        <pc:spChg chg="mod">
          <ac:chgData name="Ragnhild Halvorsrud" userId="917ea340-fd63-490f-a7db-68428d24cf32" providerId="ADAL" clId="{3F26B701-AADC-4668-AAA4-FB7BA2B947B1}" dt="2020-06-19T09:05:36.157" v="2880" actId="790"/>
          <ac:spMkLst>
            <pc:docMk/>
            <pc:sldMk cId="2603697534" sldId="523"/>
            <ac:spMk id="228" creationId="{FA926F25-6E16-43E7-A7B3-A8F2F31F8286}"/>
          </ac:spMkLst>
        </pc:spChg>
        <pc:spChg chg="mod">
          <ac:chgData name="Ragnhild Halvorsrud" userId="917ea340-fd63-490f-a7db-68428d24cf32" providerId="ADAL" clId="{3F26B701-AADC-4668-AAA4-FB7BA2B947B1}" dt="2020-06-19T09:05:36.159" v="2881" actId="790"/>
          <ac:spMkLst>
            <pc:docMk/>
            <pc:sldMk cId="2603697534" sldId="523"/>
            <ac:spMk id="288" creationId="{9186A0B1-2BAE-4716-9943-9150509EC28D}"/>
          </ac:spMkLst>
        </pc:spChg>
        <pc:spChg chg="mod">
          <ac:chgData name="Ragnhild Halvorsrud" userId="917ea340-fd63-490f-a7db-68428d24cf32" providerId="ADAL" clId="{3F26B701-AADC-4668-AAA4-FB7BA2B947B1}" dt="2020-06-19T09:05:36.161" v="2882" actId="790"/>
          <ac:spMkLst>
            <pc:docMk/>
            <pc:sldMk cId="2603697534" sldId="523"/>
            <ac:spMk id="290" creationId="{22D99512-01C7-40E4-A062-79D1076B5B61}"/>
          </ac:spMkLst>
        </pc:spChg>
        <pc:spChg chg="mod">
          <ac:chgData name="Ragnhild Halvorsrud" userId="917ea340-fd63-490f-a7db-68428d24cf32" providerId="ADAL" clId="{3F26B701-AADC-4668-AAA4-FB7BA2B947B1}" dt="2020-06-19T09:05:36.162" v="2883" actId="790"/>
          <ac:spMkLst>
            <pc:docMk/>
            <pc:sldMk cId="2603697534" sldId="523"/>
            <ac:spMk id="293" creationId="{9049B7AC-91F8-4809-9A0E-B3724BFB6FFF}"/>
          </ac:spMkLst>
        </pc:spChg>
        <pc:spChg chg="mod">
          <ac:chgData name="Ragnhild Halvorsrud" userId="917ea340-fd63-490f-a7db-68428d24cf32" providerId="ADAL" clId="{3F26B701-AADC-4668-AAA4-FB7BA2B947B1}" dt="2020-06-19T09:05:36.164" v="2884" actId="790"/>
          <ac:spMkLst>
            <pc:docMk/>
            <pc:sldMk cId="2603697534" sldId="523"/>
            <ac:spMk id="294" creationId="{25877A43-0B56-48F9-8A17-821B22755FAF}"/>
          </ac:spMkLst>
        </pc:spChg>
        <pc:spChg chg="mod">
          <ac:chgData name="Ragnhild Halvorsrud" userId="917ea340-fd63-490f-a7db-68428d24cf32" providerId="ADAL" clId="{3F26B701-AADC-4668-AAA4-FB7BA2B947B1}" dt="2020-06-19T09:05:36.166" v="2885" actId="790"/>
          <ac:spMkLst>
            <pc:docMk/>
            <pc:sldMk cId="2603697534" sldId="523"/>
            <ac:spMk id="295" creationId="{9A2A9599-96B0-48A4-B399-3EB5A8572483}"/>
          </ac:spMkLst>
        </pc:spChg>
        <pc:spChg chg="mod">
          <ac:chgData name="Ragnhild Halvorsrud" userId="917ea340-fd63-490f-a7db-68428d24cf32" providerId="ADAL" clId="{3F26B701-AADC-4668-AAA4-FB7BA2B947B1}" dt="2020-06-19T09:05:36.168" v="2886" actId="790"/>
          <ac:spMkLst>
            <pc:docMk/>
            <pc:sldMk cId="2603697534" sldId="523"/>
            <ac:spMk id="296" creationId="{D73692DC-1E8D-443D-B6E2-6750A20F11A1}"/>
          </ac:spMkLst>
        </pc:spChg>
        <pc:spChg chg="mod">
          <ac:chgData name="Ragnhild Halvorsrud" userId="917ea340-fd63-490f-a7db-68428d24cf32" providerId="ADAL" clId="{3F26B701-AADC-4668-AAA4-FB7BA2B947B1}" dt="2020-06-19T09:05:36.171" v="2887" actId="790"/>
          <ac:spMkLst>
            <pc:docMk/>
            <pc:sldMk cId="2603697534" sldId="523"/>
            <ac:spMk id="297" creationId="{86501363-E2C3-4016-8AA9-C626FEBF216C}"/>
          </ac:spMkLst>
        </pc:spChg>
        <pc:spChg chg="mod">
          <ac:chgData name="Ragnhild Halvorsrud" userId="917ea340-fd63-490f-a7db-68428d24cf32" providerId="ADAL" clId="{3F26B701-AADC-4668-AAA4-FB7BA2B947B1}" dt="2020-06-19T09:05:36.173" v="2888" actId="790"/>
          <ac:spMkLst>
            <pc:docMk/>
            <pc:sldMk cId="2603697534" sldId="523"/>
            <ac:spMk id="298" creationId="{A20BBAC3-F915-4D33-BC5E-34D5CA17976F}"/>
          </ac:spMkLst>
        </pc:spChg>
        <pc:spChg chg="mod">
          <ac:chgData name="Ragnhild Halvorsrud" userId="917ea340-fd63-490f-a7db-68428d24cf32" providerId="ADAL" clId="{3F26B701-AADC-4668-AAA4-FB7BA2B947B1}" dt="2020-06-19T09:05:36.202" v="2904" actId="790"/>
          <ac:spMkLst>
            <pc:docMk/>
            <pc:sldMk cId="2603697534" sldId="523"/>
            <ac:spMk id="301" creationId="{E4A099A6-5F79-495B-A941-CCCBB6869385}"/>
          </ac:spMkLst>
        </pc:spChg>
        <pc:spChg chg="mod">
          <ac:chgData name="Ragnhild Halvorsrud" userId="917ea340-fd63-490f-a7db-68428d24cf32" providerId="ADAL" clId="{3F26B701-AADC-4668-AAA4-FB7BA2B947B1}" dt="2020-06-19T09:05:36.174" v="2889" actId="790"/>
          <ac:spMkLst>
            <pc:docMk/>
            <pc:sldMk cId="2603697534" sldId="523"/>
            <ac:spMk id="304" creationId="{A8816E58-6997-4C8B-A9FB-B8907DBF3124}"/>
          </ac:spMkLst>
        </pc:spChg>
        <pc:spChg chg="mod">
          <ac:chgData name="Ragnhild Halvorsrud" userId="917ea340-fd63-490f-a7db-68428d24cf32" providerId="ADAL" clId="{3F26B701-AADC-4668-AAA4-FB7BA2B947B1}" dt="2020-06-19T09:05:36.176" v="2890" actId="790"/>
          <ac:spMkLst>
            <pc:docMk/>
            <pc:sldMk cId="2603697534" sldId="523"/>
            <ac:spMk id="305" creationId="{B4862BA6-B02E-468C-8E99-E435C47A5C40}"/>
          </ac:spMkLst>
        </pc:spChg>
        <pc:spChg chg="mod">
          <ac:chgData name="Ragnhild Halvorsrud" userId="917ea340-fd63-490f-a7db-68428d24cf32" providerId="ADAL" clId="{3F26B701-AADC-4668-AAA4-FB7BA2B947B1}" dt="2020-06-19T09:05:36.204" v="2905" actId="790"/>
          <ac:spMkLst>
            <pc:docMk/>
            <pc:sldMk cId="2603697534" sldId="523"/>
            <ac:spMk id="311" creationId="{9BFBC104-BAF3-416E-8775-79A982D3147F}"/>
          </ac:spMkLst>
        </pc:spChg>
        <pc:spChg chg="mod">
          <ac:chgData name="Ragnhild Halvorsrud" userId="917ea340-fd63-490f-a7db-68428d24cf32" providerId="ADAL" clId="{3F26B701-AADC-4668-AAA4-FB7BA2B947B1}" dt="2020-06-19T09:05:36.208" v="2906" actId="790"/>
          <ac:spMkLst>
            <pc:docMk/>
            <pc:sldMk cId="2603697534" sldId="523"/>
            <ac:spMk id="316" creationId="{16B0AF9B-FAEF-4617-BB69-819737359CFB}"/>
          </ac:spMkLst>
        </pc:spChg>
        <pc:spChg chg="mod">
          <ac:chgData name="Ragnhild Halvorsrud" userId="917ea340-fd63-490f-a7db-68428d24cf32" providerId="ADAL" clId="{3F26B701-AADC-4668-AAA4-FB7BA2B947B1}" dt="2020-06-19T09:05:36.179" v="2892" actId="790"/>
          <ac:spMkLst>
            <pc:docMk/>
            <pc:sldMk cId="2603697534" sldId="523"/>
            <ac:spMk id="320" creationId="{5C882BD8-1196-48DA-A77E-39BE6A67F667}"/>
          </ac:spMkLst>
        </pc:spChg>
        <pc:spChg chg="mod">
          <ac:chgData name="Ragnhild Halvorsrud" userId="917ea340-fd63-490f-a7db-68428d24cf32" providerId="ADAL" clId="{3F26B701-AADC-4668-AAA4-FB7BA2B947B1}" dt="2020-06-19T09:05:36.181" v="2893" actId="790"/>
          <ac:spMkLst>
            <pc:docMk/>
            <pc:sldMk cId="2603697534" sldId="523"/>
            <ac:spMk id="322" creationId="{F856BEEF-EC0F-4418-B407-22A628DE8A6D}"/>
          </ac:spMkLst>
        </pc:spChg>
        <pc:spChg chg="mod">
          <ac:chgData name="Ragnhild Halvorsrud" userId="917ea340-fd63-490f-a7db-68428d24cf32" providerId="ADAL" clId="{3F26B701-AADC-4668-AAA4-FB7BA2B947B1}" dt="2020-06-19T09:05:36.184" v="2894" actId="790"/>
          <ac:spMkLst>
            <pc:docMk/>
            <pc:sldMk cId="2603697534" sldId="523"/>
            <ac:spMk id="323" creationId="{45064620-545F-44DE-872E-EEBEADE54AF4}"/>
          </ac:spMkLst>
        </pc:spChg>
        <pc:spChg chg="mod">
          <ac:chgData name="Ragnhild Halvorsrud" userId="917ea340-fd63-490f-a7db-68428d24cf32" providerId="ADAL" clId="{3F26B701-AADC-4668-AAA4-FB7BA2B947B1}" dt="2020-06-19T09:05:36.186" v="2895" actId="790"/>
          <ac:spMkLst>
            <pc:docMk/>
            <pc:sldMk cId="2603697534" sldId="523"/>
            <ac:spMk id="324" creationId="{B0408973-02CF-4E3B-AB30-1A4CB3576F3A}"/>
          </ac:spMkLst>
        </pc:spChg>
        <pc:spChg chg="mod">
          <ac:chgData name="Ragnhild Halvorsrud" userId="917ea340-fd63-490f-a7db-68428d24cf32" providerId="ADAL" clId="{3F26B701-AADC-4668-AAA4-FB7BA2B947B1}" dt="2020-06-19T09:05:36.191" v="2898" actId="790"/>
          <ac:spMkLst>
            <pc:docMk/>
            <pc:sldMk cId="2603697534" sldId="523"/>
            <ac:spMk id="327" creationId="{310FA8D0-04CA-4927-9360-FE5CF1D8312E}"/>
          </ac:spMkLst>
        </pc:spChg>
        <pc:spChg chg="mod">
          <ac:chgData name="Ragnhild Halvorsrud" userId="917ea340-fd63-490f-a7db-68428d24cf32" providerId="ADAL" clId="{3F26B701-AADC-4668-AAA4-FB7BA2B947B1}" dt="2020-06-19T09:05:36.197" v="2901" actId="790"/>
          <ac:spMkLst>
            <pc:docMk/>
            <pc:sldMk cId="2603697534" sldId="523"/>
            <ac:spMk id="329" creationId="{9299E446-1F06-4DA5-A09E-E12AB5117FD9}"/>
          </ac:spMkLst>
        </pc:spChg>
        <pc:spChg chg="mod">
          <ac:chgData name="Ragnhild Halvorsrud" userId="917ea340-fd63-490f-a7db-68428d24cf32" providerId="ADAL" clId="{3F26B701-AADC-4668-AAA4-FB7BA2B947B1}" dt="2020-06-19T09:05:36.192" v="2899" actId="790"/>
          <ac:spMkLst>
            <pc:docMk/>
            <pc:sldMk cId="2603697534" sldId="523"/>
            <ac:spMk id="330" creationId="{DD2D2873-2A8F-4859-8872-368CEF8635E9}"/>
          </ac:spMkLst>
        </pc:spChg>
        <pc:spChg chg="mod">
          <ac:chgData name="Ragnhild Halvorsrud" userId="917ea340-fd63-490f-a7db-68428d24cf32" providerId="ADAL" clId="{3F26B701-AADC-4668-AAA4-FB7BA2B947B1}" dt="2020-06-19T09:05:36.194" v="2900" actId="790"/>
          <ac:spMkLst>
            <pc:docMk/>
            <pc:sldMk cId="2603697534" sldId="523"/>
            <ac:spMk id="331" creationId="{9C365A96-4C32-459D-99FF-AF34F7AF2630}"/>
          </ac:spMkLst>
        </pc:spChg>
        <pc:spChg chg="mod">
          <ac:chgData name="Ragnhild Halvorsrud" userId="917ea340-fd63-490f-a7db-68428d24cf32" providerId="ADAL" clId="{3F26B701-AADC-4668-AAA4-FB7BA2B947B1}" dt="2020-06-19T09:05:36.187" v="2896" actId="790"/>
          <ac:spMkLst>
            <pc:docMk/>
            <pc:sldMk cId="2603697534" sldId="523"/>
            <ac:spMk id="334" creationId="{E37E8A90-7A30-40AC-B8EB-C692FD764241}"/>
          </ac:spMkLst>
        </pc:spChg>
        <pc:spChg chg="mod">
          <ac:chgData name="Ragnhild Halvorsrud" userId="917ea340-fd63-490f-a7db-68428d24cf32" providerId="ADAL" clId="{3F26B701-AADC-4668-AAA4-FB7BA2B947B1}" dt="2020-06-19T09:05:35.930" v="2749" actId="790"/>
          <ac:spMkLst>
            <pc:docMk/>
            <pc:sldMk cId="2603697534" sldId="523"/>
            <ac:spMk id="353" creationId="{6F8905C0-7F47-4D51-8A64-5F3EC3FBF6B4}"/>
          </ac:spMkLst>
        </pc:spChg>
        <pc:spChg chg="mod">
          <ac:chgData name="Ragnhild Halvorsrud" userId="917ea340-fd63-490f-a7db-68428d24cf32" providerId="ADAL" clId="{3F26B701-AADC-4668-AAA4-FB7BA2B947B1}" dt="2020-06-19T09:05:35.932" v="2750" actId="790"/>
          <ac:spMkLst>
            <pc:docMk/>
            <pc:sldMk cId="2603697534" sldId="523"/>
            <ac:spMk id="354" creationId="{FC8AA574-A54D-4CDA-BA21-322B3B849C09}"/>
          </ac:spMkLst>
        </pc:spChg>
        <pc:spChg chg="mod">
          <ac:chgData name="Ragnhild Halvorsrud" userId="917ea340-fd63-490f-a7db-68428d24cf32" providerId="ADAL" clId="{3F26B701-AADC-4668-AAA4-FB7BA2B947B1}" dt="2020-06-19T09:05:35.933" v="2751" actId="790"/>
          <ac:spMkLst>
            <pc:docMk/>
            <pc:sldMk cId="2603697534" sldId="523"/>
            <ac:spMk id="355" creationId="{17DD756B-A51F-45FD-8523-0F3725089DA7}"/>
          </ac:spMkLst>
        </pc:spChg>
        <pc:spChg chg="mod">
          <ac:chgData name="Ragnhild Halvorsrud" userId="917ea340-fd63-490f-a7db-68428d24cf32" providerId="ADAL" clId="{3F26B701-AADC-4668-AAA4-FB7BA2B947B1}" dt="2020-06-19T09:05:35.935" v="2752" actId="790"/>
          <ac:spMkLst>
            <pc:docMk/>
            <pc:sldMk cId="2603697534" sldId="523"/>
            <ac:spMk id="356" creationId="{C78B434C-EA48-4136-9AD4-6A5AA418A2C0}"/>
          </ac:spMkLst>
        </pc:spChg>
        <pc:spChg chg="mod">
          <ac:chgData name="Ragnhild Halvorsrud" userId="917ea340-fd63-490f-a7db-68428d24cf32" providerId="ADAL" clId="{3F26B701-AADC-4668-AAA4-FB7BA2B947B1}" dt="2020-06-19T09:05:35.936" v="2753" actId="790"/>
          <ac:spMkLst>
            <pc:docMk/>
            <pc:sldMk cId="2603697534" sldId="523"/>
            <ac:spMk id="357" creationId="{AB7072A3-91A6-4911-9346-C90A0CED455C}"/>
          </ac:spMkLst>
        </pc:spChg>
        <pc:spChg chg="mod">
          <ac:chgData name="Ragnhild Halvorsrud" userId="917ea340-fd63-490f-a7db-68428d24cf32" providerId="ADAL" clId="{3F26B701-AADC-4668-AAA4-FB7BA2B947B1}" dt="2020-06-19T09:05:35.938" v="2754" actId="790"/>
          <ac:spMkLst>
            <pc:docMk/>
            <pc:sldMk cId="2603697534" sldId="523"/>
            <ac:spMk id="358" creationId="{41862DE3-E94A-4050-AC77-D396C3BF7CC1}"/>
          </ac:spMkLst>
        </pc:spChg>
        <pc:spChg chg="mod">
          <ac:chgData name="Ragnhild Halvorsrud" userId="917ea340-fd63-490f-a7db-68428d24cf32" providerId="ADAL" clId="{3F26B701-AADC-4668-AAA4-FB7BA2B947B1}" dt="2020-06-19T09:05:35.939" v="2755" actId="790"/>
          <ac:spMkLst>
            <pc:docMk/>
            <pc:sldMk cId="2603697534" sldId="523"/>
            <ac:spMk id="359" creationId="{8316677C-3240-404D-B48A-0142F91C420C}"/>
          </ac:spMkLst>
        </pc:spChg>
        <pc:spChg chg="mod">
          <ac:chgData name="Ragnhild Halvorsrud" userId="917ea340-fd63-490f-a7db-68428d24cf32" providerId="ADAL" clId="{3F26B701-AADC-4668-AAA4-FB7BA2B947B1}" dt="2020-06-19T09:05:35.941" v="2756" actId="790"/>
          <ac:spMkLst>
            <pc:docMk/>
            <pc:sldMk cId="2603697534" sldId="523"/>
            <ac:spMk id="360" creationId="{3B6B7B43-DD3B-4DD9-BD4E-850103149AA9}"/>
          </ac:spMkLst>
        </pc:spChg>
        <pc:spChg chg="mod">
          <ac:chgData name="Ragnhild Halvorsrud" userId="917ea340-fd63-490f-a7db-68428d24cf32" providerId="ADAL" clId="{3F26B701-AADC-4668-AAA4-FB7BA2B947B1}" dt="2020-06-19T09:05:35.953" v="2763" actId="790"/>
          <ac:spMkLst>
            <pc:docMk/>
            <pc:sldMk cId="2603697534" sldId="523"/>
            <ac:spMk id="417" creationId="{668AB1D3-5331-4D65-AC91-9857C0AC6425}"/>
          </ac:spMkLst>
        </pc:spChg>
        <pc:spChg chg="mod">
          <ac:chgData name="Ragnhild Halvorsrud" userId="917ea340-fd63-490f-a7db-68428d24cf32" providerId="ADAL" clId="{3F26B701-AADC-4668-AAA4-FB7BA2B947B1}" dt="2020-06-19T09:05:35.954" v="2764" actId="790"/>
          <ac:spMkLst>
            <pc:docMk/>
            <pc:sldMk cId="2603697534" sldId="523"/>
            <ac:spMk id="418" creationId="{15F701D0-1C3D-41C7-9B3C-372F836DF470}"/>
          </ac:spMkLst>
        </pc:spChg>
        <pc:spChg chg="mod">
          <ac:chgData name="Ragnhild Halvorsrud" userId="917ea340-fd63-490f-a7db-68428d24cf32" providerId="ADAL" clId="{3F26B701-AADC-4668-AAA4-FB7BA2B947B1}" dt="2020-06-19T09:05:35.956" v="2765" actId="790"/>
          <ac:spMkLst>
            <pc:docMk/>
            <pc:sldMk cId="2603697534" sldId="523"/>
            <ac:spMk id="419" creationId="{EA1695FD-5E77-4CEF-B2F2-B7CCB9BF674C}"/>
          </ac:spMkLst>
        </pc:spChg>
        <pc:spChg chg="mod">
          <ac:chgData name="Ragnhild Halvorsrud" userId="917ea340-fd63-490f-a7db-68428d24cf32" providerId="ADAL" clId="{3F26B701-AADC-4668-AAA4-FB7BA2B947B1}" dt="2020-06-19T09:05:35.957" v="2766" actId="790"/>
          <ac:spMkLst>
            <pc:docMk/>
            <pc:sldMk cId="2603697534" sldId="523"/>
            <ac:spMk id="420" creationId="{4C3EDDF1-BFD6-4F81-928E-3E4FCC819B4D}"/>
          </ac:spMkLst>
        </pc:spChg>
        <pc:spChg chg="mod">
          <ac:chgData name="Ragnhild Halvorsrud" userId="917ea340-fd63-490f-a7db-68428d24cf32" providerId="ADAL" clId="{3F26B701-AADC-4668-AAA4-FB7BA2B947B1}" dt="2020-06-19T09:05:35.959" v="2767" actId="790"/>
          <ac:spMkLst>
            <pc:docMk/>
            <pc:sldMk cId="2603697534" sldId="523"/>
            <ac:spMk id="421" creationId="{DD4D5313-DD5B-4230-AB3B-4B9A998E4E23}"/>
          </ac:spMkLst>
        </pc:spChg>
        <pc:spChg chg="mod">
          <ac:chgData name="Ragnhild Halvorsrud" userId="917ea340-fd63-490f-a7db-68428d24cf32" providerId="ADAL" clId="{3F26B701-AADC-4668-AAA4-FB7BA2B947B1}" dt="2020-06-19T09:05:36.146" v="2874" actId="790"/>
          <ac:spMkLst>
            <pc:docMk/>
            <pc:sldMk cId="2603697534" sldId="523"/>
            <ac:spMk id="439" creationId="{54F9C32F-C448-4751-A424-EAF60362A3C0}"/>
          </ac:spMkLst>
        </pc:spChg>
        <pc:spChg chg="mod">
          <ac:chgData name="Ragnhild Halvorsrud" userId="917ea340-fd63-490f-a7db-68428d24cf32" providerId="ADAL" clId="{3F26B701-AADC-4668-AAA4-FB7BA2B947B1}" dt="2020-06-19T09:05:36.201" v="2903" actId="790"/>
          <ac:spMkLst>
            <pc:docMk/>
            <pc:sldMk cId="2603697534" sldId="523"/>
            <ac:spMk id="440" creationId="{30CD0F66-FB04-43CB-BD35-9CC55367545D}"/>
          </ac:spMkLst>
        </pc:spChg>
        <pc:spChg chg="mod">
          <ac:chgData name="Ragnhild Halvorsrud" userId="917ea340-fd63-490f-a7db-68428d24cf32" providerId="ADAL" clId="{3F26B701-AADC-4668-AAA4-FB7BA2B947B1}" dt="2020-06-19T09:05:36.178" v="2891" actId="790"/>
          <ac:spMkLst>
            <pc:docMk/>
            <pc:sldMk cId="2603697534" sldId="523"/>
            <ac:spMk id="441" creationId="{4A67FC04-6592-4971-B5D2-3AD692785A39}"/>
          </ac:spMkLst>
        </pc:spChg>
        <pc:spChg chg="mod">
          <ac:chgData name="Ragnhild Halvorsrud" userId="917ea340-fd63-490f-a7db-68428d24cf32" providerId="ADAL" clId="{3F26B701-AADC-4668-AAA4-FB7BA2B947B1}" dt="2020-06-19T09:05:35.960" v="2768" actId="790"/>
          <ac:spMkLst>
            <pc:docMk/>
            <pc:sldMk cId="2603697534" sldId="523"/>
            <ac:spMk id="443" creationId="{D2D4A9A8-081F-4325-A527-EFA96F131E2D}"/>
          </ac:spMkLst>
        </pc:spChg>
        <pc:spChg chg="mod">
          <ac:chgData name="Ragnhild Halvorsrud" userId="917ea340-fd63-490f-a7db-68428d24cf32" providerId="ADAL" clId="{3F26B701-AADC-4668-AAA4-FB7BA2B947B1}" dt="2020-06-19T09:05:35.962" v="2769" actId="790"/>
          <ac:spMkLst>
            <pc:docMk/>
            <pc:sldMk cId="2603697534" sldId="523"/>
            <ac:spMk id="446" creationId="{7CFEF867-8A9E-444A-8E4C-1A5D812045FC}"/>
          </ac:spMkLst>
        </pc:spChg>
        <pc:spChg chg="mod">
          <ac:chgData name="Ragnhild Halvorsrud" userId="917ea340-fd63-490f-a7db-68428d24cf32" providerId="ADAL" clId="{3F26B701-AADC-4668-AAA4-FB7BA2B947B1}" dt="2020-06-19T09:05:35.963" v="2770" actId="790"/>
          <ac:spMkLst>
            <pc:docMk/>
            <pc:sldMk cId="2603697534" sldId="523"/>
            <ac:spMk id="447" creationId="{C5FF1B51-948B-4E3A-A147-BBE033180877}"/>
          </ac:spMkLst>
        </pc:spChg>
        <pc:spChg chg="mod">
          <ac:chgData name="Ragnhild Halvorsrud" userId="917ea340-fd63-490f-a7db-68428d24cf32" providerId="ADAL" clId="{3F26B701-AADC-4668-AAA4-FB7BA2B947B1}" dt="2020-06-19T09:05:35.965" v="2771" actId="790"/>
          <ac:spMkLst>
            <pc:docMk/>
            <pc:sldMk cId="2603697534" sldId="523"/>
            <ac:spMk id="448" creationId="{578BE484-3704-41F7-9271-EF7E87D7C5C5}"/>
          </ac:spMkLst>
        </pc:spChg>
        <pc:spChg chg="mod">
          <ac:chgData name="Ragnhild Halvorsrud" userId="917ea340-fd63-490f-a7db-68428d24cf32" providerId="ADAL" clId="{3F26B701-AADC-4668-AAA4-FB7BA2B947B1}" dt="2020-06-19T09:05:35.967" v="2772" actId="790"/>
          <ac:spMkLst>
            <pc:docMk/>
            <pc:sldMk cId="2603697534" sldId="523"/>
            <ac:spMk id="449" creationId="{7FC6E9D2-D5FE-4B49-8643-36B42A2FFACE}"/>
          </ac:spMkLst>
        </pc:spChg>
        <pc:spChg chg="mod">
          <ac:chgData name="Ragnhild Halvorsrud" userId="917ea340-fd63-490f-a7db-68428d24cf32" providerId="ADAL" clId="{3F26B701-AADC-4668-AAA4-FB7BA2B947B1}" dt="2020-06-19T09:05:35.968" v="2773" actId="790"/>
          <ac:spMkLst>
            <pc:docMk/>
            <pc:sldMk cId="2603697534" sldId="523"/>
            <ac:spMk id="450" creationId="{0C08112C-A1A2-4B0C-B817-3970DAA2E189}"/>
          </ac:spMkLst>
        </pc:spChg>
        <pc:spChg chg="mod">
          <ac:chgData name="Ragnhild Halvorsrud" userId="917ea340-fd63-490f-a7db-68428d24cf32" providerId="ADAL" clId="{3F26B701-AADC-4668-AAA4-FB7BA2B947B1}" dt="2020-06-19T09:05:35.970" v="2774" actId="790"/>
          <ac:spMkLst>
            <pc:docMk/>
            <pc:sldMk cId="2603697534" sldId="523"/>
            <ac:spMk id="454" creationId="{6D075F23-FF12-47C0-B484-1D408031CB46}"/>
          </ac:spMkLst>
        </pc:spChg>
        <pc:spChg chg="mod">
          <ac:chgData name="Ragnhild Halvorsrud" userId="917ea340-fd63-490f-a7db-68428d24cf32" providerId="ADAL" clId="{3F26B701-AADC-4668-AAA4-FB7BA2B947B1}" dt="2020-06-19T09:05:35.972" v="2775" actId="790"/>
          <ac:spMkLst>
            <pc:docMk/>
            <pc:sldMk cId="2603697534" sldId="523"/>
            <ac:spMk id="457" creationId="{91B580E6-3693-4A43-9447-8D5E98607131}"/>
          </ac:spMkLst>
        </pc:spChg>
        <pc:spChg chg="mod">
          <ac:chgData name="Ragnhild Halvorsrud" userId="917ea340-fd63-490f-a7db-68428d24cf32" providerId="ADAL" clId="{3F26B701-AADC-4668-AAA4-FB7BA2B947B1}" dt="2020-06-19T09:05:35.973" v="2776" actId="790"/>
          <ac:spMkLst>
            <pc:docMk/>
            <pc:sldMk cId="2603697534" sldId="523"/>
            <ac:spMk id="458" creationId="{70A16D36-CA90-4436-BBB6-F8FC9B4BCCED}"/>
          </ac:spMkLst>
        </pc:spChg>
        <pc:spChg chg="mod">
          <ac:chgData name="Ragnhild Halvorsrud" userId="917ea340-fd63-490f-a7db-68428d24cf32" providerId="ADAL" clId="{3F26B701-AADC-4668-AAA4-FB7BA2B947B1}" dt="2020-06-19T09:05:35.975" v="2777" actId="790"/>
          <ac:spMkLst>
            <pc:docMk/>
            <pc:sldMk cId="2603697534" sldId="523"/>
            <ac:spMk id="459" creationId="{4EEA7E75-1DB6-4DB1-A783-2811C526FBB5}"/>
          </ac:spMkLst>
        </pc:spChg>
        <pc:spChg chg="mod">
          <ac:chgData name="Ragnhild Halvorsrud" userId="917ea340-fd63-490f-a7db-68428d24cf32" providerId="ADAL" clId="{3F26B701-AADC-4668-AAA4-FB7BA2B947B1}" dt="2020-06-19T09:05:35.977" v="2778" actId="790"/>
          <ac:spMkLst>
            <pc:docMk/>
            <pc:sldMk cId="2603697534" sldId="523"/>
            <ac:spMk id="460" creationId="{C59D7145-6CA3-4F3B-8022-6B147B806321}"/>
          </ac:spMkLst>
        </pc:spChg>
        <pc:spChg chg="mod">
          <ac:chgData name="Ragnhild Halvorsrud" userId="917ea340-fd63-490f-a7db-68428d24cf32" providerId="ADAL" clId="{3F26B701-AADC-4668-AAA4-FB7BA2B947B1}" dt="2020-06-19T09:05:36.189" v="2897" actId="790"/>
          <ac:spMkLst>
            <pc:docMk/>
            <pc:sldMk cId="2603697534" sldId="523"/>
            <ac:spMk id="461" creationId="{68C83E66-BF6E-46AA-80C6-18E9B8AA779F}"/>
          </ac:spMkLst>
        </pc:spChg>
        <pc:spChg chg="mod">
          <ac:chgData name="Ragnhild Halvorsrud" userId="917ea340-fd63-490f-a7db-68428d24cf32" providerId="ADAL" clId="{3F26B701-AADC-4668-AAA4-FB7BA2B947B1}" dt="2020-06-19T09:05:35.979" v="2779" actId="790"/>
          <ac:spMkLst>
            <pc:docMk/>
            <pc:sldMk cId="2603697534" sldId="523"/>
            <ac:spMk id="462" creationId="{D43AE07E-ECC3-4597-9072-67611414BAF1}"/>
          </ac:spMkLst>
        </pc:spChg>
        <pc:spChg chg="mod">
          <ac:chgData name="Ragnhild Halvorsrud" userId="917ea340-fd63-490f-a7db-68428d24cf32" providerId="ADAL" clId="{3F26B701-AADC-4668-AAA4-FB7BA2B947B1}" dt="2020-06-19T09:05:36.199" v="2902" actId="790"/>
          <ac:spMkLst>
            <pc:docMk/>
            <pc:sldMk cId="2603697534" sldId="523"/>
            <ac:spMk id="466" creationId="{8D4AD2C8-20F8-471F-9705-D9E2FE24F28C}"/>
          </ac:spMkLst>
        </pc:spChg>
        <pc:spChg chg="mod">
          <ac:chgData name="Ragnhild Halvorsrud" userId="917ea340-fd63-490f-a7db-68428d24cf32" providerId="ADAL" clId="{3F26B701-AADC-4668-AAA4-FB7BA2B947B1}" dt="2020-06-19T09:05:35.980" v="2780" actId="790"/>
          <ac:spMkLst>
            <pc:docMk/>
            <pc:sldMk cId="2603697534" sldId="523"/>
            <ac:spMk id="467" creationId="{BA9DD4D3-597A-4B7C-8E33-D67D8A06371B}"/>
          </ac:spMkLst>
        </pc:spChg>
        <pc:spChg chg="mod">
          <ac:chgData name="Ragnhild Halvorsrud" userId="917ea340-fd63-490f-a7db-68428d24cf32" providerId="ADAL" clId="{3F26B701-AADC-4668-AAA4-FB7BA2B947B1}" dt="2020-06-19T09:05:35.982" v="2781" actId="790"/>
          <ac:spMkLst>
            <pc:docMk/>
            <pc:sldMk cId="2603697534" sldId="523"/>
            <ac:spMk id="471" creationId="{7EB9CCB2-F51F-4DF6-BC37-0AF6FF3AB668}"/>
          </ac:spMkLst>
        </pc:spChg>
        <pc:spChg chg="mod">
          <ac:chgData name="Ragnhild Halvorsrud" userId="917ea340-fd63-490f-a7db-68428d24cf32" providerId="ADAL" clId="{3F26B701-AADC-4668-AAA4-FB7BA2B947B1}" dt="2020-06-19T09:05:35.983" v="2782" actId="790"/>
          <ac:spMkLst>
            <pc:docMk/>
            <pc:sldMk cId="2603697534" sldId="523"/>
            <ac:spMk id="472" creationId="{990CE242-4115-4AD3-85F5-E263A160F366}"/>
          </ac:spMkLst>
        </pc:spChg>
        <pc:spChg chg="mod">
          <ac:chgData name="Ragnhild Halvorsrud" userId="917ea340-fd63-490f-a7db-68428d24cf32" providerId="ADAL" clId="{3F26B701-AADC-4668-AAA4-FB7BA2B947B1}" dt="2020-06-19T09:05:35.861" v="2709" actId="790"/>
          <ac:spMkLst>
            <pc:docMk/>
            <pc:sldMk cId="2603697534" sldId="523"/>
            <ac:spMk id="473" creationId="{40E8628E-9B7A-42D9-8020-C5DCBE30AD69}"/>
          </ac:spMkLst>
        </pc:spChg>
        <pc:spChg chg="mod">
          <ac:chgData name="Ragnhild Halvorsrud" userId="917ea340-fd63-490f-a7db-68428d24cf32" providerId="ADAL" clId="{3F26B701-AADC-4668-AAA4-FB7BA2B947B1}" dt="2020-06-19T09:05:35.862" v="2710" actId="790"/>
          <ac:spMkLst>
            <pc:docMk/>
            <pc:sldMk cId="2603697534" sldId="523"/>
            <ac:spMk id="474" creationId="{1DBC8BBE-1330-424F-85F4-4AB0966AE9A6}"/>
          </ac:spMkLst>
        </pc:spChg>
        <pc:spChg chg="mod">
          <ac:chgData name="Ragnhild Halvorsrud" userId="917ea340-fd63-490f-a7db-68428d24cf32" providerId="ADAL" clId="{3F26B701-AADC-4668-AAA4-FB7BA2B947B1}" dt="2020-06-19T09:05:35.864" v="2711" actId="790"/>
          <ac:spMkLst>
            <pc:docMk/>
            <pc:sldMk cId="2603697534" sldId="523"/>
            <ac:spMk id="475" creationId="{415F286F-7775-409D-B4AF-03A672CE8276}"/>
          </ac:spMkLst>
        </pc:spChg>
        <pc:spChg chg="mod">
          <ac:chgData name="Ragnhild Halvorsrud" userId="917ea340-fd63-490f-a7db-68428d24cf32" providerId="ADAL" clId="{3F26B701-AADC-4668-AAA4-FB7BA2B947B1}" dt="2020-06-19T09:05:35.865" v="2712" actId="790"/>
          <ac:spMkLst>
            <pc:docMk/>
            <pc:sldMk cId="2603697534" sldId="523"/>
            <ac:spMk id="476" creationId="{70DB447C-31D0-4020-A0EF-8EB1047469AA}"/>
          </ac:spMkLst>
        </pc:spChg>
        <pc:spChg chg="mod">
          <ac:chgData name="Ragnhild Halvorsrud" userId="917ea340-fd63-490f-a7db-68428d24cf32" providerId="ADAL" clId="{3F26B701-AADC-4668-AAA4-FB7BA2B947B1}" dt="2020-06-19T09:05:35.867" v="2713" actId="790"/>
          <ac:spMkLst>
            <pc:docMk/>
            <pc:sldMk cId="2603697534" sldId="523"/>
            <ac:spMk id="477" creationId="{1A902A3E-96B2-423C-B7E4-860759835EDB}"/>
          </ac:spMkLst>
        </pc:spChg>
        <pc:spChg chg="mod">
          <ac:chgData name="Ragnhild Halvorsrud" userId="917ea340-fd63-490f-a7db-68428d24cf32" providerId="ADAL" clId="{3F26B701-AADC-4668-AAA4-FB7BA2B947B1}" dt="2020-06-19T09:05:35.868" v="2714" actId="790"/>
          <ac:spMkLst>
            <pc:docMk/>
            <pc:sldMk cId="2603697534" sldId="523"/>
            <ac:spMk id="478" creationId="{54C7CD38-F107-4353-9523-4E0C10F562E5}"/>
          </ac:spMkLst>
        </pc:spChg>
        <pc:spChg chg="mod">
          <ac:chgData name="Ragnhild Halvorsrud" userId="917ea340-fd63-490f-a7db-68428d24cf32" providerId="ADAL" clId="{3F26B701-AADC-4668-AAA4-FB7BA2B947B1}" dt="2020-06-19T09:05:35.870" v="2715" actId="790"/>
          <ac:spMkLst>
            <pc:docMk/>
            <pc:sldMk cId="2603697534" sldId="523"/>
            <ac:spMk id="520" creationId="{D846AC14-DDF8-48CE-A934-DE52736B5FC2}"/>
          </ac:spMkLst>
        </pc:spChg>
        <pc:spChg chg="mod">
          <ac:chgData name="Ragnhild Halvorsrud" userId="917ea340-fd63-490f-a7db-68428d24cf32" providerId="ADAL" clId="{3F26B701-AADC-4668-AAA4-FB7BA2B947B1}" dt="2020-06-19T09:05:35.871" v="2716" actId="790"/>
          <ac:spMkLst>
            <pc:docMk/>
            <pc:sldMk cId="2603697534" sldId="523"/>
            <ac:spMk id="521" creationId="{0FF77C29-152D-43C2-9511-D6FA551A9F53}"/>
          </ac:spMkLst>
        </pc:spChg>
        <pc:spChg chg="mod">
          <ac:chgData name="Ragnhild Halvorsrud" userId="917ea340-fd63-490f-a7db-68428d24cf32" providerId="ADAL" clId="{3F26B701-AADC-4668-AAA4-FB7BA2B947B1}" dt="2020-06-19T09:05:35.985" v="2783" actId="790"/>
          <ac:spMkLst>
            <pc:docMk/>
            <pc:sldMk cId="2603697534" sldId="523"/>
            <ac:spMk id="522" creationId="{CEBA2555-C002-4EE4-ABE7-B357184B28F4}"/>
          </ac:spMkLst>
        </pc:spChg>
        <pc:spChg chg="mod">
          <ac:chgData name="Ragnhild Halvorsrud" userId="917ea340-fd63-490f-a7db-68428d24cf32" providerId="ADAL" clId="{3F26B701-AADC-4668-AAA4-FB7BA2B947B1}" dt="2020-06-19T09:05:35.873" v="2717" actId="790"/>
          <ac:spMkLst>
            <pc:docMk/>
            <pc:sldMk cId="2603697534" sldId="523"/>
            <ac:spMk id="524" creationId="{D98842F7-5FB1-48FA-AF57-CAA300D2AE55}"/>
          </ac:spMkLst>
        </pc:spChg>
        <pc:spChg chg="mod">
          <ac:chgData name="Ragnhild Halvorsrud" userId="917ea340-fd63-490f-a7db-68428d24cf32" providerId="ADAL" clId="{3F26B701-AADC-4668-AAA4-FB7BA2B947B1}" dt="2020-06-19T09:05:35.875" v="2718" actId="790"/>
          <ac:spMkLst>
            <pc:docMk/>
            <pc:sldMk cId="2603697534" sldId="523"/>
            <ac:spMk id="525" creationId="{7D71CF6A-5472-4ADD-B143-B72C963EE06F}"/>
          </ac:spMkLst>
        </pc:spChg>
        <pc:spChg chg="mod">
          <ac:chgData name="Ragnhild Halvorsrud" userId="917ea340-fd63-490f-a7db-68428d24cf32" providerId="ADAL" clId="{3F26B701-AADC-4668-AAA4-FB7BA2B947B1}" dt="2020-06-19T09:05:35.877" v="2719" actId="790"/>
          <ac:spMkLst>
            <pc:docMk/>
            <pc:sldMk cId="2603697534" sldId="523"/>
            <ac:spMk id="526" creationId="{C57B04AA-4801-4DD5-954F-A7E06EECE63B}"/>
          </ac:spMkLst>
        </pc:spChg>
        <pc:spChg chg="mod">
          <ac:chgData name="Ragnhild Halvorsrud" userId="917ea340-fd63-490f-a7db-68428d24cf32" providerId="ADAL" clId="{3F26B701-AADC-4668-AAA4-FB7BA2B947B1}" dt="2020-06-19T09:05:35.880" v="2720" actId="790"/>
          <ac:spMkLst>
            <pc:docMk/>
            <pc:sldMk cId="2603697534" sldId="523"/>
            <ac:spMk id="527" creationId="{24CAE481-DE6F-4343-B383-48E75AD23393}"/>
          </ac:spMkLst>
        </pc:spChg>
        <pc:spChg chg="mod">
          <ac:chgData name="Ragnhild Halvorsrud" userId="917ea340-fd63-490f-a7db-68428d24cf32" providerId="ADAL" clId="{3F26B701-AADC-4668-AAA4-FB7BA2B947B1}" dt="2020-06-19T09:05:35.883" v="2721" actId="790"/>
          <ac:spMkLst>
            <pc:docMk/>
            <pc:sldMk cId="2603697534" sldId="523"/>
            <ac:spMk id="528" creationId="{7285C936-D7B3-431C-A7C6-B02E81F9AC37}"/>
          </ac:spMkLst>
        </pc:spChg>
        <pc:spChg chg="mod">
          <ac:chgData name="Ragnhild Halvorsrud" userId="917ea340-fd63-490f-a7db-68428d24cf32" providerId="ADAL" clId="{3F26B701-AADC-4668-AAA4-FB7BA2B947B1}" dt="2020-06-19T09:05:35.887" v="2722" actId="790"/>
          <ac:spMkLst>
            <pc:docMk/>
            <pc:sldMk cId="2603697534" sldId="523"/>
            <ac:spMk id="529" creationId="{9793A475-F42B-47AF-8B0B-D568F10F4490}"/>
          </ac:spMkLst>
        </pc:spChg>
        <pc:spChg chg="mod">
          <ac:chgData name="Ragnhild Halvorsrud" userId="917ea340-fd63-490f-a7db-68428d24cf32" providerId="ADAL" clId="{3F26B701-AADC-4668-AAA4-FB7BA2B947B1}" dt="2020-06-19T09:05:35.889" v="2723" actId="790"/>
          <ac:spMkLst>
            <pc:docMk/>
            <pc:sldMk cId="2603697534" sldId="523"/>
            <ac:spMk id="530" creationId="{FD2D587B-CC8D-42DA-9B88-0E8047CA74AC}"/>
          </ac:spMkLst>
        </pc:spChg>
        <pc:spChg chg="mod">
          <ac:chgData name="Ragnhild Halvorsrud" userId="917ea340-fd63-490f-a7db-68428d24cf32" providerId="ADAL" clId="{3F26B701-AADC-4668-AAA4-FB7BA2B947B1}" dt="2020-06-19T09:05:35.892" v="2724" actId="790"/>
          <ac:spMkLst>
            <pc:docMk/>
            <pc:sldMk cId="2603697534" sldId="523"/>
            <ac:spMk id="531" creationId="{0B250562-385B-4BCA-B175-40FF66BAEB26}"/>
          </ac:spMkLst>
        </pc:spChg>
        <pc:spChg chg="mod">
          <ac:chgData name="Ragnhild Halvorsrud" userId="917ea340-fd63-490f-a7db-68428d24cf32" providerId="ADAL" clId="{3F26B701-AADC-4668-AAA4-FB7BA2B947B1}" dt="2020-06-19T09:05:35.986" v="2784" actId="790"/>
          <ac:spMkLst>
            <pc:docMk/>
            <pc:sldMk cId="2603697534" sldId="523"/>
            <ac:spMk id="532" creationId="{840BE98D-285F-4684-901B-062D8BDECD33}"/>
          </ac:spMkLst>
        </pc:spChg>
        <pc:spChg chg="mod">
          <ac:chgData name="Ragnhild Halvorsrud" userId="917ea340-fd63-490f-a7db-68428d24cf32" providerId="ADAL" clId="{3F26B701-AADC-4668-AAA4-FB7BA2B947B1}" dt="2020-06-19T09:05:35.988" v="2785" actId="790"/>
          <ac:spMkLst>
            <pc:docMk/>
            <pc:sldMk cId="2603697534" sldId="523"/>
            <ac:spMk id="533" creationId="{7B296EF6-44E4-4DA1-AF37-AA3121882A42}"/>
          </ac:spMkLst>
        </pc:spChg>
        <pc:spChg chg="mod">
          <ac:chgData name="Ragnhild Halvorsrud" userId="917ea340-fd63-490f-a7db-68428d24cf32" providerId="ADAL" clId="{3F26B701-AADC-4668-AAA4-FB7BA2B947B1}" dt="2020-06-19T09:05:35.893" v="2725" actId="790"/>
          <ac:spMkLst>
            <pc:docMk/>
            <pc:sldMk cId="2603697534" sldId="523"/>
            <ac:spMk id="535" creationId="{E935E5B9-1E23-465A-B44C-AF0B7BFEA583}"/>
          </ac:spMkLst>
        </pc:spChg>
        <pc:spChg chg="mod">
          <ac:chgData name="Ragnhild Halvorsrud" userId="917ea340-fd63-490f-a7db-68428d24cf32" providerId="ADAL" clId="{3F26B701-AADC-4668-AAA4-FB7BA2B947B1}" dt="2020-06-19T09:05:35.895" v="2726" actId="790"/>
          <ac:spMkLst>
            <pc:docMk/>
            <pc:sldMk cId="2603697534" sldId="523"/>
            <ac:spMk id="536" creationId="{0047D9FC-AF6F-4948-8B7E-7629F19AB77A}"/>
          </ac:spMkLst>
        </pc:spChg>
        <pc:spChg chg="mod">
          <ac:chgData name="Ragnhild Halvorsrud" userId="917ea340-fd63-490f-a7db-68428d24cf32" providerId="ADAL" clId="{3F26B701-AADC-4668-AAA4-FB7BA2B947B1}" dt="2020-06-19T09:05:35.897" v="2727" actId="790"/>
          <ac:spMkLst>
            <pc:docMk/>
            <pc:sldMk cId="2603697534" sldId="523"/>
            <ac:spMk id="537" creationId="{9E617967-0B14-40BF-9B1C-26162EA56D82}"/>
          </ac:spMkLst>
        </pc:spChg>
        <pc:spChg chg="mod">
          <ac:chgData name="Ragnhild Halvorsrud" userId="917ea340-fd63-490f-a7db-68428d24cf32" providerId="ADAL" clId="{3F26B701-AADC-4668-AAA4-FB7BA2B947B1}" dt="2020-06-19T09:05:35.898" v="2728" actId="790"/>
          <ac:spMkLst>
            <pc:docMk/>
            <pc:sldMk cId="2603697534" sldId="523"/>
            <ac:spMk id="538" creationId="{1B347FC3-E9BE-4547-987D-A6E775A17CEA}"/>
          </ac:spMkLst>
        </pc:spChg>
        <pc:spChg chg="mod">
          <ac:chgData name="Ragnhild Halvorsrud" userId="917ea340-fd63-490f-a7db-68428d24cf32" providerId="ADAL" clId="{3F26B701-AADC-4668-AAA4-FB7BA2B947B1}" dt="2020-06-19T09:05:35.900" v="2729" actId="790"/>
          <ac:spMkLst>
            <pc:docMk/>
            <pc:sldMk cId="2603697534" sldId="523"/>
            <ac:spMk id="539" creationId="{0D3AFCC3-DA9F-430B-9A57-CC7DACFE6CDD}"/>
          </ac:spMkLst>
        </pc:spChg>
        <pc:spChg chg="mod">
          <ac:chgData name="Ragnhild Halvorsrud" userId="917ea340-fd63-490f-a7db-68428d24cf32" providerId="ADAL" clId="{3F26B701-AADC-4668-AAA4-FB7BA2B947B1}" dt="2020-06-19T09:05:35.901" v="2730" actId="790"/>
          <ac:spMkLst>
            <pc:docMk/>
            <pc:sldMk cId="2603697534" sldId="523"/>
            <ac:spMk id="540" creationId="{A6BE9A64-3BE7-4F22-AC56-5A601A07B0C3}"/>
          </ac:spMkLst>
        </pc:spChg>
        <pc:spChg chg="mod">
          <ac:chgData name="Ragnhild Halvorsrud" userId="917ea340-fd63-490f-a7db-68428d24cf32" providerId="ADAL" clId="{3F26B701-AADC-4668-AAA4-FB7BA2B947B1}" dt="2020-06-19T09:05:35.903" v="2731" actId="790"/>
          <ac:spMkLst>
            <pc:docMk/>
            <pc:sldMk cId="2603697534" sldId="523"/>
            <ac:spMk id="541" creationId="{EC9C7BE0-98D4-4CE7-B637-12E325261879}"/>
          </ac:spMkLst>
        </pc:spChg>
        <pc:spChg chg="mod">
          <ac:chgData name="Ragnhild Halvorsrud" userId="917ea340-fd63-490f-a7db-68428d24cf32" providerId="ADAL" clId="{3F26B701-AADC-4668-AAA4-FB7BA2B947B1}" dt="2020-06-19T09:05:35.904" v="2732" actId="790"/>
          <ac:spMkLst>
            <pc:docMk/>
            <pc:sldMk cId="2603697534" sldId="523"/>
            <ac:spMk id="542" creationId="{127AF0A0-82F0-4122-80EB-0CABF6DC29B2}"/>
          </ac:spMkLst>
        </pc:spChg>
        <pc:spChg chg="mod">
          <ac:chgData name="Ragnhild Halvorsrud" userId="917ea340-fd63-490f-a7db-68428d24cf32" providerId="ADAL" clId="{3F26B701-AADC-4668-AAA4-FB7BA2B947B1}" dt="2020-06-19T09:05:35.906" v="2733" actId="790"/>
          <ac:spMkLst>
            <pc:docMk/>
            <pc:sldMk cId="2603697534" sldId="523"/>
            <ac:spMk id="545" creationId="{BDFC4A79-ECB5-481C-BEE8-16D389931D59}"/>
          </ac:spMkLst>
        </pc:spChg>
        <pc:spChg chg="mod">
          <ac:chgData name="Ragnhild Halvorsrud" userId="917ea340-fd63-490f-a7db-68428d24cf32" providerId="ADAL" clId="{3F26B701-AADC-4668-AAA4-FB7BA2B947B1}" dt="2020-06-19T09:05:35.907" v="2734" actId="790"/>
          <ac:spMkLst>
            <pc:docMk/>
            <pc:sldMk cId="2603697534" sldId="523"/>
            <ac:spMk id="546" creationId="{D625EDB9-C246-41FB-9E6D-F418C53F089C}"/>
          </ac:spMkLst>
        </pc:spChg>
        <pc:spChg chg="mod">
          <ac:chgData name="Ragnhild Halvorsrud" userId="917ea340-fd63-490f-a7db-68428d24cf32" providerId="ADAL" clId="{3F26B701-AADC-4668-AAA4-FB7BA2B947B1}" dt="2020-06-19T09:05:35.909" v="2735" actId="790"/>
          <ac:spMkLst>
            <pc:docMk/>
            <pc:sldMk cId="2603697534" sldId="523"/>
            <ac:spMk id="547" creationId="{0F001C3E-35A0-4771-8CFE-A8613C047B3F}"/>
          </ac:spMkLst>
        </pc:spChg>
        <pc:spChg chg="mod">
          <ac:chgData name="Ragnhild Halvorsrud" userId="917ea340-fd63-490f-a7db-68428d24cf32" providerId="ADAL" clId="{3F26B701-AADC-4668-AAA4-FB7BA2B947B1}" dt="2020-06-19T09:05:35.910" v="2736" actId="790"/>
          <ac:spMkLst>
            <pc:docMk/>
            <pc:sldMk cId="2603697534" sldId="523"/>
            <ac:spMk id="548" creationId="{40440A9E-CACE-4DB0-871E-D4550B36C3A6}"/>
          </ac:spMkLst>
        </pc:spChg>
        <pc:spChg chg="mod">
          <ac:chgData name="Ragnhild Halvorsrud" userId="917ea340-fd63-490f-a7db-68428d24cf32" providerId="ADAL" clId="{3F26B701-AADC-4668-AAA4-FB7BA2B947B1}" dt="2020-06-19T09:05:35.912" v="2737" actId="790"/>
          <ac:spMkLst>
            <pc:docMk/>
            <pc:sldMk cId="2603697534" sldId="523"/>
            <ac:spMk id="549" creationId="{E4E5F28C-8623-458A-98A7-B8B5A57D888F}"/>
          </ac:spMkLst>
        </pc:spChg>
        <pc:spChg chg="mod">
          <ac:chgData name="Ragnhild Halvorsrud" userId="917ea340-fd63-490f-a7db-68428d24cf32" providerId="ADAL" clId="{3F26B701-AADC-4668-AAA4-FB7BA2B947B1}" dt="2020-06-19T09:05:35.914" v="2738" actId="790"/>
          <ac:spMkLst>
            <pc:docMk/>
            <pc:sldMk cId="2603697534" sldId="523"/>
            <ac:spMk id="550" creationId="{2FD7F29D-B1D5-40DA-B4BC-C5D2E9041CAF}"/>
          </ac:spMkLst>
        </pc:spChg>
        <pc:spChg chg="mod">
          <ac:chgData name="Ragnhild Halvorsrud" userId="917ea340-fd63-490f-a7db-68428d24cf32" providerId="ADAL" clId="{3F26B701-AADC-4668-AAA4-FB7BA2B947B1}" dt="2020-06-19T09:05:35.915" v="2739" actId="790"/>
          <ac:spMkLst>
            <pc:docMk/>
            <pc:sldMk cId="2603697534" sldId="523"/>
            <ac:spMk id="551" creationId="{F6D88248-DAFE-4D26-992A-D8E99166062A}"/>
          </ac:spMkLst>
        </pc:spChg>
        <pc:spChg chg="mod">
          <ac:chgData name="Ragnhild Halvorsrud" userId="917ea340-fd63-490f-a7db-68428d24cf32" providerId="ADAL" clId="{3F26B701-AADC-4668-AAA4-FB7BA2B947B1}" dt="2020-06-19T09:05:35.917" v="2740" actId="790"/>
          <ac:spMkLst>
            <pc:docMk/>
            <pc:sldMk cId="2603697534" sldId="523"/>
            <ac:spMk id="552" creationId="{03AFBB57-ABBA-4FD6-8A4B-C3A136D28DE6}"/>
          </ac:spMkLst>
        </pc:spChg>
        <pc:spChg chg="mod">
          <ac:chgData name="Ragnhild Halvorsrud" userId="917ea340-fd63-490f-a7db-68428d24cf32" providerId="ADAL" clId="{3F26B701-AADC-4668-AAA4-FB7BA2B947B1}" dt="2020-06-19T09:05:35.918" v="2741" actId="790"/>
          <ac:spMkLst>
            <pc:docMk/>
            <pc:sldMk cId="2603697534" sldId="523"/>
            <ac:spMk id="590" creationId="{BA9C23EC-3823-41E8-BBB8-4429CD88BAD7}"/>
          </ac:spMkLst>
        </pc:spChg>
        <pc:spChg chg="mod">
          <ac:chgData name="Ragnhild Halvorsrud" userId="917ea340-fd63-490f-a7db-68428d24cf32" providerId="ADAL" clId="{3F26B701-AADC-4668-AAA4-FB7BA2B947B1}" dt="2020-06-19T09:05:35.920" v="2742" actId="790"/>
          <ac:spMkLst>
            <pc:docMk/>
            <pc:sldMk cId="2603697534" sldId="523"/>
            <ac:spMk id="591" creationId="{349A0B16-5695-4132-991E-A8313D07A4A7}"/>
          </ac:spMkLst>
        </pc:spChg>
        <pc:spChg chg="mod">
          <ac:chgData name="Ragnhild Halvorsrud" userId="917ea340-fd63-490f-a7db-68428d24cf32" providerId="ADAL" clId="{3F26B701-AADC-4668-AAA4-FB7BA2B947B1}" dt="2020-06-19T09:05:35.921" v="2743" actId="790"/>
          <ac:spMkLst>
            <pc:docMk/>
            <pc:sldMk cId="2603697534" sldId="523"/>
            <ac:spMk id="592" creationId="{066664AC-D41F-44E8-B4DC-468BA264D24B}"/>
          </ac:spMkLst>
        </pc:spChg>
        <pc:spChg chg="mod">
          <ac:chgData name="Ragnhild Halvorsrud" userId="917ea340-fd63-490f-a7db-68428d24cf32" providerId="ADAL" clId="{3F26B701-AADC-4668-AAA4-FB7BA2B947B1}" dt="2020-06-19T09:05:35.923" v="2744" actId="790"/>
          <ac:spMkLst>
            <pc:docMk/>
            <pc:sldMk cId="2603697534" sldId="523"/>
            <ac:spMk id="593" creationId="{819933B7-A587-4E60-B2E5-C5FB62DFD082}"/>
          </ac:spMkLst>
        </pc:spChg>
        <pc:spChg chg="mod">
          <ac:chgData name="Ragnhild Halvorsrud" userId="917ea340-fd63-490f-a7db-68428d24cf32" providerId="ADAL" clId="{3F26B701-AADC-4668-AAA4-FB7BA2B947B1}" dt="2020-06-19T09:05:35.924" v="2745" actId="790"/>
          <ac:spMkLst>
            <pc:docMk/>
            <pc:sldMk cId="2603697534" sldId="523"/>
            <ac:spMk id="594" creationId="{E411638D-1A39-4C4E-B1EB-E48FC2D8EF53}"/>
          </ac:spMkLst>
        </pc:spChg>
        <pc:spChg chg="mod">
          <ac:chgData name="Ragnhild Halvorsrud" userId="917ea340-fd63-490f-a7db-68428d24cf32" providerId="ADAL" clId="{3F26B701-AADC-4668-AAA4-FB7BA2B947B1}" dt="2020-06-19T09:05:35.926" v="2746" actId="790"/>
          <ac:spMkLst>
            <pc:docMk/>
            <pc:sldMk cId="2603697534" sldId="523"/>
            <ac:spMk id="595" creationId="{0B62A3A1-4039-4146-A779-79F05DE9D717}"/>
          </ac:spMkLst>
        </pc:spChg>
        <pc:spChg chg="mod">
          <ac:chgData name="Ragnhild Halvorsrud" userId="917ea340-fd63-490f-a7db-68428d24cf32" providerId="ADAL" clId="{3F26B701-AADC-4668-AAA4-FB7BA2B947B1}" dt="2020-06-19T09:05:35.927" v="2747" actId="790"/>
          <ac:spMkLst>
            <pc:docMk/>
            <pc:sldMk cId="2603697534" sldId="523"/>
            <ac:spMk id="596" creationId="{F9B8342F-E4FC-42B3-A9AB-68DE0B9501E4}"/>
          </ac:spMkLst>
        </pc:spChg>
        <pc:spChg chg="mod">
          <ac:chgData name="Ragnhild Halvorsrud" userId="917ea340-fd63-490f-a7db-68428d24cf32" providerId="ADAL" clId="{3F26B701-AADC-4668-AAA4-FB7BA2B947B1}" dt="2020-06-19T09:05:35.929" v="2748" actId="790"/>
          <ac:spMkLst>
            <pc:docMk/>
            <pc:sldMk cId="2603697534" sldId="523"/>
            <ac:spMk id="597" creationId="{EAF2D570-5FE5-403A-83BC-306E310A9CAF}"/>
          </ac:spMkLst>
        </pc:spChg>
        <pc:spChg chg="mod">
          <ac:chgData name="Ragnhild Halvorsrud" userId="917ea340-fd63-490f-a7db-68428d24cf32" providerId="ADAL" clId="{3F26B701-AADC-4668-AAA4-FB7BA2B947B1}" dt="2020-06-19T09:05:35.992" v="2786" actId="790"/>
          <ac:spMkLst>
            <pc:docMk/>
            <pc:sldMk cId="2603697534" sldId="523"/>
            <ac:spMk id="622" creationId="{D16FBF7A-8D78-4AD5-9E96-B7D24CD96625}"/>
          </ac:spMkLst>
        </pc:spChg>
        <pc:spChg chg="mod">
          <ac:chgData name="Ragnhild Halvorsrud" userId="917ea340-fd63-490f-a7db-68428d24cf32" providerId="ADAL" clId="{3F26B701-AADC-4668-AAA4-FB7BA2B947B1}" dt="2020-06-19T09:05:35.993" v="2787" actId="790"/>
          <ac:spMkLst>
            <pc:docMk/>
            <pc:sldMk cId="2603697534" sldId="523"/>
            <ac:spMk id="625" creationId="{CB471409-7623-43EA-ACE3-908B565126CC}"/>
          </ac:spMkLst>
        </pc:spChg>
        <pc:spChg chg="mod">
          <ac:chgData name="Ragnhild Halvorsrud" userId="917ea340-fd63-490f-a7db-68428d24cf32" providerId="ADAL" clId="{3F26B701-AADC-4668-AAA4-FB7BA2B947B1}" dt="2020-06-19T09:05:35.995" v="2788" actId="790"/>
          <ac:spMkLst>
            <pc:docMk/>
            <pc:sldMk cId="2603697534" sldId="523"/>
            <ac:spMk id="626" creationId="{1A90DE22-0AD2-42AC-AD14-0547A79AB4D5}"/>
          </ac:spMkLst>
        </pc:spChg>
        <pc:spChg chg="mod">
          <ac:chgData name="Ragnhild Halvorsrud" userId="917ea340-fd63-490f-a7db-68428d24cf32" providerId="ADAL" clId="{3F26B701-AADC-4668-AAA4-FB7BA2B947B1}" dt="2020-06-19T09:05:35.997" v="2789" actId="790"/>
          <ac:spMkLst>
            <pc:docMk/>
            <pc:sldMk cId="2603697534" sldId="523"/>
            <ac:spMk id="627" creationId="{DE1680FD-303D-4819-AC0F-36A547964300}"/>
          </ac:spMkLst>
        </pc:spChg>
        <pc:spChg chg="mod">
          <ac:chgData name="Ragnhild Halvorsrud" userId="917ea340-fd63-490f-a7db-68428d24cf32" providerId="ADAL" clId="{3F26B701-AADC-4668-AAA4-FB7BA2B947B1}" dt="2020-06-19T09:05:35.998" v="2790" actId="790"/>
          <ac:spMkLst>
            <pc:docMk/>
            <pc:sldMk cId="2603697534" sldId="523"/>
            <ac:spMk id="628" creationId="{3FFA858A-662B-4C26-9907-2268D901D93F}"/>
          </ac:spMkLst>
        </pc:spChg>
        <pc:spChg chg="mod">
          <ac:chgData name="Ragnhild Halvorsrud" userId="917ea340-fd63-490f-a7db-68428d24cf32" providerId="ADAL" clId="{3F26B701-AADC-4668-AAA4-FB7BA2B947B1}" dt="2020-06-19T09:05:36.001" v="2791" actId="790"/>
          <ac:spMkLst>
            <pc:docMk/>
            <pc:sldMk cId="2603697534" sldId="523"/>
            <ac:spMk id="629" creationId="{30B99F06-C724-43A7-9BDA-9590210F47C7}"/>
          </ac:spMkLst>
        </pc:spChg>
        <pc:spChg chg="mod">
          <ac:chgData name="Ragnhild Halvorsrud" userId="917ea340-fd63-490f-a7db-68428d24cf32" providerId="ADAL" clId="{3F26B701-AADC-4668-AAA4-FB7BA2B947B1}" dt="2020-06-19T09:05:36.003" v="2792" actId="790"/>
          <ac:spMkLst>
            <pc:docMk/>
            <pc:sldMk cId="2603697534" sldId="523"/>
            <ac:spMk id="632" creationId="{A94F0AD7-07D7-4AFA-A10E-B24B19192ED2}"/>
          </ac:spMkLst>
        </pc:spChg>
        <pc:spChg chg="mod">
          <ac:chgData name="Ragnhild Halvorsrud" userId="917ea340-fd63-490f-a7db-68428d24cf32" providerId="ADAL" clId="{3F26B701-AADC-4668-AAA4-FB7BA2B947B1}" dt="2020-06-19T09:05:36.014" v="2798" actId="790"/>
          <ac:spMkLst>
            <pc:docMk/>
            <pc:sldMk cId="2603697534" sldId="523"/>
            <ac:spMk id="635" creationId="{2D0A4DA5-C346-4D20-B29D-3D7DC04C9BB4}"/>
          </ac:spMkLst>
        </pc:spChg>
        <pc:spChg chg="mod">
          <ac:chgData name="Ragnhild Halvorsrud" userId="917ea340-fd63-490f-a7db-68428d24cf32" providerId="ADAL" clId="{3F26B701-AADC-4668-AAA4-FB7BA2B947B1}" dt="2020-06-19T09:05:36.016" v="2799" actId="790"/>
          <ac:spMkLst>
            <pc:docMk/>
            <pc:sldMk cId="2603697534" sldId="523"/>
            <ac:spMk id="636" creationId="{80EE4A95-0521-49AB-A365-34F8543F083F}"/>
          </ac:spMkLst>
        </pc:spChg>
        <pc:spChg chg="mod">
          <ac:chgData name="Ragnhild Halvorsrud" userId="917ea340-fd63-490f-a7db-68428d24cf32" providerId="ADAL" clId="{3F26B701-AADC-4668-AAA4-FB7BA2B947B1}" dt="2020-06-19T09:05:36.017" v="2800" actId="790"/>
          <ac:spMkLst>
            <pc:docMk/>
            <pc:sldMk cId="2603697534" sldId="523"/>
            <ac:spMk id="637" creationId="{D2C5932A-3719-493C-A894-950633BB4488}"/>
          </ac:spMkLst>
        </pc:spChg>
        <pc:spChg chg="mod">
          <ac:chgData name="Ragnhild Halvorsrud" userId="917ea340-fd63-490f-a7db-68428d24cf32" providerId="ADAL" clId="{3F26B701-AADC-4668-AAA4-FB7BA2B947B1}" dt="2020-06-19T09:05:36.019" v="2801" actId="790"/>
          <ac:spMkLst>
            <pc:docMk/>
            <pc:sldMk cId="2603697534" sldId="523"/>
            <ac:spMk id="638" creationId="{4A5AAE1B-4713-41FE-88C2-10F00ABE1648}"/>
          </ac:spMkLst>
        </pc:spChg>
        <pc:spChg chg="mod">
          <ac:chgData name="Ragnhild Halvorsrud" userId="917ea340-fd63-490f-a7db-68428d24cf32" providerId="ADAL" clId="{3F26B701-AADC-4668-AAA4-FB7BA2B947B1}" dt="2020-06-19T09:05:36.020" v="2802" actId="790"/>
          <ac:spMkLst>
            <pc:docMk/>
            <pc:sldMk cId="2603697534" sldId="523"/>
            <ac:spMk id="639" creationId="{76D37B4E-F0B6-484C-A8E1-9A9C84AB4C6A}"/>
          </ac:spMkLst>
        </pc:spChg>
        <pc:spChg chg="mod">
          <ac:chgData name="Ragnhild Halvorsrud" userId="917ea340-fd63-490f-a7db-68428d24cf32" providerId="ADAL" clId="{3F26B701-AADC-4668-AAA4-FB7BA2B947B1}" dt="2020-06-19T09:05:36.022" v="2803" actId="790"/>
          <ac:spMkLst>
            <pc:docMk/>
            <pc:sldMk cId="2603697534" sldId="523"/>
            <ac:spMk id="640" creationId="{7A740749-A78A-4C8D-B86B-BE92E557F007}"/>
          </ac:spMkLst>
        </pc:spChg>
        <pc:spChg chg="mod">
          <ac:chgData name="Ragnhild Halvorsrud" userId="917ea340-fd63-490f-a7db-68428d24cf32" providerId="ADAL" clId="{3F26B701-AADC-4668-AAA4-FB7BA2B947B1}" dt="2020-06-19T09:05:36.024" v="2804" actId="790"/>
          <ac:spMkLst>
            <pc:docMk/>
            <pc:sldMk cId="2603697534" sldId="523"/>
            <ac:spMk id="641" creationId="{98711C28-C97E-4F5D-A889-6BCEE07EABCA}"/>
          </ac:spMkLst>
        </pc:spChg>
        <pc:spChg chg="mod">
          <ac:chgData name="Ragnhild Halvorsrud" userId="917ea340-fd63-490f-a7db-68428d24cf32" providerId="ADAL" clId="{3F26B701-AADC-4668-AAA4-FB7BA2B947B1}" dt="2020-06-19T09:05:36.025" v="2805" actId="790"/>
          <ac:spMkLst>
            <pc:docMk/>
            <pc:sldMk cId="2603697534" sldId="523"/>
            <ac:spMk id="644" creationId="{845AA360-42BF-4FCB-8042-A560440402CC}"/>
          </ac:spMkLst>
        </pc:spChg>
        <pc:spChg chg="mod">
          <ac:chgData name="Ragnhild Halvorsrud" userId="917ea340-fd63-490f-a7db-68428d24cf32" providerId="ADAL" clId="{3F26B701-AADC-4668-AAA4-FB7BA2B947B1}" dt="2020-06-19T09:05:36.027" v="2806" actId="790"/>
          <ac:spMkLst>
            <pc:docMk/>
            <pc:sldMk cId="2603697534" sldId="523"/>
            <ac:spMk id="645" creationId="{E2F58609-BFC3-4EF6-9198-96380A6D8853}"/>
          </ac:spMkLst>
        </pc:spChg>
        <pc:spChg chg="mod">
          <ac:chgData name="Ragnhild Halvorsrud" userId="917ea340-fd63-490f-a7db-68428d24cf32" providerId="ADAL" clId="{3F26B701-AADC-4668-AAA4-FB7BA2B947B1}" dt="2020-06-19T09:05:36.028" v="2807" actId="790"/>
          <ac:spMkLst>
            <pc:docMk/>
            <pc:sldMk cId="2603697534" sldId="523"/>
            <ac:spMk id="646" creationId="{B5AA9175-E0DB-4336-9171-C4E9FA7856B7}"/>
          </ac:spMkLst>
        </pc:spChg>
        <pc:spChg chg="mod">
          <ac:chgData name="Ragnhild Halvorsrud" userId="917ea340-fd63-490f-a7db-68428d24cf32" providerId="ADAL" clId="{3F26B701-AADC-4668-AAA4-FB7BA2B947B1}" dt="2020-06-19T09:05:36.030" v="2808" actId="790"/>
          <ac:spMkLst>
            <pc:docMk/>
            <pc:sldMk cId="2603697534" sldId="523"/>
            <ac:spMk id="647" creationId="{1D1DFC6D-4130-44E7-864E-AB2CB5DBEF15}"/>
          </ac:spMkLst>
        </pc:spChg>
        <pc:spChg chg="mod">
          <ac:chgData name="Ragnhild Halvorsrud" userId="917ea340-fd63-490f-a7db-68428d24cf32" providerId="ADAL" clId="{3F26B701-AADC-4668-AAA4-FB7BA2B947B1}" dt="2020-06-19T09:05:36.031" v="2809" actId="790"/>
          <ac:spMkLst>
            <pc:docMk/>
            <pc:sldMk cId="2603697534" sldId="523"/>
            <ac:spMk id="648" creationId="{9B496F17-85ED-4782-8547-4F05EEA11A58}"/>
          </ac:spMkLst>
        </pc:spChg>
        <pc:spChg chg="mod">
          <ac:chgData name="Ragnhild Halvorsrud" userId="917ea340-fd63-490f-a7db-68428d24cf32" providerId="ADAL" clId="{3F26B701-AADC-4668-AAA4-FB7BA2B947B1}" dt="2020-06-19T09:05:36.033" v="2810" actId="790"/>
          <ac:spMkLst>
            <pc:docMk/>
            <pc:sldMk cId="2603697534" sldId="523"/>
            <ac:spMk id="649" creationId="{58F98B75-BBA4-4B4E-AC5F-20437DCDA0E3}"/>
          </ac:spMkLst>
        </pc:spChg>
        <pc:spChg chg="mod">
          <ac:chgData name="Ragnhild Halvorsrud" userId="917ea340-fd63-490f-a7db-68428d24cf32" providerId="ADAL" clId="{3F26B701-AADC-4668-AAA4-FB7BA2B947B1}" dt="2020-06-19T09:05:36.034" v="2811" actId="790"/>
          <ac:spMkLst>
            <pc:docMk/>
            <pc:sldMk cId="2603697534" sldId="523"/>
            <ac:spMk id="650" creationId="{EC68C981-5157-458F-910F-A47DCFD9CDA6}"/>
          </ac:spMkLst>
        </pc:spChg>
        <pc:spChg chg="mod">
          <ac:chgData name="Ragnhild Halvorsrud" userId="917ea340-fd63-490f-a7db-68428d24cf32" providerId="ADAL" clId="{3F26B701-AADC-4668-AAA4-FB7BA2B947B1}" dt="2020-06-19T09:05:36.036" v="2812" actId="790"/>
          <ac:spMkLst>
            <pc:docMk/>
            <pc:sldMk cId="2603697534" sldId="523"/>
            <ac:spMk id="653" creationId="{5CFAF07A-FBC2-4F9B-9144-6D23101AB7BA}"/>
          </ac:spMkLst>
        </pc:spChg>
        <pc:spChg chg="mod">
          <ac:chgData name="Ragnhild Halvorsrud" userId="917ea340-fd63-490f-a7db-68428d24cf32" providerId="ADAL" clId="{3F26B701-AADC-4668-AAA4-FB7BA2B947B1}" dt="2020-06-19T09:05:36.037" v="2813" actId="790"/>
          <ac:spMkLst>
            <pc:docMk/>
            <pc:sldMk cId="2603697534" sldId="523"/>
            <ac:spMk id="654" creationId="{3CE2B54D-8215-4C07-8190-78EDDEFE3E38}"/>
          </ac:spMkLst>
        </pc:spChg>
        <pc:spChg chg="mod">
          <ac:chgData name="Ragnhild Halvorsrud" userId="917ea340-fd63-490f-a7db-68428d24cf32" providerId="ADAL" clId="{3F26B701-AADC-4668-AAA4-FB7BA2B947B1}" dt="2020-06-19T09:05:36.039" v="2814" actId="790"/>
          <ac:spMkLst>
            <pc:docMk/>
            <pc:sldMk cId="2603697534" sldId="523"/>
            <ac:spMk id="655" creationId="{7A2DD35C-A670-48D6-B6AE-CF525F15D0E3}"/>
          </ac:spMkLst>
        </pc:spChg>
        <pc:spChg chg="mod">
          <ac:chgData name="Ragnhild Halvorsrud" userId="917ea340-fd63-490f-a7db-68428d24cf32" providerId="ADAL" clId="{3F26B701-AADC-4668-AAA4-FB7BA2B947B1}" dt="2020-06-19T09:05:36.041" v="2815" actId="790"/>
          <ac:spMkLst>
            <pc:docMk/>
            <pc:sldMk cId="2603697534" sldId="523"/>
            <ac:spMk id="656" creationId="{CCF8A5FF-94A8-418F-A879-F179A0937B84}"/>
          </ac:spMkLst>
        </pc:spChg>
        <pc:spChg chg="mod">
          <ac:chgData name="Ragnhild Halvorsrud" userId="917ea340-fd63-490f-a7db-68428d24cf32" providerId="ADAL" clId="{3F26B701-AADC-4668-AAA4-FB7BA2B947B1}" dt="2020-06-19T09:05:36.042" v="2816" actId="790"/>
          <ac:spMkLst>
            <pc:docMk/>
            <pc:sldMk cId="2603697534" sldId="523"/>
            <ac:spMk id="657" creationId="{370FE0D6-E591-4824-9166-A85A52A46EDB}"/>
          </ac:spMkLst>
        </pc:spChg>
        <pc:spChg chg="mod">
          <ac:chgData name="Ragnhild Halvorsrud" userId="917ea340-fd63-490f-a7db-68428d24cf32" providerId="ADAL" clId="{3F26B701-AADC-4668-AAA4-FB7BA2B947B1}" dt="2020-06-19T09:05:36.044" v="2817" actId="790"/>
          <ac:spMkLst>
            <pc:docMk/>
            <pc:sldMk cId="2603697534" sldId="523"/>
            <ac:spMk id="658" creationId="{14E0C293-EAEE-4716-9516-4735503C41E1}"/>
          </ac:spMkLst>
        </pc:spChg>
        <pc:spChg chg="mod">
          <ac:chgData name="Ragnhild Halvorsrud" userId="917ea340-fd63-490f-a7db-68428d24cf32" providerId="ADAL" clId="{3F26B701-AADC-4668-AAA4-FB7BA2B947B1}" dt="2020-06-19T09:05:36.045" v="2818" actId="790"/>
          <ac:spMkLst>
            <pc:docMk/>
            <pc:sldMk cId="2603697534" sldId="523"/>
            <ac:spMk id="659" creationId="{14F3001C-2248-4879-838F-6A406EBB0799}"/>
          </ac:spMkLst>
        </pc:spChg>
        <pc:spChg chg="mod">
          <ac:chgData name="Ragnhild Halvorsrud" userId="917ea340-fd63-490f-a7db-68428d24cf32" providerId="ADAL" clId="{3F26B701-AADC-4668-AAA4-FB7BA2B947B1}" dt="2020-06-19T09:05:36.047" v="2819" actId="790"/>
          <ac:spMkLst>
            <pc:docMk/>
            <pc:sldMk cId="2603697534" sldId="523"/>
            <ac:spMk id="662" creationId="{88EF2AD5-6266-45FB-82F4-BAA49B566907}"/>
          </ac:spMkLst>
        </pc:spChg>
        <pc:spChg chg="mod">
          <ac:chgData name="Ragnhild Halvorsrud" userId="917ea340-fd63-490f-a7db-68428d24cf32" providerId="ADAL" clId="{3F26B701-AADC-4668-AAA4-FB7BA2B947B1}" dt="2020-06-19T09:05:36.048" v="2820" actId="790"/>
          <ac:spMkLst>
            <pc:docMk/>
            <pc:sldMk cId="2603697534" sldId="523"/>
            <ac:spMk id="663" creationId="{B3DF3941-BEDE-4144-A89B-7E275427AB2B}"/>
          </ac:spMkLst>
        </pc:spChg>
        <pc:spChg chg="mod">
          <ac:chgData name="Ragnhild Halvorsrud" userId="917ea340-fd63-490f-a7db-68428d24cf32" providerId="ADAL" clId="{3F26B701-AADC-4668-AAA4-FB7BA2B947B1}" dt="2020-06-19T09:05:36.050" v="2821" actId="790"/>
          <ac:spMkLst>
            <pc:docMk/>
            <pc:sldMk cId="2603697534" sldId="523"/>
            <ac:spMk id="664" creationId="{F7419B98-2DE2-42A9-816D-BBE7EBB11953}"/>
          </ac:spMkLst>
        </pc:spChg>
        <pc:spChg chg="mod">
          <ac:chgData name="Ragnhild Halvorsrud" userId="917ea340-fd63-490f-a7db-68428d24cf32" providerId="ADAL" clId="{3F26B701-AADC-4668-AAA4-FB7BA2B947B1}" dt="2020-06-19T09:05:36.051" v="2822" actId="790"/>
          <ac:spMkLst>
            <pc:docMk/>
            <pc:sldMk cId="2603697534" sldId="523"/>
            <ac:spMk id="665" creationId="{3F073311-D562-4FE9-B715-79A05C904267}"/>
          </ac:spMkLst>
        </pc:spChg>
        <pc:spChg chg="mod">
          <ac:chgData name="Ragnhild Halvorsrud" userId="917ea340-fd63-490f-a7db-68428d24cf32" providerId="ADAL" clId="{3F26B701-AADC-4668-AAA4-FB7BA2B947B1}" dt="2020-06-19T09:05:36.053" v="2823" actId="790"/>
          <ac:spMkLst>
            <pc:docMk/>
            <pc:sldMk cId="2603697534" sldId="523"/>
            <ac:spMk id="666" creationId="{B2F6B83A-5BEA-45D0-89FB-29E2612DA2B4}"/>
          </ac:spMkLst>
        </pc:spChg>
        <pc:spChg chg="mod">
          <ac:chgData name="Ragnhild Halvorsrud" userId="917ea340-fd63-490f-a7db-68428d24cf32" providerId="ADAL" clId="{3F26B701-AADC-4668-AAA4-FB7BA2B947B1}" dt="2020-06-19T09:05:36.054" v="2824" actId="790"/>
          <ac:spMkLst>
            <pc:docMk/>
            <pc:sldMk cId="2603697534" sldId="523"/>
            <ac:spMk id="667" creationId="{8A11EAAC-4EE4-43D7-8B50-18D08056887A}"/>
          </ac:spMkLst>
        </pc:spChg>
        <pc:spChg chg="mod">
          <ac:chgData name="Ragnhild Halvorsrud" userId="917ea340-fd63-490f-a7db-68428d24cf32" providerId="ADAL" clId="{3F26B701-AADC-4668-AAA4-FB7BA2B947B1}" dt="2020-06-19T09:05:36.056" v="2825" actId="790"/>
          <ac:spMkLst>
            <pc:docMk/>
            <pc:sldMk cId="2603697534" sldId="523"/>
            <ac:spMk id="668" creationId="{1DB993DC-17A9-43D6-92CF-04385A7AAA1F}"/>
          </ac:spMkLst>
        </pc:spChg>
        <pc:spChg chg="mod">
          <ac:chgData name="Ragnhild Halvorsrud" userId="917ea340-fd63-490f-a7db-68428d24cf32" providerId="ADAL" clId="{3F26B701-AADC-4668-AAA4-FB7BA2B947B1}" dt="2020-06-19T09:05:36.057" v="2826" actId="790"/>
          <ac:spMkLst>
            <pc:docMk/>
            <pc:sldMk cId="2603697534" sldId="523"/>
            <ac:spMk id="671" creationId="{E97FD160-960F-4229-8252-30F7A9982358}"/>
          </ac:spMkLst>
        </pc:spChg>
        <pc:spChg chg="mod">
          <ac:chgData name="Ragnhild Halvorsrud" userId="917ea340-fd63-490f-a7db-68428d24cf32" providerId="ADAL" clId="{3F26B701-AADC-4668-AAA4-FB7BA2B947B1}" dt="2020-06-19T09:05:36.059" v="2827" actId="790"/>
          <ac:spMkLst>
            <pc:docMk/>
            <pc:sldMk cId="2603697534" sldId="523"/>
            <ac:spMk id="672" creationId="{780916AF-9AEC-4B40-8A24-A60200CA52B5}"/>
          </ac:spMkLst>
        </pc:spChg>
        <pc:spChg chg="mod">
          <ac:chgData name="Ragnhild Halvorsrud" userId="917ea340-fd63-490f-a7db-68428d24cf32" providerId="ADAL" clId="{3F26B701-AADC-4668-AAA4-FB7BA2B947B1}" dt="2020-06-19T09:05:36.060" v="2828" actId="790"/>
          <ac:spMkLst>
            <pc:docMk/>
            <pc:sldMk cId="2603697534" sldId="523"/>
            <ac:spMk id="673" creationId="{FBE5398C-4A27-46DB-B2B1-D5C8C3946B1F}"/>
          </ac:spMkLst>
        </pc:spChg>
        <pc:spChg chg="mod">
          <ac:chgData name="Ragnhild Halvorsrud" userId="917ea340-fd63-490f-a7db-68428d24cf32" providerId="ADAL" clId="{3F26B701-AADC-4668-AAA4-FB7BA2B947B1}" dt="2020-06-19T09:05:36.062" v="2829" actId="790"/>
          <ac:spMkLst>
            <pc:docMk/>
            <pc:sldMk cId="2603697534" sldId="523"/>
            <ac:spMk id="674" creationId="{1C798D05-06A2-437C-A34F-6E108172DDBC}"/>
          </ac:spMkLst>
        </pc:spChg>
        <pc:spChg chg="mod">
          <ac:chgData name="Ragnhild Halvorsrud" userId="917ea340-fd63-490f-a7db-68428d24cf32" providerId="ADAL" clId="{3F26B701-AADC-4668-AAA4-FB7BA2B947B1}" dt="2020-06-19T09:05:36.063" v="2830" actId="790"/>
          <ac:spMkLst>
            <pc:docMk/>
            <pc:sldMk cId="2603697534" sldId="523"/>
            <ac:spMk id="675" creationId="{8D78E635-CD80-48F3-B94D-87EFB74B0D6B}"/>
          </ac:spMkLst>
        </pc:spChg>
        <pc:spChg chg="mod">
          <ac:chgData name="Ragnhild Halvorsrud" userId="917ea340-fd63-490f-a7db-68428d24cf32" providerId="ADAL" clId="{3F26B701-AADC-4668-AAA4-FB7BA2B947B1}" dt="2020-06-19T09:05:36.065" v="2831" actId="790"/>
          <ac:spMkLst>
            <pc:docMk/>
            <pc:sldMk cId="2603697534" sldId="523"/>
            <ac:spMk id="676" creationId="{179F0585-DB96-4864-A805-733824DF03A6}"/>
          </ac:spMkLst>
        </pc:spChg>
        <pc:spChg chg="mod">
          <ac:chgData name="Ragnhild Halvorsrud" userId="917ea340-fd63-490f-a7db-68428d24cf32" providerId="ADAL" clId="{3F26B701-AADC-4668-AAA4-FB7BA2B947B1}" dt="2020-06-19T09:05:36.067" v="2832" actId="790"/>
          <ac:spMkLst>
            <pc:docMk/>
            <pc:sldMk cId="2603697534" sldId="523"/>
            <ac:spMk id="677" creationId="{5E45CC96-825D-45E3-8D2B-853A04E42C65}"/>
          </ac:spMkLst>
        </pc:spChg>
        <pc:spChg chg="mod">
          <ac:chgData name="Ragnhild Halvorsrud" userId="917ea340-fd63-490f-a7db-68428d24cf32" providerId="ADAL" clId="{3F26B701-AADC-4668-AAA4-FB7BA2B947B1}" dt="2020-06-19T09:05:36.081" v="2838" actId="790"/>
          <ac:spMkLst>
            <pc:docMk/>
            <pc:sldMk cId="2603697534" sldId="523"/>
            <ac:spMk id="680" creationId="{4F542749-CA03-4BB9-92A5-99983BC1514A}"/>
          </ac:spMkLst>
        </pc:spChg>
        <pc:spChg chg="mod">
          <ac:chgData name="Ragnhild Halvorsrud" userId="917ea340-fd63-490f-a7db-68428d24cf32" providerId="ADAL" clId="{3F26B701-AADC-4668-AAA4-FB7BA2B947B1}" dt="2020-06-19T09:05:36.083" v="2839" actId="790"/>
          <ac:spMkLst>
            <pc:docMk/>
            <pc:sldMk cId="2603697534" sldId="523"/>
            <ac:spMk id="681" creationId="{16642BEB-F9DF-4105-9707-ED04986A2286}"/>
          </ac:spMkLst>
        </pc:spChg>
        <pc:spChg chg="mod">
          <ac:chgData name="Ragnhild Halvorsrud" userId="917ea340-fd63-490f-a7db-68428d24cf32" providerId="ADAL" clId="{3F26B701-AADC-4668-AAA4-FB7BA2B947B1}" dt="2020-06-19T09:05:36.084" v="2840" actId="790"/>
          <ac:spMkLst>
            <pc:docMk/>
            <pc:sldMk cId="2603697534" sldId="523"/>
            <ac:spMk id="686" creationId="{195477BE-F027-40AB-8D0C-001F02FBD9AE}"/>
          </ac:spMkLst>
        </pc:spChg>
        <pc:spChg chg="mod">
          <ac:chgData name="Ragnhild Halvorsrud" userId="917ea340-fd63-490f-a7db-68428d24cf32" providerId="ADAL" clId="{3F26B701-AADC-4668-AAA4-FB7BA2B947B1}" dt="2020-06-19T09:05:36.086" v="2841" actId="790"/>
          <ac:spMkLst>
            <pc:docMk/>
            <pc:sldMk cId="2603697534" sldId="523"/>
            <ac:spMk id="689" creationId="{9F448F75-3874-4490-A536-425D8084A5DC}"/>
          </ac:spMkLst>
        </pc:spChg>
        <pc:spChg chg="mod">
          <ac:chgData name="Ragnhild Halvorsrud" userId="917ea340-fd63-490f-a7db-68428d24cf32" providerId="ADAL" clId="{3F26B701-AADC-4668-AAA4-FB7BA2B947B1}" dt="2020-06-19T09:05:36.087" v="2842" actId="790"/>
          <ac:spMkLst>
            <pc:docMk/>
            <pc:sldMk cId="2603697534" sldId="523"/>
            <ac:spMk id="690" creationId="{89FBA0EA-BB05-4169-A8D9-0270D7C5763B}"/>
          </ac:spMkLst>
        </pc:spChg>
        <pc:spChg chg="mod">
          <ac:chgData name="Ragnhild Halvorsrud" userId="917ea340-fd63-490f-a7db-68428d24cf32" providerId="ADAL" clId="{3F26B701-AADC-4668-AAA4-FB7BA2B947B1}" dt="2020-06-19T09:05:36.089" v="2843" actId="790"/>
          <ac:spMkLst>
            <pc:docMk/>
            <pc:sldMk cId="2603697534" sldId="523"/>
            <ac:spMk id="695" creationId="{25DA16DD-C8E4-4AC0-8C19-03E424EBAC72}"/>
          </ac:spMkLst>
        </pc:spChg>
        <pc:spChg chg="mod">
          <ac:chgData name="Ragnhild Halvorsrud" userId="917ea340-fd63-490f-a7db-68428d24cf32" providerId="ADAL" clId="{3F26B701-AADC-4668-AAA4-FB7BA2B947B1}" dt="2020-06-19T09:05:35.943" v="2757" actId="790"/>
          <ac:spMkLst>
            <pc:docMk/>
            <pc:sldMk cId="2603697534" sldId="523"/>
            <ac:spMk id="697" creationId="{5E4AB334-9376-4A0C-9049-4B0ED4F9BCB9}"/>
          </ac:spMkLst>
        </pc:spChg>
        <pc:spChg chg="mod">
          <ac:chgData name="Ragnhild Halvorsrud" userId="917ea340-fd63-490f-a7db-68428d24cf32" providerId="ADAL" clId="{3F26B701-AADC-4668-AAA4-FB7BA2B947B1}" dt="2020-06-19T09:05:35.944" v="2758" actId="790"/>
          <ac:spMkLst>
            <pc:docMk/>
            <pc:sldMk cId="2603697534" sldId="523"/>
            <ac:spMk id="698" creationId="{A060CEDF-C072-4222-95EF-359C85E1C8FC}"/>
          </ac:spMkLst>
        </pc:spChg>
        <pc:spChg chg="mod">
          <ac:chgData name="Ragnhild Halvorsrud" userId="917ea340-fd63-490f-a7db-68428d24cf32" providerId="ADAL" clId="{3F26B701-AADC-4668-AAA4-FB7BA2B947B1}" dt="2020-06-19T09:05:35.946" v="2759" actId="790"/>
          <ac:spMkLst>
            <pc:docMk/>
            <pc:sldMk cId="2603697534" sldId="523"/>
            <ac:spMk id="699" creationId="{9A110AD8-2502-4A09-937C-76BBF924BB18}"/>
          </ac:spMkLst>
        </pc:spChg>
        <pc:spChg chg="mod">
          <ac:chgData name="Ragnhild Halvorsrud" userId="917ea340-fd63-490f-a7db-68428d24cf32" providerId="ADAL" clId="{3F26B701-AADC-4668-AAA4-FB7BA2B947B1}" dt="2020-06-19T09:05:35.947" v="2760" actId="790"/>
          <ac:spMkLst>
            <pc:docMk/>
            <pc:sldMk cId="2603697534" sldId="523"/>
            <ac:spMk id="700" creationId="{C5E86649-3203-4B14-9DDE-DC765949BD1C}"/>
          </ac:spMkLst>
        </pc:spChg>
        <pc:spChg chg="mod">
          <ac:chgData name="Ragnhild Halvorsrud" userId="917ea340-fd63-490f-a7db-68428d24cf32" providerId="ADAL" clId="{3F26B701-AADC-4668-AAA4-FB7BA2B947B1}" dt="2020-06-19T09:05:35.949" v="2761" actId="790"/>
          <ac:spMkLst>
            <pc:docMk/>
            <pc:sldMk cId="2603697534" sldId="523"/>
            <ac:spMk id="701" creationId="{F3077DAC-72D2-4533-8CD5-088BA5B28D55}"/>
          </ac:spMkLst>
        </pc:spChg>
        <pc:spChg chg="mod">
          <ac:chgData name="Ragnhild Halvorsrud" userId="917ea340-fd63-490f-a7db-68428d24cf32" providerId="ADAL" clId="{3F26B701-AADC-4668-AAA4-FB7BA2B947B1}" dt="2020-06-19T09:05:35.950" v="2762" actId="790"/>
          <ac:spMkLst>
            <pc:docMk/>
            <pc:sldMk cId="2603697534" sldId="523"/>
            <ac:spMk id="702" creationId="{10AF5F1E-938E-4BCA-A345-FA0A53B88979}"/>
          </ac:spMkLst>
        </pc:spChg>
        <pc:spChg chg="mod">
          <ac:chgData name="Ragnhild Halvorsrud" userId="917ea340-fd63-490f-a7db-68428d24cf32" providerId="ADAL" clId="{3F26B701-AADC-4668-AAA4-FB7BA2B947B1}" dt="2020-06-19T09:05:36.006" v="2793" actId="790"/>
          <ac:spMkLst>
            <pc:docMk/>
            <pc:sldMk cId="2603697534" sldId="523"/>
            <ac:spMk id="703" creationId="{11713DA1-B715-4255-B9B6-74FBA3FEF497}"/>
          </ac:spMkLst>
        </pc:spChg>
        <pc:spChg chg="mod">
          <ac:chgData name="Ragnhild Halvorsrud" userId="917ea340-fd63-490f-a7db-68428d24cf32" providerId="ADAL" clId="{3F26B701-AADC-4668-AAA4-FB7BA2B947B1}" dt="2020-06-19T09:05:36.007" v="2794" actId="790"/>
          <ac:spMkLst>
            <pc:docMk/>
            <pc:sldMk cId="2603697534" sldId="523"/>
            <ac:spMk id="704" creationId="{BB7B050F-1F6E-4020-9415-15A91BA04EA1}"/>
          </ac:spMkLst>
        </pc:spChg>
        <pc:spChg chg="mod">
          <ac:chgData name="Ragnhild Halvorsrud" userId="917ea340-fd63-490f-a7db-68428d24cf32" providerId="ADAL" clId="{3F26B701-AADC-4668-AAA4-FB7BA2B947B1}" dt="2020-06-19T09:05:36.009" v="2795" actId="790"/>
          <ac:spMkLst>
            <pc:docMk/>
            <pc:sldMk cId="2603697534" sldId="523"/>
            <ac:spMk id="705" creationId="{8725E4D3-E4B3-4FB6-AEC8-05BB70846382}"/>
          </ac:spMkLst>
        </pc:spChg>
        <pc:spChg chg="mod">
          <ac:chgData name="Ragnhild Halvorsrud" userId="917ea340-fd63-490f-a7db-68428d24cf32" providerId="ADAL" clId="{3F26B701-AADC-4668-AAA4-FB7BA2B947B1}" dt="2020-06-19T09:05:36.010" v="2796" actId="790"/>
          <ac:spMkLst>
            <pc:docMk/>
            <pc:sldMk cId="2603697534" sldId="523"/>
            <ac:spMk id="706" creationId="{442FB227-3075-47AA-9D92-0AD56F44EA45}"/>
          </ac:spMkLst>
        </pc:spChg>
        <pc:spChg chg="mod">
          <ac:chgData name="Ragnhild Halvorsrud" userId="917ea340-fd63-490f-a7db-68428d24cf32" providerId="ADAL" clId="{3F26B701-AADC-4668-AAA4-FB7BA2B947B1}" dt="2020-06-19T09:05:36.012" v="2797" actId="790"/>
          <ac:spMkLst>
            <pc:docMk/>
            <pc:sldMk cId="2603697534" sldId="523"/>
            <ac:spMk id="707" creationId="{CC33A6B1-61AB-4F3D-88F3-EF23C640BEA0}"/>
          </ac:spMkLst>
        </pc:spChg>
        <pc:spChg chg="mod">
          <ac:chgData name="Ragnhild Halvorsrud" userId="917ea340-fd63-490f-a7db-68428d24cf32" providerId="ADAL" clId="{3F26B701-AADC-4668-AAA4-FB7BA2B947B1}" dt="2020-06-19T09:05:36.069" v="2833" actId="790"/>
          <ac:spMkLst>
            <pc:docMk/>
            <pc:sldMk cId="2603697534" sldId="523"/>
            <ac:spMk id="716" creationId="{1EA989C3-D25A-4473-8032-963ED77D0859}"/>
          </ac:spMkLst>
        </pc:spChg>
        <pc:spChg chg="mod">
          <ac:chgData name="Ragnhild Halvorsrud" userId="917ea340-fd63-490f-a7db-68428d24cf32" providerId="ADAL" clId="{3F26B701-AADC-4668-AAA4-FB7BA2B947B1}" dt="2020-06-19T09:05:36.071" v="2834" actId="790"/>
          <ac:spMkLst>
            <pc:docMk/>
            <pc:sldMk cId="2603697534" sldId="523"/>
            <ac:spMk id="717" creationId="{121EDC8A-6D84-4BDC-80CA-CAF46BF334BB}"/>
          </ac:spMkLst>
        </pc:spChg>
        <pc:spChg chg="mod">
          <ac:chgData name="Ragnhild Halvorsrud" userId="917ea340-fd63-490f-a7db-68428d24cf32" providerId="ADAL" clId="{3F26B701-AADC-4668-AAA4-FB7BA2B947B1}" dt="2020-06-19T09:05:36.074" v="2835" actId="790"/>
          <ac:spMkLst>
            <pc:docMk/>
            <pc:sldMk cId="2603697534" sldId="523"/>
            <ac:spMk id="718" creationId="{468DE55B-13EC-4D35-ABC7-84762D16AE85}"/>
          </ac:spMkLst>
        </pc:spChg>
        <pc:spChg chg="mod">
          <ac:chgData name="Ragnhild Halvorsrud" userId="917ea340-fd63-490f-a7db-68428d24cf32" providerId="ADAL" clId="{3F26B701-AADC-4668-AAA4-FB7BA2B947B1}" dt="2020-06-19T09:05:36.076" v="2836" actId="790"/>
          <ac:spMkLst>
            <pc:docMk/>
            <pc:sldMk cId="2603697534" sldId="523"/>
            <ac:spMk id="719" creationId="{F972DDB3-84D7-4611-9BC7-57E634DC0C72}"/>
          </ac:spMkLst>
        </pc:spChg>
        <pc:spChg chg="mod">
          <ac:chgData name="Ragnhild Halvorsrud" userId="917ea340-fd63-490f-a7db-68428d24cf32" providerId="ADAL" clId="{3F26B701-AADC-4668-AAA4-FB7BA2B947B1}" dt="2020-06-19T09:05:36.078" v="2837" actId="790"/>
          <ac:spMkLst>
            <pc:docMk/>
            <pc:sldMk cId="2603697534" sldId="523"/>
            <ac:spMk id="720" creationId="{418A9580-BFC4-4B93-9CCB-635FA58E030E}"/>
          </ac:spMkLst>
        </pc:spChg>
        <pc:spChg chg="mod">
          <ac:chgData name="Ragnhild Halvorsrud" userId="917ea340-fd63-490f-a7db-68428d24cf32" providerId="ADAL" clId="{3F26B701-AADC-4668-AAA4-FB7BA2B947B1}" dt="2020-06-19T09:05:36.090" v="2844" actId="790"/>
          <ac:spMkLst>
            <pc:docMk/>
            <pc:sldMk cId="2603697534" sldId="523"/>
            <ac:spMk id="748" creationId="{D7A6DE4D-B33F-4024-80C6-6017A8336099}"/>
          </ac:spMkLst>
        </pc:spChg>
        <pc:spChg chg="mod">
          <ac:chgData name="Ragnhild Halvorsrud" userId="917ea340-fd63-490f-a7db-68428d24cf32" providerId="ADAL" clId="{3F26B701-AADC-4668-AAA4-FB7BA2B947B1}" dt="2020-06-19T09:05:36.092" v="2845" actId="790"/>
          <ac:spMkLst>
            <pc:docMk/>
            <pc:sldMk cId="2603697534" sldId="523"/>
            <ac:spMk id="749" creationId="{B6AD12E3-D027-4C18-96C1-9F58051D9E8F}"/>
          </ac:spMkLst>
        </pc:spChg>
        <pc:spChg chg="mod">
          <ac:chgData name="Ragnhild Halvorsrud" userId="917ea340-fd63-490f-a7db-68428d24cf32" providerId="ADAL" clId="{3F26B701-AADC-4668-AAA4-FB7BA2B947B1}" dt="2020-06-19T09:05:36.094" v="2846" actId="790"/>
          <ac:spMkLst>
            <pc:docMk/>
            <pc:sldMk cId="2603697534" sldId="523"/>
            <ac:spMk id="754" creationId="{64A4545C-005C-4885-B60D-3573912E34D6}"/>
          </ac:spMkLst>
        </pc:spChg>
        <pc:spChg chg="mod">
          <ac:chgData name="Ragnhild Halvorsrud" userId="917ea340-fd63-490f-a7db-68428d24cf32" providerId="ADAL" clId="{3F26B701-AADC-4668-AAA4-FB7BA2B947B1}" dt="2020-06-19T09:05:36.095" v="2847" actId="790"/>
          <ac:spMkLst>
            <pc:docMk/>
            <pc:sldMk cId="2603697534" sldId="523"/>
            <ac:spMk id="755" creationId="{2585A5D2-53AC-4A43-B6BC-D36964075F07}"/>
          </ac:spMkLst>
        </pc:spChg>
        <pc:spChg chg="mod">
          <ac:chgData name="Ragnhild Halvorsrud" userId="917ea340-fd63-490f-a7db-68428d24cf32" providerId="ADAL" clId="{3F26B701-AADC-4668-AAA4-FB7BA2B947B1}" dt="2020-06-19T09:05:36.097" v="2848" actId="790"/>
          <ac:spMkLst>
            <pc:docMk/>
            <pc:sldMk cId="2603697534" sldId="523"/>
            <ac:spMk id="756" creationId="{6A446A45-1253-4759-A5A9-C5FDD872E287}"/>
          </ac:spMkLst>
        </pc:spChg>
        <pc:spChg chg="mod">
          <ac:chgData name="Ragnhild Halvorsrud" userId="917ea340-fd63-490f-a7db-68428d24cf32" providerId="ADAL" clId="{3F26B701-AADC-4668-AAA4-FB7BA2B947B1}" dt="2020-06-19T09:05:36.099" v="2849" actId="790"/>
          <ac:spMkLst>
            <pc:docMk/>
            <pc:sldMk cId="2603697534" sldId="523"/>
            <ac:spMk id="757" creationId="{DFED6113-9DCF-4D03-BCFB-0B04EA4A9023}"/>
          </ac:spMkLst>
        </pc:spChg>
        <pc:spChg chg="mod">
          <ac:chgData name="Ragnhild Halvorsrud" userId="917ea340-fd63-490f-a7db-68428d24cf32" providerId="ADAL" clId="{3F26B701-AADC-4668-AAA4-FB7BA2B947B1}" dt="2020-06-19T09:05:36.102" v="2850" actId="790"/>
          <ac:spMkLst>
            <pc:docMk/>
            <pc:sldMk cId="2603697534" sldId="523"/>
            <ac:spMk id="760" creationId="{96D4EFF9-79EB-42FD-8E21-6953693F4245}"/>
          </ac:spMkLst>
        </pc:spChg>
        <pc:spChg chg="mod">
          <ac:chgData name="Ragnhild Halvorsrud" userId="917ea340-fd63-490f-a7db-68428d24cf32" providerId="ADAL" clId="{3F26B701-AADC-4668-AAA4-FB7BA2B947B1}" dt="2020-06-19T09:05:36.104" v="2851" actId="790"/>
          <ac:spMkLst>
            <pc:docMk/>
            <pc:sldMk cId="2603697534" sldId="523"/>
            <ac:spMk id="762" creationId="{8A4BF165-7ACF-4D3E-8A72-B2EDE20E2864}"/>
          </ac:spMkLst>
        </pc:spChg>
        <pc:spChg chg="mod">
          <ac:chgData name="Ragnhild Halvorsrud" userId="917ea340-fd63-490f-a7db-68428d24cf32" providerId="ADAL" clId="{3F26B701-AADC-4668-AAA4-FB7BA2B947B1}" dt="2020-06-19T09:05:36.106" v="2852" actId="790"/>
          <ac:spMkLst>
            <pc:docMk/>
            <pc:sldMk cId="2603697534" sldId="523"/>
            <ac:spMk id="763" creationId="{638F76A3-8E46-43DE-9725-F85A9F2551A2}"/>
          </ac:spMkLst>
        </pc:spChg>
        <pc:spChg chg="mod">
          <ac:chgData name="Ragnhild Halvorsrud" userId="917ea340-fd63-490f-a7db-68428d24cf32" providerId="ADAL" clId="{3F26B701-AADC-4668-AAA4-FB7BA2B947B1}" dt="2020-06-19T09:05:36.107" v="2853" actId="790"/>
          <ac:spMkLst>
            <pc:docMk/>
            <pc:sldMk cId="2603697534" sldId="523"/>
            <ac:spMk id="764" creationId="{ECC1C073-3134-43B0-B302-5129E8521A02}"/>
          </ac:spMkLst>
        </pc:spChg>
        <pc:spChg chg="mod">
          <ac:chgData name="Ragnhild Halvorsrud" userId="917ea340-fd63-490f-a7db-68428d24cf32" providerId="ADAL" clId="{3F26B701-AADC-4668-AAA4-FB7BA2B947B1}" dt="2020-06-19T09:05:36.109" v="2854" actId="790"/>
          <ac:spMkLst>
            <pc:docMk/>
            <pc:sldMk cId="2603697534" sldId="523"/>
            <ac:spMk id="765" creationId="{CB17104D-5B2B-498E-84DF-49F0B09DC8EB}"/>
          </ac:spMkLst>
        </pc:spChg>
        <pc:spChg chg="mod">
          <ac:chgData name="Ragnhild Halvorsrud" userId="917ea340-fd63-490f-a7db-68428d24cf32" providerId="ADAL" clId="{3F26B701-AADC-4668-AAA4-FB7BA2B947B1}" dt="2020-06-19T09:05:36.110" v="2855" actId="790"/>
          <ac:spMkLst>
            <pc:docMk/>
            <pc:sldMk cId="2603697534" sldId="523"/>
            <ac:spMk id="768" creationId="{C8D19217-4D8E-45F7-ACAF-BF8DF4ABD19E}"/>
          </ac:spMkLst>
        </pc:spChg>
        <pc:spChg chg="mod">
          <ac:chgData name="Ragnhild Halvorsrud" userId="917ea340-fd63-490f-a7db-68428d24cf32" providerId="ADAL" clId="{3F26B701-AADC-4668-AAA4-FB7BA2B947B1}" dt="2020-06-19T09:05:36.112" v="2856" actId="790"/>
          <ac:spMkLst>
            <pc:docMk/>
            <pc:sldMk cId="2603697534" sldId="523"/>
            <ac:spMk id="770" creationId="{E4E17B52-7A3A-4490-AF95-36AB67721B84}"/>
          </ac:spMkLst>
        </pc:spChg>
        <pc:spChg chg="mod">
          <ac:chgData name="Ragnhild Halvorsrud" userId="917ea340-fd63-490f-a7db-68428d24cf32" providerId="ADAL" clId="{3F26B701-AADC-4668-AAA4-FB7BA2B947B1}" dt="2020-06-19T09:05:36.114" v="2857" actId="790"/>
          <ac:spMkLst>
            <pc:docMk/>
            <pc:sldMk cId="2603697534" sldId="523"/>
            <ac:spMk id="771" creationId="{0EAAC891-BF84-4C97-AB85-4FEEDA242149}"/>
          </ac:spMkLst>
        </pc:spChg>
        <pc:spChg chg="mod">
          <ac:chgData name="Ragnhild Halvorsrud" userId="917ea340-fd63-490f-a7db-68428d24cf32" providerId="ADAL" clId="{3F26B701-AADC-4668-AAA4-FB7BA2B947B1}" dt="2020-06-19T09:05:36.116" v="2858" actId="790"/>
          <ac:spMkLst>
            <pc:docMk/>
            <pc:sldMk cId="2603697534" sldId="523"/>
            <ac:spMk id="772" creationId="{0CC3F021-679E-4875-8084-4DA24F95D0CE}"/>
          </ac:spMkLst>
        </pc:spChg>
        <pc:spChg chg="mod">
          <ac:chgData name="Ragnhild Halvorsrud" userId="917ea340-fd63-490f-a7db-68428d24cf32" providerId="ADAL" clId="{3F26B701-AADC-4668-AAA4-FB7BA2B947B1}" dt="2020-06-19T09:05:36.118" v="2859" actId="790"/>
          <ac:spMkLst>
            <pc:docMk/>
            <pc:sldMk cId="2603697534" sldId="523"/>
            <ac:spMk id="773" creationId="{341EA19C-6D42-47B4-9ADE-C6094AE47D5D}"/>
          </ac:spMkLst>
        </pc:spChg>
        <pc:spChg chg="mod">
          <ac:chgData name="Ragnhild Halvorsrud" userId="917ea340-fd63-490f-a7db-68428d24cf32" providerId="ADAL" clId="{3F26B701-AADC-4668-AAA4-FB7BA2B947B1}" dt="2020-06-19T09:05:36.120" v="2860" actId="790"/>
          <ac:spMkLst>
            <pc:docMk/>
            <pc:sldMk cId="2603697534" sldId="523"/>
            <ac:spMk id="776" creationId="{0054E870-69B6-4C8F-925E-54BA2DCF7968}"/>
          </ac:spMkLst>
        </pc:spChg>
        <pc:spChg chg="mod">
          <ac:chgData name="Ragnhild Halvorsrud" userId="917ea340-fd63-490f-a7db-68428d24cf32" providerId="ADAL" clId="{3F26B701-AADC-4668-AAA4-FB7BA2B947B1}" dt="2020-06-19T09:05:36.122" v="2861" actId="790"/>
          <ac:spMkLst>
            <pc:docMk/>
            <pc:sldMk cId="2603697534" sldId="523"/>
            <ac:spMk id="778" creationId="{BEC9C6DE-EF3F-44C8-A069-2E4E29D0B0E3}"/>
          </ac:spMkLst>
        </pc:spChg>
        <pc:spChg chg="mod">
          <ac:chgData name="Ragnhild Halvorsrud" userId="917ea340-fd63-490f-a7db-68428d24cf32" providerId="ADAL" clId="{3F26B701-AADC-4668-AAA4-FB7BA2B947B1}" dt="2020-06-19T09:05:36.123" v="2862" actId="790"/>
          <ac:spMkLst>
            <pc:docMk/>
            <pc:sldMk cId="2603697534" sldId="523"/>
            <ac:spMk id="779" creationId="{C593AC3A-86DD-441B-927E-AF73552FCDEA}"/>
          </ac:spMkLst>
        </pc:spChg>
        <pc:spChg chg="mod">
          <ac:chgData name="Ragnhild Halvorsrud" userId="917ea340-fd63-490f-a7db-68428d24cf32" providerId="ADAL" clId="{3F26B701-AADC-4668-AAA4-FB7BA2B947B1}" dt="2020-06-19T09:05:36.125" v="2863" actId="790"/>
          <ac:spMkLst>
            <pc:docMk/>
            <pc:sldMk cId="2603697534" sldId="523"/>
            <ac:spMk id="780" creationId="{6A211EE5-3F69-4646-A7F3-2AFBF75D11D2}"/>
          </ac:spMkLst>
        </pc:spChg>
        <pc:spChg chg="mod">
          <ac:chgData name="Ragnhild Halvorsrud" userId="917ea340-fd63-490f-a7db-68428d24cf32" providerId="ADAL" clId="{3F26B701-AADC-4668-AAA4-FB7BA2B947B1}" dt="2020-06-19T09:05:36.126" v="2864" actId="790"/>
          <ac:spMkLst>
            <pc:docMk/>
            <pc:sldMk cId="2603697534" sldId="523"/>
            <ac:spMk id="781" creationId="{3F1AE0DC-33F7-426B-BB5B-B02200519721}"/>
          </ac:spMkLst>
        </pc:spChg>
        <pc:spChg chg="mod">
          <ac:chgData name="Ragnhild Halvorsrud" userId="917ea340-fd63-490f-a7db-68428d24cf32" providerId="ADAL" clId="{3F26B701-AADC-4668-AAA4-FB7BA2B947B1}" dt="2020-06-19T09:05:36.128" v="2865" actId="790"/>
          <ac:spMkLst>
            <pc:docMk/>
            <pc:sldMk cId="2603697534" sldId="523"/>
            <ac:spMk id="784" creationId="{1A026779-B69C-4B60-A026-D4B07A3D753B}"/>
          </ac:spMkLst>
        </pc:spChg>
        <pc:spChg chg="mod">
          <ac:chgData name="Ragnhild Halvorsrud" userId="917ea340-fd63-490f-a7db-68428d24cf32" providerId="ADAL" clId="{3F26B701-AADC-4668-AAA4-FB7BA2B947B1}" dt="2020-06-19T09:05:36.131" v="2866" actId="790"/>
          <ac:spMkLst>
            <pc:docMk/>
            <pc:sldMk cId="2603697534" sldId="523"/>
            <ac:spMk id="785" creationId="{1A145130-8701-4A37-B240-6FFF67C71B33}"/>
          </ac:spMkLst>
        </pc:spChg>
        <pc:spChg chg="mod">
          <ac:chgData name="Ragnhild Halvorsrud" userId="917ea340-fd63-490f-a7db-68428d24cf32" providerId="ADAL" clId="{3F26B701-AADC-4668-AAA4-FB7BA2B947B1}" dt="2020-06-19T09:05:36.133" v="2867" actId="790"/>
          <ac:spMkLst>
            <pc:docMk/>
            <pc:sldMk cId="2603697534" sldId="523"/>
            <ac:spMk id="786" creationId="{081E2B58-4138-407A-B7FD-FB597A1B4F1B}"/>
          </ac:spMkLst>
        </pc:spChg>
        <pc:spChg chg="mod">
          <ac:chgData name="Ragnhild Halvorsrud" userId="917ea340-fd63-490f-a7db-68428d24cf32" providerId="ADAL" clId="{3F26B701-AADC-4668-AAA4-FB7BA2B947B1}" dt="2020-06-19T09:05:36.134" v="2868" actId="790"/>
          <ac:spMkLst>
            <pc:docMk/>
            <pc:sldMk cId="2603697534" sldId="523"/>
            <ac:spMk id="787" creationId="{6BA6D7E1-33AC-48CE-906D-DFFC08C21BB9}"/>
          </ac:spMkLst>
        </pc:spChg>
        <pc:spChg chg="mod">
          <ac:chgData name="Ragnhild Halvorsrud" userId="917ea340-fd63-490f-a7db-68428d24cf32" providerId="ADAL" clId="{3F26B701-AADC-4668-AAA4-FB7BA2B947B1}" dt="2020-06-19T09:05:36.136" v="2869" actId="790"/>
          <ac:spMkLst>
            <pc:docMk/>
            <pc:sldMk cId="2603697534" sldId="523"/>
            <ac:spMk id="788" creationId="{555A77C0-40E9-4724-944B-3A063B2CDA85}"/>
          </ac:spMkLst>
        </pc:spChg>
      </pc:sldChg>
      <pc:sldChg chg="addSp delSp modSp add mod modNotes">
        <pc:chgData name="Ragnhild Halvorsrud" userId="917ea340-fd63-490f-a7db-68428d24cf32" providerId="ADAL" clId="{3F26B701-AADC-4668-AAA4-FB7BA2B947B1}" dt="2020-06-19T17:20:46.859" v="16555" actId="790"/>
        <pc:sldMkLst>
          <pc:docMk/>
          <pc:sldMk cId="2858277977" sldId="523"/>
        </pc:sldMkLst>
        <pc:spChg chg="mod">
          <ac:chgData name="Ragnhild Halvorsrud" userId="917ea340-fd63-490f-a7db-68428d24cf32" providerId="ADAL" clId="{3F26B701-AADC-4668-AAA4-FB7BA2B947B1}" dt="2020-06-19T17:20:46.471" v="16349" actId="790"/>
          <ac:spMkLst>
            <pc:docMk/>
            <pc:sldMk cId="2858277977" sldId="523"/>
            <ac:spMk id="2" creationId="{1AA7EC0E-8CFE-424D-8AF5-64D77111E340}"/>
          </ac:spMkLst>
        </pc:spChg>
        <pc:spChg chg="mod">
          <ac:chgData name="Ragnhild Halvorsrud" userId="917ea340-fd63-490f-a7db-68428d24cf32" providerId="ADAL" clId="{3F26B701-AADC-4668-AAA4-FB7BA2B947B1}" dt="2020-06-19T17:20:46.473" v="16350" actId="790"/>
          <ac:spMkLst>
            <pc:docMk/>
            <pc:sldMk cId="2858277977" sldId="523"/>
            <ac:spMk id="3" creationId="{CC71634D-2104-4EAC-95B0-FB6EEB37464F}"/>
          </ac:spMkLst>
        </pc:spChg>
        <pc:spChg chg="mod">
          <ac:chgData name="Ragnhild Halvorsrud" userId="917ea340-fd63-490f-a7db-68428d24cf32" providerId="ADAL" clId="{3F26B701-AADC-4668-AAA4-FB7BA2B947B1}" dt="2020-06-19T09:17:01.735" v="4954" actId="790"/>
          <ac:spMkLst>
            <pc:docMk/>
            <pc:sldMk cId="2858277977" sldId="523"/>
            <ac:spMk id="6" creationId="{71D0F299-2A29-4725-A502-5CCEB5DB1216}"/>
          </ac:spMkLst>
        </pc:spChg>
        <pc:spChg chg="mod">
          <ac:chgData name="Ragnhild Halvorsrud" userId="917ea340-fd63-490f-a7db-68428d24cf32" providerId="ADAL" clId="{3F26B701-AADC-4668-AAA4-FB7BA2B947B1}" dt="2020-06-19T09:17:01.737" v="4955" actId="790"/>
          <ac:spMkLst>
            <pc:docMk/>
            <pc:sldMk cId="2858277977" sldId="523"/>
            <ac:spMk id="7" creationId="{0F185E91-F8E2-4BA5-9712-DEEEB3F3E6DC}"/>
          </ac:spMkLst>
        </pc:spChg>
        <pc:spChg chg="mod">
          <ac:chgData name="Ragnhild Halvorsrud" userId="917ea340-fd63-490f-a7db-68428d24cf32" providerId="ADAL" clId="{3F26B701-AADC-4668-AAA4-FB7BA2B947B1}" dt="2020-06-19T09:17:01.740" v="4956" actId="790"/>
          <ac:spMkLst>
            <pc:docMk/>
            <pc:sldMk cId="2858277977" sldId="523"/>
            <ac:spMk id="8" creationId="{7013D52F-41C1-4B0F-9BA9-E04F8BDE903E}"/>
          </ac:spMkLst>
        </pc:spChg>
        <pc:spChg chg="mod">
          <ac:chgData name="Ragnhild Halvorsrud" userId="917ea340-fd63-490f-a7db-68428d24cf32" providerId="ADAL" clId="{3F26B701-AADC-4668-AAA4-FB7BA2B947B1}" dt="2020-06-19T09:17:01.742" v="4957" actId="790"/>
          <ac:spMkLst>
            <pc:docMk/>
            <pc:sldMk cId="2858277977" sldId="523"/>
            <ac:spMk id="9" creationId="{C05B714A-07E7-49AA-9EB6-7AFF0550A600}"/>
          </ac:spMkLst>
        </pc:spChg>
        <pc:spChg chg="mod">
          <ac:chgData name="Ragnhild Halvorsrud" userId="917ea340-fd63-490f-a7db-68428d24cf32" providerId="ADAL" clId="{3F26B701-AADC-4668-AAA4-FB7BA2B947B1}" dt="2020-06-19T09:17:01.743" v="4958" actId="790"/>
          <ac:spMkLst>
            <pc:docMk/>
            <pc:sldMk cId="2858277977" sldId="523"/>
            <ac:spMk id="10" creationId="{96AF4AEF-0A37-40B1-B08E-D341D7F6E36F}"/>
          </ac:spMkLst>
        </pc:spChg>
        <pc:spChg chg="mod">
          <ac:chgData name="Ragnhild Halvorsrud" userId="917ea340-fd63-490f-a7db-68428d24cf32" providerId="ADAL" clId="{3F26B701-AADC-4668-AAA4-FB7BA2B947B1}" dt="2020-06-19T09:17:01.745" v="4959" actId="790"/>
          <ac:spMkLst>
            <pc:docMk/>
            <pc:sldMk cId="2858277977" sldId="523"/>
            <ac:spMk id="11" creationId="{EAB67B61-4982-483F-ACE7-222BACC451B1}"/>
          </ac:spMkLst>
        </pc:spChg>
        <pc:spChg chg="mod">
          <ac:chgData name="Ragnhild Halvorsrud" userId="917ea340-fd63-490f-a7db-68428d24cf32" providerId="ADAL" clId="{3F26B701-AADC-4668-AAA4-FB7BA2B947B1}" dt="2020-06-19T09:17:01.746" v="4960" actId="790"/>
          <ac:spMkLst>
            <pc:docMk/>
            <pc:sldMk cId="2858277977" sldId="523"/>
            <ac:spMk id="12" creationId="{620474D1-01B1-4967-9E36-C9A15A15EC49}"/>
          </ac:spMkLst>
        </pc:spChg>
        <pc:spChg chg="mod">
          <ac:chgData name="Ragnhild Halvorsrud" userId="917ea340-fd63-490f-a7db-68428d24cf32" providerId="ADAL" clId="{3F26B701-AADC-4668-AAA4-FB7BA2B947B1}" dt="2020-06-19T09:17:01.748" v="4961" actId="790"/>
          <ac:spMkLst>
            <pc:docMk/>
            <pc:sldMk cId="2858277977" sldId="523"/>
            <ac:spMk id="13" creationId="{7E4B0E4A-0E11-4068-A97D-15D6532975F5}"/>
          </ac:spMkLst>
        </pc:spChg>
        <pc:spChg chg="mod">
          <ac:chgData name="Ragnhild Halvorsrud" userId="917ea340-fd63-490f-a7db-68428d24cf32" providerId="ADAL" clId="{3F26B701-AADC-4668-AAA4-FB7BA2B947B1}" dt="2020-06-19T09:17:01.750" v="4962" actId="790"/>
          <ac:spMkLst>
            <pc:docMk/>
            <pc:sldMk cId="2858277977" sldId="523"/>
            <ac:spMk id="15" creationId="{8CCA8137-DAE0-4812-B6CC-5D1E6365A141}"/>
          </ac:spMkLst>
        </pc:spChg>
        <pc:spChg chg="mod">
          <ac:chgData name="Ragnhild Halvorsrud" userId="917ea340-fd63-490f-a7db-68428d24cf32" providerId="ADAL" clId="{3F26B701-AADC-4668-AAA4-FB7BA2B947B1}" dt="2020-06-19T09:17:01.752" v="4963" actId="790"/>
          <ac:spMkLst>
            <pc:docMk/>
            <pc:sldMk cId="2858277977" sldId="523"/>
            <ac:spMk id="16" creationId="{5532483D-641C-4FCE-A1AA-6DA5880420EB}"/>
          </ac:spMkLst>
        </pc:spChg>
        <pc:spChg chg="mod">
          <ac:chgData name="Ragnhild Halvorsrud" userId="917ea340-fd63-490f-a7db-68428d24cf32" providerId="ADAL" clId="{3F26B701-AADC-4668-AAA4-FB7BA2B947B1}" dt="2020-06-19T09:17:01.754" v="4964" actId="790"/>
          <ac:spMkLst>
            <pc:docMk/>
            <pc:sldMk cId="2858277977" sldId="523"/>
            <ac:spMk id="17" creationId="{3F4285C9-353E-4FBB-9918-4297D0626841}"/>
          </ac:spMkLst>
        </pc:spChg>
        <pc:spChg chg="mod">
          <ac:chgData name="Ragnhild Halvorsrud" userId="917ea340-fd63-490f-a7db-68428d24cf32" providerId="ADAL" clId="{3F26B701-AADC-4668-AAA4-FB7BA2B947B1}" dt="2020-06-19T09:17:01.756" v="4965" actId="790"/>
          <ac:spMkLst>
            <pc:docMk/>
            <pc:sldMk cId="2858277977" sldId="523"/>
            <ac:spMk id="18" creationId="{D3BADDCD-2314-4441-917E-F8018D4542BF}"/>
          </ac:spMkLst>
        </pc:spChg>
        <pc:spChg chg="mod">
          <ac:chgData name="Ragnhild Halvorsrud" userId="917ea340-fd63-490f-a7db-68428d24cf32" providerId="ADAL" clId="{3F26B701-AADC-4668-AAA4-FB7BA2B947B1}" dt="2020-06-19T09:17:01.758" v="4966" actId="790"/>
          <ac:spMkLst>
            <pc:docMk/>
            <pc:sldMk cId="2858277977" sldId="523"/>
            <ac:spMk id="19" creationId="{B27C7C2C-9D4B-4B31-A40F-C79521CE5873}"/>
          </ac:spMkLst>
        </pc:spChg>
        <pc:spChg chg="mod">
          <ac:chgData name="Ragnhild Halvorsrud" userId="917ea340-fd63-490f-a7db-68428d24cf32" providerId="ADAL" clId="{3F26B701-AADC-4668-AAA4-FB7BA2B947B1}" dt="2020-06-19T09:17:01.760" v="4967" actId="790"/>
          <ac:spMkLst>
            <pc:docMk/>
            <pc:sldMk cId="2858277977" sldId="523"/>
            <ac:spMk id="20" creationId="{D10ECEB4-B525-491A-98EC-7BE4E1740C49}"/>
          </ac:spMkLst>
        </pc:spChg>
        <pc:spChg chg="mod">
          <ac:chgData name="Ragnhild Halvorsrud" userId="917ea340-fd63-490f-a7db-68428d24cf32" providerId="ADAL" clId="{3F26B701-AADC-4668-AAA4-FB7BA2B947B1}" dt="2020-06-19T09:17:01.763" v="4968" actId="790"/>
          <ac:spMkLst>
            <pc:docMk/>
            <pc:sldMk cId="2858277977" sldId="523"/>
            <ac:spMk id="21" creationId="{B7975410-54D5-44DF-AD2D-11AF01455401}"/>
          </ac:spMkLst>
        </pc:spChg>
        <pc:spChg chg="mod">
          <ac:chgData name="Ragnhild Halvorsrud" userId="917ea340-fd63-490f-a7db-68428d24cf32" providerId="ADAL" clId="{3F26B701-AADC-4668-AAA4-FB7BA2B947B1}" dt="2020-06-19T09:17:01.767" v="4969" actId="790"/>
          <ac:spMkLst>
            <pc:docMk/>
            <pc:sldMk cId="2858277977" sldId="523"/>
            <ac:spMk id="22" creationId="{048D66AD-A945-4DA1-9CB3-D7ADA85FAF92}"/>
          </ac:spMkLst>
        </pc:spChg>
        <pc:spChg chg="mod">
          <ac:chgData name="Ragnhild Halvorsrud" userId="917ea340-fd63-490f-a7db-68428d24cf32" providerId="ADAL" clId="{3F26B701-AADC-4668-AAA4-FB7BA2B947B1}" dt="2020-06-19T09:17:01.769" v="4970" actId="790"/>
          <ac:spMkLst>
            <pc:docMk/>
            <pc:sldMk cId="2858277977" sldId="523"/>
            <ac:spMk id="24" creationId="{1376EC91-E225-473A-8C8C-E38EA9A03FB5}"/>
          </ac:spMkLst>
        </pc:spChg>
        <pc:spChg chg="mod">
          <ac:chgData name="Ragnhild Halvorsrud" userId="917ea340-fd63-490f-a7db-68428d24cf32" providerId="ADAL" clId="{3F26B701-AADC-4668-AAA4-FB7BA2B947B1}" dt="2020-06-19T09:17:01.771" v="4971" actId="790"/>
          <ac:spMkLst>
            <pc:docMk/>
            <pc:sldMk cId="2858277977" sldId="523"/>
            <ac:spMk id="25" creationId="{835DE645-25DB-4401-8318-3BC9C16F28DD}"/>
          </ac:spMkLst>
        </pc:spChg>
        <pc:spChg chg="mod">
          <ac:chgData name="Ragnhild Halvorsrud" userId="917ea340-fd63-490f-a7db-68428d24cf32" providerId="ADAL" clId="{3F26B701-AADC-4668-AAA4-FB7BA2B947B1}" dt="2020-06-19T09:17:01.773" v="4972" actId="790"/>
          <ac:spMkLst>
            <pc:docMk/>
            <pc:sldMk cId="2858277977" sldId="523"/>
            <ac:spMk id="26" creationId="{901F88F2-6A01-4550-A7EF-D4D1921ED205}"/>
          </ac:spMkLst>
        </pc:spChg>
        <pc:spChg chg="mod">
          <ac:chgData name="Ragnhild Halvorsrud" userId="917ea340-fd63-490f-a7db-68428d24cf32" providerId="ADAL" clId="{3F26B701-AADC-4668-AAA4-FB7BA2B947B1}" dt="2020-06-19T09:17:01.774" v="4973" actId="790"/>
          <ac:spMkLst>
            <pc:docMk/>
            <pc:sldMk cId="2858277977" sldId="523"/>
            <ac:spMk id="27" creationId="{C1A6664E-7BAD-44B3-A5CA-B19F4ED799D7}"/>
          </ac:spMkLst>
        </pc:spChg>
        <pc:spChg chg="mod">
          <ac:chgData name="Ragnhild Halvorsrud" userId="917ea340-fd63-490f-a7db-68428d24cf32" providerId="ADAL" clId="{3F26B701-AADC-4668-AAA4-FB7BA2B947B1}" dt="2020-06-19T09:17:01.776" v="4974" actId="790"/>
          <ac:spMkLst>
            <pc:docMk/>
            <pc:sldMk cId="2858277977" sldId="523"/>
            <ac:spMk id="28" creationId="{2FBC74BC-0810-448F-B6CE-85869778AF76}"/>
          </ac:spMkLst>
        </pc:spChg>
        <pc:spChg chg="mod">
          <ac:chgData name="Ragnhild Halvorsrud" userId="917ea340-fd63-490f-a7db-68428d24cf32" providerId="ADAL" clId="{3F26B701-AADC-4668-AAA4-FB7BA2B947B1}" dt="2020-06-19T09:17:01.777" v="4975" actId="790"/>
          <ac:spMkLst>
            <pc:docMk/>
            <pc:sldMk cId="2858277977" sldId="523"/>
            <ac:spMk id="29" creationId="{18D92134-E209-4497-97BD-A48A822283B7}"/>
          </ac:spMkLst>
        </pc:spChg>
        <pc:spChg chg="mod">
          <ac:chgData name="Ragnhild Halvorsrud" userId="917ea340-fd63-490f-a7db-68428d24cf32" providerId="ADAL" clId="{3F26B701-AADC-4668-AAA4-FB7BA2B947B1}" dt="2020-06-19T09:17:01.779" v="4976" actId="790"/>
          <ac:spMkLst>
            <pc:docMk/>
            <pc:sldMk cId="2858277977" sldId="523"/>
            <ac:spMk id="30" creationId="{E762E981-8B3D-4FBA-B7B6-4C06D058D6C4}"/>
          </ac:spMkLst>
        </pc:spChg>
        <pc:spChg chg="mod">
          <ac:chgData name="Ragnhild Halvorsrud" userId="917ea340-fd63-490f-a7db-68428d24cf32" providerId="ADAL" clId="{3F26B701-AADC-4668-AAA4-FB7BA2B947B1}" dt="2020-06-19T09:17:01.781" v="4977" actId="790"/>
          <ac:spMkLst>
            <pc:docMk/>
            <pc:sldMk cId="2858277977" sldId="523"/>
            <ac:spMk id="31" creationId="{AE5C7A4E-7897-4BB6-A64B-3BED367B1C84}"/>
          </ac:spMkLst>
        </pc:spChg>
        <pc:spChg chg="mod">
          <ac:chgData name="Ragnhild Halvorsrud" userId="917ea340-fd63-490f-a7db-68428d24cf32" providerId="ADAL" clId="{3F26B701-AADC-4668-AAA4-FB7BA2B947B1}" dt="2020-06-19T09:17:01.788" v="4978" actId="790"/>
          <ac:spMkLst>
            <pc:docMk/>
            <pc:sldMk cId="2858277977" sldId="523"/>
            <ac:spMk id="33" creationId="{A28AEF36-9540-406D-A826-887ADE0BAA3E}"/>
          </ac:spMkLst>
        </pc:spChg>
        <pc:spChg chg="mod">
          <ac:chgData name="Ragnhild Halvorsrud" userId="917ea340-fd63-490f-a7db-68428d24cf32" providerId="ADAL" clId="{3F26B701-AADC-4668-AAA4-FB7BA2B947B1}" dt="2020-06-19T09:17:01.790" v="4979" actId="790"/>
          <ac:spMkLst>
            <pc:docMk/>
            <pc:sldMk cId="2858277977" sldId="523"/>
            <ac:spMk id="34" creationId="{E525A1D4-B7CC-414F-9192-715B055403A3}"/>
          </ac:spMkLst>
        </pc:spChg>
        <pc:spChg chg="mod">
          <ac:chgData name="Ragnhild Halvorsrud" userId="917ea340-fd63-490f-a7db-68428d24cf32" providerId="ADAL" clId="{3F26B701-AADC-4668-AAA4-FB7BA2B947B1}" dt="2020-06-19T09:17:01.791" v="4980" actId="790"/>
          <ac:spMkLst>
            <pc:docMk/>
            <pc:sldMk cId="2858277977" sldId="523"/>
            <ac:spMk id="35" creationId="{CB0255F7-AD1F-4662-9D0C-E873E6762E1A}"/>
          </ac:spMkLst>
        </pc:spChg>
        <pc:spChg chg="mod">
          <ac:chgData name="Ragnhild Halvorsrud" userId="917ea340-fd63-490f-a7db-68428d24cf32" providerId="ADAL" clId="{3F26B701-AADC-4668-AAA4-FB7BA2B947B1}" dt="2020-06-19T09:17:01.793" v="4981" actId="790"/>
          <ac:spMkLst>
            <pc:docMk/>
            <pc:sldMk cId="2858277977" sldId="523"/>
            <ac:spMk id="36" creationId="{5D60650B-9EB9-4655-BDBD-458DCD20A98E}"/>
          </ac:spMkLst>
        </pc:spChg>
        <pc:spChg chg="mod">
          <ac:chgData name="Ragnhild Halvorsrud" userId="917ea340-fd63-490f-a7db-68428d24cf32" providerId="ADAL" clId="{3F26B701-AADC-4668-AAA4-FB7BA2B947B1}" dt="2020-06-19T09:17:01.795" v="4982" actId="790"/>
          <ac:spMkLst>
            <pc:docMk/>
            <pc:sldMk cId="2858277977" sldId="523"/>
            <ac:spMk id="37" creationId="{337D5BBE-7742-4602-8EF9-E1E2EF47C06B}"/>
          </ac:spMkLst>
        </pc:spChg>
        <pc:spChg chg="mod">
          <ac:chgData name="Ragnhild Halvorsrud" userId="917ea340-fd63-490f-a7db-68428d24cf32" providerId="ADAL" clId="{3F26B701-AADC-4668-AAA4-FB7BA2B947B1}" dt="2020-06-19T09:17:01.796" v="4983" actId="790"/>
          <ac:spMkLst>
            <pc:docMk/>
            <pc:sldMk cId="2858277977" sldId="523"/>
            <ac:spMk id="38" creationId="{3A21568C-BEF3-4CD3-852D-BC6846FC9989}"/>
          </ac:spMkLst>
        </pc:spChg>
        <pc:spChg chg="mod">
          <ac:chgData name="Ragnhild Halvorsrud" userId="917ea340-fd63-490f-a7db-68428d24cf32" providerId="ADAL" clId="{3F26B701-AADC-4668-AAA4-FB7BA2B947B1}" dt="2020-06-19T09:17:01.798" v="4984" actId="790"/>
          <ac:spMkLst>
            <pc:docMk/>
            <pc:sldMk cId="2858277977" sldId="523"/>
            <ac:spMk id="39" creationId="{838C484B-882B-4901-A45C-68F3B27A7C7F}"/>
          </ac:spMkLst>
        </pc:spChg>
        <pc:spChg chg="mod">
          <ac:chgData name="Ragnhild Halvorsrud" userId="917ea340-fd63-490f-a7db-68428d24cf32" providerId="ADAL" clId="{3F26B701-AADC-4668-AAA4-FB7BA2B947B1}" dt="2020-06-19T09:17:01.800" v="4985" actId="790"/>
          <ac:spMkLst>
            <pc:docMk/>
            <pc:sldMk cId="2858277977" sldId="523"/>
            <ac:spMk id="40" creationId="{90483C43-157F-4CCB-A0B2-F8D689AB097C}"/>
          </ac:spMkLst>
        </pc:spChg>
        <pc:spChg chg="mod">
          <ac:chgData name="Ragnhild Halvorsrud" userId="917ea340-fd63-490f-a7db-68428d24cf32" providerId="ADAL" clId="{3F26B701-AADC-4668-AAA4-FB7BA2B947B1}" dt="2020-06-19T09:17:01.804" v="4986" actId="790"/>
          <ac:spMkLst>
            <pc:docMk/>
            <pc:sldMk cId="2858277977" sldId="523"/>
            <ac:spMk id="42" creationId="{70F9F124-6B73-4C5C-8D56-EC106D746C4C}"/>
          </ac:spMkLst>
        </pc:spChg>
        <pc:spChg chg="mod">
          <ac:chgData name="Ragnhild Halvorsrud" userId="917ea340-fd63-490f-a7db-68428d24cf32" providerId="ADAL" clId="{3F26B701-AADC-4668-AAA4-FB7BA2B947B1}" dt="2020-06-19T09:17:01.807" v="4987" actId="790"/>
          <ac:spMkLst>
            <pc:docMk/>
            <pc:sldMk cId="2858277977" sldId="523"/>
            <ac:spMk id="43" creationId="{FE7505A8-83F1-4A87-A199-AA2356D18E94}"/>
          </ac:spMkLst>
        </pc:spChg>
        <pc:spChg chg="mod">
          <ac:chgData name="Ragnhild Halvorsrud" userId="917ea340-fd63-490f-a7db-68428d24cf32" providerId="ADAL" clId="{3F26B701-AADC-4668-AAA4-FB7BA2B947B1}" dt="2020-06-19T09:17:01.809" v="4988" actId="790"/>
          <ac:spMkLst>
            <pc:docMk/>
            <pc:sldMk cId="2858277977" sldId="523"/>
            <ac:spMk id="44" creationId="{8793C06D-0CEE-4651-9E0B-0AC73C56C2D0}"/>
          </ac:spMkLst>
        </pc:spChg>
        <pc:spChg chg="mod">
          <ac:chgData name="Ragnhild Halvorsrud" userId="917ea340-fd63-490f-a7db-68428d24cf32" providerId="ADAL" clId="{3F26B701-AADC-4668-AAA4-FB7BA2B947B1}" dt="2020-06-19T09:17:01.811" v="4989" actId="790"/>
          <ac:spMkLst>
            <pc:docMk/>
            <pc:sldMk cId="2858277977" sldId="523"/>
            <ac:spMk id="45" creationId="{3E89A2DB-E0D2-4B40-9A29-A3178B672D0C}"/>
          </ac:spMkLst>
        </pc:spChg>
        <pc:spChg chg="mod">
          <ac:chgData name="Ragnhild Halvorsrud" userId="917ea340-fd63-490f-a7db-68428d24cf32" providerId="ADAL" clId="{3F26B701-AADC-4668-AAA4-FB7BA2B947B1}" dt="2020-06-19T09:17:01.813" v="4990" actId="790"/>
          <ac:spMkLst>
            <pc:docMk/>
            <pc:sldMk cId="2858277977" sldId="523"/>
            <ac:spMk id="46" creationId="{1A113376-1D4D-4F37-896C-BAB0A69E0C7C}"/>
          </ac:spMkLst>
        </pc:spChg>
        <pc:spChg chg="mod">
          <ac:chgData name="Ragnhild Halvorsrud" userId="917ea340-fd63-490f-a7db-68428d24cf32" providerId="ADAL" clId="{3F26B701-AADC-4668-AAA4-FB7BA2B947B1}" dt="2020-06-19T09:17:01.814" v="4991" actId="790"/>
          <ac:spMkLst>
            <pc:docMk/>
            <pc:sldMk cId="2858277977" sldId="523"/>
            <ac:spMk id="47" creationId="{5017A7E9-BFB3-460D-8791-5F5C4321FF36}"/>
          </ac:spMkLst>
        </pc:spChg>
        <pc:spChg chg="mod">
          <ac:chgData name="Ragnhild Halvorsrud" userId="917ea340-fd63-490f-a7db-68428d24cf32" providerId="ADAL" clId="{3F26B701-AADC-4668-AAA4-FB7BA2B947B1}" dt="2020-06-19T09:17:01.816" v="4992" actId="790"/>
          <ac:spMkLst>
            <pc:docMk/>
            <pc:sldMk cId="2858277977" sldId="523"/>
            <ac:spMk id="48" creationId="{8796451E-D396-47D9-BE9E-82258A41CFF4}"/>
          </ac:spMkLst>
        </pc:spChg>
        <pc:spChg chg="mod">
          <ac:chgData name="Ragnhild Halvorsrud" userId="917ea340-fd63-490f-a7db-68428d24cf32" providerId="ADAL" clId="{3F26B701-AADC-4668-AAA4-FB7BA2B947B1}" dt="2020-06-19T09:17:01.817" v="4993" actId="790"/>
          <ac:spMkLst>
            <pc:docMk/>
            <pc:sldMk cId="2858277977" sldId="523"/>
            <ac:spMk id="49" creationId="{E1D0A85D-89E3-402D-A532-6B0117765633}"/>
          </ac:spMkLst>
        </pc:spChg>
        <pc:spChg chg="mod">
          <ac:chgData name="Ragnhild Halvorsrud" userId="917ea340-fd63-490f-a7db-68428d24cf32" providerId="ADAL" clId="{3F26B701-AADC-4668-AAA4-FB7BA2B947B1}" dt="2020-06-19T09:17:01.819" v="4994" actId="790"/>
          <ac:spMkLst>
            <pc:docMk/>
            <pc:sldMk cId="2858277977" sldId="523"/>
            <ac:spMk id="51" creationId="{BB199132-108C-43A3-A6EC-C90CC9334328}"/>
          </ac:spMkLst>
        </pc:spChg>
        <pc:spChg chg="mod">
          <ac:chgData name="Ragnhild Halvorsrud" userId="917ea340-fd63-490f-a7db-68428d24cf32" providerId="ADAL" clId="{3F26B701-AADC-4668-AAA4-FB7BA2B947B1}" dt="2020-06-19T09:17:01.821" v="4995" actId="790"/>
          <ac:spMkLst>
            <pc:docMk/>
            <pc:sldMk cId="2858277977" sldId="523"/>
            <ac:spMk id="52" creationId="{DB3C7E3E-553B-4107-91D0-E0A48F4BE265}"/>
          </ac:spMkLst>
        </pc:spChg>
        <pc:spChg chg="mod">
          <ac:chgData name="Ragnhild Halvorsrud" userId="917ea340-fd63-490f-a7db-68428d24cf32" providerId="ADAL" clId="{3F26B701-AADC-4668-AAA4-FB7BA2B947B1}" dt="2020-06-19T09:17:01.824" v="4996" actId="790"/>
          <ac:spMkLst>
            <pc:docMk/>
            <pc:sldMk cId="2858277977" sldId="523"/>
            <ac:spMk id="53" creationId="{B4B936D6-DEC7-479C-94D2-9012DBE73FD5}"/>
          </ac:spMkLst>
        </pc:spChg>
        <pc:spChg chg="mod">
          <ac:chgData name="Ragnhild Halvorsrud" userId="917ea340-fd63-490f-a7db-68428d24cf32" providerId="ADAL" clId="{3F26B701-AADC-4668-AAA4-FB7BA2B947B1}" dt="2020-06-19T09:17:01.826" v="4997" actId="790"/>
          <ac:spMkLst>
            <pc:docMk/>
            <pc:sldMk cId="2858277977" sldId="523"/>
            <ac:spMk id="54" creationId="{67BBE10E-0909-4990-B24D-6CCA91C63836}"/>
          </ac:spMkLst>
        </pc:spChg>
        <pc:spChg chg="mod">
          <ac:chgData name="Ragnhild Halvorsrud" userId="917ea340-fd63-490f-a7db-68428d24cf32" providerId="ADAL" clId="{3F26B701-AADC-4668-AAA4-FB7BA2B947B1}" dt="2020-06-19T09:17:01.828" v="4998" actId="790"/>
          <ac:spMkLst>
            <pc:docMk/>
            <pc:sldMk cId="2858277977" sldId="523"/>
            <ac:spMk id="55" creationId="{D21DEA63-7894-4D5F-9CA1-69BDA45D927E}"/>
          </ac:spMkLst>
        </pc:spChg>
        <pc:spChg chg="mod">
          <ac:chgData name="Ragnhild Halvorsrud" userId="917ea340-fd63-490f-a7db-68428d24cf32" providerId="ADAL" clId="{3F26B701-AADC-4668-AAA4-FB7BA2B947B1}" dt="2020-06-19T09:17:01.830" v="4999" actId="790"/>
          <ac:spMkLst>
            <pc:docMk/>
            <pc:sldMk cId="2858277977" sldId="523"/>
            <ac:spMk id="56" creationId="{17FADC1E-7F9A-4201-8E63-EA126569E428}"/>
          </ac:spMkLst>
        </pc:spChg>
        <pc:spChg chg="mod">
          <ac:chgData name="Ragnhild Halvorsrud" userId="917ea340-fd63-490f-a7db-68428d24cf32" providerId="ADAL" clId="{3F26B701-AADC-4668-AAA4-FB7BA2B947B1}" dt="2020-06-19T09:17:01.832" v="5000" actId="790"/>
          <ac:spMkLst>
            <pc:docMk/>
            <pc:sldMk cId="2858277977" sldId="523"/>
            <ac:spMk id="57" creationId="{7D0817B8-0202-47FB-8463-E3124A2A3BE0}"/>
          </ac:spMkLst>
        </pc:spChg>
        <pc:spChg chg="mod">
          <ac:chgData name="Ragnhild Halvorsrud" userId="917ea340-fd63-490f-a7db-68428d24cf32" providerId="ADAL" clId="{3F26B701-AADC-4668-AAA4-FB7BA2B947B1}" dt="2020-06-19T09:17:01.834" v="5001" actId="790"/>
          <ac:spMkLst>
            <pc:docMk/>
            <pc:sldMk cId="2858277977" sldId="523"/>
            <ac:spMk id="58" creationId="{B53206E2-7D79-43A6-BD04-75000680ABC5}"/>
          </ac:spMkLst>
        </pc:spChg>
        <pc:spChg chg="mod">
          <ac:chgData name="Ragnhild Halvorsrud" userId="917ea340-fd63-490f-a7db-68428d24cf32" providerId="ADAL" clId="{3F26B701-AADC-4668-AAA4-FB7BA2B947B1}" dt="2020-06-19T09:17:01.835" v="5002" actId="790"/>
          <ac:spMkLst>
            <pc:docMk/>
            <pc:sldMk cId="2858277977" sldId="523"/>
            <ac:spMk id="59" creationId="{6E700219-522F-4E9F-91B3-CDE9D5A2CC22}"/>
          </ac:spMkLst>
        </pc:spChg>
        <pc:spChg chg="mod">
          <ac:chgData name="Ragnhild Halvorsrud" userId="917ea340-fd63-490f-a7db-68428d24cf32" providerId="ADAL" clId="{3F26B701-AADC-4668-AAA4-FB7BA2B947B1}" dt="2020-06-19T09:17:01.837" v="5003" actId="790"/>
          <ac:spMkLst>
            <pc:docMk/>
            <pc:sldMk cId="2858277977" sldId="523"/>
            <ac:spMk id="60" creationId="{064DC3B2-9AF4-49EB-B926-129EB0F8E0C0}"/>
          </ac:spMkLst>
        </pc:spChg>
        <pc:spChg chg="mod">
          <ac:chgData name="Ragnhild Halvorsrud" userId="917ea340-fd63-490f-a7db-68428d24cf32" providerId="ADAL" clId="{3F26B701-AADC-4668-AAA4-FB7BA2B947B1}" dt="2020-06-19T09:17:01.839" v="5004" actId="790"/>
          <ac:spMkLst>
            <pc:docMk/>
            <pc:sldMk cId="2858277977" sldId="523"/>
            <ac:spMk id="61" creationId="{50810802-FF95-4AF1-B8BD-497A0949B520}"/>
          </ac:spMkLst>
        </pc:spChg>
        <pc:spChg chg="mod">
          <ac:chgData name="Ragnhild Halvorsrud" userId="917ea340-fd63-490f-a7db-68428d24cf32" providerId="ADAL" clId="{3F26B701-AADC-4668-AAA4-FB7BA2B947B1}" dt="2020-06-19T09:17:01.841" v="5005" actId="790"/>
          <ac:spMkLst>
            <pc:docMk/>
            <pc:sldMk cId="2858277977" sldId="523"/>
            <ac:spMk id="62" creationId="{09DE5C10-27C3-43C5-B0C5-DD56028C70B8}"/>
          </ac:spMkLst>
        </pc:spChg>
        <pc:spChg chg="mod">
          <ac:chgData name="Ragnhild Halvorsrud" userId="917ea340-fd63-490f-a7db-68428d24cf32" providerId="ADAL" clId="{3F26B701-AADC-4668-AAA4-FB7BA2B947B1}" dt="2020-06-19T09:17:01.843" v="5006" actId="790"/>
          <ac:spMkLst>
            <pc:docMk/>
            <pc:sldMk cId="2858277977" sldId="523"/>
            <ac:spMk id="63" creationId="{09732EC1-16A8-434D-A297-7382CEF2D7FD}"/>
          </ac:spMkLst>
        </pc:spChg>
        <pc:spChg chg="mod">
          <ac:chgData name="Ragnhild Halvorsrud" userId="917ea340-fd63-490f-a7db-68428d24cf32" providerId="ADAL" clId="{3F26B701-AADC-4668-AAA4-FB7BA2B947B1}" dt="2020-06-19T09:17:01.846" v="5007" actId="790"/>
          <ac:spMkLst>
            <pc:docMk/>
            <pc:sldMk cId="2858277977" sldId="523"/>
            <ac:spMk id="64" creationId="{86FAB310-D5F8-438E-AF01-BB86524D13CE}"/>
          </ac:spMkLst>
        </pc:spChg>
        <pc:spChg chg="del mod">
          <ac:chgData name="Ragnhild Halvorsrud" userId="917ea340-fd63-490f-a7db-68428d24cf32" providerId="ADAL" clId="{3F26B701-AADC-4668-AAA4-FB7BA2B947B1}" dt="2020-06-19T09:17:11.218" v="5156" actId="478"/>
          <ac:spMkLst>
            <pc:docMk/>
            <pc:sldMk cId="2858277977" sldId="523"/>
            <ac:spMk id="76" creationId="{374509E0-87FB-4762-B49E-B61DD6F1D693}"/>
          </ac:spMkLst>
        </pc:spChg>
        <pc:spChg chg="del mod">
          <ac:chgData name="Ragnhild Halvorsrud" userId="917ea340-fd63-490f-a7db-68428d24cf32" providerId="ADAL" clId="{3F26B701-AADC-4668-AAA4-FB7BA2B947B1}" dt="2020-06-19T09:17:11.218" v="5156" actId="478"/>
          <ac:spMkLst>
            <pc:docMk/>
            <pc:sldMk cId="2858277977" sldId="523"/>
            <ac:spMk id="77" creationId="{61065D73-6058-41AB-B4D3-B8879FC44926}"/>
          </ac:spMkLst>
        </pc:spChg>
        <pc:spChg chg="del mod">
          <ac:chgData name="Ragnhild Halvorsrud" userId="917ea340-fd63-490f-a7db-68428d24cf32" providerId="ADAL" clId="{3F26B701-AADC-4668-AAA4-FB7BA2B947B1}" dt="2020-06-19T09:17:11.218" v="5156" actId="478"/>
          <ac:spMkLst>
            <pc:docMk/>
            <pc:sldMk cId="2858277977" sldId="523"/>
            <ac:spMk id="78" creationId="{C838F100-4C73-4C8F-A5D1-A6D695575DCD}"/>
          </ac:spMkLst>
        </pc:spChg>
        <pc:spChg chg="del mod">
          <ac:chgData name="Ragnhild Halvorsrud" userId="917ea340-fd63-490f-a7db-68428d24cf32" providerId="ADAL" clId="{3F26B701-AADC-4668-AAA4-FB7BA2B947B1}" dt="2020-06-19T09:17:11.218" v="5156" actId="478"/>
          <ac:spMkLst>
            <pc:docMk/>
            <pc:sldMk cId="2858277977" sldId="523"/>
            <ac:spMk id="79" creationId="{F551E887-3CF1-44A0-898F-DD97435C021E}"/>
          </ac:spMkLst>
        </pc:spChg>
        <pc:spChg chg="del mod">
          <ac:chgData name="Ragnhild Halvorsrud" userId="917ea340-fd63-490f-a7db-68428d24cf32" providerId="ADAL" clId="{3F26B701-AADC-4668-AAA4-FB7BA2B947B1}" dt="2020-06-19T09:17:11.218" v="5156" actId="478"/>
          <ac:spMkLst>
            <pc:docMk/>
            <pc:sldMk cId="2858277977" sldId="523"/>
            <ac:spMk id="80" creationId="{5009CC1C-31BA-4420-8344-85C313DE8F78}"/>
          </ac:spMkLst>
        </pc:spChg>
        <pc:spChg chg="del mod">
          <ac:chgData name="Ragnhild Halvorsrud" userId="917ea340-fd63-490f-a7db-68428d24cf32" providerId="ADAL" clId="{3F26B701-AADC-4668-AAA4-FB7BA2B947B1}" dt="2020-06-19T09:17:11.218" v="5156" actId="478"/>
          <ac:spMkLst>
            <pc:docMk/>
            <pc:sldMk cId="2858277977" sldId="523"/>
            <ac:spMk id="81" creationId="{DA584749-B875-46EB-B19D-6D84655203CF}"/>
          </ac:spMkLst>
        </pc:spChg>
        <pc:spChg chg="del mod">
          <ac:chgData name="Ragnhild Halvorsrud" userId="917ea340-fd63-490f-a7db-68428d24cf32" providerId="ADAL" clId="{3F26B701-AADC-4668-AAA4-FB7BA2B947B1}" dt="2020-06-19T09:17:11.218" v="5156" actId="478"/>
          <ac:spMkLst>
            <pc:docMk/>
            <pc:sldMk cId="2858277977" sldId="523"/>
            <ac:spMk id="83" creationId="{ED7B57A3-7B84-489B-A2F8-679CA6D41842}"/>
          </ac:spMkLst>
        </pc:spChg>
        <pc:spChg chg="del mod">
          <ac:chgData name="Ragnhild Halvorsrud" userId="917ea340-fd63-490f-a7db-68428d24cf32" providerId="ADAL" clId="{3F26B701-AADC-4668-AAA4-FB7BA2B947B1}" dt="2020-06-19T09:17:11.218" v="5156" actId="478"/>
          <ac:spMkLst>
            <pc:docMk/>
            <pc:sldMk cId="2858277977" sldId="523"/>
            <ac:spMk id="84" creationId="{86FFAD69-4065-4730-AD16-49DD06FAC3EB}"/>
          </ac:spMkLst>
        </pc:spChg>
        <pc:spChg chg="del mod">
          <ac:chgData name="Ragnhild Halvorsrud" userId="917ea340-fd63-490f-a7db-68428d24cf32" providerId="ADAL" clId="{3F26B701-AADC-4668-AAA4-FB7BA2B947B1}" dt="2020-06-19T09:17:11.218" v="5156" actId="478"/>
          <ac:spMkLst>
            <pc:docMk/>
            <pc:sldMk cId="2858277977" sldId="523"/>
            <ac:spMk id="85" creationId="{30FADCBD-E9BD-4449-B795-7B762C6836A2}"/>
          </ac:spMkLst>
        </pc:spChg>
        <pc:spChg chg="del mod">
          <ac:chgData name="Ragnhild Halvorsrud" userId="917ea340-fd63-490f-a7db-68428d24cf32" providerId="ADAL" clId="{3F26B701-AADC-4668-AAA4-FB7BA2B947B1}" dt="2020-06-19T09:17:11.218" v="5156" actId="478"/>
          <ac:spMkLst>
            <pc:docMk/>
            <pc:sldMk cId="2858277977" sldId="523"/>
            <ac:spMk id="86" creationId="{11129938-27AD-4559-A792-2AB489577E6B}"/>
          </ac:spMkLst>
        </pc:spChg>
        <pc:spChg chg="del mod">
          <ac:chgData name="Ragnhild Halvorsrud" userId="917ea340-fd63-490f-a7db-68428d24cf32" providerId="ADAL" clId="{3F26B701-AADC-4668-AAA4-FB7BA2B947B1}" dt="2020-06-19T09:17:11.218" v="5156" actId="478"/>
          <ac:spMkLst>
            <pc:docMk/>
            <pc:sldMk cId="2858277977" sldId="523"/>
            <ac:spMk id="87" creationId="{1FCEC702-A7EC-4B76-AAA4-6DC0DC1136F4}"/>
          </ac:spMkLst>
        </pc:spChg>
        <pc:spChg chg="del mod">
          <ac:chgData name="Ragnhild Halvorsrud" userId="917ea340-fd63-490f-a7db-68428d24cf32" providerId="ADAL" clId="{3F26B701-AADC-4668-AAA4-FB7BA2B947B1}" dt="2020-06-19T09:17:11.218" v="5156" actId="478"/>
          <ac:spMkLst>
            <pc:docMk/>
            <pc:sldMk cId="2858277977" sldId="523"/>
            <ac:spMk id="88" creationId="{82EB609C-0D8F-42FD-854F-9F8667D32617}"/>
          </ac:spMkLst>
        </pc:spChg>
        <pc:spChg chg="del mod">
          <ac:chgData name="Ragnhild Halvorsrud" userId="917ea340-fd63-490f-a7db-68428d24cf32" providerId="ADAL" clId="{3F26B701-AADC-4668-AAA4-FB7BA2B947B1}" dt="2020-06-19T09:17:11.218" v="5156" actId="478"/>
          <ac:spMkLst>
            <pc:docMk/>
            <pc:sldMk cId="2858277977" sldId="523"/>
            <ac:spMk id="90" creationId="{EC226EB3-45FB-4609-B1A1-C95C57F67AE8}"/>
          </ac:spMkLst>
        </pc:spChg>
        <pc:spChg chg="del mod">
          <ac:chgData name="Ragnhild Halvorsrud" userId="917ea340-fd63-490f-a7db-68428d24cf32" providerId="ADAL" clId="{3F26B701-AADC-4668-AAA4-FB7BA2B947B1}" dt="2020-06-19T09:17:11.218" v="5156" actId="478"/>
          <ac:spMkLst>
            <pc:docMk/>
            <pc:sldMk cId="2858277977" sldId="523"/>
            <ac:spMk id="91" creationId="{A2FDDE00-DA85-4065-8FDD-0D43A137F72B}"/>
          </ac:spMkLst>
        </pc:spChg>
        <pc:spChg chg="del mod">
          <ac:chgData name="Ragnhild Halvorsrud" userId="917ea340-fd63-490f-a7db-68428d24cf32" providerId="ADAL" clId="{3F26B701-AADC-4668-AAA4-FB7BA2B947B1}" dt="2020-06-19T09:17:11.218" v="5156" actId="478"/>
          <ac:spMkLst>
            <pc:docMk/>
            <pc:sldMk cId="2858277977" sldId="523"/>
            <ac:spMk id="92" creationId="{D78F6F7D-92C0-4626-9922-563DB47FC27E}"/>
          </ac:spMkLst>
        </pc:spChg>
        <pc:spChg chg="del mod">
          <ac:chgData name="Ragnhild Halvorsrud" userId="917ea340-fd63-490f-a7db-68428d24cf32" providerId="ADAL" clId="{3F26B701-AADC-4668-AAA4-FB7BA2B947B1}" dt="2020-06-19T09:17:11.218" v="5156" actId="478"/>
          <ac:spMkLst>
            <pc:docMk/>
            <pc:sldMk cId="2858277977" sldId="523"/>
            <ac:spMk id="93" creationId="{AB9C48C7-6527-4636-B525-F1572D9F7A33}"/>
          </ac:spMkLst>
        </pc:spChg>
        <pc:spChg chg="del mod">
          <ac:chgData name="Ragnhild Halvorsrud" userId="917ea340-fd63-490f-a7db-68428d24cf32" providerId="ADAL" clId="{3F26B701-AADC-4668-AAA4-FB7BA2B947B1}" dt="2020-06-19T09:17:11.218" v="5156" actId="478"/>
          <ac:spMkLst>
            <pc:docMk/>
            <pc:sldMk cId="2858277977" sldId="523"/>
            <ac:spMk id="94" creationId="{0CFE1A95-F97C-4B42-99A1-B146CD211097}"/>
          </ac:spMkLst>
        </pc:spChg>
        <pc:spChg chg="del mod">
          <ac:chgData name="Ragnhild Halvorsrud" userId="917ea340-fd63-490f-a7db-68428d24cf32" providerId="ADAL" clId="{3F26B701-AADC-4668-AAA4-FB7BA2B947B1}" dt="2020-06-19T09:17:11.218" v="5156" actId="478"/>
          <ac:spMkLst>
            <pc:docMk/>
            <pc:sldMk cId="2858277977" sldId="523"/>
            <ac:spMk id="95" creationId="{F79A25AB-B625-4727-AD57-3CDD036632C0}"/>
          </ac:spMkLst>
        </pc:spChg>
        <pc:spChg chg="del mod">
          <ac:chgData name="Ragnhild Halvorsrud" userId="917ea340-fd63-490f-a7db-68428d24cf32" providerId="ADAL" clId="{3F26B701-AADC-4668-AAA4-FB7BA2B947B1}" dt="2020-06-19T09:17:11.218" v="5156" actId="478"/>
          <ac:spMkLst>
            <pc:docMk/>
            <pc:sldMk cId="2858277977" sldId="523"/>
            <ac:spMk id="97" creationId="{AE3EBE5E-CC30-4CC0-87E5-06A0B277A782}"/>
          </ac:spMkLst>
        </pc:spChg>
        <pc:spChg chg="del mod">
          <ac:chgData name="Ragnhild Halvorsrud" userId="917ea340-fd63-490f-a7db-68428d24cf32" providerId="ADAL" clId="{3F26B701-AADC-4668-AAA4-FB7BA2B947B1}" dt="2020-06-19T09:17:11.218" v="5156" actId="478"/>
          <ac:spMkLst>
            <pc:docMk/>
            <pc:sldMk cId="2858277977" sldId="523"/>
            <ac:spMk id="98" creationId="{01950FEC-0FC3-4DD5-B9CD-95B081B265B0}"/>
          </ac:spMkLst>
        </pc:spChg>
        <pc:spChg chg="del mod">
          <ac:chgData name="Ragnhild Halvorsrud" userId="917ea340-fd63-490f-a7db-68428d24cf32" providerId="ADAL" clId="{3F26B701-AADC-4668-AAA4-FB7BA2B947B1}" dt="2020-06-19T09:17:11.218" v="5156" actId="478"/>
          <ac:spMkLst>
            <pc:docMk/>
            <pc:sldMk cId="2858277977" sldId="523"/>
            <ac:spMk id="99" creationId="{5EF4EB1C-E9FA-4B20-A616-2E8C8A60834C}"/>
          </ac:spMkLst>
        </pc:spChg>
        <pc:spChg chg="del mod">
          <ac:chgData name="Ragnhild Halvorsrud" userId="917ea340-fd63-490f-a7db-68428d24cf32" providerId="ADAL" clId="{3F26B701-AADC-4668-AAA4-FB7BA2B947B1}" dt="2020-06-19T09:17:11.218" v="5156" actId="478"/>
          <ac:spMkLst>
            <pc:docMk/>
            <pc:sldMk cId="2858277977" sldId="523"/>
            <ac:spMk id="100" creationId="{D4499620-1C91-4D28-B763-D14A5E10AEF2}"/>
          </ac:spMkLst>
        </pc:spChg>
        <pc:spChg chg="del mod">
          <ac:chgData name="Ragnhild Halvorsrud" userId="917ea340-fd63-490f-a7db-68428d24cf32" providerId="ADAL" clId="{3F26B701-AADC-4668-AAA4-FB7BA2B947B1}" dt="2020-06-19T09:17:11.218" v="5156" actId="478"/>
          <ac:spMkLst>
            <pc:docMk/>
            <pc:sldMk cId="2858277977" sldId="523"/>
            <ac:spMk id="101" creationId="{6ADB9B8F-4A09-4A35-B716-787210AE3581}"/>
          </ac:spMkLst>
        </pc:spChg>
        <pc:spChg chg="del mod">
          <ac:chgData name="Ragnhild Halvorsrud" userId="917ea340-fd63-490f-a7db-68428d24cf32" providerId="ADAL" clId="{3F26B701-AADC-4668-AAA4-FB7BA2B947B1}" dt="2020-06-19T09:17:11.218" v="5156" actId="478"/>
          <ac:spMkLst>
            <pc:docMk/>
            <pc:sldMk cId="2858277977" sldId="523"/>
            <ac:spMk id="102" creationId="{E703295B-4A9B-4DDE-84F2-2C7D10073F56}"/>
          </ac:spMkLst>
        </pc:spChg>
        <pc:spChg chg="del mod">
          <ac:chgData name="Ragnhild Halvorsrud" userId="917ea340-fd63-490f-a7db-68428d24cf32" providerId="ADAL" clId="{3F26B701-AADC-4668-AAA4-FB7BA2B947B1}" dt="2020-06-19T09:17:11.218" v="5156" actId="478"/>
          <ac:spMkLst>
            <pc:docMk/>
            <pc:sldMk cId="2858277977" sldId="523"/>
            <ac:spMk id="104" creationId="{6A7D5E5E-6586-44F4-A1B5-59A2FC2278B7}"/>
          </ac:spMkLst>
        </pc:spChg>
        <pc:spChg chg="del mod">
          <ac:chgData name="Ragnhild Halvorsrud" userId="917ea340-fd63-490f-a7db-68428d24cf32" providerId="ADAL" clId="{3F26B701-AADC-4668-AAA4-FB7BA2B947B1}" dt="2020-06-19T09:17:11.218" v="5156" actId="478"/>
          <ac:spMkLst>
            <pc:docMk/>
            <pc:sldMk cId="2858277977" sldId="523"/>
            <ac:spMk id="105" creationId="{B5FBEA1D-79F6-4FCB-B2D6-1DD5B89D0EAC}"/>
          </ac:spMkLst>
        </pc:spChg>
        <pc:spChg chg="del mod">
          <ac:chgData name="Ragnhild Halvorsrud" userId="917ea340-fd63-490f-a7db-68428d24cf32" providerId="ADAL" clId="{3F26B701-AADC-4668-AAA4-FB7BA2B947B1}" dt="2020-06-19T09:17:11.218" v="5156" actId="478"/>
          <ac:spMkLst>
            <pc:docMk/>
            <pc:sldMk cId="2858277977" sldId="523"/>
            <ac:spMk id="106" creationId="{6FF267C2-F801-45FE-8366-9290ABEC30D9}"/>
          </ac:spMkLst>
        </pc:spChg>
        <pc:spChg chg="del mod">
          <ac:chgData name="Ragnhild Halvorsrud" userId="917ea340-fd63-490f-a7db-68428d24cf32" providerId="ADAL" clId="{3F26B701-AADC-4668-AAA4-FB7BA2B947B1}" dt="2020-06-19T09:17:11.218" v="5156" actId="478"/>
          <ac:spMkLst>
            <pc:docMk/>
            <pc:sldMk cId="2858277977" sldId="523"/>
            <ac:spMk id="107" creationId="{60DA4293-B0FC-492D-B572-D8013E0D8401}"/>
          </ac:spMkLst>
        </pc:spChg>
        <pc:spChg chg="del mod">
          <ac:chgData name="Ragnhild Halvorsrud" userId="917ea340-fd63-490f-a7db-68428d24cf32" providerId="ADAL" clId="{3F26B701-AADC-4668-AAA4-FB7BA2B947B1}" dt="2020-06-19T09:17:11.218" v="5156" actId="478"/>
          <ac:spMkLst>
            <pc:docMk/>
            <pc:sldMk cId="2858277977" sldId="523"/>
            <ac:spMk id="108" creationId="{4FEB556B-5C7A-40D8-9188-C42A8E5BB66D}"/>
          </ac:spMkLst>
        </pc:spChg>
        <pc:spChg chg="del mod">
          <ac:chgData name="Ragnhild Halvorsrud" userId="917ea340-fd63-490f-a7db-68428d24cf32" providerId="ADAL" clId="{3F26B701-AADC-4668-AAA4-FB7BA2B947B1}" dt="2020-06-19T09:17:11.218" v="5156" actId="478"/>
          <ac:spMkLst>
            <pc:docMk/>
            <pc:sldMk cId="2858277977" sldId="523"/>
            <ac:spMk id="109" creationId="{4EF336B9-080F-4C9D-90C2-DA2756845B71}"/>
          </ac:spMkLst>
        </pc:spChg>
        <pc:spChg chg="del mod">
          <ac:chgData name="Ragnhild Halvorsrud" userId="917ea340-fd63-490f-a7db-68428d24cf32" providerId="ADAL" clId="{3F26B701-AADC-4668-AAA4-FB7BA2B947B1}" dt="2020-06-19T09:17:11.218" v="5156" actId="478"/>
          <ac:spMkLst>
            <pc:docMk/>
            <pc:sldMk cId="2858277977" sldId="523"/>
            <ac:spMk id="110" creationId="{397C9903-59B7-4FE3-B015-18130D3DD53A}"/>
          </ac:spMkLst>
        </pc:spChg>
        <pc:spChg chg="del mod">
          <ac:chgData name="Ragnhild Halvorsrud" userId="917ea340-fd63-490f-a7db-68428d24cf32" providerId="ADAL" clId="{3F26B701-AADC-4668-AAA4-FB7BA2B947B1}" dt="2020-06-19T09:17:11.218" v="5156" actId="478"/>
          <ac:spMkLst>
            <pc:docMk/>
            <pc:sldMk cId="2858277977" sldId="523"/>
            <ac:spMk id="111" creationId="{7077C3AF-6B91-4CCF-8FC5-65EC444876C3}"/>
          </ac:spMkLst>
        </pc:spChg>
        <pc:spChg chg="del mod">
          <ac:chgData name="Ragnhild Halvorsrud" userId="917ea340-fd63-490f-a7db-68428d24cf32" providerId="ADAL" clId="{3F26B701-AADC-4668-AAA4-FB7BA2B947B1}" dt="2020-06-19T09:17:11.218" v="5156" actId="478"/>
          <ac:spMkLst>
            <pc:docMk/>
            <pc:sldMk cId="2858277977" sldId="523"/>
            <ac:spMk id="112" creationId="{028E4657-3CD0-4FC8-9587-4D430392D449}"/>
          </ac:spMkLst>
        </pc:spChg>
        <pc:spChg chg="del mod">
          <ac:chgData name="Ragnhild Halvorsrud" userId="917ea340-fd63-490f-a7db-68428d24cf32" providerId="ADAL" clId="{3F26B701-AADC-4668-AAA4-FB7BA2B947B1}" dt="2020-06-19T09:17:11.218" v="5156" actId="478"/>
          <ac:spMkLst>
            <pc:docMk/>
            <pc:sldMk cId="2858277977" sldId="523"/>
            <ac:spMk id="113" creationId="{E27F9ABC-4847-46B6-ADAD-854F334C51DF}"/>
          </ac:spMkLst>
        </pc:spChg>
        <pc:spChg chg="del mod">
          <ac:chgData name="Ragnhild Halvorsrud" userId="917ea340-fd63-490f-a7db-68428d24cf32" providerId="ADAL" clId="{3F26B701-AADC-4668-AAA4-FB7BA2B947B1}" dt="2020-06-19T09:17:11.218" v="5156" actId="478"/>
          <ac:spMkLst>
            <pc:docMk/>
            <pc:sldMk cId="2858277977" sldId="523"/>
            <ac:spMk id="114" creationId="{25C8E9AC-FC27-4E63-9CE9-123DA5C6CCF7}"/>
          </ac:spMkLst>
        </pc:spChg>
        <pc:spChg chg="mod">
          <ac:chgData name="Ragnhild Halvorsrud" userId="917ea340-fd63-490f-a7db-68428d24cf32" providerId="ADAL" clId="{3F26B701-AADC-4668-AAA4-FB7BA2B947B1}" dt="2020-06-19T09:17:01.932" v="5043" actId="790"/>
          <ac:spMkLst>
            <pc:docMk/>
            <pc:sldMk cId="2858277977" sldId="523"/>
            <ac:spMk id="125" creationId="{51D29242-56F3-43AE-9AE8-8319B4479BAB}"/>
          </ac:spMkLst>
        </pc:spChg>
        <pc:spChg chg="mod">
          <ac:chgData name="Ragnhild Halvorsrud" userId="917ea340-fd63-490f-a7db-68428d24cf32" providerId="ADAL" clId="{3F26B701-AADC-4668-AAA4-FB7BA2B947B1}" dt="2020-06-19T09:17:01.934" v="5044" actId="790"/>
          <ac:spMkLst>
            <pc:docMk/>
            <pc:sldMk cId="2858277977" sldId="523"/>
            <ac:spMk id="126" creationId="{BD42B0DE-3B11-4EAF-A54D-EE5252EC0F2D}"/>
          </ac:spMkLst>
        </pc:spChg>
        <pc:spChg chg="mod">
          <ac:chgData name="Ragnhild Halvorsrud" userId="917ea340-fd63-490f-a7db-68428d24cf32" providerId="ADAL" clId="{3F26B701-AADC-4668-AAA4-FB7BA2B947B1}" dt="2020-06-19T09:17:01.935" v="5045" actId="790"/>
          <ac:spMkLst>
            <pc:docMk/>
            <pc:sldMk cId="2858277977" sldId="523"/>
            <ac:spMk id="127" creationId="{50FAD153-DA25-4F49-ABC3-3D657D75F917}"/>
          </ac:spMkLst>
        </pc:spChg>
        <pc:spChg chg="mod">
          <ac:chgData name="Ragnhild Halvorsrud" userId="917ea340-fd63-490f-a7db-68428d24cf32" providerId="ADAL" clId="{3F26B701-AADC-4668-AAA4-FB7BA2B947B1}" dt="2020-06-19T09:17:01.937" v="5046" actId="790"/>
          <ac:spMkLst>
            <pc:docMk/>
            <pc:sldMk cId="2858277977" sldId="523"/>
            <ac:spMk id="128" creationId="{13B3CACC-1B07-42E7-911C-EC8D4C09E0A1}"/>
          </ac:spMkLst>
        </pc:spChg>
        <pc:spChg chg="mod">
          <ac:chgData name="Ragnhild Halvorsrud" userId="917ea340-fd63-490f-a7db-68428d24cf32" providerId="ADAL" clId="{3F26B701-AADC-4668-AAA4-FB7BA2B947B1}" dt="2020-06-19T09:17:01.938" v="5047" actId="790"/>
          <ac:spMkLst>
            <pc:docMk/>
            <pc:sldMk cId="2858277977" sldId="523"/>
            <ac:spMk id="129" creationId="{EF92DE6C-E5FC-4F65-BE01-F7C0B299D346}"/>
          </ac:spMkLst>
        </pc:spChg>
        <pc:spChg chg="mod">
          <ac:chgData name="Ragnhild Halvorsrud" userId="917ea340-fd63-490f-a7db-68428d24cf32" providerId="ADAL" clId="{3F26B701-AADC-4668-AAA4-FB7BA2B947B1}" dt="2020-06-19T09:17:01.940" v="5048" actId="790"/>
          <ac:spMkLst>
            <pc:docMk/>
            <pc:sldMk cId="2858277977" sldId="523"/>
            <ac:spMk id="130" creationId="{5AA3A69F-3DE7-424E-A601-240BC22457C3}"/>
          </ac:spMkLst>
        </pc:spChg>
        <pc:spChg chg="mod">
          <ac:chgData name="Ragnhild Halvorsrud" userId="917ea340-fd63-490f-a7db-68428d24cf32" providerId="ADAL" clId="{3F26B701-AADC-4668-AAA4-FB7BA2B947B1}" dt="2020-06-19T09:17:01.943" v="5049" actId="790"/>
          <ac:spMkLst>
            <pc:docMk/>
            <pc:sldMk cId="2858277977" sldId="523"/>
            <ac:spMk id="131" creationId="{C24C4978-B355-471E-B444-FA607F15145F}"/>
          </ac:spMkLst>
        </pc:spChg>
        <pc:spChg chg="mod">
          <ac:chgData name="Ragnhild Halvorsrud" userId="917ea340-fd63-490f-a7db-68428d24cf32" providerId="ADAL" clId="{3F26B701-AADC-4668-AAA4-FB7BA2B947B1}" dt="2020-06-19T09:17:01.947" v="5050" actId="790"/>
          <ac:spMkLst>
            <pc:docMk/>
            <pc:sldMk cId="2858277977" sldId="523"/>
            <ac:spMk id="133" creationId="{AE2B63DC-1B4C-4EAA-9A02-8311304EFC21}"/>
          </ac:spMkLst>
        </pc:spChg>
        <pc:spChg chg="mod">
          <ac:chgData name="Ragnhild Halvorsrud" userId="917ea340-fd63-490f-a7db-68428d24cf32" providerId="ADAL" clId="{3F26B701-AADC-4668-AAA4-FB7BA2B947B1}" dt="2020-06-19T09:17:01.950" v="5051" actId="790"/>
          <ac:spMkLst>
            <pc:docMk/>
            <pc:sldMk cId="2858277977" sldId="523"/>
            <ac:spMk id="134" creationId="{35D2F1BE-68ED-4715-8A1A-C43F654E9E98}"/>
          </ac:spMkLst>
        </pc:spChg>
        <pc:spChg chg="mod">
          <ac:chgData name="Ragnhild Halvorsrud" userId="917ea340-fd63-490f-a7db-68428d24cf32" providerId="ADAL" clId="{3F26B701-AADC-4668-AAA4-FB7BA2B947B1}" dt="2020-06-19T09:17:01.952" v="5052" actId="790"/>
          <ac:spMkLst>
            <pc:docMk/>
            <pc:sldMk cId="2858277977" sldId="523"/>
            <ac:spMk id="135" creationId="{383CE938-1E42-4575-9D1E-33556139D502}"/>
          </ac:spMkLst>
        </pc:spChg>
        <pc:spChg chg="mod">
          <ac:chgData name="Ragnhild Halvorsrud" userId="917ea340-fd63-490f-a7db-68428d24cf32" providerId="ADAL" clId="{3F26B701-AADC-4668-AAA4-FB7BA2B947B1}" dt="2020-06-19T09:17:01.953" v="5053" actId="790"/>
          <ac:spMkLst>
            <pc:docMk/>
            <pc:sldMk cId="2858277977" sldId="523"/>
            <ac:spMk id="136" creationId="{73F3252D-9010-45F6-AF8C-E5A354E13767}"/>
          </ac:spMkLst>
        </pc:spChg>
        <pc:spChg chg="mod">
          <ac:chgData name="Ragnhild Halvorsrud" userId="917ea340-fd63-490f-a7db-68428d24cf32" providerId="ADAL" clId="{3F26B701-AADC-4668-AAA4-FB7BA2B947B1}" dt="2020-06-19T09:17:01.955" v="5054" actId="790"/>
          <ac:spMkLst>
            <pc:docMk/>
            <pc:sldMk cId="2858277977" sldId="523"/>
            <ac:spMk id="137" creationId="{DCE22695-011B-4183-A680-C152752FEFED}"/>
          </ac:spMkLst>
        </pc:spChg>
        <pc:spChg chg="mod">
          <ac:chgData name="Ragnhild Halvorsrud" userId="917ea340-fd63-490f-a7db-68428d24cf32" providerId="ADAL" clId="{3F26B701-AADC-4668-AAA4-FB7BA2B947B1}" dt="2020-06-19T09:17:01.956" v="5055" actId="790"/>
          <ac:spMkLst>
            <pc:docMk/>
            <pc:sldMk cId="2858277977" sldId="523"/>
            <ac:spMk id="138" creationId="{E868BBF9-B954-43AD-8887-513316CA1A2E}"/>
          </ac:spMkLst>
        </pc:spChg>
        <pc:spChg chg="mod">
          <ac:chgData name="Ragnhild Halvorsrud" userId="917ea340-fd63-490f-a7db-68428d24cf32" providerId="ADAL" clId="{3F26B701-AADC-4668-AAA4-FB7BA2B947B1}" dt="2020-06-19T09:17:01.958" v="5056" actId="790"/>
          <ac:spMkLst>
            <pc:docMk/>
            <pc:sldMk cId="2858277977" sldId="523"/>
            <ac:spMk id="139" creationId="{5543C712-83A0-4F63-A349-6912CFCB972D}"/>
          </ac:spMkLst>
        </pc:spChg>
        <pc:spChg chg="mod">
          <ac:chgData name="Ragnhild Halvorsrud" userId="917ea340-fd63-490f-a7db-68428d24cf32" providerId="ADAL" clId="{3F26B701-AADC-4668-AAA4-FB7BA2B947B1}" dt="2020-06-19T09:17:01.960" v="5057" actId="790"/>
          <ac:spMkLst>
            <pc:docMk/>
            <pc:sldMk cId="2858277977" sldId="523"/>
            <ac:spMk id="141" creationId="{4E4C8710-B0B7-4D5F-8E7D-7C7A4D43724B}"/>
          </ac:spMkLst>
        </pc:spChg>
        <pc:spChg chg="mod">
          <ac:chgData name="Ragnhild Halvorsrud" userId="917ea340-fd63-490f-a7db-68428d24cf32" providerId="ADAL" clId="{3F26B701-AADC-4668-AAA4-FB7BA2B947B1}" dt="2020-06-19T09:17:01.963" v="5058" actId="790"/>
          <ac:spMkLst>
            <pc:docMk/>
            <pc:sldMk cId="2858277977" sldId="523"/>
            <ac:spMk id="142" creationId="{5119CA38-80FC-45BC-B393-A768CAB15247}"/>
          </ac:spMkLst>
        </pc:spChg>
        <pc:spChg chg="mod">
          <ac:chgData name="Ragnhild Halvorsrud" userId="917ea340-fd63-490f-a7db-68428d24cf32" providerId="ADAL" clId="{3F26B701-AADC-4668-AAA4-FB7BA2B947B1}" dt="2020-06-19T09:17:01.968" v="5059" actId="790"/>
          <ac:spMkLst>
            <pc:docMk/>
            <pc:sldMk cId="2858277977" sldId="523"/>
            <ac:spMk id="143" creationId="{8F6BD3B5-3AA9-4B35-B24D-27F89B831838}"/>
          </ac:spMkLst>
        </pc:spChg>
        <pc:spChg chg="mod">
          <ac:chgData name="Ragnhild Halvorsrud" userId="917ea340-fd63-490f-a7db-68428d24cf32" providerId="ADAL" clId="{3F26B701-AADC-4668-AAA4-FB7BA2B947B1}" dt="2020-06-19T09:17:01.970" v="5060" actId="790"/>
          <ac:spMkLst>
            <pc:docMk/>
            <pc:sldMk cId="2858277977" sldId="523"/>
            <ac:spMk id="144" creationId="{5BD7B8D2-36F9-4DB1-85BA-0376B4CFEA46}"/>
          </ac:spMkLst>
        </pc:spChg>
        <pc:spChg chg="mod">
          <ac:chgData name="Ragnhild Halvorsrud" userId="917ea340-fd63-490f-a7db-68428d24cf32" providerId="ADAL" clId="{3F26B701-AADC-4668-AAA4-FB7BA2B947B1}" dt="2020-06-19T09:17:01.972" v="5061" actId="790"/>
          <ac:spMkLst>
            <pc:docMk/>
            <pc:sldMk cId="2858277977" sldId="523"/>
            <ac:spMk id="145" creationId="{B95CC7D6-F4F8-484C-85FE-BED14C2F5B16}"/>
          </ac:spMkLst>
        </pc:spChg>
        <pc:spChg chg="mod">
          <ac:chgData name="Ragnhild Halvorsrud" userId="917ea340-fd63-490f-a7db-68428d24cf32" providerId="ADAL" clId="{3F26B701-AADC-4668-AAA4-FB7BA2B947B1}" dt="2020-06-19T09:17:01.973" v="5062" actId="790"/>
          <ac:spMkLst>
            <pc:docMk/>
            <pc:sldMk cId="2858277977" sldId="523"/>
            <ac:spMk id="146" creationId="{35DD7DEC-66D0-418D-BE44-162694B53D23}"/>
          </ac:spMkLst>
        </pc:spChg>
        <pc:spChg chg="mod">
          <ac:chgData name="Ragnhild Halvorsrud" userId="917ea340-fd63-490f-a7db-68428d24cf32" providerId="ADAL" clId="{3F26B701-AADC-4668-AAA4-FB7BA2B947B1}" dt="2020-06-19T09:17:01.975" v="5063" actId="790"/>
          <ac:spMkLst>
            <pc:docMk/>
            <pc:sldMk cId="2858277977" sldId="523"/>
            <ac:spMk id="147" creationId="{C01EC60D-9CA8-4869-805E-0233604926B7}"/>
          </ac:spMkLst>
        </pc:spChg>
        <pc:spChg chg="mod">
          <ac:chgData name="Ragnhild Halvorsrud" userId="917ea340-fd63-490f-a7db-68428d24cf32" providerId="ADAL" clId="{3F26B701-AADC-4668-AAA4-FB7BA2B947B1}" dt="2020-06-19T09:17:01.976" v="5064" actId="790"/>
          <ac:spMkLst>
            <pc:docMk/>
            <pc:sldMk cId="2858277977" sldId="523"/>
            <ac:spMk id="149" creationId="{E0176157-09BD-43DE-9976-0DED838FAEE6}"/>
          </ac:spMkLst>
        </pc:spChg>
        <pc:spChg chg="mod">
          <ac:chgData name="Ragnhild Halvorsrud" userId="917ea340-fd63-490f-a7db-68428d24cf32" providerId="ADAL" clId="{3F26B701-AADC-4668-AAA4-FB7BA2B947B1}" dt="2020-06-19T09:17:01.978" v="5065" actId="790"/>
          <ac:spMkLst>
            <pc:docMk/>
            <pc:sldMk cId="2858277977" sldId="523"/>
            <ac:spMk id="150" creationId="{11D765F7-B1C6-4A1D-8646-C62DAB65FABB}"/>
          </ac:spMkLst>
        </pc:spChg>
        <pc:spChg chg="mod">
          <ac:chgData name="Ragnhild Halvorsrud" userId="917ea340-fd63-490f-a7db-68428d24cf32" providerId="ADAL" clId="{3F26B701-AADC-4668-AAA4-FB7BA2B947B1}" dt="2020-06-19T09:17:01.980" v="5066" actId="790"/>
          <ac:spMkLst>
            <pc:docMk/>
            <pc:sldMk cId="2858277977" sldId="523"/>
            <ac:spMk id="151" creationId="{E202EEDC-5BAA-4EF6-B727-5FF3DDD5031C}"/>
          </ac:spMkLst>
        </pc:spChg>
        <pc:spChg chg="mod">
          <ac:chgData name="Ragnhild Halvorsrud" userId="917ea340-fd63-490f-a7db-68428d24cf32" providerId="ADAL" clId="{3F26B701-AADC-4668-AAA4-FB7BA2B947B1}" dt="2020-06-19T09:17:01.983" v="5067" actId="790"/>
          <ac:spMkLst>
            <pc:docMk/>
            <pc:sldMk cId="2858277977" sldId="523"/>
            <ac:spMk id="152" creationId="{79B22139-B39B-4F73-9CB6-0BF35388A493}"/>
          </ac:spMkLst>
        </pc:spChg>
        <pc:spChg chg="mod">
          <ac:chgData name="Ragnhild Halvorsrud" userId="917ea340-fd63-490f-a7db-68428d24cf32" providerId="ADAL" clId="{3F26B701-AADC-4668-AAA4-FB7BA2B947B1}" dt="2020-06-19T09:17:01.987" v="5068" actId="790"/>
          <ac:spMkLst>
            <pc:docMk/>
            <pc:sldMk cId="2858277977" sldId="523"/>
            <ac:spMk id="153" creationId="{C3F4FD3F-8C06-43F6-82C7-305B978EE1CA}"/>
          </ac:spMkLst>
        </pc:spChg>
        <pc:spChg chg="mod">
          <ac:chgData name="Ragnhild Halvorsrud" userId="917ea340-fd63-490f-a7db-68428d24cf32" providerId="ADAL" clId="{3F26B701-AADC-4668-AAA4-FB7BA2B947B1}" dt="2020-06-19T09:17:01.989" v="5069" actId="790"/>
          <ac:spMkLst>
            <pc:docMk/>
            <pc:sldMk cId="2858277977" sldId="523"/>
            <ac:spMk id="154" creationId="{94A805DD-F3E8-44EF-A9B4-D01882C3660D}"/>
          </ac:spMkLst>
        </pc:spChg>
        <pc:spChg chg="mod">
          <ac:chgData name="Ragnhild Halvorsrud" userId="917ea340-fd63-490f-a7db-68428d24cf32" providerId="ADAL" clId="{3F26B701-AADC-4668-AAA4-FB7BA2B947B1}" dt="2020-06-19T09:17:01.991" v="5070" actId="790"/>
          <ac:spMkLst>
            <pc:docMk/>
            <pc:sldMk cId="2858277977" sldId="523"/>
            <ac:spMk id="155" creationId="{E74C0278-92F6-4120-AB24-EE75A32702A1}"/>
          </ac:spMkLst>
        </pc:spChg>
        <pc:spChg chg="mod">
          <ac:chgData name="Ragnhild Halvorsrud" userId="917ea340-fd63-490f-a7db-68428d24cf32" providerId="ADAL" clId="{3F26B701-AADC-4668-AAA4-FB7BA2B947B1}" dt="2020-06-19T09:17:01.993" v="5071" actId="790"/>
          <ac:spMkLst>
            <pc:docMk/>
            <pc:sldMk cId="2858277977" sldId="523"/>
            <ac:spMk id="157" creationId="{3345C5CD-0B01-4A2F-9972-A32443F9A3F9}"/>
          </ac:spMkLst>
        </pc:spChg>
        <pc:spChg chg="mod">
          <ac:chgData name="Ragnhild Halvorsrud" userId="917ea340-fd63-490f-a7db-68428d24cf32" providerId="ADAL" clId="{3F26B701-AADC-4668-AAA4-FB7BA2B947B1}" dt="2020-06-19T09:17:01.995" v="5072" actId="790"/>
          <ac:spMkLst>
            <pc:docMk/>
            <pc:sldMk cId="2858277977" sldId="523"/>
            <ac:spMk id="158" creationId="{C7FC3DED-231D-4F27-A30C-823DFBFCC050}"/>
          </ac:spMkLst>
        </pc:spChg>
        <pc:spChg chg="mod">
          <ac:chgData name="Ragnhild Halvorsrud" userId="917ea340-fd63-490f-a7db-68428d24cf32" providerId="ADAL" clId="{3F26B701-AADC-4668-AAA4-FB7BA2B947B1}" dt="2020-06-19T09:17:01.997" v="5073" actId="790"/>
          <ac:spMkLst>
            <pc:docMk/>
            <pc:sldMk cId="2858277977" sldId="523"/>
            <ac:spMk id="159" creationId="{2C44079D-F3AE-48C9-9E37-2DAA6F0752F4}"/>
          </ac:spMkLst>
        </pc:spChg>
        <pc:spChg chg="mod">
          <ac:chgData name="Ragnhild Halvorsrud" userId="917ea340-fd63-490f-a7db-68428d24cf32" providerId="ADAL" clId="{3F26B701-AADC-4668-AAA4-FB7BA2B947B1}" dt="2020-06-19T09:17:01.999" v="5074" actId="790"/>
          <ac:spMkLst>
            <pc:docMk/>
            <pc:sldMk cId="2858277977" sldId="523"/>
            <ac:spMk id="160" creationId="{CBE546E3-71A2-4ACA-ADF3-D5A45DE5F0F1}"/>
          </ac:spMkLst>
        </pc:spChg>
        <pc:spChg chg="mod">
          <ac:chgData name="Ragnhild Halvorsrud" userId="917ea340-fd63-490f-a7db-68428d24cf32" providerId="ADAL" clId="{3F26B701-AADC-4668-AAA4-FB7BA2B947B1}" dt="2020-06-19T09:17:02.002" v="5075" actId="790"/>
          <ac:spMkLst>
            <pc:docMk/>
            <pc:sldMk cId="2858277977" sldId="523"/>
            <ac:spMk id="161" creationId="{C008BDC4-BF69-4106-9B61-344E8BC4C4C7}"/>
          </ac:spMkLst>
        </pc:spChg>
        <pc:spChg chg="mod">
          <ac:chgData name="Ragnhild Halvorsrud" userId="917ea340-fd63-490f-a7db-68428d24cf32" providerId="ADAL" clId="{3F26B701-AADC-4668-AAA4-FB7BA2B947B1}" dt="2020-06-19T09:17:02.006" v="5076" actId="790"/>
          <ac:spMkLst>
            <pc:docMk/>
            <pc:sldMk cId="2858277977" sldId="523"/>
            <ac:spMk id="162" creationId="{5A6476E4-96C1-4494-9B71-1B0C24E6E03E}"/>
          </ac:spMkLst>
        </pc:spChg>
        <pc:spChg chg="mod">
          <ac:chgData name="Ragnhild Halvorsrud" userId="917ea340-fd63-490f-a7db-68428d24cf32" providerId="ADAL" clId="{3F26B701-AADC-4668-AAA4-FB7BA2B947B1}" dt="2020-06-19T09:17:02.008" v="5077" actId="790"/>
          <ac:spMkLst>
            <pc:docMk/>
            <pc:sldMk cId="2858277977" sldId="523"/>
            <ac:spMk id="163" creationId="{8D14011C-196D-4208-99CB-6E1DC25584D8}"/>
          </ac:spMkLst>
        </pc:spChg>
        <pc:spChg chg="mod">
          <ac:chgData name="Ragnhild Halvorsrud" userId="917ea340-fd63-490f-a7db-68428d24cf32" providerId="ADAL" clId="{3F26B701-AADC-4668-AAA4-FB7BA2B947B1}" dt="2020-06-19T09:17:02.010" v="5078" actId="790"/>
          <ac:spMkLst>
            <pc:docMk/>
            <pc:sldMk cId="2858277977" sldId="523"/>
            <ac:spMk id="164" creationId="{CFC4D03A-6759-4B58-B521-3BEF8543A7C4}"/>
          </ac:spMkLst>
        </pc:spChg>
        <pc:spChg chg="mod">
          <ac:chgData name="Ragnhild Halvorsrud" userId="917ea340-fd63-490f-a7db-68428d24cf32" providerId="ADAL" clId="{3F26B701-AADC-4668-AAA4-FB7BA2B947B1}" dt="2020-06-19T09:17:02.012" v="5079" actId="790"/>
          <ac:spMkLst>
            <pc:docMk/>
            <pc:sldMk cId="2858277977" sldId="523"/>
            <ac:spMk id="165" creationId="{D56F1522-0153-4028-BD4D-E2320B663139}"/>
          </ac:spMkLst>
        </pc:spChg>
        <pc:spChg chg="mod">
          <ac:chgData name="Ragnhild Halvorsrud" userId="917ea340-fd63-490f-a7db-68428d24cf32" providerId="ADAL" clId="{3F26B701-AADC-4668-AAA4-FB7BA2B947B1}" dt="2020-06-19T09:17:02.014" v="5080" actId="790"/>
          <ac:spMkLst>
            <pc:docMk/>
            <pc:sldMk cId="2858277977" sldId="523"/>
            <ac:spMk id="166" creationId="{51155D5C-E3CD-4DCE-B5B0-AB6371BEAF43}"/>
          </ac:spMkLst>
        </pc:spChg>
        <pc:spChg chg="mod">
          <ac:chgData name="Ragnhild Halvorsrud" userId="917ea340-fd63-490f-a7db-68428d24cf32" providerId="ADAL" clId="{3F26B701-AADC-4668-AAA4-FB7BA2B947B1}" dt="2020-06-19T09:17:02.015" v="5081" actId="790"/>
          <ac:spMkLst>
            <pc:docMk/>
            <pc:sldMk cId="2858277977" sldId="523"/>
            <ac:spMk id="167" creationId="{5015D89A-86BF-42D4-9127-935238A8C5E9}"/>
          </ac:spMkLst>
        </pc:spChg>
        <pc:spChg chg="mod">
          <ac:chgData name="Ragnhild Halvorsrud" userId="917ea340-fd63-490f-a7db-68428d24cf32" providerId="ADAL" clId="{3F26B701-AADC-4668-AAA4-FB7BA2B947B1}" dt="2020-06-19T09:17:02.017" v="5082" actId="790"/>
          <ac:spMkLst>
            <pc:docMk/>
            <pc:sldMk cId="2858277977" sldId="523"/>
            <ac:spMk id="168" creationId="{2227D740-5287-46CE-849C-BA2986DE7ED7}"/>
          </ac:spMkLst>
        </pc:spChg>
        <pc:spChg chg="mod">
          <ac:chgData name="Ragnhild Halvorsrud" userId="917ea340-fd63-490f-a7db-68428d24cf32" providerId="ADAL" clId="{3F26B701-AADC-4668-AAA4-FB7BA2B947B1}" dt="2020-06-19T09:17:02.020" v="5083" actId="790"/>
          <ac:spMkLst>
            <pc:docMk/>
            <pc:sldMk cId="2858277977" sldId="523"/>
            <ac:spMk id="179" creationId="{62E90625-8621-4FCD-A954-01A07C77C98D}"/>
          </ac:spMkLst>
        </pc:spChg>
        <pc:spChg chg="mod">
          <ac:chgData name="Ragnhild Halvorsrud" userId="917ea340-fd63-490f-a7db-68428d24cf32" providerId="ADAL" clId="{3F26B701-AADC-4668-AAA4-FB7BA2B947B1}" dt="2020-06-19T09:17:02.023" v="5084" actId="790"/>
          <ac:spMkLst>
            <pc:docMk/>
            <pc:sldMk cId="2858277977" sldId="523"/>
            <ac:spMk id="180" creationId="{249B5410-7D71-43F4-B1E5-D20FFB999F93}"/>
          </ac:spMkLst>
        </pc:spChg>
        <pc:spChg chg="mod">
          <ac:chgData name="Ragnhild Halvorsrud" userId="917ea340-fd63-490f-a7db-68428d24cf32" providerId="ADAL" clId="{3F26B701-AADC-4668-AAA4-FB7BA2B947B1}" dt="2020-06-19T09:17:02.026" v="5085" actId="790"/>
          <ac:spMkLst>
            <pc:docMk/>
            <pc:sldMk cId="2858277977" sldId="523"/>
            <ac:spMk id="181" creationId="{86E3986C-423E-4496-A814-79A4CD371A35}"/>
          </ac:spMkLst>
        </pc:spChg>
        <pc:spChg chg="mod">
          <ac:chgData name="Ragnhild Halvorsrud" userId="917ea340-fd63-490f-a7db-68428d24cf32" providerId="ADAL" clId="{3F26B701-AADC-4668-AAA4-FB7BA2B947B1}" dt="2020-06-19T09:17:02.029" v="5086" actId="790"/>
          <ac:spMkLst>
            <pc:docMk/>
            <pc:sldMk cId="2858277977" sldId="523"/>
            <ac:spMk id="183" creationId="{30EA4F96-9556-4896-809D-5B2F78C0F196}"/>
          </ac:spMkLst>
        </pc:spChg>
        <pc:spChg chg="mod">
          <ac:chgData name="Ragnhild Halvorsrud" userId="917ea340-fd63-490f-a7db-68428d24cf32" providerId="ADAL" clId="{3F26B701-AADC-4668-AAA4-FB7BA2B947B1}" dt="2020-06-19T09:17:02.030" v="5087" actId="790"/>
          <ac:spMkLst>
            <pc:docMk/>
            <pc:sldMk cId="2858277977" sldId="523"/>
            <ac:spMk id="184" creationId="{021554DB-A31B-4DBD-A57F-A6BCB6FD432A}"/>
          </ac:spMkLst>
        </pc:spChg>
        <pc:spChg chg="mod">
          <ac:chgData name="Ragnhild Halvorsrud" userId="917ea340-fd63-490f-a7db-68428d24cf32" providerId="ADAL" clId="{3F26B701-AADC-4668-AAA4-FB7BA2B947B1}" dt="2020-06-19T09:17:02.032" v="5088" actId="790"/>
          <ac:spMkLst>
            <pc:docMk/>
            <pc:sldMk cId="2858277977" sldId="523"/>
            <ac:spMk id="185" creationId="{6502E27E-FD57-4334-93C7-060DAFBD25CB}"/>
          </ac:spMkLst>
        </pc:spChg>
        <pc:spChg chg="mod">
          <ac:chgData name="Ragnhild Halvorsrud" userId="917ea340-fd63-490f-a7db-68428d24cf32" providerId="ADAL" clId="{3F26B701-AADC-4668-AAA4-FB7BA2B947B1}" dt="2020-06-19T09:17:02.033" v="5089" actId="790"/>
          <ac:spMkLst>
            <pc:docMk/>
            <pc:sldMk cId="2858277977" sldId="523"/>
            <ac:spMk id="187" creationId="{41BB7829-5704-49BF-BDCE-33406E9F1704}"/>
          </ac:spMkLst>
        </pc:spChg>
        <pc:spChg chg="mod">
          <ac:chgData name="Ragnhild Halvorsrud" userId="917ea340-fd63-490f-a7db-68428d24cf32" providerId="ADAL" clId="{3F26B701-AADC-4668-AAA4-FB7BA2B947B1}" dt="2020-06-19T09:17:02.035" v="5090" actId="790"/>
          <ac:spMkLst>
            <pc:docMk/>
            <pc:sldMk cId="2858277977" sldId="523"/>
            <ac:spMk id="188" creationId="{38E390B4-932E-4CE2-B3DF-80A1E5FD89AE}"/>
          </ac:spMkLst>
        </pc:spChg>
        <pc:spChg chg="del mod">
          <ac:chgData name="Ragnhild Halvorsrud" userId="917ea340-fd63-490f-a7db-68428d24cf32" providerId="ADAL" clId="{3F26B701-AADC-4668-AAA4-FB7BA2B947B1}" dt="2020-06-19T09:17:11.218" v="5156" actId="478"/>
          <ac:spMkLst>
            <pc:docMk/>
            <pc:sldMk cId="2858277977" sldId="523"/>
            <ac:spMk id="191" creationId="{DAB4D17D-48A8-4EE1-A776-288D8F617863}"/>
          </ac:spMkLst>
        </pc:spChg>
        <pc:spChg chg="del mod">
          <ac:chgData name="Ragnhild Halvorsrud" userId="917ea340-fd63-490f-a7db-68428d24cf32" providerId="ADAL" clId="{3F26B701-AADC-4668-AAA4-FB7BA2B947B1}" dt="2020-06-19T09:17:11.218" v="5156" actId="478"/>
          <ac:spMkLst>
            <pc:docMk/>
            <pc:sldMk cId="2858277977" sldId="523"/>
            <ac:spMk id="192" creationId="{85094AE3-2358-4242-BB92-9087C595D93C}"/>
          </ac:spMkLst>
        </pc:spChg>
        <pc:spChg chg="del mod">
          <ac:chgData name="Ragnhild Halvorsrud" userId="917ea340-fd63-490f-a7db-68428d24cf32" providerId="ADAL" clId="{3F26B701-AADC-4668-AAA4-FB7BA2B947B1}" dt="2020-06-19T09:17:11.218" v="5156" actId="478"/>
          <ac:spMkLst>
            <pc:docMk/>
            <pc:sldMk cId="2858277977" sldId="523"/>
            <ac:spMk id="193" creationId="{81C7A87B-554F-4C5C-975F-01956E658112}"/>
          </ac:spMkLst>
        </pc:spChg>
        <pc:spChg chg="del mod">
          <ac:chgData name="Ragnhild Halvorsrud" userId="917ea340-fd63-490f-a7db-68428d24cf32" providerId="ADAL" clId="{3F26B701-AADC-4668-AAA4-FB7BA2B947B1}" dt="2020-06-19T09:17:11.218" v="5156" actId="478"/>
          <ac:spMkLst>
            <pc:docMk/>
            <pc:sldMk cId="2858277977" sldId="523"/>
            <ac:spMk id="194" creationId="{2B0BF3C5-9AC4-4D8E-B199-03E7597918E5}"/>
          </ac:spMkLst>
        </pc:spChg>
        <pc:spChg chg="del mod">
          <ac:chgData name="Ragnhild Halvorsrud" userId="917ea340-fd63-490f-a7db-68428d24cf32" providerId="ADAL" clId="{3F26B701-AADC-4668-AAA4-FB7BA2B947B1}" dt="2020-06-19T09:17:11.218" v="5156" actId="478"/>
          <ac:spMkLst>
            <pc:docMk/>
            <pc:sldMk cId="2858277977" sldId="523"/>
            <ac:spMk id="195" creationId="{9D5F010F-26E6-4D28-AB86-AD97480C405F}"/>
          </ac:spMkLst>
        </pc:spChg>
        <pc:spChg chg="del mod">
          <ac:chgData name="Ragnhild Halvorsrud" userId="917ea340-fd63-490f-a7db-68428d24cf32" providerId="ADAL" clId="{3F26B701-AADC-4668-AAA4-FB7BA2B947B1}" dt="2020-06-19T09:17:11.218" v="5156" actId="478"/>
          <ac:spMkLst>
            <pc:docMk/>
            <pc:sldMk cId="2858277977" sldId="523"/>
            <ac:spMk id="197" creationId="{77739512-F5F8-4B1D-B727-D199EBD4B706}"/>
          </ac:spMkLst>
        </pc:spChg>
        <pc:spChg chg="del mod">
          <ac:chgData name="Ragnhild Halvorsrud" userId="917ea340-fd63-490f-a7db-68428d24cf32" providerId="ADAL" clId="{3F26B701-AADC-4668-AAA4-FB7BA2B947B1}" dt="2020-06-19T09:17:11.218" v="5156" actId="478"/>
          <ac:spMkLst>
            <pc:docMk/>
            <pc:sldMk cId="2858277977" sldId="523"/>
            <ac:spMk id="199" creationId="{5B82D45C-9B8D-461E-8ED3-B2029AAC7E5E}"/>
          </ac:spMkLst>
        </pc:spChg>
        <pc:spChg chg="del mod">
          <ac:chgData name="Ragnhild Halvorsrud" userId="917ea340-fd63-490f-a7db-68428d24cf32" providerId="ADAL" clId="{3F26B701-AADC-4668-AAA4-FB7BA2B947B1}" dt="2020-06-19T09:17:11.218" v="5156" actId="478"/>
          <ac:spMkLst>
            <pc:docMk/>
            <pc:sldMk cId="2858277977" sldId="523"/>
            <ac:spMk id="200" creationId="{D124D30E-213B-4CB6-9EF3-3FF50DD3BF19}"/>
          </ac:spMkLst>
        </pc:spChg>
        <pc:spChg chg="del mod">
          <ac:chgData name="Ragnhild Halvorsrud" userId="917ea340-fd63-490f-a7db-68428d24cf32" providerId="ADAL" clId="{3F26B701-AADC-4668-AAA4-FB7BA2B947B1}" dt="2020-06-19T09:17:11.218" v="5156" actId="478"/>
          <ac:spMkLst>
            <pc:docMk/>
            <pc:sldMk cId="2858277977" sldId="523"/>
            <ac:spMk id="201" creationId="{A1D27D72-5A01-4843-9AE0-65CA07F84F5A}"/>
          </ac:spMkLst>
        </pc:spChg>
        <pc:spChg chg="del mod">
          <ac:chgData name="Ragnhild Halvorsrud" userId="917ea340-fd63-490f-a7db-68428d24cf32" providerId="ADAL" clId="{3F26B701-AADC-4668-AAA4-FB7BA2B947B1}" dt="2020-06-19T09:17:11.218" v="5156" actId="478"/>
          <ac:spMkLst>
            <pc:docMk/>
            <pc:sldMk cId="2858277977" sldId="523"/>
            <ac:spMk id="202" creationId="{A6F3541C-CEE8-4708-9C4F-BFB130F90976}"/>
          </ac:spMkLst>
        </pc:spChg>
        <pc:spChg chg="del mod">
          <ac:chgData name="Ragnhild Halvorsrud" userId="917ea340-fd63-490f-a7db-68428d24cf32" providerId="ADAL" clId="{3F26B701-AADC-4668-AAA4-FB7BA2B947B1}" dt="2020-06-19T09:17:11.218" v="5156" actId="478"/>
          <ac:spMkLst>
            <pc:docMk/>
            <pc:sldMk cId="2858277977" sldId="523"/>
            <ac:spMk id="203" creationId="{E015286A-C8A7-409C-B5A7-09D356A6A144}"/>
          </ac:spMkLst>
        </pc:spChg>
        <pc:spChg chg="del mod">
          <ac:chgData name="Ragnhild Halvorsrud" userId="917ea340-fd63-490f-a7db-68428d24cf32" providerId="ADAL" clId="{3F26B701-AADC-4668-AAA4-FB7BA2B947B1}" dt="2020-06-19T09:17:11.218" v="5156" actId="478"/>
          <ac:spMkLst>
            <pc:docMk/>
            <pc:sldMk cId="2858277977" sldId="523"/>
            <ac:spMk id="205" creationId="{3F2E8038-699E-4964-939F-6FABA7484445}"/>
          </ac:spMkLst>
        </pc:spChg>
        <pc:spChg chg="del mod">
          <ac:chgData name="Ragnhild Halvorsrud" userId="917ea340-fd63-490f-a7db-68428d24cf32" providerId="ADAL" clId="{3F26B701-AADC-4668-AAA4-FB7BA2B947B1}" dt="2020-06-19T09:17:11.218" v="5156" actId="478"/>
          <ac:spMkLst>
            <pc:docMk/>
            <pc:sldMk cId="2858277977" sldId="523"/>
            <ac:spMk id="206" creationId="{EE4670B8-34D6-4E98-9DAD-C1D8778D8A96}"/>
          </ac:spMkLst>
        </pc:spChg>
        <pc:spChg chg="del mod">
          <ac:chgData name="Ragnhild Halvorsrud" userId="917ea340-fd63-490f-a7db-68428d24cf32" providerId="ADAL" clId="{3F26B701-AADC-4668-AAA4-FB7BA2B947B1}" dt="2020-06-19T09:17:11.218" v="5156" actId="478"/>
          <ac:spMkLst>
            <pc:docMk/>
            <pc:sldMk cId="2858277977" sldId="523"/>
            <ac:spMk id="207" creationId="{0D645823-20DF-434A-A148-9900FD7F01B1}"/>
          </ac:spMkLst>
        </pc:spChg>
        <pc:spChg chg="del mod">
          <ac:chgData name="Ragnhild Halvorsrud" userId="917ea340-fd63-490f-a7db-68428d24cf32" providerId="ADAL" clId="{3F26B701-AADC-4668-AAA4-FB7BA2B947B1}" dt="2020-06-19T09:17:11.218" v="5156" actId="478"/>
          <ac:spMkLst>
            <pc:docMk/>
            <pc:sldMk cId="2858277977" sldId="523"/>
            <ac:spMk id="208" creationId="{71707D11-4B34-4BAF-8BE7-ECB952E42A1E}"/>
          </ac:spMkLst>
        </pc:spChg>
        <pc:spChg chg="del mod">
          <ac:chgData name="Ragnhild Halvorsrud" userId="917ea340-fd63-490f-a7db-68428d24cf32" providerId="ADAL" clId="{3F26B701-AADC-4668-AAA4-FB7BA2B947B1}" dt="2020-06-19T09:17:11.218" v="5156" actId="478"/>
          <ac:spMkLst>
            <pc:docMk/>
            <pc:sldMk cId="2858277977" sldId="523"/>
            <ac:spMk id="209" creationId="{C0D6F308-5024-473E-A963-A05AB5B6FD31}"/>
          </ac:spMkLst>
        </pc:spChg>
        <pc:spChg chg="del mod">
          <ac:chgData name="Ragnhild Halvorsrud" userId="917ea340-fd63-490f-a7db-68428d24cf32" providerId="ADAL" clId="{3F26B701-AADC-4668-AAA4-FB7BA2B947B1}" dt="2020-06-19T09:17:11.218" v="5156" actId="478"/>
          <ac:spMkLst>
            <pc:docMk/>
            <pc:sldMk cId="2858277977" sldId="523"/>
            <ac:spMk id="210" creationId="{466D12F7-E36F-4BE8-84BD-78C1E34089CD}"/>
          </ac:spMkLst>
        </pc:spChg>
        <pc:spChg chg="del mod">
          <ac:chgData name="Ragnhild Halvorsrud" userId="917ea340-fd63-490f-a7db-68428d24cf32" providerId="ADAL" clId="{3F26B701-AADC-4668-AAA4-FB7BA2B947B1}" dt="2020-06-19T09:17:11.218" v="5156" actId="478"/>
          <ac:spMkLst>
            <pc:docMk/>
            <pc:sldMk cId="2858277977" sldId="523"/>
            <ac:spMk id="211" creationId="{B822BFFD-83DE-4F4D-9442-708FEEFD2C20}"/>
          </ac:spMkLst>
        </pc:spChg>
        <pc:spChg chg="del mod">
          <ac:chgData name="Ragnhild Halvorsrud" userId="917ea340-fd63-490f-a7db-68428d24cf32" providerId="ADAL" clId="{3F26B701-AADC-4668-AAA4-FB7BA2B947B1}" dt="2020-06-19T09:17:11.218" v="5156" actId="478"/>
          <ac:spMkLst>
            <pc:docMk/>
            <pc:sldMk cId="2858277977" sldId="523"/>
            <ac:spMk id="212" creationId="{2AE198DB-B6A8-4ACE-8C8E-B4EFF9251AA8}"/>
          </ac:spMkLst>
        </pc:spChg>
        <pc:spChg chg="del mod">
          <ac:chgData name="Ragnhild Halvorsrud" userId="917ea340-fd63-490f-a7db-68428d24cf32" providerId="ADAL" clId="{3F26B701-AADC-4668-AAA4-FB7BA2B947B1}" dt="2020-06-19T09:17:11.218" v="5156" actId="478"/>
          <ac:spMkLst>
            <pc:docMk/>
            <pc:sldMk cId="2858277977" sldId="523"/>
            <ac:spMk id="213" creationId="{8A52DFBA-570D-4F8E-B541-129728BAC6A2}"/>
          </ac:spMkLst>
        </pc:spChg>
        <pc:spChg chg="del mod">
          <ac:chgData name="Ragnhild Halvorsrud" userId="917ea340-fd63-490f-a7db-68428d24cf32" providerId="ADAL" clId="{3F26B701-AADC-4668-AAA4-FB7BA2B947B1}" dt="2020-06-19T09:17:11.218" v="5156" actId="478"/>
          <ac:spMkLst>
            <pc:docMk/>
            <pc:sldMk cId="2858277977" sldId="523"/>
            <ac:spMk id="221" creationId="{AC35EB88-B7A7-4A65-8A8E-93C685F7F803}"/>
          </ac:spMkLst>
        </pc:spChg>
        <pc:spChg chg="del mod">
          <ac:chgData name="Ragnhild Halvorsrud" userId="917ea340-fd63-490f-a7db-68428d24cf32" providerId="ADAL" clId="{3F26B701-AADC-4668-AAA4-FB7BA2B947B1}" dt="2020-06-19T09:17:11.218" v="5156" actId="478"/>
          <ac:spMkLst>
            <pc:docMk/>
            <pc:sldMk cId="2858277977" sldId="523"/>
            <ac:spMk id="223" creationId="{E388BAA5-0B36-458F-A81E-FFA3037C6806}"/>
          </ac:spMkLst>
        </pc:spChg>
        <pc:spChg chg="del mod">
          <ac:chgData name="Ragnhild Halvorsrud" userId="917ea340-fd63-490f-a7db-68428d24cf32" providerId="ADAL" clId="{3F26B701-AADC-4668-AAA4-FB7BA2B947B1}" dt="2020-06-19T09:17:11.218" v="5156" actId="478"/>
          <ac:spMkLst>
            <pc:docMk/>
            <pc:sldMk cId="2858277977" sldId="523"/>
            <ac:spMk id="226" creationId="{B43B55B0-D10F-40F6-9081-00BA7114B3AB}"/>
          </ac:spMkLst>
        </pc:spChg>
        <pc:spChg chg="del mod">
          <ac:chgData name="Ragnhild Halvorsrud" userId="917ea340-fd63-490f-a7db-68428d24cf32" providerId="ADAL" clId="{3F26B701-AADC-4668-AAA4-FB7BA2B947B1}" dt="2020-06-19T09:17:11.218" v="5156" actId="478"/>
          <ac:spMkLst>
            <pc:docMk/>
            <pc:sldMk cId="2858277977" sldId="523"/>
            <ac:spMk id="227" creationId="{D97F7DDE-2E14-45AF-89C9-71766DF65A06}"/>
          </ac:spMkLst>
        </pc:spChg>
        <pc:spChg chg="del mod">
          <ac:chgData name="Ragnhild Halvorsrud" userId="917ea340-fd63-490f-a7db-68428d24cf32" providerId="ADAL" clId="{3F26B701-AADC-4668-AAA4-FB7BA2B947B1}" dt="2020-06-19T09:17:11.218" v="5156" actId="478"/>
          <ac:spMkLst>
            <pc:docMk/>
            <pc:sldMk cId="2858277977" sldId="523"/>
            <ac:spMk id="230" creationId="{CE46B8F9-7C6B-4A58-9067-6CE217FD725B}"/>
          </ac:spMkLst>
        </pc:spChg>
        <pc:spChg chg="del mod">
          <ac:chgData name="Ragnhild Halvorsrud" userId="917ea340-fd63-490f-a7db-68428d24cf32" providerId="ADAL" clId="{3F26B701-AADC-4668-AAA4-FB7BA2B947B1}" dt="2020-06-19T09:17:11.218" v="5156" actId="478"/>
          <ac:spMkLst>
            <pc:docMk/>
            <pc:sldMk cId="2858277977" sldId="523"/>
            <ac:spMk id="231" creationId="{DBADCF28-B69B-44A3-A774-70066840F2E0}"/>
          </ac:spMkLst>
        </pc:spChg>
        <pc:spChg chg="del mod">
          <ac:chgData name="Ragnhild Halvorsrud" userId="917ea340-fd63-490f-a7db-68428d24cf32" providerId="ADAL" clId="{3F26B701-AADC-4668-AAA4-FB7BA2B947B1}" dt="2020-06-19T09:17:11.218" v="5156" actId="478"/>
          <ac:spMkLst>
            <pc:docMk/>
            <pc:sldMk cId="2858277977" sldId="523"/>
            <ac:spMk id="233" creationId="{27E54863-7A8C-41B4-8F22-E26FCBEA32AE}"/>
          </ac:spMkLst>
        </pc:spChg>
        <pc:spChg chg="del mod">
          <ac:chgData name="Ragnhild Halvorsrud" userId="917ea340-fd63-490f-a7db-68428d24cf32" providerId="ADAL" clId="{3F26B701-AADC-4668-AAA4-FB7BA2B947B1}" dt="2020-06-19T09:17:11.218" v="5156" actId="478"/>
          <ac:spMkLst>
            <pc:docMk/>
            <pc:sldMk cId="2858277977" sldId="523"/>
            <ac:spMk id="236" creationId="{5673C265-8AA6-4E73-A5DD-0E12EE171678}"/>
          </ac:spMkLst>
        </pc:spChg>
        <pc:spChg chg="del mod">
          <ac:chgData name="Ragnhild Halvorsrud" userId="917ea340-fd63-490f-a7db-68428d24cf32" providerId="ADAL" clId="{3F26B701-AADC-4668-AAA4-FB7BA2B947B1}" dt="2020-06-19T09:17:11.218" v="5156" actId="478"/>
          <ac:spMkLst>
            <pc:docMk/>
            <pc:sldMk cId="2858277977" sldId="523"/>
            <ac:spMk id="237" creationId="{CE09B525-9E8D-48D6-84EE-A2D655F8DAAC}"/>
          </ac:spMkLst>
        </pc:spChg>
        <pc:spChg chg="del mod">
          <ac:chgData name="Ragnhild Halvorsrud" userId="917ea340-fd63-490f-a7db-68428d24cf32" providerId="ADAL" clId="{3F26B701-AADC-4668-AAA4-FB7BA2B947B1}" dt="2020-06-19T09:17:11.218" v="5156" actId="478"/>
          <ac:spMkLst>
            <pc:docMk/>
            <pc:sldMk cId="2858277977" sldId="523"/>
            <ac:spMk id="238" creationId="{97B61FE9-251E-4395-8DA8-C0B9F1822C36}"/>
          </ac:spMkLst>
        </pc:spChg>
        <pc:spChg chg="del mod">
          <ac:chgData name="Ragnhild Halvorsrud" userId="917ea340-fd63-490f-a7db-68428d24cf32" providerId="ADAL" clId="{3F26B701-AADC-4668-AAA4-FB7BA2B947B1}" dt="2020-06-19T09:17:11.218" v="5156" actId="478"/>
          <ac:spMkLst>
            <pc:docMk/>
            <pc:sldMk cId="2858277977" sldId="523"/>
            <ac:spMk id="239" creationId="{94C8BA20-1BC0-477C-9E6C-D9195BE96506}"/>
          </ac:spMkLst>
        </pc:spChg>
        <pc:spChg chg="del mod">
          <ac:chgData name="Ragnhild Halvorsrud" userId="917ea340-fd63-490f-a7db-68428d24cf32" providerId="ADAL" clId="{3F26B701-AADC-4668-AAA4-FB7BA2B947B1}" dt="2020-06-19T09:17:11.218" v="5156" actId="478"/>
          <ac:spMkLst>
            <pc:docMk/>
            <pc:sldMk cId="2858277977" sldId="523"/>
            <ac:spMk id="244" creationId="{D81A569C-8F16-4F7B-9798-81D5076E3ADB}"/>
          </ac:spMkLst>
        </pc:spChg>
        <pc:spChg chg="del mod">
          <ac:chgData name="Ragnhild Halvorsrud" userId="917ea340-fd63-490f-a7db-68428d24cf32" providerId="ADAL" clId="{3F26B701-AADC-4668-AAA4-FB7BA2B947B1}" dt="2020-06-19T09:17:11.218" v="5156" actId="478"/>
          <ac:spMkLst>
            <pc:docMk/>
            <pc:sldMk cId="2858277977" sldId="523"/>
            <ac:spMk id="246" creationId="{55E4007E-CB64-4EE0-8B72-76724BD66FCB}"/>
          </ac:spMkLst>
        </pc:spChg>
        <pc:spChg chg="del mod">
          <ac:chgData name="Ragnhild Halvorsrud" userId="917ea340-fd63-490f-a7db-68428d24cf32" providerId="ADAL" clId="{3F26B701-AADC-4668-AAA4-FB7BA2B947B1}" dt="2020-06-19T09:17:11.218" v="5156" actId="478"/>
          <ac:spMkLst>
            <pc:docMk/>
            <pc:sldMk cId="2858277977" sldId="523"/>
            <ac:spMk id="249" creationId="{37FB65F1-57C2-4176-BB65-C0AD0FE24A73}"/>
          </ac:spMkLst>
        </pc:spChg>
        <pc:spChg chg="del mod">
          <ac:chgData name="Ragnhild Halvorsrud" userId="917ea340-fd63-490f-a7db-68428d24cf32" providerId="ADAL" clId="{3F26B701-AADC-4668-AAA4-FB7BA2B947B1}" dt="2020-06-19T09:17:11.218" v="5156" actId="478"/>
          <ac:spMkLst>
            <pc:docMk/>
            <pc:sldMk cId="2858277977" sldId="523"/>
            <ac:spMk id="250" creationId="{23292AC1-BCED-4EE8-ABE4-AA0C7BC50AC4}"/>
          </ac:spMkLst>
        </pc:spChg>
        <pc:spChg chg="del mod">
          <ac:chgData name="Ragnhild Halvorsrud" userId="917ea340-fd63-490f-a7db-68428d24cf32" providerId="ADAL" clId="{3F26B701-AADC-4668-AAA4-FB7BA2B947B1}" dt="2020-06-19T09:17:11.218" v="5156" actId="478"/>
          <ac:spMkLst>
            <pc:docMk/>
            <pc:sldMk cId="2858277977" sldId="523"/>
            <ac:spMk id="251" creationId="{96A9202B-B5C4-4240-9EE3-B485B102293E}"/>
          </ac:spMkLst>
        </pc:spChg>
        <pc:spChg chg="del mod">
          <ac:chgData name="Ragnhild Halvorsrud" userId="917ea340-fd63-490f-a7db-68428d24cf32" providerId="ADAL" clId="{3F26B701-AADC-4668-AAA4-FB7BA2B947B1}" dt="2020-06-19T09:17:11.218" v="5156" actId="478"/>
          <ac:spMkLst>
            <pc:docMk/>
            <pc:sldMk cId="2858277977" sldId="523"/>
            <ac:spMk id="253" creationId="{19982E45-4763-45EB-A5C5-EFE8E6259451}"/>
          </ac:spMkLst>
        </pc:spChg>
        <pc:spChg chg="del mod">
          <ac:chgData name="Ragnhild Halvorsrud" userId="917ea340-fd63-490f-a7db-68428d24cf32" providerId="ADAL" clId="{3F26B701-AADC-4668-AAA4-FB7BA2B947B1}" dt="2020-06-19T09:17:11.218" v="5156" actId="478"/>
          <ac:spMkLst>
            <pc:docMk/>
            <pc:sldMk cId="2858277977" sldId="523"/>
            <ac:spMk id="254" creationId="{2FCD401B-8C84-4DE1-A2AE-456EC139D24A}"/>
          </ac:spMkLst>
        </pc:spChg>
        <pc:spChg chg="del mod">
          <ac:chgData name="Ragnhild Halvorsrud" userId="917ea340-fd63-490f-a7db-68428d24cf32" providerId="ADAL" clId="{3F26B701-AADC-4668-AAA4-FB7BA2B947B1}" dt="2020-06-19T09:17:11.218" v="5156" actId="478"/>
          <ac:spMkLst>
            <pc:docMk/>
            <pc:sldMk cId="2858277977" sldId="523"/>
            <ac:spMk id="255" creationId="{867614DE-DDD1-4444-8FCE-08F03048A321}"/>
          </ac:spMkLst>
        </pc:spChg>
        <pc:spChg chg="del mod">
          <ac:chgData name="Ragnhild Halvorsrud" userId="917ea340-fd63-490f-a7db-68428d24cf32" providerId="ADAL" clId="{3F26B701-AADC-4668-AAA4-FB7BA2B947B1}" dt="2020-06-19T09:17:11.218" v="5156" actId="478"/>
          <ac:spMkLst>
            <pc:docMk/>
            <pc:sldMk cId="2858277977" sldId="523"/>
            <ac:spMk id="259" creationId="{733769AE-F37B-481C-BB9D-26AF7F7A2C22}"/>
          </ac:spMkLst>
        </pc:spChg>
        <pc:spChg chg="del mod">
          <ac:chgData name="Ragnhild Halvorsrud" userId="917ea340-fd63-490f-a7db-68428d24cf32" providerId="ADAL" clId="{3F26B701-AADC-4668-AAA4-FB7BA2B947B1}" dt="2020-06-19T09:17:11.218" v="5156" actId="478"/>
          <ac:spMkLst>
            <pc:docMk/>
            <pc:sldMk cId="2858277977" sldId="523"/>
            <ac:spMk id="260" creationId="{211C474C-B281-409B-B195-76730D4B8D0E}"/>
          </ac:spMkLst>
        </pc:spChg>
        <pc:spChg chg="del mod">
          <ac:chgData name="Ragnhild Halvorsrud" userId="917ea340-fd63-490f-a7db-68428d24cf32" providerId="ADAL" clId="{3F26B701-AADC-4668-AAA4-FB7BA2B947B1}" dt="2020-06-19T09:17:11.218" v="5156" actId="478"/>
          <ac:spMkLst>
            <pc:docMk/>
            <pc:sldMk cId="2858277977" sldId="523"/>
            <ac:spMk id="264" creationId="{149A4990-CCF0-4CC3-AD70-857C347DD849}"/>
          </ac:spMkLst>
        </pc:spChg>
        <pc:spChg chg="del mod">
          <ac:chgData name="Ragnhild Halvorsrud" userId="917ea340-fd63-490f-a7db-68428d24cf32" providerId="ADAL" clId="{3F26B701-AADC-4668-AAA4-FB7BA2B947B1}" dt="2020-06-19T09:17:11.218" v="5156" actId="478"/>
          <ac:spMkLst>
            <pc:docMk/>
            <pc:sldMk cId="2858277977" sldId="523"/>
            <ac:spMk id="267" creationId="{FB23B50B-3E78-4F62-BB15-38E143A8C9E8}"/>
          </ac:spMkLst>
        </pc:spChg>
        <pc:spChg chg="del mod">
          <ac:chgData name="Ragnhild Halvorsrud" userId="917ea340-fd63-490f-a7db-68428d24cf32" providerId="ADAL" clId="{3F26B701-AADC-4668-AAA4-FB7BA2B947B1}" dt="2020-06-19T09:17:11.218" v="5156" actId="478"/>
          <ac:spMkLst>
            <pc:docMk/>
            <pc:sldMk cId="2858277977" sldId="523"/>
            <ac:spMk id="269" creationId="{A6B471C5-653E-48C1-BB81-0869B1A0DCD1}"/>
          </ac:spMkLst>
        </pc:spChg>
        <pc:spChg chg="del mod">
          <ac:chgData name="Ragnhild Halvorsrud" userId="917ea340-fd63-490f-a7db-68428d24cf32" providerId="ADAL" clId="{3F26B701-AADC-4668-AAA4-FB7BA2B947B1}" dt="2020-06-19T09:17:11.218" v="5156" actId="478"/>
          <ac:spMkLst>
            <pc:docMk/>
            <pc:sldMk cId="2858277977" sldId="523"/>
            <ac:spMk id="270" creationId="{07689D87-F465-40B6-806C-D8187DDACFFF}"/>
          </ac:spMkLst>
        </pc:spChg>
        <pc:spChg chg="del mod">
          <ac:chgData name="Ragnhild Halvorsrud" userId="917ea340-fd63-490f-a7db-68428d24cf32" providerId="ADAL" clId="{3F26B701-AADC-4668-AAA4-FB7BA2B947B1}" dt="2020-06-19T09:17:11.218" v="5156" actId="478"/>
          <ac:spMkLst>
            <pc:docMk/>
            <pc:sldMk cId="2858277977" sldId="523"/>
            <ac:spMk id="271" creationId="{0DA77A01-2864-4897-B449-03BBB039E2FD}"/>
          </ac:spMkLst>
        </pc:spChg>
        <pc:spChg chg="del mod">
          <ac:chgData name="Ragnhild Halvorsrud" userId="917ea340-fd63-490f-a7db-68428d24cf32" providerId="ADAL" clId="{3F26B701-AADC-4668-AAA4-FB7BA2B947B1}" dt="2020-06-19T09:17:11.218" v="5156" actId="478"/>
          <ac:spMkLst>
            <pc:docMk/>
            <pc:sldMk cId="2858277977" sldId="523"/>
            <ac:spMk id="274" creationId="{BAFB401C-DBFA-4BA6-9C31-EA7B10DBD4A7}"/>
          </ac:spMkLst>
        </pc:spChg>
        <pc:spChg chg="del mod">
          <ac:chgData name="Ragnhild Halvorsrud" userId="917ea340-fd63-490f-a7db-68428d24cf32" providerId="ADAL" clId="{3F26B701-AADC-4668-AAA4-FB7BA2B947B1}" dt="2020-06-19T09:17:11.218" v="5156" actId="478"/>
          <ac:spMkLst>
            <pc:docMk/>
            <pc:sldMk cId="2858277977" sldId="523"/>
            <ac:spMk id="276" creationId="{77E623F5-4C8D-4A49-BD85-DA65257759AC}"/>
          </ac:spMkLst>
        </pc:spChg>
        <pc:spChg chg="del mod">
          <ac:chgData name="Ragnhild Halvorsrud" userId="917ea340-fd63-490f-a7db-68428d24cf32" providerId="ADAL" clId="{3F26B701-AADC-4668-AAA4-FB7BA2B947B1}" dt="2020-06-19T09:17:11.218" v="5156" actId="478"/>
          <ac:spMkLst>
            <pc:docMk/>
            <pc:sldMk cId="2858277977" sldId="523"/>
            <ac:spMk id="278" creationId="{A749D1DB-84EB-4228-B29A-056BC3D1EB53}"/>
          </ac:spMkLst>
        </pc:spChg>
        <pc:spChg chg="del mod">
          <ac:chgData name="Ragnhild Halvorsrud" userId="917ea340-fd63-490f-a7db-68428d24cf32" providerId="ADAL" clId="{3F26B701-AADC-4668-AAA4-FB7BA2B947B1}" dt="2020-06-19T09:17:11.218" v="5156" actId="478"/>
          <ac:spMkLst>
            <pc:docMk/>
            <pc:sldMk cId="2858277977" sldId="523"/>
            <ac:spMk id="279" creationId="{0E4D0815-F903-476E-8516-4DFC5B54752C}"/>
          </ac:spMkLst>
        </pc:spChg>
        <pc:spChg chg="del mod">
          <ac:chgData name="Ragnhild Halvorsrud" userId="917ea340-fd63-490f-a7db-68428d24cf32" providerId="ADAL" clId="{3F26B701-AADC-4668-AAA4-FB7BA2B947B1}" dt="2020-06-19T09:17:11.218" v="5156" actId="478"/>
          <ac:spMkLst>
            <pc:docMk/>
            <pc:sldMk cId="2858277977" sldId="523"/>
            <ac:spMk id="280" creationId="{6FCFEFC6-ECEB-467E-B8A8-69A5A59A8248}"/>
          </ac:spMkLst>
        </pc:spChg>
        <pc:spChg chg="del mod">
          <ac:chgData name="Ragnhild Halvorsrud" userId="917ea340-fd63-490f-a7db-68428d24cf32" providerId="ADAL" clId="{3F26B701-AADC-4668-AAA4-FB7BA2B947B1}" dt="2020-06-19T09:17:11.218" v="5156" actId="478"/>
          <ac:spMkLst>
            <pc:docMk/>
            <pc:sldMk cId="2858277977" sldId="523"/>
            <ac:spMk id="282" creationId="{EC577213-DF52-4519-9BCC-82997433F919}"/>
          </ac:spMkLst>
        </pc:spChg>
        <pc:spChg chg="del mod">
          <ac:chgData name="Ragnhild Halvorsrud" userId="917ea340-fd63-490f-a7db-68428d24cf32" providerId="ADAL" clId="{3F26B701-AADC-4668-AAA4-FB7BA2B947B1}" dt="2020-06-19T09:17:11.218" v="5156" actId="478"/>
          <ac:spMkLst>
            <pc:docMk/>
            <pc:sldMk cId="2858277977" sldId="523"/>
            <ac:spMk id="286" creationId="{F96B6C2F-DC6C-49A2-B803-0C664FED25D0}"/>
          </ac:spMkLst>
        </pc:spChg>
        <pc:spChg chg="del mod">
          <ac:chgData name="Ragnhild Halvorsrud" userId="917ea340-fd63-490f-a7db-68428d24cf32" providerId="ADAL" clId="{3F26B701-AADC-4668-AAA4-FB7BA2B947B1}" dt="2020-06-19T09:17:11.218" v="5156" actId="478"/>
          <ac:spMkLst>
            <pc:docMk/>
            <pc:sldMk cId="2858277977" sldId="523"/>
            <ac:spMk id="287" creationId="{F2CBA80C-15BC-4C4D-B269-F66D4C771067}"/>
          </ac:spMkLst>
        </pc:spChg>
        <pc:spChg chg="del mod">
          <ac:chgData name="Ragnhild Halvorsrud" userId="917ea340-fd63-490f-a7db-68428d24cf32" providerId="ADAL" clId="{3F26B701-AADC-4668-AAA4-FB7BA2B947B1}" dt="2020-06-19T09:17:11.218" v="5156" actId="478"/>
          <ac:spMkLst>
            <pc:docMk/>
            <pc:sldMk cId="2858277977" sldId="523"/>
            <ac:spMk id="299" creationId="{2EB66A4B-4939-432E-A4D6-3DBB0F7F8C95}"/>
          </ac:spMkLst>
        </pc:spChg>
        <pc:spChg chg="del mod">
          <ac:chgData name="Ragnhild Halvorsrud" userId="917ea340-fd63-490f-a7db-68428d24cf32" providerId="ADAL" clId="{3F26B701-AADC-4668-AAA4-FB7BA2B947B1}" dt="2020-06-19T09:17:11.218" v="5156" actId="478"/>
          <ac:spMkLst>
            <pc:docMk/>
            <pc:sldMk cId="2858277977" sldId="523"/>
            <ac:spMk id="300" creationId="{3E8E359A-757E-4982-A76F-CA4D90797652}"/>
          </ac:spMkLst>
        </pc:spChg>
        <pc:spChg chg="del mod">
          <ac:chgData name="Ragnhild Halvorsrud" userId="917ea340-fd63-490f-a7db-68428d24cf32" providerId="ADAL" clId="{3F26B701-AADC-4668-AAA4-FB7BA2B947B1}" dt="2020-06-19T09:17:11.218" v="5156" actId="478"/>
          <ac:spMkLst>
            <pc:docMk/>
            <pc:sldMk cId="2858277977" sldId="523"/>
            <ac:spMk id="301" creationId="{373F61BD-C419-40D4-9D9F-32A782C41727}"/>
          </ac:spMkLst>
        </pc:spChg>
        <pc:spChg chg="del mod">
          <ac:chgData name="Ragnhild Halvorsrud" userId="917ea340-fd63-490f-a7db-68428d24cf32" providerId="ADAL" clId="{3F26B701-AADC-4668-AAA4-FB7BA2B947B1}" dt="2020-06-19T09:17:11.218" v="5156" actId="478"/>
          <ac:spMkLst>
            <pc:docMk/>
            <pc:sldMk cId="2858277977" sldId="523"/>
            <ac:spMk id="302" creationId="{E08E9368-DB9B-4B1C-8D39-981451A6BB18}"/>
          </ac:spMkLst>
        </pc:spChg>
        <pc:spChg chg="del mod">
          <ac:chgData name="Ragnhild Halvorsrud" userId="917ea340-fd63-490f-a7db-68428d24cf32" providerId="ADAL" clId="{3F26B701-AADC-4668-AAA4-FB7BA2B947B1}" dt="2020-06-19T09:17:11.218" v="5156" actId="478"/>
          <ac:spMkLst>
            <pc:docMk/>
            <pc:sldMk cId="2858277977" sldId="523"/>
            <ac:spMk id="303" creationId="{747FBF5C-095A-45FE-8854-D429DEF68794}"/>
          </ac:spMkLst>
        </pc:spChg>
        <pc:spChg chg="del mod">
          <ac:chgData name="Ragnhild Halvorsrud" userId="917ea340-fd63-490f-a7db-68428d24cf32" providerId="ADAL" clId="{3F26B701-AADC-4668-AAA4-FB7BA2B947B1}" dt="2020-06-19T09:32:36.918" v="6758" actId="478"/>
          <ac:spMkLst>
            <pc:docMk/>
            <pc:sldMk cId="2858277977" sldId="523"/>
            <ac:spMk id="305" creationId="{0DBF0D01-D33F-4C68-91B2-C55C2397487D}"/>
          </ac:spMkLst>
        </pc:spChg>
        <pc:spChg chg="del mod">
          <ac:chgData name="Ragnhild Halvorsrud" userId="917ea340-fd63-490f-a7db-68428d24cf32" providerId="ADAL" clId="{3F26B701-AADC-4668-AAA4-FB7BA2B947B1}" dt="2020-06-19T09:22:16.326" v="5185" actId="478"/>
          <ac:spMkLst>
            <pc:docMk/>
            <pc:sldMk cId="2858277977" sldId="523"/>
            <ac:spMk id="308" creationId="{9F7577AC-69E9-4408-99C3-C85FD5501648}"/>
          </ac:spMkLst>
        </pc:spChg>
        <pc:spChg chg="mod">
          <ac:chgData name="Ragnhild Halvorsrud" userId="917ea340-fd63-490f-a7db-68428d24cf32" providerId="ADAL" clId="{3F26B701-AADC-4668-AAA4-FB7BA2B947B1}" dt="2020-06-19T09:17:28.036" v="5157"/>
          <ac:spMkLst>
            <pc:docMk/>
            <pc:sldMk cId="2858277977" sldId="523"/>
            <ac:spMk id="311" creationId="{985C3B83-6896-4E4B-BF09-EED848AC0A3A}"/>
          </ac:spMkLst>
        </pc:spChg>
        <pc:spChg chg="mod">
          <ac:chgData name="Ragnhild Halvorsrud" userId="917ea340-fd63-490f-a7db-68428d24cf32" providerId="ADAL" clId="{3F26B701-AADC-4668-AAA4-FB7BA2B947B1}" dt="2020-06-19T09:17:28.036" v="5157"/>
          <ac:spMkLst>
            <pc:docMk/>
            <pc:sldMk cId="2858277977" sldId="523"/>
            <ac:spMk id="312" creationId="{5916C3FB-5EAB-4CB1-977E-4FDA0029950A}"/>
          </ac:spMkLst>
        </pc:spChg>
        <pc:spChg chg="mod">
          <ac:chgData name="Ragnhild Halvorsrud" userId="917ea340-fd63-490f-a7db-68428d24cf32" providerId="ADAL" clId="{3F26B701-AADC-4668-AAA4-FB7BA2B947B1}" dt="2020-06-19T17:20:46.475" v="16351" actId="790"/>
          <ac:spMkLst>
            <pc:docMk/>
            <pc:sldMk cId="2858277977" sldId="523"/>
            <ac:spMk id="313" creationId="{426AB4B2-A908-41D8-AA22-63EF3139CEE0}"/>
          </ac:spMkLst>
        </pc:spChg>
        <pc:spChg chg="mod">
          <ac:chgData name="Ragnhild Halvorsrud" userId="917ea340-fd63-490f-a7db-68428d24cf32" providerId="ADAL" clId="{3F26B701-AADC-4668-AAA4-FB7BA2B947B1}" dt="2020-06-19T17:20:46.477" v="16352" actId="790"/>
          <ac:spMkLst>
            <pc:docMk/>
            <pc:sldMk cId="2858277977" sldId="523"/>
            <ac:spMk id="314" creationId="{F621B33F-B7F9-4AF7-B1DE-B5A9FBF7725B}"/>
          </ac:spMkLst>
        </pc:spChg>
        <pc:spChg chg="mod">
          <ac:chgData name="Ragnhild Halvorsrud" userId="917ea340-fd63-490f-a7db-68428d24cf32" providerId="ADAL" clId="{3F26B701-AADC-4668-AAA4-FB7BA2B947B1}" dt="2020-06-19T09:17:28.036" v="5157"/>
          <ac:spMkLst>
            <pc:docMk/>
            <pc:sldMk cId="2858277977" sldId="523"/>
            <ac:spMk id="315" creationId="{A93B7ED1-8F43-4667-847E-8D3D2CF194A2}"/>
          </ac:spMkLst>
        </pc:spChg>
        <pc:spChg chg="mod">
          <ac:chgData name="Ragnhild Halvorsrud" userId="917ea340-fd63-490f-a7db-68428d24cf32" providerId="ADAL" clId="{3F26B701-AADC-4668-AAA4-FB7BA2B947B1}" dt="2020-06-19T09:17:28.036" v="5157"/>
          <ac:spMkLst>
            <pc:docMk/>
            <pc:sldMk cId="2858277977" sldId="523"/>
            <ac:spMk id="316" creationId="{5ADB925C-F0EC-42EC-8B14-36305A0E711F}"/>
          </ac:spMkLst>
        </pc:spChg>
        <pc:spChg chg="mod">
          <ac:chgData name="Ragnhild Halvorsrud" userId="917ea340-fd63-490f-a7db-68428d24cf32" providerId="ADAL" clId="{3F26B701-AADC-4668-AAA4-FB7BA2B947B1}" dt="2020-06-19T09:17:28.036" v="5157"/>
          <ac:spMkLst>
            <pc:docMk/>
            <pc:sldMk cId="2858277977" sldId="523"/>
            <ac:spMk id="317" creationId="{28C48CA8-764A-4F1A-94FD-4BCC2770816A}"/>
          </ac:spMkLst>
        </pc:spChg>
        <pc:spChg chg="mod">
          <ac:chgData name="Ragnhild Halvorsrud" userId="917ea340-fd63-490f-a7db-68428d24cf32" providerId="ADAL" clId="{3F26B701-AADC-4668-AAA4-FB7BA2B947B1}" dt="2020-06-19T09:17:28.036" v="5157"/>
          <ac:spMkLst>
            <pc:docMk/>
            <pc:sldMk cId="2858277977" sldId="523"/>
            <ac:spMk id="318" creationId="{D6162049-F675-4948-93CB-D498706DC106}"/>
          </ac:spMkLst>
        </pc:spChg>
        <pc:spChg chg="mod">
          <ac:chgData name="Ragnhild Halvorsrud" userId="917ea340-fd63-490f-a7db-68428d24cf32" providerId="ADAL" clId="{3F26B701-AADC-4668-AAA4-FB7BA2B947B1}" dt="2020-06-19T09:17:28.036" v="5157"/>
          <ac:spMkLst>
            <pc:docMk/>
            <pc:sldMk cId="2858277977" sldId="523"/>
            <ac:spMk id="319" creationId="{55106B61-A3CE-4DE9-B1B4-D741BE91D3F9}"/>
          </ac:spMkLst>
        </pc:spChg>
        <pc:spChg chg="mod">
          <ac:chgData name="Ragnhild Halvorsrud" userId="917ea340-fd63-490f-a7db-68428d24cf32" providerId="ADAL" clId="{3F26B701-AADC-4668-AAA4-FB7BA2B947B1}" dt="2020-06-19T09:17:28.036" v="5157"/>
          <ac:spMkLst>
            <pc:docMk/>
            <pc:sldMk cId="2858277977" sldId="523"/>
            <ac:spMk id="320" creationId="{5F5E1E66-4FC8-4A89-8494-4D340F0187EF}"/>
          </ac:spMkLst>
        </pc:spChg>
        <pc:spChg chg="mod">
          <ac:chgData name="Ragnhild Halvorsrud" userId="917ea340-fd63-490f-a7db-68428d24cf32" providerId="ADAL" clId="{3F26B701-AADC-4668-AAA4-FB7BA2B947B1}" dt="2020-06-19T09:17:28.036" v="5157"/>
          <ac:spMkLst>
            <pc:docMk/>
            <pc:sldMk cId="2858277977" sldId="523"/>
            <ac:spMk id="322" creationId="{0E0DBB50-00F4-4BAC-9AF4-B7E53C021DC1}"/>
          </ac:spMkLst>
        </pc:spChg>
        <pc:spChg chg="mod">
          <ac:chgData name="Ragnhild Halvorsrud" userId="917ea340-fd63-490f-a7db-68428d24cf32" providerId="ADAL" clId="{3F26B701-AADC-4668-AAA4-FB7BA2B947B1}" dt="2020-06-19T09:17:28.036" v="5157"/>
          <ac:spMkLst>
            <pc:docMk/>
            <pc:sldMk cId="2858277977" sldId="523"/>
            <ac:spMk id="323" creationId="{7CB875D7-D1E3-4431-97D8-0A8DBE4E41CE}"/>
          </ac:spMkLst>
        </pc:spChg>
        <pc:spChg chg="mod">
          <ac:chgData name="Ragnhild Halvorsrud" userId="917ea340-fd63-490f-a7db-68428d24cf32" providerId="ADAL" clId="{3F26B701-AADC-4668-AAA4-FB7BA2B947B1}" dt="2020-06-19T09:17:28.036" v="5157"/>
          <ac:spMkLst>
            <pc:docMk/>
            <pc:sldMk cId="2858277977" sldId="523"/>
            <ac:spMk id="324" creationId="{CFA06CC5-4E43-4E90-B59E-178A97A342EC}"/>
          </ac:spMkLst>
        </pc:spChg>
        <pc:spChg chg="mod">
          <ac:chgData name="Ragnhild Halvorsrud" userId="917ea340-fd63-490f-a7db-68428d24cf32" providerId="ADAL" clId="{3F26B701-AADC-4668-AAA4-FB7BA2B947B1}" dt="2020-06-19T09:17:28.036" v="5157"/>
          <ac:spMkLst>
            <pc:docMk/>
            <pc:sldMk cId="2858277977" sldId="523"/>
            <ac:spMk id="325" creationId="{F2B699E0-C591-47E3-B04E-48D109281708}"/>
          </ac:spMkLst>
        </pc:spChg>
        <pc:spChg chg="mod">
          <ac:chgData name="Ragnhild Halvorsrud" userId="917ea340-fd63-490f-a7db-68428d24cf32" providerId="ADAL" clId="{3F26B701-AADC-4668-AAA4-FB7BA2B947B1}" dt="2020-06-19T09:17:28.036" v="5157"/>
          <ac:spMkLst>
            <pc:docMk/>
            <pc:sldMk cId="2858277977" sldId="523"/>
            <ac:spMk id="326" creationId="{63FC970C-F323-46F4-8179-CBD8D135457E}"/>
          </ac:spMkLst>
        </pc:spChg>
        <pc:spChg chg="mod">
          <ac:chgData name="Ragnhild Halvorsrud" userId="917ea340-fd63-490f-a7db-68428d24cf32" providerId="ADAL" clId="{3F26B701-AADC-4668-AAA4-FB7BA2B947B1}" dt="2020-06-19T09:17:28.036" v="5157"/>
          <ac:spMkLst>
            <pc:docMk/>
            <pc:sldMk cId="2858277977" sldId="523"/>
            <ac:spMk id="327" creationId="{FDDA6DEB-E5D1-4430-8E78-85B55B5DB720}"/>
          </ac:spMkLst>
        </pc:spChg>
        <pc:spChg chg="mod">
          <ac:chgData name="Ragnhild Halvorsrud" userId="917ea340-fd63-490f-a7db-68428d24cf32" providerId="ADAL" clId="{3F26B701-AADC-4668-AAA4-FB7BA2B947B1}" dt="2020-06-19T09:17:28.036" v="5157"/>
          <ac:spMkLst>
            <pc:docMk/>
            <pc:sldMk cId="2858277977" sldId="523"/>
            <ac:spMk id="328" creationId="{A550F28C-3B29-4ECC-AB02-3BF37556C1FC}"/>
          </ac:spMkLst>
        </pc:spChg>
        <pc:spChg chg="mod">
          <ac:chgData name="Ragnhild Halvorsrud" userId="917ea340-fd63-490f-a7db-68428d24cf32" providerId="ADAL" clId="{3F26B701-AADC-4668-AAA4-FB7BA2B947B1}" dt="2020-06-19T09:17:28.036" v="5157"/>
          <ac:spMkLst>
            <pc:docMk/>
            <pc:sldMk cId="2858277977" sldId="523"/>
            <ac:spMk id="329" creationId="{1FF2D48A-228E-499D-ADF6-2C0CD7748223}"/>
          </ac:spMkLst>
        </pc:spChg>
        <pc:spChg chg="mod">
          <ac:chgData name="Ragnhild Halvorsrud" userId="917ea340-fd63-490f-a7db-68428d24cf32" providerId="ADAL" clId="{3F26B701-AADC-4668-AAA4-FB7BA2B947B1}" dt="2020-06-19T09:17:28.036" v="5157"/>
          <ac:spMkLst>
            <pc:docMk/>
            <pc:sldMk cId="2858277977" sldId="523"/>
            <ac:spMk id="331" creationId="{D56F9442-8346-4116-AEE9-6BD7E1C6EBAA}"/>
          </ac:spMkLst>
        </pc:spChg>
        <pc:spChg chg="mod">
          <ac:chgData name="Ragnhild Halvorsrud" userId="917ea340-fd63-490f-a7db-68428d24cf32" providerId="ADAL" clId="{3F26B701-AADC-4668-AAA4-FB7BA2B947B1}" dt="2020-06-19T09:17:28.036" v="5157"/>
          <ac:spMkLst>
            <pc:docMk/>
            <pc:sldMk cId="2858277977" sldId="523"/>
            <ac:spMk id="332" creationId="{B0B9B9CA-4630-4DFC-872C-DBE1473FDCE6}"/>
          </ac:spMkLst>
        </pc:spChg>
        <pc:spChg chg="mod">
          <ac:chgData name="Ragnhild Halvorsrud" userId="917ea340-fd63-490f-a7db-68428d24cf32" providerId="ADAL" clId="{3F26B701-AADC-4668-AAA4-FB7BA2B947B1}" dt="2020-06-19T09:17:28.036" v="5157"/>
          <ac:spMkLst>
            <pc:docMk/>
            <pc:sldMk cId="2858277977" sldId="523"/>
            <ac:spMk id="333" creationId="{3FB93A61-86ED-4439-9709-7014C96BE0E1}"/>
          </ac:spMkLst>
        </pc:spChg>
        <pc:spChg chg="mod">
          <ac:chgData name="Ragnhild Halvorsrud" userId="917ea340-fd63-490f-a7db-68428d24cf32" providerId="ADAL" clId="{3F26B701-AADC-4668-AAA4-FB7BA2B947B1}" dt="2020-06-19T09:17:28.036" v="5157"/>
          <ac:spMkLst>
            <pc:docMk/>
            <pc:sldMk cId="2858277977" sldId="523"/>
            <ac:spMk id="334" creationId="{100C39F0-EE8E-455D-ACB4-F56778B3A4FD}"/>
          </ac:spMkLst>
        </pc:spChg>
        <pc:spChg chg="mod">
          <ac:chgData name="Ragnhild Halvorsrud" userId="917ea340-fd63-490f-a7db-68428d24cf32" providerId="ADAL" clId="{3F26B701-AADC-4668-AAA4-FB7BA2B947B1}" dt="2020-06-19T09:17:28.036" v="5157"/>
          <ac:spMkLst>
            <pc:docMk/>
            <pc:sldMk cId="2858277977" sldId="523"/>
            <ac:spMk id="335" creationId="{5CCE7967-38A4-4E56-8B12-D1E7836271F7}"/>
          </ac:spMkLst>
        </pc:spChg>
        <pc:spChg chg="mod">
          <ac:chgData name="Ragnhild Halvorsrud" userId="917ea340-fd63-490f-a7db-68428d24cf32" providerId="ADAL" clId="{3F26B701-AADC-4668-AAA4-FB7BA2B947B1}" dt="2020-06-19T09:17:28.036" v="5157"/>
          <ac:spMkLst>
            <pc:docMk/>
            <pc:sldMk cId="2858277977" sldId="523"/>
            <ac:spMk id="336" creationId="{34A8A2CC-E114-41DA-8FC7-CA37F82E5F20}"/>
          </ac:spMkLst>
        </pc:spChg>
        <pc:spChg chg="mod">
          <ac:chgData name="Ragnhild Halvorsrud" userId="917ea340-fd63-490f-a7db-68428d24cf32" providerId="ADAL" clId="{3F26B701-AADC-4668-AAA4-FB7BA2B947B1}" dt="2020-06-19T09:17:28.036" v="5157"/>
          <ac:spMkLst>
            <pc:docMk/>
            <pc:sldMk cId="2858277977" sldId="523"/>
            <ac:spMk id="337" creationId="{92EF0A42-6B31-4219-A3DC-F369CEA57027}"/>
          </ac:spMkLst>
        </pc:spChg>
        <pc:spChg chg="mod">
          <ac:chgData name="Ragnhild Halvorsrud" userId="917ea340-fd63-490f-a7db-68428d24cf32" providerId="ADAL" clId="{3F26B701-AADC-4668-AAA4-FB7BA2B947B1}" dt="2020-06-19T09:17:28.036" v="5157"/>
          <ac:spMkLst>
            <pc:docMk/>
            <pc:sldMk cId="2858277977" sldId="523"/>
            <ac:spMk id="338" creationId="{3ED81D05-D357-43DB-BEBD-9BE7C073D222}"/>
          </ac:spMkLst>
        </pc:spChg>
        <pc:spChg chg="mod">
          <ac:chgData name="Ragnhild Halvorsrud" userId="917ea340-fd63-490f-a7db-68428d24cf32" providerId="ADAL" clId="{3F26B701-AADC-4668-AAA4-FB7BA2B947B1}" dt="2020-06-19T09:17:28.036" v="5157"/>
          <ac:spMkLst>
            <pc:docMk/>
            <pc:sldMk cId="2858277977" sldId="523"/>
            <ac:spMk id="340" creationId="{A00667B1-F5EC-4217-BE32-8A0924579A41}"/>
          </ac:spMkLst>
        </pc:spChg>
        <pc:spChg chg="mod">
          <ac:chgData name="Ragnhild Halvorsrud" userId="917ea340-fd63-490f-a7db-68428d24cf32" providerId="ADAL" clId="{3F26B701-AADC-4668-AAA4-FB7BA2B947B1}" dt="2020-06-19T09:17:28.036" v="5157"/>
          <ac:spMkLst>
            <pc:docMk/>
            <pc:sldMk cId="2858277977" sldId="523"/>
            <ac:spMk id="341" creationId="{C7B09B25-B07F-4AF7-B693-AB1076303EB6}"/>
          </ac:spMkLst>
        </pc:spChg>
        <pc:spChg chg="mod">
          <ac:chgData name="Ragnhild Halvorsrud" userId="917ea340-fd63-490f-a7db-68428d24cf32" providerId="ADAL" clId="{3F26B701-AADC-4668-AAA4-FB7BA2B947B1}" dt="2020-06-19T09:17:28.036" v="5157"/>
          <ac:spMkLst>
            <pc:docMk/>
            <pc:sldMk cId="2858277977" sldId="523"/>
            <ac:spMk id="342" creationId="{295C1D10-389E-40E7-997A-B052591C336C}"/>
          </ac:spMkLst>
        </pc:spChg>
        <pc:spChg chg="mod">
          <ac:chgData name="Ragnhild Halvorsrud" userId="917ea340-fd63-490f-a7db-68428d24cf32" providerId="ADAL" clId="{3F26B701-AADC-4668-AAA4-FB7BA2B947B1}" dt="2020-06-19T09:17:28.036" v="5157"/>
          <ac:spMkLst>
            <pc:docMk/>
            <pc:sldMk cId="2858277977" sldId="523"/>
            <ac:spMk id="343" creationId="{E3447449-6FED-4F9C-8CCC-D701FFCE8944}"/>
          </ac:spMkLst>
        </pc:spChg>
        <pc:spChg chg="mod">
          <ac:chgData name="Ragnhild Halvorsrud" userId="917ea340-fd63-490f-a7db-68428d24cf32" providerId="ADAL" clId="{3F26B701-AADC-4668-AAA4-FB7BA2B947B1}" dt="2020-06-19T09:17:28.036" v="5157"/>
          <ac:spMkLst>
            <pc:docMk/>
            <pc:sldMk cId="2858277977" sldId="523"/>
            <ac:spMk id="344" creationId="{E769DF1C-F330-4F77-A4F5-FE452A7AF9CE}"/>
          </ac:spMkLst>
        </pc:spChg>
        <pc:spChg chg="mod">
          <ac:chgData name="Ragnhild Halvorsrud" userId="917ea340-fd63-490f-a7db-68428d24cf32" providerId="ADAL" clId="{3F26B701-AADC-4668-AAA4-FB7BA2B947B1}" dt="2020-06-19T09:17:28.036" v="5157"/>
          <ac:spMkLst>
            <pc:docMk/>
            <pc:sldMk cId="2858277977" sldId="523"/>
            <ac:spMk id="345" creationId="{B465144F-C16F-4680-982A-D9B904D24F5D}"/>
          </ac:spMkLst>
        </pc:spChg>
        <pc:spChg chg="mod">
          <ac:chgData name="Ragnhild Halvorsrud" userId="917ea340-fd63-490f-a7db-68428d24cf32" providerId="ADAL" clId="{3F26B701-AADC-4668-AAA4-FB7BA2B947B1}" dt="2020-06-19T09:17:28.036" v="5157"/>
          <ac:spMkLst>
            <pc:docMk/>
            <pc:sldMk cId="2858277977" sldId="523"/>
            <ac:spMk id="346" creationId="{1DCCE1D0-9BC6-46F0-9F1F-A46D43C51FB7}"/>
          </ac:spMkLst>
        </pc:spChg>
        <pc:spChg chg="mod">
          <ac:chgData name="Ragnhild Halvorsrud" userId="917ea340-fd63-490f-a7db-68428d24cf32" providerId="ADAL" clId="{3F26B701-AADC-4668-AAA4-FB7BA2B947B1}" dt="2020-06-19T09:17:28.036" v="5157"/>
          <ac:spMkLst>
            <pc:docMk/>
            <pc:sldMk cId="2858277977" sldId="523"/>
            <ac:spMk id="347" creationId="{8D8515A3-C4F0-4A4F-BC04-63001555648D}"/>
          </ac:spMkLst>
        </pc:spChg>
        <pc:spChg chg="mod">
          <ac:chgData name="Ragnhild Halvorsrud" userId="917ea340-fd63-490f-a7db-68428d24cf32" providerId="ADAL" clId="{3F26B701-AADC-4668-AAA4-FB7BA2B947B1}" dt="2020-06-19T09:17:28.036" v="5157"/>
          <ac:spMkLst>
            <pc:docMk/>
            <pc:sldMk cId="2858277977" sldId="523"/>
            <ac:spMk id="349" creationId="{BA644F38-11F4-43BE-A8C1-1019FE431A7E}"/>
          </ac:spMkLst>
        </pc:spChg>
        <pc:spChg chg="mod">
          <ac:chgData name="Ragnhild Halvorsrud" userId="917ea340-fd63-490f-a7db-68428d24cf32" providerId="ADAL" clId="{3F26B701-AADC-4668-AAA4-FB7BA2B947B1}" dt="2020-06-19T09:17:28.036" v="5157"/>
          <ac:spMkLst>
            <pc:docMk/>
            <pc:sldMk cId="2858277977" sldId="523"/>
            <ac:spMk id="350" creationId="{FF652A12-755E-4DF3-99C3-066FC801AB24}"/>
          </ac:spMkLst>
        </pc:spChg>
        <pc:spChg chg="mod">
          <ac:chgData name="Ragnhild Halvorsrud" userId="917ea340-fd63-490f-a7db-68428d24cf32" providerId="ADAL" clId="{3F26B701-AADC-4668-AAA4-FB7BA2B947B1}" dt="2020-06-19T09:17:28.036" v="5157"/>
          <ac:spMkLst>
            <pc:docMk/>
            <pc:sldMk cId="2858277977" sldId="523"/>
            <ac:spMk id="351" creationId="{FBB4737A-31AF-412F-BDDB-77FC894C665B}"/>
          </ac:spMkLst>
        </pc:spChg>
        <pc:spChg chg="mod">
          <ac:chgData name="Ragnhild Halvorsrud" userId="917ea340-fd63-490f-a7db-68428d24cf32" providerId="ADAL" clId="{3F26B701-AADC-4668-AAA4-FB7BA2B947B1}" dt="2020-06-19T09:17:28.036" v="5157"/>
          <ac:spMkLst>
            <pc:docMk/>
            <pc:sldMk cId="2858277977" sldId="523"/>
            <ac:spMk id="352" creationId="{8EC460D8-0AE1-478C-8E55-0C0E47A53ED0}"/>
          </ac:spMkLst>
        </pc:spChg>
        <pc:spChg chg="mod">
          <ac:chgData name="Ragnhild Halvorsrud" userId="917ea340-fd63-490f-a7db-68428d24cf32" providerId="ADAL" clId="{3F26B701-AADC-4668-AAA4-FB7BA2B947B1}" dt="2020-06-19T09:17:28.036" v="5157"/>
          <ac:spMkLst>
            <pc:docMk/>
            <pc:sldMk cId="2858277977" sldId="523"/>
            <ac:spMk id="353" creationId="{BB16AEE7-DA8D-451B-90C0-39447A65CAA0}"/>
          </ac:spMkLst>
        </pc:spChg>
        <pc:spChg chg="mod">
          <ac:chgData name="Ragnhild Halvorsrud" userId="917ea340-fd63-490f-a7db-68428d24cf32" providerId="ADAL" clId="{3F26B701-AADC-4668-AAA4-FB7BA2B947B1}" dt="2020-06-19T09:17:28.036" v="5157"/>
          <ac:spMkLst>
            <pc:docMk/>
            <pc:sldMk cId="2858277977" sldId="523"/>
            <ac:spMk id="354" creationId="{12C2DD7C-450F-41F9-BEAF-4FC2A69D4855}"/>
          </ac:spMkLst>
        </pc:spChg>
        <pc:spChg chg="mod">
          <ac:chgData name="Ragnhild Halvorsrud" userId="917ea340-fd63-490f-a7db-68428d24cf32" providerId="ADAL" clId="{3F26B701-AADC-4668-AAA4-FB7BA2B947B1}" dt="2020-06-19T09:17:28.036" v="5157"/>
          <ac:spMkLst>
            <pc:docMk/>
            <pc:sldMk cId="2858277977" sldId="523"/>
            <ac:spMk id="355" creationId="{15E7B65A-EA03-4A6F-9C71-C2E32F4F4501}"/>
          </ac:spMkLst>
        </pc:spChg>
        <pc:spChg chg="mod">
          <ac:chgData name="Ragnhild Halvorsrud" userId="917ea340-fd63-490f-a7db-68428d24cf32" providerId="ADAL" clId="{3F26B701-AADC-4668-AAA4-FB7BA2B947B1}" dt="2020-06-19T09:17:28.036" v="5157"/>
          <ac:spMkLst>
            <pc:docMk/>
            <pc:sldMk cId="2858277977" sldId="523"/>
            <ac:spMk id="356" creationId="{C7D40444-501C-4922-90CF-C477EE0D53D5}"/>
          </ac:spMkLst>
        </pc:spChg>
        <pc:spChg chg="mod">
          <ac:chgData name="Ragnhild Halvorsrud" userId="917ea340-fd63-490f-a7db-68428d24cf32" providerId="ADAL" clId="{3F26B701-AADC-4668-AAA4-FB7BA2B947B1}" dt="2020-06-19T09:17:28.036" v="5157"/>
          <ac:spMkLst>
            <pc:docMk/>
            <pc:sldMk cId="2858277977" sldId="523"/>
            <ac:spMk id="358" creationId="{5B260243-EDDB-4668-8FC6-470076872F4E}"/>
          </ac:spMkLst>
        </pc:spChg>
        <pc:spChg chg="mod">
          <ac:chgData name="Ragnhild Halvorsrud" userId="917ea340-fd63-490f-a7db-68428d24cf32" providerId="ADAL" clId="{3F26B701-AADC-4668-AAA4-FB7BA2B947B1}" dt="2020-06-19T09:17:28.036" v="5157"/>
          <ac:spMkLst>
            <pc:docMk/>
            <pc:sldMk cId="2858277977" sldId="523"/>
            <ac:spMk id="359" creationId="{CDB159AF-1877-43F0-92A4-991D63DB7042}"/>
          </ac:spMkLst>
        </pc:spChg>
        <pc:spChg chg="mod">
          <ac:chgData name="Ragnhild Halvorsrud" userId="917ea340-fd63-490f-a7db-68428d24cf32" providerId="ADAL" clId="{3F26B701-AADC-4668-AAA4-FB7BA2B947B1}" dt="2020-06-19T09:17:28.036" v="5157"/>
          <ac:spMkLst>
            <pc:docMk/>
            <pc:sldMk cId="2858277977" sldId="523"/>
            <ac:spMk id="360" creationId="{80D3A2EF-0B97-4D63-B578-849AE9B6ACDF}"/>
          </ac:spMkLst>
        </pc:spChg>
        <pc:spChg chg="mod">
          <ac:chgData name="Ragnhild Halvorsrud" userId="917ea340-fd63-490f-a7db-68428d24cf32" providerId="ADAL" clId="{3F26B701-AADC-4668-AAA4-FB7BA2B947B1}" dt="2020-06-19T09:17:28.036" v="5157"/>
          <ac:spMkLst>
            <pc:docMk/>
            <pc:sldMk cId="2858277977" sldId="523"/>
            <ac:spMk id="361" creationId="{87C470B0-9E4B-4F1B-91F7-D6916316706E}"/>
          </ac:spMkLst>
        </pc:spChg>
        <pc:spChg chg="mod">
          <ac:chgData name="Ragnhild Halvorsrud" userId="917ea340-fd63-490f-a7db-68428d24cf32" providerId="ADAL" clId="{3F26B701-AADC-4668-AAA4-FB7BA2B947B1}" dt="2020-06-19T09:17:28.036" v="5157"/>
          <ac:spMkLst>
            <pc:docMk/>
            <pc:sldMk cId="2858277977" sldId="523"/>
            <ac:spMk id="362" creationId="{B7B883FC-4EEA-4794-9183-5FBB35E2F9F9}"/>
          </ac:spMkLst>
        </pc:spChg>
        <pc:spChg chg="mod">
          <ac:chgData name="Ragnhild Halvorsrud" userId="917ea340-fd63-490f-a7db-68428d24cf32" providerId="ADAL" clId="{3F26B701-AADC-4668-AAA4-FB7BA2B947B1}" dt="2020-06-19T09:17:28.036" v="5157"/>
          <ac:spMkLst>
            <pc:docMk/>
            <pc:sldMk cId="2858277977" sldId="523"/>
            <ac:spMk id="363" creationId="{AFA43468-E6D8-4D25-9997-73ADCCBDF7E1}"/>
          </ac:spMkLst>
        </pc:spChg>
        <pc:spChg chg="mod">
          <ac:chgData name="Ragnhild Halvorsrud" userId="917ea340-fd63-490f-a7db-68428d24cf32" providerId="ADAL" clId="{3F26B701-AADC-4668-AAA4-FB7BA2B947B1}" dt="2020-06-19T09:17:28.036" v="5157"/>
          <ac:spMkLst>
            <pc:docMk/>
            <pc:sldMk cId="2858277977" sldId="523"/>
            <ac:spMk id="364" creationId="{81F4F011-F6E0-4219-B486-F0F27310DA66}"/>
          </ac:spMkLst>
        </pc:spChg>
        <pc:spChg chg="mod">
          <ac:chgData name="Ragnhild Halvorsrud" userId="917ea340-fd63-490f-a7db-68428d24cf32" providerId="ADAL" clId="{3F26B701-AADC-4668-AAA4-FB7BA2B947B1}" dt="2020-06-19T09:17:28.036" v="5157"/>
          <ac:spMkLst>
            <pc:docMk/>
            <pc:sldMk cId="2858277977" sldId="523"/>
            <ac:spMk id="365" creationId="{63E2568C-42A1-4C0F-81D7-991905274D46}"/>
          </ac:spMkLst>
        </pc:spChg>
        <pc:spChg chg="mod">
          <ac:chgData name="Ragnhild Halvorsrud" userId="917ea340-fd63-490f-a7db-68428d24cf32" providerId="ADAL" clId="{3F26B701-AADC-4668-AAA4-FB7BA2B947B1}" dt="2020-06-19T09:17:28.036" v="5157"/>
          <ac:spMkLst>
            <pc:docMk/>
            <pc:sldMk cId="2858277977" sldId="523"/>
            <ac:spMk id="366" creationId="{0B2221E5-4B2A-4A1C-9ADB-78C584B4E3A8}"/>
          </ac:spMkLst>
        </pc:spChg>
        <pc:spChg chg="mod">
          <ac:chgData name="Ragnhild Halvorsrud" userId="917ea340-fd63-490f-a7db-68428d24cf32" providerId="ADAL" clId="{3F26B701-AADC-4668-AAA4-FB7BA2B947B1}" dt="2020-06-19T09:17:28.036" v="5157"/>
          <ac:spMkLst>
            <pc:docMk/>
            <pc:sldMk cId="2858277977" sldId="523"/>
            <ac:spMk id="367" creationId="{F798D68E-AE97-49E0-A8F9-C2B92F50038F}"/>
          </ac:spMkLst>
        </pc:spChg>
        <pc:spChg chg="mod">
          <ac:chgData name="Ragnhild Halvorsrud" userId="917ea340-fd63-490f-a7db-68428d24cf32" providerId="ADAL" clId="{3F26B701-AADC-4668-AAA4-FB7BA2B947B1}" dt="2020-06-19T09:17:28.036" v="5157"/>
          <ac:spMkLst>
            <pc:docMk/>
            <pc:sldMk cId="2858277977" sldId="523"/>
            <ac:spMk id="368" creationId="{C3A82C63-7A9E-424A-BECC-8A576E6C24D8}"/>
          </ac:spMkLst>
        </pc:spChg>
        <pc:spChg chg="mod">
          <ac:chgData name="Ragnhild Halvorsrud" userId="917ea340-fd63-490f-a7db-68428d24cf32" providerId="ADAL" clId="{3F26B701-AADC-4668-AAA4-FB7BA2B947B1}" dt="2020-06-19T09:17:28.036" v="5157"/>
          <ac:spMkLst>
            <pc:docMk/>
            <pc:sldMk cId="2858277977" sldId="523"/>
            <ac:spMk id="369" creationId="{4A88B82B-7558-422E-89CD-C6522DE445F1}"/>
          </ac:spMkLst>
        </pc:spChg>
        <pc:spChg chg="mod">
          <ac:chgData name="Ragnhild Halvorsrud" userId="917ea340-fd63-490f-a7db-68428d24cf32" providerId="ADAL" clId="{3F26B701-AADC-4668-AAA4-FB7BA2B947B1}" dt="2020-06-19T09:17:28.036" v="5157"/>
          <ac:spMkLst>
            <pc:docMk/>
            <pc:sldMk cId="2858277977" sldId="523"/>
            <ac:spMk id="370" creationId="{5062D9D7-FAAD-4175-A5A2-79D2E7E7A819}"/>
          </ac:spMkLst>
        </pc:spChg>
        <pc:spChg chg="mod">
          <ac:chgData name="Ragnhild Halvorsrud" userId="917ea340-fd63-490f-a7db-68428d24cf32" providerId="ADAL" clId="{3F26B701-AADC-4668-AAA4-FB7BA2B947B1}" dt="2020-06-19T09:17:28.036" v="5157"/>
          <ac:spMkLst>
            <pc:docMk/>
            <pc:sldMk cId="2858277977" sldId="523"/>
            <ac:spMk id="371" creationId="{122645B5-51A1-406D-B7BD-A639DE5D012A}"/>
          </ac:spMkLst>
        </pc:spChg>
        <pc:spChg chg="add del mod">
          <ac:chgData name="Ragnhild Halvorsrud" userId="917ea340-fd63-490f-a7db-68428d24cf32" providerId="ADAL" clId="{3F26B701-AADC-4668-AAA4-FB7BA2B947B1}" dt="2020-06-19T09:17:33.445" v="5158"/>
          <ac:spMkLst>
            <pc:docMk/>
            <pc:sldMk cId="2858277977" sldId="523"/>
            <ac:spMk id="383" creationId="{A7088D7A-9C08-467B-BF12-1A0FA1C8DD71}"/>
          </ac:spMkLst>
        </pc:spChg>
        <pc:spChg chg="add del mod">
          <ac:chgData name="Ragnhild Halvorsrud" userId="917ea340-fd63-490f-a7db-68428d24cf32" providerId="ADAL" clId="{3F26B701-AADC-4668-AAA4-FB7BA2B947B1}" dt="2020-06-19T09:17:33.445" v="5158"/>
          <ac:spMkLst>
            <pc:docMk/>
            <pc:sldMk cId="2858277977" sldId="523"/>
            <ac:spMk id="384" creationId="{B1020694-FFA1-4FE4-80A2-2362298ABF9F}"/>
          </ac:spMkLst>
        </pc:spChg>
        <pc:spChg chg="add del mod">
          <ac:chgData name="Ragnhild Halvorsrud" userId="917ea340-fd63-490f-a7db-68428d24cf32" providerId="ADAL" clId="{3F26B701-AADC-4668-AAA4-FB7BA2B947B1}" dt="2020-06-19T09:17:33.445" v="5158"/>
          <ac:spMkLst>
            <pc:docMk/>
            <pc:sldMk cId="2858277977" sldId="523"/>
            <ac:spMk id="385" creationId="{A33557E0-289C-4BF8-BB00-768FA2539663}"/>
          </ac:spMkLst>
        </pc:spChg>
        <pc:spChg chg="add del mod">
          <ac:chgData name="Ragnhild Halvorsrud" userId="917ea340-fd63-490f-a7db-68428d24cf32" providerId="ADAL" clId="{3F26B701-AADC-4668-AAA4-FB7BA2B947B1}" dt="2020-06-19T09:17:33.445" v="5158"/>
          <ac:spMkLst>
            <pc:docMk/>
            <pc:sldMk cId="2858277977" sldId="523"/>
            <ac:spMk id="386" creationId="{2525E72D-296A-42EB-B7F3-D9911A5FB6EA}"/>
          </ac:spMkLst>
        </pc:spChg>
        <pc:spChg chg="add del mod">
          <ac:chgData name="Ragnhild Halvorsrud" userId="917ea340-fd63-490f-a7db-68428d24cf32" providerId="ADAL" clId="{3F26B701-AADC-4668-AAA4-FB7BA2B947B1}" dt="2020-06-19T09:17:33.445" v="5158"/>
          <ac:spMkLst>
            <pc:docMk/>
            <pc:sldMk cId="2858277977" sldId="523"/>
            <ac:spMk id="387" creationId="{533EA0D0-D70E-46C2-B39A-F580D9B702D1}"/>
          </ac:spMkLst>
        </pc:spChg>
        <pc:spChg chg="add del mod">
          <ac:chgData name="Ragnhild Halvorsrud" userId="917ea340-fd63-490f-a7db-68428d24cf32" providerId="ADAL" clId="{3F26B701-AADC-4668-AAA4-FB7BA2B947B1}" dt="2020-06-19T09:17:33.445" v="5158"/>
          <ac:spMkLst>
            <pc:docMk/>
            <pc:sldMk cId="2858277977" sldId="523"/>
            <ac:spMk id="388" creationId="{7BDF671C-4F4B-424E-81B5-CF55B8710A6C}"/>
          </ac:spMkLst>
        </pc:spChg>
        <pc:spChg chg="add del mod">
          <ac:chgData name="Ragnhild Halvorsrud" userId="917ea340-fd63-490f-a7db-68428d24cf32" providerId="ADAL" clId="{3F26B701-AADC-4668-AAA4-FB7BA2B947B1}" dt="2020-06-19T09:17:33.445" v="5158"/>
          <ac:spMkLst>
            <pc:docMk/>
            <pc:sldMk cId="2858277977" sldId="523"/>
            <ac:spMk id="390" creationId="{5DBA5159-50F3-4E22-9848-8A2CEAB24C86}"/>
          </ac:spMkLst>
        </pc:spChg>
        <pc:spChg chg="add del mod">
          <ac:chgData name="Ragnhild Halvorsrud" userId="917ea340-fd63-490f-a7db-68428d24cf32" providerId="ADAL" clId="{3F26B701-AADC-4668-AAA4-FB7BA2B947B1}" dt="2020-06-19T09:17:33.445" v="5158"/>
          <ac:spMkLst>
            <pc:docMk/>
            <pc:sldMk cId="2858277977" sldId="523"/>
            <ac:spMk id="391" creationId="{A87F50EE-5E3E-4C82-9ED9-470DB3215C7B}"/>
          </ac:spMkLst>
        </pc:spChg>
        <pc:spChg chg="add del mod">
          <ac:chgData name="Ragnhild Halvorsrud" userId="917ea340-fd63-490f-a7db-68428d24cf32" providerId="ADAL" clId="{3F26B701-AADC-4668-AAA4-FB7BA2B947B1}" dt="2020-06-19T09:17:33.445" v="5158"/>
          <ac:spMkLst>
            <pc:docMk/>
            <pc:sldMk cId="2858277977" sldId="523"/>
            <ac:spMk id="392" creationId="{F5DFE1EA-83CB-4AD4-801B-B0666D3F29EF}"/>
          </ac:spMkLst>
        </pc:spChg>
        <pc:spChg chg="add del mod">
          <ac:chgData name="Ragnhild Halvorsrud" userId="917ea340-fd63-490f-a7db-68428d24cf32" providerId="ADAL" clId="{3F26B701-AADC-4668-AAA4-FB7BA2B947B1}" dt="2020-06-19T09:17:33.445" v="5158"/>
          <ac:spMkLst>
            <pc:docMk/>
            <pc:sldMk cId="2858277977" sldId="523"/>
            <ac:spMk id="393" creationId="{DA7A4423-FF64-4EE9-AE5D-501DE400BC12}"/>
          </ac:spMkLst>
        </pc:spChg>
        <pc:spChg chg="add del mod">
          <ac:chgData name="Ragnhild Halvorsrud" userId="917ea340-fd63-490f-a7db-68428d24cf32" providerId="ADAL" clId="{3F26B701-AADC-4668-AAA4-FB7BA2B947B1}" dt="2020-06-19T09:17:33.445" v="5158"/>
          <ac:spMkLst>
            <pc:docMk/>
            <pc:sldMk cId="2858277977" sldId="523"/>
            <ac:spMk id="394" creationId="{61D64D82-3C04-4B6F-A953-1AAA7F273298}"/>
          </ac:spMkLst>
        </pc:spChg>
        <pc:spChg chg="add del mod">
          <ac:chgData name="Ragnhild Halvorsrud" userId="917ea340-fd63-490f-a7db-68428d24cf32" providerId="ADAL" clId="{3F26B701-AADC-4668-AAA4-FB7BA2B947B1}" dt="2020-06-19T09:17:33.445" v="5158"/>
          <ac:spMkLst>
            <pc:docMk/>
            <pc:sldMk cId="2858277977" sldId="523"/>
            <ac:spMk id="395" creationId="{F0E09176-DD8E-4CE3-90A3-CC160B044428}"/>
          </ac:spMkLst>
        </pc:spChg>
        <pc:spChg chg="add del mod">
          <ac:chgData name="Ragnhild Halvorsrud" userId="917ea340-fd63-490f-a7db-68428d24cf32" providerId="ADAL" clId="{3F26B701-AADC-4668-AAA4-FB7BA2B947B1}" dt="2020-06-19T09:17:33.445" v="5158"/>
          <ac:spMkLst>
            <pc:docMk/>
            <pc:sldMk cId="2858277977" sldId="523"/>
            <ac:spMk id="397" creationId="{B12E6A05-C13A-4C45-B4A2-A8217F01EA74}"/>
          </ac:spMkLst>
        </pc:spChg>
        <pc:spChg chg="add del mod">
          <ac:chgData name="Ragnhild Halvorsrud" userId="917ea340-fd63-490f-a7db-68428d24cf32" providerId="ADAL" clId="{3F26B701-AADC-4668-AAA4-FB7BA2B947B1}" dt="2020-06-19T09:17:33.445" v="5158"/>
          <ac:spMkLst>
            <pc:docMk/>
            <pc:sldMk cId="2858277977" sldId="523"/>
            <ac:spMk id="398" creationId="{C946ADEA-2745-4393-981F-B5ED5D2CA643}"/>
          </ac:spMkLst>
        </pc:spChg>
        <pc:spChg chg="add del mod">
          <ac:chgData name="Ragnhild Halvorsrud" userId="917ea340-fd63-490f-a7db-68428d24cf32" providerId="ADAL" clId="{3F26B701-AADC-4668-AAA4-FB7BA2B947B1}" dt="2020-06-19T09:17:33.445" v="5158"/>
          <ac:spMkLst>
            <pc:docMk/>
            <pc:sldMk cId="2858277977" sldId="523"/>
            <ac:spMk id="399" creationId="{0EE9519E-F5E1-4070-8A6B-2949E0F8B2E6}"/>
          </ac:spMkLst>
        </pc:spChg>
        <pc:spChg chg="add del mod">
          <ac:chgData name="Ragnhild Halvorsrud" userId="917ea340-fd63-490f-a7db-68428d24cf32" providerId="ADAL" clId="{3F26B701-AADC-4668-AAA4-FB7BA2B947B1}" dt="2020-06-19T09:17:33.445" v="5158"/>
          <ac:spMkLst>
            <pc:docMk/>
            <pc:sldMk cId="2858277977" sldId="523"/>
            <ac:spMk id="400" creationId="{8F95F652-3CC8-452C-AA44-EE97EE2D20B0}"/>
          </ac:spMkLst>
        </pc:spChg>
        <pc:spChg chg="add del mod">
          <ac:chgData name="Ragnhild Halvorsrud" userId="917ea340-fd63-490f-a7db-68428d24cf32" providerId="ADAL" clId="{3F26B701-AADC-4668-AAA4-FB7BA2B947B1}" dt="2020-06-19T09:17:33.445" v="5158"/>
          <ac:spMkLst>
            <pc:docMk/>
            <pc:sldMk cId="2858277977" sldId="523"/>
            <ac:spMk id="401" creationId="{4DCA24B8-A733-4C15-A8A9-E1E0FD7D4390}"/>
          </ac:spMkLst>
        </pc:spChg>
        <pc:spChg chg="add del mod">
          <ac:chgData name="Ragnhild Halvorsrud" userId="917ea340-fd63-490f-a7db-68428d24cf32" providerId="ADAL" clId="{3F26B701-AADC-4668-AAA4-FB7BA2B947B1}" dt="2020-06-19T09:17:33.445" v="5158"/>
          <ac:spMkLst>
            <pc:docMk/>
            <pc:sldMk cId="2858277977" sldId="523"/>
            <ac:spMk id="402" creationId="{0356EC28-7084-41AF-9B2E-908966210ED7}"/>
          </ac:spMkLst>
        </pc:spChg>
        <pc:spChg chg="add del mod">
          <ac:chgData name="Ragnhild Halvorsrud" userId="917ea340-fd63-490f-a7db-68428d24cf32" providerId="ADAL" clId="{3F26B701-AADC-4668-AAA4-FB7BA2B947B1}" dt="2020-06-19T09:17:33.445" v="5158"/>
          <ac:spMkLst>
            <pc:docMk/>
            <pc:sldMk cId="2858277977" sldId="523"/>
            <ac:spMk id="404" creationId="{2D6D3226-74D7-47EF-B764-0251712C59BF}"/>
          </ac:spMkLst>
        </pc:spChg>
        <pc:spChg chg="add del mod">
          <ac:chgData name="Ragnhild Halvorsrud" userId="917ea340-fd63-490f-a7db-68428d24cf32" providerId="ADAL" clId="{3F26B701-AADC-4668-AAA4-FB7BA2B947B1}" dt="2020-06-19T09:17:33.445" v="5158"/>
          <ac:spMkLst>
            <pc:docMk/>
            <pc:sldMk cId="2858277977" sldId="523"/>
            <ac:spMk id="405" creationId="{DAB1047D-265E-4475-97A9-A043090AF559}"/>
          </ac:spMkLst>
        </pc:spChg>
        <pc:spChg chg="add del mod">
          <ac:chgData name="Ragnhild Halvorsrud" userId="917ea340-fd63-490f-a7db-68428d24cf32" providerId="ADAL" clId="{3F26B701-AADC-4668-AAA4-FB7BA2B947B1}" dt="2020-06-19T09:17:33.445" v="5158"/>
          <ac:spMkLst>
            <pc:docMk/>
            <pc:sldMk cId="2858277977" sldId="523"/>
            <ac:spMk id="406" creationId="{8D06A49B-6621-476D-8D8C-648A24A8A75C}"/>
          </ac:spMkLst>
        </pc:spChg>
        <pc:spChg chg="add del mod">
          <ac:chgData name="Ragnhild Halvorsrud" userId="917ea340-fd63-490f-a7db-68428d24cf32" providerId="ADAL" clId="{3F26B701-AADC-4668-AAA4-FB7BA2B947B1}" dt="2020-06-19T09:17:33.445" v="5158"/>
          <ac:spMkLst>
            <pc:docMk/>
            <pc:sldMk cId="2858277977" sldId="523"/>
            <ac:spMk id="407" creationId="{B3D9F64A-6808-4868-A686-EC263FE3A76B}"/>
          </ac:spMkLst>
        </pc:spChg>
        <pc:spChg chg="add del mod">
          <ac:chgData name="Ragnhild Halvorsrud" userId="917ea340-fd63-490f-a7db-68428d24cf32" providerId="ADAL" clId="{3F26B701-AADC-4668-AAA4-FB7BA2B947B1}" dt="2020-06-19T09:17:33.445" v="5158"/>
          <ac:spMkLst>
            <pc:docMk/>
            <pc:sldMk cId="2858277977" sldId="523"/>
            <ac:spMk id="408" creationId="{73E117EC-6A8D-4E79-A707-27F463645D25}"/>
          </ac:spMkLst>
        </pc:spChg>
        <pc:spChg chg="add del mod">
          <ac:chgData name="Ragnhild Halvorsrud" userId="917ea340-fd63-490f-a7db-68428d24cf32" providerId="ADAL" clId="{3F26B701-AADC-4668-AAA4-FB7BA2B947B1}" dt="2020-06-19T09:17:33.445" v="5158"/>
          <ac:spMkLst>
            <pc:docMk/>
            <pc:sldMk cId="2858277977" sldId="523"/>
            <ac:spMk id="409" creationId="{BFAAA752-CDA9-489A-A3B5-8640ACC0C4DB}"/>
          </ac:spMkLst>
        </pc:spChg>
        <pc:spChg chg="add del mod">
          <ac:chgData name="Ragnhild Halvorsrud" userId="917ea340-fd63-490f-a7db-68428d24cf32" providerId="ADAL" clId="{3F26B701-AADC-4668-AAA4-FB7BA2B947B1}" dt="2020-06-19T09:17:33.445" v="5158"/>
          <ac:spMkLst>
            <pc:docMk/>
            <pc:sldMk cId="2858277977" sldId="523"/>
            <ac:spMk id="411" creationId="{92A7489A-FA2B-40F1-84A0-A6B95CEAA22A}"/>
          </ac:spMkLst>
        </pc:spChg>
        <pc:spChg chg="add del mod">
          <ac:chgData name="Ragnhild Halvorsrud" userId="917ea340-fd63-490f-a7db-68428d24cf32" providerId="ADAL" clId="{3F26B701-AADC-4668-AAA4-FB7BA2B947B1}" dt="2020-06-19T09:17:33.445" v="5158"/>
          <ac:spMkLst>
            <pc:docMk/>
            <pc:sldMk cId="2858277977" sldId="523"/>
            <ac:spMk id="412" creationId="{CC44F927-5C15-4B14-9A2A-DEA60E246777}"/>
          </ac:spMkLst>
        </pc:spChg>
        <pc:spChg chg="add del mod">
          <ac:chgData name="Ragnhild Halvorsrud" userId="917ea340-fd63-490f-a7db-68428d24cf32" providerId="ADAL" clId="{3F26B701-AADC-4668-AAA4-FB7BA2B947B1}" dt="2020-06-19T09:17:33.445" v="5158"/>
          <ac:spMkLst>
            <pc:docMk/>
            <pc:sldMk cId="2858277977" sldId="523"/>
            <ac:spMk id="413" creationId="{686AD748-F95B-4878-BDFA-6BC236BF9D6F}"/>
          </ac:spMkLst>
        </pc:spChg>
        <pc:spChg chg="add del mod">
          <ac:chgData name="Ragnhild Halvorsrud" userId="917ea340-fd63-490f-a7db-68428d24cf32" providerId="ADAL" clId="{3F26B701-AADC-4668-AAA4-FB7BA2B947B1}" dt="2020-06-19T09:17:33.445" v="5158"/>
          <ac:spMkLst>
            <pc:docMk/>
            <pc:sldMk cId="2858277977" sldId="523"/>
            <ac:spMk id="414" creationId="{2E932F79-C706-4F6E-B0AA-B33E2D08DEA7}"/>
          </ac:spMkLst>
        </pc:spChg>
        <pc:spChg chg="add del mod">
          <ac:chgData name="Ragnhild Halvorsrud" userId="917ea340-fd63-490f-a7db-68428d24cf32" providerId="ADAL" clId="{3F26B701-AADC-4668-AAA4-FB7BA2B947B1}" dt="2020-06-19T09:17:33.445" v="5158"/>
          <ac:spMkLst>
            <pc:docMk/>
            <pc:sldMk cId="2858277977" sldId="523"/>
            <ac:spMk id="415" creationId="{6FA605B7-2B42-438F-9940-A077903DC584}"/>
          </ac:spMkLst>
        </pc:spChg>
        <pc:spChg chg="add del mod">
          <ac:chgData name="Ragnhild Halvorsrud" userId="917ea340-fd63-490f-a7db-68428d24cf32" providerId="ADAL" clId="{3F26B701-AADC-4668-AAA4-FB7BA2B947B1}" dt="2020-06-19T09:17:33.445" v="5158"/>
          <ac:spMkLst>
            <pc:docMk/>
            <pc:sldMk cId="2858277977" sldId="523"/>
            <ac:spMk id="416" creationId="{440DBD8C-4EE6-4229-B5D0-0F35517C2814}"/>
          </ac:spMkLst>
        </pc:spChg>
        <pc:spChg chg="add del mod">
          <ac:chgData name="Ragnhild Halvorsrud" userId="917ea340-fd63-490f-a7db-68428d24cf32" providerId="ADAL" clId="{3F26B701-AADC-4668-AAA4-FB7BA2B947B1}" dt="2020-06-19T09:17:33.445" v="5158"/>
          <ac:spMkLst>
            <pc:docMk/>
            <pc:sldMk cId="2858277977" sldId="523"/>
            <ac:spMk id="417" creationId="{E5945779-5718-432A-A201-C1E27FB4E254}"/>
          </ac:spMkLst>
        </pc:spChg>
        <pc:spChg chg="add del mod">
          <ac:chgData name="Ragnhild Halvorsrud" userId="917ea340-fd63-490f-a7db-68428d24cf32" providerId="ADAL" clId="{3F26B701-AADC-4668-AAA4-FB7BA2B947B1}" dt="2020-06-19T09:17:33.445" v="5158"/>
          <ac:spMkLst>
            <pc:docMk/>
            <pc:sldMk cId="2858277977" sldId="523"/>
            <ac:spMk id="418" creationId="{65D4DD68-7974-4A51-8F2D-72269A786DE1}"/>
          </ac:spMkLst>
        </pc:spChg>
        <pc:spChg chg="add del mod">
          <ac:chgData name="Ragnhild Halvorsrud" userId="917ea340-fd63-490f-a7db-68428d24cf32" providerId="ADAL" clId="{3F26B701-AADC-4668-AAA4-FB7BA2B947B1}" dt="2020-06-19T09:17:33.445" v="5158"/>
          <ac:spMkLst>
            <pc:docMk/>
            <pc:sldMk cId="2858277977" sldId="523"/>
            <ac:spMk id="419" creationId="{6458420C-DD1A-44E2-B8BB-D3881A5A1379}"/>
          </ac:spMkLst>
        </pc:spChg>
        <pc:spChg chg="add del mod">
          <ac:chgData name="Ragnhild Halvorsrud" userId="917ea340-fd63-490f-a7db-68428d24cf32" providerId="ADAL" clId="{3F26B701-AADC-4668-AAA4-FB7BA2B947B1}" dt="2020-06-19T09:17:33.445" v="5158"/>
          <ac:spMkLst>
            <pc:docMk/>
            <pc:sldMk cId="2858277977" sldId="523"/>
            <ac:spMk id="420" creationId="{BA39ECC3-7775-4363-B329-1DA9148F5D62}"/>
          </ac:spMkLst>
        </pc:spChg>
        <pc:spChg chg="add del mod">
          <ac:chgData name="Ragnhild Halvorsrud" userId="917ea340-fd63-490f-a7db-68428d24cf32" providerId="ADAL" clId="{3F26B701-AADC-4668-AAA4-FB7BA2B947B1}" dt="2020-06-19T09:17:33.445" v="5158"/>
          <ac:spMkLst>
            <pc:docMk/>
            <pc:sldMk cId="2858277977" sldId="523"/>
            <ac:spMk id="421" creationId="{B1E45EF3-8077-4F1A-A4DF-9055070F642B}"/>
          </ac:spMkLst>
        </pc:spChg>
        <pc:spChg chg="mod">
          <ac:chgData name="Ragnhild Halvorsrud" userId="917ea340-fd63-490f-a7db-68428d24cf32" providerId="ADAL" clId="{3F26B701-AADC-4668-AAA4-FB7BA2B947B1}" dt="2020-06-19T09:17:28.036" v="5157"/>
          <ac:spMkLst>
            <pc:docMk/>
            <pc:sldMk cId="2858277977" sldId="523"/>
            <ac:spMk id="432" creationId="{E37C34C5-C836-4310-B15B-F99337E519C3}"/>
          </ac:spMkLst>
        </pc:spChg>
        <pc:spChg chg="mod">
          <ac:chgData name="Ragnhild Halvorsrud" userId="917ea340-fd63-490f-a7db-68428d24cf32" providerId="ADAL" clId="{3F26B701-AADC-4668-AAA4-FB7BA2B947B1}" dt="2020-06-19T09:17:28.036" v="5157"/>
          <ac:spMkLst>
            <pc:docMk/>
            <pc:sldMk cId="2858277977" sldId="523"/>
            <ac:spMk id="433" creationId="{3A138A63-06A8-4937-B865-B8B14CC7F5EA}"/>
          </ac:spMkLst>
        </pc:spChg>
        <pc:spChg chg="mod">
          <ac:chgData name="Ragnhild Halvorsrud" userId="917ea340-fd63-490f-a7db-68428d24cf32" providerId="ADAL" clId="{3F26B701-AADC-4668-AAA4-FB7BA2B947B1}" dt="2020-06-19T09:17:28.036" v="5157"/>
          <ac:spMkLst>
            <pc:docMk/>
            <pc:sldMk cId="2858277977" sldId="523"/>
            <ac:spMk id="434" creationId="{D00F4B13-0E1C-406A-B407-D26C0B834542}"/>
          </ac:spMkLst>
        </pc:spChg>
        <pc:spChg chg="mod">
          <ac:chgData name="Ragnhild Halvorsrud" userId="917ea340-fd63-490f-a7db-68428d24cf32" providerId="ADAL" clId="{3F26B701-AADC-4668-AAA4-FB7BA2B947B1}" dt="2020-06-19T09:17:28.036" v="5157"/>
          <ac:spMkLst>
            <pc:docMk/>
            <pc:sldMk cId="2858277977" sldId="523"/>
            <ac:spMk id="435" creationId="{7079F641-0C6E-4AD1-90DA-BEEECAE483FF}"/>
          </ac:spMkLst>
        </pc:spChg>
        <pc:spChg chg="mod">
          <ac:chgData name="Ragnhild Halvorsrud" userId="917ea340-fd63-490f-a7db-68428d24cf32" providerId="ADAL" clId="{3F26B701-AADC-4668-AAA4-FB7BA2B947B1}" dt="2020-06-19T09:17:28.036" v="5157"/>
          <ac:spMkLst>
            <pc:docMk/>
            <pc:sldMk cId="2858277977" sldId="523"/>
            <ac:spMk id="436" creationId="{BA366419-8206-45BC-B10C-5D42AC57E49A}"/>
          </ac:spMkLst>
        </pc:spChg>
        <pc:spChg chg="mod">
          <ac:chgData name="Ragnhild Halvorsrud" userId="917ea340-fd63-490f-a7db-68428d24cf32" providerId="ADAL" clId="{3F26B701-AADC-4668-AAA4-FB7BA2B947B1}" dt="2020-06-19T09:17:28.036" v="5157"/>
          <ac:spMkLst>
            <pc:docMk/>
            <pc:sldMk cId="2858277977" sldId="523"/>
            <ac:spMk id="437" creationId="{6F43120D-E29A-4221-9AA1-CAF1545AA2B3}"/>
          </ac:spMkLst>
        </pc:spChg>
        <pc:spChg chg="mod">
          <ac:chgData name="Ragnhild Halvorsrud" userId="917ea340-fd63-490f-a7db-68428d24cf32" providerId="ADAL" clId="{3F26B701-AADC-4668-AAA4-FB7BA2B947B1}" dt="2020-06-19T09:17:28.036" v="5157"/>
          <ac:spMkLst>
            <pc:docMk/>
            <pc:sldMk cId="2858277977" sldId="523"/>
            <ac:spMk id="438" creationId="{60DDE255-F35F-4F6E-8D1D-3DE59E5F30B2}"/>
          </ac:spMkLst>
        </pc:spChg>
        <pc:spChg chg="mod">
          <ac:chgData name="Ragnhild Halvorsrud" userId="917ea340-fd63-490f-a7db-68428d24cf32" providerId="ADAL" clId="{3F26B701-AADC-4668-AAA4-FB7BA2B947B1}" dt="2020-06-19T09:17:28.036" v="5157"/>
          <ac:spMkLst>
            <pc:docMk/>
            <pc:sldMk cId="2858277977" sldId="523"/>
            <ac:spMk id="440" creationId="{40972C6D-38BB-409C-9C33-CA4DB38D21E0}"/>
          </ac:spMkLst>
        </pc:spChg>
        <pc:spChg chg="mod">
          <ac:chgData name="Ragnhild Halvorsrud" userId="917ea340-fd63-490f-a7db-68428d24cf32" providerId="ADAL" clId="{3F26B701-AADC-4668-AAA4-FB7BA2B947B1}" dt="2020-06-19T09:17:28.036" v="5157"/>
          <ac:spMkLst>
            <pc:docMk/>
            <pc:sldMk cId="2858277977" sldId="523"/>
            <ac:spMk id="441" creationId="{996959AD-9E30-4559-BDE8-F846058D0357}"/>
          </ac:spMkLst>
        </pc:spChg>
        <pc:spChg chg="mod">
          <ac:chgData name="Ragnhild Halvorsrud" userId="917ea340-fd63-490f-a7db-68428d24cf32" providerId="ADAL" clId="{3F26B701-AADC-4668-AAA4-FB7BA2B947B1}" dt="2020-06-19T09:17:28.036" v="5157"/>
          <ac:spMkLst>
            <pc:docMk/>
            <pc:sldMk cId="2858277977" sldId="523"/>
            <ac:spMk id="442" creationId="{5500BEBD-CE3C-4C94-90F9-B0B690748D42}"/>
          </ac:spMkLst>
        </pc:spChg>
        <pc:spChg chg="mod">
          <ac:chgData name="Ragnhild Halvorsrud" userId="917ea340-fd63-490f-a7db-68428d24cf32" providerId="ADAL" clId="{3F26B701-AADC-4668-AAA4-FB7BA2B947B1}" dt="2020-06-19T09:17:28.036" v="5157"/>
          <ac:spMkLst>
            <pc:docMk/>
            <pc:sldMk cId="2858277977" sldId="523"/>
            <ac:spMk id="443" creationId="{791D1E75-9751-4ACB-977D-38D6BD18E07A}"/>
          </ac:spMkLst>
        </pc:spChg>
        <pc:spChg chg="mod">
          <ac:chgData name="Ragnhild Halvorsrud" userId="917ea340-fd63-490f-a7db-68428d24cf32" providerId="ADAL" clId="{3F26B701-AADC-4668-AAA4-FB7BA2B947B1}" dt="2020-06-19T09:17:28.036" v="5157"/>
          <ac:spMkLst>
            <pc:docMk/>
            <pc:sldMk cId="2858277977" sldId="523"/>
            <ac:spMk id="444" creationId="{25594606-D092-4ABF-9C2E-84C8FA29E8A3}"/>
          </ac:spMkLst>
        </pc:spChg>
        <pc:spChg chg="mod">
          <ac:chgData name="Ragnhild Halvorsrud" userId="917ea340-fd63-490f-a7db-68428d24cf32" providerId="ADAL" clId="{3F26B701-AADC-4668-AAA4-FB7BA2B947B1}" dt="2020-06-19T09:17:28.036" v="5157"/>
          <ac:spMkLst>
            <pc:docMk/>
            <pc:sldMk cId="2858277977" sldId="523"/>
            <ac:spMk id="445" creationId="{04A7E64A-351A-4E99-B148-9953DE44336C}"/>
          </ac:spMkLst>
        </pc:spChg>
        <pc:spChg chg="mod">
          <ac:chgData name="Ragnhild Halvorsrud" userId="917ea340-fd63-490f-a7db-68428d24cf32" providerId="ADAL" clId="{3F26B701-AADC-4668-AAA4-FB7BA2B947B1}" dt="2020-06-19T09:17:28.036" v="5157"/>
          <ac:spMkLst>
            <pc:docMk/>
            <pc:sldMk cId="2858277977" sldId="523"/>
            <ac:spMk id="446" creationId="{63AF22C5-6E06-42E2-93F3-19A3A346B26C}"/>
          </ac:spMkLst>
        </pc:spChg>
        <pc:spChg chg="mod">
          <ac:chgData name="Ragnhild Halvorsrud" userId="917ea340-fd63-490f-a7db-68428d24cf32" providerId="ADAL" clId="{3F26B701-AADC-4668-AAA4-FB7BA2B947B1}" dt="2020-06-19T09:17:28.036" v="5157"/>
          <ac:spMkLst>
            <pc:docMk/>
            <pc:sldMk cId="2858277977" sldId="523"/>
            <ac:spMk id="448" creationId="{CC08F368-097B-4984-928B-0DDCE99B7801}"/>
          </ac:spMkLst>
        </pc:spChg>
        <pc:spChg chg="mod">
          <ac:chgData name="Ragnhild Halvorsrud" userId="917ea340-fd63-490f-a7db-68428d24cf32" providerId="ADAL" clId="{3F26B701-AADC-4668-AAA4-FB7BA2B947B1}" dt="2020-06-19T09:17:28.036" v="5157"/>
          <ac:spMkLst>
            <pc:docMk/>
            <pc:sldMk cId="2858277977" sldId="523"/>
            <ac:spMk id="449" creationId="{EDD1301B-95B9-45A5-B95E-785D94E70B49}"/>
          </ac:spMkLst>
        </pc:spChg>
        <pc:spChg chg="mod">
          <ac:chgData name="Ragnhild Halvorsrud" userId="917ea340-fd63-490f-a7db-68428d24cf32" providerId="ADAL" clId="{3F26B701-AADC-4668-AAA4-FB7BA2B947B1}" dt="2020-06-19T09:17:28.036" v="5157"/>
          <ac:spMkLst>
            <pc:docMk/>
            <pc:sldMk cId="2858277977" sldId="523"/>
            <ac:spMk id="450" creationId="{EC8CB382-E2F6-4784-A26F-7AF30193051D}"/>
          </ac:spMkLst>
        </pc:spChg>
        <pc:spChg chg="mod">
          <ac:chgData name="Ragnhild Halvorsrud" userId="917ea340-fd63-490f-a7db-68428d24cf32" providerId="ADAL" clId="{3F26B701-AADC-4668-AAA4-FB7BA2B947B1}" dt="2020-06-19T09:17:28.036" v="5157"/>
          <ac:spMkLst>
            <pc:docMk/>
            <pc:sldMk cId="2858277977" sldId="523"/>
            <ac:spMk id="451" creationId="{C029FA1D-DF6C-457A-A558-77CD60D0B7AF}"/>
          </ac:spMkLst>
        </pc:spChg>
        <pc:spChg chg="mod">
          <ac:chgData name="Ragnhild Halvorsrud" userId="917ea340-fd63-490f-a7db-68428d24cf32" providerId="ADAL" clId="{3F26B701-AADC-4668-AAA4-FB7BA2B947B1}" dt="2020-06-19T09:17:28.036" v="5157"/>
          <ac:spMkLst>
            <pc:docMk/>
            <pc:sldMk cId="2858277977" sldId="523"/>
            <ac:spMk id="452" creationId="{D9660C3E-B222-4A25-B34A-9F9CD03A4277}"/>
          </ac:spMkLst>
        </pc:spChg>
        <pc:spChg chg="mod">
          <ac:chgData name="Ragnhild Halvorsrud" userId="917ea340-fd63-490f-a7db-68428d24cf32" providerId="ADAL" clId="{3F26B701-AADC-4668-AAA4-FB7BA2B947B1}" dt="2020-06-19T09:17:28.036" v="5157"/>
          <ac:spMkLst>
            <pc:docMk/>
            <pc:sldMk cId="2858277977" sldId="523"/>
            <ac:spMk id="453" creationId="{CA41D068-90B7-41D1-8ADB-30ECE6127E89}"/>
          </ac:spMkLst>
        </pc:spChg>
        <pc:spChg chg="mod">
          <ac:chgData name="Ragnhild Halvorsrud" userId="917ea340-fd63-490f-a7db-68428d24cf32" providerId="ADAL" clId="{3F26B701-AADC-4668-AAA4-FB7BA2B947B1}" dt="2020-06-19T09:17:28.036" v="5157"/>
          <ac:spMkLst>
            <pc:docMk/>
            <pc:sldMk cId="2858277977" sldId="523"/>
            <ac:spMk id="454" creationId="{BC203902-89B6-4187-9DA3-C45FC56D4A18}"/>
          </ac:spMkLst>
        </pc:spChg>
        <pc:spChg chg="mod">
          <ac:chgData name="Ragnhild Halvorsrud" userId="917ea340-fd63-490f-a7db-68428d24cf32" providerId="ADAL" clId="{3F26B701-AADC-4668-AAA4-FB7BA2B947B1}" dt="2020-06-19T09:17:28.036" v="5157"/>
          <ac:spMkLst>
            <pc:docMk/>
            <pc:sldMk cId="2858277977" sldId="523"/>
            <ac:spMk id="456" creationId="{B467EC6B-CEC0-4F70-93DB-967BB0A698E0}"/>
          </ac:spMkLst>
        </pc:spChg>
        <pc:spChg chg="mod">
          <ac:chgData name="Ragnhild Halvorsrud" userId="917ea340-fd63-490f-a7db-68428d24cf32" providerId="ADAL" clId="{3F26B701-AADC-4668-AAA4-FB7BA2B947B1}" dt="2020-06-19T09:17:28.036" v="5157"/>
          <ac:spMkLst>
            <pc:docMk/>
            <pc:sldMk cId="2858277977" sldId="523"/>
            <ac:spMk id="457" creationId="{901B38A3-AD74-4788-94B6-9DB6AA78C147}"/>
          </ac:spMkLst>
        </pc:spChg>
        <pc:spChg chg="mod">
          <ac:chgData name="Ragnhild Halvorsrud" userId="917ea340-fd63-490f-a7db-68428d24cf32" providerId="ADAL" clId="{3F26B701-AADC-4668-AAA4-FB7BA2B947B1}" dt="2020-06-19T09:17:28.036" v="5157"/>
          <ac:spMkLst>
            <pc:docMk/>
            <pc:sldMk cId="2858277977" sldId="523"/>
            <ac:spMk id="458" creationId="{4CF9E0A9-0E26-48C2-BEFB-9A9AAB91C70B}"/>
          </ac:spMkLst>
        </pc:spChg>
        <pc:spChg chg="mod">
          <ac:chgData name="Ragnhild Halvorsrud" userId="917ea340-fd63-490f-a7db-68428d24cf32" providerId="ADAL" clId="{3F26B701-AADC-4668-AAA4-FB7BA2B947B1}" dt="2020-06-19T09:17:28.036" v="5157"/>
          <ac:spMkLst>
            <pc:docMk/>
            <pc:sldMk cId="2858277977" sldId="523"/>
            <ac:spMk id="459" creationId="{4BB01EE3-5A8E-46BE-99E2-0EBF5CDE5570}"/>
          </ac:spMkLst>
        </pc:spChg>
        <pc:spChg chg="mod">
          <ac:chgData name="Ragnhild Halvorsrud" userId="917ea340-fd63-490f-a7db-68428d24cf32" providerId="ADAL" clId="{3F26B701-AADC-4668-AAA4-FB7BA2B947B1}" dt="2020-06-19T09:17:28.036" v="5157"/>
          <ac:spMkLst>
            <pc:docMk/>
            <pc:sldMk cId="2858277977" sldId="523"/>
            <ac:spMk id="460" creationId="{D94F9D5E-3A4F-42BE-B1C2-59239B8C27CD}"/>
          </ac:spMkLst>
        </pc:spChg>
        <pc:spChg chg="mod">
          <ac:chgData name="Ragnhild Halvorsrud" userId="917ea340-fd63-490f-a7db-68428d24cf32" providerId="ADAL" clId="{3F26B701-AADC-4668-AAA4-FB7BA2B947B1}" dt="2020-06-19T09:17:28.036" v="5157"/>
          <ac:spMkLst>
            <pc:docMk/>
            <pc:sldMk cId="2858277977" sldId="523"/>
            <ac:spMk id="461" creationId="{1303FDF1-6975-49FC-85BC-3CF4119BD1B9}"/>
          </ac:spMkLst>
        </pc:spChg>
        <pc:spChg chg="mod">
          <ac:chgData name="Ragnhild Halvorsrud" userId="917ea340-fd63-490f-a7db-68428d24cf32" providerId="ADAL" clId="{3F26B701-AADC-4668-AAA4-FB7BA2B947B1}" dt="2020-06-19T09:17:28.036" v="5157"/>
          <ac:spMkLst>
            <pc:docMk/>
            <pc:sldMk cId="2858277977" sldId="523"/>
            <ac:spMk id="462" creationId="{58181075-CF2A-47CD-8323-226FEC610D63}"/>
          </ac:spMkLst>
        </pc:spChg>
        <pc:spChg chg="mod">
          <ac:chgData name="Ragnhild Halvorsrud" userId="917ea340-fd63-490f-a7db-68428d24cf32" providerId="ADAL" clId="{3F26B701-AADC-4668-AAA4-FB7BA2B947B1}" dt="2020-06-19T09:17:28.036" v="5157"/>
          <ac:spMkLst>
            <pc:docMk/>
            <pc:sldMk cId="2858277977" sldId="523"/>
            <ac:spMk id="464" creationId="{F8A4076B-401F-4F1F-9DEF-5D3D3E4FC0BB}"/>
          </ac:spMkLst>
        </pc:spChg>
        <pc:spChg chg="mod">
          <ac:chgData name="Ragnhild Halvorsrud" userId="917ea340-fd63-490f-a7db-68428d24cf32" providerId="ADAL" clId="{3F26B701-AADC-4668-AAA4-FB7BA2B947B1}" dt="2020-06-19T09:17:28.036" v="5157"/>
          <ac:spMkLst>
            <pc:docMk/>
            <pc:sldMk cId="2858277977" sldId="523"/>
            <ac:spMk id="465" creationId="{9D184562-BB4F-4BB9-8E7C-B49A6EB38EA5}"/>
          </ac:spMkLst>
        </pc:spChg>
        <pc:spChg chg="mod">
          <ac:chgData name="Ragnhild Halvorsrud" userId="917ea340-fd63-490f-a7db-68428d24cf32" providerId="ADAL" clId="{3F26B701-AADC-4668-AAA4-FB7BA2B947B1}" dt="2020-06-19T09:17:28.036" v="5157"/>
          <ac:spMkLst>
            <pc:docMk/>
            <pc:sldMk cId="2858277977" sldId="523"/>
            <ac:spMk id="466" creationId="{786AC1E4-0785-45AD-AEA7-113D9A340C8B}"/>
          </ac:spMkLst>
        </pc:spChg>
        <pc:spChg chg="mod">
          <ac:chgData name="Ragnhild Halvorsrud" userId="917ea340-fd63-490f-a7db-68428d24cf32" providerId="ADAL" clId="{3F26B701-AADC-4668-AAA4-FB7BA2B947B1}" dt="2020-06-19T09:17:28.036" v="5157"/>
          <ac:spMkLst>
            <pc:docMk/>
            <pc:sldMk cId="2858277977" sldId="523"/>
            <ac:spMk id="467" creationId="{89AE9376-51B1-4852-A1C7-7892CFF1EDCE}"/>
          </ac:spMkLst>
        </pc:spChg>
        <pc:spChg chg="mod">
          <ac:chgData name="Ragnhild Halvorsrud" userId="917ea340-fd63-490f-a7db-68428d24cf32" providerId="ADAL" clId="{3F26B701-AADC-4668-AAA4-FB7BA2B947B1}" dt="2020-06-19T09:17:28.036" v="5157"/>
          <ac:spMkLst>
            <pc:docMk/>
            <pc:sldMk cId="2858277977" sldId="523"/>
            <ac:spMk id="468" creationId="{C40639C2-BB75-46D4-B463-864059FE6390}"/>
          </ac:spMkLst>
        </pc:spChg>
        <pc:spChg chg="mod">
          <ac:chgData name="Ragnhild Halvorsrud" userId="917ea340-fd63-490f-a7db-68428d24cf32" providerId="ADAL" clId="{3F26B701-AADC-4668-AAA4-FB7BA2B947B1}" dt="2020-06-19T09:17:28.036" v="5157"/>
          <ac:spMkLst>
            <pc:docMk/>
            <pc:sldMk cId="2858277977" sldId="523"/>
            <ac:spMk id="469" creationId="{B2560167-7068-4574-B8F3-42B4BC931C0F}"/>
          </ac:spMkLst>
        </pc:spChg>
        <pc:spChg chg="mod">
          <ac:chgData name="Ragnhild Halvorsrud" userId="917ea340-fd63-490f-a7db-68428d24cf32" providerId="ADAL" clId="{3F26B701-AADC-4668-AAA4-FB7BA2B947B1}" dt="2020-06-19T09:17:28.036" v="5157"/>
          <ac:spMkLst>
            <pc:docMk/>
            <pc:sldMk cId="2858277977" sldId="523"/>
            <ac:spMk id="470" creationId="{818D7852-99CE-4942-933F-D4A410331151}"/>
          </ac:spMkLst>
        </pc:spChg>
        <pc:spChg chg="mod">
          <ac:chgData name="Ragnhild Halvorsrud" userId="917ea340-fd63-490f-a7db-68428d24cf32" providerId="ADAL" clId="{3F26B701-AADC-4668-AAA4-FB7BA2B947B1}" dt="2020-06-19T09:17:28.036" v="5157"/>
          <ac:spMkLst>
            <pc:docMk/>
            <pc:sldMk cId="2858277977" sldId="523"/>
            <ac:spMk id="471" creationId="{04CB554B-FD20-4D83-B4CB-39D0B90616FF}"/>
          </ac:spMkLst>
        </pc:spChg>
        <pc:spChg chg="mod">
          <ac:chgData name="Ragnhild Halvorsrud" userId="917ea340-fd63-490f-a7db-68428d24cf32" providerId="ADAL" clId="{3F26B701-AADC-4668-AAA4-FB7BA2B947B1}" dt="2020-06-19T09:17:28.036" v="5157"/>
          <ac:spMkLst>
            <pc:docMk/>
            <pc:sldMk cId="2858277977" sldId="523"/>
            <ac:spMk id="472" creationId="{04DB8F01-5364-4561-A328-12C38EAB54E7}"/>
          </ac:spMkLst>
        </pc:spChg>
        <pc:spChg chg="mod">
          <ac:chgData name="Ragnhild Halvorsrud" userId="917ea340-fd63-490f-a7db-68428d24cf32" providerId="ADAL" clId="{3F26B701-AADC-4668-AAA4-FB7BA2B947B1}" dt="2020-06-19T09:17:28.036" v="5157"/>
          <ac:spMkLst>
            <pc:docMk/>
            <pc:sldMk cId="2858277977" sldId="523"/>
            <ac:spMk id="473" creationId="{D2BD6557-CDE9-4FAF-A0EA-2404611D1576}"/>
          </ac:spMkLst>
        </pc:spChg>
        <pc:spChg chg="mod">
          <ac:chgData name="Ragnhild Halvorsrud" userId="917ea340-fd63-490f-a7db-68428d24cf32" providerId="ADAL" clId="{3F26B701-AADC-4668-AAA4-FB7BA2B947B1}" dt="2020-06-19T09:17:28.036" v="5157"/>
          <ac:spMkLst>
            <pc:docMk/>
            <pc:sldMk cId="2858277977" sldId="523"/>
            <ac:spMk id="474" creationId="{4E15F26A-36C0-4CD5-AC04-73EB56C18356}"/>
          </ac:spMkLst>
        </pc:spChg>
        <pc:spChg chg="mod">
          <ac:chgData name="Ragnhild Halvorsrud" userId="917ea340-fd63-490f-a7db-68428d24cf32" providerId="ADAL" clId="{3F26B701-AADC-4668-AAA4-FB7BA2B947B1}" dt="2020-06-19T09:17:28.036" v="5157"/>
          <ac:spMkLst>
            <pc:docMk/>
            <pc:sldMk cId="2858277977" sldId="523"/>
            <ac:spMk id="475" creationId="{91180E2C-EF81-4A35-832D-7DE07DEC7D80}"/>
          </ac:spMkLst>
        </pc:spChg>
        <pc:spChg chg="mod">
          <ac:chgData name="Ragnhild Halvorsrud" userId="917ea340-fd63-490f-a7db-68428d24cf32" providerId="ADAL" clId="{3F26B701-AADC-4668-AAA4-FB7BA2B947B1}" dt="2020-06-19T09:17:28.036" v="5157"/>
          <ac:spMkLst>
            <pc:docMk/>
            <pc:sldMk cId="2858277977" sldId="523"/>
            <ac:spMk id="486" creationId="{09BA0AEE-16A6-4CC8-9C2E-1ADF0F796BB6}"/>
          </ac:spMkLst>
        </pc:spChg>
        <pc:spChg chg="mod">
          <ac:chgData name="Ragnhild Halvorsrud" userId="917ea340-fd63-490f-a7db-68428d24cf32" providerId="ADAL" clId="{3F26B701-AADC-4668-AAA4-FB7BA2B947B1}" dt="2020-06-19T09:17:28.036" v="5157"/>
          <ac:spMkLst>
            <pc:docMk/>
            <pc:sldMk cId="2858277977" sldId="523"/>
            <ac:spMk id="487" creationId="{E76D9E9C-A9FC-4516-B6EF-E2A8BA7CBCB7}"/>
          </ac:spMkLst>
        </pc:spChg>
        <pc:spChg chg="mod">
          <ac:chgData name="Ragnhild Halvorsrud" userId="917ea340-fd63-490f-a7db-68428d24cf32" providerId="ADAL" clId="{3F26B701-AADC-4668-AAA4-FB7BA2B947B1}" dt="2020-06-19T09:17:28.036" v="5157"/>
          <ac:spMkLst>
            <pc:docMk/>
            <pc:sldMk cId="2858277977" sldId="523"/>
            <ac:spMk id="488" creationId="{21BD8BBD-D61E-402B-A9B5-57A3D186B812}"/>
          </ac:spMkLst>
        </pc:spChg>
        <pc:spChg chg="mod">
          <ac:chgData name="Ragnhild Halvorsrud" userId="917ea340-fd63-490f-a7db-68428d24cf32" providerId="ADAL" clId="{3F26B701-AADC-4668-AAA4-FB7BA2B947B1}" dt="2020-06-19T09:17:28.036" v="5157"/>
          <ac:spMkLst>
            <pc:docMk/>
            <pc:sldMk cId="2858277977" sldId="523"/>
            <ac:spMk id="490" creationId="{580B2C14-54AD-4FEB-AA31-8D648090EE42}"/>
          </ac:spMkLst>
        </pc:spChg>
        <pc:spChg chg="mod">
          <ac:chgData name="Ragnhild Halvorsrud" userId="917ea340-fd63-490f-a7db-68428d24cf32" providerId="ADAL" clId="{3F26B701-AADC-4668-AAA4-FB7BA2B947B1}" dt="2020-06-19T09:17:28.036" v="5157"/>
          <ac:spMkLst>
            <pc:docMk/>
            <pc:sldMk cId="2858277977" sldId="523"/>
            <ac:spMk id="491" creationId="{1E84F0DA-CC58-4B56-9083-29FD9398E512}"/>
          </ac:spMkLst>
        </pc:spChg>
        <pc:spChg chg="mod">
          <ac:chgData name="Ragnhild Halvorsrud" userId="917ea340-fd63-490f-a7db-68428d24cf32" providerId="ADAL" clId="{3F26B701-AADC-4668-AAA4-FB7BA2B947B1}" dt="2020-06-19T09:17:28.036" v="5157"/>
          <ac:spMkLst>
            <pc:docMk/>
            <pc:sldMk cId="2858277977" sldId="523"/>
            <ac:spMk id="492" creationId="{49EFA5C6-0744-45F9-961C-5D0C1E1107C4}"/>
          </ac:spMkLst>
        </pc:spChg>
        <pc:spChg chg="mod">
          <ac:chgData name="Ragnhild Halvorsrud" userId="917ea340-fd63-490f-a7db-68428d24cf32" providerId="ADAL" clId="{3F26B701-AADC-4668-AAA4-FB7BA2B947B1}" dt="2020-06-19T09:17:28.036" v="5157"/>
          <ac:spMkLst>
            <pc:docMk/>
            <pc:sldMk cId="2858277977" sldId="523"/>
            <ac:spMk id="494" creationId="{23E7FF62-12C9-4FFE-8FAB-54A4E8C047A9}"/>
          </ac:spMkLst>
        </pc:spChg>
        <pc:spChg chg="mod">
          <ac:chgData name="Ragnhild Halvorsrud" userId="917ea340-fd63-490f-a7db-68428d24cf32" providerId="ADAL" clId="{3F26B701-AADC-4668-AAA4-FB7BA2B947B1}" dt="2020-06-19T09:17:28.036" v="5157"/>
          <ac:spMkLst>
            <pc:docMk/>
            <pc:sldMk cId="2858277977" sldId="523"/>
            <ac:spMk id="495" creationId="{D1862C15-6301-46D9-9AEE-359D801218E0}"/>
          </ac:spMkLst>
        </pc:spChg>
        <pc:spChg chg="add del mod">
          <ac:chgData name="Ragnhild Halvorsrud" userId="917ea340-fd63-490f-a7db-68428d24cf32" providerId="ADAL" clId="{3F26B701-AADC-4668-AAA4-FB7BA2B947B1}" dt="2020-06-19T09:17:33.445" v="5158"/>
          <ac:spMkLst>
            <pc:docMk/>
            <pc:sldMk cId="2858277977" sldId="523"/>
            <ac:spMk id="498" creationId="{7888F10D-B8BC-4205-AFB0-5E5E46A6DCD2}"/>
          </ac:spMkLst>
        </pc:spChg>
        <pc:spChg chg="add del mod">
          <ac:chgData name="Ragnhild Halvorsrud" userId="917ea340-fd63-490f-a7db-68428d24cf32" providerId="ADAL" clId="{3F26B701-AADC-4668-AAA4-FB7BA2B947B1}" dt="2020-06-19T09:17:33.445" v="5158"/>
          <ac:spMkLst>
            <pc:docMk/>
            <pc:sldMk cId="2858277977" sldId="523"/>
            <ac:spMk id="499" creationId="{4E06A5E6-B4E7-4727-AB85-4BC2E25E0664}"/>
          </ac:spMkLst>
        </pc:spChg>
        <pc:spChg chg="add del mod">
          <ac:chgData name="Ragnhild Halvorsrud" userId="917ea340-fd63-490f-a7db-68428d24cf32" providerId="ADAL" clId="{3F26B701-AADC-4668-AAA4-FB7BA2B947B1}" dt="2020-06-19T09:17:33.445" v="5158"/>
          <ac:spMkLst>
            <pc:docMk/>
            <pc:sldMk cId="2858277977" sldId="523"/>
            <ac:spMk id="500" creationId="{B6D7E5C2-24B7-41A6-B9C5-ABA374E9A4F9}"/>
          </ac:spMkLst>
        </pc:spChg>
        <pc:spChg chg="add del mod">
          <ac:chgData name="Ragnhild Halvorsrud" userId="917ea340-fd63-490f-a7db-68428d24cf32" providerId="ADAL" clId="{3F26B701-AADC-4668-AAA4-FB7BA2B947B1}" dt="2020-06-19T09:17:33.445" v="5158"/>
          <ac:spMkLst>
            <pc:docMk/>
            <pc:sldMk cId="2858277977" sldId="523"/>
            <ac:spMk id="501" creationId="{05C3C6DA-43B4-4CAF-9889-36065627C0E2}"/>
          </ac:spMkLst>
        </pc:spChg>
        <pc:spChg chg="add del mod">
          <ac:chgData name="Ragnhild Halvorsrud" userId="917ea340-fd63-490f-a7db-68428d24cf32" providerId="ADAL" clId="{3F26B701-AADC-4668-AAA4-FB7BA2B947B1}" dt="2020-06-19T09:17:33.445" v="5158"/>
          <ac:spMkLst>
            <pc:docMk/>
            <pc:sldMk cId="2858277977" sldId="523"/>
            <ac:spMk id="502" creationId="{36605135-7282-49DE-ABB2-6C6F0FB0A986}"/>
          </ac:spMkLst>
        </pc:spChg>
        <pc:spChg chg="add del mod">
          <ac:chgData name="Ragnhild Halvorsrud" userId="917ea340-fd63-490f-a7db-68428d24cf32" providerId="ADAL" clId="{3F26B701-AADC-4668-AAA4-FB7BA2B947B1}" dt="2020-06-19T09:17:33.445" v="5158"/>
          <ac:spMkLst>
            <pc:docMk/>
            <pc:sldMk cId="2858277977" sldId="523"/>
            <ac:spMk id="504" creationId="{1645712E-C2B6-4A0B-97BE-6562435A9DB1}"/>
          </ac:spMkLst>
        </pc:spChg>
        <pc:spChg chg="add del mod">
          <ac:chgData name="Ragnhild Halvorsrud" userId="917ea340-fd63-490f-a7db-68428d24cf32" providerId="ADAL" clId="{3F26B701-AADC-4668-AAA4-FB7BA2B947B1}" dt="2020-06-19T09:17:33.445" v="5158"/>
          <ac:spMkLst>
            <pc:docMk/>
            <pc:sldMk cId="2858277977" sldId="523"/>
            <ac:spMk id="505" creationId="{43B95917-0DA5-491D-95DB-F6834C092E76}"/>
          </ac:spMkLst>
        </pc:spChg>
        <pc:spChg chg="add del mod">
          <ac:chgData name="Ragnhild Halvorsrud" userId="917ea340-fd63-490f-a7db-68428d24cf32" providerId="ADAL" clId="{3F26B701-AADC-4668-AAA4-FB7BA2B947B1}" dt="2020-06-19T09:17:33.445" v="5158"/>
          <ac:spMkLst>
            <pc:docMk/>
            <pc:sldMk cId="2858277977" sldId="523"/>
            <ac:spMk id="506" creationId="{4CCF1519-9E0E-4A62-923C-1B9712731232}"/>
          </ac:spMkLst>
        </pc:spChg>
        <pc:spChg chg="add del mod">
          <ac:chgData name="Ragnhild Halvorsrud" userId="917ea340-fd63-490f-a7db-68428d24cf32" providerId="ADAL" clId="{3F26B701-AADC-4668-AAA4-FB7BA2B947B1}" dt="2020-06-19T09:17:33.445" v="5158"/>
          <ac:spMkLst>
            <pc:docMk/>
            <pc:sldMk cId="2858277977" sldId="523"/>
            <ac:spMk id="507" creationId="{82E83036-FA18-49C2-B2C2-65BDAFCE9BF4}"/>
          </ac:spMkLst>
        </pc:spChg>
        <pc:spChg chg="add del mod">
          <ac:chgData name="Ragnhild Halvorsrud" userId="917ea340-fd63-490f-a7db-68428d24cf32" providerId="ADAL" clId="{3F26B701-AADC-4668-AAA4-FB7BA2B947B1}" dt="2020-06-19T09:17:33.445" v="5158"/>
          <ac:spMkLst>
            <pc:docMk/>
            <pc:sldMk cId="2858277977" sldId="523"/>
            <ac:spMk id="508" creationId="{DE30B8D2-2A2F-42E7-8ACC-58252F6A40E0}"/>
          </ac:spMkLst>
        </pc:spChg>
        <pc:spChg chg="add del mod">
          <ac:chgData name="Ragnhild Halvorsrud" userId="917ea340-fd63-490f-a7db-68428d24cf32" providerId="ADAL" clId="{3F26B701-AADC-4668-AAA4-FB7BA2B947B1}" dt="2020-06-19T09:17:33.445" v="5158"/>
          <ac:spMkLst>
            <pc:docMk/>
            <pc:sldMk cId="2858277977" sldId="523"/>
            <ac:spMk id="510" creationId="{3C86DE93-46B4-486A-8CBB-0752FEC2A21E}"/>
          </ac:spMkLst>
        </pc:spChg>
        <pc:spChg chg="add del mod">
          <ac:chgData name="Ragnhild Halvorsrud" userId="917ea340-fd63-490f-a7db-68428d24cf32" providerId="ADAL" clId="{3F26B701-AADC-4668-AAA4-FB7BA2B947B1}" dt="2020-06-19T09:17:33.445" v="5158"/>
          <ac:spMkLst>
            <pc:docMk/>
            <pc:sldMk cId="2858277977" sldId="523"/>
            <ac:spMk id="511" creationId="{2DCA312F-9A7C-4DA5-AC74-655BEFF776AD}"/>
          </ac:spMkLst>
        </pc:spChg>
        <pc:spChg chg="add del mod">
          <ac:chgData name="Ragnhild Halvorsrud" userId="917ea340-fd63-490f-a7db-68428d24cf32" providerId="ADAL" clId="{3F26B701-AADC-4668-AAA4-FB7BA2B947B1}" dt="2020-06-19T09:17:33.445" v="5158"/>
          <ac:spMkLst>
            <pc:docMk/>
            <pc:sldMk cId="2858277977" sldId="523"/>
            <ac:spMk id="512" creationId="{FE5ADED8-4094-4811-92AE-B1B9FD554ED8}"/>
          </ac:spMkLst>
        </pc:spChg>
        <pc:spChg chg="add del mod">
          <ac:chgData name="Ragnhild Halvorsrud" userId="917ea340-fd63-490f-a7db-68428d24cf32" providerId="ADAL" clId="{3F26B701-AADC-4668-AAA4-FB7BA2B947B1}" dt="2020-06-19T09:17:33.445" v="5158"/>
          <ac:spMkLst>
            <pc:docMk/>
            <pc:sldMk cId="2858277977" sldId="523"/>
            <ac:spMk id="513" creationId="{088B8416-7CFF-44CD-AC51-AF7D0C611807}"/>
          </ac:spMkLst>
        </pc:spChg>
        <pc:spChg chg="add del mod">
          <ac:chgData name="Ragnhild Halvorsrud" userId="917ea340-fd63-490f-a7db-68428d24cf32" providerId="ADAL" clId="{3F26B701-AADC-4668-AAA4-FB7BA2B947B1}" dt="2020-06-19T09:17:33.445" v="5158"/>
          <ac:spMkLst>
            <pc:docMk/>
            <pc:sldMk cId="2858277977" sldId="523"/>
            <ac:spMk id="514" creationId="{7A85C1A8-B1A8-450B-9B7B-FFFE55FA825C}"/>
          </ac:spMkLst>
        </pc:spChg>
        <pc:spChg chg="add del mod">
          <ac:chgData name="Ragnhild Halvorsrud" userId="917ea340-fd63-490f-a7db-68428d24cf32" providerId="ADAL" clId="{3F26B701-AADC-4668-AAA4-FB7BA2B947B1}" dt="2020-06-19T09:17:33.445" v="5158"/>
          <ac:spMkLst>
            <pc:docMk/>
            <pc:sldMk cId="2858277977" sldId="523"/>
            <ac:spMk id="516" creationId="{A972FD44-56A0-4091-BC94-88435DB7FEAE}"/>
          </ac:spMkLst>
        </pc:spChg>
        <pc:spChg chg="add del mod">
          <ac:chgData name="Ragnhild Halvorsrud" userId="917ea340-fd63-490f-a7db-68428d24cf32" providerId="ADAL" clId="{3F26B701-AADC-4668-AAA4-FB7BA2B947B1}" dt="2020-06-19T09:17:33.445" v="5158"/>
          <ac:spMkLst>
            <pc:docMk/>
            <pc:sldMk cId="2858277977" sldId="523"/>
            <ac:spMk id="517" creationId="{A5EBC8D9-2B4D-40E5-A7C0-C758E2C06066}"/>
          </ac:spMkLst>
        </pc:spChg>
        <pc:spChg chg="add del mod">
          <ac:chgData name="Ragnhild Halvorsrud" userId="917ea340-fd63-490f-a7db-68428d24cf32" providerId="ADAL" clId="{3F26B701-AADC-4668-AAA4-FB7BA2B947B1}" dt="2020-06-19T09:17:33.445" v="5158"/>
          <ac:spMkLst>
            <pc:docMk/>
            <pc:sldMk cId="2858277977" sldId="523"/>
            <ac:spMk id="518" creationId="{3B1903F4-CEC7-4CB7-A829-973E0D451680}"/>
          </ac:spMkLst>
        </pc:spChg>
        <pc:spChg chg="add del mod">
          <ac:chgData name="Ragnhild Halvorsrud" userId="917ea340-fd63-490f-a7db-68428d24cf32" providerId="ADAL" clId="{3F26B701-AADC-4668-AAA4-FB7BA2B947B1}" dt="2020-06-19T09:17:33.445" v="5158"/>
          <ac:spMkLst>
            <pc:docMk/>
            <pc:sldMk cId="2858277977" sldId="523"/>
            <ac:spMk id="519" creationId="{342962D2-BF7C-4276-AD9C-32EEE818B7D8}"/>
          </ac:spMkLst>
        </pc:spChg>
        <pc:spChg chg="add del mod">
          <ac:chgData name="Ragnhild Halvorsrud" userId="917ea340-fd63-490f-a7db-68428d24cf32" providerId="ADAL" clId="{3F26B701-AADC-4668-AAA4-FB7BA2B947B1}" dt="2020-06-19T09:17:33.445" v="5158"/>
          <ac:spMkLst>
            <pc:docMk/>
            <pc:sldMk cId="2858277977" sldId="523"/>
            <ac:spMk id="520" creationId="{934BA950-3954-40AB-BA0A-D89C0E654FBB}"/>
          </ac:spMkLst>
        </pc:spChg>
        <pc:spChg chg="add del mod">
          <ac:chgData name="Ragnhild Halvorsrud" userId="917ea340-fd63-490f-a7db-68428d24cf32" providerId="ADAL" clId="{3F26B701-AADC-4668-AAA4-FB7BA2B947B1}" dt="2020-06-19T09:17:33.445" v="5158"/>
          <ac:spMkLst>
            <pc:docMk/>
            <pc:sldMk cId="2858277977" sldId="523"/>
            <ac:spMk id="521" creationId="{364520B6-DDDE-4F5A-8C72-FC24322D992F}"/>
          </ac:spMkLst>
        </pc:spChg>
        <pc:spChg chg="add del mod">
          <ac:chgData name="Ragnhild Halvorsrud" userId="917ea340-fd63-490f-a7db-68428d24cf32" providerId="ADAL" clId="{3F26B701-AADC-4668-AAA4-FB7BA2B947B1}" dt="2020-06-19T09:17:33.445" v="5158"/>
          <ac:spMkLst>
            <pc:docMk/>
            <pc:sldMk cId="2858277977" sldId="523"/>
            <ac:spMk id="522" creationId="{250C19FA-5723-4240-B2F0-B82038198B46}"/>
          </ac:spMkLst>
        </pc:spChg>
        <pc:spChg chg="add del mod">
          <ac:chgData name="Ragnhild Halvorsrud" userId="917ea340-fd63-490f-a7db-68428d24cf32" providerId="ADAL" clId="{3F26B701-AADC-4668-AAA4-FB7BA2B947B1}" dt="2020-06-19T09:17:33.445" v="5158"/>
          <ac:spMkLst>
            <pc:docMk/>
            <pc:sldMk cId="2858277977" sldId="523"/>
            <ac:spMk id="523" creationId="{F0748A41-146E-4ABA-902A-A43148183907}"/>
          </ac:spMkLst>
        </pc:spChg>
        <pc:spChg chg="add del mod">
          <ac:chgData name="Ragnhild Halvorsrud" userId="917ea340-fd63-490f-a7db-68428d24cf32" providerId="ADAL" clId="{3F26B701-AADC-4668-AAA4-FB7BA2B947B1}" dt="2020-06-19T09:17:33.445" v="5158"/>
          <ac:spMkLst>
            <pc:docMk/>
            <pc:sldMk cId="2858277977" sldId="523"/>
            <ac:spMk id="524" creationId="{27F5AF2E-0D78-43C8-8D53-21D381874A41}"/>
          </ac:spMkLst>
        </pc:spChg>
        <pc:spChg chg="add del mod">
          <ac:chgData name="Ragnhild Halvorsrud" userId="917ea340-fd63-490f-a7db-68428d24cf32" providerId="ADAL" clId="{3F26B701-AADC-4668-AAA4-FB7BA2B947B1}" dt="2020-06-19T09:17:33.445" v="5158"/>
          <ac:spMkLst>
            <pc:docMk/>
            <pc:sldMk cId="2858277977" sldId="523"/>
            <ac:spMk id="532" creationId="{57BF850C-D481-4861-89D0-D50EDC233851}"/>
          </ac:spMkLst>
        </pc:spChg>
        <pc:spChg chg="add del mod">
          <ac:chgData name="Ragnhild Halvorsrud" userId="917ea340-fd63-490f-a7db-68428d24cf32" providerId="ADAL" clId="{3F26B701-AADC-4668-AAA4-FB7BA2B947B1}" dt="2020-06-19T09:17:33.445" v="5158"/>
          <ac:spMkLst>
            <pc:docMk/>
            <pc:sldMk cId="2858277977" sldId="523"/>
            <ac:spMk id="534" creationId="{805FF0FD-FBB9-4B75-8418-80F5A514951C}"/>
          </ac:spMkLst>
        </pc:spChg>
        <pc:spChg chg="add del mod">
          <ac:chgData name="Ragnhild Halvorsrud" userId="917ea340-fd63-490f-a7db-68428d24cf32" providerId="ADAL" clId="{3F26B701-AADC-4668-AAA4-FB7BA2B947B1}" dt="2020-06-19T09:17:33.445" v="5158"/>
          <ac:spMkLst>
            <pc:docMk/>
            <pc:sldMk cId="2858277977" sldId="523"/>
            <ac:spMk id="537" creationId="{7897CCD2-8840-471E-9195-EBCFE73A2338}"/>
          </ac:spMkLst>
        </pc:spChg>
        <pc:spChg chg="add del mod">
          <ac:chgData name="Ragnhild Halvorsrud" userId="917ea340-fd63-490f-a7db-68428d24cf32" providerId="ADAL" clId="{3F26B701-AADC-4668-AAA4-FB7BA2B947B1}" dt="2020-06-19T09:17:33.445" v="5158"/>
          <ac:spMkLst>
            <pc:docMk/>
            <pc:sldMk cId="2858277977" sldId="523"/>
            <ac:spMk id="538" creationId="{A59AE389-093F-4A0A-AD78-11BDEA8CA928}"/>
          </ac:spMkLst>
        </pc:spChg>
        <pc:spChg chg="add del mod">
          <ac:chgData name="Ragnhild Halvorsrud" userId="917ea340-fd63-490f-a7db-68428d24cf32" providerId="ADAL" clId="{3F26B701-AADC-4668-AAA4-FB7BA2B947B1}" dt="2020-06-19T09:17:33.445" v="5158"/>
          <ac:spMkLst>
            <pc:docMk/>
            <pc:sldMk cId="2858277977" sldId="523"/>
            <ac:spMk id="541" creationId="{E0C33A18-0AEF-406A-8323-2381CB49C833}"/>
          </ac:spMkLst>
        </pc:spChg>
        <pc:spChg chg="add del mod">
          <ac:chgData name="Ragnhild Halvorsrud" userId="917ea340-fd63-490f-a7db-68428d24cf32" providerId="ADAL" clId="{3F26B701-AADC-4668-AAA4-FB7BA2B947B1}" dt="2020-06-19T09:17:33.445" v="5158"/>
          <ac:spMkLst>
            <pc:docMk/>
            <pc:sldMk cId="2858277977" sldId="523"/>
            <ac:spMk id="542" creationId="{CBA90607-B8F3-4EC6-A0B6-7B976D8F5111}"/>
          </ac:spMkLst>
        </pc:spChg>
        <pc:spChg chg="add del mod">
          <ac:chgData name="Ragnhild Halvorsrud" userId="917ea340-fd63-490f-a7db-68428d24cf32" providerId="ADAL" clId="{3F26B701-AADC-4668-AAA4-FB7BA2B947B1}" dt="2020-06-19T09:17:33.445" v="5158"/>
          <ac:spMkLst>
            <pc:docMk/>
            <pc:sldMk cId="2858277977" sldId="523"/>
            <ac:spMk id="544" creationId="{26561C6B-151A-4E71-A075-BEA947EA3A3F}"/>
          </ac:spMkLst>
        </pc:spChg>
        <pc:spChg chg="add del mod">
          <ac:chgData name="Ragnhild Halvorsrud" userId="917ea340-fd63-490f-a7db-68428d24cf32" providerId="ADAL" clId="{3F26B701-AADC-4668-AAA4-FB7BA2B947B1}" dt="2020-06-19T09:17:33.445" v="5158"/>
          <ac:spMkLst>
            <pc:docMk/>
            <pc:sldMk cId="2858277977" sldId="523"/>
            <ac:spMk id="547" creationId="{4AA6DAAA-6DD3-488C-921B-B85509D47BEC}"/>
          </ac:spMkLst>
        </pc:spChg>
        <pc:spChg chg="add del mod">
          <ac:chgData name="Ragnhild Halvorsrud" userId="917ea340-fd63-490f-a7db-68428d24cf32" providerId="ADAL" clId="{3F26B701-AADC-4668-AAA4-FB7BA2B947B1}" dt="2020-06-19T09:17:33.445" v="5158"/>
          <ac:spMkLst>
            <pc:docMk/>
            <pc:sldMk cId="2858277977" sldId="523"/>
            <ac:spMk id="548" creationId="{982C00DD-37D1-4466-AF31-3F8E976DA878}"/>
          </ac:spMkLst>
        </pc:spChg>
        <pc:spChg chg="add del mod">
          <ac:chgData name="Ragnhild Halvorsrud" userId="917ea340-fd63-490f-a7db-68428d24cf32" providerId="ADAL" clId="{3F26B701-AADC-4668-AAA4-FB7BA2B947B1}" dt="2020-06-19T09:17:33.445" v="5158"/>
          <ac:spMkLst>
            <pc:docMk/>
            <pc:sldMk cId="2858277977" sldId="523"/>
            <ac:spMk id="549" creationId="{2AD527F7-3E68-454B-8C4D-CD2409BC838A}"/>
          </ac:spMkLst>
        </pc:spChg>
        <pc:spChg chg="add del mod">
          <ac:chgData name="Ragnhild Halvorsrud" userId="917ea340-fd63-490f-a7db-68428d24cf32" providerId="ADAL" clId="{3F26B701-AADC-4668-AAA4-FB7BA2B947B1}" dt="2020-06-19T09:17:33.445" v="5158"/>
          <ac:spMkLst>
            <pc:docMk/>
            <pc:sldMk cId="2858277977" sldId="523"/>
            <ac:spMk id="550" creationId="{63AC3203-AF60-484A-A484-70DD1D45A816}"/>
          </ac:spMkLst>
        </pc:spChg>
        <pc:spChg chg="add del mod">
          <ac:chgData name="Ragnhild Halvorsrud" userId="917ea340-fd63-490f-a7db-68428d24cf32" providerId="ADAL" clId="{3F26B701-AADC-4668-AAA4-FB7BA2B947B1}" dt="2020-06-19T09:17:33.445" v="5158"/>
          <ac:spMkLst>
            <pc:docMk/>
            <pc:sldMk cId="2858277977" sldId="523"/>
            <ac:spMk id="555" creationId="{184C5125-AFA1-441E-A15F-72D8BA865B96}"/>
          </ac:spMkLst>
        </pc:spChg>
        <pc:spChg chg="add del mod">
          <ac:chgData name="Ragnhild Halvorsrud" userId="917ea340-fd63-490f-a7db-68428d24cf32" providerId="ADAL" clId="{3F26B701-AADC-4668-AAA4-FB7BA2B947B1}" dt="2020-06-19T09:17:33.445" v="5158"/>
          <ac:spMkLst>
            <pc:docMk/>
            <pc:sldMk cId="2858277977" sldId="523"/>
            <ac:spMk id="557" creationId="{3EAA45CC-99B5-46B5-A5F5-3B45D3488F39}"/>
          </ac:spMkLst>
        </pc:spChg>
        <pc:spChg chg="add del mod">
          <ac:chgData name="Ragnhild Halvorsrud" userId="917ea340-fd63-490f-a7db-68428d24cf32" providerId="ADAL" clId="{3F26B701-AADC-4668-AAA4-FB7BA2B947B1}" dt="2020-06-19T09:17:33.445" v="5158"/>
          <ac:spMkLst>
            <pc:docMk/>
            <pc:sldMk cId="2858277977" sldId="523"/>
            <ac:spMk id="560" creationId="{ACBC1ABF-54CD-4C8D-9CA7-950C1A8FD0A9}"/>
          </ac:spMkLst>
        </pc:spChg>
        <pc:spChg chg="add del mod">
          <ac:chgData name="Ragnhild Halvorsrud" userId="917ea340-fd63-490f-a7db-68428d24cf32" providerId="ADAL" clId="{3F26B701-AADC-4668-AAA4-FB7BA2B947B1}" dt="2020-06-19T09:17:33.445" v="5158"/>
          <ac:spMkLst>
            <pc:docMk/>
            <pc:sldMk cId="2858277977" sldId="523"/>
            <ac:spMk id="561" creationId="{18427BF1-5C06-4ABA-BD82-16E3D3F39C5B}"/>
          </ac:spMkLst>
        </pc:spChg>
        <pc:spChg chg="add del mod">
          <ac:chgData name="Ragnhild Halvorsrud" userId="917ea340-fd63-490f-a7db-68428d24cf32" providerId="ADAL" clId="{3F26B701-AADC-4668-AAA4-FB7BA2B947B1}" dt="2020-06-19T09:17:33.445" v="5158"/>
          <ac:spMkLst>
            <pc:docMk/>
            <pc:sldMk cId="2858277977" sldId="523"/>
            <ac:spMk id="562" creationId="{212687C2-6C4A-4EEA-8A6F-6B96AD7CA9D2}"/>
          </ac:spMkLst>
        </pc:spChg>
        <pc:spChg chg="add del mod">
          <ac:chgData name="Ragnhild Halvorsrud" userId="917ea340-fd63-490f-a7db-68428d24cf32" providerId="ADAL" clId="{3F26B701-AADC-4668-AAA4-FB7BA2B947B1}" dt="2020-06-19T09:17:33.445" v="5158"/>
          <ac:spMkLst>
            <pc:docMk/>
            <pc:sldMk cId="2858277977" sldId="523"/>
            <ac:spMk id="564" creationId="{0AB04428-AEE4-4128-8DB0-74B144301A10}"/>
          </ac:spMkLst>
        </pc:spChg>
        <pc:spChg chg="add del mod">
          <ac:chgData name="Ragnhild Halvorsrud" userId="917ea340-fd63-490f-a7db-68428d24cf32" providerId="ADAL" clId="{3F26B701-AADC-4668-AAA4-FB7BA2B947B1}" dt="2020-06-19T09:17:33.445" v="5158"/>
          <ac:spMkLst>
            <pc:docMk/>
            <pc:sldMk cId="2858277977" sldId="523"/>
            <ac:spMk id="565" creationId="{7C8449A9-236D-4FB0-9AC0-F3A2CFDAF736}"/>
          </ac:spMkLst>
        </pc:spChg>
        <pc:spChg chg="add del mod">
          <ac:chgData name="Ragnhild Halvorsrud" userId="917ea340-fd63-490f-a7db-68428d24cf32" providerId="ADAL" clId="{3F26B701-AADC-4668-AAA4-FB7BA2B947B1}" dt="2020-06-19T09:17:33.445" v="5158"/>
          <ac:spMkLst>
            <pc:docMk/>
            <pc:sldMk cId="2858277977" sldId="523"/>
            <ac:spMk id="566" creationId="{D32C7748-6848-4B5C-8572-7D8F533793C0}"/>
          </ac:spMkLst>
        </pc:spChg>
        <pc:spChg chg="add del mod">
          <ac:chgData name="Ragnhild Halvorsrud" userId="917ea340-fd63-490f-a7db-68428d24cf32" providerId="ADAL" clId="{3F26B701-AADC-4668-AAA4-FB7BA2B947B1}" dt="2020-06-19T09:17:33.445" v="5158"/>
          <ac:spMkLst>
            <pc:docMk/>
            <pc:sldMk cId="2858277977" sldId="523"/>
            <ac:spMk id="570" creationId="{2C575A83-F90B-4F9A-B200-FA25439246F1}"/>
          </ac:spMkLst>
        </pc:spChg>
        <pc:spChg chg="add del mod">
          <ac:chgData name="Ragnhild Halvorsrud" userId="917ea340-fd63-490f-a7db-68428d24cf32" providerId="ADAL" clId="{3F26B701-AADC-4668-AAA4-FB7BA2B947B1}" dt="2020-06-19T09:17:33.445" v="5158"/>
          <ac:spMkLst>
            <pc:docMk/>
            <pc:sldMk cId="2858277977" sldId="523"/>
            <ac:spMk id="571" creationId="{BFFB348C-0C51-4206-9F26-B5106945EAA4}"/>
          </ac:spMkLst>
        </pc:spChg>
        <pc:spChg chg="add del mod">
          <ac:chgData name="Ragnhild Halvorsrud" userId="917ea340-fd63-490f-a7db-68428d24cf32" providerId="ADAL" clId="{3F26B701-AADC-4668-AAA4-FB7BA2B947B1}" dt="2020-06-19T09:17:33.445" v="5158"/>
          <ac:spMkLst>
            <pc:docMk/>
            <pc:sldMk cId="2858277977" sldId="523"/>
            <ac:spMk id="575" creationId="{28229F56-CF1F-4A50-9777-D727B272C125}"/>
          </ac:spMkLst>
        </pc:spChg>
        <pc:spChg chg="add del mod">
          <ac:chgData name="Ragnhild Halvorsrud" userId="917ea340-fd63-490f-a7db-68428d24cf32" providerId="ADAL" clId="{3F26B701-AADC-4668-AAA4-FB7BA2B947B1}" dt="2020-06-19T09:17:33.445" v="5158"/>
          <ac:spMkLst>
            <pc:docMk/>
            <pc:sldMk cId="2858277977" sldId="523"/>
            <ac:spMk id="578" creationId="{F4221096-2341-48A7-A695-722886DC565E}"/>
          </ac:spMkLst>
        </pc:spChg>
        <pc:spChg chg="add del mod">
          <ac:chgData name="Ragnhild Halvorsrud" userId="917ea340-fd63-490f-a7db-68428d24cf32" providerId="ADAL" clId="{3F26B701-AADC-4668-AAA4-FB7BA2B947B1}" dt="2020-06-19T09:17:33.445" v="5158"/>
          <ac:spMkLst>
            <pc:docMk/>
            <pc:sldMk cId="2858277977" sldId="523"/>
            <ac:spMk id="580" creationId="{C3EA3F49-71D5-4426-876F-99737EA610D0}"/>
          </ac:spMkLst>
        </pc:spChg>
        <pc:spChg chg="add del mod">
          <ac:chgData name="Ragnhild Halvorsrud" userId="917ea340-fd63-490f-a7db-68428d24cf32" providerId="ADAL" clId="{3F26B701-AADC-4668-AAA4-FB7BA2B947B1}" dt="2020-06-19T09:17:33.445" v="5158"/>
          <ac:spMkLst>
            <pc:docMk/>
            <pc:sldMk cId="2858277977" sldId="523"/>
            <ac:spMk id="581" creationId="{D5D4A8A0-4CCB-42EE-9E75-0ED4C417566E}"/>
          </ac:spMkLst>
        </pc:spChg>
        <pc:spChg chg="add del mod">
          <ac:chgData name="Ragnhild Halvorsrud" userId="917ea340-fd63-490f-a7db-68428d24cf32" providerId="ADAL" clId="{3F26B701-AADC-4668-AAA4-FB7BA2B947B1}" dt="2020-06-19T09:17:33.445" v="5158"/>
          <ac:spMkLst>
            <pc:docMk/>
            <pc:sldMk cId="2858277977" sldId="523"/>
            <ac:spMk id="582" creationId="{56EE74BC-1E8A-423D-A9C6-19FFD1091B44}"/>
          </ac:spMkLst>
        </pc:spChg>
        <pc:spChg chg="add del mod">
          <ac:chgData name="Ragnhild Halvorsrud" userId="917ea340-fd63-490f-a7db-68428d24cf32" providerId="ADAL" clId="{3F26B701-AADC-4668-AAA4-FB7BA2B947B1}" dt="2020-06-19T09:17:33.445" v="5158"/>
          <ac:spMkLst>
            <pc:docMk/>
            <pc:sldMk cId="2858277977" sldId="523"/>
            <ac:spMk id="585" creationId="{5A2973DD-5EA7-4C6A-B076-28B5201527FF}"/>
          </ac:spMkLst>
        </pc:spChg>
        <pc:spChg chg="add del mod">
          <ac:chgData name="Ragnhild Halvorsrud" userId="917ea340-fd63-490f-a7db-68428d24cf32" providerId="ADAL" clId="{3F26B701-AADC-4668-AAA4-FB7BA2B947B1}" dt="2020-06-19T09:17:33.445" v="5158"/>
          <ac:spMkLst>
            <pc:docMk/>
            <pc:sldMk cId="2858277977" sldId="523"/>
            <ac:spMk id="587" creationId="{538301D7-E96B-4BB7-9C44-0D2E7EC95828}"/>
          </ac:spMkLst>
        </pc:spChg>
        <pc:spChg chg="add del mod">
          <ac:chgData name="Ragnhild Halvorsrud" userId="917ea340-fd63-490f-a7db-68428d24cf32" providerId="ADAL" clId="{3F26B701-AADC-4668-AAA4-FB7BA2B947B1}" dt="2020-06-19T09:17:33.445" v="5158"/>
          <ac:spMkLst>
            <pc:docMk/>
            <pc:sldMk cId="2858277977" sldId="523"/>
            <ac:spMk id="589" creationId="{DE04E968-389E-40B1-A88F-522829C402F7}"/>
          </ac:spMkLst>
        </pc:spChg>
        <pc:spChg chg="add del mod">
          <ac:chgData name="Ragnhild Halvorsrud" userId="917ea340-fd63-490f-a7db-68428d24cf32" providerId="ADAL" clId="{3F26B701-AADC-4668-AAA4-FB7BA2B947B1}" dt="2020-06-19T09:17:33.445" v="5158"/>
          <ac:spMkLst>
            <pc:docMk/>
            <pc:sldMk cId="2858277977" sldId="523"/>
            <ac:spMk id="590" creationId="{AFAD0153-9718-4ED2-9C34-DB2569F0034B}"/>
          </ac:spMkLst>
        </pc:spChg>
        <pc:spChg chg="add del mod">
          <ac:chgData name="Ragnhild Halvorsrud" userId="917ea340-fd63-490f-a7db-68428d24cf32" providerId="ADAL" clId="{3F26B701-AADC-4668-AAA4-FB7BA2B947B1}" dt="2020-06-19T09:17:33.445" v="5158"/>
          <ac:spMkLst>
            <pc:docMk/>
            <pc:sldMk cId="2858277977" sldId="523"/>
            <ac:spMk id="591" creationId="{965CF324-EFFC-4750-9F34-E5D2BEAB8575}"/>
          </ac:spMkLst>
        </pc:spChg>
        <pc:spChg chg="add del mod">
          <ac:chgData name="Ragnhild Halvorsrud" userId="917ea340-fd63-490f-a7db-68428d24cf32" providerId="ADAL" clId="{3F26B701-AADC-4668-AAA4-FB7BA2B947B1}" dt="2020-06-19T09:17:33.445" v="5158"/>
          <ac:spMkLst>
            <pc:docMk/>
            <pc:sldMk cId="2858277977" sldId="523"/>
            <ac:spMk id="593" creationId="{DEE6F5A0-E098-4C6B-A03A-2EC26B2D6F00}"/>
          </ac:spMkLst>
        </pc:spChg>
        <pc:spChg chg="add del mod">
          <ac:chgData name="Ragnhild Halvorsrud" userId="917ea340-fd63-490f-a7db-68428d24cf32" providerId="ADAL" clId="{3F26B701-AADC-4668-AAA4-FB7BA2B947B1}" dt="2020-06-19T09:17:33.445" v="5158"/>
          <ac:spMkLst>
            <pc:docMk/>
            <pc:sldMk cId="2858277977" sldId="523"/>
            <ac:spMk id="597" creationId="{2B045F8A-0266-4F51-B731-6DC872ACF16E}"/>
          </ac:spMkLst>
        </pc:spChg>
        <pc:spChg chg="add del mod">
          <ac:chgData name="Ragnhild Halvorsrud" userId="917ea340-fd63-490f-a7db-68428d24cf32" providerId="ADAL" clId="{3F26B701-AADC-4668-AAA4-FB7BA2B947B1}" dt="2020-06-19T09:17:33.445" v="5158"/>
          <ac:spMkLst>
            <pc:docMk/>
            <pc:sldMk cId="2858277977" sldId="523"/>
            <ac:spMk id="598" creationId="{20974E4E-E8CF-489C-AF00-C23CB28ECFEA}"/>
          </ac:spMkLst>
        </pc:spChg>
        <pc:spChg chg="add del mod">
          <ac:chgData name="Ragnhild Halvorsrud" userId="917ea340-fd63-490f-a7db-68428d24cf32" providerId="ADAL" clId="{3F26B701-AADC-4668-AAA4-FB7BA2B947B1}" dt="2020-06-19T09:17:33.445" v="5158"/>
          <ac:spMkLst>
            <pc:docMk/>
            <pc:sldMk cId="2858277977" sldId="523"/>
            <ac:spMk id="610" creationId="{D3CC494A-6C89-425F-A950-8E334F6A9F55}"/>
          </ac:spMkLst>
        </pc:spChg>
        <pc:spChg chg="add del mod">
          <ac:chgData name="Ragnhild Halvorsrud" userId="917ea340-fd63-490f-a7db-68428d24cf32" providerId="ADAL" clId="{3F26B701-AADC-4668-AAA4-FB7BA2B947B1}" dt="2020-06-19T09:17:33.445" v="5158"/>
          <ac:spMkLst>
            <pc:docMk/>
            <pc:sldMk cId="2858277977" sldId="523"/>
            <ac:spMk id="611" creationId="{16F2F066-4CC9-48D2-9978-DC819AF81E6A}"/>
          </ac:spMkLst>
        </pc:spChg>
        <pc:spChg chg="mod">
          <ac:chgData name="Ragnhild Halvorsrud" userId="917ea340-fd63-490f-a7db-68428d24cf32" providerId="ADAL" clId="{3F26B701-AADC-4668-AAA4-FB7BA2B947B1}" dt="2020-06-19T09:17:33.543" v="5159"/>
          <ac:spMkLst>
            <pc:docMk/>
            <pc:sldMk cId="2858277977" sldId="523"/>
            <ac:spMk id="615" creationId="{427FDE8C-A976-4F9F-AC0A-7E03359BA6B2}"/>
          </ac:spMkLst>
        </pc:spChg>
        <pc:spChg chg="mod">
          <ac:chgData name="Ragnhild Halvorsrud" userId="917ea340-fd63-490f-a7db-68428d24cf32" providerId="ADAL" clId="{3F26B701-AADC-4668-AAA4-FB7BA2B947B1}" dt="2020-06-19T09:17:33.543" v="5159"/>
          <ac:spMkLst>
            <pc:docMk/>
            <pc:sldMk cId="2858277977" sldId="523"/>
            <ac:spMk id="616" creationId="{5998C987-7AE9-4B5F-A13B-E99B88ED1FBB}"/>
          </ac:spMkLst>
        </pc:spChg>
        <pc:spChg chg="mod">
          <ac:chgData name="Ragnhild Halvorsrud" userId="917ea340-fd63-490f-a7db-68428d24cf32" providerId="ADAL" clId="{3F26B701-AADC-4668-AAA4-FB7BA2B947B1}" dt="2020-06-19T09:17:33.543" v="5159"/>
          <ac:spMkLst>
            <pc:docMk/>
            <pc:sldMk cId="2858277977" sldId="523"/>
            <ac:spMk id="617" creationId="{1B321BE9-35F3-41E4-99F7-7529F2E8A9F2}"/>
          </ac:spMkLst>
        </pc:spChg>
        <pc:spChg chg="mod">
          <ac:chgData name="Ragnhild Halvorsrud" userId="917ea340-fd63-490f-a7db-68428d24cf32" providerId="ADAL" clId="{3F26B701-AADC-4668-AAA4-FB7BA2B947B1}" dt="2020-06-19T09:17:33.543" v="5159"/>
          <ac:spMkLst>
            <pc:docMk/>
            <pc:sldMk cId="2858277977" sldId="523"/>
            <ac:spMk id="618" creationId="{0D3D5015-FA5F-463B-B59B-642C7262DEE0}"/>
          </ac:spMkLst>
        </pc:spChg>
        <pc:spChg chg="mod">
          <ac:chgData name="Ragnhild Halvorsrud" userId="917ea340-fd63-490f-a7db-68428d24cf32" providerId="ADAL" clId="{3F26B701-AADC-4668-AAA4-FB7BA2B947B1}" dt="2020-06-19T09:17:33.543" v="5159"/>
          <ac:spMkLst>
            <pc:docMk/>
            <pc:sldMk cId="2858277977" sldId="523"/>
            <ac:spMk id="619" creationId="{FAA4DB10-F22A-43C4-AF18-6CEC12469F65}"/>
          </ac:spMkLst>
        </pc:spChg>
        <pc:spChg chg="mod">
          <ac:chgData name="Ragnhild Halvorsrud" userId="917ea340-fd63-490f-a7db-68428d24cf32" providerId="ADAL" clId="{3F26B701-AADC-4668-AAA4-FB7BA2B947B1}" dt="2020-06-19T09:17:33.543" v="5159"/>
          <ac:spMkLst>
            <pc:docMk/>
            <pc:sldMk cId="2858277977" sldId="523"/>
            <ac:spMk id="620" creationId="{8786ABCA-885B-48FA-B7F5-65FB3DB05C06}"/>
          </ac:spMkLst>
        </pc:spChg>
        <pc:spChg chg="mod">
          <ac:chgData name="Ragnhild Halvorsrud" userId="917ea340-fd63-490f-a7db-68428d24cf32" providerId="ADAL" clId="{3F26B701-AADC-4668-AAA4-FB7BA2B947B1}" dt="2020-06-19T09:17:33.543" v="5159"/>
          <ac:spMkLst>
            <pc:docMk/>
            <pc:sldMk cId="2858277977" sldId="523"/>
            <ac:spMk id="621" creationId="{02B0A3C3-EAC9-4DAE-B4BF-3ED6C7497C98}"/>
          </ac:spMkLst>
        </pc:spChg>
        <pc:spChg chg="mod">
          <ac:chgData name="Ragnhild Halvorsrud" userId="917ea340-fd63-490f-a7db-68428d24cf32" providerId="ADAL" clId="{3F26B701-AADC-4668-AAA4-FB7BA2B947B1}" dt="2020-06-19T09:17:33.543" v="5159"/>
          <ac:spMkLst>
            <pc:docMk/>
            <pc:sldMk cId="2858277977" sldId="523"/>
            <ac:spMk id="622" creationId="{ABB0C91E-7FC2-47C8-AC07-993B920377E3}"/>
          </ac:spMkLst>
        </pc:spChg>
        <pc:spChg chg="mod">
          <ac:chgData name="Ragnhild Halvorsrud" userId="917ea340-fd63-490f-a7db-68428d24cf32" providerId="ADAL" clId="{3F26B701-AADC-4668-AAA4-FB7BA2B947B1}" dt="2020-06-19T09:17:33.543" v="5159"/>
          <ac:spMkLst>
            <pc:docMk/>
            <pc:sldMk cId="2858277977" sldId="523"/>
            <ac:spMk id="624" creationId="{A97E5508-6119-4AC4-A6CD-6F6F141E3ADA}"/>
          </ac:spMkLst>
        </pc:spChg>
        <pc:spChg chg="mod">
          <ac:chgData name="Ragnhild Halvorsrud" userId="917ea340-fd63-490f-a7db-68428d24cf32" providerId="ADAL" clId="{3F26B701-AADC-4668-AAA4-FB7BA2B947B1}" dt="2020-06-19T09:17:33.543" v="5159"/>
          <ac:spMkLst>
            <pc:docMk/>
            <pc:sldMk cId="2858277977" sldId="523"/>
            <ac:spMk id="625" creationId="{0468A063-804F-4FE3-B3D5-511860F770F3}"/>
          </ac:spMkLst>
        </pc:spChg>
        <pc:spChg chg="mod">
          <ac:chgData name="Ragnhild Halvorsrud" userId="917ea340-fd63-490f-a7db-68428d24cf32" providerId="ADAL" clId="{3F26B701-AADC-4668-AAA4-FB7BA2B947B1}" dt="2020-06-19T09:17:33.543" v="5159"/>
          <ac:spMkLst>
            <pc:docMk/>
            <pc:sldMk cId="2858277977" sldId="523"/>
            <ac:spMk id="626" creationId="{A1AAA02D-E6DE-4020-946F-D45B84558CA4}"/>
          </ac:spMkLst>
        </pc:spChg>
        <pc:spChg chg="mod">
          <ac:chgData name="Ragnhild Halvorsrud" userId="917ea340-fd63-490f-a7db-68428d24cf32" providerId="ADAL" clId="{3F26B701-AADC-4668-AAA4-FB7BA2B947B1}" dt="2020-06-19T09:17:33.543" v="5159"/>
          <ac:spMkLst>
            <pc:docMk/>
            <pc:sldMk cId="2858277977" sldId="523"/>
            <ac:spMk id="627" creationId="{2136D331-8E3F-445F-A2A6-F1FDAEB1465F}"/>
          </ac:spMkLst>
        </pc:spChg>
        <pc:spChg chg="mod">
          <ac:chgData name="Ragnhild Halvorsrud" userId="917ea340-fd63-490f-a7db-68428d24cf32" providerId="ADAL" clId="{3F26B701-AADC-4668-AAA4-FB7BA2B947B1}" dt="2020-06-19T09:17:33.543" v="5159"/>
          <ac:spMkLst>
            <pc:docMk/>
            <pc:sldMk cId="2858277977" sldId="523"/>
            <ac:spMk id="628" creationId="{3BB0A509-823B-4E16-A65B-EEFA96B6408E}"/>
          </ac:spMkLst>
        </pc:spChg>
        <pc:spChg chg="mod">
          <ac:chgData name="Ragnhild Halvorsrud" userId="917ea340-fd63-490f-a7db-68428d24cf32" providerId="ADAL" clId="{3F26B701-AADC-4668-AAA4-FB7BA2B947B1}" dt="2020-06-19T09:17:33.543" v="5159"/>
          <ac:spMkLst>
            <pc:docMk/>
            <pc:sldMk cId="2858277977" sldId="523"/>
            <ac:spMk id="629" creationId="{E30376A2-3F03-4E3C-95C0-6BD5566C4CF1}"/>
          </ac:spMkLst>
        </pc:spChg>
        <pc:spChg chg="mod">
          <ac:chgData name="Ragnhild Halvorsrud" userId="917ea340-fd63-490f-a7db-68428d24cf32" providerId="ADAL" clId="{3F26B701-AADC-4668-AAA4-FB7BA2B947B1}" dt="2020-06-19T09:17:33.543" v="5159"/>
          <ac:spMkLst>
            <pc:docMk/>
            <pc:sldMk cId="2858277977" sldId="523"/>
            <ac:spMk id="630" creationId="{69281632-AE0B-4460-AE9D-BD040F94E428}"/>
          </ac:spMkLst>
        </pc:spChg>
        <pc:spChg chg="mod">
          <ac:chgData name="Ragnhild Halvorsrud" userId="917ea340-fd63-490f-a7db-68428d24cf32" providerId="ADAL" clId="{3F26B701-AADC-4668-AAA4-FB7BA2B947B1}" dt="2020-06-19T09:17:33.543" v="5159"/>
          <ac:spMkLst>
            <pc:docMk/>
            <pc:sldMk cId="2858277977" sldId="523"/>
            <ac:spMk id="631" creationId="{F912CC98-7D75-4CB9-B4CD-FA1DB1ABEB32}"/>
          </ac:spMkLst>
        </pc:spChg>
        <pc:spChg chg="mod">
          <ac:chgData name="Ragnhild Halvorsrud" userId="917ea340-fd63-490f-a7db-68428d24cf32" providerId="ADAL" clId="{3F26B701-AADC-4668-AAA4-FB7BA2B947B1}" dt="2020-06-19T09:17:33.543" v="5159"/>
          <ac:spMkLst>
            <pc:docMk/>
            <pc:sldMk cId="2858277977" sldId="523"/>
            <ac:spMk id="633" creationId="{09A7FBB6-7707-4ECD-B22A-8B6A8C2C0047}"/>
          </ac:spMkLst>
        </pc:spChg>
        <pc:spChg chg="mod">
          <ac:chgData name="Ragnhild Halvorsrud" userId="917ea340-fd63-490f-a7db-68428d24cf32" providerId="ADAL" clId="{3F26B701-AADC-4668-AAA4-FB7BA2B947B1}" dt="2020-06-19T09:17:33.543" v="5159"/>
          <ac:spMkLst>
            <pc:docMk/>
            <pc:sldMk cId="2858277977" sldId="523"/>
            <ac:spMk id="634" creationId="{E9EFF274-D1A8-4059-8CA0-9437D8FF2A6A}"/>
          </ac:spMkLst>
        </pc:spChg>
        <pc:spChg chg="mod">
          <ac:chgData name="Ragnhild Halvorsrud" userId="917ea340-fd63-490f-a7db-68428d24cf32" providerId="ADAL" clId="{3F26B701-AADC-4668-AAA4-FB7BA2B947B1}" dt="2020-06-19T09:17:33.543" v="5159"/>
          <ac:spMkLst>
            <pc:docMk/>
            <pc:sldMk cId="2858277977" sldId="523"/>
            <ac:spMk id="635" creationId="{B3770DE4-3763-46DF-A936-5A55BD7CDC2B}"/>
          </ac:spMkLst>
        </pc:spChg>
        <pc:spChg chg="mod">
          <ac:chgData name="Ragnhild Halvorsrud" userId="917ea340-fd63-490f-a7db-68428d24cf32" providerId="ADAL" clId="{3F26B701-AADC-4668-AAA4-FB7BA2B947B1}" dt="2020-06-19T09:17:33.543" v="5159"/>
          <ac:spMkLst>
            <pc:docMk/>
            <pc:sldMk cId="2858277977" sldId="523"/>
            <ac:spMk id="636" creationId="{48DD71F1-5621-4491-B008-1A13F58295E8}"/>
          </ac:spMkLst>
        </pc:spChg>
        <pc:spChg chg="mod">
          <ac:chgData name="Ragnhild Halvorsrud" userId="917ea340-fd63-490f-a7db-68428d24cf32" providerId="ADAL" clId="{3F26B701-AADC-4668-AAA4-FB7BA2B947B1}" dt="2020-06-19T09:17:33.543" v="5159"/>
          <ac:spMkLst>
            <pc:docMk/>
            <pc:sldMk cId="2858277977" sldId="523"/>
            <ac:spMk id="637" creationId="{CCB393D8-CB6E-41BD-9964-EEF81D1AF994}"/>
          </ac:spMkLst>
        </pc:spChg>
        <pc:spChg chg="mod">
          <ac:chgData name="Ragnhild Halvorsrud" userId="917ea340-fd63-490f-a7db-68428d24cf32" providerId="ADAL" clId="{3F26B701-AADC-4668-AAA4-FB7BA2B947B1}" dt="2020-06-19T09:17:33.543" v="5159"/>
          <ac:spMkLst>
            <pc:docMk/>
            <pc:sldMk cId="2858277977" sldId="523"/>
            <ac:spMk id="638" creationId="{718B7014-88DF-4259-941F-05F47C9A814E}"/>
          </ac:spMkLst>
        </pc:spChg>
        <pc:spChg chg="mod">
          <ac:chgData name="Ragnhild Halvorsrud" userId="917ea340-fd63-490f-a7db-68428d24cf32" providerId="ADAL" clId="{3F26B701-AADC-4668-AAA4-FB7BA2B947B1}" dt="2020-06-19T09:17:33.543" v="5159"/>
          <ac:spMkLst>
            <pc:docMk/>
            <pc:sldMk cId="2858277977" sldId="523"/>
            <ac:spMk id="639" creationId="{E7A485EB-B957-4B8A-9494-55C0AF9421AB}"/>
          </ac:spMkLst>
        </pc:spChg>
        <pc:spChg chg="mod">
          <ac:chgData name="Ragnhild Halvorsrud" userId="917ea340-fd63-490f-a7db-68428d24cf32" providerId="ADAL" clId="{3F26B701-AADC-4668-AAA4-FB7BA2B947B1}" dt="2020-06-19T09:17:33.543" v="5159"/>
          <ac:spMkLst>
            <pc:docMk/>
            <pc:sldMk cId="2858277977" sldId="523"/>
            <ac:spMk id="640" creationId="{CD7D04AB-61E9-4140-8E9F-7C43BF0CF334}"/>
          </ac:spMkLst>
        </pc:spChg>
        <pc:spChg chg="mod">
          <ac:chgData name="Ragnhild Halvorsrud" userId="917ea340-fd63-490f-a7db-68428d24cf32" providerId="ADAL" clId="{3F26B701-AADC-4668-AAA4-FB7BA2B947B1}" dt="2020-06-19T09:17:33.543" v="5159"/>
          <ac:spMkLst>
            <pc:docMk/>
            <pc:sldMk cId="2858277977" sldId="523"/>
            <ac:spMk id="642" creationId="{2D0C7120-4EF3-4692-B7E6-1D4AAB1EDB41}"/>
          </ac:spMkLst>
        </pc:spChg>
        <pc:spChg chg="mod">
          <ac:chgData name="Ragnhild Halvorsrud" userId="917ea340-fd63-490f-a7db-68428d24cf32" providerId="ADAL" clId="{3F26B701-AADC-4668-AAA4-FB7BA2B947B1}" dt="2020-06-19T09:17:33.543" v="5159"/>
          <ac:spMkLst>
            <pc:docMk/>
            <pc:sldMk cId="2858277977" sldId="523"/>
            <ac:spMk id="643" creationId="{8EEBB49E-3071-42E0-8476-AB90D270F4E0}"/>
          </ac:spMkLst>
        </pc:spChg>
        <pc:spChg chg="mod">
          <ac:chgData name="Ragnhild Halvorsrud" userId="917ea340-fd63-490f-a7db-68428d24cf32" providerId="ADAL" clId="{3F26B701-AADC-4668-AAA4-FB7BA2B947B1}" dt="2020-06-19T09:17:33.543" v="5159"/>
          <ac:spMkLst>
            <pc:docMk/>
            <pc:sldMk cId="2858277977" sldId="523"/>
            <ac:spMk id="644" creationId="{1ACE720B-3E5B-4B4E-8050-EFCEF914AC92}"/>
          </ac:spMkLst>
        </pc:spChg>
        <pc:spChg chg="mod">
          <ac:chgData name="Ragnhild Halvorsrud" userId="917ea340-fd63-490f-a7db-68428d24cf32" providerId="ADAL" clId="{3F26B701-AADC-4668-AAA4-FB7BA2B947B1}" dt="2020-06-19T09:17:33.543" v="5159"/>
          <ac:spMkLst>
            <pc:docMk/>
            <pc:sldMk cId="2858277977" sldId="523"/>
            <ac:spMk id="645" creationId="{9D8D9F05-7848-4317-B6B6-64D71DF28F0D}"/>
          </ac:spMkLst>
        </pc:spChg>
        <pc:spChg chg="mod">
          <ac:chgData name="Ragnhild Halvorsrud" userId="917ea340-fd63-490f-a7db-68428d24cf32" providerId="ADAL" clId="{3F26B701-AADC-4668-AAA4-FB7BA2B947B1}" dt="2020-06-19T09:17:33.543" v="5159"/>
          <ac:spMkLst>
            <pc:docMk/>
            <pc:sldMk cId="2858277977" sldId="523"/>
            <ac:spMk id="646" creationId="{00ABA108-950A-47FE-9D14-C5A67CC21397}"/>
          </ac:spMkLst>
        </pc:spChg>
        <pc:spChg chg="mod">
          <ac:chgData name="Ragnhild Halvorsrud" userId="917ea340-fd63-490f-a7db-68428d24cf32" providerId="ADAL" clId="{3F26B701-AADC-4668-AAA4-FB7BA2B947B1}" dt="2020-06-19T09:17:33.543" v="5159"/>
          <ac:spMkLst>
            <pc:docMk/>
            <pc:sldMk cId="2858277977" sldId="523"/>
            <ac:spMk id="647" creationId="{6D22286F-6B53-4F0A-A4A3-E1FB05A427CC}"/>
          </ac:spMkLst>
        </pc:spChg>
        <pc:spChg chg="mod">
          <ac:chgData name="Ragnhild Halvorsrud" userId="917ea340-fd63-490f-a7db-68428d24cf32" providerId="ADAL" clId="{3F26B701-AADC-4668-AAA4-FB7BA2B947B1}" dt="2020-06-19T09:17:33.543" v="5159"/>
          <ac:spMkLst>
            <pc:docMk/>
            <pc:sldMk cId="2858277977" sldId="523"/>
            <ac:spMk id="648" creationId="{35FEBC9C-0420-4CA0-B7AF-57F5A80DE937}"/>
          </ac:spMkLst>
        </pc:spChg>
        <pc:spChg chg="mod">
          <ac:chgData name="Ragnhild Halvorsrud" userId="917ea340-fd63-490f-a7db-68428d24cf32" providerId="ADAL" clId="{3F26B701-AADC-4668-AAA4-FB7BA2B947B1}" dt="2020-06-19T09:17:33.543" v="5159"/>
          <ac:spMkLst>
            <pc:docMk/>
            <pc:sldMk cId="2858277977" sldId="523"/>
            <ac:spMk id="649" creationId="{D3068CFE-EAFA-4C93-A136-22595FC05436}"/>
          </ac:spMkLst>
        </pc:spChg>
        <pc:spChg chg="mod">
          <ac:chgData name="Ragnhild Halvorsrud" userId="917ea340-fd63-490f-a7db-68428d24cf32" providerId="ADAL" clId="{3F26B701-AADC-4668-AAA4-FB7BA2B947B1}" dt="2020-06-19T09:17:33.543" v="5159"/>
          <ac:spMkLst>
            <pc:docMk/>
            <pc:sldMk cId="2858277977" sldId="523"/>
            <ac:spMk id="651" creationId="{D8CCB282-0859-4444-A436-1070C936B01F}"/>
          </ac:spMkLst>
        </pc:spChg>
        <pc:spChg chg="mod">
          <ac:chgData name="Ragnhild Halvorsrud" userId="917ea340-fd63-490f-a7db-68428d24cf32" providerId="ADAL" clId="{3F26B701-AADC-4668-AAA4-FB7BA2B947B1}" dt="2020-06-19T09:17:33.543" v="5159"/>
          <ac:spMkLst>
            <pc:docMk/>
            <pc:sldMk cId="2858277977" sldId="523"/>
            <ac:spMk id="652" creationId="{4E294DD8-F03F-44B3-8AE8-1EDC7EACBC39}"/>
          </ac:spMkLst>
        </pc:spChg>
        <pc:spChg chg="mod">
          <ac:chgData name="Ragnhild Halvorsrud" userId="917ea340-fd63-490f-a7db-68428d24cf32" providerId="ADAL" clId="{3F26B701-AADC-4668-AAA4-FB7BA2B947B1}" dt="2020-06-19T09:17:33.543" v="5159"/>
          <ac:spMkLst>
            <pc:docMk/>
            <pc:sldMk cId="2858277977" sldId="523"/>
            <ac:spMk id="653" creationId="{8EA72CF3-6DF2-4595-9432-5C9168E24E84}"/>
          </ac:spMkLst>
        </pc:spChg>
        <pc:spChg chg="mod">
          <ac:chgData name="Ragnhild Halvorsrud" userId="917ea340-fd63-490f-a7db-68428d24cf32" providerId="ADAL" clId="{3F26B701-AADC-4668-AAA4-FB7BA2B947B1}" dt="2020-06-19T09:17:33.543" v="5159"/>
          <ac:spMkLst>
            <pc:docMk/>
            <pc:sldMk cId="2858277977" sldId="523"/>
            <ac:spMk id="654" creationId="{BFC003A8-D6AF-4AD0-846D-725E93A289E5}"/>
          </ac:spMkLst>
        </pc:spChg>
        <pc:spChg chg="mod">
          <ac:chgData name="Ragnhild Halvorsrud" userId="917ea340-fd63-490f-a7db-68428d24cf32" providerId="ADAL" clId="{3F26B701-AADC-4668-AAA4-FB7BA2B947B1}" dt="2020-06-19T09:17:33.543" v="5159"/>
          <ac:spMkLst>
            <pc:docMk/>
            <pc:sldMk cId="2858277977" sldId="523"/>
            <ac:spMk id="655" creationId="{261CC666-2FB9-4DDB-AB34-1631EA59A24A}"/>
          </ac:spMkLst>
        </pc:spChg>
        <pc:spChg chg="mod">
          <ac:chgData name="Ragnhild Halvorsrud" userId="917ea340-fd63-490f-a7db-68428d24cf32" providerId="ADAL" clId="{3F26B701-AADC-4668-AAA4-FB7BA2B947B1}" dt="2020-06-19T09:17:33.543" v="5159"/>
          <ac:spMkLst>
            <pc:docMk/>
            <pc:sldMk cId="2858277977" sldId="523"/>
            <ac:spMk id="656" creationId="{8F21E086-CC03-435E-B1E0-A0DE54632196}"/>
          </ac:spMkLst>
        </pc:spChg>
        <pc:spChg chg="mod">
          <ac:chgData name="Ragnhild Halvorsrud" userId="917ea340-fd63-490f-a7db-68428d24cf32" providerId="ADAL" clId="{3F26B701-AADC-4668-AAA4-FB7BA2B947B1}" dt="2020-06-19T09:17:33.543" v="5159"/>
          <ac:spMkLst>
            <pc:docMk/>
            <pc:sldMk cId="2858277977" sldId="523"/>
            <ac:spMk id="657" creationId="{BFDD2ADA-4618-4FF6-9FCF-BB3E552F6A47}"/>
          </ac:spMkLst>
        </pc:spChg>
        <pc:spChg chg="mod">
          <ac:chgData name="Ragnhild Halvorsrud" userId="917ea340-fd63-490f-a7db-68428d24cf32" providerId="ADAL" clId="{3F26B701-AADC-4668-AAA4-FB7BA2B947B1}" dt="2020-06-19T09:17:33.543" v="5159"/>
          <ac:spMkLst>
            <pc:docMk/>
            <pc:sldMk cId="2858277977" sldId="523"/>
            <ac:spMk id="658" creationId="{06A1F754-D825-4AFA-97BC-F53B157EBE4F}"/>
          </ac:spMkLst>
        </pc:spChg>
        <pc:spChg chg="mod">
          <ac:chgData name="Ragnhild Halvorsrud" userId="917ea340-fd63-490f-a7db-68428d24cf32" providerId="ADAL" clId="{3F26B701-AADC-4668-AAA4-FB7BA2B947B1}" dt="2020-06-19T09:17:33.543" v="5159"/>
          <ac:spMkLst>
            <pc:docMk/>
            <pc:sldMk cId="2858277977" sldId="523"/>
            <ac:spMk id="660" creationId="{FDBDAD2B-C568-4987-BB0A-EFA6433AC291}"/>
          </ac:spMkLst>
        </pc:spChg>
        <pc:spChg chg="mod">
          <ac:chgData name="Ragnhild Halvorsrud" userId="917ea340-fd63-490f-a7db-68428d24cf32" providerId="ADAL" clId="{3F26B701-AADC-4668-AAA4-FB7BA2B947B1}" dt="2020-06-19T09:17:33.543" v="5159"/>
          <ac:spMkLst>
            <pc:docMk/>
            <pc:sldMk cId="2858277977" sldId="523"/>
            <ac:spMk id="661" creationId="{03593A6B-9D58-421E-8AB1-9EC097992B84}"/>
          </ac:spMkLst>
        </pc:spChg>
        <pc:spChg chg="mod">
          <ac:chgData name="Ragnhild Halvorsrud" userId="917ea340-fd63-490f-a7db-68428d24cf32" providerId="ADAL" clId="{3F26B701-AADC-4668-AAA4-FB7BA2B947B1}" dt="2020-06-19T09:17:33.543" v="5159"/>
          <ac:spMkLst>
            <pc:docMk/>
            <pc:sldMk cId="2858277977" sldId="523"/>
            <ac:spMk id="662" creationId="{9399F352-522A-45D8-B9E6-3E22562C17DA}"/>
          </ac:spMkLst>
        </pc:spChg>
        <pc:spChg chg="mod">
          <ac:chgData name="Ragnhild Halvorsrud" userId="917ea340-fd63-490f-a7db-68428d24cf32" providerId="ADAL" clId="{3F26B701-AADC-4668-AAA4-FB7BA2B947B1}" dt="2020-06-19T09:17:33.543" v="5159"/>
          <ac:spMkLst>
            <pc:docMk/>
            <pc:sldMk cId="2858277977" sldId="523"/>
            <ac:spMk id="663" creationId="{8100B39F-21DF-4917-821E-B218B938444D}"/>
          </ac:spMkLst>
        </pc:spChg>
        <pc:spChg chg="mod">
          <ac:chgData name="Ragnhild Halvorsrud" userId="917ea340-fd63-490f-a7db-68428d24cf32" providerId="ADAL" clId="{3F26B701-AADC-4668-AAA4-FB7BA2B947B1}" dt="2020-06-19T09:17:33.543" v="5159"/>
          <ac:spMkLst>
            <pc:docMk/>
            <pc:sldMk cId="2858277977" sldId="523"/>
            <ac:spMk id="664" creationId="{B4763331-516E-4300-AD51-F1C65FF4E522}"/>
          </ac:spMkLst>
        </pc:spChg>
        <pc:spChg chg="mod">
          <ac:chgData name="Ragnhild Halvorsrud" userId="917ea340-fd63-490f-a7db-68428d24cf32" providerId="ADAL" clId="{3F26B701-AADC-4668-AAA4-FB7BA2B947B1}" dt="2020-06-19T09:17:33.543" v="5159"/>
          <ac:spMkLst>
            <pc:docMk/>
            <pc:sldMk cId="2858277977" sldId="523"/>
            <ac:spMk id="665" creationId="{6CF512BE-0A2F-49B3-B06D-0215E222A27E}"/>
          </ac:spMkLst>
        </pc:spChg>
        <pc:spChg chg="mod">
          <ac:chgData name="Ragnhild Halvorsrud" userId="917ea340-fd63-490f-a7db-68428d24cf32" providerId="ADAL" clId="{3F26B701-AADC-4668-AAA4-FB7BA2B947B1}" dt="2020-06-19T09:17:33.543" v="5159"/>
          <ac:spMkLst>
            <pc:docMk/>
            <pc:sldMk cId="2858277977" sldId="523"/>
            <ac:spMk id="666" creationId="{66E4867B-18B3-4789-8914-0634409D6920}"/>
          </ac:spMkLst>
        </pc:spChg>
        <pc:spChg chg="mod">
          <ac:chgData name="Ragnhild Halvorsrud" userId="917ea340-fd63-490f-a7db-68428d24cf32" providerId="ADAL" clId="{3F26B701-AADC-4668-AAA4-FB7BA2B947B1}" dt="2020-06-19T09:17:33.543" v="5159"/>
          <ac:spMkLst>
            <pc:docMk/>
            <pc:sldMk cId="2858277977" sldId="523"/>
            <ac:spMk id="667" creationId="{C1EB5E42-122B-4AF8-93CF-98A1789A8E2B}"/>
          </ac:spMkLst>
        </pc:spChg>
        <pc:spChg chg="mod">
          <ac:chgData name="Ragnhild Halvorsrud" userId="917ea340-fd63-490f-a7db-68428d24cf32" providerId="ADAL" clId="{3F26B701-AADC-4668-AAA4-FB7BA2B947B1}" dt="2020-06-19T09:17:33.543" v="5159"/>
          <ac:spMkLst>
            <pc:docMk/>
            <pc:sldMk cId="2858277977" sldId="523"/>
            <ac:spMk id="668" creationId="{CEF47BD8-A422-48D9-9237-F2E03AD3B3A3}"/>
          </ac:spMkLst>
        </pc:spChg>
        <pc:spChg chg="mod">
          <ac:chgData name="Ragnhild Halvorsrud" userId="917ea340-fd63-490f-a7db-68428d24cf32" providerId="ADAL" clId="{3F26B701-AADC-4668-AAA4-FB7BA2B947B1}" dt="2020-06-19T09:17:33.543" v="5159"/>
          <ac:spMkLst>
            <pc:docMk/>
            <pc:sldMk cId="2858277977" sldId="523"/>
            <ac:spMk id="669" creationId="{23246AF0-1D64-401F-A17E-010666BB71C9}"/>
          </ac:spMkLst>
        </pc:spChg>
        <pc:spChg chg="mod">
          <ac:chgData name="Ragnhild Halvorsrud" userId="917ea340-fd63-490f-a7db-68428d24cf32" providerId="ADAL" clId="{3F26B701-AADC-4668-AAA4-FB7BA2B947B1}" dt="2020-06-19T09:17:33.543" v="5159"/>
          <ac:spMkLst>
            <pc:docMk/>
            <pc:sldMk cId="2858277977" sldId="523"/>
            <ac:spMk id="670" creationId="{D6AFC067-CACB-4873-87A9-F775BE544768}"/>
          </ac:spMkLst>
        </pc:spChg>
        <pc:spChg chg="mod">
          <ac:chgData name="Ragnhild Halvorsrud" userId="917ea340-fd63-490f-a7db-68428d24cf32" providerId="ADAL" clId="{3F26B701-AADC-4668-AAA4-FB7BA2B947B1}" dt="2020-06-19T09:17:33.543" v="5159"/>
          <ac:spMkLst>
            <pc:docMk/>
            <pc:sldMk cId="2858277977" sldId="523"/>
            <ac:spMk id="671" creationId="{28FAD89C-7101-464D-B90D-63A1CE7AAF7B}"/>
          </ac:spMkLst>
        </pc:spChg>
        <pc:spChg chg="mod">
          <ac:chgData name="Ragnhild Halvorsrud" userId="917ea340-fd63-490f-a7db-68428d24cf32" providerId="ADAL" clId="{3F26B701-AADC-4668-AAA4-FB7BA2B947B1}" dt="2020-06-19T09:17:33.543" v="5159"/>
          <ac:spMkLst>
            <pc:docMk/>
            <pc:sldMk cId="2858277977" sldId="523"/>
            <ac:spMk id="672" creationId="{34F87E09-E284-4FE2-A914-6934EEFE8F21}"/>
          </ac:spMkLst>
        </pc:spChg>
        <pc:spChg chg="mod">
          <ac:chgData name="Ragnhild Halvorsrud" userId="917ea340-fd63-490f-a7db-68428d24cf32" providerId="ADAL" clId="{3F26B701-AADC-4668-AAA4-FB7BA2B947B1}" dt="2020-06-19T09:17:33.543" v="5159"/>
          <ac:spMkLst>
            <pc:docMk/>
            <pc:sldMk cId="2858277977" sldId="523"/>
            <ac:spMk id="673" creationId="{AFE36F20-FB77-45F5-B98B-C941F55E99D6}"/>
          </ac:spMkLst>
        </pc:spChg>
        <pc:spChg chg="add del mod">
          <ac:chgData name="Ragnhild Halvorsrud" userId="917ea340-fd63-490f-a7db-68428d24cf32" providerId="ADAL" clId="{3F26B701-AADC-4668-AAA4-FB7BA2B947B1}" dt="2020-06-19T09:17:47.506" v="5162"/>
          <ac:spMkLst>
            <pc:docMk/>
            <pc:sldMk cId="2858277977" sldId="523"/>
            <ac:spMk id="685" creationId="{CD5D45D2-6E98-4BAC-8422-1355C973BF77}"/>
          </ac:spMkLst>
        </pc:spChg>
        <pc:spChg chg="add del mod">
          <ac:chgData name="Ragnhild Halvorsrud" userId="917ea340-fd63-490f-a7db-68428d24cf32" providerId="ADAL" clId="{3F26B701-AADC-4668-AAA4-FB7BA2B947B1}" dt="2020-06-19T09:17:47.506" v="5162"/>
          <ac:spMkLst>
            <pc:docMk/>
            <pc:sldMk cId="2858277977" sldId="523"/>
            <ac:spMk id="686" creationId="{F9E6C72B-B0EF-42CD-A0A7-7C4563495EFB}"/>
          </ac:spMkLst>
        </pc:spChg>
        <pc:spChg chg="add del mod">
          <ac:chgData name="Ragnhild Halvorsrud" userId="917ea340-fd63-490f-a7db-68428d24cf32" providerId="ADAL" clId="{3F26B701-AADC-4668-AAA4-FB7BA2B947B1}" dt="2020-06-19T09:17:47.506" v="5162"/>
          <ac:spMkLst>
            <pc:docMk/>
            <pc:sldMk cId="2858277977" sldId="523"/>
            <ac:spMk id="687" creationId="{E6EA81F9-9AAF-4F40-9F0D-372B6ADAF0E0}"/>
          </ac:spMkLst>
        </pc:spChg>
        <pc:spChg chg="add del mod">
          <ac:chgData name="Ragnhild Halvorsrud" userId="917ea340-fd63-490f-a7db-68428d24cf32" providerId="ADAL" clId="{3F26B701-AADC-4668-AAA4-FB7BA2B947B1}" dt="2020-06-19T09:17:47.506" v="5162"/>
          <ac:spMkLst>
            <pc:docMk/>
            <pc:sldMk cId="2858277977" sldId="523"/>
            <ac:spMk id="688" creationId="{EFDDDEA7-CA22-4AA2-88A0-0DB57A2CB7BA}"/>
          </ac:spMkLst>
        </pc:spChg>
        <pc:spChg chg="add del mod">
          <ac:chgData name="Ragnhild Halvorsrud" userId="917ea340-fd63-490f-a7db-68428d24cf32" providerId="ADAL" clId="{3F26B701-AADC-4668-AAA4-FB7BA2B947B1}" dt="2020-06-19T09:17:47.506" v="5162"/>
          <ac:spMkLst>
            <pc:docMk/>
            <pc:sldMk cId="2858277977" sldId="523"/>
            <ac:spMk id="689" creationId="{C55CFC18-EF83-4043-AAB5-2B965DAA268D}"/>
          </ac:spMkLst>
        </pc:spChg>
        <pc:spChg chg="add del mod">
          <ac:chgData name="Ragnhild Halvorsrud" userId="917ea340-fd63-490f-a7db-68428d24cf32" providerId="ADAL" clId="{3F26B701-AADC-4668-AAA4-FB7BA2B947B1}" dt="2020-06-19T09:17:47.506" v="5162"/>
          <ac:spMkLst>
            <pc:docMk/>
            <pc:sldMk cId="2858277977" sldId="523"/>
            <ac:spMk id="690" creationId="{164FBD6C-8205-4E00-A3F3-1B114EB86B71}"/>
          </ac:spMkLst>
        </pc:spChg>
        <pc:spChg chg="add del mod">
          <ac:chgData name="Ragnhild Halvorsrud" userId="917ea340-fd63-490f-a7db-68428d24cf32" providerId="ADAL" clId="{3F26B701-AADC-4668-AAA4-FB7BA2B947B1}" dt="2020-06-19T09:17:47.506" v="5162"/>
          <ac:spMkLst>
            <pc:docMk/>
            <pc:sldMk cId="2858277977" sldId="523"/>
            <ac:spMk id="692" creationId="{AB8C0799-B3CE-4AD2-B0D9-38BAE39BE9BD}"/>
          </ac:spMkLst>
        </pc:spChg>
        <pc:spChg chg="add del mod">
          <ac:chgData name="Ragnhild Halvorsrud" userId="917ea340-fd63-490f-a7db-68428d24cf32" providerId="ADAL" clId="{3F26B701-AADC-4668-AAA4-FB7BA2B947B1}" dt="2020-06-19T09:17:47.506" v="5162"/>
          <ac:spMkLst>
            <pc:docMk/>
            <pc:sldMk cId="2858277977" sldId="523"/>
            <ac:spMk id="693" creationId="{1E39A577-6682-45CC-8C5B-90CFCF7E502C}"/>
          </ac:spMkLst>
        </pc:spChg>
        <pc:spChg chg="add del mod">
          <ac:chgData name="Ragnhild Halvorsrud" userId="917ea340-fd63-490f-a7db-68428d24cf32" providerId="ADAL" clId="{3F26B701-AADC-4668-AAA4-FB7BA2B947B1}" dt="2020-06-19T09:17:47.506" v="5162"/>
          <ac:spMkLst>
            <pc:docMk/>
            <pc:sldMk cId="2858277977" sldId="523"/>
            <ac:spMk id="694" creationId="{07C4A928-37BB-44A2-8EE2-A5550FF3C87F}"/>
          </ac:spMkLst>
        </pc:spChg>
        <pc:spChg chg="add del mod">
          <ac:chgData name="Ragnhild Halvorsrud" userId="917ea340-fd63-490f-a7db-68428d24cf32" providerId="ADAL" clId="{3F26B701-AADC-4668-AAA4-FB7BA2B947B1}" dt="2020-06-19T09:17:47.506" v="5162"/>
          <ac:spMkLst>
            <pc:docMk/>
            <pc:sldMk cId="2858277977" sldId="523"/>
            <ac:spMk id="695" creationId="{35395466-17B2-4474-AD2B-1735D8CCBFCC}"/>
          </ac:spMkLst>
        </pc:spChg>
        <pc:spChg chg="add del mod">
          <ac:chgData name="Ragnhild Halvorsrud" userId="917ea340-fd63-490f-a7db-68428d24cf32" providerId="ADAL" clId="{3F26B701-AADC-4668-AAA4-FB7BA2B947B1}" dt="2020-06-19T09:17:47.506" v="5162"/>
          <ac:spMkLst>
            <pc:docMk/>
            <pc:sldMk cId="2858277977" sldId="523"/>
            <ac:spMk id="696" creationId="{AFD605E3-1B77-48F4-9754-D75CD6EF38C5}"/>
          </ac:spMkLst>
        </pc:spChg>
        <pc:spChg chg="add del mod">
          <ac:chgData name="Ragnhild Halvorsrud" userId="917ea340-fd63-490f-a7db-68428d24cf32" providerId="ADAL" clId="{3F26B701-AADC-4668-AAA4-FB7BA2B947B1}" dt="2020-06-19T09:17:47.506" v="5162"/>
          <ac:spMkLst>
            <pc:docMk/>
            <pc:sldMk cId="2858277977" sldId="523"/>
            <ac:spMk id="697" creationId="{968E8A6E-1420-4D9D-AB0E-9FE3BFDA776B}"/>
          </ac:spMkLst>
        </pc:spChg>
        <pc:spChg chg="add del mod">
          <ac:chgData name="Ragnhild Halvorsrud" userId="917ea340-fd63-490f-a7db-68428d24cf32" providerId="ADAL" clId="{3F26B701-AADC-4668-AAA4-FB7BA2B947B1}" dt="2020-06-19T09:17:47.506" v="5162"/>
          <ac:spMkLst>
            <pc:docMk/>
            <pc:sldMk cId="2858277977" sldId="523"/>
            <ac:spMk id="699" creationId="{63D2F793-B60D-4B2F-8382-636DBFAAA833}"/>
          </ac:spMkLst>
        </pc:spChg>
        <pc:spChg chg="add del mod">
          <ac:chgData name="Ragnhild Halvorsrud" userId="917ea340-fd63-490f-a7db-68428d24cf32" providerId="ADAL" clId="{3F26B701-AADC-4668-AAA4-FB7BA2B947B1}" dt="2020-06-19T09:17:47.506" v="5162"/>
          <ac:spMkLst>
            <pc:docMk/>
            <pc:sldMk cId="2858277977" sldId="523"/>
            <ac:spMk id="700" creationId="{C43BCB4E-72D9-41D8-B5AC-69112935FB26}"/>
          </ac:spMkLst>
        </pc:spChg>
        <pc:spChg chg="add del mod">
          <ac:chgData name="Ragnhild Halvorsrud" userId="917ea340-fd63-490f-a7db-68428d24cf32" providerId="ADAL" clId="{3F26B701-AADC-4668-AAA4-FB7BA2B947B1}" dt="2020-06-19T09:17:47.506" v="5162"/>
          <ac:spMkLst>
            <pc:docMk/>
            <pc:sldMk cId="2858277977" sldId="523"/>
            <ac:spMk id="701" creationId="{AF905867-BD4E-4707-A79C-52E4E86CB358}"/>
          </ac:spMkLst>
        </pc:spChg>
        <pc:spChg chg="add del mod">
          <ac:chgData name="Ragnhild Halvorsrud" userId="917ea340-fd63-490f-a7db-68428d24cf32" providerId="ADAL" clId="{3F26B701-AADC-4668-AAA4-FB7BA2B947B1}" dt="2020-06-19T09:17:47.506" v="5162"/>
          <ac:spMkLst>
            <pc:docMk/>
            <pc:sldMk cId="2858277977" sldId="523"/>
            <ac:spMk id="702" creationId="{EFB1C0D5-F0B3-49CE-B94A-01ED9689454E}"/>
          </ac:spMkLst>
        </pc:spChg>
        <pc:spChg chg="add del mod">
          <ac:chgData name="Ragnhild Halvorsrud" userId="917ea340-fd63-490f-a7db-68428d24cf32" providerId="ADAL" clId="{3F26B701-AADC-4668-AAA4-FB7BA2B947B1}" dt="2020-06-19T09:17:47.506" v="5162"/>
          <ac:spMkLst>
            <pc:docMk/>
            <pc:sldMk cId="2858277977" sldId="523"/>
            <ac:spMk id="703" creationId="{B9F5BF4B-75F4-4FF0-9638-B9F476228307}"/>
          </ac:spMkLst>
        </pc:spChg>
        <pc:spChg chg="add del mod">
          <ac:chgData name="Ragnhild Halvorsrud" userId="917ea340-fd63-490f-a7db-68428d24cf32" providerId="ADAL" clId="{3F26B701-AADC-4668-AAA4-FB7BA2B947B1}" dt="2020-06-19T09:17:47.506" v="5162"/>
          <ac:spMkLst>
            <pc:docMk/>
            <pc:sldMk cId="2858277977" sldId="523"/>
            <ac:spMk id="704" creationId="{06AB6F70-1E96-4A2F-B834-283BE5CC8865}"/>
          </ac:spMkLst>
        </pc:spChg>
        <pc:spChg chg="add del mod">
          <ac:chgData name="Ragnhild Halvorsrud" userId="917ea340-fd63-490f-a7db-68428d24cf32" providerId="ADAL" clId="{3F26B701-AADC-4668-AAA4-FB7BA2B947B1}" dt="2020-06-19T09:17:47.506" v="5162"/>
          <ac:spMkLst>
            <pc:docMk/>
            <pc:sldMk cId="2858277977" sldId="523"/>
            <ac:spMk id="706" creationId="{3F98AC0C-4D85-4E83-9B04-BB9AB87B2FAA}"/>
          </ac:spMkLst>
        </pc:spChg>
        <pc:spChg chg="add del mod">
          <ac:chgData name="Ragnhild Halvorsrud" userId="917ea340-fd63-490f-a7db-68428d24cf32" providerId="ADAL" clId="{3F26B701-AADC-4668-AAA4-FB7BA2B947B1}" dt="2020-06-19T09:17:47.506" v="5162"/>
          <ac:spMkLst>
            <pc:docMk/>
            <pc:sldMk cId="2858277977" sldId="523"/>
            <ac:spMk id="707" creationId="{2F483F1F-CEB3-4C9C-A14F-92733304B2E8}"/>
          </ac:spMkLst>
        </pc:spChg>
        <pc:spChg chg="add del mod">
          <ac:chgData name="Ragnhild Halvorsrud" userId="917ea340-fd63-490f-a7db-68428d24cf32" providerId="ADAL" clId="{3F26B701-AADC-4668-AAA4-FB7BA2B947B1}" dt="2020-06-19T09:17:47.506" v="5162"/>
          <ac:spMkLst>
            <pc:docMk/>
            <pc:sldMk cId="2858277977" sldId="523"/>
            <ac:spMk id="708" creationId="{C488238F-0930-4718-A641-135975598927}"/>
          </ac:spMkLst>
        </pc:spChg>
        <pc:spChg chg="add del mod">
          <ac:chgData name="Ragnhild Halvorsrud" userId="917ea340-fd63-490f-a7db-68428d24cf32" providerId="ADAL" clId="{3F26B701-AADC-4668-AAA4-FB7BA2B947B1}" dt="2020-06-19T09:17:47.506" v="5162"/>
          <ac:spMkLst>
            <pc:docMk/>
            <pc:sldMk cId="2858277977" sldId="523"/>
            <ac:spMk id="709" creationId="{AFE46AF2-848A-49C2-A71A-23CD21D2C9F0}"/>
          </ac:spMkLst>
        </pc:spChg>
        <pc:spChg chg="add del mod">
          <ac:chgData name="Ragnhild Halvorsrud" userId="917ea340-fd63-490f-a7db-68428d24cf32" providerId="ADAL" clId="{3F26B701-AADC-4668-AAA4-FB7BA2B947B1}" dt="2020-06-19T09:17:47.506" v="5162"/>
          <ac:spMkLst>
            <pc:docMk/>
            <pc:sldMk cId="2858277977" sldId="523"/>
            <ac:spMk id="710" creationId="{3312EE61-F067-409A-A824-E2A5483FEE12}"/>
          </ac:spMkLst>
        </pc:spChg>
        <pc:spChg chg="add del mod">
          <ac:chgData name="Ragnhild Halvorsrud" userId="917ea340-fd63-490f-a7db-68428d24cf32" providerId="ADAL" clId="{3F26B701-AADC-4668-AAA4-FB7BA2B947B1}" dt="2020-06-19T09:17:47.506" v="5162"/>
          <ac:spMkLst>
            <pc:docMk/>
            <pc:sldMk cId="2858277977" sldId="523"/>
            <ac:spMk id="711" creationId="{0273F79A-AC97-4B54-8950-39EA94724923}"/>
          </ac:spMkLst>
        </pc:spChg>
        <pc:spChg chg="add del mod">
          <ac:chgData name="Ragnhild Halvorsrud" userId="917ea340-fd63-490f-a7db-68428d24cf32" providerId="ADAL" clId="{3F26B701-AADC-4668-AAA4-FB7BA2B947B1}" dt="2020-06-19T09:17:47.506" v="5162"/>
          <ac:spMkLst>
            <pc:docMk/>
            <pc:sldMk cId="2858277977" sldId="523"/>
            <ac:spMk id="713" creationId="{9BFEAE37-4496-4901-A6A5-F28259A08A17}"/>
          </ac:spMkLst>
        </pc:spChg>
        <pc:spChg chg="add del mod">
          <ac:chgData name="Ragnhild Halvorsrud" userId="917ea340-fd63-490f-a7db-68428d24cf32" providerId="ADAL" clId="{3F26B701-AADC-4668-AAA4-FB7BA2B947B1}" dt="2020-06-19T09:17:47.506" v="5162"/>
          <ac:spMkLst>
            <pc:docMk/>
            <pc:sldMk cId="2858277977" sldId="523"/>
            <ac:spMk id="714" creationId="{EB6B5604-2FAA-4E8A-A2F1-FDBDA3C6E323}"/>
          </ac:spMkLst>
        </pc:spChg>
        <pc:spChg chg="add del mod">
          <ac:chgData name="Ragnhild Halvorsrud" userId="917ea340-fd63-490f-a7db-68428d24cf32" providerId="ADAL" clId="{3F26B701-AADC-4668-AAA4-FB7BA2B947B1}" dt="2020-06-19T09:17:47.506" v="5162"/>
          <ac:spMkLst>
            <pc:docMk/>
            <pc:sldMk cId="2858277977" sldId="523"/>
            <ac:spMk id="715" creationId="{63FE2179-F419-4D3D-B8A8-9927829E32E6}"/>
          </ac:spMkLst>
        </pc:spChg>
        <pc:spChg chg="add del mod">
          <ac:chgData name="Ragnhild Halvorsrud" userId="917ea340-fd63-490f-a7db-68428d24cf32" providerId="ADAL" clId="{3F26B701-AADC-4668-AAA4-FB7BA2B947B1}" dt="2020-06-19T09:17:47.506" v="5162"/>
          <ac:spMkLst>
            <pc:docMk/>
            <pc:sldMk cId="2858277977" sldId="523"/>
            <ac:spMk id="716" creationId="{AB14A70A-9120-4D9C-8B4E-DF0A725A2A0E}"/>
          </ac:spMkLst>
        </pc:spChg>
        <pc:spChg chg="add del mod">
          <ac:chgData name="Ragnhild Halvorsrud" userId="917ea340-fd63-490f-a7db-68428d24cf32" providerId="ADAL" clId="{3F26B701-AADC-4668-AAA4-FB7BA2B947B1}" dt="2020-06-19T09:17:47.506" v="5162"/>
          <ac:spMkLst>
            <pc:docMk/>
            <pc:sldMk cId="2858277977" sldId="523"/>
            <ac:spMk id="717" creationId="{1235C0BC-09A0-40B8-AFC6-7839ED292E42}"/>
          </ac:spMkLst>
        </pc:spChg>
        <pc:spChg chg="add del mod">
          <ac:chgData name="Ragnhild Halvorsrud" userId="917ea340-fd63-490f-a7db-68428d24cf32" providerId="ADAL" clId="{3F26B701-AADC-4668-AAA4-FB7BA2B947B1}" dt="2020-06-19T09:17:47.506" v="5162"/>
          <ac:spMkLst>
            <pc:docMk/>
            <pc:sldMk cId="2858277977" sldId="523"/>
            <ac:spMk id="718" creationId="{288BBA10-88B6-46C9-95B8-2AEB7048E48A}"/>
          </ac:spMkLst>
        </pc:spChg>
        <pc:spChg chg="add del mod">
          <ac:chgData name="Ragnhild Halvorsrud" userId="917ea340-fd63-490f-a7db-68428d24cf32" providerId="ADAL" clId="{3F26B701-AADC-4668-AAA4-FB7BA2B947B1}" dt="2020-06-19T09:17:47.506" v="5162"/>
          <ac:spMkLst>
            <pc:docMk/>
            <pc:sldMk cId="2858277977" sldId="523"/>
            <ac:spMk id="719" creationId="{1726B96D-F02E-4CF4-A184-8E20047FE461}"/>
          </ac:spMkLst>
        </pc:spChg>
        <pc:spChg chg="add del mod">
          <ac:chgData name="Ragnhild Halvorsrud" userId="917ea340-fd63-490f-a7db-68428d24cf32" providerId="ADAL" clId="{3F26B701-AADC-4668-AAA4-FB7BA2B947B1}" dt="2020-06-19T09:17:47.506" v="5162"/>
          <ac:spMkLst>
            <pc:docMk/>
            <pc:sldMk cId="2858277977" sldId="523"/>
            <ac:spMk id="720" creationId="{D462F209-25EE-4A9A-94B6-04668F9A3901}"/>
          </ac:spMkLst>
        </pc:spChg>
        <pc:spChg chg="add del mod">
          <ac:chgData name="Ragnhild Halvorsrud" userId="917ea340-fd63-490f-a7db-68428d24cf32" providerId="ADAL" clId="{3F26B701-AADC-4668-AAA4-FB7BA2B947B1}" dt="2020-06-19T09:17:47.506" v="5162"/>
          <ac:spMkLst>
            <pc:docMk/>
            <pc:sldMk cId="2858277977" sldId="523"/>
            <ac:spMk id="721" creationId="{926852F3-0B02-4768-A8EF-523A87240573}"/>
          </ac:spMkLst>
        </pc:spChg>
        <pc:spChg chg="add del mod">
          <ac:chgData name="Ragnhild Halvorsrud" userId="917ea340-fd63-490f-a7db-68428d24cf32" providerId="ADAL" clId="{3F26B701-AADC-4668-AAA4-FB7BA2B947B1}" dt="2020-06-19T09:17:47.506" v="5162"/>
          <ac:spMkLst>
            <pc:docMk/>
            <pc:sldMk cId="2858277977" sldId="523"/>
            <ac:spMk id="722" creationId="{C7544492-AEFF-4F59-AEB4-58F6DF7EDB45}"/>
          </ac:spMkLst>
        </pc:spChg>
        <pc:spChg chg="add del mod">
          <ac:chgData name="Ragnhild Halvorsrud" userId="917ea340-fd63-490f-a7db-68428d24cf32" providerId="ADAL" clId="{3F26B701-AADC-4668-AAA4-FB7BA2B947B1}" dt="2020-06-19T09:17:47.506" v="5162"/>
          <ac:spMkLst>
            <pc:docMk/>
            <pc:sldMk cId="2858277977" sldId="523"/>
            <ac:spMk id="723" creationId="{4E2C98E3-1EEE-4D1E-B4B5-FF9C9C663472}"/>
          </ac:spMkLst>
        </pc:spChg>
        <pc:spChg chg="mod">
          <ac:chgData name="Ragnhild Halvorsrud" userId="917ea340-fd63-490f-a7db-68428d24cf32" providerId="ADAL" clId="{3F26B701-AADC-4668-AAA4-FB7BA2B947B1}" dt="2020-06-19T09:17:33.543" v="5159"/>
          <ac:spMkLst>
            <pc:docMk/>
            <pc:sldMk cId="2858277977" sldId="523"/>
            <ac:spMk id="734" creationId="{28302101-7E3D-44AC-A77B-27A85F339750}"/>
          </ac:spMkLst>
        </pc:spChg>
        <pc:spChg chg="mod">
          <ac:chgData name="Ragnhild Halvorsrud" userId="917ea340-fd63-490f-a7db-68428d24cf32" providerId="ADAL" clId="{3F26B701-AADC-4668-AAA4-FB7BA2B947B1}" dt="2020-06-19T09:17:33.543" v="5159"/>
          <ac:spMkLst>
            <pc:docMk/>
            <pc:sldMk cId="2858277977" sldId="523"/>
            <ac:spMk id="735" creationId="{275AF153-18B6-4C4E-BA1D-B5DEE98DB4A7}"/>
          </ac:spMkLst>
        </pc:spChg>
        <pc:spChg chg="mod">
          <ac:chgData name="Ragnhild Halvorsrud" userId="917ea340-fd63-490f-a7db-68428d24cf32" providerId="ADAL" clId="{3F26B701-AADC-4668-AAA4-FB7BA2B947B1}" dt="2020-06-19T09:17:33.543" v="5159"/>
          <ac:spMkLst>
            <pc:docMk/>
            <pc:sldMk cId="2858277977" sldId="523"/>
            <ac:spMk id="736" creationId="{0B17FC2D-0EB6-48EA-915C-BF6DB80A3680}"/>
          </ac:spMkLst>
        </pc:spChg>
        <pc:spChg chg="mod">
          <ac:chgData name="Ragnhild Halvorsrud" userId="917ea340-fd63-490f-a7db-68428d24cf32" providerId="ADAL" clId="{3F26B701-AADC-4668-AAA4-FB7BA2B947B1}" dt="2020-06-19T09:17:33.543" v="5159"/>
          <ac:spMkLst>
            <pc:docMk/>
            <pc:sldMk cId="2858277977" sldId="523"/>
            <ac:spMk id="737" creationId="{CCE366B1-154D-4850-BF1C-A57EB631D90D}"/>
          </ac:spMkLst>
        </pc:spChg>
        <pc:spChg chg="mod">
          <ac:chgData name="Ragnhild Halvorsrud" userId="917ea340-fd63-490f-a7db-68428d24cf32" providerId="ADAL" clId="{3F26B701-AADC-4668-AAA4-FB7BA2B947B1}" dt="2020-06-19T09:17:33.543" v="5159"/>
          <ac:spMkLst>
            <pc:docMk/>
            <pc:sldMk cId="2858277977" sldId="523"/>
            <ac:spMk id="738" creationId="{91B6B66D-D293-4E59-A95E-5527BE7A367F}"/>
          </ac:spMkLst>
        </pc:spChg>
        <pc:spChg chg="mod">
          <ac:chgData name="Ragnhild Halvorsrud" userId="917ea340-fd63-490f-a7db-68428d24cf32" providerId="ADAL" clId="{3F26B701-AADC-4668-AAA4-FB7BA2B947B1}" dt="2020-06-19T09:17:33.543" v="5159"/>
          <ac:spMkLst>
            <pc:docMk/>
            <pc:sldMk cId="2858277977" sldId="523"/>
            <ac:spMk id="739" creationId="{8A5912C0-772E-4A2C-80D2-F9872F1FFAE9}"/>
          </ac:spMkLst>
        </pc:spChg>
        <pc:spChg chg="mod">
          <ac:chgData name="Ragnhild Halvorsrud" userId="917ea340-fd63-490f-a7db-68428d24cf32" providerId="ADAL" clId="{3F26B701-AADC-4668-AAA4-FB7BA2B947B1}" dt="2020-06-19T09:17:33.543" v="5159"/>
          <ac:spMkLst>
            <pc:docMk/>
            <pc:sldMk cId="2858277977" sldId="523"/>
            <ac:spMk id="740" creationId="{158607E8-5EE9-4228-9195-5CA234CEBCC3}"/>
          </ac:spMkLst>
        </pc:spChg>
        <pc:spChg chg="mod">
          <ac:chgData name="Ragnhild Halvorsrud" userId="917ea340-fd63-490f-a7db-68428d24cf32" providerId="ADAL" clId="{3F26B701-AADC-4668-AAA4-FB7BA2B947B1}" dt="2020-06-19T09:17:33.543" v="5159"/>
          <ac:spMkLst>
            <pc:docMk/>
            <pc:sldMk cId="2858277977" sldId="523"/>
            <ac:spMk id="742" creationId="{9A8BF3C1-A469-4194-8791-78153D60B849}"/>
          </ac:spMkLst>
        </pc:spChg>
        <pc:spChg chg="mod">
          <ac:chgData name="Ragnhild Halvorsrud" userId="917ea340-fd63-490f-a7db-68428d24cf32" providerId="ADAL" clId="{3F26B701-AADC-4668-AAA4-FB7BA2B947B1}" dt="2020-06-19T09:17:33.543" v="5159"/>
          <ac:spMkLst>
            <pc:docMk/>
            <pc:sldMk cId="2858277977" sldId="523"/>
            <ac:spMk id="743" creationId="{8B74AF9C-7A2B-4BAF-939E-491C73E68E74}"/>
          </ac:spMkLst>
        </pc:spChg>
        <pc:spChg chg="mod">
          <ac:chgData name="Ragnhild Halvorsrud" userId="917ea340-fd63-490f-a7db-68428d24cf32" providerId="ADAL" clId="{3F26B701-AADC-4668-AAA4-FB7BA2B947B1}" dt="2020-06-19T09:17:33.543" v="5159"/>
          <ac:spMkLst>
            <pc:docMk/>
            <pc:sldMk cId="2858277977" sldId="523"/>
            <ac:spMk id="744" creationId="{6CCC69E6-435C-4A9E-B479-820157A8E8C3}"/>
          </ac:spMkLst>
        </pc:spChg>
        <pc:spChg chg="mod">
          <ac:chgData name="Ragnhild Halvorsrud" userId="917ea340-fd63-490f-a7db-68428d24cf32" providerId="ADAL" clId="{3F26B701-AADC-4668-AAA4-FB7BA2B947B1}" dt="2020-06-19T09:17:33.543" v="5159"/>
          <ac:spMkLst>
            <pc:docMk/>
            <pc:sldMk cId="2858277977" sldId="523"/>
            <ac:spMk id="745" creationId="{F79806DD-F6FE-491A-B209-56E1F744F460}"/>
          </ac:spMkLst>
        </pc:spChg>
        <pc:spChg chg="mod">
          <ac:chgData name="Ragnhild Halvorsrud" userId="917ea340-fd63-490f-a7db-68428d24cf32" providerId="ADAL" clId="{3F26B701-AADC-4668-AAA4-FB7BA2B947B1}" dt="2020-06-19T09:17:33.543" v="5159"/>
          <ac:spMkLst>
            <pc:docMk/>
            <pc:sldMk cId="2858277977" sldId="523"/>
            <ac:spMk id="746" creationId="{3117667E-C8E4-40FA-8887-638F1F11A272}"/>
          </ac:spMkLst>
        </pc:spChg>
        <pc:spChg chg="mod">
          <ac:chgData name="Ragnhild Halvorsrud" userId="917ea340-fd63-490f-a7db-68428d24cf32" providerId="ADAL" clId="{3F26B701-AADC-4668-AAA4-FB7BA2B947B1}" dt="2020-06-19T09:17:33.543" v="5159"/>
          <ac:spMkLst>
            <pc:docMk/>
            <pc:sldMk cId="2858277977" sldId="523"/>
            <ac:spMk id="747" creationId="{8ECA3811-B113-4572-AEFE-0F030AABFE27}"/>
          </ac:spMkLst>
        </pc:spChg>
        <pc:spChg chg="mod">
          <ac:chgData name="Ragnhild Halvorsrud" userId="917ea340-fd63-490f-a7db-68428d24cf32" providerId="ADAL" clId="{3F26B701-AADC-4668-AAA4-FB7BA2B947B1}" dt="2020-06-19T09:17:33.543" v="5159"/>
          <ac:spMkLst>
            <pc:docMk/>
            <pc:sldMk cId="2858277977" sldId="523"/>
            <ac:spMk id="748" creationId="{899A46D2-E207-44DD-80B3-A25ED7F81066}"/>
          </ac:spMkLst>
        </pc:spChg>
        <pc:spChg chg="mod">
          <ac:chgData name="Ragnhild Halvorsrud" userId="917ea340-fd63-490f-a7db-68428d24cf32" providerId="ADAL" clId="{3F26B701-AADC-4668-AAA4-FB7BA2B947B1}" dt="2020-06-19T09:17:33.543" v="5159"/>
          <ac:spMkLst>
            <pc:docMk/>
            <pc:sldMk cId="2858277977" sldId="523"/>
            <ac:spMk id="750" creationId="{3844DF65-AFAC-4920-A5EC-1DC31014D1FC}"/>
          </ac:spMkLst>
        </pc:spChg>
        <pc:spChg chg="mod">
          <ac:chgData name="Ragnhild Halvorsrud" userId="917ea340-fd63-490f-a7db-68428d24cf32" providerId="ADAL" clId="{3F26B701-AADC-4668-AAA4-FB7BA2B947B1}" dt="2020-06-19T09:17:33.543" v="5159"/>
          <ac:spMkLst>
            <pc:docMk/>
            <pc:sldMk cId="2858277977" sldId="523"/>
            <ac:spMk id="751" creationId="{0DE5E79C-6F29-4D82-B840-5409CEAA86D2}"/>
          </ac:spMkLst>
        </pc:spChg>
        <pc:spChg chg="mod">
          <ac:chgData name="Ragnhild Halvorsrud" userId="917ea340-fd63-490f-a7db-68428d24cf32" providerId="ADAL" clId="{3F26B701-AADC-4668-AAA4-FB7BA2B947B1}" dt="2020-06-19T09:17:33.543" v="5159"/>
          <ac:spMkLst>
            <pc:docMk/>
            <pc:sldMk cId="2858277977" sldId="523"/>
            <ac:spMk id="752" creationId="{6D8F9EAA-80A2-4210-A78F-552015FBF1D2}"/>
          </ac:spMkLst>
        </pc:spChg>
        <pc:spChg chg="mod">
          <ac:chgData name="Ragnhild Halvorsrud" userId="917ea340-fd63-490f-a7db-68428d24cf32" providerId="ADAL" clId="{3F26B701-AADC-4668-AAA4-FB7BA2B947B1}" dt="2020-06-19T09:17:33.543" v="5159"/>
          <ac:spMkLst>
            <pc:docMk/>
            <pc:sldMk cId="2858277977" sldId="523"/>
            <ac:spMk id="753" creationId="{00BEE292-2A47-4CE5-8B38-1C209328A2B8}"/>
          </ac:spMkLst>
        </pc:spChg>
        <pc:spChg chg="mod">
          <ac:chgData name="Ragnhild Halvorsrud" userId="917ea340-fd63-490f-a7db-68428d24cf32" providerId="ADAL" clId="{3F26B701-AADC-4668-AAA4-FB7BA2B947B1}" dt="2020-06-19T09:17:33.543" v="5159"/>
          <ac:spMkLst>
            <pc:docMk/>
            <pc:sldMk cId="2858277977" sldId="523"/>
            <ac:spMk id="754" creationId="{94895E3E-23CF-431B-B5D6-7802DB0420C1}"/>
          </ac:spMkLst>
        </pc:spChg>
        <pc:spChg chg="mod">
          <ac:chgData name="Ragnhild Halvorsrud" userId="917ea340-fd63-490f-a7db-68428d24cf32" providerId="ADAL" clId="{3F26B701-AADC-4668-AAA4-FB7BA2B947B1}" dt="2020-06-19T09:17:33.543" v="5159"/>
          <ac:spMkLst>
            <pc:docMk/>
            <pc:sldMk cId="2858277977" sldId="523"/>
            <ac:spMk id="755" creationId="{E6192249-BB89-447F-8E77-6D24C4A08863}"/>
          </ac:spMkLst>
        </pc:spChg>
        <pc:spChg chg="mod">
          <ac:chgData name="Ragnhild Halvorsrud" userId="917ea340-fd63-490f-a7db-68428d24cf32" providerId="ADAL" clId="{3F26B701-AADC-4668-AAA4-FB7BA2B947B1}" dt="2020-06-19T09:17:33.543" v="5159"/>
          <ac:spMkLst>
            <pc:docMk/>
            <pc:sldMk cId="2858277977" sldId="523"/>
            <ac:spMk id="756" creationId="{2872D771-5A0B-4769-8E3D-A19E14567604}"/>
          </ac:spMkLst>
        </pc:spChg>
        <pc:spChg chg="mod">
          <ac:chgData name="Ragnhild Halvorsrud" userId="917ea340-fd63-490f-a7db-68428d24cf32" providerId="ADAL" clId="{3F26B701-AADC-4668-AAA4-FB7BA2B947B1}" dt="2020-06-19T09:17:33.543" v="5159"/>
          <ac:spMkLst>
            <pc:docMk/>
            <pc:sldMk cId="2858277977" sldId="523"/>
            <ac:spMk id="758" creationId="{2DFE40A9-88DB-452A-BBEF-F0A0C3FE312A}"/>
          </ac:spMkLst>
        </pc:spChg>
        <pc:spChg chg="mod">
          <ac:chgData name="Ragnhild Halvorsrud" userId="917ea340-fd63-490f-a7db-68428d24cf32" providerId="ADAL" clId="{3F26B701-AADC-4668-AAA4-FB7BA2B947B1}" dt="2020-06-19T09:17:33.543" v="5159"/>
          <ac:spMkLst>
            <pc:docMk/>
            <pc:sldMk cId="2858277977" sldId="523"/>
            <ac:spMk id="759" creationId="{158A9AAF-7E3E-4E4F-8E99-23986275A750}"/>
          </ac:spMkLst>
        </pc:spChg>
        <pc:spChg chg="mod">
          <ac:chgData name="Ragnhild Halvorsrud" userId="917ea340-fd63-490f-a7db-68428d24cf32" providerId="ADAL" clId="{3F26B701-AADC-4668-AAA4-FB7BA2B947B1}" dt="2020-06-19T09:17:33.543" v="5159"/>
          <ac:spMkLst>
            <pc:docMk/>
            <pc:sldMk cId="2858277977" sldId="523"/>
            <ac:spMk id="760" creationId="{7874DFE1-B14F-4B69-BA98-94FB363D9D6E}"/>
          </ac:spMkLst>
        </pc:spChg>
        <pc:spChg chg="mod">
          <ac:chgData name="Ragnhild Halvorsrud" userId="917ea340-fd63-490f-a7db-68428d24cf32" providerId="ADAL" clId="{3F26B701-AADC-4668-AAA4-FB7BA2B947B1}" dt="2020-06-19T09:17:33.543" v="5159"/>
          <ac:spMkLst>
            <pc:docMk/>
            <pc:sldMk cId="2858277977" sldId="523"/>
            <ac:spMk id="761" creationId="{AD33CF4B-C1DD-459F-A2CC-94739E40100C}"/>
          </ac:spMkLst>
        </pc:spChg>
        <pc:spChg chg="mod">
          <ac:chgData name="Ragnhild Halvorsrud" userId="917ea340-fd63-490f-a7db-68428d24cf32" providerId="ADAL" clId="{3F26B701-AADC-4668-AAA4-FB7BA2B947B1}" dt="2020-06-19T09:17:33.543" v="5159"/>
          <ac:spMkLst>
            <pc:docMk/>
            <pc:sldMk cId="2858277977" sldId="523"/>
            <ac:spMk id="762" creationId="{66634809-8BAA-41EE-B5D3-FDE88CD9D5F0}"/>
          </ac:spMkLst>
        </pc:spChg>
        <pc:spChg chg="mod">
          <ac:chgData name="Ragnhild Halvorsrud" userId="917ea340-fd63-490f-a7db-68428d24cf32" providerId="ADAL" clId="{3F26B701-AADC-4668-AAA4-FB7BA2B947B1}" dt="2020-06-19T09:17:33.543" v="5159"/>
          <ac:spMkLst>
            <pc:docMk/>
            <pc:sldMk cId="2858277977" sldId="523"/>
            <ac:spMk id="763" creationId="{BB9F3F1E-F067-4C25-B11E-6A738D6F3D25}"/>
          </ac:spMkLst>
        </pc:spChg>
        <pc:spChg chg="mod">
          <ac:chgData name="Ragnhild Halvorsrud" userId="917ea340-fd63-490f-a7db-68428d24cf32" providerId="ADAL" clId="{3F26B701-AADC-4668-AAA4-FB7BA2B947B1}" dt="2020-06-19T09:17:33.543" v="5159"/>
          <ac:spMkLst>
            <pc:docMk/>
            <pc:sldMk cId="2858277977" sldId="523"/>
            <ac:spMk id="764" creationId="{14E7FDAB-6E7E-4E04-B1CA-D1CD4E5E3B46}"/>
          </ac:spMkLst>
        </pc:spChg>
        <pc:spChg chg="mod">
          <ac:chgData name="Ragnhild Halvorsrud" userId="917ea340-fd63-490f-a7db-68428d24cf32" providerId="ADAL" clId="{3F26B701-AADC-4668-AAA4-FB7BA2B947B1}" dt="2020-06-19T09:17:33.543" v="5159"/>
          <ac:spMkLst>
            <pc:docMk/>
            <pc:sldMk cId="2858277977" sldId="523"/>
            <ac:spMk id="766" creationId="{0A895F31-374F-44E3-BC80-B66DD49E854F}"/>
          </ac:spMkLst>
        </pc:spChg>
        <pc:spChg chg="mod">
          <ac:chgData name="Ragnhild Halvorsrud" userId="917ea340-fd63-490f-a7db-68428d24cf32" providerId="ADAL" clId="{3F26B701-AADC-4668-AAA4-FB7BA2B947B1}" dt="2020-06-19T09:17:33.543" v="5159"/>
          <ac:spMkLst>
            <pc:docMk/>
            <pc:sldMk cId="2858277977" sldId="523"/>
            <ac:spMk id="767" creationId="{403AB16D-F652-47D1-96F9-B6E40D661600}"/>
          </ac:spMkLst>
        </pc:spChg>
        <pc:spChg chg="mod">
          <ac:chgData name="Ragnhild Halvorsrud" userId="917ea340-fd63-490f-a7db-68428d24cf32" providerId="ADAL" clId="{3F26B701-AADC-4668-AAA4-FB7BA2B947B1}" dt="2020-06-19T09:17:33.543" v="5159"/>
          <ac:spMkLst>
            <pc:docMk/>
            <pc:sldMk cId="2858277977" sldId="523"/>
            <ac:spMk id="768" creationId="{FBAFC055-E173-44FA-ABC4-BA53C8CDA779}"/>
          </ac:spMkLst>
        </pc:spChg>
        <pc:spChg chg="mod">
          <ac:chgData name="Ragnhild Halvorsrud" userId="917ea340-fd63-490f-a7db-68428d24cf32" providerId="ADAL" clId="{3F26B701-AADC-4668-AAA4-FB7BA2B947B1}" dt="2020-06-19T09:17:33.543" v="5159"/>
          <ac:spMkLst>
            <pc:docMk/>
            <pc:sldMk cId="2858277977" sldId="523"/>
            <ac:spMk id="769" creationId="{A754A3F7-4AE4-466F-84CF-1AF09A2492E7}"/>
          </ac:spMkLst>
        </pc:spChg>
        <pc:spChg chg="mod">
          <ac:chgData name="Ragnhild Halvorsrud" userId="917ea340-fd63-490f-a7db-68428d24cf32" providerId="ADAL" clId="{3F26B701-AADC-4668-AAA4-FB7BA2B947B1}" dt="2020-06-19T09:17:33.543" v="5159"/>
          <ac:spMkLst>
            <pc:docMk/>
            <pc:sldMk cId="2858277977" sldId="523"/>
            <ac:spMk id="770" creationId="{D53ED2E5-719F-47BC-BE10-874B61EC0756}"/>
          </ac:spMkLst>
        </pc:spChg>
        <pc:spChg chg="mod">
          <ac:chgData name="Ragnhild Halvorsrud" userId="917ea340-fd63-490f-a7db-68428d24cf32" providerId="ADAL" clId="{3F26B701-AADC-4668-AAA4-FB7BA2B947B1}" dt="2020-06-19T09:17:33.543" v="5159"/>
          <ac:spMkLst>
            <pc:docMk/>
            <pc:sldMk cId="2858277977" sldId="523"/>
            <ac:spMk id="771" creationId="{046C3708-9CD3-401A-8B31-FA79DCA37ECC}"/>
          </ac:spMkLst>
        </pc:spChg>
        <pc:spChg chg="mod">
          <ac:chgData name="Ragnhild Halvorsrud" userId="917ea340-fd63-490f-a7db-68428d24cf32" providerId="ADAL" clId="{3F26B701-AADC-4668-AAA4-FB7BA2B947B1}" dt="2020-06-19T09:17:33.543" v="5159"/>
          <ac:spMkLst>
            <pc:docMk/>
            <pc:sldMk cId="2858277977" sldId="523"/>
            <ac:spMk id="772" creationId="{CC82FC91-BBFF-4A67-B8B4-F64727A5951C}"/>
          </ac:spMkLst>
        </pc:spChg>
        <pc:spChg chg="mod">
          <ac:chgData name="Ragnhild Halvorsrud" userId="917ea340-fd63-490f-a7db-68428d24cf32" providerId="ADAL" clId="{3F26B701-AADC-4668-AAA4-FB7BA2B947B1}" dt="2020-06-19T09:17:33.543" v="5159"/>
          <ac:spMkLst>
            <pc:docMk/>
            <pc:sldMk cId="2858277977" sldId="523"/>
            <ac:spMk id="773" creationId="{E7F6B134-3AFA-470A-B1E5-366A436CC006}"/>
          </ac:spMkLst>
        </pc:spChg>
        <pc:spChg chg="mod">
          <ac:chgData name="Ragnhild Halvorsrud" userId="917ea340-fd63-490f-a7db-68428d24cf32" providerId="ADAL" clId="{3F26B701-AADC-4668-AAA4-FB7BA2B947B1}" dt="2020-06-19T09:17:33.543" v="5159"/>
          <ac:spMkLst>
            <pc:docMk/>
            <pc:sldMk cId="2858277977" sldId="523"/>
            <ac:spMk id="774" creationId="{5441B6C4-F7C5-4B03-A24F-3B08A589B061}"/>
          </ac:spMkLst>
        </pc:spChg>
        <pc:spChg chg="mod">
          <ac:chgData name="Ragnhild Halvorsrud" userId="917ea340-fd63-490f-a7db-68428d24cf32" providerId="ADAL" clId="{3F26B701-AADC-4668-AAA4-FB7BA2B947B1}" dt="2020-06-19T09:17:33.543" v="5159"/>
          <ac:spMkLst>
            <pc:docMk/>
            <pc:sldMk cId="2858277977" sldId="523"/>
            <ac:spMk id="775" creationId="{D91F3D76-3A55-4452-9A67-28709C250D98}"/>
          </ac:spMkLst>
        </pc:spChg>
        <pc:spChg chg="mod">
          <ac:chgData name="Ragnhild Halvorsrud" userId="917ea340-fd63-490f-a7db-68428d24cf32" providerId="ADAL" clId="{3F26B701-AADC-4668-AAA4-FB7BA2B947B1}" dt="2020-06-19T09:17:33.543" v="5159"/>
          <ac:spMkLst>
            <pc:docMk/>
            <pc:sldMk cId="2858277977" sldId="523"/>
            <ac:spMk id="776" creationId="{6EB8B97A-63BB-4C2E-8E25-08362BAA275E}"/>
          </ac:spMkLst>
        </pc:spChg>
        <pc:spChg chg="mod">
          <ac:chgData name="Ragnhild Halvorsrud" userId="917ea340-fd63-490f-a7db-68428d24cf32" providerId="ADAL" clId="{3F26B701-AADC-4668-AAA4-FB7BA2B947B1}" dt="2020-06-19T09:17:33.543" v="5159"/>
          <ac:spMkLst>
            <pc:docMk/>
            <pc:sldMk cId="2858277977" sldId="523"/>
            <ac:spMk id="777" creationId="{14E691EA-D048-4297-B61B-7D05E2B1DFF6}"/>
          </ac:spMkLst>
        </pc:spChg>
        <pc:spChg chg="mod">
          <ac:chgData name="Ragnhild Halvorsrud" userId="917ea340-fd63-490f-a7db-68428d24cf32" providerId="ADAL" clId="{3F26B701-AADC-4668-AAA4-FB7BA2B947B1}" dt="2020-06-19T09:17:33.543" v="5159"/>
          <ac:spMkLst>
            <pc:docMk/>
            <pc:sldMk cId="2858277977" sldId="523"/>
            <ac:spMk id="788" creationId="{15BCF20D-7A3E-4AE8-B1A6-6AC6F5FB0DF8}"/>
          </ac:spMkLst>
        </pc:spChg>
        <pc:spChg chg="mod">
          <ac:chgData name="Ragnhild Halvorsrud" userId="917ea340-fd63-490f-a7db-68428d24cf32" providerId="ADAL" clId="{3F26B701-AADC-4668-AAA4-FB7BA2B947B1}" dt="2020-06-19T09:17:33.543" v="5159"/>
          <ac:spMkLst>
            <pc:docMk/>
            <pc:sldMk cId="2858277977" sldId="523"/>
            <ac:spMk id="789" creationId="{541071C8-AFDC-4BA0-8162-A8441D36ACE9}"/>
          </ac:spMkLst>
        </pc:spChg>
        <pc:spChg chg="mod">
          <ac:chgData name="Ragnhild Halvorsrud" userId="917ea340-fd63-490f-a7db-68428d24cf32" providerId="ADAL" clId="{3F26B701-AADC-4668-AAA4-FB7BA2B947B1}" dt="2020-06-19T09:17:33.543" v="5159"/>
          <ac:spMkLst>
            <pc:docMk/>
            <pc:sldMk cId="2858277977" sldId="523"/>
            <ac:spMk id="790" creationId="{D6D3CBAB-4921-4A52-A796-73765C108F52}"/>
          </ac:spMkLst>
        </pc:spChg>
        <pc:spChg chg="mod">
          <ac:chgData name="Ragnhild Halvorsrud" userId="917ea340-fd63-490f-a7db-68428d24cf32" providerId="ADAL" clId="{3F26B701-AADC-4668-AAA4-FB7BA2B947B1}" dt="2020-06-19T09:17:33.543" v="5159"/>
          <ac:spMkLst>
            <pc:docMk/>
            <pc:sldMk cId="2858277977" sldId="523"/>
            <ac:spMk id="792" creationId="{0D41D9E3-9E73-4A69-A6F7-664619EAA827}"/>
          </ac:spMkLst>
        </pc:spChg>
        <pc:spChg chg="mod">
          <ac:chgData name="Ragnhild Halvorsrud" userId="917ea340-fd63-490f-a7db-68428d24cf32" providerId="ADAL" clId="{3F26B701-AADC-4668-AAA4-FB7BA2B947B1}" dt="2020-06-19T09:17:33.543" v="5159"/>
          <ac:spMkLst>
            <pc:docMk/>
            <pc:sldMk cId="2858277977" sldId="523"/>
            <ac:spMk id="793" creationId="{4F3C2DE4-D5AC-4EF8-974F-A30BD9F9C783}"/>
          </ac:spMkLst>
        </pc:spChg>
        <pc:spChg chg="mod">
          <ac:chgData name="Ragnhild Halvorsrud" userId="917ea340-fd63-490f-a7db-68428d24cf32" providerId="ADAL" clId="{3F26B701-AADC-4668-AAA4-FB7BA2B947B1}" dt="2020-06-19T09:17:33.543" v="5159"/>
          <ac:spMkLst>
            <pc:docMk/>
            <pc:sldMk cId="2858277977" sldId="523"/>
            <ac:spMk id="794" creationId="{12FCB5E8-D82E-49D8-93C8-48055686D62D}"/>
          </ac:spMkLst>
        </pc:spChg>
        <pc:spChg chg="mod">
          <ac:chgData name="Ragnhild Halvorsrud" userId="917ea340-fd63-490f-a7db-68428d24cf32" providerId="ADAL" clId="{3F26B701-AADC-4668-AAA4-FB7BA2B947B1}" dt="2020-06-19T09:17:33.543" v="5159"/>
          <ac:spMkLst>
            <pc:docMk/>
            <pc:sldMk cId="2858277977" sldId="523"/>
            <ac:spMk id="796" creationId="{48EC98E2-6D61-4F07-9C55-6C5A9BBE6131}"/>
          </ac:spMkLst>
        </pc:spChg>
        <pc:spChg chg="mod">
          <ac:chgData name="Ragnhild Halvorsrud" userId="917ea340-fd63-490f-a7db-68428d24cf32" providerId="ADAL" clId="{3F26B701-AADC-4668-AAA4-FB7BA2B947B1}" dt="2020-06-19T09:17:33.543" v="5159"/>
          <ac:spMkLst>
            <pc:docMk/>
            <pc:sldMk cId="2858277977" sldId="523"/>
            <ac:spMk id="797" creationId="{89918427-2DAB-44E6-9491-E5AFF7A4B6BE}"/>
          </ac:spMkLst>
        </pc:spChg>
        <pc:spChg chg="add del mod">
          <ac:chgData name="Ragnhild Halvorsrud" userId="917ea340-fd63-490f-a7db-68428d24cf32" providerId="ADAL" clId="{3F26B701-AADC-4668-AAA4-FB7BA2B947B1}" dt="2020-06-19T09:17:47.506" v="5162"/>
          <ac:spMkLst>
            <pc:docMk/>
            <pc:sldMk cId="2858277977" sldId="523"/>
            <ac:spMk id="800" creationId="{3E5142B9-DCA8-4C6E-AEF2-0BDAA2426670}"/>
          </ac:spMkLst>
        </pc:spChg>
        <pc:spChg chg="add del mod">
          <ac:chgData name="Ragnhild Halvorsrud" userId="917ea340-fd63-490f-a7db-68428d24cf32" providerId="ADAL" clId="{3F26B701-AADC-4668-AAA4-FB7BA2B947B1}" dt="2020-06-19T09:17:47.506" v="5162"/>
          <ac:spMkLst>
            <pc:docMk/>
            <pc:sldMk cId="2858277977" sldId="523"/>
            <ac:spMk id="801" creationId="{E6C03ABB-7A59-4C10-B331-191005C4764C}"/>
          </ac:spMkLst>
        </pc:spChg>
        <pc:spChg chg="add del mod">
          <ac:chgData name="Ragnhild Halvorsrud" userId="917ea340-fd63-490f-a7db-68428d24cf32" providerId="ADAL" clId="{3F26B701-AADC-4668-AAA4-FB7BA2B947B1}" dt="2020-06-19T09:17:47.506" v="5162"/>
          <ac:spMkLst>
            <pc:docMk/>
            <pc:sldMk cId="2858277977" sldId="523"/>
            <ac:spMk id="802" creationId="{4675AAD5-4065-4A6D-91F6-67AC20CB8517}"/>
          </ac:spMkLst>
        </pc:spChg>
        <pc:spChg chg="add del mod">
          <ac:chgData name="Ragnhild Halvorsrud" userId="917ea340-fd63-490f-a7db-68428d24cf32" providerId="ADAL" clId="{3F26B701-AADC-4668-AAA4-FB7BA2B947B1}" dt="2020-06-19T09:17:47.506" v="5162"/>
          <ac:spMkLst>
            <pc:docMk/>
            <pc:sldMk cId="2858277977" sldId="523"/>
            <ac:spMk id="803" creationId="{782DBE43-1377-4FE2-8B51-5C750D1E2B67}"/>
          </ac:spMkLst>
        </pc:spChg>
        <pc:spChg chg="add del mod">
          <ac:chgData name="Ragnhild Halvorsrud" userId="917ea340-fd63-490f-a7db-68428d24cf32" providerId="ADAL" clId="{3F26B701-AADC-4668-AAA4-FB7BA2B947B1}" dt="2020-06-19T09:17:47.506" v="5162"/>
          <ac:spMkLst>
            <pc:docMk/>
            <pc:sldMk cId="2858277977" sldId="523"/>
            <ac:spMk id="804" creationId="{0D6C8383-39E8-4910-B67C-C3DA85473C6E}"/>
          </ac:spMkLst>
        </pc:spChg>
        <pc:spChg chg="add del mod">
          <ac:chgData name="Ragnhild Halvorsrud" userId="917ea340-fd63-490f-a7db-68428d24cf32" providerId="ADAL" clId="{3F26B701-AADC-4668-AAA4-FB7BA2B947B1}" dt="2020-06-19T09:17:47.506" v="5162"/>
          <ac:spMkLst>
            <pc:docMk/>
            <pc:sldMk cId="2858277977" sldId="523"/>
            <ac:spMk id="806" creationId="{4E11F456-9CB9-4DC2-B15E-C6A73ADAEAB1}"/>
          </ac:spMkLst>
        </pc:spChg>
        <pc:spChg chg="add del mod">
          <ac:chgData name="Ragnhild Halvorsrud" userId="917ea340-fd63-490f-a7db-68428d24cf32" providerId="ADAL" clId="{3F26B701-AADC-4668-AAA4-FB7BA2B947B1}" dt="2020-06-19T09:17:47.506" v="5162"/>
          <ac:spMkLst>
            <pc:docMk/>
            <pc:sldMk cId="2858277977" sldId="523"/>
            <ac:spMk id="807" creationId="{0B930F36-3377-453B-9021-21237998AC68}"/>
          </ac:spMkLst>
        </pc:spChg>
        <pc:spChg chg="add del mod">
          <ac:chgData name="Ragnhild Halvorsrud" userId="917ea340-fd63-490f-a7db-68428d24cf32" providerId="ADAL" clId="{3F26B701-AADC-4668-AAA4-FB7BA2B947B1}" dt="2020-06-19T09:17:47.506" v="5162"/>
          <ac:spMkLst>
            <pc:docMk/>
            <pc:sldMk cId="2858277977" sldId="523"/>
            <ac:spMk id="808" creationId="{E356CC48-E7F8-4729-8EFC-727B5395F975}"/>
          </ac:spMkLst>
        </pc:spChg>
        <pc:spChg chg="add del mod">
          <ac:chgData name="Ragnhild Halvorsrud" userId="917ea340-fd63-490f-a7db-68428d24cf32" providerId="ADAL" clId="{3F26B701-AADC-4668-AAA4-FB7BA2B947B1}" dt="2020-06-19T09:17:47.506" v="5162"/>
          <ac:spMkLst>
            <pc:docMk/>
            <pc:sldMk cId="2858277977" sldId="523"/>
            <ac:spMk id="809" creationId="{7C2487C5-63A1-4A2A-A391-25C8663B6897}"/>
          </ac:spMkLst>
        </pc:spChg>
        <pc:spChg chg="add del mod">
          <ac:chgData name="Ragnhild Halvorsrud" userId="917ea340-fd63-490f-a7db-68428d24cf32" providerId="ADAL" clId="{3F26B701-AADC-4668-AAA4-FB7BA2B947B1}" dt="2020-06-19T09:17:47.506" v="5162"/>
          <ac:spMkLst>
            <pc:docMk/>
            <pc:sldMk cId="2858277977" sldId="523"/>
            <ac:spMk id="810" creationId="{F60C0411-43C4-4C6F-BF63-8256AD74556A}"/>
          </ac:spMkLst>
        </pc:spChg>
        <pc:spChg chg="add del mod">
          <ac:chgData name="Ragnhild Halvorsrud" userId="917ea340-fd63-490f-a7db-68428d24cf32" providerId="ADAL" clId="{3F26B701-AADC-4668-AAA4-FB7BA2B947B1}" dt="2020-06-19T09:17:47.506" v="5162"/>
          <ac:spMkLst>
            <pc:docMk/>
            <pc:sldMk cId="2858277977" sldId="523"/>
            <ac:spMk id="812" creationId="{DF8D379A-9F71-4DE1-B45E-7A14EB7CEB1B}"/>
          </ac:spMkLst>
        </pc:spChg>
        <pc:spChg chg="add del mod">
          <ac:chgData name="Ragnhild Halvorsrud" userId="917ea340-fd63-490f-a7db-68428d24cf32" providerId="ADAL" clId="{3F26B701-AADC-4668-AAA4-FB7BA2B947B1}" dt="2020-06-19T09:17:47.506" v="5162"/>
          <ac:spMkLst>
            <pc:docMk/>
            <pc:sldMk cId="2858277977" sldId="523"/>
            <ac:spMk id="813" creationId="{0E470C04-9EF0-4769-AAD4-5A6BCDB2AC1C}"/>
          </ac:spMkLst>
        </pc:spChg>
        <pc:spChg chg="add del mod">
          <ac:chgData name="Ragnhild Halvorsrud" userId="917ea340-fd63-490f-a7db-68428d24cf32" providerId="ADAL" clId="{3F26B701-AADC-4668-AAA4-FB7BA2B947B1}" dt="2020-06-19T09:17:47.506" v="5162"/>
          <ac:spMkLst>
            <pc:docMk/>
            <pc:sldMk cId="2858277977" sldId="523"/>
            <ac:spMk id="814" creationId="{562217FD-E5C5-418A-AA18-09620875C33D}"/>
          </ac:spMkLst>
        </pc:spChg>
        <pc:spChg chg="add del mod">
          <ac:chgData name="Ragnhild Halvorsrud" userId="917ea340-fd63-490f-a7db-68428d24cf32" providerId="ADAL" clId="{3F26B701-AADC-4668-AAA4-FB7BA2B947B1}" dt="2020-06-19T09:17:47.506" v="5162"/>
          <ac:spMkLst>
            <pc:docMk/>
            <pc:sldMk cId="2858277977" sldId="523"/>
            <ac:spMk id="815" creationId="{5CB4BD9E-5873-4EC5-959E-9BAE44433F28}"/>
          </ac:spMkLst>
        </pc:spChg>
        <pc:spChg chg="add del mod">
          <ac:chgData name="Ragnhild Halvorsrud" userId="917ea340-fd63-490f-a7db-68428d24cf32" providerId="ADAL" clId="{3F26B701-AADC-4668-AAA4-FB7BA2B947B1}" dt="2020-06-19T09:17:47.506" v="5162"/>
          <ac:spMkLst>
            <pc:docMk/>
            <pc:sldMk cId="2858277977" sldId="523"/>
            <ac:spMk id="816" creationId="{6C8FABFA-1F2A-4030-862B-C6F8F79370FB}"/>
          </ac:spMkLst>
        </pc:spChg>
        <pc:spChg chg="add del mod">
          <ac:chgData name="Ragnhild Halvorsrud" userId="917ea340-fd63-490f-a7db-68428d24cf32" providerId="ADAL" clId="{3F26B701-AADC-4668-AAA4-FB7BA2B947B1}" dt="2020-06-19T09:17:47.506" v="5162"/>
          <ac:spMkLst>
            <pc:docMk/>
            <pc:sldMk cId="2858277977" sldId="523"/>
            <ac:spMk id="818" creationId="{86F043DD-6298-423F-9C3E-AF48D49C87CC}"/>
          </ac:spMkLst>
        </pc:spChg>
        <pc:spChg chg="add del mod">
          <ac:chgData name="Ragnhild Halvorsrud" userId="917ea340-fd63-490f-a7db-68428d24cf32" providerId="ADAL" clId="{3F26B701-AADC-4668-AAA4-FB7BA2B947B1}" dt="2020-06-19T09:17:47.506" v="5162"/>
          <ac:spMkLst>
            <pc:docMk/>
            <pc:sldMk cId="2858277977" sldId="523"/>
            <ac:spMk id="819" creationId="{FEF91B9E-EB71-4C61-B59E-631B63120B13}"/>
          </ac:spMkLst>
        </pc:spChg>
        <pc:spChg chg="add del mod">
          <ac:chgData name="Ragnhild Halvorsrud" userId="917ea340-fd63-490f-a7db-68428d24cf32" providerId="ADAL" clId="{3F26B701-AADC-4668-AAA4-FB7BA2B947B1}" dt="2020-06-19T09:17:47.506" v="5162"/>
          <ac:spMkLst>
            <pc:docMk/>
            <pc:sldMk cId="2858277977" sldId="523"/>
            <ac:spMk id="820" creationId="{A168536A-BE1B-4F23-A2AD-76D93E7FAA25}"/>
          </ac:spMkLst>
        </pc:spChg>
        <pc:spChg chg="add del mod">
          <ac:chgData name="Ragnhild Halvorsrud" userId="917ea340-fd63-490f-a7db-68428d24cf32" providerId="ADAL" clId="{3F26B701-AADC-4668-AAA4-FB7BA2B947B1}" dt="2020-06-19T09:17:47.506" v="5162"/>
          <ac:spMkLst>
            <pc:docMk/>
            <pc:sldMk cId="2858277977" sldId="523"/>
            <ac:spMk id="821" creationId="{13915E0D-4F1A-4FA7-A588-B4CB0B697CC9}"/>
          </ac:spMkLst>
        </pc:spChg>
        <pc:spChg chg="add del mod">
          <ac:chgData name="Ragnhild Halvorsrud" userId="917ea340-fd63-490f-a7db-68428d24cf32" providerId="ADAL" clId="{3F26B701-AADC-4668-AAA4-FB7BA2B947B1}" dt="2020-06-19T09:17:47.506" v="5162"/>
          <ac:spMkLst>
            <pc:docMk/>
            <pc:sldMk cId="2858277977" sldId="523"/>
            <ac:spMk id="822" creationId="{35B9BB70-B151-4394-9E19-09E89463988B}"/>
          </ac:spMkLst>
        </pc:spChg>
        <pc:spChg chg="add del mod">
          <ac:chgData name="Ragnhild Halvorsrud" userId="917ea340-fd63-490f-a7db-68428d24cf32" providerId="ADAL" clId="{3F26B701-AADC-4668-AAA4-FB7BA2B947B1}" dt="2020-06-19T09:17:47.506" v="5162"/>
          <ac:spMkLst>
            <pc:docMk/>
            <pc:sldMk cId="2858277977" sldId="523"/>
            <ac:spMk id="823" creationId="{F38D26CA-6296-4FED-B5D5-8D5F427C22E9}"/>
          </ac:spMkLst>
        </pc:spChg>
        <pc:spChg chg="add del mod">
          <ac:chgData name="Ragnhild Halvorsrud" userId="917ea340-fd63-490f-a7db-68428d24cf32" providerId="ADAL" clId="{3F26B701-AADC-4668-AAA4-FB7BA2B947B1}" dt="2020-06-19T09:17:47.506" v="5162"/>
          <ac:spMkLst>
            <pc:docMk/>
            <pc:sldMk cId="2858277977" sldId="523"/>
            <ac:spMk id="824" creationId="{89817BC2-B5F9-4359-86B5-EB61A0B07D00}"/>
          </ac:spMkLst>
        </pc:spChg>
        <pc:spChg chg="add del mod">
          <ac:chgData name="Ragnhild Halvorsrud" userId="917ea340-fd63-490f-a7db-68428d24cf32" providerId="ADAL" clId="{3F26B701-AADC-4668-AAA4-FB7BA2B947B1}" dt="2020-06-19T09:17:47.506" v="5162"/>
          <ac:spMkLst>
            <pc:docMk/>
            <pc:sldMk cId="2858277977" sldId="523"/>
            <ac:spMk id="825" creationId="{F2933095-8AF5-4DC4-91C7-A487296535C1}"/>
          </ac:spMkLst>
        </pc:spChg>
        <pc:spChg chg="add del mod">
          <ac:chgData name="Ragnhild Halvorsrud" userId="917ea340-fd63-490f-a7db-68428d24cf32" providerId="ADAL" clId="{3F26B701-AADC-4668-AAA4-FB7BA2B947B1}" dt="2020-06-19T09:17:47.506" v="5162"/>
          <ac:spMkLst>
            <pc:docMk/>
            <pc:sldMk cId="2858277977" sldId="523"/>
            <ac:spMk id="826" creationId="{D6F5FE44-C46A-4464-ABFD-59E40B9D6F20}"/>
          </ac:spMkLst>
        </pc:spChg>
        <pc:spChg chg="add del mod">
          <ac:chgData name="Ragnhild Halvorsrud" userId="917ea340-fd63-490f-a7db-68428d24cf32" providerId="ADAL" clId="{3F26B701-AADC-4668-AAA4-FB7BA2B947B1}" dt="2020-06-19T09:17:47.506" v="5162"/>
          <ac:spMkLst>
            <pc:docMk/>
            <pc:sldMk cId="2858277977" sldId="523"/>
            <ac:spMk id="834" creationId="{57650BC3-70F4-4A7A-B928-F1290A96E9CD}"/>
          </ac:spMkLst>
        </pc:spChg>
        <pc:spChg chg="add del mod">
          <ac:chgData name="Ragnhild Halvorsrud" userId="917ea340-fd63-490f-a7db-68428d24cf32" providerId="ADAL" clId="{3F26B701-AADC-4668-AAA4-FB7BA2B947B1}" dt="2020-06-19T09:17:47.506" v="5162"/>
          <ac:spMkLst>
            <pc:docMk/>
            <pc:sldMk cId="2858277977" sldId="523"/>
            <ac:spMk id="836" creationId="{DCF97289-9F94-4D1D-89A1-24E76B9009DD}"/>
          </ac:spMkLst>
        </pc:spChg>
        <pc:spChg chg="add del mod">
          <ac:chgData name="Ragnhild Halvorsrud" userId="917ea340-fd63-490f-a7db-68428d24cf32" providerId="ADAL" clId="{3F26B701-AADC-4668-AAA4-FB7BA2B947B1}" dt="2020-06-19T09:17:47.506" v="5162"/>
          <ac:spMkLst>
            <pc:docMk/>
            <pc:sldMk cId="2858277977" sldId="523"/>
            <ac:spMk id="839" creationId="{F3A7170A-656C-4484-803D-5AC691094C26}"/>
          </ac:spMkLst>
        </pc:spChg>
        <pc:spChg chg="add del mod">
          <ac:chgData name="Ragnhild Halvorsrud" userId="917ea340-fd63-490f-a7db-68428d24cf32" providerId="ADAL" clId="{3F26B701-AADC-4668-AAA4-FB7BA2B947B1}" dt="2020-06-19T09:17:47.506" v="5162"/>
          <ac:spMkLst>
            <pc:docMk/>
            <pc:sldMk cId="2858277977" sldId="523"/>
            <ac:spMk id="840" creationId="{80C8C409-3D5C-4ADA-8915-7B372B9AB166}"/>
          </ac:spMkLst>
        </pc:spChg>
        <pc:spChg chg="add del mod">
          <ac:chgData name="Ragnhild Halvorsrud" userId="917ea340-fd63-490f-a7db-68428d24cf32" providerId="ADAL" clId="{3F26B701-AADC-4668-AAA4-FB7BA2B947B1}" dt="2020-06-19T09:17:47.506" v="5162"/>
          <ac:spMkLst>
            <pc:docMk/>
            <pc:sldMk cId="2858277977" sldId="523"/>
            <ac:spMk id="843" creationId="{3097F4BD-A3B8-4BA0-890D-7C85908F02CF}"/>
          </ac:spMkLst>
        </pc:spChg>
        <pc:spChg chg="add del mod">
          <ac:chgData name="Ragnhild Halvorsrud" userId="917ea340-fd63-490f-a7db-68428d24cf32" providerId="ADAL" clId="{3F26B701-AADC-4668-AAA4-FB7BA2B947B1}" dt="2020-06-19T09:17:47.506" v="5162"/>
          <ac:spMkLst>
            <pc:docMk/>
            <pc:sldMk cId="2858277977" sldId="523"/>
            <ac:spMk id="844" creationId="{9D1809E0-210C-4FAC-A60A-1A3FFF603052}"/>
          </ac:spMkLst>
        </pc:spChg>
        <pc:spChg chg="add del mod">
          <ac:chgData name="Ragnhild Halvorsrud" userId="917ea340-fd63-490f-a7db-68428d24cf32" providerId="ADAL" clId="{3F26B701-AADC-4668-AAA4-FB7BA2B947B1}" dt="2020-06-19T09:17:47.506" v="5162"/>
          <ac:spMkLst>
            <pc:docMk/>
            <pc:sldMk cId="2858277977" sldId="523"/>
            <ac:spMk id="846" creationId="{DCA75D95-ECDD-4F8F-AA8E-A062FF590A0C}"/>
          </ac:spMkLst>
        </pc:spChg>
        <pc:spChg chg="add del mod">
          <ac:chgData name="Ragnhild Halvorsrud" userId="917ea340-fd63-490f-a7db-68428d24cf32" providerId="ADAL" clId="{3F26B701-AADC-4668-AAA4-FB7BA2B947B1}" dt="2020-06-19T09:17:47.506" v="5162"/>
          <ac:spMkLst>
            <pc:docMk/>
            <pc:sldMk cId="2858277977" sldId="523"/>
            <ac:spMk id="849" creationId="{347EA4DA-D551-42C5-872E-A9A8902AD41E}"/>
          </ac:spMkLst>
        </pc:spChg>
        <pc:spChg chg="add del mod">
          <ac:chgData name="Ragnhild Halvorsrud" userId="917ea340-fd63-490f-a7db-68428d24cf32" providerId="ADAL" clId="{3F26B701-AADC-4668-AAA4-FB7BA2B947B1}" dt="2020-06-19T09:17:47.506" v="5162"/>
          <ac:spMkLst>
            <pc:docMk/>
            <pc:sldMk cId="2858277977" sldId="523"/>
            <ac:spMk id="850" creationId="{A9FFBBBB-6149-4107-81DC-54DA20BAEAE7}"/>
          </ac:spMkLst>
        </pc:spChg>
        <pc:spChg chg="add del mod">
          <ac:chgData name="Ragnhild Halvorsrud" userId="917ea340-fd63-490f-a7db-68428d24cf32" providerId="ADAL" clId="{3F26B701-AADC-4668-AAA4-FB7BA2B947B1}" dt="2020-06-19T09:17:47.506" v="5162"/>
          <ac:spMkLst>
            <pc:docMk/>
            <pc:sldMk cId="2858277977" sldId="523"/>
            <ac:spMk id="851" creationId="{FB9BCE28-32D2-45A2-B7EA-4E5FC362D621}"/>
          </ac:spMkLst>
        </pc:spChg>
        <pc:spChg chg="add del mod">
          <ac:chgData name="Ragnhild Halvorsrud" userId="917ea340-fd63-490f-a7db-68428d24cf32" providerId="ADAL" clId="{3F26B701-AADC-4668-AAA4-FB7BA2B947B1}" dt="2020-06-19T09:17:47.506" v="5162"/>
          <ac:spMkLst>
            <pc:docMk/>
            <pc:sldMk cId="2858277977" sldId="523"/>
            <ac:spMk id="852" creationId="{4E47089C-82C3-437E-BF5A-F531A409857D}"/>
          </ac:spMkLst>
        </pc:spChg>
        <pc:spChg chg="add del mod">
          <ac:chgData name="Ragnhild Halvorsrud" userId="917ea340-fd63-490f-a7db-68428d24cf32" providerId="ADAL" clId="{3F26B701-AADC-4668-AAA4-FB7BA2B947B1}" dt="2020-06-19T09:17:47.506" v="5162"/>
          <ac:spMkLst>
            <pc:docMk/>
            <pc:sldMk cId="2858277977" sldId="523"/>
            <ac:spMk id="857" creationId="{1ABC9394-8F38-4C08-BA1A-0F09C2058FE1}"/>
          </ac:spMkLst>
        </pc:spChg>
        <pc:spChg chg="add del mod">
          <ac:chgData name="Ragnhild Halvorsrud" userId="917ea340-fd63-490f-a7db-68428d24cf32" providerId="ADAL" clId="{3F26B701-AADC-4668-AAA4-FB7BA2B947B1}" dt="2020-06-19T09:17:47.506" v="5162"/>
          <ac:spMkLst>
            <pc:docMk/>
            <pc:sldMk cId="2858277977" sldId="523"/>
            <ac:spMk id="859" creationId="{9A77646A-A590-4138-B45D-3148BF1599F4}"/>
          </ac:spMkLst>
        </pc:spChg>
        <pc:spChg chg="add del mod">
          <ac:chgData name="Ragnhild Halvorsrud" userId="917ea340-fd63-490f-a7db-68428d24cf32" providerId="ADAL" clId="{3F26B701-AADC-4668-AAA4-FB7BA2B947B1}" dt="2020-06-19T09:17:47.506" v="5162"/>
          <ac:spMkLst>
            <pc:docMk/>
            <pc:sldMk cId="2858277977" sldId="523"/>
            <ac:spMk id="862" creationId="{8F91DC6B-04E2-470A-A516-E3A28E819230}"/>
          </ac:spMkLst>
        </pc:spChg>
        <pc:spChg chg="add del mod">
          <ac:chgData name="Ragnhild Halvorsrud" userId="917ea340-fd63-490f-a7db-68428d24cf32" providerId="ADAL" clId="{3F26B701-AADC-4668-AAA4-FB7BA2B947B1}" dt="2020-06-19T09:17:47.506" v="5162"/>
          <ac:spMkLst>
            <pc:docMk/>
            <pc:sldMk cId="2858277977" sldId="523"/>
            <ac:spMk id="863" creationId="{9EC0F22A-B485-45F6-8959-998309F3EE40}"/>
          </ac:spMkLst>
        </pc:spChg>
        <pc:spChg chg="add del mod">
          <ac:chgData name="Ragnhild Halvorsrud" userId="917ea340-fd63-490f-a7db-68428d24cf32" providerId="ADAL" clId="{3F26B701-AADC-4668-AAA4-FB7BA2B947B1}" dt="2020-06-19T09:17:47.506" v="5162"/>
          <ac:spMkLst>
            <pc:docMk/>
            <pc:sldMk cId="2858277977" sldId="523"/>
            <ac:spMk id="864" creationId="{9E0D80C0-D1EA-480E-8859-E927A630EF57}"/>
          </ac:spMkLst>
        </pc:spChg>
        <pc:spChg chg="add del mod">
          <ac:chgData name="Ragnhild Halvorsrud" userId="917ea340-fd63-490f-a7db-68428d24cf32" providerId="ADAL" clId="{3F26B701-AADC-4668-AAA4-FB7BA2B947B1}" dt="2020-06-19T09:17:47.506" v="5162"/>
          <ac:spMkLst>
            <pc:docMk/>
            <pc:sldMk cId="2858277977" sldId="523"/>
            <ac:spMk id="866" creationId="{E9FB9AE0-0739-4F1E-8342-F068242A5683}"/>
          </ac:spMkLst>
        </pc:spChg>
        <pc:spChg chg="add del mod">
          <ac:chgData name="Ragnhild Halvorsrud" userId="917ea340-fd63-490f-a7db-68428d24cf32" providerId="ADAL" clId="{3F26B701-AADC-4668-AAA4-FB7BA2B947B1}" dt="2020-06-19T09:17:47.506" v="5162"/>
          <ac:spMkLst>
            <pc:docMk/>
            <pc:sldMk cId="2858277977" sldId="523"/>
            <ac:spMk id="867" creationId="{23A3B78C-4D3F-47D6-9AB9-F69CE5F189A7}"/>
          </ac:spMkLst>
        </pc:spChg>
        <pc:spChg chg="add del mod">
          <ac:chgData name="Ragnhild Halvorsrud" userId="917ea340-fd63-490f-a7db-68428d24cf32" providerId="ADAL" clId="{3F26B701-AADC-4668-AAA4-FB7BA2B947B1}" dt="2020-06-19T09:17:47.506" v="5162"/>
          <ac:spMkLst>
            <pc:docMk/>
            <pc:sldMk cId="2858277977" sldId="523"/>
            <ac:spMk id="868" creationId="{F8569636-21B7-44FC-8979-07DBD7FD8B6F}"/>
          </ac:spMkLst>
        </pc:spChg>
        <pc:spChg chg="add del mod">
          <ac:chgData name="Ragnhild Halvorsrud" userId="917ea340-fd63-490f-a7db-68428d24cf32" providerId="ADAL" clId="{3F26B701-AADC-4668-AAA4-FB7BA2B947B1}" dt="2020-06-19T09:17:47.506" v="5162"/>
          <ac:spMkLst>
            <pc:docMk/>
            <pc:sldMk cId="2858277977" sldId="523"/>
            <ac:spMk id="872" creationId="{2C998322-741E-4F22-87B0-B63CACF10518}"/>
          </ac:spMkLst>
        </pc:spChg>
        <pc:spChg chg="add del mod">
          <ac:chgData name="Ragnhild Halvorsrud" userId="917ea340-fd63-490f-a7db-68428d24cf32" providerId="ADAL" clId="{3F26B701-AADC-4668-AAA4-FB7BA2B947B1}" dt="2020-06-19T09:17:47.506" v="5162"/>
          <ac:spMkLst>
            <pc:docMk/>
            <pc:sldMk cId="2858277977" sldId="523"/>
            <ac:spMk id="873" creationId="{50C0FC3E-2B34-44ED-B890-7B89CA5BA70F}"/>
          </ac:spMkLst>
        </pc:spChg>
        <pc:spChg chg="add del mod">
          <ac:chgData name="Ragnhild Halvorsrud" userId="917ea340-fd63-490f-a7db-68428d24cf32" providerId="ADAL" clId="{3F26B701-AADC-4668-AAA4-FB7BA2B947B1}" dt="2020-06-19T09:17:47.506" v="5162"/>
          <ac:spMkLst>
            <pc:docMk/>
            <pc:sldMk cId="2858277977" sldId="523"/>
            <ac:spMk id="877" creationId="{3665B697-C04D-451F-934E-F21DC6CE1DD2}"/>
          </ac:spMkLst>
        </pc:spChg>
        <pc:spChg chg="add del mod">
          <ac:chgData name="Ragnhild Halvorsrud" userId="917ea340-fd63-490f-a7db-68428d24cf32" providerId="ADAL" clId="{3F26B701-AADC-4668-AAA4-FB7BA2B947B1}" dt="2020-06-19T09:17:47.506" v="5162"/>
          <ac:spMkLst>
            <pc:docMk/>
            <pc:sldMk cId="2858277977" sldId="523"/>
            <ac:spMk id="880" creationId="{644C23F1-36B6-441B-BEF8-730C13555C4D}"/>
          </ac:spMkLst>
        </pc:spChg>
        <pc:spChg chg="add del mod">
          <ac:chgData name="Ragnhild Halvorsrud" userId="917ea340-fd63-490f-a7db-68428d24cf32" providerId="ADAL" clId="{3F26B701-AADC-4668-AAA4-FB7BA2B947B1}" dt="2020-06-19T09:17:47.506" v="5162"/>
          <ac:spMkLst>
            <pc:docMk/>
            <pc:sldMk cId="2858277977" sldId="523"/>
            <ac:spMk id="882" creationId="{C0908E29-1449-4D2F-837E-A6413188DC6E}"/>
          </ac:spMkLst>
        </pc:spChg>
        <pc:spChg chg="add del mod">
          <ac:chgData name="Ragnhild Halvorsrud" userId="917ea340-fd63-490f-a7db-68428d24cf32" providerId="ADAL" clId="{3F26B701-AADC-4668-AAA4-FB7BA2B947B1}" dt="2020-06-19T09:17:47.506" v="5162"/>
          <ac:spMkLst>
            <pc:docMk/>
            <pc:sldMk cId="2858277977" sldId="523"/>
            <ac:spMk id="883" creationId="{954DE81D-4F2F-479A-B661-2D0EE5A35061}"/>
          </ac:spMkLst>
        </pc:spChg>
        <pc:spChg chg="add del mod">
          <ac:chgData name="Ragnhild Halvorsrud" userId="917ea340-fd63-490f-a7db-68428d24cf32" providerId="ADAL" clId="{3F26B701-AADC-4668-AAA4-FB7BA2B947B1}" dt="2020-06-19T09:17:47.506" v="5162"/>
          <ac:spMkLst>
            <pc:docMk/>
            <pc:sldMk cId="2858277977" sldId="523"/>
            <ac:spMk id="884" creationId="{AD3D88C4-41CE-4246-9770-FCCEB96C771D}"/>
          </ac:spMkLst>
        </pc:spChg>
        <pc:spChg chg="add del mod">
          <ac:chgData name="Ragnhild Halvorsrud" userId="917ea340-fd63-490f-a7db-68428d24cf32" providerId="ADAL" clId="{3F26B701-AADC-4668-AAA4-FB7BA2B947B1}" dt="2020-06-19T09:17:47.506" v="5162"/>
          <ac:spMkLst>
            <pc:docMk/>
            <pc:sldMk cId="2858277977" sldId="523"/>
            <ac:spMk id="887" creationId="{7B11084E-6736-4A9B-9E3D-6EF01A6BBA89}"/>
          </ac:spMkLst>
        </pc:spChg>
        <pc:spChg chg="add del mod">
          <ac:chgData name="Ragnhild Halvorsrud" userId="917ea340-fd63-490f-a7db-68428d24cf32" providerId="ADAL" clId="{3F26B701-AADC-4668-AAA4-FB7BA2B947B1}" dt="2020-06-19T09:17:47.506" v="5162"/>
          <ac:spMkLst>
            <pc:docMk/>
            <pc:sldMk cId="2858277977" sldId="523"/>
            <ac:spMk id="889" creationId="{EFD490FD-F13B-44AF-929D-1ED7CE68C47D}"/>
          </ac:spMkLst>
        </pc:spChg>
        <pc:spChg chg="add del mod">
          <ac:chgData name="Ragnhild Halvorsrud" userId="917ea340-fd63-490f-a7db-68428d24cf32" providerId="ADAL" clId="{3F26B701-AADC-4668-AAA4-FB7BA2B947B1}" dt="2020-06-19T09:17:47.506" v="5162"/>
          <ac:spMkLst>
            <pc:docMk/>
            <pc:sldMk cId="2858277977" sldId="523"/>
            <ac:spMk id="891" creationId="{8A29D8E7-24A3-4582-A5DB-864E36DE474C}"/>
          </ac:spMkLst>
        </pc:spChg>
        <pc:spChg chg="add del mod">
          <ac:chgData name="Ragnhild Halvorsrud" userId="917ea340-fd63-490f-a7db-68428d24cf32" providerId="ADAL" clId="{3F26B701-AADC-4668-AAA4-FB7BA2B947B1}" dt="2020-06-19T09:17:47.506" v="5162"/>
          <ac:spMkLst>
            <pc:docMk/>
            <pc:sldMk cId="2858277977" sldId="523"/>
            <ac:spMk id="892" creationId="{285C8D6E-3024-490D-AA19-ECCE13D8EE8E}"/>
          </ac:spMkLst>
        </pc:spChg>
        <pc:spChg chg="add del mod">
          <ac:chgData name="Ragnhild Halvorsrud" userId="917ea340-fd63-490f-a7db-68428d24cf32" providerId="ADAL" clId="{3F26B701-AADC-4668-AAA4-FB7BA2B947B1}" dt="2020-06-19T09:17:47.506" v="5162"/>
          <ac:spMkLst>
            <pc:docMk/>
            <pc:sldMk cId="2858277977" sldId="523"/>
            <ac:spMk id="893" creationId="{E5F38539-BEA6-47B2-8863-713DAF8071DE}"/>
          </ac:spMkLst>
        </pc:spChg>
        <pc:spChg chg="add del mod">
          <ac:chgData name="Ragnhild Halvorsrud" userId="917ea340-fd63-490f-a7db-68428d24cf32" providerId="ADAL" clId="{3F26B701-AADC-4668-AAA4-FB7BA2B947B1}" dt="2020-06-19T09:17:47.506" v="5162"/>
          <ac:spMkLst>
            <pc:docMk/>
            <pc:sldMk cId="2858277977" sldId="523"/>
            <ac:spMk id="895" creationId="{3968A80F-DB61-4FA0-B8E0-187442265680}"/>
          </ac:spMkLst>
        </pc:spChg>
        <pc:spChg chg="add del mod">
          <ac:chgData name="Ragnhild Halvorsrud" userId="917ea340-fd63-490f-a7db-68428d24cf32" providerId="ADAL" clId="{3F26B701-AADC-4668-AAA4-FB7BA2B947B1}" dt="2020-06-19T09:17:47.506" v="5162"/>
          <ac:spMkLst>
            <pc:docMk/>
            <pc:sldMk cId="2858277977" sldId="523"/>
            <ac:spMk id="899" creationId="{3D2B8A9C-BF4A-4034-8F14-DDB9AD599273}"/>
          </ac:spMkLst>
        </pc:spChg>
        <pc:spChg chg="add del mod">
          <ac:chgData name="Ragnhild Halvorsrud" userId="917ea340-fd63-490f-a7db-68428d24cf32" providerId="ADAL" clId="{3F26B701-AADC-4668-AAA4-FB7BA2B947B1}" dt="2020-06-19T09:17:47.506" v="5162"/>
          <ac:spMkLst>
            <pc:docMk/>
            <pc:sldMk cId="2858277977" sldId="523"/>
            <ac:spMk id="900" creationId="{D73A5890-5392-423A-BAAF-27E5ECD3857E}"/>
          </ac:spMkLst>
        </pc:spChg>
        <pc:spChg chg="add del mod">
          <ac:chgData name="Ragnhild Halvorsrud" userId="917ea340-fd63-490f-a7db-68428d24cf32" providerId="ADAL" clId="{3F26B701-AADC-4668-AAA4-FB7BA2B947B1}" dt="2020-06-19T09:17:47.506" v="5162"/>
          <ac:spMkLst>
            <pc:docMk/>
            <pc:sldMk cId="2858277977" sldId="523"/>
            <ac:spMk id="912" creationId="{F6F2C565-357E-4821-9ED4-FD7D5293F180}"/>
          </ac:spMkLst>
        </pc:spChg>
        <pc:spChg chg="add del mod">
          <ac:chgData name="Ragnhild Halvorsrud" userId="917ea340-fd63-490f-a7db-68428d24cf32" providerId="ADAL" clId="{3F26B701-AADC-4668-AAA4-FB7BA2B947B1}" dt="2020-06-19T09:17:47.506" v="5162"/>
          <ac:spMkLst>
            <pc:docMk/>
            <pc:sldMk cId="2858277977" sldId="523"/>
            <ac:spMk id="913" creationId="{508A18E0-637C-4977-9AD7-70EEC4F34E61}"/>
          </ac:spMkLst>
        </pc:spChg>
        <pc:spChg chg="mod">
          <ac:chgData name="Ragnhild Halvorsrud" userId="917ea340-fd63-490f-a7db-68428d24cf32" providerId="ADAL" clId="{3F26B701-AADC-4668-AAA4-FB7BA2B947B1}" dt="2020-06-19T09:18:12.801" v="5164"/>
          <ac:spMkLst>
            <pc:docMk/>
            <pc:sldMk cId="2858277977" sldId="523"/>
            <ac:spMk id="917" creationId="{7AE64104-242A-4E3E-893F-790A8D2A3D0A}"/>
          </ac:spMkLst>
        </pc:spChg>
        <pc:spChg chg="mod">
          <ac:chgData name="Ragnhild Halvorsrud" userId="917ea340-fd63-490f-a7db-68428d24cf32" providerId="ADAL" clId="{3F26B701-AADC-4668-AAA4-FB7BA2B947B1}" dt="2020-06-19T09:18:12.801" v="5164"/>
          <ac:spMkLst>
            <pc:docMk/>
            <pc:sldMk cId="2858277977" sldId="523"/>
            <ac:spMk id="918" creationId="{686D4086-FC9C-4758-B8C0-7D646924D5E6}"/>
          </ac:spMkLst>
        </pc:spChg>
        <pc:spChg chg="mod">
          <ac:chgData name="Ragnhild Halvorsrud" userId="917ea340-fd63-490f-a7db-68428d24cf32" providerId="ADAL" clId="{3F26B701-AADC-4668-AAA4-FB7BA2B947B1}" dt="2020-06-19T09:18:12.801" v="5164"/>
          <ac:spMkLst>
            <pc:docMk/>
            <pc:sldMk cId="2858277977" sldId="523"/>
            <ac:spMk id="919" creationId="{3BC85987-23C8-4EB3-9BEF-244676313AEE}"/>
          </ac:spMkLst>
        </pc:spChg>
        <pc:spChg chg="mod">
          <ac:chgData name="Ragnhild Halvorsrud" userId="917ea340-fd63-490f-a7db-68428d24cf32" providerId="ADAL" clId="{3F26B701-AADC-4668-AAA4-FB7BA2B947B1}" dt="2020-06-19T09:18:12.801" v="5164"/>
          <ac:spMkLst>
            <pc:docMk/>
            <pc:sldMk cId="2858277977" sldId="523"/>
            <ac:spMk id="920" creationId="{D1E612AF-A5D6-4367-820B-D3805DA6A228}"/>
          </ac:spMkLst>
        </pc:spChg>
        <pc:spChg chg="mod">
          <ac:chgData name="Ragnhild Halvorsrud" userId="917ea340-fd63-490f-a7db-68428d24cf32" providerId="ADAL" clId="{3F26B701-AADC-4668-AAA4-FB7BA2B947B1}" dt="2020-06-19T09:18:12.801" v="5164"/>
          <ac:spMkLst>
            <pc:docMk/>
            <pc:sldMk cId="2858277977" sldId="523"/>
            <ac:spMk id="921" creationId="{A8E8668D-E933-47D3-BB73-29EE2D379985}"/>
          </ac:spMkLst>
        </pc:spChg>
        <pc:spChg chg="mod">
          <ac:chgData name="Ragnhild Halvorsrud" userId="917ea340-fd63-490f-a7db-68428d24cf32" providerId="ADAL" clId="{3F26B701-AADC-4668-AAA4-FB7BA2B947B1}" dt="2020-06-19T09:18:12.801" v="5164"/>
          <ac:spMkLst>
            <pc:docMk/>
            <pc:sldMk cId="2858277977" sldId="523"/>
            <ac:spMk id="922" creationId="{0D05182A-07AA-4D1F-9673-A31374788FE4}"/>
          </ac:spMkLst>
        </pc:spChg>
        <pc:spChg chg="mod">
          <ac:chgData name="Ragnhild Halvorsrud" userId="917ea340-fd63-490f-a7db-68428d24cf32" providerId="ADAL" clId="{3F26B701-AADC-4668-AAA4-FB7BA2B947B1}" dt="2020-06-19T09:18:12.801" v="5164"/>
          <ac:spMkLst>
            <pc:docMk/>
            <pc:sldMk cId="2858277977" sldId="523"/>
            <ac:spMk id="923" creationId="{E0A1AD72-F269-4376-B68F-45219A56BA07}"/>
          </ac:spMkLst>
        </pc:spChg>
        <pc:spChg chg="mod">
          <ac:chgData name="Ragnhild Halvorsrud" userId="917ea340-fd63-490f-a7db-68428d24cf32" providerId="ADAL" clId="{3F26B701-AADC-4668-AAA4-FB7BA2B947B1}" dt="2020-06-19T09:18:12.801" v="5164"/>
          <ac:spMkLst>
            <pc:docMk/>
            <pc:sldMk cId="2858277977" sldId="523"/>
            <ac:spMk id="924" creationId="{DDC6386F-A207-492F-B649-67D2B952435B}"/>
          </ac:spMkLst>
        </pc:spChg>
        <pc:spChg chg="mod">
          <ac:chgData name="Ragnhild Halvorsrud" userId="917ea340-fd63-490f-a7db-68428d24cf32" providerId="ADAL" clId="{3F26B701-AADC-4668-AAA4-FB7BA2B947B1}" dt="2020-06-19T09:18:12.801" v="5164"/>
          <ac:spMkLst>
            <pc:docMk/>
            <pc:sldMk cId="2858277977" sldId="523"/>
            <ac:spMk id="926" creationId="{7A6E2F92-7CC5-43D2-9543-3406A456A757}"/>
          </ac:spMkLst>
        </pc:spChg>
        <pc:spChg chg="mod">
          <ac:chgData name="Ragnhild Halvorsrud" userId="917ea340-fd63-490f-a7db-68428d24cf32" providerId="ADAL" clId="{3F26B701-AADC-4668-AAA4-FB7BA2B947B1}" dt="2020-06-19T09:18:12.801" v="5164"/>
          <ac:spMkLst>
            <pc:docMk/>
            <pc:sldMk cId="2858277977" sldId="523"/>
            <ac:spMk id="927" creationId="{001D6523-8D69-4EAF-942A-7BABBAE8788F}"/>
          </ac:spMkLst>
        </pc:spChg>
        <pc:spChg chg="mod">
          <ac:chgData name="Ragnhild Halvorsrud" userId="917ea340-fd63-490f-a7db-68428d24cf32" providerId="ADAL" clId="{3F26B701-AADC-4668-AAA4-FB7BA2B947B1}" dt="2020-06-19T09:18:12.801" v="5164"/>
          <ac:spMkLst>
            <pc:docMk/>
            <pc:sldMk cId="2858277977" sldId="523"/>
            <ac:spMk id="928" creationId="{A1CC82B2-56BF-4BC5-9B28-598238AC6862}"/>
          </ac:spMkLst>
        </pc:spChg>
        <pc:spChg chg="mod">
          <ac:chgData name="Ragnhild Halvorsrud" userId="917ea340-fd63-490f-a7db-68428d24cf32" providerId="ADAL" clId="{3F26B701-AADC-4668-AAA4-FB7BA2B947B1}" dt="2020-06-19T09:18:12.801" v="5164"/>
          <ac:spMkLst>
            <pc:docMk/>
            <pc:sldMk cId="2858277977" sldId="523"/>
            <ac:spMk id="929" creationId="{578CEE96-D018-43A7-8B27-668F981CB589}"/>
          </ac:spMkLst>
        </pc:spChg>
        <pc:spChg chg="mod">
          <ac:chgData name="Ragnhild Halvorsrud" userId="917ea340-fd63-490f-a7db-68428d24cf32" providerId="ADAL" clId="{3F26B701-AADC-4668-AAA4-FB7BA2B947B1}" dt="2020-06-19T09:18:12.801" v="5164"/>
          <ac:spMkLst>
            <pc:docMk/>
            <pc:sldMk cId="2858277977" sldId="523"/>
            <ac:spMk id="930" creationId="{0B2C5667-9FAE-4F6B-83B8-F358A234B39A}"/>
          </ac:spMkLst>
        </pc:spChg>
        <pc:spChg chg="mod">
          <ac:chgData name="Ragnhild Halvorsrud" userId="917ea340-fd63-490f-a7db-68428d24cf32" providerId="ADAL" clId="{3F26B701-AADC-4668-AAA4-FB7BA2B947B1}" dt="2020-06-19T09:18:12.801" v="5164"/>
          <ac:spMkLst>
            <pc:docMk/>
            <pc:sldMk cId="2858277977" sldId="523"/>
            <ac:spMk id="931" creationId="{494AABC3-0BE0-4C40-8FDD-54DA7C02E7F9}"/>
          </ac:spMkLst>
        </pc:spChg>
        <pc:spChg chg="mod">
          <ac:chgData name="Ragnhild Halvorsrud" userId="917ea340-fd63-490f-a7db-68428d24cf32" providerId="ADAL" clId="{3F26B701-AADC-4668-AAA4-FB7BA2B947B1}" dt="2020-06-19T09:18:12.801" v="5164"/>
          <ac:spMkLst>
            <pc:docMk/>
            <pc:sldMk cId="2858277977" sldId="523"/>
            <ac:spMk id="932" creationId="{C1D3A783-03BF-4D54-8D2A-806F899CA341}"/>
          </ac:spMkLst>
        </pc:spChg>
        <pc:spChg chg="mod">
          <ac:chgData name="Ragnhild Halvorsrud" userId="917ea340-fd63-490f-a7db-68428d24cf32" providerId="ADAL" clId="{3F26B701-AADC-4668-AAA4-FB7BA2B947B1}" dt="2020-06-19T09:18:12.801" v="5164"/>
          <ac:spMkLst>
            <pc:docMk/>
            <pc:sldMk cId="2858277977" sldId="523"/>
            <ac:spMk id="933" creationId="{45771FD0-301B-4F4B-9173-2B23A2142BE4}"/>
          </ac:spMkLst>
        </pc:spChg>
        <pc:spChg chg="mod">
          <ac:chgData name="Ragnhild Halvorsrud" userId="917ea340-fd63-490f-a7db-68428d24cf32" providerId="ADAL" clId="{3F26B701-AADC-4668-AAA4-FB7BA2B947B1}" dt="2020-06-19T09:18:12.801" v="5164"/>
          <ac:spMkLst>
            <pc:docMk/>
            <pc:sldMk cId="2858277977" sldId="523"/>
            <ac:spMk id="935" creationId="{D9E2EE67-2656-46B3-AA53-0E51FC5BAC80}"/>
          </ac:spMkLst>
        </pc:spChg>
        <pc:spChg chg="mod">
          <ac:chgData name="Ragnhild Halvorsrud" userId="917ea340-fd63-490f-a7db-68428d24cf32" providerId="ADAL" clId="{3F26B701-AADC-4668-AAA4-FB7BA2B947B1}" dt="2020-06-19T09:18:12.801" v="5164"/>
          <ac:spMkLst>
            <pc:docMk/>
            <pc:sldMk cId="2858277977" sldId="523"/>
            <ac:spMk id="936" creationId="{66708255-E4DC-4143-87A6-7D9F28CAE645}"/>
          </ac:spMkLst>
        </pc:spChg>
        <pc:spChg chg="mod">
          <ac:chgData name="Ragnhild Halvorsrud" userId="917ea340-fd63-490f-a7db-68428d24cf32" providerId="ADAL" clId="{3F26B701-AADC-4668-AAA4-FB7BA2B947B1}" dt="2020-06-19T09:18:12.801" v="5164"/>
          <ac:spMkLst>
            <pc:docMk/>
            <pc:sldMk cId="2858277977" sldId="523"/>
            <ac:spMk id="937" creationId="{732BD996-DE12-40AE-941A-074C86E351C0}"/>
          </ac:spMkLst>
        </pc:spChg>
        <pc:spChg chg="mod">
          <ac:chgData name="Ragnhild Halvorsrud" userId="917ea340-fd63-490f-a7db-68428d24cf32" providerId="ADAL" clId="{3F26B701-AADC-4668-AAA4-FB7BA2B947B1}" dt="2020-06-19T09:18:12.801" v="5164"/>
          <ac:spMkLst>
            <pc:docMk/>
            <pc:sldMk cId="2858277977" sldId="523"/>
            <ac:spMk id="938" creationId="{49428AA7-FEF8-4667-8564-F518941F02BA}"/>
          </ac:spMkLst>
        </pc:spChg>
        <pc:spChg chg="mod">
          <ac:chgData name="Ragnhild Halvorsrud" userId="917ea340-fd63-490f-a7db-68428d24cf32" providerId="ADAL" clId="{3F26B701-AADC-4668-AAA4-FB7BA2B947B1}" dt="2020-06-19T09:18:12.801" v="5164"/>
          <ac:spMkLst>
            <pc:docMk/>
            <pc:sldMk cId="2858277977" sldId="523"/>
            <ac:spMk id="939" creationId="{E7CC397C-F1D1-4892-9B52-1C772F71F03E}"/>
          </ac:spMkLst>
        </pc:spChg>
        <pc:spChg chg="mod">
          <ac:chgData name="Ragnhild Halvorsrud" userId="917ea340-fd63-490f-a7db-68428d24cf32" providerId="ADAL" clId="{3F26B701-AADC-4668-AAA4-FB7BA2B947B1}" dt="2020-06-19T09:18:12.801" v="5164"/>
          <ac:spMkLst>
            <pc:docMk/>
            <pc:sldMk cId="2858277977" sldId="523"/>
            <ac:spMk id="940" creationId="{90FA6660-7874-4A44-88BB-62A9A6BC0B5F}"/>
          </ac:spMkLst>
        </pc:spChg>
        <pc:spChg chg="mod">
          <ac:chgData name="Ragnhild Halvorsrud" userId="917ea340-fd63-490f-a7db-68428d24cf32" providerId="ADAL" clId="{3F26B701-AADC-4668-AAA4-FB7BA2B947B1}" dt="2020-06-19T09:18:12.801" v="5164"/>
          <ac:spMkLst>
            <pc:docMk/>
            <pc:sldMk cId="2858277977" sldId="523"/>
            <ac:spMk id="941" creationId="{EC3B71FF-ABEC-4ABF-B39D-4FD6854DD0C3}"/>
          </ac:spMkLst>
        </pc:spChg>
        <pc:spChg chg="mod">
          <ac:chgData name="Ragnhild Halvorsrud" userId="917ea340-fd63-490f-a7db-68428d24cf32" providerId="ADAL" clId="{3F26B701-AADC-4668-AAA4-FB7BA2B947B1}" dt="2020-06-19T09:18:12.801" v="5164"/>
          <ac:spMkLst>
            <pc:docMk/>
            <pc:sldMk cId="2858277977" sldId="523"/>
            <ac:spMk id="942" creationId="{B0ACA6F0-5ABA-49E7-8156-4FE5DF72741E}"/>
          </ac:spMkLst>
        </pc:spChg>
        <pc:spChg chg="mod">
          <ac:chgData name="Ragnhild Halvorsrud" userId="917ea340-fd63-490f-a7db-68428d24cf32" providerId="ADAL" clId="{3F26B701-AADC-4668-AAA4-FB7BA2B947B1}" dt="2020-06-19T09:18:12.801" v="5164"/>
          <ac:spMkLst>
            <pc:docMk/>
            <pc:sldMk cId="2858277977" sldId="523"/>
            <ac:spMk id="944" creationId="{EC00CA57-8676-4842-9F2E-64752D2CBBF4}"/>
          </ac:spMkLst>
        </pc:spChg>
        <pc:spChg chg="mod">
          <ac:chgData name="Ragnhild Halvorsrud" userId="917ea340-fd63-490f-a7db-68428d24cf32" providerId="ADAL" clId="{3F26B701-AADC-4668-AAA4-FB7BA2B947B1}" dt="2020-06-19T09:18:12.801" v="5164"/>
          <ac:spMkLst>
            <pc:docMk/>
            <pc:sldMk cId="2858277977" sldId="523"/>
            <ac:spMk id="945" creationId="{D7523D8D-431C-4633-94CF-D56439E99C9B}"/>
          </ac:spMkLst>
        </pc:spChg>
        <pc:spChg chg="mod">
          <ac:chgData name="Ragnhild Halvorsrud" userId="917ea340-fd63-490f-a7db-68428d24cf32" providerId="ADAL" clId="{3F26B701-AADC-4668-AAA4-FB7BA2B947B1}" dt="2020-06-19T09:18:12.801" v="5164"/>
          <ac:spMkLst>
            <pc:docMk/>
            <pc:sldMk cId="2858277977" sldId="523"/>
            <ac:spMk id="946" creationId="{A45C0D6C-2113-4B8B-A301-AF16C1AC6DFD}"/>
          </ac:spMkLst>
        </pc:spChg>
        <pc:spChg chg="mod">
          <ac:chgData name="Ragnhild Halvorsrud" userId="917ea340-fd63-490f-a7db-68428d24cf32" providerId="ADAL" clId="{3F26B701-AADC-4668-AAA4-FB7BA2B947B1}" dt="2020-06-19T09:18:12.801" v="5164"/>
          <ac:spMkLst>
            <pc:docMk/>
            <pc:sldMk cId="2858277977" sldId="523"/>
            <ac:spMk id="947" creationId="{7F5AFC0C-C874-4D79-9A26-F58A3ADB7092}"/>
          </ac:spMkLst>
        </pc:spChg>
        <pc:spChg chg="mod">
          <ac:chgData name="Ragnhild Halvorsrud" userId="917ea340-fd63-490f-a7db-68428d24cf32" providerId="ADAL" clId="{3F26B701-AADC-4668-AAA4-FB7BA2B947B1}" dt="2020-06-19T09:18:12.801" v="5164"/>
          <ac:spMkLst>
            <pc:docMk/>
            <pc:sldMk cId="2858277977" sldId="523"/>
            <ac:spMk id="948" creationId="{24FBD814-31B4-4429-8B6D-C0B289D0EA82}"/>
          </ac:spMkLst>
        </pc:spChg>
        <pc:spChg chg="mod">
          <ac:chgData name="Ragnhild Halvorsrud" userId="917ea340-fd63-490f-a7db-68428d24cf32" providerId="ADAL" clId="{3F26B701-AADC-4668-AAA4-FB7BA2B947B1}" dt="2020-06-19T09:18:12.801" v="5164"/>
          <ac:spMkLst>
            <pc:docMk/>
            <pc:sldMk cId="2858277977" sldId="523"/>
            <ac:spMk id="949" creationId="{6A8E7259-5C78-4EB5-9C1D-6AB86BA0D5E2}"/>
          </ac:spMkLst>
        </pc:spChg>
        <pc:spChg chg="mod">
          <ac:chgData name="Ragnhild Halvorsrud" userId="917ea340-fd63-490f-a7db-68428d24cf32" providerId="ADAL" clId="{3F26B701-AADC-4668-AAA4-FB7BA2B947B1}" dt="2020-06-19T09:18:12.801" v="5164"/>
          <ac:spMkLst>
            <pc:docMk/>
            <pc:sldMk cId="2858277977" sldId="523"/>
            <ac:spMk id="950" creationId="{5146EBF0-6608-4ADF-A589-B9AE470FF634}"/>
          </ac:spMkLst>
        </pc:spChg>
        <pc:spChg chg="mod">
          <ac:chgData name="Ragnhild Halvorsrud" userId="917ea340-fd63-490f-a7db-68428d24cf32" providerId="ADAL" clId="{3F26B701-AADC-4668-AAA4-FB7BA2B947B1}" dt="2020-06-19T09:18:12.801" v="5164"/>
          <ac:spMkLst>
            <pc:docMk/>
            <pc:sldMk cId="2858277977" sldId="523"/>
            <ac:spMk id="951" creationId="{4B9D19D0-64BC-4D97-A9A0-5107BDFD05C9}"/>
          </ac:spMkLst>
        </pc:spChg>
        <pc:spChg chg="mod">
          <ac:chgData name="Ragnhild Halvorsrud" userId="917ea340-fd63-490f-a7db-68428d24cf32" providerId="ADAL" clId="{3F26B701-AADC-4668-AAA4-FB7BA2B947B1}" dt="2020-06-19T09:18:12.801" v="5164"/>
          <ac:spMkLst>
            <pc:docMk/>
            <pc:sldMk cId="2858277977" sldId="523"/>
            <ac:spMk id="953" creationId="{C0B7F9CD-DF12-4303-A029-151013670E1C}"/>
          </ac:spMkLst>
        </pc:spChg>
        <pc:spChg chg="mod">
          <ac:chgData name="Ragnhild Halvorsrud" userId="917ea340-fd63-490f-a7db-68428d24cf32" providerId="ADAL" clId="{3F26B701-AADC-4668-AAA4-FB7BA2B947B1}" dt="2020-06-19T09:18:12.801" v="5164"/>
          <ac:spMkLst>
            <pc:docMk/>
            <pc:sldMk cId="2858277977" sldId="523"/>
            <ac:spMk id="954" creationId="{C0D99650-2B78-43CA-BF1F-227E69677899}"/>
          </ac:spMkLst>
        </pc:spChg>
        <pc:spChg chg="mod">
          <ac:chgData name="Ragnhild Halvorsrud" userId="917ea340-fd63-490f-a7db-68428d24cf32" providerId="ADAL" clId="{3F26B701-AADC-4668-AAA4-FB7BA2B947B1}" dt="2020-06-19T09:18:12.801" v="5164"/>
          <ac:spMkLst>
            <pc:docMk/>
            <pc:sldMk cId="2858277977" sldId="523"/>
            <ac:spMk id="955" creationId="{D0EF0853-DC72-4662-B61B-A1BC887A6522}"/>
          </ac:spMkLst>
        </pc:spChg>
        <pc:spChg chg="mod">
          <ac:chgData name="Ragnhild Halvorsrud" userId="917ea340-fd63-490f-a7db-68428d24cf32" providerId="ADAL" clId="{3F26B701-AADC-4668-AAA4-FB7BA2B947B1}" dt="2020-06-19T09:18:12.801" v="5164"/>
          <ac:spMkLst>
            <pc:docMk/>
            <pc:sldMk cId="2858277977" sldId="523"/>
            <ac:spMk id="956" creationId="{2CF8B3AA-3669-410F-BF32-FC9408828079}"/>
          </ac:spMkLst>
        </pc:spChg>
        <pc:spChg chg="mod">
          <ac:chgData name="Ragnhild Halvorsrud" userId="917ea340-fd63-490f-a7db-68428d24cf32" providerId="ADAL" clId="{3F26B701-AADC-4668-AAA4-FB7BA2B947B1}" dt="2020-06-19T09:18:12.801" v="5164"/>
          <ac:spMkLst>
            <pc:docMk/>
            <pc:sldMk cId="2858277977" sldId="523"/>
            <ac:spMk id="957" creationId="{8F954941-D1C5-476D-8D05-F0C05708AAFC}"/>
          </ac:spMkLst>
        </pc:spChg>
        <pc:spChg chg="mod">
          <ac:chgData name="Ragnhild Halvorsrud" userId="917ea340-fd63-490f-a7db-68428d24cf32" providerId="ADAL" clId="{3F26B701-AADC-4668-AAA4-FB7BA2B947B1}" dt="2020-06-19T09:18:12.801" v="5164"/>
          <ac:spMkLst>
            <pc:docMk/>
            <pc:sldMk cId="2858277977" sldId="523"/>
            <ac:spMk id="958" creationId="{A63FE7D6-40EB-4A6A-B191-347FBFDC44A6}"/>
          </ac:spMkLst>
        </pc:spChg>
        <pc:spChg chg="mod">
          <ac:chgData name="Ragnhild Halvorsrud" userId="917ea340-fd63-490f-a7db-68428d24cf32" providerId="ADAL" clId="{3F26B701-AADC-4668-AAA4-FB7BA2B947B1}" dt="2020-06-19T09:18:12.801" v="5164"/>
          <ac:spMkLst>
            <pc:docMk/>
            <pc:sldMk cId="2858277977" sldId="523"/>
            <ac:spMk id="959" creationId="{EA144FBC-8251-4CA2-ABA4-5651383EE05F}"/>
          </ac:spMkLst>
        </pc:spChg>
        <pc:spChg chg="mod">
          <ac:chgData name="Ragnhild Halvorsrud" userId="917ea340-fd63-490f-a7db-68428d24cf32" providerId="ADAL" clId="{3F26B701-AADC-4668-AAA4-FB7BA2B947B1}" dt="2020-06-19T09:18:12.801" v="5164"/>
          <ac:spMkLst>
            <pc:docMk/>
            <pc:sldMk cId="2858277977" sldId="523"/>
            <ac:spMk id="960" creationId="{89ADDC25-D495-42E1-9128-A59E044AF864}"/>
          </ac:spMkLst>
        </pc:spChg>
        <pc:spChg chg="mod">
          <ac:chgData name="Ragnhild Halvorsrud" userId="917ea340-fd63-490f-a7db-68428d24cf32" providerId="ADAL" clId="{3F26B701-AADC-4668-AAA4-FB7BA2B947B1}" dt="2020-06-19T09:18:12.801" v="5164"/>
          <ac:spMkLst>
            <pc:docMk/>
            <pc:sldMk cId="2858277977" sldId="523"/>
            <ac:spMk id="962" creationId="{C5C3C03E-90DA-48CF-8255-6011DF148C9D}"/>
          </ac:spMkLst>
        </pc:spChg>
        <pc:spChg chg="mod">
          <ac:chgData name="Ragnhild Halvorsrud" userId="917ea340-fd63-490f-a7db-68428d24cf32" providerId="ADAL" clId="{3F26B701-AADC-4668-AAA4-FB7BA2B947B1}" dt="2020-06-19T09:18:12.801" v="5164"/>
          <ac:spMkLst>
            <pc:docMk/>
            <pc:sldMk cId="2858277977" sldId="523"/>
            <ac:spMk id="963" creationId="{B1DF7B2B-24BD-4CE6-893F-D1F60B40960F}"/>
          </ac:spMkLst>
        </pc:spChg>
        <pc:spChg chg="mod">
          <ac:chgData name="Ragnhild Halvorsrud" userId="917ea340-fd63-490f-a7db-68428d24cf32" providerId="ADAL" clId="{3F26B701-AADC-4668-AAA4-FB7BA2B947B1}" dt="2020-06-19T09:18:12.801" v="5164"/>
          <ac:spMkLst>
            <pc:docMk/>
            <pc:sldMk cId="2858277977" sldId="523"/>
            <ac:spMk id="964" creationId="{F2E577E1-28DC-4E11-B26F-160404C24023}"/>
          </ac:spMkLst>
        </pc:spChg>
        <pc:spChg chg="mod">
          <ac:chgData name="Ragnhild Halvorsrud" userId="917ea340-fd63-490f-a7db-68428d24cf32" providerId="ADAL" clId="{3F26B701-AADC-4668-AAA4-FB7BA2B947B1}" dt="2020-06-19T09:18:12.801" v="5164"/>
          <ac:spMkLst>
            <pc:docMk/>
            <pc:sldMk cId="2858277977" sldId="523"/>
            <ac:spMk id="965" creationId="{E1B7F93C-9DE0-4C53-B9CB-9CB627A6308C}"/>
          </ac:spMkLst>
        </pc:spChg>
        <pc:spChg chg="mod">
          <ac:chgData name="Ragnhild Halvorsrud" userId="917ea340-fd63-490f-a7db-68428d24cf32" providerId="ADAL" clId="{3F26B701-AADC-4668-AAA4-FB7BA2B947B1}" dt="2020-06-19T09:18:12.801" v="5164"/>
          <ac:spMkLst>
            <pc:docMk/>
            <pc:sldMk cId="2858277977" sldId="523"/>
            <ac:spMk id="966" creationId="{0EA5DCD6-9821-4657-A91A-B0B2FD7AEEBE}"/>
          </ac:spMkLst>
        </pc:spChg>
        <pc:spChg chg="mod">
          <ac:chgData name="Ragnhild Halvorsrud" userId="917ea340-fd63-490f-a7db-68428d24cf32" providerId="ADAL" clId="{3F26B701-AADC-4668-AAA4-FB7BA2B947B1}" dt="2020-06-19T09:18:12.801" v="5164"/>
          <ac:spMkLst>
            <pc:docMk/>
            <pc:sldMk cId="2858277977" sldId="523"/>
            <ac:spMk id="967" creationId="{9EA1A132-A09C-46A3-95AE-069F21391CAC}"/>
          </ac:spMkLst>
        </pc:spChg>
        <pc:spChg chg="mod">
          <ac:chgData name="Ragnhild Halvorsrud" userId="917ea340-fd63-490f-a7db-68428d24cf32" providerId="ADAL" clId="{3F26B701-AADC-4668-AAA4-FB7BA2B947B1}" dt="2020-06-19T09:18:12.801" v="5164"/>
          <ac:spMkLst>
            <pc:docMk/>
            <pc:sldMk cId="2858277977" sldId="523"/>
            <ac:spMk id="968" creationId="{AAE49E1E-DAA5-4E7F-BD95-AF64E61CFA8E}"/>
          </ac:spMkLst>
        </pc:spChg>
        <pc:spChg chg="mod">
          <ac:chgData name="Ragnhild Halvorsrud" userId="917ea340-fd63-490f-a7db-68428d24cf32" providerId="ADAL" clId="{3F26B701-AADC-4668-AAA4-FB7BA2B947B1}" dt="2020-06-19T09:18:12.801" v="5164"/>
          <ac:spMkLst>
            <pc:docMk/>
            <pc:sldMk cId="2858277977" sldId="523"/>
            <ac:spMk id="969" creationId="{E68AA488-48D1-4462-B59A-D7379BD6C805}"/>
          </ac:spMkLst>
        </pc:spChg>
        <pc:spChg chg="mod">
          <ac:chgData name="Ragnhild Halvorsrud" userId="917ea340-fd63-490f-a7db-68428d24cf32" providerId="ADAL" clId="{3F26B701-AADC-4668-AAA4-FB7BA2B947B1}" dt="2020-06-19T09:18:12.801" v="5164"/>
          <ac:spMkLst>
            <pc:docMk/>
            <pc:sldMk cId="2858277977" sldId="523"/>
            <ac:spMk id="970" creationId="{A178801F-7FA1-4D79-BB36-0CFD33160DFF}"/>
          </ac:spMkLst>
        </pc:spChg>
        <pc:spChg chg="mod">
          <ac:chgData name="Ragnhild Halvorsrud" userId="917ea340-fd63-490f-a7db-68428d24cf32" providerId="ADAL" clId="{3F26B701-AADC-4668-AAA4-FB7BA2B947B1}" dt="2020-06-19T09:18:12.801" v="5164"/>
          <ac:spMkLst>
            <pc:docMk/>
            <pc:sldMk cId="2858277977" sldId="523"/>
            <ac:spMk id="971" creationId="{C55E2F26-16E3-41A1-ADF4-5CE333BA3799}"/>
          </ac:spMkLst>
        </pc:spChg>
        <pc:spChg chg="mod">
          <ac:chgData name="Ragnhild Halvorsrud" userId="917ea340-fd63-490f-a7db-68428d24cf32" providerId="ADAL" clId="{3F26B701-AADC-4668-AAA4-FB7BA2B947B1}" dt="2020-06-19T09:18:12.801" v="5164"/>
          <ac:spMkLst>
            <pc:docMk/>
            <pc:sldMk cId="2858277977" sldId="523"/>
            <ac:spMk id="972" creationId="{B353BCA5-3D18-450E-9DE4-69CE823806A8}"/>
          </ac:spMkLst>
        </pc:spChg>
        <pc:spChg chg="mod">
          <ac:chgData name="Ragnhild Halvorsrud" userId="917ea340-fd63-490f-a7db-68428d24cf32" providerId="ADAL" clId="{3F26B701-AADC-4668-AAA4-FB7BA2B947B1}" dt="2020-06-19T09:18:12.801" v="5164"/>
          <ac:spMkLst>
            <pc:docMk/>
            <pc:sldMk cId="2858277977" sldId="523"/>
            <ac:spMk id="973" creationId="{354C2403-119B-4089-AB6C-85FDCACC62FD}"/>
          </ac:spMkLst>
        </pc:spChg>
        <pc:spChg chg="mod">
          <ac:chgData name="Ragnhild Halvorsrud" userId="917ea340-fd63-490f-a7db-68428d24cf32" providerId="ADAL" clId="{3F26B701-AADC-4668-AAA4-FB7BA2B947B1}" dt="2020-06-19T09:18:12.801" v="5164"/>
          <ac:spMkLst>
            <pc:docMk/>
            <pc:sldMk cId="2858277977" sldId="523"/>
            <ac:spMk id="974" creationId="{006E581F-0FAD-42AE-8177-FF0B179D4273}"/>
          </ac:spMkLst>
        </pc:spChg>
        <pc:spChg chg="mod">
          <ac:chgData name="Ragnhild Halvorsrud" userId="917ea340-fd63-490f-a7db-68428d24cf32" providerId="ADAL" clId="{3F26B701-AADC-4668-AAA4-FB7BA2B947B1}" dt="2020-06-19T09:18:12.801" v="5164"/>
          <ac:spMkLst>
            <pc:docMk/>
            <pc:sldMk cId="2858277977" sldId="523"/>
            <ac:spMk id="975" creationId="{F2FC78B4-00A8-470E-A98C-5265363A3A95}"/>
          </ac:spMkLst>
        </pc:spChg>
        <pc:spChg chg="add del mod">
          <ac:chgData name="Ragnhild Halvorsrud" userId="917ea340-fd63-490f-a7db-68428d24cf32" providerId="ADAL" clId="{3F26B701-AADC-4668-AAA4-FB7BA2B947B1}" dt="2020-06-19T09:18:16.536" v="5165"/>
          <ac:spMkLst>
            <pc:docMk/>
            <pc:sldMk cId="2858277977" sldId="523"/>
            <ac:spMk id="987" creationId="{CF1B1E71-EFED-4A89-983A-1BCBCA50D710}"/>
          </ac:spMkLst>
        </pc:spChg>
        <pc:spChg chg="add del mod">
          <ac:chgData name="Ragnhild Halvorsrud" userId="917ea340-fd63-490f-a7db-68428d24cf32" providerId="ADAL" clId="{3F26B701-AADC-4668-AAA4-FB7BA2B947B1}" dt="2020-06-19T09:18:16.536" v="5165"/>
          <ac:spMkLst>
            <pc:docMk/>
            <pc:sldMk cId="2858277977" sldId="523"/>
            <ac:spMk id="988" creationId="{4D2F0D67-05F8-4BC7-A58C-C62AE8663869}"/>
          </ac:spMkLst>
        </pc:spChg>
        <pc:spChg chg="add del mod">
          <ac:chgData name="Ragnhild Halvorsrud" userId="917ea340-fd63-490f-a7db-68428d24cf32" providerId="ADAL" clId="{3F26B701-AADC-4668-AAA4-FB7BA2B947B1}" dt="2020-06-19T09:18:16.536" v="5165"/>
          <ac:spMkLst>
            <pc:docMk/>
            <pc:sldMk cId="2858277977" sldId="523"/>
            <ac:spMk id="989" creationId="{8D5A7867-590C-4102-B355-D5053CB6D5CF}"/>
          </ac:spMkLst>
        </pc:spChg>
        <pc:spChg chg="add del mod">
          <ac:chgData name="Ragnhild Halvorsrud" userId="917ea340-fd63-490f-a7db-68428d24cf32" providerId="ADAL" clId="{3F26B701-AADC-4668-AAA4-FB7BA2B947B1}" dt="2020-06-19T09:18:16.536" v="5165"/>
          <ac:spMkLst>
            <pc:docMk/>
            <pc:sldMk cId="2858277977" sldId="523"/>
            <ac:spMk id="990" creationId="{78DDC095-6523-405A-8F59-AEEFABAD4B27}"/>
          </ac:spMkLst>
        </pc:spChg>
        <pc:spChg chg="add del mod">
          <ac:chgData name="Ragnhild Halvorsrud" userId="917ea340-fd63-490f-a7db-68428d24cf32" providerId="ADAL" clId="{3F26B701-AADC-4668-AAA4-FB7BA2B947B1}" dt="2020-06-19T09:18:16.536" v="5165"/>
          <ac:spMkLst>
            <pc:docMk/>
            <pc:sldMk cId="2858277977" sldId="523"/>
            <ac:spMk id="991" creationId="{C2D55C4E-545A-4C7B-A2B8-32D0028DEA38}"/>
          </ac:spMkLst>
        </pc:spChg>
        <pc:spChg chg="add del mod">
          <ac:chgData name="Ragnhild Halvorsrud" userId="917ea340-fd63-490f-a7db-68428d24cf32" providerId="ADAL" clId="{3F26B701-AADC-4668-AAA4-FB7BA2B947B1}" dt="2020-06-19T09:18:16.536" v="5165"/>
          <ac:spMkLst>
            <pc:docMk/>
            <pc:sldMk cId="2858277977" sldId="523"/>
            <ac:spMk id="992" creationId="{C38E2949-5BB3-4173-A4AB-4F1F492D87BE}"/>
          </ac:spMkLst>
        </pc:spChg>
        <pc:spChg chg="add del mod">
          <ac:chgData name="Ragnhild Halvorsrud" userId="917ea340-fd63-490f-a7db-68428d24cf32" providerId="ADAL" clId="{3F26B701-AADC-4668-AAA4-FB7BA2B947B1}" dt="2020-06-19T09:18:16.536" v="5165"/>
          <ac:spMkLst>
            <pc:docMk/>
            <pc:sldMk cId="2858277977" sldId="523"/>
            <ac:spMk id="994" creationId="{6648A9C2-D76B-4232-A22D-F7A1F1AB23E6}"/>
          </ac:spMkLst>
        </pc:spChg>
        <pc:spChg chg="add del mod">
          <ac:chgData name="Ragnhild Halvorsrud" userId="917ea340-fd63-490f-a7db-68428d24cf32" providerId="ADAL" clId="{3F26B701-AADC-4668-AAA4-FB7BA2B947B1}" dt="2020-06-19T09:18:16.536" v="5165"/>
          <ac:spMkLst>
            <pc:docMk/>
            <pc:sldMk cId="2858277977" sldId="523"/>
            <ac:spMk id="995" creationId="{839C425D-4738-40CE-866C-6B297A752CBB}"/>
          </ac:spMkLst>
        </pc:spChg>
        <pc:spChg chg="add del mod">
          <ac:chgData name="Ragnhild Halvorsrud" userId="917ea340-fd63-490f-a7db-68428d24cf32" providerId="ADAL" clId="{3F26B701-AADC-4668-AAA4-FB7BA2B947B1}" dt="2020-06-19T09:18:16.536" v="5165"/>
          <ac:spMkLst>
            <pc:docMk/>
            <pc:sldMk cId="2858277977" sldId="523"/>
            <ac:spMk id="996" creationId="{1990C02B-3011-4B3C-A744-CBB9DBEEF30D}"/>
          </ac:spMkLst>
        </pc:spChg>
        <pc:spChg chg="add del mod">
          <ac:chgData name="Ragnhild Halvorsrud" userId="917ea340-fd63-490f-a7db-68428d24cf32" providerId="ADAL" clId="{3F26B701-AADC-4668-AAA4-FB7BA2B947B1}" dt="2020-06-19T09:18:16.536" v="5165"/>
          <ac:spMkLst>
            <pc:docMk/>
            <pc:sldMk cId="2858277977" sldId="523"/>
            <ac:spMk id="997" creationId="{E21564A9-BBD9-4D5E-A26A-E21E2FC1150E}"/>
          </ac:spMkLst>
        </pc:spChg>
        <pc:spChg chg="add del mod">
          <ac:chgData name="Ragnhild Halvorsrud" userId="917ea340-fd63-490f-a7db-68428d24cf32" providerId="ADAL" clId="{3F26B701-AADC-4668-AAA4-FB7BA2B947B1}" dt="2020-06-19T09:18:16.536" v="5165"/>
          <ac:spMkLst>
            <pc:docMk/>
            <pc:sldMk cId="2858277977" sldId="523"/>
            <ac:spMk id="998" creationId="{D5F07C2B-049F-45BB-A04E-56186D6DA782}"/>
          </ac:spMkLst>
        </pc:spChg>
        <pc:spChg chg="add del mod">
          <ac:chgData name="Ragnhild Halvorsrud" userId="917ea340-fd63-490f-a7db-68428d24cf32" providerId="ADAL" clId="{3F26B701-AADC-4668-AAA4-FB7BA2B947B1}" dt="2020-06-19T09:18:16.536" v="5165"/>
          <ac:spMkLst>
            <pc:docMk/>
            <pc:sldMk cId="2858277977" sldId="523"/>
            <ac:spMk id="999" creationId="{ED9C258D-FD43-41DE-8E63-BD7F98B53C6C}"/>
          </ac:spMkLst>
        </pc:spChg>
        <pc:spChg chg="add del mod">
          <ac:chgData name="Ragnhild Halvorsrud" userId="917ea340-fd63-490f-a7db-68428d24cf32" providerId="ADAL" clId="{3F26B701-AADC-4668-AAA4-FB7BA2B947B1}" dt="2020-06-19T09:18:16.536" v="5165"/>
          <ac:spMkLst>
            <pc:docMk/>
            <pc:sldMk cId="2858277977" sldId="523"/>
            <ac:spMk id="1001" creationId="{0CDEEC13-33CB-4157-8FEB-78A2061C42D8}"/>
          </ac:spMkLst>
        </pc:spChg>
        <pc:spChg chg="add del mod">
          <ac:chgData name="Ragnhild Halvorsrud" userId="917ea340-fd63-490f-a7db-68428d24cf32" providerId="ADAL" clId="{3F26B701-AADC-4668-AAA4-FB7BA2B947B1}" dt="2020-06-19T09:18:16.536" v="5165"/>
          <ac:spMkLst>
            <pc:docMk/>
            <pc:sldMk cId="2858277977" sldId="523"/>
            <ac:spMk id="1002" creationId="{E9EE6D0E-A876-4660-8377-891BD3DDA6B6}"/>
          </ac:spMkLst>
        </pc:spChg>
        <pc:spChg chg="add del mod">
          <ac:chgData name="Ragnhild Halvorsrud" userId="917ea340-fd63-490f-a7db-68428d24cf32" providerId="ADAL" clId="{3F26B701-AADC-4668-AAA4-FB7BA2B947B1}" dt="2020-06-19T09:18:16.536" v="5165"/>
          <ac:spMkLst>
            <pc:docMk/>
            <pc:sldMk cId="2858277977" sldId="523"/>
            <ac:spMk id="1003" creationId="{099AF986-41C0-4F78-A9F8-F6B67C12EC2A}"/>
          </ac:spMkLst>
        </pc:spChg>
        <pc:spChg chg="add del mod">
          <ac:chgData name="Ragnhild Halvorsrud" userId="917ea340-fd63-490f-a7db-68428d24cf32" providerId="ADAL" clId="{3F26B701-AADC-4668-AAA4-FB7BA2B947B1}" dt="2020-06-19T09:18:16.536" v="5165"/>
          <ac:spMkLst>
            <pc:docMk/>
            <pc:sldMk cId="2858277977" sldId="523"/>
            <ac:spMk id="1004" creationId="{BBAB052F-8D65-45D5-B522-D8C9EF86784D}"/>
          </ac:spMkLst>
        </pc:spChg>
        <pc:spChg chg="add del mod">
          <ac:chgData name="Ragnhild Halvorsrud" userId="917ea340-fd63-490f-a7db-68428d24cf32" providerId="ADAL" clId="{3F26B701-AADC-4668-AAA4-FB7BA2B947B1}" dt="2020-06-19T09:18:16.536" v="5165"/>
          <ac:spMkLst>
            <pc:docMk/>
            <pc:sldMk cId="2858277977" sldId="523"/>
            <ac:spMk id="1005" creationId="{92279511-4F6B-4BD8-AAB1-B7188AE06BD2}"/>
          </ac:spMkLst>
        </pc:spChg>
        <pc:spChg chg="add del mod">
          <ac:chgData name="Ragnhild Halvorsrud" userId="917ea340-fd63-490f-a7db-68428d24cf32" providerId="ADAL" clId="{3F26B701-AADC-4668-AAA4-FB7BA2B947B1}" dt="2020-06-19T09:18:16.536" v="5165"/>
          <ac:spMkLst>
            <pc:docMk/>
            <pc:sldMk cId="2858277977" sldId="523"/>
            <ac:spMk id="1006" creationId="{F6A792DD-25B7-40CE-878C-35435F146A2B}"/>
          </ac:spMkLst>
        </pc:spChg>
        <pc:spChg chg="add del mod">
          <ac:chgData name="Ragnhild Halvorsrud" userId="917ea340-fd63-490f-a7db-68428d24cf32" providerId="ADAL" clId="{3F26B701-AADC-4668-AAA4-FB7BA2B947B1}" dt="2020-06-19T09:18:16.536" v="5165"/>
          <ac:spMkLst>
            <pc:docMk/>
            <pc:sldMk cId="2858277977" sldId="523"/>
            <ac:spMk id="1008" creationId="{1453F18A-50E2-452D-818E-55B7E28B90D8}"/>
          </ac:spMkLst>
        </pc:spChg>
        <pc:spChg chg="add del mod">
          <ac:chgData name="Ragnhild Halvorsrud" userId="917ea340-fd63-490f-a7db-68428d24cf32" providerId="ADAL" clId="{3F26B701-AADC-4668-AAA4-FB7BA2B947B1}" dt="2020-06-19T09:18:16.536" v="5165"/>
          <ac:spMkLst>
            <pc:docMk/>
            <pc:sldMk cId="2858277977" sldId="523"/>
            <ac:spMk id="1009" creationId="{F7019C96-79D3-4238-BD4D-26AB7C3BCCB8}"/>
          </ac:spMkLst>
        </pc:spChg>
        <pc:spChg chg="add del mod">
          <ac:chgData name="Ragnhild Halvorsrud" userId="917ea340-fd63-490f-a7db-68428d24cf32" providerId="ADAL" clId="{3F26B701-AADC-4668-AAA4-FB7BA2B947B1}" dt="2020-06-19T09:18:16.536" v="5165"/>
          <ac:spMkLst>
            <pc:docMk/>
            <pc:sldMk cId="2858277977" sldId="523"/>
            <ac:spMk id="1010" creationId="{A95F6052-B84D-4CCC-8834-3334C37CFDC7}"/>
          </ac:spMkLst>
        </pc:spChg>
        <pc:spChg chg="add del mod">
          <ac:chgData name="Ragnhild Halvorsrud" userId="917ea340-fd63-490f-a7db-68428d24cf32" providerId="ADAL" clId="{3F26B701-AADC-4668-AAA4-FB7BA2B947B1}" dt="2020-06-19T09:18:16.536" v="5165"/>
          <ac:spMkLst>
            <pc:docMk/>
            <pc:sldMk cId="2858277977" sldId="523"/>
            <ac:spMk id="1011" creationId="{5605A2EC-BDE2-410B-BFE3-9FEAA31E4DBC}"/>
          </ac:spMkLst>
        </pc:spChg>
        <pc:spChg chg="add del mod">
          <ac:chgData name="Ragnhild Halvorsrud" userId="917ea340-fd63-490f-a7db-68428d24cf32" providerId="ADAL" clId="{3F26B701-AADC-4668-AAA4-FB7BA2B947B1}" dt="2020-06-19T09:18:16.536" v="5165"/>
          <ac:spMkLst>
            <pc:docMk/>
            <pc:sldMk cId="2858277977" sldId="523"/>
            <ac:spMk id="1012" creationId="{B4B78B32-C763-4512-AEE2-F23849304CC6}"/>
          </ac:spMkLst>
        </pc:spChg>
        <pc:spChg chg="add del mod">
          <ac:chgData name="Ragnhild Halvorsrud" userId="917ea340-fd63-490f-a7db-68428d24cf32" providerId="ADAL" clId="{3F26B701-AADC-4668-AAA4-FB7BA2B947B1}" dt="2020-06-19T09:18:16.536" v="5165"/>
          <ac:spMkLst>
            <pc:docMk/>
            <pc:sldMk cId="2858277977" sldId="523"/>
            <ac:spMk id="1013" creationId="{116E1B96-555D-4589-9FE6-ECECCE1BFC32}"/>
          </ac:spMkLst>
        </pc:spChg>
        <pc:spChg chg="add del mod">
          <ac:chgData name="Ragnhild Halvorsrud" userId="917ea340-fd63-490f-a7db-68428d24cf32" providerId="ADAL" clId="{3F26B701-AADC-4668-AAA4-FB7BA2B947B1}" dt="2020-06-19T09:18:16.536" v="5165"/>
          <ac:spMkLst>
            <pc:docMk/>
            <pc:sldMk cId="2858277977" sldId="523"/>
            <ac:spMk id="1015" creationId="{DFBB2688-4470-473A-B7B6-A276740BA47D}"/>
          </ac:spMkLst>
        </pc:spChg>
        <pc:spChg chg="add del mod">
          <ac:chgData name="Ragnhild Halvorsrud" userId="917ea340-fd63-490f-a7db-68428d24cf32" providerId="ADAL" clId="{3F26B701-AADC-4668-AAA4-FB7BA2B947B1}" dt="2020-06-19T09:18:16.536" v="5165"/>
          <ac:spMkLst>
            <pc:docMk/>
            <pc:sldMk cId="2858277977" sldId="523"/>
            <ac:spMk id="1016" creationId="{49EE6D27-87FA-46B1-971F-2B9C405C3E39}"/>
          </ac:spMkLst>
        </pc:spChg>
        <pc:spChg chg="add del mod">
          <ac:chgData name="Ragnhild Halvorsrud" userId="917ea340-fd63-490f-a7db-68428d24cf32" providerId="ADAL" clId="{3F26B701-AADC-4668-AAA4-FB7BA2B947B1}" dt="2020-06-19T09:18:16.536" v="5165"/>
          <ac:spMkLst>
            <pc:docMk/>
            <pc:sldMk cId="2858277977" sldId="523"/>
            <ac:spMk id="1017" creationId="{DEF13555-EC7B-48A7-8F8F-94465B0361B6}"/>
          </ac:spMkLst>
        </pc:spChg>
        <pc:spChg chg="add del mod">
          <ac:chgData name="Ragnhild Halvorsrud" userId="917ea340-fd63-490f-a7db-68428d24cf32" providerId="ADAL" clId="{3F26B701-AADC-4668-AAA4-FB7BA2B947B1}" dt="2020-06-19T09:18:16.536" v="5165"/>
          <ac:spMkLst>
            <pc:docMk/>
            <pc:sldMk cId="2858277977" sldId="523"/>
            <ac:spMk id="1018" creationId="{4E8654FA-0EC6-4FDE-A822-6F31A9226C6B}"/>
          </ac:spMkLst>
        </pc:spChg>
        <pc:spChg chg="add del mod">
          <ac:chgData name="Ragnhild Halvorsrud" userId="917ea340-fd63-490f-a7db-68428d24cf32" providerId="ADAL" clId="{3F26B701-AADC-4668-AAA4-FB7BA2B947B1}" dt="2020-06-19T09:18:16.536" v="5165"/>
          <ac:spMkLst>
            <pc:docMk/>
            <pc:sldMk cId="2858277977" sldId="523"/>
            <ac:spMk id="1019" creationId="{37457354-3DF6-430A-B9B7-41A197B61D5D}"/>
          </ac:spMkLst>
        </pc:spChg>
        <pc:spChg chg="add del mod">
          <ac:chgData name="Ragnhild Halvorsrud" userId="917ea340-fd63-490f-a7db-68428d24cf32" providerId="ADAL" clId="{3F26B701-AADC-4668-AAA4-FB7BA2B947B1}" dt="2020-06-19T09:18:16.536" v="5165"/>
          <ac:spMkLst>
            <pc:docMk/>
            <pc:sldMk cId="2858277977" sldId="523"/>
            <ac:spMk id="1020" creationId="{70903653-D5F5-44EF-837E-9F042EAFB786}"/>
          </ac:spMkLst>
        </pc:spChg>
        <pc:spChg chg="add del mod">
          <ac:chgData name="Ragnhild Halvorsrud" userId="917ea340-fd63-490f-a7db-68428d24cf32" providerId="ADAL" clId="{3F26B701-AADC-4668-AAA4-FB7BA2B947B1}" dt="2020-06-19T09:18:16.536" v="5165"/>
          <ac:spMkLst>
            <pc:docMk/>
            <pc:sldMk cId="2858277977" sldId="523"/>
            <ac:spMk id="1021" creationId="{A8F921C5-49F8-4777-A22F-559167378DED}"/>
          </ac:spMkLst>
        </pc:spChg>
        <pc:spChg chg="add del mod">
          <ac:chgData name="Ragnhild Halvorsrud" userId="917ea340-fd63-490f-a7db-68428d24cf32" providerId="ADAL" clId="{3F26B701-AADC-4668-AAA4-FB7BA2B947B1}" dt="2020-06-19T09:18:16.536" v="5165"/>
          <ac:spMkLst>
            <pc:docMk/>
            <pc:sldMk cId="2858277977" sldId="523"/>
            <ac:spMk id="1022" creationId="{766866D4-C19C-44B7-8270-06A28D7F27FB}"/>
          </ac:spMkLst>
        </pc:spChg>
        <pc:spChg chg="add del mod">
          <ac:chgData name="Ragnhild Halvorsrud" userId="917ea340-fd63-490f-a7db-68428d24cf32" providerId="ADAL" clId="{3F26B701-AADC-4668-AAA4-FB7BA2B947B1}" dt="2020-06-19T09:18:16.536" v="5165"/>
          <ac:spMkLst>
            <pc:docMk/>
            <pc:sldMk cId="2858277977" sldId="523"/>
            <ac:spMk id="1023" creationId="{0B222818-014C-42D6-84D3-5E1991A591E1}"/>
          </ac:spMkLst>
        </pc:spChg>
        <pc:spChg chg="add del mod">
          <ac:chgData name="Ragnhild Halvorsrud" userId="917ea340-fd63-490f-a7db-68428d24cf32" providerId="ADAL" clId="{3F26B701-AADC-4668-AAA4-FB7BA2B947B1}" dt="2020-06-19T09:18:16.536" v="5165"/>
          <ac:spMkLst>
            <pc:docMk/>
            <pc:sldMk cId="2858277977" sldId="523"/>
            <ac:spMk id="1024" creationId="{B8471044-D725-4AD8-B14E-3547A71CB79B}"/>
          </ac:spMkLst>
        </pc:spChg>
        <pc:spChg chg="add del mod">
          <ac:chgData name="Ragnhild Halvorsrud" userId="917ea340-fd63-490f-a7db-68428d24cf32" providerId="ADAL" clId="{3F26B701-AADC-4668-AAA4-FB7BA2B947B1}" dt="2020-06-19T09:18:16.536" v="5165"/>
          <ac:spMkLst>
            <pc:docMk/>
            <pc:sldMk cId="2858277977" sldId="523"/>
            <ac:spMk id="1025" creationId="{FA7D01AA-7483-4BAD-9362-613E635ED0F6}"/>
          </ac:spMkLst>
        </pc:spChg>
        <pc:spChg chg="mod">
          <ac:chgData name="Ragnhild Halvorsrud" userId="917ea340-fd63-490f-a7db-68428d24cf32" providerId="ADAL" clId="{3F26B701-AADC-4668-AAA4-FB7BA2B947B1}" dt="2020-06-19T09:18:12.801" v="5164"/>
          <ac:spMkLst>
            <pc:docMk/>
            <pc:sldMk cId="2858277977" sldId="523"/>
            <ac:spMk id="1036" creationId="{B5D0DAE5-FD72-4200-A656-45C3660BFBCC}"/>
          </ac:spMkLst>
        </pc:spChg>
        <pc:spChg chg="mod">
          <ac:chgData name="Ragnhild Halvorsrud" userId="917ea340-fd63-490f-a7db-68428d24cf32" providerId="ADAL" clId="{3F26B701-AADC-4668-AAA4-FB7BA2B947B1}" dt="2020-06-19T09:18:12.801" v="5164"/>
          <ac:spMkLst>
            <pc:docMk/>
            <pc:sldMk cId="2858277977" sldId="523"/>
            <ac:spMk id="1037" creationId="{91018C08-AF9E-477D-884A-9046D54C1396}"/>
          </ac:spMkLst>
        </pc:spChg>
        <pc:spChg chg="mod">
          <ac:chgData name="Ragnhild Halvorsrud" userId="917ea340-fd63-490f-a7db-68428d24cf32" providerId="ADAL" clId="{3F26B701-AADC-4668-AAA4-FB7BA2B947B1}" dt="2020-06-19T09:18:12.801" v="5164"/>
          <ac:spMkLst>
            <pc:docMk/>
            <pc:sldMk cId="2858277977" sldId="523"/>
            <ac:spMk id="1038" creationId="{72C2E827-2B62-46C9-A012-E3D4A4E8E4EE}"/>
          </ac:spMkLst>
        </pc:spChg>
        <pc:spChg chg="mod">
          <ac:chgData name="Ragnhild Halvorsrud" userId="917ea340-fd63-490f-a7db-68428d24cf32" providerId="ADAL" clId="{3F26B701-AADC-4668-AAA4-FB7BA2B947B1}" dt="2020-06-19T09:18:12.801" v="5164"/>
          <ac:spMkLst>
            <pc:docMk/>
            <pc:sldMk cId="2858277977" sldId="523"/>
            <ac:spMk id="1039" creationId="{945DC3FF-DB48-4F11-83A8-8A00E24EA563}"/>
          </ac:spMkLst>
        </pc:spChg>
        <pc:spChg chg="mod">
          <ac:chgData name="Ragnhild Halvorsrud" userId="917ea340-fd63-490f-a7db-68428d24cf32" providerId="ADAL" clId="{3F26B701-AADC-4668-AAA4-FB7BA2B947B1}" dt="2020-06-19T09:18:12.801" v="5164"/>
          <ac:spMkLst>
            <pc:docMk/>
            <pc:sldMk cId="2858277977" sldId="523"/>
            <ac:spMk id="1040" creationId="{833BF86B-79BD-48CA-A5E4-6BC0E3850BEF}"/>
          </ac:spMkLst>
        </pc:spChg>
        <pc:spChg chg="mod">
          <ac:chgData name="Ragnhild Halvorsrud" userId="917ea340-fd63-490f-a7db-68428d24cf32" providerId="ADAL" clId="{3F26B701-AADC-4668-AAA4-FB7BA2B947B1}" dt="2020-06-19T09:18:12.801" v="5164"/>
          <ac:spMkLst>
            <pc:docMk/>
            <pc:sldMk cId="2858277977" sldId="523"/>
            <ac:spMk id="1041" creationId="{87B8CC87-3995-4402-81C7-EACAE6E5B32D}"/>
          </ac:spMkLst>
        </pc:spChg>
        <pc:spChg chg="mod">
          <ac:chgData name="Ragnhild Halvorsrud" userId="917ea340-fd63-490f-a7db-68428d24cf32" providerId="ADAL" clId="{3F26B701-AADC-4668-AAA4-FB7BA2B947B1}" dt="2020-06-19T09:18:12.801" v="5164"/>
          <ac:spMkLst>
            <pc:docMk/>
            <pc:sldMk cId="2858277977" sldId="523"/>
            <ac:spMk id="1042" creationId="{A54CFAE9-99FD-40D0-B8D0-B0C5470742E4}"/>
          </ac:spMkLst>
        </pc:spChg>
        <pc:spChg chg="mod">
          <ac:chgData name="Ragnhild Halvorsrud" userId="917ea340-fd63-490f-a7db-68428d24cf32" providerId="ADAL" clId="{3F26B701-AADC-4668-AAA4-FB7BA2B947B1}" dt="2020-06-19T09:18:12.801" v="5164"/>
          <ac:spMkLst>
            <pc:docMk/>
            <pc:sldMk cId="2858277977" sldId="523"/>
            <ac:spMk id="1044" creationId="{24012D33-3B51-4136-9224-FC369EA0DF71}"/>
          </ac:spMkLst>
        </pc:spChg>
        <pc:spChg chg="mod">
          <ac:chgData name="Ragnhild Halvorsrud" userId="917ea340-fd63-490f-a7db-68428d24cf32" providerId="ADAL" clId="{3F26B701-AADC-4668-AAA4-FB7BA2B947B1}" dt="2020-06-19T09:18:12.801" v="5164"/>
          <ac:spMkLst>
            <pc:docMk/>
            <pc:sldMk cId="2858277977" sldId="523"/>
            <ac:spMk id="1045" creationId="{A997CE38-4797-4CDC-B0FC-C0BD0D8AE33E}"/>
          </ac:spMkLst>
        </pc:spChg>
        <pc:spChg chg="mod">
          <ac:chgData name="Ragnhild Halvorsrud" userId="917ea340-fd63-490f-a7db-68428d24cf32" providerId="ADAL" clId="{3F26B701-AADC-4668-AAA4-FB7BA2B947B1}" dt="2020-06-19T09:18:12.801" v="5164"/>
          <ac:spMkLst>
            <pc:docMk/>
            <pc:sldMk cId="2858277977" sldId="523"/>
            <ac:spMk id="1046" creationId="{E9D80CF9-A324-41F1-8423-A4E764955EE5}"/>
          </ac:spMkLst>
        </pc:spChg>
        <pc:spChg chg="mod">
          <ac:chgData name="Ragnhild Halvorsrud" userId="917ea340-fd63-490f-a7db-68428d24cf32" providerId="ADAL" clId="{3F26B701-AADC-4668-AAA4-FB7BA2B947B1}" dt="2020-06-19T09:18:12.801" v="5164"/>
          <ac:spMkLst>
            <pc:docMk/>
            <pc:sldMk cId="2858277977" sldId="523"/>
            <ac:spMk id="1047" creationId="{F4F2F40A-6F55-46EE-9B6D-A87B2429ED81}"/>
          </ac:spMkLst>
        </pc:spChg>
        <pc:spChg chg="mod">
          <ac:chgData name="Ragnhild Halvorsrud" userId="917ea340-fd63-490f-a7db-68428d24cf32" providerId="ADAL" clId="{3F26B701-AADC-4668-AAA4-FB7BA2B947B1}" dt="2020-06-19T09:18:12.801" v="5164"/>
          <ac:spMkLst>
            <pc:docMk/>
            <pc:sldMk cId="2858277977" sldId="523"/>
            <ac:spMk id="1048" creationId="{9B7429A8-3161-4C6B-B320-FFAD76B8B54A}"/>
          </ac:spMkLst>
        </pc:spChg>
        <pc:spChg chg="mod">
          <ac:chgData name="Ragnhild Halvorsrud" userId="917ea340-fd63-490f-a7db-68428d24cf32" providerId="ADAL" clId="{3F26B701-AADC-4668-AAA4-FB7BA2B947B1}" dt="2020-06-19T09:18:12.801" v="5164"/>
          <ac:spMkLst>
            <pc:docMk/>
            <pc:sldMk cId="2858277977" sldId="523"/>
            <ac:spMk id="1049" creationId="{1017EB3D-E7E6-4A3D-B082-AE13233E5DD8}"/>
          </ac:spMkLst>
        </pc:spChg>
        <pc:spChg chg="mod">
          <ac:chgData name="Ragnhild Halvorsrud" userId="917ea340-fd63-490f-a7db-68428d24cf32" providerId="ADAL" clId="{3F26B701-AADC-4668-AAA4-FB7BA2B947B1}" dt="2020-06-19T09:18:12.801" v="5164"/>
          <ac:spMkLst>
            <pc:docMk/>
            <pc:sldMk cId="2858277977" sldId="523"/>
            <ac:spMk id="1050" creationId="{A679C8AA-EDBD-496C-ABBF-0196AE0A6927}"/>
          </ac:spMkLst>
        </pc:spChg>
        <pc:spChg chg="mod">
          <ac:chgData name="Ragnhild Halvorsrud" userId="917ea340-fd63-490f-a7db-68428d24cf32" providerId="ADAL" clId="{3F26B701-AADC-4668-AAA4-FB7BA2B947B1}" dt="2020-06-19T09:18:12.801" v="5164"/>
          <ac:spMkLst>
            <pc:docMk/>
            <pc:sldMk cId="2858277977" sldId="523"/>
            <ac:spMk id="1052" creationId="{49875AEA-89E8-4C47-86F8-6A5150FA70A3}"/>
          </ac:spMkLst>
        </pc:spChg>
        <pc:spChg chg="mod">
          <ac:chgData name="Ragnhild Halvorsrud" userId="917ea340-fd63-490f-a7db-68428d24cf32" providerId="ADAL" clId="{3F26B701-AADC-4668-AAA4-FB7BA2B947B1}" dt="2020-06-19T09:18:12.801" v="5164"/>
          <ac:spMkLst>
            <pc:docMk/>
            <pc:sldMk cId="2858277977" sldId="523"/>
            <ac:spMk id="1053" creationId="{E85D27B2-34C5-429A-807F-16618CB3258F}"/>
          </ac:spMkLst>
        </pc:spChg>
        <pc:spChg chg="mod">
          <ac:chgData name="Ragnhild Halvorsrud" userId="917ea340-fd63-490f-a7db-68428d24cf32" providerId="ADAL" clId="{3F26B701-AADC-4668-AAA4-FB7BA2B947B1}" dt="2020-06-19T09:18:12.801" v="5164"/>
          <ac:spMkLst>
            <pc:docMk/>
            <pc:sldMk cId="2858277977" sldId="523"/>
            <ac:spMk id="1054" creationId="{2015C8D7-9EA9-4721-A37B-4AFC494CE0B6}"/>
          </ac:spMkLst>
        </pc:spChg>
        <pc:spChg chg="mod">
          <ac:chgData name="Ragnhild Halvorsrud" userId="917ea340-fd63-490f-a7db-68428d24cf32" providerId="ADAL" clId="{3F26B701-AADC-4668-AAA4-FB7BA2B947B1}" dt="2020-06-19T09:18:12.801" v="5164"/>
          <ac:spMkLst>
            <pc:docMk/>
            <pc:sldMk cId="2858277977" sldId="523"/>
            <ac:spMk id="1055" creationId="{3DE563A3-71BB-4688-9298-2078BAF5599A}"/>
          </ac:spMkLst>
        </pc:spChg>
        <pc:spChg chg="mod">
          <ac:chgData name="Ragnhild Halvorsrud" userId="917ea340-fd63-490f-a7db-68428d24cf32" providerId="ADAL" clId="{3F26B701-AADC-4668-AAA4-FB7BA2B947B1}" dt="2020-06-19T09:18:12.801" v="5164"/>
          <ac:spMkLst>
            <pc:docMk/>
            <pc:sldMk cId="2858277977" sldId="523"/>
            <ac:spMk id="1056" creationId="{309FB396-0054-4D4B-A7CA-B7BB6BD61D76}"/>
          </ac:spMkLst>
        </pc:spChg>
        <pc:spChg chg="mod">
          <ac:chgData name="Ragnhild Halvorsrud" userId="917ea340-fd63-490f-a7db-68428d24cf32" providerId="ADAL" clId="{3F26B701-AADC-4668-AAA4-FB7BA2B947B1}" dt="2020-06-19T09:18:12.801" v="5164"/>
          <ac:spMkLst>
            <pc:docMk/>
            <pc:sldMk cId="2858277977" sldId="523"/>
            <ac:spMk id="1057" creationId="{F2786C55-E9DE-4A9A-B00A-514F48B727F4}"/>
          </ac:spMkLst>
        </pc:spChg>
        <pc:spChg chg="mod">
          <ac:chgData name="Ragnhild Halvorsrud" userId="917ea340-fd63-490f-a7db-68428d24cf32" providerId="ADAL" clId="{3F26B701-AADC-4668-AAA4-FB7BA2B947B1}" dt="2020-06-19T09:18:12.801" v="5164"/>
          <ac:spMkLst>
            <pc:docMk/>
            <pc:sldMk cId="2858277977" sldId="523"/>
            <ac:spMk id="1058" creationId="{EC09ADB8-1DBA-47BC-A635-586846D26704}"/>
          </ac:spMkLst>
        </pc:spChg>
        <pc:spChg chg="mod">
          <ac:chgData name="Ragnhild Halvorsrud" userId="917ea340-fd63-490f-a7db-68428d24cf32" providerId="ADAL" clId="{3F26B701-AADC-4668-AAA4-FB7BA2B947B1}" dt="2020-06-19T09:18:12.801" v="5164"/>
          <ac:spMkLst>
            <pc:docMk/>
            <pc:sldMk cId="2858277977" sldId="523"/>
            <ac:spMk id="1060" creationId="{949E49E5-C3A3-442E-8190-4D970C8797C5}"/>
          </ac:spMkLst>
        </pc:spChg>
        <pc:spChg chg="mod">
          <ac:chgData name="Ragnhild Halvorsrud" userId="917ea340-fd63-490f-a7db-68428d24cf32" providerId="ADAL" clId="{3F26B701-AADC-4668-AAA4-FB7BA2B947B1}" dt="2020-06-19T09:18:12.801" v="5164"/>
          <ac:spMkLst>
            <pc:docMk/>
            <pc:sldMk cId="2858277977" sldId="523"/>
            <ac:spMk id="1061" creationId="{C3C63F9A-880C-4EC0-A56B-6442191FA1BD}"/>
          </ac:spMkLst>
        </pc:spChg>
        <pc:spChg chg="mod">
          <ac:chgData name="Ragnhild Halvorsrud" userId="917ea340-fd63-490f-a7db-68428d24cf32" providerId="ADAL" clId="{3F26B701-AADC-4668-AAA4-FB7BA2B947B1}" dt="2020-06-19T09:18:12.801" v="5164"/>
          <ac:spMkLst>
            <pc:docMk/>
            <pc:sldMk cId="2858277977" sldId="523"/>
            <ac:spMk id="1062" creationId="{1B08DB78-92ED-49BA-971F-37EF838F5CE3}"/>
          </ac:spMkLst>
        </pc:spChg>
        <pc:spChg chg="mod">
          <ac:chgData name="Ragnhild Halvorsrud" userId="917ea340-fd63-490f-a7db-68428d24cf32" providerId="ADAL" clId="{3F26B701-AADC-4668-AAA4-FB7BA2B947B1}" dt="2020-06-19T09:18:12.801" v="5164"/>
          <ac:spMkLst>
            <pc:docMk/>
            <pc:sldMk cId="2858277977" sldId="523"/>
            <ac:spMk id="1063" creationId="{4F263E87-6BFD-45E8-9D9B-07D49F0EB86A}"/>
          </ac:spMkLst>
        </pc:spChg>
        <pc:spChg chg="mod">
          <ac:chgData name="Ragnhild Halvorsrud" userId="917ea340-fd63-490f-a7db-68428d24cf32" providerId="ADAL" clId="{3F26B701-AADC-4668-AAA4-FB7BA2B947B1}" dt="2020-06-19T09:18:12.801" v="5164"/>
          <ac:spMkLst>
            <pc:docMk/>
            <pc:sldMk cId="2858277977" sldId="523"/>
            <ac:spMk id="1064" creationId="{A0F6442B-6B04-4FB6-A2E0-1A9427FC8068}"/>
          </ac:spMkLst>
        </pc:spChg>
        <pc:spChg chg="mod">
          <ac:chgData name="Ragnhild Halvorsrud" userId="917ea340-fd63-490f-a7db-68428d24cf32" providerId="ADAL" clId="{3F26B701-AADC-4668-AAA4-FB7BA2B947B1}" dt="2020-06-19T09:18:12.801" v="5164"/>
          <ac:spMkLst>
            <pc:docMk/>
            <pc:sldMk cId="2858277977" sldId="523"/>
            <ac:spMk id="1065" creationId="{F63F0EBC-CFB7-403B-B94D-5DC26AB23695}"/>
          </ac:spMkLst>
        </pc:spChg>
        <pc:spChg chg="mod">
          <ac:chgData name="Ragnhild Halvorsrud" userId="917ea340-fd63-490f-a7db-68428d24cf32" providerId="ADAL" clId="{3F26B701-AADC-4668-AAA4-FB7BA2B947B1}" dt="2020-06-19T09:18:12.801" v="5164"/>
          <ac:spMkLst>
            <pc:docMk/>
            <pc:sldMk cId="2858277977" sldId="523"/>
            <ac:spMk id="1066" creationId="{6E48AC80-C9B3-4618-90D3-2D012112860F}"/>
          </ac:spMkLst>
        </pc:spChg>
        <pc:spChg chg="mod">
          <ac:chgData name="Ragnhild Halvorsrud" userId="917ea340-fd63-490f-a7db-68428d24cf32" providerId="ADAL" clId="{3F26B701-AADC-4668-AAA4-FB7BA2B947B1}" dt="2020-06-19T09:18:12.801" v="5164"/>
          <ac:spMkLst>
            <pc:docMk/>
            <pc:sldMk cId="2858277977" sldId="523"/>
            <ac:spMk id="1068" creationId="{20274E7C-9E5B-4668-9EA4-580460E1C1EA}"/>
          </ac:spMkLst>
        </pc:spChg>
        <pc:spChg chg="mod">
          <ac:chgData name="Ragnhild Halvorsrud" userId="917ea340-fd63-490f-a7db-68428d24cf32" providerId="ADAL" clId="{3F26B701-AADC-4668-AAA4-FB7BA2B947B1}" dt="2020-06-19T09:18:12.801" v="5164"/>
          <ac:spMkLst>
            <pc:docMk/>
            <pc:sldMk cId="2858277977" sldId="523"/>
            <ac:spMk id="1069" creationId="{58BAC009-4E2E-49FB-A1C9-30CF69BDDC4C}"/>
          </ac:spMkLst>
        </pc:spChg>
        <pc:spChg chg="mod">
          <ac:chgData name="Ragnhild Halvorsrud" userId="917ea340-fd63-490f-a7db-68428d24cf32" providerId="ADAL" clId="{3F26B701-AADC-4668-AAA4-FB7BA2B947B1}" dt="2020-06-19T09:18:12.801" v="5164"/>
          <ac:spMkLst>
            <pc:docMk/>
            <pc:sldMk cId="2858277977" sldId="523"/>
            <ac:spMk id="1070" creationId="{36CE0ED2-D682-4C92-9307-356ECF56F25D}"/>
          </ac:spMkLst>
        </pc:spChg>
        <pc:spChg chg="mod">
          <ac:chgData name="Ragnhild Halvorsrud" userId="917ea340-fd63-490f-a7db-68428d24cf32" providerId="ADAL" clId="{3F26B701-AADC-4668-AAA4-FB7BA2B947B1}" dt="2020-06-19T09:18:12.801" v="5164"/>
          <ac:spMkLst>
            <pc:docMk/>
            <pc:sldMk cId="2858277977" sldId="523"/>
            <ac:spMk id="1071" creationId="{C81F8F6F-F4F5-4258-BA19-E320893C2035}"/>
          </ac:spMkLst>
        </pc:spChg>
        <pc:spChg chg="mod">
          <ac:chgData name="Ragnhild Halvorsrud" userId="917ea340-fd63-490f-a7db-68428d24cf32" providerId="ADAL" clId="{3F26B701-AADC-4668-AAA4-FB7BA2B947B1}" dt="2020-06-19T09:18:12.801" v="5164"/>
          <ac:spMkLst>
            <pc:docMk/>
            <pc:sldMk cId="2858277977" sldId="523"/>
            <ac:spMk id="1072" creationId="{1314CF92-B5F9-4856-A463-CFA82224C05F}"/>
          </ac:spMkLst>
        </pc:spChg>
        <pc:spChg chg="mod">
          <ac:chgData name="Ragnhild Halvorsrud" userId="917ea340-fd63-490f-a7db-68428d24cf32" providerId="ADAL" clId="{3F26B701-AADC-4668-AAA4-FB7BA2B947B1}" dt="2020-06-19T09:18:12.801" v="5164"/>
          <ac:spMkLst>
            <pc:docMk/>
            <pc:sldMk cId="2858277977" sldId="523"/>
            <ac:spMk id="1073" creationId="{C4E35B87-7C1F-46B8-B596-52DD7D3470AF}"/>
          </ac:spMkLst>
        </pc:spChg>
        <pc:spChg chg="mod">
          <ac:chgData name="Ragnhild Halvorsrud" userId="917ea340-fd63-490f-a7db-68428d24cf32" providerId="ADAL" clId="{3F26B701-AADC-4668-AAA4-FB7BA2B947B1}" dt="2020-06-19T09:18:12.801" v="5164"/>
          <ac:spMkLst>
            <pc:docMk/>
            <pc:sldMk cId="2858277977" sldId="523"/>
            <ac:spMk id="1074" creationId="{33F010D7-DBEF-4904-BBB1-1C35ECF23E5E}"/>
          </ac:spMkLst>
        </pc:spChg>
        <pc:spChg chg="mod">
          <ac:chgData name="Ragnhild Halvorsrud" userId="917ea340-fd63-490f-a7db-68428d24cf32" providerId="ADAL" clId="{3F26B701-AADC-4668-AAA4-FB7BA2B947B1}" dt="2020-06-19T09:18:12.801" v="5164"/>
          <ac:spMkLst>
            <pc:docMk/>
            <pc:sldMk cId="2858277977" sldId="523"/>
            <ac:spMk id="1075" creationId="{04B40456-13DD-4581-B045-DF41FC170B76}"/>
          </ac:spMkLst>
        </pc:spChg>
        <pc:spChg chg="mod">
          <ac:chgData name="Ragnhild Halvorsrud" userId="917ea340-fd63-490f-a7db-68428d24cf32" providerId="ADAL" clId="{3F26B701-AADC-4668-AAA4-FB7BA2B947B1}" dt="2020-06-19T09:18:12.801" v="5164"/>
          <ac:spMkLst>
            <pc:docMk/>
            <pc:sldMk cId="2858277977" sldId="523"/>
            <ac:spMk id="1076" creationId="{380CBF3F-7A5B-4B19-AF7F-B62AFA1BBC6E}"/>
          </ac:spMkLst>
        </pc:spChg>
        <pc:spChg chg="mod">
          <ac:chgData name="Ragnhild Halvorsrud" userId="917ea340-fd63-490f-a7db-68428d24cf32" providerId="ADAL" clId="{3F26B701-AADC-4668-AAA4-FB7BA2B947B1}" dt="2020-06-19T09:18:12.801" v="5164"/>
          <ac:spMkLst>
            <pc:docMk/>
            <pc:sldMk cId="2858277977" sldId="523"/>
            <ac:spMk id="1077" creationId="{5EC0BCBD-8D9B-476D-A49D-19870B4FCDA2}"/>
          </ac:spMkLst>
        </pc:spChg>
        <pc:spChg chg="mod">
          <ac:chgData name="Ragnhild Halvorsrud" userId="917ea340-fd63-490f-a7db-68428d24cf32" providerId="ADAL" clId="{3F26B701-AADC-4668-AAA4-FB7BA2B947B1}" dt="2020-06-19T09:18:12.801" v="5164"/>
          <ac:spMkLst>
            <pc:docMk/>
            <pc:sldMk cId="2858277977" sldId="523"/>
            <ac:spMk id="1078" creationId="{4D6D2D36-D481-42DB-926B-F50B981EA9F8}"/>
          </ac:spMkLst>
        </pc:spChg>
        <pc:spChg chg="mod">
          <ac:chgData name="Ragnhild Halvorsrud" userId="917ea340-fd63-490f-a7db-68428d24cf32" providerId="ADAL" clId="{3F26B701-AADC-4668-AAA4-FB7BA2B947B1}" dt="2020-06-19T09:18:12.801" v="5164"/>
          <ac:spMkLst>
            <pc:docMk/>
            <pc:sldMk cId="2858277977" sldId="523"/>
            <ac:spMk id="1079" creationId="{D4C1A7DB-6C94-4C68-8063-0825CFD866EB}"/>
          </ac:spMkLst>
        </pc:spChg>
        <pc:spChg chg="mod">
          <ac:chgData name="Ragnhild Halvorsrud" userId="917ea340-fd63-490f-a7db-68428d24cf32" providerId="ADAL" clId="{3F26B701-AADC-4668-AAA4-FB7BA2B947B1}" dt="2020-06-19T09:18:12.801" v="5164"/>
          <ac:spMkLst>
            <pc:docMk/>
            <pc:sldMk cId="2858277977" sldId="523"/>
            <ac:spMk id="1090" creationId="{4B1F855D-3B35-4130-AC94-45C1261308C4}"/>
          </ac:spMkLst>
        </pc:spChg>
        <pc:spChg chg="mod">
          <ac:chgData name="Ragnhild Halvorsrud" userId="917ea340-fd63-490f-a7db-68428d24cf32" providerId="ADAL" clId="{3F26B701-AADC-4668-AAA4-FB7BA2B947B1}" dt="2020-06-19T09:18:12.801" v="5164"/>
          <ac:spMkLst>
            <pc:docMk/>
            <pc:sldMk cId="2858277977" sldId="523"/>
            <ac:spMk id="1091" creationId="{5FFC897E-675D-4242-8B02-076F6B82B6D8}"/>
          </ac:spMkLst>
        </pc:spChg>
        <pc:spChg chg="mod">
          <ac:chgData name="Ragnhild Halvorsrud" userId="917ea340-fd63-490f-a7db-68428d24cf32" providerId="ADAL" clId="{3F26B701-AADC-4668-AAA4-FB7BA2B947B1}" dt="2020-06-19T09:18:12.801" v="5164"/>
          <ac:spMkLst>
            <pc:docMk/>
            <pc:sldMk cId="2858277977" sldId="523"/>
            <ac:spMk id="1092" creationId="{CCDF45B7-6314-495B-A2E3-BD9D089A489D}"/>
          </ac:spMkLst>
        </pc:spChg>
        <pc:spChg chg="mod">
          <ac:chgData name="Ragnhild Halvorsrud" userId="917ea340-fd63-490f-a7db-68428d24cf32" providerId="ADAL" clId="{3F26B701-AADC-4668-AAA4-FB7BA2B947B1}" dt="2020-06-19T09:18:12.801" v="5164"/>
          <ac:spMkLst>
            <pc:docMk/>
            <pc:sldMk cId="2858277977" sldId="523"/>
            <ac:spMk id="1094" creationId="{EAF78D65-88D1-4E0E-A66B-150DB0F4D646}"/>
          </ac:spMkLst>
        </pc:spChg>
        <pc:spChg chg="mod">
          <ac:chgData name="Ragnhild Halvorsrud" userId="917ea340-fd63-490f-a7db-68428d24cf32" providerId="ADAL" clId="{3F26B701-AADC-4668-AAA4-FB7BA2B947B1}" dt="2020-06-19T09:18:12.801" v="5164"/>
          <ac:spMkLst>
            <pc:docMk/>
            <pc:sldMk cId="2858277977" sldId="523"/>
            <ac:spMk id="1095" creationId="{0D8859D3-CAC3-4F90-837E-C9271A3CD896}"/>
          </ac:spMkLst>
        </pc:spChg>
        <pc:spChg chg="mod">
          <ac:chgData name="Ragnhild Halvorsrud" userId="917ea340-fd63-490f-a7db-68428d24cf32" providerId="ADAL" clId="{3F26B701-AADC-4668-AAA4-FB7BA2B947B1}" dt="2020-06-19T09:18:12.801" v="5164"/>
          <ac:spMkLst>
            <pc:docMk/>
            <pc:sldMk cId="2858277977" sldId="523"/>
            <ac:spMk id="1096" creationId="{28BEFFBA-41A9-4701-BBF0-DB9B73001199}"/>
          </ac:spMkLst>
        </pc:spChg>
        <pc:spChg chg="mod">
          <ac:chgData name="Ragnhild Halvorsrud" userId="917ea340-fd63-490f-a7db-68428d24cf32" providerId="ADAL" clId="{3F26B701-AADC-4668-AAA4-FB7BA2B947B1}" dt="2020-06-19T09:18:12.801" v="5164"/>
          <ac:spMkLst>
            <pc:docMk/>
            <pc:sldMk cId="2858277977" sldId="523"/>
            <ac:spMk id="1098" creationId="{2E8F8965-D051-4553-8069-1DF9DC39418D}"/>
          </ac:spMkLst>
        </pc:spChg>
        <pc:spChg chg="mod">
          <ac:chgData name="Ragnhild Halvorsrud" userId="917ea340-fd63-490f-a7db-68428d24cf32" providerId="ADAL" clId="{3F26B701-AADC-4668-AAA4-FB7BA2B947B1}" dt="2020-06-19T09:18:12.801" v="5164"/>
          <ac:spMkLst>
            <pc:docMk/>
            <pc:sldMk cId="2858277977" sldId="523"/>
            <ac:spMk id="1099" creationId="{9C63BA53-A56F-4C7E-BD94-1FD53B4BB6E8}"/>
          </ac:spMkLst>
        </pc:spChg>
        <pc:spChg chg="add del mod">
          <ac:chgData name="Ragnhild Halvorsrud" userId="917ea340-fd63-490f-a7db-68428d24cf32" providerId="ADAL" clId="{3F26B701-AADC-4668-AAA4-FB7BA2B947B1}" dt="2020-06-19T09:18:16.536" v="5165"/>
          <ac:spMkLst>
            <pc:docMk/>
            <pc:sldMk cId="2858277977" sldId="523"/>
            <ac:spMk id="1102" creationId="{BF36A791-DCE5-49D8-A23E-629977A030A3}"/>
          </ac:spMkLst>
        </pc:spChg>
        <pc:spChg chg="add del mod">
          <ac:chgData name="Ragnhild Halvorsrud" userId="917ea340-fd63-490f-a7db-68428d24cf32" providerId="ADAL" clId="{3F26B701-AADC-4668-AAA4-FB7BA2B947B1}" dt="2020-06-19T09:18:16.536" v="5165"/>
          <ac:spMkLst>
            <pc:docMk/>
            <pc:sldMk cId="2858277977" sldId="523"/>
            <ac:spMk id="1103" creationId="{A0A2F931-963B-4962-8003-43C547C66D6C}"/>
          </ac:spMkLst>
        </pc:spChg>
        <pc:spChg chg="add del mod">
          <ac:chgData name="Ragnhild Halvorsrud" userId="917ea340-fd63-490f-a7db-68428d24cf32" providerId="ADAL" clId="{3F26B701-AADC-4668-AAA4-FB7BA2B947B1}" dt="2020-06-19T09:18:16.536" v="5165"/>
          <ac:spMkLst>
            <pc:docMk/>
            <pc:sldMk cId="2858277977" sldId="523"/>
            <ac:spMk id="1104" creationId="{D5452E9F-AFC8-4E62-80C2-1FBDEA49169D}"/>
          </ac:spMkLst>
        </pc:spChg>
        <pc:spChg chg="add del mod">
          <ac:chgData name="Ragnhild Halvorsrud" userId="917ea340-fd63-490f-a7db-68428d24cf32" providerId="ADAL" clId="{3F26B701-AADC-4668-AAA4-FB7BA2B947B1}" dt="2020-06-19T09:18:16.536" v="5165"/>
          <ac:spMkLst>
            <pc:docMk/>
            <pc:sldMk cId="2858277977" sldId="523"/>
            <ac:spMk id="1105" creationId="{1B180C2F-25A9-4892-8718-066005B67150}"/>
          </ac:spMkLst>
        </pc:spChg>
        <pc:spChg chg="add del mod">
          <ac:chgData name="Ragnhild Halvorsrud" userId="917ea340-fd63-490f-a7db-68428d24cf32" providerId="ADAL" clId="{3F26B701-AADC-4668-AAA4-FB7BA2B947B1}" dt="2020-06-19T09:18:16.536" v="5165"/>
          <ac:spMkLst>
            <pc:docMk/>
            <pc:sldMk cId="2858277977" sldId="523"/>
            <ac:spMk id="1106" creationId="{CEA319B8-F1CB-4CE1-9CB9-4C87EAA22F31}"/>
          </ac:spMkLst>
        </pc:spChg>
        <pc:spChg chg="add del mod">
          <ac:chgData name="Ragnhild Halvorsrud" userId="917ea340-fd63-490f-a7db-68428d24cf32" providerId="ADAL" clId="{3F26B701-AADC-4668-AAA4-FB7BA2B947B1}" dt="2020-06-19T09:18:16.536" v="5165"/>
          <ac:spMkLst>
            <pc:docMk/>
            <pc:sldMk cId="2858277977" sldId="523"/>
            <ac:spMk id="1108" creationId="{FC4920B3-C734-482C-AF4F-F01216400E7A}"/>
          </ac:spMkLst>
        </pc:spChg>
        <pc:spChg chg="add del mod">
          <ac:chgData name="Ragnhild Halvorsrud" userId="917ea340-fd63-490f-a7db-68428d24cf32" providerId="ADAL" clId="{3F26B701-AADC-4668-AAA4-FB7BA2B947B1}" dt="2020-06-19T09:18:16.536" v="5165"/>
          <ac:spMkLst>
            <pc:docMk/>
            <pc:sldMk cId="2858277977" sldId="523"/>
            <ac:spMk id="1109" creationId="{E623B05A-7470-4E8E-9E45-0AB84917F55B}"/>
          </ac:spMkLst>
        </pc:spChg>
        <pc:spChg chg="add del mod">
          <ac:chgData name="Ragnhild Halvorsrud" userId="917ea340-fd63-490f-a7db-68428d24cf32" providerId="ADAL" clId="{3F26B701-AADC-4668-AAA4-FB7BA2B947B1}" dt="2020-06-19T09:18:16.536" v="5165"/>
          <ac:spMkLst>
            <pc:docMk/>
            <pc:sldMk cId="2858277977" sldId="523"/>
            <ac:spMk id="1110" creationId="{4FF08651-75E8-4FDE-8DC9-E59ECD645123}"/>
          </ac:spMkLst>
        </pc:spChg>
        <pc:spChg chg="add del mod">
          <ac:chgData name="Ragnhild Halvorsrud" userId="917ea340-fd63-490f-a7db-68428d24cf32" providerId="ADAL" clId="{3F26B701-AADC-4668-AAA4-FB7BA2B947B1}" dt="2020-06-19T09:18:16.536" v="5165"/>
          <ac:spMkLst>
            <pc:docMk/>
            <pc:sldMk cId="2858277977" sldId="523"/>
            <ac:spMk id="1111" creationId="{EB9323D9-F150-4CDB-9BBD-F04EFC76092F}"/>
          </ac:spMkLst>
        </pc:spChg>
        <pc:spChg chg="add del mod">
          <ac:chgData name="Ragnhild Halvorsrud" userId="917ea340-fd63-490f-a7db-68428d24cf32" providerId="ADAL" clId="{3F26B701-AADC-4668-AAA4-FB7BA2B947B1}" dt="2020-06-19T09:18:16.536" v="5165"/>
          <ac:spMkLst>
            <pc:docMk/>
            <pc:sldMk cId="2858277977" sldId="523"/>
            <ac:spMk id="1112" creationId="{B86B5BA5-3AF0-47C8-88C2-FBE4BA9EE982}"/>
          </ac:spMkLst>
        </pc:spChg>
        <pc:spChg chg="add del mod">
          <ac:chgData name="Ragnhild Halvorsrud" userId="917ea340-fd63-490f-a7db-68428d24cf32" providerId="ADAL" clId="{3F26B701-AADC-4668-AAA4-FB7BA2B947B1}" dt="2020-06-19T09:18:16.536" v="5165"/>
          <ac:spMkLst>
            <pc:docMk/>
            <pc:sldMk cId="2858277977" sldId="523"/>
            <ac:spMk id="1114" creationId="{85AD3D45-429F-40E1-903B-837A72EA50F1}"/>
          </ac:spMkLst>
        </pc:spChg>
        <pc:spChg chg="add del mod">
          <ac:chgData name="Ragnhild Halvorsrud" userId="917ea340-fd63-490f-a7db-68428d24cf32" providerId="ADAL" clId="{3F26B701-AADC-4668-AAA4-FB7BA2B947B1}" dt="2020-06-19T09:18:16.536" v="5165"/>
          <ac:spMkLst>
            <pc:docMk/>
            <pc:sldMk cId="2858277977" sldId="523"/>
            <ac:spMk id="1115" creationId="{84EE2BC8-7D04-4408-A201-3D15636AECB1}"/>
          </ac:spMkLst>
        </pc:spChg>
        <pc:spChg chg="add del mod">
          <ac:chgData name="Ragnhild Halvorsrud" userId="917ea340-fd63-490f-a7db-68428d24cf32" providerId="ADAL" clId="{3F26B701-AADC-4668-AAA4-FB7BA2B947B1}" dt="2020-06-19T09:18:16.536" v="5165"/>
          <ac:spMkLst>
            <pc:docMk/>
            <pc:sldMk cId="2858277977" sldId="523"/>
            <ac:spMk id="1116" creationId="{134C98B8-D8EE-49E6-953B-FFB87134D384}"/>
          </ac:spMkLst>
        </pc:spChg>
        <pc:spChg chg="add del mod">
          <ac:chgData name="Ragnhild Halvorsrud" userId="917ea340-fd63-490f-a7db-68428d24cf32" providerId="ADAL" clId="{3F26B701-AADC-4668-AAA4-FB7BA2B947B1}" dt="2020-06-19T09:18:16.536" v="5165"/>
          <ac:spMkLst>
            <pc:docMk/>
            <pc:sldMk cId="2858277977" sldId="523"/>
            <ac:spMk id="1117" creationId="{88411743-6CEA-4DCA-9685-39C886F873A0}"/>
          </ac:spMkLst>
        </pc:spChg>
        <pc:spChg chg="add del mod">
          <ac:chgData name="Ragnhild Halvorsrud" userId="917ea340-fd63-490f-a7db-68428d24cf32" providerId="ADAL" clId="{3F26B701-AADC-4668-AAA4-FB7BA2B947B1}" dt="2020-06-19T09:18:16.536" v="5165"/>
          <ac:spMkLst>
            <pc:docMk/>
            <pc:sldMk cId="2858277977" sldId="523"/>
            <ac:spMk id="1118" creationId="{1CF977BA-2CB9-4669-9B4F-493E14D5E455}"/>
          </ac:spMkLst>
        </pc:spChg>
        <pc:spChg chg="add del mod">
          <ac:chgData name="Ragnhild Halvorsrud" userId="917ea340-fd63-490f-a7db-68428d24cf32" providerId="ADAL" clId="{3F26B701-AADC-4668-AAA4-FB7BA2B947B1}" dt="2020-06-19T09:18:16.536" v="5165"/>
          <ac:spMkLst>
            <pc:docMk/>
            <pc:sldMk cId="2858277977" sldId="523"/>
            <ac:spMk id="1120" creationId="{1012FB43-C0AC-45EA-B499-F616127A19FC}"/>
          </ac:spMkLst>
        </pc:spChg>
        <pc:spChg chg="add del mod">
          <ac:chgData name="Ragnhild Halvorsrud" userId="917ea340-fd63-490f-a7db-68428d24cf32" providerId="ADAL" clId="{3F26B701-AADC-4668-AAA4-FB7BA2B947B1}" dt="2020-06-19T09:18:16.536" v="5165"/>
          <ac:spMkLst>
            <pc:docMk/>
            <pc:sldMk cId="2858277977" sldId="523"/>
            <ac:spMk id="1121" creationId="{2702AFDC-42D3-48C8-A661-DCAFADF39A3D}"/>
          </ac:spMkLst>
        </pc:spChg>
        <pc:spChg chg="add del mod">
          <ac:chgData name="Ragnhild Halvorsrud" userId="917ea340-fd63-490f-a7db-68428d24cf32" providerId="ADAL" clId="{3F26B701-AADC-4668-AAA4-FB7BA2B947B1}" dt="2020-06-19T09:18:16.536" v="5165"/>
          <ac:spMkLst>
            <pc:docMk/>
            <pc:sldMk cId="2858277977" sldId="523"/>
            <ac:spMk id="1122" creationId="{695AEE1E-6C49-4020-9134-CE56E6C0A3B8}"/>
          </ac:spMkLst>
        </pc:spChg>
        <pc:spChg chg="add del mod">
          <ac:chgData name="Ragnhild Halvorsrud" userId="917ea340-fd63-490f-a7db-68428d24cf32" providerId="ADAL" clId="{3F26B701-AADC-4668-AAA4-FB7BA2B947B1}" dt="2020-06-19T09:18:16.536" v="5165"/>
          <ac:spMkLst>
            <pc:docMk/>
            <pc:sldMk cId="2858277977" sldId="523"/>
            <ac:spMk id="1123" creationId="{A7DD9F36-FE38-423A-B59E-F69B8159C65C}"/>
          </ac:spMkLst>
        </pc:spChg>
        <pc:spChg chg="add del mod">
          <ac:chgData name="Ragnhild Halvorsrud" userId="917ea340-fd63-490f-a7db-68428d24cf32" providerId="ADAL" clId="{3F26B701-AADC-4668-AAA4-FB7BA2B947B1}" dt="2020-06-19T09:18:16.536" v="5165"/>
          <ac:spMkLst>
            <pc:docMk/>
            <pc:sldMk cId="2858277977" sldId="523"/>
            <ac:spMk id="1124" creationId="{AB89A3D7-573F-4265-9577-1F2F1F5E8BEA}"/>
          </ac:spMkLst>
        </pc:spChg>
        <pc:spChg chg="add del mod">
          <ac:chgData name="Ragnhild Halvorsrud" userId="917ea340-fd63-490f-a7db-68428d24cf32" providerId="ADAL" clId="{3F26B701-AADC-4668-AAA4-FB7BA2B947B1}" dt="2020-06-19T09:18:16.536" v="5165"/>
          <ac:spMkLst>
            <pc:docMk/>
            <pc:sldMk cId="2858277977" sldId="523"/>
            <ac:spMk id="1125" creationId="{C4774E66-D323-45BD-9530-0545BA0B3E3E}"/>
          </ac:spMkLst>
        </pc:spChg>
        <pc:spChg chg="add del mod">
          <ac:chgData name="Ragnhild Halvorsrud" userId="917ea340-fd63-490f-a7db-68428d24cf32" providerId="ADAL" clId="{3F26B701-AADC-4668-AAA4-FB7BA2B947B1}" dt="2020-06-19T09:18:16.536" v="5165"/>
          <ac:spMkLst>
            <pc:docMk/>
            <pc:sldMk cId="2858277977" sldId="523"/>
            <ac:spMk id="1126" creationId="{CB144C83-25C2-474B-882B-3848D38B3D58}"/>
          </ac:spMkLst>
        </pc:spChg>
        <pc:spChg chg="add del mod">
          <ac:chgData name="Ragnhild Halvorsrud" userId="917ea340-fd63-490f-a7db-68428d24cf32" providerId="ADAL" clId="{3F26B701-AADC-4668-AAA4-FB7BA2B947B1}" dt="2020-06-19T09:18:16.536" v="5165"/>
          <ac:spMkLst>
            <pc:docMk/>
            <pc:sldMk cId="2858277977" sldId="523"/>
            <ac:spMk id="1127" creationId="{D04FEC52-9273-41F8-8297-671600350D0F}"/>
          </ac:spMkLst>
        </pc:spChg>
        <pc:spChg chg="add del mod">
          <ac:chgData name="Ragnhild Halvorsrud" userId="917ea340-fd63-490f-a7db-68428d24cf32" providerId="ADAL" clId="{3F26B701-AADC-4668-AAA4-FB7BA2B947B1}" dt="2020-06-19T09:18:16.536" v="5165"/>
          <ac:spMkLst>
            <pc:docMk/>
            <pc:sldMk cId="2858277977" sldId="523"/>
            <ac:spMk id="1128" creationId="{694EAAEC-4B5E-414E-91C3-C6750869DC1D}"/>
          </ac:spMkLst>
        </pc:spChg>
        <pc:spChg chg="add del mod">
          <ac:chgData name="Ragnhild Halvorsrud" userId="917ea340-fd63-490f-a7db-68428d24cf32" providerId="ADAL" clId="{3F26B701-AADC-4668-AAA4-FB7BA2B947B1}" dt="2020-06-19T09:18:16.536" v="5165"/>
          <ac:spMkLst>
            <pc:docMk/>
            <pc:sldMk cId="2858277977" sldId="523"/>
            <ac:spMk id="1136" creationId="{DDEDD172-FF1A-4E43-ADBB-558132AB2AE9}"/>
          </ac:spMkLst>
        </pc:spChg>
        <pc:spChg chg="add del mod">
          <ac:chgData name="Ragnhild Halvorsrud" userId="917ea340-fd63-490f-a7db-68428d24cf32" providerId="ADAL" clId="{3F26B701-AADC-4668-AAA4-FB7BA2B947B1}" dt="2020-06-19T09:18:16.536" v="5165"/>
          <ac:spMkLst>
            <pc:docMk/>
            <pc:sldMk cId="2858277977" sldId="523"/>
            <ac:spMk id="1138" creationId="{58DB990F-BE51-4C02-984B-83FC6CCB857C}"/>
          </ac:spMkLst>
        </pc:spChg>
        <pc:spChg chg="add del mod">
          <ac:chgData name="Ragnhild Halvorsrud" userId="917ea340-fd63-490f-a7db-68428d24cf32" providerId="ADAL" clId="{3F26B701-AADC-4668-AAA4-FB7BA2B947B1}" dt="2020-06-19T09:18:16.536" v="5165"/>
          <ac:spMkLst>
            <pc:docMk/>
            <pc:sldMk cId="2858277977" sldId="523"/>
            <ac:spMk id="1141" creationId="{DED5AA31-A718-4E67-88D7-C0CC3243A50A}"/>
          </ac:spMkLst>
        </pc:spChg>
        <pc:spChg chg="add del mod">
          <ac:chgData name="Ragnhild Halvorsrud" userId="917ea340-fd63-490f-a7db-68428d24cf32" providerId="ADAL" clId="{3F26B701-AADC-4668-AAA4-FB7BA2B947B1}" dt="2020-06-19T09:18:16.536" v="5165"/>
          <ac:spMkLst>
            <pc:docMk/>
            <pc:sldMk cId="2858277977" sldId="523"/>
            <ac:spMk id="1142" creationId="{7DC60D96-4931-4E96-8C41-2DA2773EB5FF}"/>
          </ac:spMkLst>
        </pc:spChg>
        <pc:spChg chg="add del mod">
          <ac:chgData name="Ragnhild Halvorsrud" userId="917ea340-fd63-490f-a7db-68428d24cf32" providerId="ADAL" clId="{3F26B701-AADC-4668-AAA4-FB7BA2B947B1}" dt="2020-06-19T09:18:16.536" v="5165"/>
          <ac:spMkLst>
            <pc:docMk/>
            <pc:sldMk cId="2858277977" sldId="523"/>
            <ac:spMk id="1145" creationId="{C65E9C9F-D6AC-4C30-AEF6-447739858B36}"/>
          </ac:spMkLst>
        </pc:spChg>
        <pc:spChg chg="add del mod">
          <ac:chgData name="Ragnhild Halvorsrud" userId="917ea340-fd63-490f-a7db-68428d24cf32" providerId="ADAL" clId="{3F26B701-AADC-4668-AAA4-FB7BA2B947B1}" dt="2020-06-19T09:18:16.536" v="5165"/>
          <ac:spMkLst>
            <pc:docMk/>
            <pc:sldMk cId="2858277977" sldId="523"/>
            <ac:spMk id="1146" creationId="{93A3FA98-C81D-4540-AEBC-FCBF7E9AC053}"/>
          </ac:spMkLst>
        </pc:spChg>
        <pc:spChg chg="add del mod">
          <ac:chgData name="Ragnhild Halvorsrud" userId="917ea340-fd63-490f-a7db-68428d24cf32" providerId="ADAL" clId="{3F26B701-AADC-4668-AAA4-FB7BA2B947B1}" dt="2020-06-19T09:18:16.536" v="5165"/>
          <ac:spMkLst>
            <pc:docMk/>
            <pc:sldMk cId="2858277977" sldId="523"/>
            <ac:spMk id="1148" creationId="{D6D041FE-39EE-4F1C-8A41-33F15D20CB4E}"/>
          </ac:spMkLst>
        </pc:spChg>
        <pc:spChg chg="add del mod">
          <ac:chgData name="Ragnhild Halvorsrud" userId="917ea340-fd63-490f-a7db-68428d24cf32" providerId="ADAL" clId="{3F26B701-AADC-4668-AAA4-FB7BA2B947B1}" dt="2020-06-19T09:18:16.536" v="5165"/>
          <ac:spMkLst>
            <pc:docMk/>
            <pc:sldMk cId="2858277977" sldId="523"/>
            <ac:spMk id="1151" creationId="{C3207E00-5AD7-48CF-8927-2A938E81736D}"/>
          </ac:spMkLst>
        </pc:spChg>
        <pc:spChg chg="add del mod">
          <ac:chgData name="Ragnhild Halvorsrud" userId="917ea340-fd63-490f-a7db-68428d24cf32" providerId="ADAL" clId="{3F26B701-AADC-4668-AAA4-FB7BA2B947B1}" dt="2020-06-19T09:18:16.536" v="5165"/>
          <ac:spMkLst>
            <pc:docMk/>
            <pc:sldMk cId="2858277977" sldId="523"/>
            <ac:spMk id="1152" creationId="{19A7171B-B6CD-465B-B700-3F230038B50B}"/>
          </ac:spMkLst>
        </pc:spChg>
        <pc:spChg chg="add del mod">
          <ac:chgData name="Ragnhild Halvorsrud" userId="917ea340-fd63-490f-a7db-68428d24cf32" providerId="ADAL" clId="{3F26B701-AADC-4668-AAA4-FB7BA2B947B1}" dt="2020-06-19T09:18:16.536" v="5165"/>
          <ac:spMkLst>
            <pc:docMk/>
            <pc:sldMk cId="2858277977" sldId="523"/>
            <ac:spMk id="1153" creationId="{2994F08F-B6BF-462D-A844-238E8434290B}"/>
          </ac:spMkLst>
        </pc:spChg>
        <pc:spChg chg="add del mod">
          <ac:chgData name="Ragnhild Halvorsrud" userId="917ea340-fd63-490f-a7db-68428d24cf32" providerId="ADAL" clId="{3F26B701-AADC-4668-AAA4-FB7BA2B947B1}" dt="2020-06-19T09:18:16.536" v="5165"/>
          <ac:spMkLst>
            <pc:docMk/>
            <pc:sldMk cId="2858277977" sldId="523"/>
            <ac:spMk id="1154" creationId="{5F414B62-2CD6-484A-8144-99D8E9DF7588}"/>
          </ac:spMkLst>
        </pc:spChg>
        <pc:spChg chg="add del mod">
          <ac:chgData name="Ragnhild Halvorsrud" userId="917ea340-fd63-490f-a7db-68428d24cf32" providerId="ADAL" clId="{3F26B701-AADC-4668-AAA4-FB7BA2B947B1}" dt="2020-06-19T09:18:16.536" v="5165"/>
          <ac:spMkLst>
            <pc:docMk/>
            <pc:sldMk cId="2858277977" sldId="523"/>
            <ac:spMk id="1159" creationId="{61DF33C8-6921-4E26-8D02-DFBDF41FED8C}"/>
          </ac:spMkLst>
        </pc:spChg>
        <pc:spChg chg="add del mod">
          <ac:chgData name="Ragnhild Halvorsrud" userId="917ea340-fd63-490f-a7db-68428d24cf32" providerId="ADAL" clId="{3F26B701-AADC-4668-AAA4-FB7BA2B947B1}" dt="2020-06-19T09:18:16.536" v="5165"/>
          <ac:spMkLst>
            <pc:docMk/>
            <pc:sldMk cId="2858277977" sldId="523"/>
            <ac:spMk id="1161" creationId="{A1E5DE3B-91A8-4796-8A80-9FA3D4CC6DBA}"/>
          </ac:spMkLst>
        </pc:spChg>
        <pc:spChg chg="add del mod">
          <ac:chgData name="Ragnhild Halvorsrud" userId="917ea340-fd63-490f-a7db-68428d24cf32" providerId="ADAL" clId="{3F26B701-AADC-4668-AAA4-FB7BA2B947B1}" dt="2020-06-19T09:18:16.536" v="5165"/>
          <ac:spMkLst>
            <pc:docMk/>
            <pc:sldMk cId="2858277977" sldId="523"/>
            <ac:spMk id="1164" creationId="{D6440982-DE3C-47E1-B311-636432E8CB02}"/>
          </ac:spMkLst>
        </pc:spChg>
        <pc:spChg chg="add del mod">
          <ac:chgData name="Ragnhild Halvorsrud" userId="917ea340-fd63-490f-a7db-68428d24cf32" providerId="ADAL" clId="{3F26B701-AADC-4668-AAA4-FB7BA2B947B1}" dt="2020-06-19T09:18:16.536" v="5165"/>
          <ac:spMkLst>
            <pc:docMk/>
            <pc:sldMk cId="2858277977" sldId="523"/>
            <ac:spMk id="1165" creationId="{6986B43F-1AC9-421D-84FE-171289FEBAF2}"/>
          </ac:spMkLst>
        </pc:spChg>
        <pc:spChg chg="add del mod">
          <ac:chgData name="Ragnhild Halvorsrud" userId="917ea340-fd63-490f-a7db-68428d24cf32" providerId="ADAL" clId="{3F26B701-AADC-4668-AAA4-FB7BA2B947B1}" dt="2020-06-19T09:18:16.536" v="5165"/>
          <ac:spMkLst>
            <pc:docMk/>
            <pc:sldMk cId="2858277977" sldId="523"/>
            <ac:spMk id="1166" creationId="{A1D60DE2-20FE-402A-AFD5-EC70A479CD2F}"/>
          </ac:spMkLst>
        </pc:spChg>
        <pc:spChg chg="add del mod">
          <ac:chgData name="Ragnhild Halvorsrud" userId="917ea340-fd63-490f-a7db-68428d24cf32" providerId="ADAL" clId="{3F26B701-AADC-4668-AAA4-FB7BA2B947B1}" dt="2020-06-19T09:18:16.536" v="5165"/>
          <ac:spMkLst>
            <pc:docMk/>
            <pc:sldMk cId="2858277977" sldId="523"/>
            <ac:spMk id="1168" creationId="{92B62FEC-9D2B-41BE-B87F-C6FCDC3714FD}"/>
          </ac:spMkLst>
        </pc:spChg>
        <pc:spChg chg="add del mod">
          <ac:chgData name="Ragnhild Halvorsrud" userId="917ea340-fd63-490f-a7db-68428d24cf32" providerId="ADAL" clId="{3F26B701-AADC-4668-AAA4-FB7BA2B947B1}" dt="2020-06-19T09:18:16.536" v="5165"/>
          <ac:spMkLst>
            <pc:docMk/>
            <pc:sldMk cId="2858277977" sldId="523"/>
            <ac:spMk id="1169" creationId="{F8CC6B01-BB9F-4B45-B2FC-AB67DF6B1496}"/>
          </ac:spMkLst>
        </pc:spChg>
        <pc:spChg chg="add del mod">
          <ac:chgData name="Ragnhild Halvorsrud" userId="917ea340-fd63-490f-a7db-68428d24cf32" providerId="ADAL" clId="{3F26B701-AADC-4668-AAA4-FB7BA2B947B1}" dt="2020-06-19T09:18:16.536" v="5165"/>
          <ac:spMkLst>
            <pc:docMk/>
            <pc:sldMk cId="2858277977" sldId="523"/>
            <ac:spMk id="1170" creationId="{1775B904-5C6E-4B73-A224-EF3CC1CFFBD3}"/>
          </ac:spMkLst>
        </pc:spChg>
        <pc:spChg chg="add del mod">
          <ac:chgData name="Ragnhild Halvorsrud" userId="917ea340-fd63-490f-a7db-68428d24cf32" providerId="ADAL" clId="{3F26B701-AADC-4668-AAA4-FB7BA2B947B1}" dt="2020-06-19T09:18:16.536" v="5165"/>
          <ac:spMkLst>
            <pc:docMk/>
            <pc:sldMk cId="2858277977" sldId="523"/>
            <ac:spMk id="1174" creationId="{6AB17F6F-A0A5-4661-A68A-15181A3F5E32}"/>
          </ac:spMkLst>
        </pc:spChg>
        <pc:spChg chg="add del mod">
          <ac:chgData name="Ragnhild Halvorsrud" userId="917ea340-fd63-490f-a7db-68428d24cf32" providerId="ADAL" clId="{3F26B701-AADC-4668-AAA4-FB7BA2B947B1}" dt="2020-06-19T09:18:16.536" v="5165"/>
          <ac:spMkLst>
            <pc:docMk/>
            <pc:sldMk cId="2858277977" sldId="523"/>
            <ac:spMk id="1175" creationId="{7C27B832-4874-4159-924A-C251DA711E89}"/>
          </ac:spMkLst>
        </pc:spChg>
        <pc:spChg chg="add del mod">
          <ac:chgData name="Ragnhild Halvorsrud" userId="917ea340-fd63-490f-a7db-68428d24cf32" providerId="ADAL" clId="{3F26B701-AADC-4668-AAA4-FB7BA2B947B1}" dt="2020-06-19T09:18:16.536" v="5165"/>
          <ac:spMkLst>
            <pc:docMk/>
            <pc:sldMk cId="2858277977" sldId="523"/>
            <ac:spMk id="1179" creationId="{BCF9036E-48BB-4461-A5D7-8A6EF88790C7}"/>
          </ac:spMkLst>
        </pc:spChg>
        <pc:spChg chg="add del mod">
          <ac:chgData name="Ragnhild Halvorsrud" userId="917ea340-fd63-490f-a7db-68428d24cf32" providerId="ADAL" clId="{3F26B701-AADC-4668-AAA4-FB7BA2B947B1}" dt="2020-06-19T09:18:16.536" v="5165"/>
          <ac:spMkLst>
            <pc:docMk/>
            <pc:sldMk cId="2858277977" sldId="523"/>
            <ac:spMk id="1182" creationId="{5662E027-FD2B-4489-99A8-BDDD97DF3E49}"/>
          </ac:spMkLst>
        </pc:spChg>
        <pc:spChg chg="add del mod">
          <ac:chgData name="Ragnhild Halvorsrud" userId="917ea340-fd63-490f-a7db-68428d24cf32" providerId="ADAL" clId="{3F26B701-AADC-4668-AAA4-FB7BA2B947B1}" dt="2020-06-19T09:18:16.536" v="5165"/>
          <ac:spMkLst>
            <pc:docMk/>
            <pc:sldMk cId="2858277977" sldId="523"/>
            <ac:spMk id="1184" creationId="{08D2F10E-17CC-43A4-B20A-080383CA10C3}"/>
          </ac:spMkLst>
        </pc:spChg>
        <pc:spChg chg="add del mod">
          <ac:chgData name="Ragnhild Halvorsrud" userId="917ea340-fd63-490f-a7db-68428d24cf32" providerId="ADAL" clId="{3F26B701-AADC-4668-AAA4-FB7BA2B947B1}" dt="2020-06-19T09:18:16.536" v="5165"/>
          <ac:spMkLst>
            <pc:docMk/>
            <pc:sldMk cId="2858277977" sldId="523"/>
            <ac:spMk id="1185" creationId="{5D1A8D04-AFAD-4D30-8A65-B345B6C01CE8}"/>
          </ac:spMkLst>
        </pc:spChg>
        <pc:spChg chg="add del mod">
          <ac:chgData name="Ragnhild Halvorsrud" userId="917ea340-fd63-490f-a7db-68428d24cf32" providerId="ADAL" clId="{3F26B701-AADC-4668-AAA4-FB7BA2B947B1}" dt="2020-06-19T09:18:16.536" v="5165"/>
          <ac:spMkLst>
            <pc:docMk/>
            <pc:sldMk cId="2858277977" sldId="523"/>
            <ac:spMk id="1186" creationId="{6CFD92DE-8F3E-40F7-94E4-1243D3D38EE1}"/>
          </ac:spMkLst>
        </pc:spChg>
        <pc:spChg chg="add del mod">
          <ac:chgData name="Ragnhild Halvorsrud" userId="917ea340-fd63-490f-a7db-68428d24cf32" providerId="ADAL" clId="{3F26B701-AADC-4668-AAA4-FB7BA2B947B1}" dt="2020-06-19T09:18:16.536" v="5165"/>
          <ac:spMkLst>
            <pc:docMk/>
            <pc:sldMk cId="2858277977" sldId="523"/>
            <ac:spMk id="1189" creationId="{8535002C-3728-4335-B823-7C48A1AD7835}"/>
          </ac:spMkLst>
        </pc:spChg>
        <pc:spChg chg="add del mod">
          <ac:chgData name="Ragnhild Halvorsrud" userId="917ea340-fd63-490f-a7db-68428d24cf32" providerId="ADAL" clId="{3F26B701-AADC-4668-AAA4-FB7BA2B947B1}" dt="2020-06-19T09:18:16.536" v="5165"/>
          <ac:spMkLst>
            <pc:docMk/>
            <pc:sldMk cId="2858277977" sldId="523"/>
            <ac:spMk id="1191" creationId="{5816556F-449B-4179-96F9-79151A5C02C7}"/>
          </ac:spMkLst>
        </pc:spChg>
        <pc:spChg chg="add del mod">
          <ac:chgData name="Ragnhild Halvorsrud" userId="917ea340-fd63-490f-a7db-68428d24cf32" providerId="ADAL" clId="{3F26B701-AADC-4668-AAA4-FB7BA2B947B1}" dt="2020-06-19T09:18:16.536" v="5165"/>
          <ac:spMkLst>
            <pc:docMk/>
            <pc:sldMk cId="2858277977" sldId="523"/>
            <ac:spMk id="1193" creationId="{F6FD583E-C4F9-443C-9B94-CC9A6923EDD8}"/>
          </ac:spMkLst>
        </pc:spChg>
        <pc:spChg chg="add del mod">
          <ac:chgData name="Ragnhild Halvorsrud" userId="917ea340-fd63-490f-a7db-68428d24cf32" providerId="ADAL" clId="{3F26B701-AADC-4668-AAA4-FB7BA2B947B1}" dt="2020-06-19T09:18:16.536" v="5165"/>
          <ac:spMkLst>
            <pc:docMk/>
            <pc:sldMk cId="2858277977" sldId="523"/>
            <ac:spMk id="1194" creationId="{005A705F-CA4B-4A4C-8B53-5B6A4133857B}"/>
          </ac:spMkLst>
        </pc:spChg>
        <pc:spChg chg="add del mod">
          <ac:chgData name="Ragnhild Halvorsrud" userId="917ea340-fd63-490f-a7db-68428d24cf32" providerId="ADAL" clId="{3F26B701-AADC-4668-AAA4-FB7BA2B947B1}" dt="2020-06-19T09:18:16.536" v="5165"/>
          <ac:spMkLst>
            <pc:docMk/>
            <pc:sldMk cId="2858277977" sldId="523"/>
            <ac:spMk id="1195" creationId="{19250DB3-66B9-499C-B467-0BDD3F74C3E2}"/>
          </ac:spMkLst>
        </pc:spChg>
        <pc:spChg chg="add del mod">
          <ac:chgData name="Ragnhild Halvorsrud" userId="917ea340-fd63-490f-a7db-68428d24cf32" providerId="ADAL" clId="{3F26B701-AADC-4668-AAA4-FB7BA2B947B1}" dt="2020-06-19T09:18:16.536" v="5165"/>
          <ac:spMkLst>
            <pc:docMk/>
            <pc:sldMk cId="2858277977" sldId="523"/>
            <ac:spMk id="1197" creationId="{29E7C7DD-4817-47A2-9B46-F14C996F7F03}"/>
          </ac:spMkLst>
        </pc:spChg>
        <pc:spChg chg="add del mod">
          <ac:chgData name="Ragnhild Halvorsrud" userId="917ea340-fd63-490f-a7db-68428d24cf32" providerId="ADAL" clId="{3F26B701-AADC-4668-AAA4-FB7BA2B947B1}" dt="2020-06-19T09:18:16.536" v="5165"/>
          <ac:spMkLst>
            <pc:docMk/>
            <pc:sldMk cId="2858277977" sldId="523"/>
            <ac:spMk id="1201" creationId="{0C908A88-15BA-4433-9211-250039CC6094}"/>
          </ac:spMkLst>
        </pc:spChg>
        <pc:spChg chg="add del mod">
          <ac:chgData name="Ragnhild Halvorsrud" userId="917ea340-fd63-490f-a7db-68428d24cf32" providerId="ADAL" clId="{3F26B701-AADC-4668-AAA4-FB7BA2B947B1}" dt="2020-06-19T09:18:16.536" v="5165"/>
          <ac:spMkLst>
            <pc:docMk/>
            <pc:sldMk cId="2858277977" sldId="523"/>
            <ac:spMk id="1202" creationId="{F37AA9EA-95B5-4FD6-8DCA-A214BCA07BFB}"/>
          </ac:spMkLst>
        </pc:spChg>
        <pc:spChg chg="add del mod">
          <ac:chgData name="Ragnhild Halvorsrud" userId="917ea340-fd63-490f-a7db-68428d24cf32" providerId="ADAL" clId="{3F26B701-AADC-4668-AAA4-FB7BA2B947B1}" dt="2020-06-19T09:18:16.536" v="5165"/>
          <ac:spMkLst>
            <pc:docMk/>
            <pc:sldMk cId="2858277977" sldId="523"/>
            <ac:spMk id="1214" creationId="{152486F0-5C56-4BAC-A05A-4FFAC474E201}"/>
          </ac:spMkLst>
        </pc:spChg>
        <pc:spChg chg="add del mod">
          <ac:chgData name="Ragnhild Halvorsrud" userId="917ea340-fd63-490f-a7db-68428d24cf32" providerId="ADAL" clId="{3F26B701-AADC-4668-AAA4-FB7BA2B947B1}" dt="2020-06-19T09:18:16.536" v="5165"/>
          <ac:spMkLst>
            <pc:docMk/>
            <pc:sldMk cId="2858277977" sldId="523"/>
            <ac:spMk id="1215" creationId="{87F479E4-AC2C-4BC9-960F-93D21F8C10AA}"/>
          </ac:spMkLst>
        </pc:spChg>
        <pc:spChg chg="mod">
          <ac:chgData name="Ragnhild Halvorsrud" userId="917ea340-fd63-490f-a7db-68428d24cf32" providerId="ADAL" clId="{3F26B701-AADC-4668-AAA4-FB7BA2B947B1}" dt="2020-06-19T09:18:16.638" v="5166"/>
          <ac:spMkLst>
            <pc:docMk/>
            <pc:sldMk cId="2858277977" sldId="523"/>
            <ac:spMk id="1219" creationId="{C174DF2A-C8BA-4596-8E35-17CEBC8E7AA6}"/>
          </ac:spMkLst>
        </pc:spChg>
        <pc:spChg chg="mod">
          <ac:chgData name="Ragnhild Halvorsrud" userId="917ea340-fd63-490f-a7db-68428d24cf32" providerId="ADAL" clId="{3F26B701-AADC-4668-AAA4-FB7BA2B947B1}" dt="2020-06-19T09:18:16.638" v="5166"/>
          <ac:spMkLst>
            <pc:docMk/>
            <pc:sldMk cId="2858277977" sldId="523"/>
            <ac:spMk id="1220" creationId="{472B5A8D-DCB1-47BE-A3CA-E17A589AC89D}"/>
          </ac:spMkLst>
        </pc:spChg>
        <pc:spChg chg="mod">
          <ac:chgData name="Ragnhild Halvorsrud" userId="917ea340-fd63-490f-a7db-68428d24cf32" providerId="ADAL" clId="{3F26B701-AADC-4668-AAA4-FB7BA2B947B1}" dt="2020-06-19T09:18:16.638" v="5166"/>
          <ac:spMkLst>
            <pc:docMk/>
            <pc:sldMk cId="2858277977" sldId="523"/>
            <ac:spMk id="1221" creationId="{6A320A83-0E06-42E3-80B5-6268C68ED8F2}"/>
          </ac:spMkLst>
        </pc:spChg>
        <pc:spChg chg="mod">
          <ac:chgData name="Ragnhild Halvorsrud" userId="917ea340-fd63-490f-a7db-68428d24cf32" providerId="ADAL" clId="{3F26B701-AADC-4668-AAA4-FB7BA2B947B1}" dt="2020-06-19T09:18:16.638" v="5166"/>
          <ac:spMkLst>
            <pc:docMk/>
            <pc:sldMk cId="2858277977" sldId="523"/>
            <ac:spMk id="1222" creationId="{289A7BAD-BB92-4254-ACA4-23F56990BB4F}"/>
          </ac:spMkLst>
        </pc:spChg>
        <pc:spChg chg="mod">
          <ac:chgData name="Ragnhild Halvorsrud" userId="917ea340-fd63-490f-a7db-68428d24cf32" providerId="ADAL" clId="{3F26B701-AADC-4668-AAA4-FB7BA2B947B1}" dt="2020-06-19T09:18:16.638" v="5166"/>
          <ac:spMkLst>
            <pc:docMk/>
            <pc:sldMk cId="2858277977" sldId="523"/>
            <ac:spMk id="1223" creationId="{ECD7228A-4B6B-4194-B997-340135F6FB1F}"/>
          </ac:spMkLst>
        </pc:spChg>
        <pc:spChg chg="mod">
          <ac:chgData name="Ragnhild Halvorsrud" userId="917ea340-fd63-490f-a7db-68428d24cf32" providerId="ADAL" clId="{3F26B701-AADC-4668-AAA4-FB7BA2B947B1}" dt="2020-06-19T09:18:16.638" v="5166"/>
          <ac:spMkLst>
            <pc:docMk/>
            <pc:sldMk cId="2858277977" sldId="523"/>
            <ac:spMk id="1224" creationId="{1F30E0C8-D59B-41FA-A83B-3CCE55AD5F96}"/>
          </ac:spMkLst>
        </pc:spChg>
        <pc:spChg chg="mod">
          <ac:chgData name="Ragnhild Halvorsrud" userId="917ea340-fd63-490f-a7db-68428d24cf32" providerId="ADAL" clId="{3F26B701-AADC-4668-AAA4-FB7BA2B947B1}" dt="2020-06-19T09:18:16.638" v="5166"/>
          <ac:spMkLst>
            <pc:docMk/>
            <pc:sldMk cId="2858277977" sldId="523"/>
            <ac:spMk id="1225" creationId="{493F1460-1AEF-40E4-9149-D7B1A8FC5513}"/>
          </ac:spMkLst>
        </pc:spChg>
        <pc:spChg chg="mod">
          <ac:chgData name="Ragnhild Halvorsrud" userId="917ea340-fd63-490f-a7db-68428d24cf32" providerId="ADAL" clId="{3F26B701-AADC-4668-AAA4-FB7BA2B947B1}" dt="2020-06-19T09:18:16.638" v="5166"/>
          <ac:spMkLst>
            <pc:docMk/>
            <pc:sldMk cId="2858277977" sldId="523"/>
            <ac:spMk id="1226" creationId="{AE669AA4-0BBD-4C6F-BE13-6F7ADBC1D5EA}"/>
          </ac:spMkLst>
        </pc:spChg>
        <pc:spChg chg="mod">
          <ac:chgData name="Ragnhild Halvorsrud" userId="917ea340-fd63-490f-a7db-68428d24cf32" providerId="ADAL" clId="{3F26B701-AADC-4668-AAA4-FB7BA2B947B1}" dt="2020-06-19T09:18:16.638" v="5166"/>
          <ac:spMkLst>
            <pc:docMk/>
            <pc:sldMk cId="2858277977" sldId="523"/>
            <ac:spMk id="1228" creationId="{109022BE-7312-4A3B-AA60-FD3D25A7AD62}"/>
          </ac:spMkLst>
        </pc:spChg>
        <pc:spChg chg="mod">
          <ac:chgData name="Ragnhild Halvorsrud" userId="917ea340-fd63-490f-a7db-68428d24cf32" providerId="ADAL" clId="{3F26B701-AADC-4668-AAA4-FB7BA2B947B1}" dt="2020-06-19T09:18:16.638" v="5166"/>
          <ac:spMkLst>
            <pc:docMk/>
            <pc:sldMk cId="2858277977" sldId="523"/>
            <ac:spMk id="1229" creationId="{9D33F2AF-6DBB-4DD9-A01D-878A87D8F9D6}"/>
          </ac:spMkLst>
        </pc:spChg>
        <pc:spChg chg="mod">
          <ac:chgData name="Ragnhild Halvorsrud" userId="917ea340-fd63-490f-a7db-68428d24cf32" providerId="ADAL" clId="{3F26B701-AADC-4668-AAA4-FB7BA2B947B1}" dt="2020-06-19T09:18:16.638" v="5166"/>
          <ac:spMkLst>
            <pc:docMk/>
            <pc:sldMk cId="2858277977" sldId="523"/>
            <ac:spMk id="1230" creationId="{E4F73039-9D35-4C50-9CC3-EB3A1355A06A}"/>
          </ac:spMkLst>
        </pc:spChg>
        <pc:spChg chg="mod">
          <ac:chgData name="Ragnhild Halvorsrud" userId="917ea340-fd63-490f-a7db-68428d24cf32" providerId="ADAL" clId="{3F26B701-AADC-4668-AAA4-FB7BA2B947B1}" dt="2020-06-19T09:18:16.638" v="5166"/>
          <ac:spMkLst>
            <pc:docMk/>
            <pc:sldMk cId="2858277977" sldId="523"/>
            <ac:spMk id="1231" creationId="{3AC21B4E-2AF7-4784-9987-A950BD183272}"/>
          </ac:spMkLst>
        </pc:spChg>
        <pc:spChg chg="mod">
          <ac:chgData name="Ragnhild Halvorsrud" userId="917ea340-fd63-490f-a7db-68428d24cf32" providerId="ADAL" clId="{3F26B701-AADC-4668-AAA4-FB7BA2B947B1}" dt="2020-06-19T09:18:16.638" v="5166"/>
          <ac:spMkLst>
            <pc:docMk/>
            <pc:sldMk cId="2858277977" sldId="523"/>
            <ac:spMk id="1232" creationId="{2A0C3AB4-A9B4-47CC-B9B7-600C0D95AE46}"/>
          </ac:spMkLst>
        </pc:spChg>
        <pc:spChg chg="mod">
          <ac:chgData name="Ragnhild Halvorsrud" userId="917ea340-fd63-490f-a7db-68428d24cf32" providerId="ADAL" clId="{3F26B701-AADC-4668-AAA4-FB7BA2B947B1}" dt="2020-06-19T09:18:16.638" v="5166"/>
          <ac:spMkLst>
            <pc:docMk/>
            <pc:sldMk cId="2858277977" sldId="523"/>
            <ac:spMk id="1233" creationId="{A8E3FAB6-A5B1-4F7F-A4A9-BEB820454478}"/>
          </ac:spMkLst>
        </pc:spChg>
        <pc:spChg chg="mod">
          <ac:chgData name="Ragnhild Halvorsrud" userId="917ea340-fd63-490f-a7db-68428d24cf32" providerId="ADAL" clId="{3F26B701-AADC-4668-AAA4-FB7BA2B947B1}" dt="2020-06-19T09:18:16.638" v="5166"/>
          <ac:spMkLst>
            <pc:docMk/>
            <pc:sldMk cId="2858277977" sldId="523"/>
            <ac:spMk id="1234" creationId="{6752007F-1525-4A56-9210-28E7E24C71D5}"/>
          </ac:spMkLst>
        </pc:spChg>
        <pc:spChg chg="mod">
          <ac:chgData name="Ragnhild Halvorsrud" userId="917ea340-fd63-490f-a7db-68428d24cf32" providerId="ADAL" clId="{3F26B701-AADC-4668-AAA4-FB7BA2B947B1}" dt="2020-06-19T09:18:16.638" v="5166"/>
          <ac:spMkLst>
            <pc:docMk/>
            <pc:sldMk cId="2858277977" sldId="523"/>
            <ac:spMk id="1235" creationId="{2D337695-3E6C-4F9B-8AE9-73A958E2515C}"/>
          </ac:spMkLst>
        </pc:spChg>
        <pc:spChg chg="mod">
          <ac:chgData name="Ragnhild Halvorsrud" userId="917ea340-fd63-490f-a7db-68428d24cf32" providerId="ADAL" clId="{3F26B701-AADC-4668-AAA4-FB7BA2B947B1}" dt="2020-06-19T09:18:16.638" v="5166"/>
          <ac:spMkLst>
            <pc:docMk/>
            <pc:sldMk cId="2858277977" sldId="523"/>
            <ac:spMk id="1237" creationId="{211B56EE-11BE-4098-9CF6-F4926B30816D}"/>
          </ac:spMkLst>
        </pc:spChg>
        <pc:spChg chg="mod">
          <ac:chgData name="Ragnhild Halvorsrud" userId="917ea340-fd63-490f-a7db-68428d24cf32" providerId="ADAL" clId="{3F26B701-AADC-4668-AAA4-FB7BA2B947B1}" dt="2020-06-19T09:18:16.638" v="5166"/>
          <ac:spMkLst>
            <pc:docMk/>
            <pc:sldMk cId="2858277977" sldId="523"/>
            <ac:spMk id="1238" creationId="{8C8D8EA3-B1FC-456C-B729-E357ACBAA97D}"/>
          </ac:spMkLst>
        </pc:spChg>
        <pc:spChg chg="mod">
          <ac:chgData name="Ragnhild Halvorsrud" userId="917ea340-fd63-490f-a7db-68428d24cf32" providerId="ADAL" clId="{3F26B701-AADC-4668-AAA4-FB7BA2B947B1}" dt="2020-06-19T09:18:16.638" v="5166"/>
          <ac:spMkLst>
            <pc:docMk/>
            <pc:sldMk cId="2858277977" sldId="523"/>
            <ac:spMk id="1239" creationId="{B8C71B7A-F25F-4308-A883-94041F89613A}"/>
          </ac:spMkLst>
        </pc:spChg>
        <pc:spChg chg="mod">
          <ac:chgData name="Ragnhild Halvorsrud" userId="917ea340-fd63-490f-a7db-68428d24cf32" providerId="ADAL" clId="{3F26B701-AADC-4668-AAA4-FB7BA2B947B1}" dt="2020-06-19T09:18:16.638" v="5166"/>
          <ac:spMkLst>
            <pc:docMk/>
            <pc:sldMk cId="2858277977" sldId="523"/>
            <ac:spMk id="1240" creationId="{A2D28936-B765-457F-A69A-866F272AE8C1}"/>
          </ac:spMkLst>
        </pc:spChg>
        <pc:spChg chg="mod">
          <ac:chgData name="Ragnhild Halvorsrud" userId="917ea340-fd63-490f-a7db-68428d24cf32" providerId="ADAL" clId="{3F26B701-AADC-4668-AAA4-FB7BA2B947B1}" dt="2020-06-19T09:18:16.638" v="5166"/>
          <ac:spMkLst>
            <pc:docMk/>
            <pc:sldMk cId="2858277977" sldId="523"/>
            <ac:spMk id="1241" creationId="{79DA33CE-DAC1-432C-9B8A-4D493142EFB0}"/>
          </ac:spMkLst>
        </pc:spChg>
        <pc:spChg chg="mod">
          <ac:chgData name="Ragnhild Halvorsrud" userId="917ea340-fd63-490f-a7db-68428d24cf32" providerId="ADAL" clId="{3F26B701-AADC-4668-AAA4-FB7BA2B947B1}" dt="2020-06-19T09:18:16.638" v="5166"/>
          <ac:spMkLst>
            <pc:docMk/>
            <pc:sldMk cId="2858277977" sldId="523"/>
            <ac:spMk id="1242" creationId="{C352322E-92D9-4774-8F0D-307B375E7F2B}"/>
          </ac:spMkLst>
        </pc:spChg>
        <pc:spChg chg="mod">
          <ac:chgData name="Ragnhild Halvorsrud" userId="917ea340-fd63-490f-a7db-68428d24cf32" providerId="ADAL" clId="{3F26B701-AADC-4668-AAA4-FB7BA2B947B1}" dt="2020-06-19T09:18:16.638" v="5166"/>
          <ac:spMkLst>
            <pc:docMk/>
            <pc:sldMk cId="2858277977" sldId="523"/>
            <ac:spMk id="1243" creationId="{3743288F-E1B2-4F42-937F-DC0F6BF88EA4}"/>
          </ac:spMkLst>
        </pc:spChg>
        <pc:spChg chg="mod">
          <ac:chgData name="Ragnhild Halvorsrud" userId="917ea340-fd63-490f-a7db-68428d24cf32" providerId="ADAL" clId="{3F26B701-AADC-4668-AAA4-FB7BA2B947B1}" dt="2020-06-19T09:18:16.638" v="5166"/>
          <ac:spMkLst>
            <pc:docMk/>
            <pc:sldMk cId="2858277977" sldId="523"/>
            <ac:spMk id="1244" creationId="{BF04BF07-6137-4CAB-BE6C-466CE24900EE}"/>
          </ac:spMkLst>
        </pc:spChg>
        <pc:spChg chg="mod">
          <ac:chgData name="Ragnhild Halvorsrud" userId="917ea340-fd63-490f-a7db-68428d24cf32" providerId="ADAL" clId="{3F26B701-AADC-4668-AAA4-FB7BA2B947B1}" dt="2020-06-19T09:18:16.638" v="5166"/>
          <ac:spMkLst>
            <pc:docMk/>
            <pc:sldMk cId="2858277977" sldId="523"/>
            <ac:spMk id="1246" creationId="{D64B91D2-345C-4240-AE15-7EA3C17F0668}"/>
          </ac:spMkLst>
        </pc:spChg>
        <pc:spChg chg="mod">
          <ac:chgData name="Ragnhild Halvorsrud" userId="917ea340-fd63-490f-a7db-68428d24cf32" providerId="ADAL" clId="{3F26B701-AADC-4668-AAA4-FB7BA2B947B1}" dt="2020-06-19T09:18:16.638" v="5166"/>
          <ac:spMkLst>
            <pc:docMk/>
            <pc:sldMk cId="2858277977" sldId="523"/>
            <ac:spMk id="1247" creationId="{6342C0DF-2533-4D0B-888C-2D1FB95341B9}"/>
          </ac:spMkLst>
        </pc:spChg>
        <pc:spChg chg="mod">
          <ac:chgData name="Ragnhild Halvorsrud" userId="917ea340-fd63-490f-a7db-68428d24cf32" providerId="ADAL" clId="{3F26B701-AADC-4668-AAA4-FB7BA2B947B1}" dt="2020-06-19T09:18:16.638" v="5166"/>
          <ac:spMkLst>
            <pc:docMk/>
            <pc:sldMk cId="2858277977" sldId="523"/>
            <ac:spMk id="1248" creationId="{11C7017D-2168-4996-8FFF-B36FF37BBCC2}"/>
          </ac:spMkLst>
        </pc:spChg>
        <pc:spChg chg="mod">
          <ac:chgData name="Ragnhild Halvorsrud" userId="917ea340-fd63-490f-a7db-68428d24cf32" providerId="ADAL" clId="{3F26B701-AADC-4668-AAA4-FB7BA2B947B1}" dt="2020-06-19T09:18:16.638" v="5166"/>
          <ac:spMkLst>
            <pc:docMk/>
            <pc:sldMk cId="2858277977" sldId="523"/>
            <ac:spMk id="1249" creationId="{58CB5308-BF30-41D3-B94C-FC5133E74CA4}"/>
          </ac:spMkLst>
        </pc:spChg>
        <pc:spChg chg="mod">
          <ac:chgData name="Ragnhild Halvorsrud" userId="917ea340-fd63-490f-a7db-68428d24cf32" providerId="ADAL" clId="{3F26B701-AADC-4668-AAA4-FB7BA2B947B1}" dt="2020-06-19T09:18:16.638" v="5166"/>
          <ac:spMkLst>
            <pc:docMk/>
            <pc:sldMk cId="2858277977" sldId="523"/>
            <ac:spMk id="1250" creationId="{F1FDEED4-5DA0-4C2A-B612-C993A838F16E}"/>
          </ac:spMkLst>
        </pc:spChg>
        <pc:spChg chg="mod">
          <ac:chgData name="Ragnhild Halvorsrud" userId="917ea340-fd63-490f-a7db-68428d24cf32" providerId="ADAL" clId="{3F26B701-AADC-4668-AAA4-FB7BA2B947B1}" dt="2020-06-19T09:18:16.638" v="5166"/>
          <ac:spMkLst>
            <pc:docMk/>
            <pc:sldMk cId="2858277977" sldId="523"/>
            <ac:spMk id="1251" creationId="{007A02CF-6BF5-406D-9684-181ADE780A6B}"/>
          </ac:spMkLst>
        </pc:spChg>
        <pc:spChg chg="mod">
          <ac:chgData name="Ragnhild Halvorsrud" userId="917ea340-fd63-490f-a7db-68428d24cf32" providerId="ADAL" clId="{3F26B701-AADC-4668-AAA4-FB7BA2B947B1}" dt="2020-06-19T09:18:16.638" v="5166"/>
          <ac:spMkLst>
            <pc:docMk/>
            <pc:sldMk cId="2858277977" sldId="523"/>
            <ac:spMk id="1252" creationId="{B715EC42-E8DB-4A95-8D35-66B5CDFDCD11}"/>
          </ac:spMkLst>
        </pc:spChg>
        <pc:spChg chg="mod">
          <ac:chgData name="Ragnhild Halvorsrud" userId="917ea340-fd63-490f-a7db-68428d24cf32" providerId="ADAL" clId="{3F26B701-AADC-4668-AAA4-FB7BA2B947B1}" dt="2020-06-19T09:18:16.638" v="5166"/>
          <ac:spMkLst>
            <pc:docMk/>
            <pc:sldMk cId="2858277977" sldId="523"/>
            <ac:spMk id="1253" creationId="{9E9978D5-1F93-484A-897A-B78A359AB0D6}"/>
          </ac:spMkLst>
        </pc:spChg>
        <pc:spChg chg="mod">
          <ac:chgData name="Ragnhild Halvorsrud" userId="917ea340-fd63-490f-a7db-68428d24cf32" providerId="ADAL" clId="{3F26B701-AADC-4668-AAA4-FB7BA2B947B1}" dt="2020-06-19T09:18:16.638" v="5166"/>
          <ac:spMkLst>
            <pc:docMk/>
            <pc:sldMk cId="2858277977" sldId="523"/>
            <ac:spMk id="1255" creationId="{EB7F0B0E-EDE8-4A0A-9C78-8B91F15B1791}"/>
          </ac:spMkLst>
        </pc:spChg>
        <pc:spChg chg="mod">
          <ac:chgData name="Ragnhild Halvorsrud" userId="917ea340-fd63-490f-a7db-68428d24cf32" providerId="ADAL" clId="{3F26B701-AADC-4668-AAA4-FB7BA2B947B1}" dt="2020-06-19T09:18:16.638" v="5166"/>
          <ac:spMkLst>
            <pc:docMk/>
            <pc:sldMk cId="2858277977" sldId="523"/>
            <ac:spMk id="1256" creationId="{2ED8475D-7AE6-436C-B2E6-3B6EF05680A2}"/>
          </ac:spMkLst>
        </pc:spChg>
        <pc:spChg chg="mod">
          <ac:chgData name="Ragnhild Halvorsrud" userId="917ea340-fd63-490f-a7db-68428d24cf32" providerId="ADAL" clId="{3F26B701-AADC-4668-AAA4-FB7BA2B947B1}" dt="2020-06-19T09:18:16.638" v="5166"/>
          <ac:spMkLst>
            <pc:docMk/>
            <pc:sldMk cId="2858277977" sldId="523"/>
            <ac:spMk id="1257" creationId="{ED3EC3F8-165E-493F-B434-AD2F499CD237}"/>
          </ac:spMkLst>
        </pc:spChg>
        <pc:spChg chg="mod">
          <ac:chgData name="Ragnhild Halvorsrud" userId="917ea340-fd63-490f-a7db-68428d24cf32" providerId="ADAL" clId="{3F26B701-AADC-4668-AAA4-FB7BA2B947B1}" dt="2020-06-19T09:18:16.638" v="5166"/>
          <ac:spMkLst>
            <pc:docMk/>
            <pc:sldMk cId="2858277977" sldId="523"/>
            <ac:spMk id="1258" creationId="{C4AB78DF-DCF0-4A4F-9C57-C4855165C0CF}"/>
          </ac:spMkLst>
        </pc:spChg>
        <pc:spChg chg="mod">
          <ac:chgData name="Ragnhild Halvorsrud" userId="917ea340-fd63-490f-a7db-68428d24cf32" providerId="ADAL" clId="{3F26B701-AADC-4668-AAA4-FB7BA2B947B1}" dt="2020-06-19T09:18:16.638" v="5166"/>
          <ac:spMkLst>
            <pc:docMk/>
            <pc:sldMk cId="2858277977" sldId="523"/>
            <ac:spMk id="1259" creationId="{18C44F62-147B-46B4-8902-21672CC94359}"/>
          </ac:spMkLst>
        </pc:spChg>
        <pc:spChg chg="mod">
          <ac:chgData name="Ragnhild Halvorsrud" userId="917ea340-fd63-490f-a7db-68428d24cf32" providerId="ADAL" clId="{3F26B701-AADC-4668-AAA4-FB7BA2B947B1}" dt="2020-06-19T09:18:16.638" v="5166"/>
          <ac:spMkLst>
            <pc:docMk/>
            <pc:sldMk cId="2858277977" sldId="523"/>
            <ac:spMk id="1260" creationId="{4227A4C7-3240-4830-93AF-7BCB41AE121B}"/>
          </ac:spMkLst>
        </pc:spChg>
        <pc:spChg chg="mod">
          <ac:chgData name="Ragnhild Halvorsrud" userId="917ea340-fd63-490f-a7db-68428d24cf32" providerId="ADAL" clId="{3F26B701-AADC-4668-AAA4-FB7BA2B947B1}" dt="2020-06-19T09:18:16.638" v="5166"/>
          <ac:spMkLst>
            <pc:docMk/>
            <pc:sldMk cId="2858277977" sldId="523"/>
            <ac:spMk id="1261" creationId="{BA4BAEA9-AA58-4611-B828-40F4C5A9D1A3}"/>
          </ac:spMkLst>
        </pc:spChg>
        <pc:spChg chg="mod">
          <ac:chgData name="Ragnhild Halvorsrud" userId="917ea340-fd63-490f-a7db-68428d24cf32" providerId="ADAL" clId="{3F26B701-AADC-4668-AAA4-FB7BA2B947B1}" dt="2020-06-19T09:18:16.638" v="5166"/>
          <ac:spMkLst>
            <pc:docMk/>
            <pc:sldMk cId="2858277977" sldId="523"/>
            <ac:spMk id="1262" creationId="{A314351F-4078-4E65-B879-B9FA5AB6B942}"/>
          </ac:spMkLst>
        </pc:spChg>
        <pc:spChg chg="mod">
          <ac:chgData name="Ragnhild Halvorsrud" userId="917ea340-fd63-490f-a7db-68428d24cf32" providerId="ADAL" clId="{3F26B701-AADC-4668-AAA4-FB7BA2B947B1}" dt="2020-06-19T09:18:16.638" v="5166"/>
          <ac:spMkLst>
            <pc:docMk/>
            <pc:sldMk cId="2858277977" sldId="523"/>
            <ac:spMk id="1264" creationId="{EA38E79E-F781-4D51-B781-24E82B091BFF}"/>
          </ac:spMkLst>
        </pc:spChg>
        <pc:spChg chg="mod">
          <ac:chgData name="Ragnhild Halvorsrud" userId="917ea340-fd63-490f-a7db-68428d24cf32" providerId="ADAL" clId="{3F26B701-AADC-4668-AAA4-FB7BA2B947B1}" dt="2020-06-19T09:18:16.638" v="5166"/>
          <ac:spMkLst>
            <pc:docMk/>
            <pc:sldMk cId="2858277977" sldId="523"/>
            <ac:spMk id="1265" creationId="{233083D0-AB19-42DF-931F-74A0359C44B7}"/>
          </ac:spMkLst>
        </pc:spChg>
        <pc:spChg chg="mod">
          <ac:chgData name="Ragnhild Halvorsrud" userId="917ea340-fd63-490f-a7db-68428d24cf32" providerId="ADAL" clId="{3F26B701-AADC-4668-AAA4-FB7BA2B947B1}" dt="2020-06-19T09:18:16.638" v="5166"/>
          <ac:spMkLst>
            <pc:docMk/>
            <pc:sldMk cId="2858277977" sldId="523"/>
            <ac:spMk id="1266" creationId="{6069BED5-D2E7-4AFF-B378-FFA4CF1FADEA}"/>
          </ac:spMkLst>
        </pc:spChg>
        <pc:spChg chg="mod">
          <ac:chgData name="Ragnhild Halvorsrud" userId="917ea340-fd63-490f-a7db-68428d24cf32" providerId="ADAL" clId="{3F26B701-AADC-4668-AAA4-FB7BA2B947B1}" dt="2020-06-19T09:18:16.638" v="5166"/>
          <ac:spMkLst>
            <pc:docMk/>
            <pc:sldMk cId="2858277977" sldId="523"/>
            <ac:spMk id="1267" creationId="{C5D77CC6-88F8-4196-9936-DCB22C65AC4A}"/>
          </ac:spMkLst>
        </pc:spChg>
        <pc:spChg chg="mod">
          <ac:chgData name="Ragnhild Halvorsrud" userId="917ea340-fd63-490f-a7db-68428d24cf32" providerId="ADAL" clId="{3F26B701-AADC-4668-AAA4-FB7BA2B947B1}" dt="2020-06-19T09:18:16.638" v="5166"/>
          <ac:spMkLst>
            <pc:docMk/>
            <pc:sldMk cId="2858277977" sldId="523"/>
            <ac:spMk id="1268" creationId="{E81D946F-E519-49E8-8362-06F774911C3D}"/>
          </ac:spMkLst>
        </pc:spChg>
        <pc:spChg chg="mod">
          <ac:chgData name="Ragnhild Halvorsrud" userId="917ea340-fd63-490f-a7db-68428d24cf32" providerId="ADAL" clId="{3F26B701-AADC-4668-AAA4-FB7BA2B947B1}" dt="2020-06-19T09:18:16.638" v="5166"/>
          <ac:spMkLst>
            <pc:docMk/>
            <pc:sldMk cId="2858277977" sldId="523"/>
            <ac:spMk id="1269" creationId="{3A575E1F-B461-4DDD-A172-D1ED203BA799}"/>
          </ac:spMkLst>
        </pc:spChg>
        <pc:spChg chg="mod">
          <ac:chgData name="Ragnhild Halvorsrud" userId="917ea340-fd63-490f-a7db-68428d24cf32" providerId="ADAL" clId="{3F26B701-AADC-4668-AAA4-FB7BA2B947B1}" dt="2020-06-19T09:18:16.638" v="5166"/>
          <ac:spMkLst>
            <pc:docMk/>
            <pc:sldMk cId="2858277977" sldId="523"/>
            <ac:spMk id="1270" creationId="{360642A0-9A41-45C0-90D2-5D50938E3936}"/>
          </ac:spMkLst>
        </pc:spChg>
        <pc:spChg chg="mod">
          <ac:chgData name="Ragnhild Halvorsrud" userId="917ea340-fd63-490f-a7db-68428d24cf32" providerId="ADAL" clId="{3F26B701-AADC-4668-AAA4-FB7BA2B947B1}" dt="2020-06-19T09:18:16.638" v="5166"/>
          <ac:spMkLst>
            <pc:docMk/>
            <pc:sldMk cId="2858277977" sldId="523"/>
            <ac:spMk id="1271" creationId="{4FFE8199-8FEB-4B0F-BF3B-B4681A37C07E}"/>
          </ac:spMkLst>
        </pc:spChg>
        <pc:spChg chg="mod">
          <ac:chgData name="Ragnhild Halvorsrud" userId="917ea340-fd63-490f-a7db-68428d24cf32" providerId="ADAL" clId="{3F26B701-AADC-4668-AAA4-FB7BA2B947B1}" dt="2020-06-19T09:18:16.638" v="5166"/>
          <ac:spMkLst>
            <pc:docMk/>
            <pc:sldMk cId="2858277977" sldId="523"/>
            <ac:spMk id="1272" creationId="{BCC22824-6697-4416-A113-29C5250DE16A}"/>
          </ac:spMkLst>
        </pc:spChg>
        <pc:spChg chg="mod">
          <ac:chgData name="Ragnhild Halvorsrud" userId="917ea340-fd63-490f-a7db-68428d24cf32" providerId="ADAL" clId="{3F26B701-AADC-4668-AAA4-FB7BA2B947B1}" dt="2020-06-19T09:18:16.638" v="5166"/>
          <ac:spMkLst>
            <pc:docMk/>
            <pc:sldMk cId="2858277977" sldId="523"/>
            <ac:spMk id="1273" creationId="{48B12AF5-7E22-47C8-B9E6-245FA82A4100}"/>
          </ac:spMkLst>
        </pc:spChg>
        <pc:spChg chg="mod">
          <ac:chgData name="Ragnhild Halvorsrud" userId="917ea340-fd63-490f-a7db-68428d24cf32" providerId="ADAL" clId="{3F26B701-AADC-4668-AAA4-FB7BA2B947B1}" dt="2020-06-19T09:18:16.638" v="5166"/>
          <ac:spMkLst>
            <pc:docMk/>
            <pc:sldMk cId="2858277977" sldId="523"/>
            <ac:spMk id="1274" creationId="{E4E9FD0F-BB99-4F42-A109-C63A5D596F5A}"/>
          </ac:spMkLst>
        </pc:spChg>
        <pc:spChg chg="mod">
          <ac:chgData name="Ragnhild Halvorsrud" userId="917ea340-fd63-490f-a7db-68428d24cf32" providerId="ADAL" clId="{3F26B701-AADC-4668-AAA4-FB7BA2B947B1}" dt="2020-06-19T09:18:16.638" v="5166"/>
          <ac:spMkLst>
            <pc:docMk/>
            <pc:sldMk cId="2858277977" sldId="523"/>
            <ac:spMk id="1275" creationId="{05BB49B6-9091-4E9C-9E9F-1EFF013C96BD}"/>
          </ac:spMkLst>
        </pc:spChg>
        <pc:spChg chg="mod">
          <ac:chgData name="Ragnhild Halvorsrud" userId="917ea340-fd63-490f-a7db-68428d24cf32" providerId="ADAL" clId="{3F26B701-AADC-4668-AAA4-FB7BA2B947B1}" dt="2020-06-19T09:18:16.638" v="5166"/>
          <ac:spMkLst>
            <pc:docMk/>
            <pc:sldMk cId="2858277977" sldId="523"/>
            <ac:spMk id="1276" creationId="{1206AA1D-8314-4260-B652-A8BFE9374830}"/>
          </ac:spMkLst>
        </pc:spChg>
        <pc:spChg chg="mod">
          <ac:chgData name="Ragnhild Halvorsrud" userId="917ea340-fd63-490f-a7db-68428d24cf32" providerId="ADAL" clId="{3F26B701-AADC-4668-AAA4-FB7BA2B947B1}" dt="2020-06-19T09:18:16.638" v="5166"/>
          <ac:spMkLst>
            <pc:docMk/>
            <pc:sldMk cId="2858277977" sldId="523"/>
            <ac:spMk id="1277" creationId="{8A5BBA74-3003-4EE7-9FF0-B280312B8596}"/>
          </ac:spMkLst>
        </pc:spChg>
        <pc:spChg chg="add del mod">
          <ac:chgData name="Ragnhild Halvorsrud" userId="917ea340-fd63-490f-a7db-68428d24cf32" providerId="ADAL" clId="{3F26B701-AADC-4668-AAA4-FB7BA2B947B1}" dt="2020-06-19T09:18:41.401" v="5169"/>
          <ac:spMkLst>
            <pc:docMk/>
            <pc:sldMk cId="2858277977" sldId="523"/>
            <ac:spMk id="1289" creationId="{9FE6D3CF-F215-458A-A12B-29720130EC4F}"/>
          </ac:spMkLst>
        </pc:spChg>
        <pc:spChg chg="add del mod">
          <ac:chgData name="Ragnhild Halvorsrud" userId="917ea340-fd63-490f-a7db-68428d24cf32" providerId="ADAL" clId="{3F26B701-AADC-4668-AAA4-FB7BA2B947B1}" dt="2020-06-19T09:18:41.401" v="5169"/>
          <ac:spMkLst>
            <pc:docMk/>
            <pc:sldMk cId="2858277977" sldId="523"/>
            <ac:spMk id="1290" creationId="{E2FBE08B-1D9A-42CC-9301-E959424AFBA9}"/>
          </ac:spMkLst>
        </pc:spChg>
        <pc:spChg chg="add del mod">
          <ac:chgData name="Ragnhild Halvorsrud" userId="917ea340-fd63-490f-a7db-68428d24cf32" providerId="ADAL" clId="{3F26B701-AADC-4668-AAA4-FB7BA2B947B1}" dt="2020-06-19T09:18:41.401" v="5169"/>
          <ac:spMkLst>
            <pc:docMk/>
            <pc:sldMk cId="2858277977" sldId="523"/>
            <ac:spMk id="1291" creationId="{8509D101-42D8-4EEB-8675-D3F18E9C3DED}"/>
          </ac:spMkLst>
        </pc:spChg>
        <pc:spChg chg="add del mod">
          <ac:chgData name="Ragnhild Halvorsrud" userId="917ea340-fd63-490f-a7db-68428d24cf32" providerId="ADAL" clId="{3F26B701-AADC-4668-AAA4-FB7BA2B947B1}" dt="2020-06-19T09:18:41.401" v="5169"/>
          <ac:spMkLst>
            <pc:docMk/>
            <pc:sldMk cId="2858277977" sldId="523"/>
            <ac:spMk id="1292" creationId="{F325D6D0-7E29-49EE-A5E6-9121D4844EB2}"/>
          </ac:spMkLst>
        </pc:spChg>
        <pc:spChg chg="add del mod">
          <ac:chgData name="Ragnhild Halvorsrud" userId="917ea340-fd63-490f-a7db-68428d24cf32" providerId="ADAL" clId="{3F26B701-AADC-4668-AAA4-FB7BA2B947B1}" dt="2020-06-19T09:18:41.401" v="5169"/>
          <ac:spMkLst>
            <pc:docMk/>
            <pc:sldMk cId="2858277977" sldId="523"/>
            <ac:spMk id="1293" creationId="{D1B08A9D-F4B9-4728-A5C7-3DF3F669CE8D}"/>
          </ac:spMkLst>
        </pc:spChg>
        <pc:spChg chg="add del mod">
          <ac:chgData name="Ragnhild Halvorsrud" userId="917ea340-fd63-490f-a7db-68428d24cf32" providerId="ADAL" clId="{3F26B701-AADC-4668-AAA4-FB7BA2B947B1}" dt="2020-06-19T09:18:41.401" v="5169"/>
          <ac:spMkLst>
            <pc:docMk/>
            <pc:sldMk cId="2858277977" sldId="523"/>
            <ac:spMk id="1294" creationId="{37F49F54-5FC9-4755-B601-6F1845FA6C0B}"/>
          </ac:spMkLst>
        </pc:spChg>
        <pc:spChg chg="add del mod">
          <ac:chgData name="Ragnhild Halvorsrud" userId="917ea340-fd63-490f-a7db-68428d24cf32" providerId="ADAL" clId="{3F26B701-AADC-4668-AAA4-FB7BA2B947B1}" dt="2020-06-19T09:18:41.401" v="5169"/>
          <ac:spMkLst>
            <pc:docMk/>
            <pc:sldMk cId="2858277977" sldId="523"/>
            <ac:spMk id="1296" creationId="{6BF3DAF4-7949-4BB0-83B8-4D79ABE55AED}"/>
          </ac:spMkLst>
        </pc:spChg>
        <pc:spChg chg="add del mod">
          <ac:chgData name="Ragnhild Halvorsrud" userId="917ea340-fd63-490f-a7db-68428d24cf32" providerId="ADAL" clId="{3F26B701-AADC-4668-AAA4-FB7BA2B947B1}" dt="2020-06-19T09:18:41.401" v="5169"/>
          <ac:spMkLst>
            <pc:docMk/>
            <pc:sldMk cId="2858277977" sldId="523"/>
            <ac:spMk id="1297" creationId="{02C7673D-3ECE-4B70-9468-B66669CE189D}"/>
          </ac:spMkLst>
        </pc:spChg>
        <pc:spChg chg="add del mod">
          <ac:chgData name="Ragnhild Halvorsrud" userId="917ea340-fd63-490f-a7db-68428d24cf32" providerId="ADAL" clId="{3F26B701-AADC-4668-AAA4-FB7BA2B947B1}" dt="2020-06-19T09:18:41.401" v="5169"/>
          <ac:spMkLst>
            <pc:docMk/>
            <pc:sldMk cId="2858277977" sldId="523"/>
            <ac:spMk id="1298" creationId="{D1239762-9A1D-484A-A71A-6DF2633FC037}"/>
          </ac:spMkLst>
        </pc:spChg>
        <pc:spChg chg="add del mod">
          <ac:chgData name="Ragnhild Halvorsrud" userId="917ea340-fd63-490f-a7db-68428d24cf32" providerId="ADAL" clId="{3F26B701-AADC-4668-AAA4-FB7BA2B947B1}" dt="2020-06-19T09:18:41.401" v="5169"/>
          <ac:spMkLst>
            <pc:docMk/>
            <pc:sldMk cId="2858277977" sldId="523"/>
            <ac:spMk id="1299" creationId="{3284657A-9331-4565-B211-D57F43087F83}"/>
          </ac:spMkLst>
        </pc:spChg>
        <pc:spChg chg="add del mod">
          <ac:chgData name="Ragnhild Halvorsrud" userId="917ea340-fd63-490f-a7db-68428d24cf32" providerId="ADAL" clId="{3F26B701-AADC-4668-AAA4-FB7BA2B947B1}" dt="2020-06-19T09:18:41.401" v="5169"/>
          <ac:spMkLst>
            <pc:docMk/>
            <pc:sldMk cId="2858277977" sldId="523"/>
            <ac:spMk id="1300" creationId="{48EB8DDF-225E-4F7C-AE23-980D9CB31F76}"/>
          </ac:spMkLst>
        </pc:spChg>
        <pc:spChg chg="add del mod">
          <ac:chgData name="Ragnhild Halvorsrud" userId="917ea340-fd63-490f-a7db-68428d24cf32" providerId="ADAL" clId="{3F26B701-AADC-4668-AAA4-FB7BA2B947B1}" dt="2020-06-19T09:18:41.401" v="5169"/>
          <ac:spMkLst>
            <pc:docMk/>
            <pc:sldMk cId="2858277977" sldId="523"/>
            <ac:spMk id="1301" creationId="{9D1E38B6-4C42-40F9-AA28-39D05CA0F572}"/>
          </ac:spMkLst>
        </pc:spChg>
        <pc:spChg chg="add del mod">
          <ac:chgData name="Ragnhild Halvorsrud" userId="917ea340-fd63-490f-a7db-68428d24cf32" providerId="ADAL" clId="{3F26B701-AADC-4668-AAA4-FB7BA2B947B1}" dt="2020-06-19T09:18:41.401" v="5169"/>
          <ac:spMkLst>
            <pc:docMk/>
            <pc:sldMk cId="2858277977" sldId="523"/>
            <ac:spMk id="1303" creationId="{ED702593-B1E0-4605-ADF8-E27FBAF7735A}"/>
          </ac:spMkLst>
        </pc:spChg>
        <pc:spChg chg="add del mod">
          <ac:chgData name="Ragnhild Halvorsrud" userId="917ea340-fd63-490f-a7db-68428d24cf32" providerId="ADAL" clId="{3F26B701-AADC-4668-AAA4-FB7BA2B947B1}" dt="2020-06-19T09:18:41.401" v="5169"/>
          <ac:spMkLst>
            <pc:docMk/>
            <pc:sldMk cId="2858277977" sldId="523"/>
            <ac:spMk id="1304" creationId="{3A2C045B-CF49-4D8B-A0AE-45AE6BEB154C}"/>
          </ac:spMkLst>
        </pc:spChg>
        <pc:spChg chg="add del mod">
          <ac:chgData name="Ragnhild Halvorsrud" userId="917ea340-fd63-490f-a7db-68428d24cf32" providerId="ADAL" clId="{3F26B701-AADC-4668-AAA4-FB7BA2B947B1}" dt="2020-06-19T09:18:41.401" v="5169"/>
          <ac:spMkLst>
            <pc:docMk/>
            <pc:sldMk cId="2858277977" sldId="523"/>
            <ac:spMk id="1305" creationId="{E6607B98-44E6-4359-9613-1BB43A154A6E}"/>
          </ac:spMkLst>
        </pc:spChg>
        <pc:spChg chg="add del mod">
          <ac:chgData name="Ragnhild Halvorsrud" userId="917ea340-fd63-490f-a7db-68428d24cf32" providerId="ADAL" clId="{3F26B701-AADC-4668-AAA4-FB7BA2B947B1}" dt="2020-06-19T09:18:41.401" v="5169"/>
          <ac:spMkLst>
            <pc:docMk/>
            <pc:sldMk cId="2858277977" sldId="523"/>
            <ac:spMk id="1306" creationId="{CFBCB77A-F304-4EDA-8B81-A110F1DD66A2}"/>
          </ac:spMkLst>
        </pc:spChg>
        <pc:spChg chg="add del mod">
          <ac:chgData name="Ragnhild Halvorsrud" userId="917ea340-fd63-490f-a7db-68428d24cf32" providerId="ADAL" clId="{3F26B701-AADC-4668-AAA4-FB7BA2B947B1}" dt="2020-06-19T09:18:41.401" v="5169"/>
          <ac:spMkLst>
            <pc:docMk/>
            <pc:sldMk cId="2858277977" sldId="523"/>
            <ac:spMk id="1307" creationId="{E11422A3-C087-457F-B0D3-8A169EED3D7F}"/>
          </ac:spMkLst>
        </pc:spChg>
        <pc:spChg chg="add del mod">
          <ac:chgData name="Ragnhild Halvorsrud" userId="917ea340-fd63-490f-a7db-68428d24cf32" providerId="ADAL" clId="{3F26B701-AADC-4668-AAA4-FB7BA2B947B1}" dt="2020-06-19T09:18:41.401" v="5169"/>
          <ac:spMkLst>
            <pc:docMk/>
            <pc:sldMk cId="2858277977" sldId="523"/>
            <ac:spMk id="1308" creationId="{7DD86B50-F6F6-47F3-B3DE-72CF1D40D500}"/>
          </ac:spMkLst>
        </pc:spChg>
        <pc:spChg chg="add del mod">
          <ac:chgData name="Ragnhild Halvorsrud" userId="917ea340-fd63-490f-a7db-68428d24cf32" providerId="ADAL" clId="{3F26B701-AADC-4668-AAA4-FB7BA2B947B1}" dt="2020-06-19T09:18:41.401" v="5169"/>
          <ac:spMkLst>
            <pc:docMk/>
            <pc:sldMk cId="2858277977" sldId="523"/>
            <ac:spMk id="1310" creationId="{F6B4C98A-4900-4B0F-8826-3DAF516718AF}"/>
          </ac:spMkLst>
        </pc:spChg>
        <pc:spChg chg="add del mod">
          <ac:chgData name="Ragnhild Halvorsrud" userId="917ea340-fd63-490f-a7db-68428d24cf32" providerId="ADAL" clId="{3F26B701-AADC-4668-AAA4-FB7BA2B947B1}" dt="2020-06-19T09:18:41.401" v="5169"/>
          <ac:spMkLst>
            <pc:docMk/>
            <pc:sldMk cId="2858277977" sldId="523"/>
            <ac:spMk id="1311" creationId="{0B75F033-C49D-41C4-B72F-7436D4D38BB0}"/>
          </ac:spMkLst>
        </pc:spChg>
        <pc:spChg chg="add del mod">
          <ac:chgData name="Ragnhild Halvorsrud" userId="917ea340-fd63-490f-a7db-68428d24cf32" providerId="ADAL" clId="{3F26B701-AADC-4668-AAA4-FB7BA2B947B1}" dt="2020-06-19T09:18:41.401" v="5169"/>
          <ac:spMkLst>
            <pc:docMk/>
            <pc:sldMk cId="2858277977" sldId="523"/>
            <ac:spMk id="1312" creationId="{C34AAC76-4FEF-4DD3-B77B-10BB009D6852}"/>
          </ac:spMkLst>
        </pc:spChg>
        <pc:spChg chg="add del mod">
          <ac:chgData name="Ragnhild Halvorsrud" userId="917ea340-fd63-490f-a7db-68428d24cf32" providerId="ADAL" clId="{3F26B701-AADC-4668-AAA4-FB7BA2B947B1}" dt="2020-06-19T09:18:41.401" v="5169"/>
          <ac:spMkLst>
            <pc:docMk/>
            <pc:sldMk cId="2858277977" sldId="523"/>
            <ac:spMk id="1313" creationId="{32178BD4-AEFD-4814-A499-B881A54F427D}"/>
          </ac:spMkLst>
        </pc:spChg>
        <pc:spChg chg="add del mod">
          <ac:chgData name="Ragnhild Halvorsrud" userId="917ea340-fd63-490f-a7db-68428d24cf32" providerId="ADAL" clId="{3F26B701-AADC-4668-AAA4-FB7BA2B947B1}" dt="2020-06-19T09:18:41.401" v="5169"/>
          <ac:spMkLst>
            <pc:docMk/>
            <pc:sldMk cId="2858277977" sldId="523"/>
            <ac:spMk id="1314" creationId="{762C3127-3E7C-4241-8A91-8F357A556CBE}"/>
          </ac:spMkLst>
        </pc:spChg>
        <pc:spChg chg="add del mod">
          <ac:chgData name="Ragnhild Halvorsrud" userId="917ea340-fd63-490f-a7db-68428d24cf32" providerId="ADAL" clId="{3F26B701-AADC-4668-AAA4-FB7BA2B947B1}" dt="2020-06-19T09:18:41.401" v="5169"/>
          <ac:spMkLst>
            <pc:docMk/>
            <pc:sldMk cId="2858277977" sldId="523"/>
            <ac:spMk id="1315" creationId="{90E1B41E-A898-4314-9AEE-56B13CE1EEF1}"/>
          </ac:spMkLst>
        </pc:spChg>
        <pc:spChg chg="add del mod">
          <ac:chgData name="Ragnhild Halvorsrud" userId="917ea340-fd63-490f-a7db-68428d24cf32" providerId="ADAL" clId="{3F26B701-AADC-4668-AAA4-FB7BA2B947B1}" dt="2020-06-19T09:18:41.401" v="5169"/>
          <ac:spMkLst>
            <pc:docMk/>
            <pc:sldMk cId="2858277977" sldId="523"/>
            <ac:spMk id="1317" creationId="{6DC922BD-0498-436F-954A-69C099BF6D7C}"/>
          </ac:spMkLst>
        </pc:spChg>
        <pc:spChg chg="add del mod">
          <ac:chgData name="Ragnhild Halvorsrud" userId="917ea340-fd63-490f-a7db-68428d24cf32" providerId="ADAL" clId="{3F26B701-AADC-4668-AAA4-FB7BA2B947B1}" dt="2020-06-19T09:18:41.401" v="5169"/>
          <ac:spMkLst>
            <pc:docMk/>
            <pc:sldMk cId="2858277977" sldId="523"/>
            <ac:spMk id="1318" creationId="{205C2BFB-0333-476F-87B0-7269C82BD5AA}"/>
          </ac:spMkLst>
        </pc:spChg>
        <pc:spChg chg="add del mod">
          <ac:chgData name="Ragnhild Halvorsrud" userId="917ea340-fd63-490f-a7db-68428d24cf32" providerId="ADAL" clId="{3F26B701-AADC-4668-AAA4-FB7BA2B947B1}" dt="2020-06-19T09:18:41.401" v="5169"/>
          <ac:spMkLst>
            <pc:docMk/>
            <pc:sldMk cId="2858277977" sldId="523"/>
            <ac:spMk id="1319" creationId="{8A4C841B-14FA-4424-BE35-99D9243A3556}"/>
          </ac:spMkLst>
        </pc:spChg>
        <pc:spChg chg="add del mod">
          <ac:chgData name="Ragnhild Halvorsrud" userId="917ea340-fd63-490f-a7db-68428d24cf32" providerId="ADAL" clId="{3F26B701-AADC-4668-AAA4-FB7BA2B947B1}" dt="2020-06-19T09:18:41.401" v="5169"/>
          <ac:spMkLst>
            <pc:docMk/>
            <pc:sldMk cId="2858277977" sldId="523"/>
            <ac:spMk id="1320" creationId="{D72E3437-F705-4577-9DF3-6075000DE1A7}"/>
          </ac:spMkLst>
        </pc:spChg>
        <pc:spChg chg="add del mod">
          <ac:chgData name="Ragnhild Halvorsrud" userId="917ea340-fd63-490f-a7db-68428d24cf32" providerId="ADAL" clId="{3F26B701-AADC-4668-AAA4-FB7BA2B947B1}" dt="2020-06-19T09:18:41.401" v="5169"/>
          <ac:spMkLst>
            <pc:docMk/>
            <pc:sldMk cId="2858277977" sldId="523"/>
            <ac:spMk id="1321" creationId="{4492DA63-7630-4EE1-BAD6-A0AB412E4644}"/>
          </ac:spMkLst>
        </pc:spChg>
        <pc:spChg chg="add del mod">
          <ac:chgData name="Ragnhild Halvorsrud" userId="917ea340-fd63-490f-a7db-68428d24cf32" providerId="ADAL" clId="{3F26B701-AADC-4668-AAA4-FB7BA2B947B1}" dt="2020-06-19T09:18:41.401" v="5169"/>
          <ac:spMkLst>
            <pc:docMk/>
            <pc:sldMk cId="2858277977" sldId="523"/>
            <ac:spMk id="1322" creationId="{069177D5-3589-431F-8D0F-ED7CF8641370}"/>
          </ac:spMkLst>
        </pc:spChg>
        <pc:spChg chg="add del mod">
          <ac:chgData name="Ragnhild Halvorsrud" userId="917ea340-fd63-490f-a7db-68428d24cf32" providerId="ADAL" clId="{3F26B701-AADC-4668-AAA4-FB7BA2B947B1}" dt="2020-06-19T09:18:41.401" v="5169"/>
          <ac:spMkLst>
            <pc:docMk/>
            <pc:sldMk cId="2858277977" sldId="523"/>
            <ac:spMk id="1323" creationId="{199581C9-A867-498E-81EE-ADA9D6EA43A5}"/>
          </ac:spMkLst>
        </pc:spChg>
        <pc:spChg chg="add del mod">
          <ac:chgData name="Ragnhild Halvorsrud" userId="917ea340-fd63-490f-a7db-68428d24cf32" providerId="ADAL" clId="{3F26B701-AADC-4668-AAA4-FB7BA2B947B1}" dt="2020-06-19T09:18:41.401" v="5169"/>
          <ac:spMkLst>
            <pc:docMk/>
            <pc:sldMk cId="2858277977" sldId="523"/>
            <ac:spMk id="1324" creationId="{402CC046-A197-4C21-A11F-3AB0872572C7}"/>
          </ac:spMkLst>
        </pc:spChg>
        <pc:spChg chg="add del mod">
          <ac:chgData name="Ragnhild Halvorsrud" userId="917ea340-fd63-490f-a7db-68428d24cf32" providerId="ADAL" clId="{3F26B701-AADC-4668-AAA4-FB7BA2B947B1}" dt="2020-06-19T09:18:41.401" v="5169"/>
          <ac:spMkLst>
            <pc:docMk/>
            <pc:sldMk cId="2858277977" sldId="523"/>
            <ac:spMk id="1325" creationId="{6BB682B0-9DBE-4EF0-80DF-58098F07A887}"/>
          </ac:spMkLst>
        </pc:spChg>
        <pc:spChg chg="add del mod">
          <ac:chgData name="Ragnhild Halvorsrud" userId="917ea340-fd63-490f-a7db-68428d24cf32" providerId="ADAL" clId="{3F26B701-AADC-4668-AAA4-FB7BA2B947B1}" dt="2020-06-19T09:18:41.401" v="5169"/>
          <ac:spMkLst>
            <pc:docMk/>
            <pc:sldMk cId="2858277977" sldId="523"/>
            <ac:spMk id="1326" creationId="{4BAE18AC-D282-4D8C-96F9-4DFDCBA705A8}"/>
          </ac:spMkLst>
        </pc:spChg>
        <pc:spChg chg="add del mod">
          <ac:chgData name="Ragnhild Halvorsrud" userId="917ea340-fd63-490f-a7db-68428d24cf32" providerId="ADAL" clId="{3F26B701-AADC-4668-AAA4-FB7BA2B947B1}" dt="2020-06-19T09:18:41.401" v="5169"/>
          <ac:spMkLst>
            <pc:docMk/>
            <pc:sldMk cId="2858277977" sldId="523"/>
            <ac:spMk id="1327" creationId="{350F8935-688B-49C9-8AC2-9C7674CBB8F3}"/>
          </ac:spMkLst>
        </pc:spChg>
        <pc:spChg chg="mod">
          <ac:chgData name="Ragnhild Halvorsrud" userId="917ea340-fd63-490f-a7db-68428d24cf32" providerId="ADAL" clId="{3F26B701-AADC-4668-AAA4-FB7BA2B947B1}" dt="2020-06-19T09:18:16.638" v="5166"/>
          <ac:spMkLst>
            <pc:docMk/>
            <pc:sldMk cId="2858277977" sldId="523"/>
            <ac:spMk id="1338" creationId="{4901F716-0A53-4845-872E-924DC41A5E12}"/>
          </ac:spMkLst>
        </pc:spChg>
        <pc:spChg chg="mod">
          <ac:chgData name="Ragnhild Halvorsrud" userId="917ea340-fd63-490f-a7db-68428d24cf32" providerId="ADAL" clId="{3F26B701-AADC-4668-AAA4-FB7BA2B947B1}" dt="2020-06-19T09:18:16.638" v="5166"/>
          <ac:spMkLst>
            <pc:docMk/>
            <pc:sldMk cId="2858277977" sldId="523"/>
            <ac:spMk id="1339" creationId="{2B8E998A-733F-4D09-B391-E7043153EC8A}"/>
          </ac:spMkLst>
        </pc:spChg>
        <pc:spChg chg="mod">
          <ac:chgData name="Ragnhild Halvorsrud" userId="917ea340-fd63-490f-a7db-68428d24cf32" providerId="ADAL" clId="{3F26B701-AADC-4668-AAA4-FB7BA2B947B1}" dt="2020-06-19T09:18:16.638" v="5166"/>
          <ac:spMkLst>
            <pc:docMk/>
            <pc:sldMk cId="2858277977" sldId="523"/>
            <ac:spMk id="1340" creationId="{83BDD868-0890-4141-84D8-2BB4B2A0885D}"/>
          </ac:spMkLst>
        </pc:spChg>
        <pc:spChg chg="mod">
          <ac:chgData name="Ragnhild Halvorsrud" userId="917ea340-fd63-490f-a7db-68428d24cf32" providerId="ADAL" clId="{3F26B701-AADC-4668-AAA4-FB7BA2B947B1}" dt="2020-06-19T09:18:16.638" v="5166"/>
          <ac:spMkLst>
            <pc:docMk/>
            <pc:sldMk cId="2858277977" sldId="523"/>
            <ac:spMk id="1341" creationId="{6E5E00BC-1881-4F08-9752-381A55092308}"/>
          </ac:spMkLst>
        </pc:spChg>
        <pc:spChg chg="mod">
          <ac:chgData name="Ragnhild Halvorsrud" userId="917ea340-fd63-490f-a7db-68428d24cf32" providerId="ADAL" clId="{3F26B701-AADC-4668-AAA4-FB7BA2B947B1}" dt="2020-06-19T09:18:16.638" v="5166"/>
          <ac:spMkLst>
            <pc:docMk/>
            <pc:sldMk cId="2858277977" sldId="523"/>
            <ac:spMk id="1342" creationId="{B167ADE6-21D3-4532-984F-873420422179}"/>
          </ac:spMkLst>
        </pc:spChg>
        <pc:spChg chg="mod">
          <ac:chgData name="Ragnhild Halvorsrud" userId="917ea340-fd63-490f-a7db-68428d24cf32" providerId="ADAL" clId="{3F26B701-AADC-4668-AAA4-FB7BA2B947B1}" dt="2020-06-19T09:18:16.638" v="5166"/>
          <ac:spMkLst>
            <pc:docMk/>
            <pc:sldMk cId="2858277977" sldId="523"/>
            <ac:spMk id="1343" creationId="{E50DF353-E01F-4AB8-9DAC-CBB055266B27}"/>
          </ac:spMkLst>
        </pc:spChg>
        <pc:spChg chg="mod">
          <ac:chgData name="Ragnhild Halvorsrud" userId="917ea340-fd63-490f-a7db-68428d24cf32" providerId="ADAL" clId="{3F26B701-AADC-4668-AAA4-FB7BA2B947B1}" dt="2020-06-19T09:18:16.638" v="5166"/>
          <ac:spMkLst>
            <pc:docMk/>
            <pc:sldMk cId="2858277977" sldId="523"/>
            <ac:spMk id="1344" creationId="{DAFA3264-B628-4FEC-B90E-B5AD5FCAF913}"/>
          </ac:spMkLst>
        </pc:spChg>
        <pc:spChg chg="mod">
          <ac:chgData name="Ragnhild Halvorsrud" userId="917ea340-fd63-490f-a7db-68428d24cf32" providerId="ADAL" clId="{3F26B701-AADC-4668-AAA4-FB7BA2B947B1}" dt="2020-06-19T09:18:16.638" v="5166"/>
          <ac:spMkLst>
            <pc:docMk/>
            <pc:sldMk cId="2858277977" sldId="523"/>
            <ac:spMk id="1346" creationId="{4A350913-FDD1-4D25-900E-D8DC4B3B0BCA}"/>
          </ac:spMkLst>
        </pc:spChg>
        <pc:spChg chg="mod">
          <ac:chgData name="Ragnhild Halvorsrud" userId="917ea340-fd63-490f-a7db-68428d24cf32" providerId="ADAL" clId="{3F26B701-AADC-4668-AAA4-FB7BA2B947B1}" dt="2020-06-19T09:18:16.638" v="5166"/>
          <ac:spMkLst>
            <pc:docMk/>
            <pc:sldMk cId="2858277977" sldId="523"/>
            <ac:spMk id="1347" creationId="{C83626F1-8EEA-4213-8BED-F269E2F0031D}"/>
          </ac:spMkLst>
        </pc:spChg>
        <pc:spChg chg="mod">
          <ac:chgData name="Ragnhild Halvorsrud" userId="917ea340-fd63-490f-a7db-68428d24cf32" providerId="ADAL" clId="{3F26B701-AADC-4668-AAA4-FB7BA2B947B1}" dt="2020-06-19T09:18:16.638" v="5166"/>
          <ac:spMkLst>
            <pc:docMk/>
            <pc:sldMk cId="2858277977" sldId="523"/>
            <ac:spMk id="1348" creationId="{8A2BACF8-B0F5-430A-B0C9-8CDCD40BC94C}"/>
          </ac:spMkLst>
        </pc:spChg>
        <pc:spChg chg="mod">
          <ac:chgData name="Ragnhild Halvorsrud" userId="917ea340-fd63-490f-a7db-68428d24cf32" providerId="ADAL" clId="{3F26B701-AADC-4668-AAA4-FB7BA2B947B1}" dt="2020-06-19T09:18:16.638" v="5166"/>
          <ac:spMkLst>
            <pc:docMk/>
            <pc:sldMk cId="2858277977" sldId="523"/>
            <ac:spMk id="1349" creationId="{40B3349E-CA45-42AA-8E2C-ED790F1A5B8D}"/>
          </ac:spMkLst>
        </pc:spChg>
        <pc:spChg chg="mod">
          <ac:chgData name="Ragnhild Halvorsrud" userId="917ea340-fd63-490f-a7db-68428d24cf32" providerId="ADAL" clId="{3F26B701-AADC-4668-AAA4-FB7BA2B947B1}" dt="2020-06-19T09:18:16.638" v="5166"/>
          <ac:spMkLst>
            <pc:docMk/>
            <pc:sldMk cId="2858277977" sldId="523"/>
            <ac:spMk id="1350" creationId="{81DCB191-4C19-49BE-81D5-3D813CF9263E}"/>
          </ac:spMkLst>
        </pc:spChg>
        <pc:spChg chg="mod">
          <ac:chgData name="Ragnhild Halvorsrud" userId="917ea340-fd63-490f-a7db-68428d24cf32" providerId="ADAL" clId="{3F26B701-AADC-4668-AAA4-FB7BA2B947B1}" dt="2020-06-19T09:18:16.638" v="5166"/>
          <ac:spMkLst>
            <pc:docMk/>
            <pc:sldMk cId="2858277977" sldId="523"/>
            <ac:spMk id="1351" creationId="{045CD6E2-9E44-48FF-A993-19AA6BECA9BF}"/>
          </ac:spMkLst>
        </pc:spChg>
        <pc:spChg chg="mod">
          <ac:chgData name="Ragnhild Halvorsrud" userId="917ea340-fd63-490f-a7db-68428d24cf32" providerId="ADAL" clId="{3F26B701-AADC-4668-AAA4-FB7BA2B947B1}" dt="2020-06-19T09:18:16.638" v="5166"/>
          <ac:spMkLst>
            <pc:docMk/>
            <pc:sldMk cId="2858277977" sldId="523"/>
            <ac:spMk id="1352" creationId="{E12909BF-F86B-4AA1-82D4-4F8666E2CF22}"/>
          </ac:spMkLst>
        </pc:spChg>
        <pc:spChg chg="mod">
          <ac:chgData name="Ragnhild Halvorsrud" userId="917ea340-fd63-490f-a7db-68428d24cf32" providerId="ADAL" clId="{3F26B701-AADC-4668-AAA4-FB7BA2B947B1}" dt="2020-06-19T09:18:16.638" v="5166"/>
          <ac:spMkLst>
            <pc:docMk/>
            <pc:sldMk cId="2858277977" sldId="523"/>
            <ac:spMk id="1354" creationId="{DD35A693-6522-4392-A3AB-58F4179EAA9D}"/>
          </ac:spMkLst>
        </pc:spChg>
        <pc:spChg chg="mod">
          <ac:chgData name="Ragnhild Halvorsrud" userId="917ea340-fd63-490f-a7db-68428d24cf32" providerId="ADAL" clId="{3F26B701-AADC-4668-AAA4-FB7BA2B947B1}" dt="2020-06-19T09:18:16.638" v="5166"/>
          <ac:spMkLst>
            <pc:docMk/>
            <pc:sldMk cId="2858277977" sldId="523"/>
            <ac:spMk id="1355" creationId="{ADC5C04A-EA85-4525-A927-3874D73BC18D}"/>
          </ac:spMkLst>
        </pc:spChg>
        <pc:spChg chg="mod">
          <ac:chgData name="Ragnhild Halvorsrud" userId="917ea340-fd63-490f-a7db-68428d24cf32" providerId="ADAL" clId="{3F26B701-AADC-4668-AAA4-FB7BA2B947B1}" dt="2020-06-19T09:18:16.638" v="5166"/>
          <ac:spMkLst>
            <pc:docMk/>
            <pc:sldMk cId="2858277977" sldId="523"/>
            <ac:spMk id="1356" creationId="{8F930D79-19F3-49D3-95FC-6F7415EF5EEA}"/>
          </ac:spMkLst>
        </pc:spChg>
        <pc:spChg chg="mod">
          <ac:chgData name="Ragnhild Halvorsrud" userId="917ea340-fd63-490f-a7db-68428d24cf32" providerId="ADAL" clId="{3F26B701-AADC-4668-AAA4-FB7BA2B947B1}" dt="2020-06-19T09:18:16.638" v="5166"/>
          <ac:spMkLst>
            <pc:docMk/>
            <pc:sldMk cId="2858277977" sldId="523"/>
            <ac:spMk id="1357" creationId="{588CFB5C-8251-455C-8F82-09DA3F6F73C8}"/>
          </ac:spMkLst>
        </pc:spChg>
        <pc:spChg chg="mod">
          <ac:chgData name="Ragnhild Halvorsrud" userId="917ea340-fd63-490f-a7db-68428d24cf32" providerId="ADAL" clId="{3F26B701-AADC-4668-AAA4-FB7BA2B947B1}" dt="2020-06-19T09:18:16.638" v="5166"/>
          <ac:spMkLst>
            <pc:docMk/>
            <pc:sldMk cId="2858277977" sldId="523"/>
            <ac:spMk id="1358" creationId="{C3AE763D-5B2F-41A2-95F9-279E615EBDE4}"/>
          </ac:spMkLst>
        </pc:spChg>
        <pc:spChg chg="mod">
          <ac:chgData name="Ragnhild Halvorsrud" userId="917ea340-fd63-490f-a7db-68428d24cf32" providerId="ADAL" clId="{3F26B701-AADC-4668-AAA4-FB7BA2B947B1}" dt="2020-06-19T09:18:16.638" v="5166"/>
          <ac:spMkLst>
            <pc:docMk/>
            <pc:sldMk cId="2858277977" sldId="523"/>
            <ac:spMk id="1359" creationId="{E8F48109-B043-4BB8-BD65-D0D1EC0EA108}"/>
          </ac:spMkLst>
        </pc:spChg>
        <pc:spChg chg="mod">
          <ac:chgData name="Ragnhild Halvorsrud" userId="917ea340-fd63-490f-a7db-68428d24cf32" providerId="ADAL" clId="{3F26B701-AADC-4668-AAA4-FB7BA2B947B1}" dt="2020-06-19T09:18:16.638" v="5166"/>
          <ac:spMkLst>
            <pc:docMk/>
            <pc:sldMk cId="2858277977" sldId="523"/>
            <ac:spMk id="1360" creationId="{601E3CCF-8BA8-4796-9C25-2674628AE49F}"/>
          </ac:spMkLst>
        </pc:spChg>
        <pc:spChg chg="mod">
          <ac:chgData name="Ragnhild Halvorsrud" userId="917ea340-fd63-490f-a7db-68428d24cf32" providerId="ADAL" clId="{3F26B701-AADC-4668-AAA4-FB7BA2B947B1}" dt="2020-06-19T09:18:16.638" v="5166"/>
          <ac:spMkLst>
            <pc:docMk/>
            <pc:sldMk cId="2858277977" sldId="523"/>
            <ac:spMk id="1362" creationId="{29C79A96-2142-4F0C-A127-C058DA524F81}"/>
          </ac:spMkLst>
        </pc:spChg>
        <pc:spChg chg="mod">
          <ac:chgData name="Ragnhild Halvorsrud" userId="917ea340-fd63-490f-a7db-68428d24cf32" providerId="ADAL" clId="{3F26B701-AADC-4668-AAA4-FB7BA2B947B1}" dt="2020-06-19T09:18:16.638" v="5166"/>
          <ac:spMkLst>
            <pc:docMk/>
            <pc:sldMk cId="2858277977" sldId="523"/>
            <ac:spMk id="1363" creationId="{205CFA26-E1D8-4D9A-84D4-A596D0DEB8A1}"/>
          </ac:spMkLst>
        </pc:spChg>
        <pc:spChg chg="mod">
          <ac:chgData name="Ragnhild Halvorsrud" userId="917ea340-fd63-490f-a7db-68428d24cf32" providerId="ADAL" clId="{3F26B701-AADC-4668-AAA4-FB7BA2B947B1}" dt="2020-06-19T09:18:16.638" v="5166"/>
          <ac:spMkLst>
            <pc:docMk/>
            <pc:sldMk cId="2858277977" sldId="523"/>
            <ac:spMk id="1364" creationId="{C954D6EF-4AA1-4BFD-8CA6-219860D50EEA}"/>
          </ac:spMkLst>
        </pc:spChg>
        <pc:spChg chg="mod">
          <ac:chgData name="Ragnhild Halvorsrud" userId="917ea340-fd63-490f-a7db-68428d24cf32" providerId="ADAL" clId="{3F26B701-AADC-4668-AAA4-FB7BA2B947B1}" dt="2020-06-19T09:18:16.638" v="5166"/>
          <ac:spMkLst>
            <pc:docMk/>
            <pc:sldMk cId="2858277977" sldId="523"/>
            <ac:spMk id="1365" creationId="{4450C590-6601-4860-BD60-978868780A66}"/>
          </ac:spMkLst>
        </pc:spChg>
        <pc:spChg chg="mod">
          <ac:chgData name="Ragnhild Halvorsrud" userId="917ea340-fd63-490f-a7db-68428d24cf32" providerId="ADAL" clId="{3F26B701-AADC-4668-AAA4-FB7BA2B947B1}" dt="2020-06-19T09:18:16.638" v="5166"/>
          <ac:spMkLst>
            <pc:docMk/>
            <pc:sldMk cId="2858277977" sldId="523"/>
            <ac:spMk id="1366" creationId="{AA1E5E1F-4089-4A9C-ABFF-220DA1D80959}"/>
          </ac:spMkLst>
        </pc:spChg>
        <pc:spChg chg="mod">
          <ac:chgData name="Ragnhild Halvorsrud" userId="917ea340-fd63-490f-a7db-68428d24cf32" providerId="ADAL" clId="{3F26B701-AADC-4668-AAA4-FB7BA2B947B1}" dt="2020-06-19T09:18:16.638" v="5166"/>
          <ac:spMkLst>
            <pc:docMk/>
            <pc:sldMk cId="2858277977" sldId="523"/>
            <ac:spMk id="1367" creationId="{F3D53C39-C111-48E9-B361-BD788EAB3385}"/>
          </ac:spMkLst>
        </pc:spChg>
        <pc:spChg chg="mod">
          <ac:chgData name="Ragnhild Halvorsrud" userId="917ea340-fd63-490f-a7db-68428d24cf32" providerId="ADAL" clId="{3F26B701-AADC-4668-AAA4-FB7BA2B947B1}" dt="2020-06-19T09:18:16.638" v="5166"/>
          <ac:spMkLst>
            <pc:docMk/>
            <pc:sldMk cId="2858277977" sldId="523"/>
            <ac:spMk id="1368" creationId="{3C51BF60-7855-4025-B097-02F3CB2A5D15}"/>
          </ac:spMkLst>
        </pc:spChg>
        <pc:spChg chg="mod">
          <ac:chgData name="Ragnhild Halvorsrud" userId="917ea340-fd63-490f-a7db-68428d24cf32" providerId="ADAL" clId="{3F26B701-AADC-4668-AAA4-FB7BA2B947B1}" dt="2020-06-19T09:18:16.638" v="5166"/>
          <ac:spMkLst>
            <pc:docMk/>
            <pc:sldMk cId="2858277977" sldId="523"/>
            <ac:spMk id="1370" creationId="{210992FA-D35A-42B3-87D2-F8ADBEADCBD4}"/>
          </ac:spMkLst>
        </pc:spChg>
        <pc:spChg chg="mod">
          <ac:chgData name="Ragnhild Halvorsrud" userId="917ea340-fd63-490f-a7db-68428d24cf32" providerId="ADAL" clId="{3F26B701-AADC-4668-AAA4-FB7BA2B947B1}" dt="2020-06-19T09:18:16.638" v="5166"/>
          <ac:spMkLst>
            <pc:docMk/>
            <pc:sldMk cId="2858277977" sldId="523"/>
            <ac:spMk id="1371" creationId="{9E7B51F1-96BC-4754-8EE5-14F906E9B1B2}"/>
          </ac:spMkLst>
        </pc:spChg>
        <pc:spChg chg="mod">
          <ac:chgData name="Ragnhild Halvorsrud" userId="917ea340-fd63-490f-a7db-68428d24cf32" providerId="ADAL" clId="{3F26B701-AADC-4668-AAA4-FB7BA2B947B1}" dt="2020-06-19T09:18:16.638" v="5166"/>
          <ac:spMkLst>
            <pc:docMk/>
            <pc:sldMk cId="2858277977" sldId="523"/>
            <ac:spMk id="1372" creationId="{F130C36F-EE21-4856-BD55-0C351DB5E87D}"/>
          </ac:spMkLst>
        </pc:spChg>
        <pc:spChg chg="mod">
          <ac:chgData name="Ragnhild Halvorsrud" userId="917ea340-fd63-490f-a7db-68428d24cf32" providerId="ADAL" clId="{3F26B701-AADC-4668-AAA4-FB7BA2B947B1}" dt="2020-06-19T09:18:16.638" v="5166"/>
          <ac:spMkLst>
            <pc:docMk/>
            <pc:sldMk cId="2858277977" sldId="523"/>
            <ac:spMk id="1373" creationId="{96536331-02DE-48B2-9379-4A6C7356BD19}"/>
          </ac:spMkLst>
        </pc:spChg>
        <pc:spChg chg="mod">
          <ac:chgData name="Ragnhild Halvorsrud" userId="917ea340-fd63-490f-a7db-68428d24cf32" providerId="ADAL" clId="{3F26B701-AADC-4668-AAA4-FB7BA2B947B1}" dt="2020-06-19T09:18:16.638" v="5166"/>
          <ac:spMkLst>
            <pc:docMk/>
            <pc:sldMk cId="2858277977" sldId="523"/>
            <ac:spMk id="1374" creationId="{73E6A3C5-32D5-4726-B4FF-E81EBC777A55}"/>
          </ac:spMkLst>
        </pc:spChg>
        <pc:spChg chg="mod">
          <ac:chgData name="Ragnhild Halvorsrud" userId="917ea340-fd63-490f-a7db-68428d24cf32" providerId="ADAL" clId="{3F26B701-AADC-4668-AAA4-FB7BA2B947B1}" dt="2020-06-19T09:18:16.638" v="5166"/>
          <ac:spMkLst>
            <pc:docMk/>
            <pc:sldMk cId="2858277977" sldId="523"/>
            <ac:spMk id="1375" creationId="{3D8A4C61-39AB-40B2-ABE7-89E3E13C4B55}"/>
          </ac:spMkLst>
        </pc:spChg>
        <pc:spChg chg="mod">
          <ac:chgData name="Ragnhild Halvorsrud" userId="917ea340-fd63-490f-a7db-68428d24cf32" providerId="ADAL" clId="{3F26B701-AADC-4668-AAA4-FB7BA2B947B1}" dt="2020-06-19T09:18:16.638" v="5166"/>
          <ac:spMkLst>
            <pc:docMk/>
            <pc:sldMk cId="2858277977" sldId="523"/>
            <ac:spMk id="1376" creationId="{3CFA9E48-716B-4B3E-97E2-E7E8A7219F5B}"/>
          </ac:spMkLst>
        </pc:spChg>
        <pc:spChg chg="mod">
          <ac:chgData name="Ragnhild Halvorsrud" userId="917ea340-fd63-490f-a7db-68428d24cf32" providerId="ADAL" clId="{3F26B701-AADC-4668-AAA4-FB7BA2B947B1}" dt="2020-06-19T09:18:16.638" v="5166"/>
          <ac:spMkLst>
            <pc:docMk/>
            <pc:sldMk cId="2858277977" sldId="523"/>
            <ac:spMk id="1377" creationId="{718DD921-F912-4194-83C8-4F427BBCC8DE}"/>
          </ac:spMkLst>
        </pc:spChg>
        <pc:spChg chg="mod">
          <ac:chgData name="Ragnhild Halvorsrud" userId="917ea340-fd63-490f-a7db-68428d24cf32" providerId="ADAL" clId="{3F26B701-AADC-4668-AAA4-FB7BA2B947B1}" dt="2020-06-19T09:18:16.638" v="5166"/>
          <ac:spMkLst>
            <pc:docMk/>
            <pc:sldMk cId="2858277977" sldId="523"/>
            <ac:spMk id="1378" creationId="{A300E44A-A739-4AA2-98D2-B02854096047}"/>
          </ac:spMkLst>
        </pc:spChg>
        <pc:spChg chg="mod">
          <ac:chgData name="Ragnhild Halvorsrud" userId="917ea340-fd63-490f-a7db-68428d24cf32" providerId="ADAL" clId="{3F26B701-AADC-4668-AAA4-FB7BA2B947B1}" dt="2020-06-19T09:18:16.638" v="5166"/>
          <ac:spMkLst>
            <pc:docMk/>
            <pc:sldMk cId="2858277977" sldId="523"/>
            <ac:spMk id="1379" creationId="{B4703057-52AE-408A-9FA7-A8A17ED6D717}"/>
          </ac:spMkLst>
        </pc:spChg>
        <pc:spChg chg="mod">
          <ac:chgData name="Ragnhild Halvorsrud" userId="917ea340-fd63-490f-a7db-68428d24cf32" providerId="ADAL" clId="{3F26B701-AADC-4668-AAA4-FB7BA2B947B1}" dt="2020-06-19T09:18:16.638" v="5166"/>
          <ac:spMkLst>
            <pc:docMk/>
            <pc:sldMk cId="2858277977" sldId="523"/>
            <ac:spMk id="1380" creationId="{6ABFEAB6-D22E-4EDB-A738-310D522C5F2F}"/>
          </ac:spMkLst>
        </pc:spChg>
        <pc:spChg chg="mod">
          <ac:chgData name="Ragnhild Halvorsrud" userId="917ea340-fd63-490f-a7db-68428d24cf32" providerId="ADAL" clId="{3F26B701-AADC-4668-AAA4-FB7BA2B947B1}" dt="2020-06-19T09:18:16.638" v="5166"/>
          <ac:spMkLst>
            <pc:docMk/>
            <pc:sldMk cId="2858277977" sldId="523"/>
            <ac:spMk id="1381" creationId="{BBC566E8-54F8-4664-93BD-08F138C31ACA}"/>
          </ac:spMkLst>
        </pc:spChg>
        <pc:spChg chg="mod">
          <ac:chgData name="Ragnhild Halvorsrud" userId="917ea340-fd63-490f-a7db-68428d24cf32" providerId="ADAL" clId="{3F26B701-AADC-4668-AAA4-FB7BA2B947B1}" dt="2020-06-19T09:18:16.638" v="5166"/>
          <ac:spMkLst>
            <pc:docMk/>
            <pc:sldMk cId="2858277977" sldId="523"/>
            <ac:spMk id="1392" creationId="{CCFC6A9E-C582-4EAC-B883-7723DEDAA8D0}"/>
          </ac:spMkLst>
        </pc:spChg>
        <pc:spChg chg="mod">
          <ac:chgData name="Ragnhild Halvorsrud" userId="917ea340-fd63-490f-a7db-68428d24cf32" providerId="ADAL" clId="{3F26B701-AADC-4668-AAA4-FB7BA2B947B1}" dt="2020-06-19T09:18:16.638" v="5166"/>
          <ac:spMkLst>
            <pc:docMk/>
            <pc:sldMk cId="2858277977" sldId="523"/>
            <ac:spMk id="1393" creationId="{4F35AA7B-B7FE-4587-BCC6-810470DA9864}"/>
          </ac:spMkLst>
        </pc:spChg>
        <pc:spChg chg="mod">
          <ac:chgData name="Ragnhild Halvorsrud" userId="917ea340-fd63-490f-a7db-68428d24cf32" providerId="ADAL" clId="{3F26B701-AADC-4668-AAA4-FB7BA2B947B1}" dt="2020-06-19T09:18:16.638" v="5166"/>
          <ac:spMkLst>
            <pc:docMk/>
            <pc:sldMk cId="2858277977" sldId="523"/>
            <ac:spMk id="1394" creationId="{9270A02D-6A69-4116-833F-01E3F03F1470}"/>
          </ac:spMkLst>
        </pc:spChg>
        <pc:spChg chg="mod">
          <ac:chgData name="Ragnhild Halvorsrud" userId="917ea340-fd63-490f-a7db-68428d24cf32" providerId="ADAL" clId="{3F26B701-AADC-4668-AAA4-FB7BA2B947B1}" dt="2020-06-19T09:18:16.638" v="5166"/>
          <ac:spMkLst>
            <pc:docMk/>
            <pc:sldMk cId="2858277977" sldId="523"/>
            <ac:spMk id="1396" creationId="{9156D83C-E1F2-4ECA-BCE1-0A983C6436F3}"/>
          </ac:spMkLst>
        </pc:spChg>
        <pc:spChg chg="mod">
          <ac:chgData name="Ragnhild Halvorsrud" userId="917ea340-fd63-490f-a7db-68428d24cf32" providerId="ADAL" clId="{3F26B701-AADC-4668-AAA4-FB7BA2B947B1}" dt="2020-06-19T09:18:16.638" v="5166"/>
          <ac:spMkLst>
            <pc:docMk/>
            <pc:sldMk cId="2858277977" sldId="523"/>
            <ac:spMk id="1397" creationId="{75C78A3A-3342-43C6-BC6E-EE393FE2E82B}"/>
          </ac:spMkLst>
        </pc:spChg>
        <pc:spChg chg="mod">
          <ac:chgData name="Ragnhild Halvorsrud" userId="917ea340-fd63-490f-a7db-68428d24cf32" providerId="ADAL" clId="{3F26B701-AADC-4668-AAA4-FB7BA2B947B1}" dt="2020-06-19T09:18:16.638" v="5166"/>
          <ac:spMkLst>
            <pc:docMk/>
            <pc:sldMk cId="2858277977" sldId="523"/>
            <ac:spMk id="1398" creationId="{1622D9C2-B825-497D-9FA6-4BB00D273C82}"/>
          </ac:spMkLst>
        </pc:spChg>
        <pc:spChg chg="mod">
          <ac:chgData name="Ragnhild Halvorsrud" userId="917ea340-fd63-490f-a7db-68428d24cf32" providerId="ADAL" clId="{3F26B701-AADC-4668-AAA4-FB7BA2B947B1}" dt="2020-06-19T09:18:16.638" v="5166"/>
          <ac:spMkLst>
            <pc:docMk/>
            <pc:sldMk cId="2858277977" sldId="523"/>
            <ac:spMk id="1400" creationId="{94264120-A639-4673-891C-02E70043F05F}"/>
          </ac:spMkLst>
        </pc:spChg>
        <pc:spChg chg="mod">
          <ac:chgData name="Ragnhild Halvorsrud" userId="917ea340-fd63-490f-a7db-68428d24cf32" providerId="ADAL" clId="{3F26B701-AADC-4668-AAA4-FB7BA2B947B1}" dt="2020-06-19T09:18:16.638" v="5166"/>
          <ac:spMkLst>
            <pc:docMk/>
            <pc:sldMk cId="2858277977" sldId="523"/>
            <ac:spMk id="1401" creationId="{2A6EBB7F-E0F5-466D-9A29-3CF3D7CE676F}"/>
          </ac:spMkLst>
        </pc:spChg>
        <pc:spChg chg="add del mod">
          <ac:chgData name="Ragnhild Halvorsrud" userId="917ea340-fd63-490f-a7db-68428d24cf32" providerId="ADAL" clId="{3F26B701-AADC-4668-AAA4-FB7BA2B947B1}" dt="2020-06-19T09:18:41.401" v="5169"/>
          <ac:spMkLst>
            <pc:docMk/>
            <pc:sldMk cId="2858277977" sldId="523"/>
            <ac:spMk id="1404" creationId="{D756EB8A-F520-4378-B28E-CCA7F80AD7A8}"/>
          </ac:spMkLst>
        </pc:spChg>
        <pc:spChg chg="add del mod">
          <ac:chgData name="Ragnhild Halvorsrud" userId="917ea340-fd63-490f-a7db-68428d24cf32" providerId="ADAL" clId="{3F26B701-AADC-4668-AAA4-FB7BA2B947B1}" dt="2020-06-19T09:18:41.401" v="5169"/>
          <ac:spMkLst>
            <pc:docMk/>
            <pc:sldMk cId="2858277977" sldId="523"/>
            <ac:spMk id="1405" creationId="{083CEC33-72D4-4A99-A7C0-61669AB9D485}"/>
          </ac:spMkLst>
        </pc:spChg>
        <pc:spChg chg="add del mod">
          <ac:chgData name="Ragnhild Halvorsrud" userId="917ea340-fd63-490f-a7db-68428d24cf32" providerId="ADAL" clId="{3F26B701-AADC-4668-AAA4-FB7BA2B947B1}" dt="2020-06-19T09:18:41.401" v="5169"/>
          <ac:spMkLst>
            <pc:docMk/>
            <pc:sldMk cId="2858277977" sldId="523"/>
            <ac:spMk id="1406" creationId="{31F9A30D-9EDD-4E23-883E-676A74E7AA30}"/>
          </ac:spMkLst>
        </pc:spChg>
        <pc:spChg chg="add del mod">
          <ac:chgData name="Ragnhild Halvorsrud" userId="917ea340-fd63-490f-a7db-68428d24cf32" providerId="ADAL" clId="{3F26B701-AADC-4668-AAA4-FB7BA2B947B1}" dt="2020-06-19T09:18:41.401" v="5169"/>
          <ac:spMkLst>
            <pc:docMk/>
            <pc:sldMk cId="2858277977" sldId="523"/>
            <ac:spMk id="1407" creationId="{CB912A03-5B43-499F-B706-50BF57E3C121}"/>
          </ac:spMkLst>
        </pc:spChg>
        <pc:spChg chg="add del mod">
          <ac:chgData name="Ragnhild Halvorsrud" userId="917ea340-fd63-490f-a7db-68428d24cf32" providerId="ADAL" clId="{3F26B701-AADC-4668-AAA4-FB7BA2B947B1}" dt="2020-06-19T09:18:41.401" v="5169"/>
          <ac:spMkLst>
            <pc:docMk/>
            <pc:sldMk cId="2858277977" sldId="523"/>
            <ac:spMk id="1408" creationId="{90726AB7-3A4B-4192-9A85-A18E77AC62DE}"/>
          </ac:spMkLst>
        </pc:spChg>
        <pc:spChg chg="add del mod">
          <ac:chgData name="Ragnhild Halvorsrud" userId="917ea340-fd63-490f-a7db-68428d24cf32" providerId="ADAL" clId="{3F26B701-AADC-4668-AAA4-FB7BA2B947B1}" dt="2020-06-19T09:18:41.401" v="5169"/>
          <ac:spMkLst>
            <pc:docMk/>
            <pc:sldMk cId="2858277977" sldId="523"/>
            <ac:spMk id="1410" creationId="{5F0C6F72-3E1F-4D09-A4F9-DF5495EA6C15}"/>
          </ac:spMkLst>
        </pc:spChg>
        <pc:spChg chg="add del mod">
          <ac:chgData name="Ragnhild Halvorsrud" userId="917ea340-fd63-490f-a7db-68428d24cf32" providerId="ADAL" clId="{3F26B701-AADC-4668-AAA4-FB7BA2B947B1}" dt="2020-06-19T09:18:41.401" v="5169"/>
          <ac:spMkLst>
            <pc:docMk/>
            <pc:sldMk cId="2858277977" sldId="523"/>
            <ac:spMk id="1411" creationId="{5F5FF1B8-6590-4455-95B0-CC8A6FC6B785}"/>
          </ac:spMkLst>
        </pc:spChg>
        <pc:spChg chg="add del mod">
          <ac:chgData name="Ragnhild Halvorsrud" userId="917ea340-fd63-490f-a7db-68428d24cf32" providerId="ADAL" clId="{3F26B701-AADC-4668-AAA4-FB7BA2B947B1}" dt="2020-06-19T09:18:41.401" v="5169"/>
          <ac:spMkLst>
            <pc:docMk/>
            <pc:sldMk cId="2858277977" sldId="523"/>
            <ac:spMk id="1412" creationId="{0F4CA091-ECC2-4D7C-A3B2-22E226DA4DE8}"/>
          </ac:spMkLst>
        </pc:spChg>
        <pc:spChg chg="add del mod">
          <ac:chgData name="Ragnhild Halvorsrud" userId="917ea340-fd63-490f-a7db-68428d24cf32" providerId="ADAL" clId="{3F26B701-AADC-4668-AAA4-FB7BA2B947B1}" dt="2020-06-19T09:18:41.401" v="5169"/>
          <ac:spMkLst>
            <pc:docMk/>
            <pc:sldMk cId="2858277977" sldId="523"/>
            <ac:spMk id="1413" creationId="{55F71454-B71B-4264-8690-16593FA56565}"/>
          </ac:spMkLst>
        </pc:spChg>
        <pc:spChg chg="add del mod">
          <ac:chgData name="Ragnhild Halvorsrud" userId="917ea340-fd63-490f-a7db-68428d24cf32" providerId="ADAL" clId="{3F26B701-AADC-4668-AAA4-FB7BA2B947B1}" dt="2020-06-19T09:18:41.401" v="5169"/>
          <ac:spMkLst>
            <pc:docMk/>
            <pc:sldMk cId="2858277977" sldId="523"/>
            <ac:spMk id="1414" creationId="{615385C6-959B-49FB-B468-026AE1CABD2D}"/>
          </ac:spMkLst>
        </pc:spChg>
        <pc:spChg chg="add del mod">
          <ac:chgData name="Ragnhild Halvorsrud" userId="917ea340-fd63-490f-a7db-68428d24cf32" providerId="ADAL" clId="{3F26B701-AADC-4668-AAA4-FB7BA2B947B1}" dt="2020-06-19T09:18:41.401" v="5169"/>
          <ac:spMkLst>
            <pc:docMk/>
            <pc:sldMk cId="2858277977" sldId="523"/>
            <ac:spMk id="1416" creationId="{1093F81A-6F34-4CF4-ADAF-3962D6E44E91}"/>
          </ac:spMkLst>
        </pc:spChg>
        <pc:spChg chg="add del mod">
          <ac:chgData name="Ragnhild Halvorsrud" userId="917ea340-fd63-490f-a7db-68428d24cf32" providerId="ADAL" clId="{3F26B701-AADC-4668-AAA4-FB7BA2B947B1}" dt="2020-06-19T09:18:41.401" v="5169"/>
          <ac:spMkLst>
            <pc:docMk/>
            <pc:sldMk cId="2858277977" sldId="523"/>
            <ac:spMk id="1417" creationId="{128FF654-F6A2-4F2E-B7E3-8A618CF4AD29}"/>
          </ac:spMkLst>
        </pc:spChg>
        <pc:spChg chg="add del mod">
          <ac:chgData name="Ragnhild Halvorsrud" userId="917ea340-fd63-490f-a7db-68428d24cf32" providerId="ADAL" clId="{3F26B701-AADC-4668-AAA4-FB7BA2B947B1}" dt="2020-06-19T09:18:41.401" v="5169"/>
          <ac:spMkLst>
            <pc:docMk/>
            <pc:sldMk cId="2858277977" sldId="523"/>
            <ac:spMk id="1418" creationId="{FEF7CC94-2709-4804-98AA-F69AB8337DDA}"/>
          </ac:spMkLst>
        </pc:spChg>
        <pc:spChg chg="add del mod">
          <ac:chgData name="Ragnhild Halvorsrud" userId="917ea340-fd63-490f-a7db-68428d24cf32" providerId="ADAL" clId="{3F26B701-AADC-4668-AAA4-FB7BA2B947B1}" dt="2020-06-19T09:18:41.401" v="5169"/>
          <ac:spMkLst>
            <pc:docMk/>
            <pc:sldMk cId="2858277977" sldId="523"/>
            <ac:spMk id="1419" creationId="{72DA3735-4E79-4781-851A-D1285B262773}"/>
          </ac:spMkLst>
        </pc:spChg>
        <pc:spChg chg="add del mod">
          <ac:chgData name="Ragnhild Halvorsrud" userId="917ea340-fd63-490f-a7db-68428d24cf32" providerId="ADAL" clId="{3F26B701-AADC-4668-AAA4-FB7BA2B947B1}" dt="2020-06-19T09:18:41.401" v="5169"/>
          <ac:spMkLst>
            <pc:docMk/>
            <pc:sldMk cId="2858277977" sldId="523"/>
            <ac:spMk id="1420" creationId="{25031B34-DC19-4975-8899-7001AA93B70D}"/>
          </ac:spMkLst>
        </pc:spChg>
        <pc:spChg chg="add del mod">
          <ac:chgData name="Ragnhild Halvorsrud" userId="917ea340-fd63-490f-a7db-68428d24cf32" providerId="ADAL" clId="{3F26B701-AADC-4668-AAA4-FB7BA2B947B1}" dt="2020-06-19T09:18:41.401" v="5169"/>
          <ac:spMkLst>
            <pc:docMk/>
            <pc:sldMk cId="2858277977" sldId="523"/>
            <ac:spMk id="1422" creationId="{13E00E2A-83B7-4F5C-B65E-1A600E85B5D6}"/>
          </ac:spMkLst>
        </pc:spChg>
        <pc:spChg chg="add del mod">
          <ac:chgData name="Ragnhild Halvorsrud" userId="917ea340-fd63-490f-a7db-68428d24cf32" providerId="ADAL" clId="{3F26B701-AADC-4668-AAA4-FB7BA2B947B1}" dt="2020-06-19T09:18:41.401" v="5169"/>
          <ac:spMkLst>
            <pc:docMk/>
            <pc:sldMk cId="2858277977" sldId="523"/>
            <ac:spMk id="1423" creationId="{A0C34DCE-D00C-46C2-9ADD-C22621E38FF6}"/>
          </ac:spMkLst>
        </pc:spChg>
        <pc:spChg chg="add del mod">
          <ac:chgData name="Ragnhild Halvorsrud" userId="917ea340-fd63-490f-a7db-68428d24cf32" providerId="ADAL" clId="{3F26B701-AADC-4668-AAA4-FB7BA2B947B1}" dt="2020-06-19T09:18:41.401" v="5169"/>
          <ac:spMkLst>
            <pc:docMk/>
            <pc:sldMk cId="2858277977" sldId="523"/>
            <ac:spMk id="1424" creationId="{98E25306-C573-436A-AEB1-116A69061B98}"/>
          </ac:spMkLst>
        </pc:spChg>
        <pc:spChg chg="add del mod">
          <ac:chgData name="Ragnhild Halvorsrud" userId="917ea340-fd63-490f-a7db-68428d24cf32" providerId="ADAL" clId="{3F26B701-AADC-4668-AAA4-FB7BA2B947B1}" dt="2020-06-19T09:18:41.401" v="5169"/>
          <ac:spMkLst>
            <pc:docMk/>
            <pc:sldMk cId="2858277977" sldId="523"/>
            <ac:spMk id="1425" creationId="{253306CB-BE3C-4F44-A281-E3F542AB6ACD}"/>
          </ac:spMkLst>
        </pc:spChg>
        <pc:spChg chg="add del mod">
          <ac:chgData name="Ragnhild Halvorsrud" userId="917ea340-fd63-490f-a7db-68428d24cf32" providerId="ADAL" clId="{3F26B701-AADC-4668-AAA4-FB7BA2B947B1}" dt="2020-06-19T09:18:41.401" v="5169"/>
          <ac:spMkLst>
            <pc:docMk/>
            <pc:sldMk cId="2858277977" sldId="523"/>
            <ac:spMk id="1426" creationId="{F8667035-7874-4585-BE7A-F2093CEB4111}"/>
          </ac:spMkLst>
        </pc:spChg>
        <pc:spChg chg="add del mod">
          <ac:chgData name="Ragnhild Halvorsrud" userId="917ea340-fd63-490f-a7db-68428d24cf32" providerId="ADAL" clId="{3F26B701-AADC-4668-AAA4-FB7BA2B947B1}" dt="2020-06-19T09:18:41.401" v="5169"/>
          <ac:spMkLst>
            <pc:docMk/>
            <pc:sldMk cId="2858277977" sldId="523"/>
            <ac:spMk id="1427" creationId="{2B5C950D-0668-434B-9DB8-B59A923344E7}"/>
          </ac:spMkLst>
        </pc:spChg>
        <pc:spChg chg="add del mod">
          <ac:chgData name="Ragnhild Halvorsrud" userId="917ea340-fd63-490f-a7db-68428d24cf32" providerId="ADAL" clId="{3F26B701-AADC-4668-AAA4-FB7BA2B947B1}" dt="2020-06-19T09:18:41.401" v="5169"/>
          <ac:spMkLst>
            <pc:docMk/>
            <pc:sldMk cId="2858277977" sldId="523"/>
            <ac:spMk id="1428" creationId="{0595E6B1-BBD8-40C1-8ACC-B55E1C1E63A9}"/>
          </ac:spMkLst>
        </pc:spChg>
        <pc:spChg chg="add del mod">
          <ac:chgData name="Ragnhild Halvorsrud" userId="917ea340-fd63-490f-a7db-68428d24cf32" providerId="ADAL" clId="{3F26B701-AADC-4668-AAA4-FB7BA2B947B1}" dt="2020-06-19T09:18:41.401" v="5169"/>
          <ac:spMkLst>
            <pc:docMk/>
            <pc:sldMk cId="2858277977" sldId="523"/>
            <ac:spMk id="1429" creationId="{C2B35CCD-7270-4977-A14F-01CFC05B801B}"/>
          </ac:spMkLst>
        </pc:spChg>
        <pc:spChg chg="add del mod">
          <ac:chgData name="Ragnhild Halvorsrud" userId="917ea340-fd63-490f-a7db-68428d24cf32" providerId="ADAL" clId="{3F26B701-AADC-4668-AAA4-FB7BA2B947B1}" dt="2020-06-19T09:18:41.401" v="5169"/>
          <ac:spMkLst>
            <pc:docMk/>
            <pc:sldMk cId="2858277977" sldId="523"/>
            <ac:spMk id="1430" creationId="{60536E3C-B17E-4F1A-A836-325EAB16CD60}"/>
          </ac:spMkLst>
        </pc:spChg>
        <pc:spChg chg="add del mod">
          <ac:chgData name="Ragnhild Halvorsrud" userId="917ea340-fd63-490f-a7db-68428d24cf32" providerId="ADAL" clId="{3F26B701-AADC-4668-AAA4-FB7BA2B947B1}" dt="2020-06-19T09:18:41.401" v="5169"/>
          <ac:spMkLst>
            <pc:docMk/>
            <pc:sldMk cId="2858277977" sldId="523"/>
            <ac:spMk id="1438" creationId="{43C2BFDA-BA41-4E35-9D17-6B4863CD677A}"/>
          </ac:spMkLst>
        </pc:spChg>
        <pc:spChg chg="add del mod">
          <ac:chgData name="Ragnhild Halvorsrud" userId="917ea340-fd63-490f-a7db-68428d24cf32" providerId="ADAL" clId="{3F26B701-AADC-4668-AAA4-FB7BA2B947B1}" dt="2020-06-19T09:18:41.401" v="5169"/>
          <ac:spMkLst>
            <pc:docMk/>
            <pc:sldMk cId="2858277977" sldId="523"/>
            <ac:spMk id="1440" creationId="{D02FA8CC-4E14-40D9-AC30-BB046857EF76}"/>
          </ac:spMkLst>
        </pc:spChg>
        <pc:spChg chg="add del mod">
          <ac:chgData name="Ragnhild Halvorsrud" userId="917ea340-fd63-490f-a7db-68428d24cf32" providerId="ADAL" clId="{3F26B701-AADC-4668-AAA4-FB7BA2B947B1}" dt="2020-06-19T09:18:41.401" v="5169"/>
          <ac:spMkLst>
            <pc:docMk/>
            <pc:sldMk cId="2858277977" sldId="523"/>
            <ac:spMk id="1443" creationId="{93D5EEA2-6816-44D8-A1D2-AE012C738DA0}"/>
          </ac:spMkLst>
        </pc:spChg>
        <pc:spChg chg="add del mod">
          <ac:chgData name="Ragnhild Halvorsrud" userId="917ea340-fd63-490f-a7db-68428d24cf32" providerId="ADAL" clId="{3F26B701-AADC-4668-AAA4-FB7BA2B947B1}" dt="2020-06-19T09:18:41.401" v="5169"/>
          <ac:spMkLst>
            <pc:docMk/>
            <pc:sldMk cId="2858277977" sldId="523"/>
            <ac:spMk id="1444" creationId="{3266318F-A373-429D-B669-63A78B4DF3B2}"/>
          </ac:spMkLst>
        </pc:spChg>
        <pc:spChg chg="add del mod">
          <ac:chgData name="Ragnhild Halvorsrud" userId="917ea340-fd63-490f-a7db-68428d24cf32" providerId="ADAL" clId="{3F26B701-AADC-4668-AAA4-FB7BA2B947B1}" dt="2020-06-19T09:18:41.401" v="5169"/>
          <ac:spMkLst>
            <pc:docMk/>
            <pc:sldMk cId="2858277977" sldId="523"/>
            <ac:spMk id="1447" creationId="{E802BF48-D6AA-4211-93A5-184EB98CC014}"/>
          </ac:spMkLst>
        </pc:spChg>
        <pc:spChg chg="add del mod">
          <ac:chgData name="Ragnhild Halvorsrud" userId="917ea340-fd63-490f-a7db-68428d24cf32" providerId="ADAL" clId="{3F26B701-AADC-4668-AAA4-FB7BA2B947B1}" dt="2020-06-19T09:18:41.401" v="5169"/>
          <ac:spMkLst>
            <pc:docMk/>
            <pc:sldMk cId="2858277977" sldId="523"/>
            <ac:spMk id="1448" creationId="{E72B4135-25E7-4182-87E4-3D1F35226EC3}"/>
          </ac:spMkLst>
        </pc:spChg>
        <pc:spChg chg="add del mod">
          <ac:chgData name="Ragnhild Halvorsrud" userId="917ea340-fd63-490f-a7db-68428d24cf32" providerId="ADAL" clId="{3F26B701-AADC-4668-AAA4-FB7BA2B947B1}" dt="2020-06-19T09:18:41.401" v="5169"/>
          <ac:spMkLst>
            <pc:docMk/>
            <pc:sldMk cId="2858277977" sldId="523"/>
            <ac:spMk id="1450" creationId="{EA849184-139B-404A-BEA6-FF32C494F575}"/>
          </ac:spMkLst>
        </pc:spChg>
        <pc:spChg chg="add del mod">
          <ac:chgData name="Ragnhild Halvorsrud" userId="917ea340-fd63-490f-a7db-68428d24cf32" providerId="ADAL" clId="{3F26B701-AADC-4668-AAA4-FB7BA2B947B1}" dt="2020-06-19T09:18:41.401" v="5169"/>
          <ac:spMkLst>
            <pc:docMk/>
            <pc:sldMk cId="2858277977" sldId="523"/>
            <ac:spMk id="1453" creationId="{13CE7323-2291-4A60-8374-B1944F984921}"/>
          </ac:spMkLst>
        </pc:spChg>
        <pc:spChg chg="add del mod">
          <ac:chgData name="Ragnhild Halvorsrud" userId="917ea340-fd63-490f-a7db-68428d24cf32" providerId="ADAL" clId="{3F26B701-AADC-4668-AAA4-FB7BA2B947B1}" dt="2020-06-19T09:18:41.401" v="5169"/>
          <ac:spMkLst>
            <pc:docMk/>
            <pc:sldMk cId="2858277977" sldId="523"/>
            <ac:spMk id="1454" creationId="{E58BA116-84DF-4D06-B991-9035287A9906}"/>
          </ac:spMkLst>
        </pc:spChg>
        <pc:spChg chg="add del mod">
          <ac:chgData name="Ragnhild Halvorsrud" userId="917ea340-fd63-490f-a7db-68428d24cf32" providerId="ADAL" clId="{3F26B701-AADC-4668-AAA4-FB7BA2B947B1}" dt="2020-06-19T09:18:41.401" v="5169"/>
          <ac:spMkLst>
            <pc:docMk/>
            <pc:sldMk cId="2858277977" sldId="523"/>
            <ac:spMk id="1455" creationId="{55A44360-CE50-4177-AB72-C42D6DC036EA}"/>
          </ac:spMkLst>
        </pc:spChg>
        <pc:spChg chg="add del mod">
          <ac:chgData name="Ragnhild Halvorsrud" userId="917ea340-fd63-490f-a7db-68428d24cf32" providerId="ADAL" clId="{3F26B701-AADC-4668-AAA4-FB7BA2B947B1}" dt="2020-06-19T09:18:41.401" v="5169"/>
          <ac:spMkLst>
            <pc:docMk/>
            <pc:sldMk cId="2858277977" sldId="523"/>
            <ac:spMk id="1456" creationId="{49EA50A8-E545-4BA9-BD05-099A2CDEBE1C}"/>
          </ac:spMkLst>
        </pc:spChg>
        <pc:spChg chg="add del mod">
          <ac:chgData name="Ragnhild Halvorsrud" userId="917ea340-fd63-490f-a7db-68428d24cf32" providerId="ADAL" clId="{3F26B701-AADC-4668-AAA4-FB7BA2B947B1}" dt="2020-06-19T09:18:41.401" v="5169"/>
          <ac:spMkLst>
            <pc:docMk/>
            <pc:sldMk cId="2858277977" sldId="523"/>
            <ac:spMk id="1461" creationId="{D1353DE5-6369-4116-B32D-22E4FC30E554}"/>
          </ac:spMkLst>
        </pc:spChg>
        <pc:spChg chg="add del mod">
          <ac:chgData name="Ragnhild Halvorsrud" userId="917ea340-fd63-490f-a7db-68428d24cf32" providerId="ADAL" clId="{3F26B701-AADC-4668-AAA4-FB7BA2B947B1}" dt="2020-06-19T09:18:41.401" v="5169"/>
          <ac:spMkLst>
            <pc:docMk/>
            <pc:sldMk cId="2858277977" sldId="523"/>
            <ac:spMk id="1463" creationId="{B599B1D7-714C-4AE8-9483-1A6A337816FF}"/>
          </ac:spMkLst>
        </pc:spChg>
        <pc:spChg chg="add del mod">
          <ac:chgData name="Ragnhild Halvorsrud" userId="917ea340-fd63-490f-a7db-68428d24cf32" providerId="ADAL" clId="{3F26B701-AADC-4668-AAA4-FB7BA2B947B1}" dt="2020-06-19T09:18:41.401" v="5169"/>
          <ac:spMkLst>
            <pc:docMk/>
            <pc:sldMk cId="2858277977" sldId="523"/>
            <ac:spMk id="1466" creationId="{4B290C05-C4DF-4BF6-8125-46B8A75FED0E}"/>
          </ac:spMkLst>
        </pc:spChg>
        <pc:spChg chg="add del mod">
          <ac:chgData name="Ragnhild Halvorsrud" userId="917ea340-fd63-490f-a7db-68428d24cf32" providerId="ADAL" clId="{3F26B701-AADC-4668-AAA4-FB7BA2B947B1}" dt="2020-06-19T09:18:41.401" v="5169"/>
          <ac:spMkLst>
            <pc:docMk/>
            <pc:sldMk cId="2858277977" sldId="523"/>
            <ac:spMk id="1467" creationId="{0060940D-68BC-4486-AF90-E368742490DE}"/>
          </ac:spMkLst>
        </pc:spChg>
        <pc:spChg chg="add del mod">
          <ac:chgData name="Ragnhild Halvorsrud" userId="917ea340-fd63-490f-a7db-68428d24cf32" providerId="ADAL" clId="{3F26B701-AADC-4668-AAA4-FB7BA2B947B1}" dt="2020-06-19T09:18:41.401" v="5169"/>
          <ac:spMkLst>
            <pc:docMk/>
            <pc:sldMk cId="2858277977" sldId="523"/>
            <ac:spMk id="1468" creationId="{72D28405-C0E7-4380-9879-7688FA87C944}"/>
          </ac:spMkLst>
        </pc:spChg>
        <pc:spChg chg="add del mod">
          <ac:chgData name="Ragnhild Halvorsrud" userId="917ea340-fd63-490f-a7db-68428d24cf32" providerId="ADAL" clId="{3F26B701-AADC-4668-AAA4-FB7BA2B947B1}" dt="2020-06-19T09:18:41.401" v="5169"/>
          <ac:spMkLst>
            <pc:docMk/>
            <pc:sldMk cId="2858277977" sldId="523"/>
            <ac:spMk id="1470" creationId="{AE30F0B7-2D0C-41CE-9FB9-5A1778685F32}"/>
          </ac:spMkLst>
        </pc:spChg>
        <pc:spChg chg="add del mod">
          <ac:chgData name="Ragnhild Halvorsrud" userId="917ea340-fd63-490f-a7db-68428d24cf32" providerId="ADAL" clId="{3F26B701-AADC-4668-AAA4-FB7BA2B947B1}" dt="2020-06-19T09:18:41.401" v="5169"/>
          <ac:spMkLst>
            <pc:docMk/>
            <pc:sldMk cId="2858277977" sldId="523"/>
            <ac:spMk id="1471" creationId="{7411D1E6-CC50-4727-A6D5-87FEE111BB0C}"/>
          </ac:spMkLst>
        </pc:spChg>
        <pc:spChg chg="add del mod">
          <ac:chgData name="Ragnhild Halvorsrud" userId="917ea340-fd63-490f-a7db-68428d24cf32" providerId="ADAL" clId="{3F26B701-AADC-4668-AAA4-FB7BA2B947B1}" dt="2020-06-19T09:18:41.401" v="5169"/>
          <ac:spMkLst>
            <pc:docMk/>
            <pc:sldMk cId="2858277977" sldId="523"/>
            <ac:spMk id="1472" creationId="{BE94188E-A7ED-4450-9DD7-1CFE1AF31DFD}"/>
          </ac:spMkLst>
        </pc:spChg>
        <pc:spChg chg="add del mod">
          <ac:chgData name="Ragnhild Halvorsrud" userId="917ea340-fd63-490f-a7db-68428d24cf32" providerId="ADAL" clId="{3F26B701-AADC-4668-AAA4-FB7BA2B947B1}" dt="2020-06-19T09:18:41.401" v="5169"/>
          <ac:spMkLst>
            <pc:docMk/>
            <pc:sldMk cId="2858277977" sldId="523"/>
            <ac:spMk id="1476" creationId="{D548FA1D-AF03-44B0-93BD-843A7306BBF2}"/>
          </ac:spMkLst>
        </pc:spChg>
        <pc:spChg chg="add del mod">
          <ac:chgData name="Ragnhild Halvorsrud" userId="917ea340-fd63-490f-a7db-68428d24cf32" providerId="ADAL" clId="{3F26B701-AADC-4668-AAA4-FB7BA2B947B1}" dt="2020-06-19T09:18:41.401" v="5169"/>
          <ac:spMkLst>
            <pc:docMk/>
            <pc:sldMk cId="2858277977" sldId="523"/>
            <ac:spMk id="1477" creationId="{E7F69FD9-C90E-41B7-B3CA-8C2927ADC0D8}"/>
          </ac:spMkLst>
        </pc:spChg>
        <pc:spChg chg="add del mod">
          <ac:chgData name="Ragnhild Halvorsrud" userId="917ea340-fd63-490f-a7db-68428d24cf32" providerId="ADAL" clId="{3F26B701-AADC-4668-AAA4-FB7BA2B947B1}" dt="2020-06-19T09:18:41.401" v="5169"/>
          <ac:spMkLst>
            <pc:docMk/>
            <pc:sldMk cId="2858277977" sldId="523"/>
            <ac:spMk id="1481" creationId="{20CF1B4F-5AAC-4172-8DCE-18DF9C8B4498}"/>
          </ac:spMkLst>
        </pc:spChg>
        <pc:spChg chg="add del mod">
          <ac:chgData name="Ragnhild Halvorsrud" userId="917ea340-fd63-490f-a7db-68428d24cf32" providerId="ADAL" clId="{3F26B701-AADC-4668-AAA4-FB7BA2B947B1}" dt="2020-06-19T09:18:41.401" v="5169"/>
          <ac:spMkLst>
            <pc:docMk/>
            <pc:sldMk cId="2858277977" sldId="523"/>
            <ac:spMk id="1484" creationId="{17747E7D-6780-4D33-9849-1963642488F0}"/>
          </ac:spMkLst>
        </pc:spChg>
        <pc:spChg chg="add del mod">
          <ac:chgData name="Ragnhild Halvorsrud" userId="917ea340-fd63-490f-a7db-68428d24cf32" providerId="ADAL" clId="{3F26B701-AADC-4668-AAA4-FB7BA2B947B1}" dt="2020-06-19T09:18:41.401" v="5169"/>
          <ac:spMkLst>
            <pc:docMk/>
            <pc:sldMk cId="2858277977" sldId="523"/>
            <ac:spMk id="1486" creationId="{54C04A20-C247-4F34-AC04-88E986A1BF19}"/>
          </ac:spMkLst>
        </pc:spChg>
        <pc:spChg chg="add del mod">
          <ac:chgData name="Ragnhild Halvorsrud" userId="917ea340-fd63-490f-a7db-68428d24cf32" providerId="ADAL" clId="{3F26B701-AADC-4668-AAA4-FB7BA2B947B1}" dt="2020-06-19T09:18:41.401" v="5169"/>
          <ac:spMkLst>
            <pc:docMk/>
            <pc:sldMk cId="2858277977" sldId="523"/>
            <ac:spMk id="1487" creationId="{231DA2AE-76AC-4670-8AA9-599D89F10A90}"/>
          </ac:spMkLst>
        </pc:spChg>
        <pc:spChg chg="add del mod">
          <ac:chgData name="Ragnhild Halvorsrud" userId="917ea340-fd63-490f-a7db-68428d24cf32" providerId="ADAL" clId="{3F26B701-AADC-4668-AAA4-FB7BA2B947B1}" dt="2020-06-19T09:18:41.401" v="5169"/>
          <ac:spMkLst>
            <pc:docMk/>
            <pc:sldMk cId="2858277977" sldId="523"/>
            <ac:spMk id="1488" creationId="{8B38CFD5-0018-43A6-9CA5-D1187BD622F2}"/>
          </ac:spMkLst>
        </pc:spChg>
        <pc:spChg chg="add del mod">
          <ac:chgData name="Ragnhild Halvorsrud" userId="917ea340-fd63-490f-a7db-68428d24cf32" providerId="ADAL" clId="{3F26B701-AADC-4668-AAA4-FB7BA2B947B1}" dt="2020-06-19T09:18:41.401" v="5169"/>
          <ac:spMkLst>
            <pc:docMk/>
            <pc:sldMk cId="2858277977" sldId="523"/>
            <ac:spMk id="1491" creationId="{C798CD8F-33DB-4DEA-9A3A-758A77316912}"/>
          </ac:spMkLst>
        </pc:spChg>
        <pc:spChg chg="add del mod">
          <ac:chgData name="Ragnhild Halvorsrud" userId="917ea340-fd63-490f-a7db-68428d24cf32" providerId="ADAL" clId="{3F26B701-AADC-4668-AAA4-FB7BA2B947B1}" dt="2020-06-19T09:18:41.401" v="5169"/>
          <ac:spMkLst>
            <pc:docMk/>
            <pc:sldMk cId="2858277977" sldId="523"/>
            <ac:spMk id="1493" creationId="{7E7F6BDE-1E9E-4811-AE54-0BCBD7755763}"/>
          </ac:spMkLst>
        </pc:spChg>
        <pc:spChg chg="add del mod">
          <ac:chgData name="Ragnhild Halvorsrud" userId="917ea340-fd63-490f-a7db-68428d24cf32" providerId="ADAL" clId="{3F26B701-AADC-4668-AAA4-FB7BA2B947B1}" dt="2020-06-19T09:18:41.401" v="5169"/>
          <ac:spMkLst>
            <pc:docMk/>
            <pc:sldMk cId="2858277977" sldId="523"/>
            <ac:spMk id="1495" creationId="{AC67C108-08D3-4229-99B8-8BCB932BD0B1}"/>
          </ac:spMkLst>
        </pc:spChg>
        <pc:spChg chg="add del mod">
          <ac:chgData name="Ragnhild Halvorsrud" userId="917ea340-fd63-490f-a7db-68428d24cf32" providerId="ADAL" clId="{3F26B701-AADC-4668-AAA4-FB7BA2B947B1}" dt="2020-06-19T09:18:41.401" v="5169"/>
          <ac:spMkLst>
            <pc:docMk/>
            <pc:sldMk cId="2858277977" sldId="523"/>
            <ac:spMk id="1496" creationId="{ECB109D8-9F88-4FE4-B05B-D784D554EBAC}"/>
          </ac:spMkLst>
        </pc:spChg>
        <pc:spChg chg="add del mod">
          <ac:chgData name="Ragnhild Halvorsrud" userId="917ea340-fd63-490f-a7db-68428d24cf32" providerId="ADAL" clId="{3F26B701-AADC-4668-AAA4-FB7BA2B947B1}" dt="2020-06-19T09:18:41.401" v="5169"/>
          <ac:spMkLst>
            <pc:docMk/>
            <pc:sldMk cId="2858277977" sldId="523"/>
            <ac:spMk id="1497" creationId="{719E4841-09AF-4AD6-81C7-5A4BA2A696C4}"/>
          </ac:spMkLst>
        </pc:spChg>
        <pc:spChg chg="add del mod">
          <ac:chgData name="Ragnhild Halvorsrud" userId="917ea340-fd63-490f-a7db-68428d24cf32" providerId="ADAL" clId="{3F26B701-AADC-4668-AAA4-FB7BA2B947B1}" dt="2020-06-19T09:18:41.401" v="5169"/>
          <ac:spMkLst>
            <pc:docMk/>
            <pc:sldMk cId="2858277977" sldId="523"/>
            <ac:spMk id="1499" creationId="{064EC675-002F-4203-B948-567F8B058C88}"/>
          </ac:spMkLst>
        </pc:spChg>
        <pc:spChg chg="add del mod">
          <ac:chgData name="Ragnhild Halvorsrud" userId="917ea340-fd63-490f-a7db-68428d24cf32" providerId="ADAL" clId="{3F26B701-AADC-4668-AAA4-FB7BA2B947B1}" dt="2020-06-19T09:18:41.401" v="5169"/>
          <ac:spMkLst>
            <pc:docMk/>
            <pc:sldMk cId="2858277977" sldId="523"/>
            <ac:spMk id="1503" creationId="{179FA29E-F6DA-4FEB-AB88-61CF1AAEEA43}"/>
          </ac:spMkLst>
        </pc:spChg>
        <pc:spChg chg="add del mod">
          <ac:chgData name="Ragnhild Halvorsrud" userId="917ea340-fd63-490f-a7db-68428d24cf32" providerId="ADAL" clId="{3F26B701-AADC-4668-AAA4-FB7BA2B947B1}" dt="2020-06-19T09:18:41.401" v="5169"/>
          <ac:spMkLst>
            <pc:docMk/>
            <pc:sldMk cId="2858277977" sldId="523"/>
            <ac:spMk id="1504" creationId="{3EF1D148-D8F1-4765-BAB2-6164E160DF76}"/>
          </ac:spMkLst>
        </pc:spChg>
        <pc:spChg chg="add del mod">
          <ac:chgData name="Ragnhild Halvorsrud" userId="917ea340-fd63-490f-a7db-68428d24cf32" providerId="ADAL" clId="{3F26B701-AADC-4668-AAA4-FB7BA2B947B1}" dt="2020-06-19T09:18:41.401" v="5169"/>
          <ac:spMkLst>
            <pc:docMk/>
            <pc:sldMk cId="2858277977" sldId="523"/>
            <ac:spMk id="1516" creationId="{C3DAFCE9-C740-463F-B539-C5545B4F5FA2}"/>
          </ac:spMkLst>
        </pc:spChg>
        <pc:spChg chg="add del mod">
          <ac:chgData name="Ragnhild Halvorsrud" userId="917ea340-fd63-490f-a7db-68428d24cf32" providerId="ADAL" clId="{3F26B701-AADC-4668-AAA4-FB7BA2B947B1}" dt="2020-06-19T09:18:41.401" v="5169"/>
          <ac:spMkLst>
            <pc:docMk/>
            <pc:sldMk cId="2858277977" sldId="523"/>
            <ac:spMk id="1517" creationId="{F78333AC-FF41-444A-87AC-9232F41FF637}"/>
          </ac:spMkLst>
        </pc:spChg>
        <pc:spChg chg="mod">
          <ac:chgData name="Ragnhild Halvorsrud" userId="917ea340-fd63-490f-a7db-68428d24cf32" providerId="ADAL" clId="{3F26B701-AADC-4668-AAA4-FB7BA2B947B1}" dt="2020-06-19T09:18:50.191" v="5170"/>
          <ac:spMkLst>
            <pc:docMk/>
            <pc:sldMk cId="2858277977" sldId="523"/>
            <ac:spMk id="1522" creationId="{4A9858C0-FCD6-41B3-B517-BEB3D0425594}"/>
          </ac:spMkLst>
        </pc:spChg>
        <pc:spChg chg="mod">
          <ac:chgData name="Ragnhild Halvorsrud" userId="917ea340-fd63-490f-a7db-68428d24cf32" providerId="ADAL" clId="{3F26B701-AADC-4668-AAA4-FB7BA2B947B1}" dt="2020-06-19T09:18:50.191" v="5170"/>
          <ac:spMkLst>
            <pc:docMk/>
            <pc:sldMk cId="2858277977" sldId="523"/>
            <ac:spMk id="1523" creationId="{9792123C-6976-407B-8D3B-2EC7FB168456}"/>
          </ac:spMkLst>
        </pc:spChg>
        <pc:spChg chg="mod">
          <ac:chgData name="Ragnhild Halvorsrud" userId="917ea340-fd63-490f-a7db-68428d24cf32" providerId="ADAL" clId="{3F26B701-AADC-4668-AAA4-FB7BA2B947B1}" dt="2020-06-19T09:18:50.191" v="5170"/>
          <ac:spMkLst>
            <pc:docMk/>
            <pc:sldMk cId="2858277977" sldId="523"/>
            <ac:spMk id="1524" creationId="{ABDA30BF-0E3E-4975-AFB7-EEEA9B9EC59E}"/>
          </ac:spMkLst>
        </pc:spChg>
        <pc:spChg chg="mod">
          <ac:chgData name="Ragnhild Halvorsrud" userId="917ea340-fd63-490f-a7db-68428d24cf32" providerId="ADAL" clId="{3F26B701-AADC-4668-AAA4-FB7BA2B947B1}" dt="2020-06-19T09:18:50.191" v="5170"/>
          <ac:spMkLst>
            <pc:docMk/>
            <pc:sldMk cId="2858277977" sldId="523"/>
            <ac:spMk id="1525" creationId="{F966A1AB-A800-4E6C-9A15-B0A23524027E}"/>
          </ac:spMkLst>
        </pc:spChg>
        <pc:spChg chg="mod">
          <ac:chgData name="Ragnhild Halvorsrud" userId="917ea340-fd63-490f-a7db-68428d24cf32" providerId="ADAL" clId="{3F26B701-AADC-4668-AAA4-FB7BA2B947B1}" dt="2020-06-19T09:18:50.191" v="5170"/>
          <ac:spMkLst>
            <pc:docMk/>
            <pc:sldMk cId="2858277977" sldId="523"/>
            <ac:spMk id="1526" creationId="{1AB7994C-A751-4FB0-9560-35064EE44485}"/>
          </ac:spMkLst>
        </pc:spChg>
        <pc:spChg chg="mod">
          <ac:chgData name="Ragnhild Halvorsrud" userId="917ea340-fd63-490f-a7db-68428d24cf32" providerId="ADAL" clId="{3F26B701-AADC-4668-AAA4-FB7BA2B947B1}" dt="2020-06-19T09:18:50.191" v="5170"/>
          <ac:spMkLst>
            <pc:docMk/>
            <pc:sldMk cId="2858277977" sldId="523"/>
            <ac:spMk id="1527" creationId="{F2C71C2B-8DB3-464C-A9B7-AB542FB84948}"/>
          </ac:spMkLst>
        </pc:spChg>
        <pc:spChg chg="mod">
          <ac:chgData name="Ragnhild Halvorsrud" userId="917ea340-fd63-490f-a7db-68428d24cf32" providerId="ADAL" clId="{3F26B701-AADC-4668-AAA4-FB7BA2B947B1}" dt="2020-06-19T09:18:50.191" v="5170"/>
          <ac:spMkLst>
            <pc:docMk/>
            <pc:sldMk cId="2858277977" sldId="523"/>
            <ac:spMk id="1529" creationId="{464168BF-37AC-441D-B5C5-5AF37DCBE91C}"/>
          </ac:spMkLst>
        </pc:spChg>
        <pc:spChg chg="mod">
          <ac:chgData name="Ragnhild Halvorsrud" userId="917ea340-fd63-490f-a7db-68428d24cf32" providerId="ADAL" clId="{3F26B701-AADC-4668-AAA4-FB7BA2B947B1}" dt="2020-06-19T09:18:50.191" v="5170"/>
          <ac:spMkLst>
            <pc:docMk/>
            <pc:sldMk cId="2858277977" sldId="523"/>
            <ac:spMk id="1530" creationId="{D936CE49-C3C9-4A87-9D11-AFE2A7A92314}"/>
          </ac:spMkLst>
        </pc:spChg>
        <pc:spChg chg="mod">
          <ac:chgData name="Ragnhild Halvorsrud" userId="917ea340-fd63-490f-a7db-68428d24cf32" providerId="ADAL" clId="{3F26B701-AADC-4668-AAA4-FB7BA2B947B1}" dt="2020-06-19T09:18:50.191" v="5170"/>
          <ac:spMkLst>
            <pc:docMk/>
            <pc:sldMk cId="2858277977" sldId="523"/>
            <ac:spMk id="1531" creationId="{5D131888-F5A6-4BA8-81F1-0BE4D16C0691}"/>
          </ac:spMkLst>
        </pc:spChg>
        <pc:spChg chg="mod">
          <ac:chgData name="Ragnhild Halvorsrud" userId="917ea340-fd63-490f-a7db-68428d24cf32" providerId="ADAL" clId="{3F26B701-AADC-4668-AAA4-FB7BA2B947B1}" dt="2020-06-19T09:18:50.191" v="5170"/>
          <ac:spMkLst>
            <pc:docMk/>
            <pc:sldMk cId="2858277977" sldId="523"/>
            <ac:spMk id="1532" creationId="{A7A1ABC5-9FAF-4ED0-AD4C-E488E7BE3F1F}"/>
          </ac:spMkLst>
        </pc:spChg>
        <pc:spChg chg="mod">
          <ac:chgData name="Ragnhild Halvorsrud" userId="917ea340-fd63-490f-a7db-68428d24cf32" providerId="ADAL" clId="{3F26B701-AADC-4668-AAA4-FB7BA2B947B1}" dt="2020-06-19T09:18:50.191" v="5170"/>
          <ac:spMkLst>
            <pc:docMk/>
            <pc:sldMk cId="2858277977" sldId="523"/>
            <ac:spMk id="1533" creationId="{05379F63-F1C9-4BFE-BCA2-AF7BE2E64F99}"/>
          </ac:spMkLst>
        </pc:spChg>
        <pc:spChg chg="mod">
          <ac:chgData name="Ragnhild Halvorsrud" userId="917ea340-fd63-490f-a7db-68428d24cf32" providerId="ADAL" clId="{3F26B701-AADC-4668-AAA4-FB7BA2B947B1}" dt="2020-06-19T09:18:50.191" v="5170"/>
          <ac:spMkLst>
            <pc:docMk/>
            <pc:sldMk cId="2858277977" sldId="523"/>
            <ac:spMk id="1534" creationId="{5C5A2E63-10C5-4CF7-9644-B69DA155E000}"/>
          </ac:spMkLst>
        </pc:spChg>
        <pc:spChg chg="mod">
          <ac:chgData name="Ragnhild Halvorsrud" userId="917ea340-fd63-490f-a7db-68428d24cf32" providerId="ADAL" clId="{3F26B701-AADC-4668-AAA4-FB7BA2B947B1}" dt="2020-06-19T09:18:50.191" v="5170"/>
          <ac:spMkLst>
            <pc:docMk/>
            <pc:sldMk cId="2858277977" sldId="523"/>
            <ac:spMk id="1536" creationId="{333B1A4A-2F18-47AF-961A-3FE16BB9EF6B}"/>
          </ac:spMkLst>
        </pc:spChg>
        <pc:spChg chg="mod">
          <ac:chgData name="Ragnhild Halvorsrud" userId="917ea340-fd63-490f-a7db-68428d24cf32" providerId="ADAL" clId="{3F26B701-AADC-4668-AAA4-FB7BA2B947B1}" dt="2020-06-19T09:18:50.191" v="5170"/>
          <ac:spMkLst>
            <pc:docMk/>
            <pc:sldMk cId="2858277977" sldId="523"/>
            <ac:spMk id="1537" creationId="{585FFA41-22DE-4BA2-871F-C14B26820E8D}"/>
          </ac:spMkLst>
        </pc:spChg>
        <pc:spChg chg="mod">
          <ac:chgData name="Ragnhild Halvorsrud" userId="917ea340-fd63-490f-a7db-68428d24cf32" providerId="ADAL" clId="{3F26B701-AADC-4668-AAA4-FB7BA2B947B1}" dt="2020-06-19T09:18:50.191" v="5170"/>
          <ac:spMkLst>
            <pc:docMk/>
            <pc:sldMk cId="2858277977" sldId="523"/>
            <ac:spMk id="1538" creationId="{70F18D44-A41A-499D-8FB2-8D91145F9400}"/>
          </ac:spMkLst>
        </pc:spChg>
        <pc:spChg chg="mod">
          <ac:chgData name="Ragnhild Halvorsrud" userId="917ea340-fd63-490f-a7db-68428d24cf32" providerId="ADAL" clId="{3F26B701-AADC-4668-AAA4-FB7BA2B947B1}" dt="2020-06-19T09:18:50.191" v="5170"/>
          <ac:spMkLst>
            <pc:docMk/>
            <pc:sldMk cId="2858277977" sldId="523"/>
            <ac:spMk id="1539" creationId="{9A5CB698-642B-4068-AEA7-FE8C98B72415}"/>
          </ac:spMkLst>
        </pc:spChg>
        <pc:spChg chg="mod">
          <ac:chgData name="Ragnhild Halvorsrud" userId="917ea340-fd63-490f-a7db-68428d24cf32" providerId="ADAL" clId="{3F26B701-AADC-4668-AAA4-FB7BA2B947B1}" dt="2020-06-19T09:18:50.191" v="5170"/>
          <ac:spMkLst>
            <pc:docMk/>
            <pc:sldMk cId="2858277977" sldId="523"/>
            <ac:spMk id="1540" creationId="{9A1D66EE-DD65-49BA-AB5C-5F7E906A4715}"/>
          </ac:spMkLst>
        </pc:spChg>
        <pc:spChg chg="mod">
          <ac:chgData name="Ragnhild Halvorsrud" userId="917ea340-fd63-490f-a7db-68428d24cf32" providerId="ADAL" clId="{3F26B701-AADC-4668-AAA4-FB7BA2B947B1}" dt="2020-06-19T09:18:50.191" v="5170"/>
          <ac:spMkLst>
            <pc:docMk/>
            <pc:sldMk cId="2858277977" sldId="523"/>
            <ac:spMk id="1541" creationId="{21667ADB-E90E-4F25-910B-A0AC69B89D35}"/>
          </ac:spMkLst>
        </pc:spChg>
        <pc:spChg chg="mod">
          <ac:chgData name="Ragnhild Halvorsrud" userId="917ea340-fd63-490f-a7db-68428d24cf32" providerId="ADAL" clId="{3F26B701-AADC-4668-AAA4-FB7BA2B947B1}" dt="2020-06-19T09:18:50.191" v="5170"/>
          <ac:spMkLst>
            <pc:docMk/>
            <pc:sldMk cId="2858277977" sldId="523"/>
            <ac:spMk id="1543" creationId="{F44B5AF1-347A-4634-BAE0-E6FD15354B8B}"/>
          </ac:spMkLst>
        </pc:spChg>
        <pc:spChg chg="mod">
          <ac:chgData name="Ragnhild Halvorsrud" userId="917ea340-fd63-490f-a7db-68428d24cf32" providerId="ADAL" clId="{3F26B701-AADC-4668-AAA4-FB7BA2B947B1}" dt="2020-06-19T09:18:50.191" v="5170"/>
          <ac:spMkLst>
            <pc:docMk/>
            <pc:sldMk cId="2858277977" sldId="523"/>
            <ac:spMk id="1544" creationId="{662EBF67-B237-43C4-8C8E-9C903F2A8F17}"/>
          </ac:spMkLst>
        </pc:spChg>
        <pc:spChg chg="mod">
          <ac:chgData name="Ragnhild Halvorsrud" userId="917ea340-fd63-490f-a7db-68428d24cf32" providerId="ADAL" clId="{3F26B701-AADC-4668-AAA4-FB7BA2B947B1}" dt="2020-06-19T09:18:50.191" v="5170"/>
          <ac:spMkLst>
            <pc:docMk/>
            <pc:sldMk cId="2858277977" sldId="523"/>
            <ac:spMk id="1545" creationId="{404C8ECC-7CBC-4A3C-A82B-D7B24EB6A6DF}"/>
          </ac:spMkLst>
        </pc:spChg>
        <pc:spChg chg="mod">
          <ac:chgData name="Ragnhild Halvorsrud" userId="917ea340-fd63-490f-a7db-68428d24cf32" providerId="ADAL" clId="{3F26B701-AADC-4668-AAA4-FB7BA2B947B1}" dt="2020-06-19T09:18:50.191" v="5170"/>
          <ac:spMkLst>
            <pc:docMk/>
            <pc:sldMk cId="2858277977" sldId="523"/>
            <ac:spMk id="1546" creationId="{DBC32A62-4E3F-4EBA-A257-D65CF37D950A}"/>
          </ac:spMkLst>
        </pc:spChg>
        <pc:spChg chg="mod">
          <ac:chgData name="Ragnhild Halvorsrud" userId="917ea340-fd63-490f-a7db-68428d24cf32" providerId="ADAL" clId="{3F26B701-AADC-4668-AAA4-FB7BA2B947B1}" dt="2020-06-19T09:18:50.191" v="5170"/>
          <ac:spMkLst>
            <pc:docMk/>
            <pc:sldMk cId="2858277977" sldId="523"/>
            <ac:spMk id="1547" creationId="{3803A4AE-1785-497A-8A9B-D8F0DD7180A6}"/>
          </ac:spMkLst>
        </pc:spChg>
        <pc:spChg chg="mod">
          <ac:chgData name="Ragnhild Halvorsrud" userId="917ea340-fd63-490f-a7db-68428d24cf32" providerId="ADAL" clId="{3F26B701-AADC-4668-AAA4-FB7BA2B947B1}" dt="2020-06-19T09:18:50.191" v="5170"/>
          <ac:spMkLst>
            <pc:docMk/>
            <pc:sldMk cId="2858277977" sldId="523"/>
            <ac:spMk id="1548" creationId="{99412AB9-54A9-4480-ABAD-9E06CD506152}"/>
          </ac:spMkLst>
        </pc:spChg>
        <pc:spChg chg="mod">
          <ac:chgData name="Ragnhild Halvorsrud" userId="917ea340-fd63-490f-a7db-68428d24cf32" providerId="ADAL" clId="{3F26B701-AADC-4668-AAA4-FB7BA2B947B1}" dt="2020-06-19T09:18:50.191" v="5170"/>
          <ac:spMkLst>
            <pc:docMk/>
            <pc:sldMk cId="2858277977" sldId="523"/>
            <ac:spMk id="1550" creationId="{D4C84D74-B416-403E-963C-7D5053206E54}"/>
          </ac:spMkLst>
        </pc:spChg>
        <pc:spChg chg="mod">
          <ac:chgData name="Ragnhild Halvorsrud" userId="917ea340-fd63-490f-a7db-68428d24cf32" providerId="ADAL" clId="{3F26B701-AADC-4668-AAA4-FB7BA2B947B1}" dt="2020-06-19T09:18:50.191" v="5170"/>
          <ac:spMkLst>
            <pc:docMk/>
            <pc:sldMk cId="2858277977" sldId="523"/>
            <ac:spMk id="1551" creationId="{9A95627F-6E81-424D-BF36-E395FA7CC7D0}"/>
          </ac:spMkLst>
        </pc:spChg>
        <pc:spChg chg="mod">
          <ac:chgData name="Ragnhild Halvorsrud" userId="917ea340-fd63-490f-a7db-68428d24cf32" providerId="ADAL" clId="{3F26B701-AADC-4668-AAA4-FB7BA2B947B1}" dt="2020-06-19T09:18:50.191" v="5170"/>
          <ac:spMkLst>
            <pc:docMk/>
            <pc:sldMk cId="2858277977" sldId="523"/>
            <ac:spMk id="1552" creationId="{12FD9CB3-B6B7-4F73-BE00-3B7E9C7419DB}"/>
          </ac:spMkLst>
        </pc:spChg>
        <pc:spChg chg="mod">
          <ac:chgData name="Ragnhild Halvorsrud" userId="917ea340-fd63-490f-a7db-68428d24cf32" providerId="ADAL" clId="{3F26B701-AADC-4668-AAA4-FB7BA2B947B1}" dt="2020-06-19T09:18:50.191" v="5170"/>
          <ac:spMkLst>
            <pc:docMk/>
            <pc:sldMk cId="2858277977" sldId="523"/>
            <ac:spMk id="1553" creationId="{A4C41867-C11F-4609-BEE8-FD541E8733DA}"/>
          </ac:spMkLst>
        </pc:spChg>
        <pc:spChg chg="mod">
          <ac:chgData name="Ragnhild Halvorsrud" userId="917ea340-fd63-490f-a7db-68428d24cf32" providerId="ADAL" clId="{3F26B701-AADC-4668-AAA4-FB7BA2B947B1}" dt="2020-06-19T09:18:50.191" v="5170"/>
          <ac:spMkLst>
            <pc:docMk/>
            <pc:sldMk cId="2858277977" sldId="523"/>
            <ac:spMk id="1554" creationId="{5A959B7D-0586-420E-87A3-4B875E4270BE}"/>
          </ac:spMkLst>
        </pc:spChg>
        <pc:spChg chg="mod">
          <ac:chgData name="Ragnhild Halvorsrud" userId="917ea340-fd63-490f-a7db-68428d24cf32" providerId="ADAL" clId="{3F26B701-AADC-4668-AAA4-FB7BA2B947B1}" dt="2020-06-19T09:18:50.191" v="5170"/>
          <ac:spMkLst>
            <pc:docMk/>
            <pc:sldMk cId="2858277977" sldId="523"/>
            <ac:spMk id="1555" creationId="{B5E6A77D-0F28-47E3-9258-A9F234741282}"/>
          </ac:spMkLst>
        </pc:spChg>
        <pc:spChg chg="mod">
          <ac:chgData name="Ragnhild Halvorsrud" userId="917ea340-fd63-490f-a7db-68428d24cf32" providerId="ADAL" clId="{3F26B701-AADC-4668-AAA4-FB7BA2B947B1}" dt="2020-06-19T09:18:50.191" v="5170"/>
          <ac:spMkLst>
            <pc:docMk/>
            <pc:sldMk cId="2858277977" sldId="523"/>
            <ac:spMk id="1556" creationId="{D65D90E6-1B4C-49AD-B6D7-F350A921DADF}"/>
          </ac:spMkLst>
        </pc:spChg>
        <pc:spChg chg="mod">
          <ac:chgData name="Ragnhild Halvorsrud" userId="917ea340-fd63-490f-a7db-68428d24cf32" providerId="ADAL" clId="{3F26B701-AADC-4668-AAA4-FB7BA2B947B1}" dt="2020-06-19T09:18:50.191" v="5170"/>
          <ac:spMkLst>
            <pc:docMk/>
            <pc:sldMk cId="2858277977" sldId="523"/>
            <ac:spMk id="1557" creationId="{66981C5B-F48F-4765-BC81-6002D049F417}"/>
          </ac:spMkLst>
        </pc:spChg>
        <pc:spChg chg="mod">
          <ac:chgData name="Ragnhild Halvorsrud" userId="917ea340-fd63-490f-a7db-68428d24cf32" providerId="ADAL" clId="{3F26B701-AADC-4668-AAA4-FB7BA2B947B1}" dt="2020-06-19T09:18:50.191" v="5170"/>
          <ac:spMkLst>
            <pc:docMk/>
            <pc:sldMk cId="2858277977" sldId="523"/>
            <ac:spMk id="1558" creationId="{D11255CE-8D78-4108-BEF5-AD9FD5C10B56}"/>
          </ac:spMkLst>
        </pc:spChg>
        <pc:spChg chg="mod">
          <ac:chgData name="Ragnhild Halvorsrud" userId="917ea340-fd63-490f-a7db-68428d24cf32" providerId="ADAL" clId="{3F26B701-AADC-4668-AAA4-FB7BA2B947B1}" dt="2020-06-19T09:18:50.191" v="5170"/>
          <ac:spMkLst>
            <pc:docMk/>
            <pc:sldMk cId="2858277977" sldId="523"/>
            <ac:spMk id="1559" creationId="{64C0B29B-C227-446C-B87D-F9C2A23788DA}"/>
          </ac:spMkLst>
        </pc:spChg>
        <pc:spChg chg="mod">
          <ac:chgData name="Ragnhild Halvorsrud" userId="917ea340-fd63-490f-a7db-68428d24cf32" providerId="ADAL" clId="{3F26B701-AADC-4668-AAA4-FB7BA2B947B1}" dt="2020-06-19T09:18:50.191" v="5170"/>
          <ac:spMkLst>
            <pc:docMk/>
            <pc:sldMk cId="2858277977" sldId="523"/>
            <ac:spMk id="1560" creationId="{7AD7C09D-C1E7-4056-9270-58A9D8B36B12}"/>
          </ac:spMkLst>
        </pc:spChg>
        <pc:spChg chg="mod">
          <ac:chgData name="Ragnhild Halvorsrud" userId="917ea340-fd63-490f-a7db-68428d24cf32" providerId="ADAL" clId="{3F26B701-AADC-4668-AAA4-FB7BA2B947B1}" dt="2020-06-19T09:18:50.191" v="5170"/>
          <ac:spMkLst>
            <pc:docMk/>
            <pc:sldMk cId="2858277977" sldId="523"/>
            <ac:spMk id="1572" creationId="{3622FB71-17AC-4D1C-AEB9-0584C209A852}"/>
          </ac:spMkLst>
        </pc:spChg>
        <pc:spChg chg="mod">
          <ac:chgData name="Ragnhild Halvorsrud" userId="917ea340-fd63-490f-a7db-68428d24cf32" providerId="ADAL" clId="{3F26B701-AADC-4668-AAA4-FB7BA2B947B1}" dt="2020-06-19T09:18:50.191" v="5170"/>
          <ac:spMkLst>
            <pc:docMk/>
            <pc:sldMk cId="2858277977" sldId="523"/>
            <ac:spMk id="1573" creationId="{C60746EC-C8E7-45B4-9469-AEF362E5AF4B}"/>
          </ac:spMkLst>
        </pc:spChg>
        <pc:spChg chg="mod">
          <ac:chgData name="Ragnhild Halvorsrud" userId="917ea340-fd63-490f-a7db-68428d24cf32" providerId="ADAL" clId="{3F26B701-AADC-4668-AAA4-FB7BA2B947B1}" dt="2020-06-19T09:18:50.191" v="5170"/>
          <ac:spMkLst>
            <pc:docMk/>
            <pc:sldMk cId="2858277977" sldId="523"/>
            <ac:spMk id="1574" creationId="{C8550646-C5D5-4405-9D09-9FBBBD71CAB4}"/>
          </ac:spMkLst>
        </pc:spChg>
        <pc:spChg chg="mod">
          <ac:chgData name="Ragnhild Halvorsrud" userId="917ea340-fd63-490f-a7db-68428d24cf32" providerId="ADAL" clId="{3F26B701-AADC-4668-AAA4-FB7BA2B947B1}" dt="2020-06-19T09:18:50.191" v="5170"/>
          <ac:spMkLst>
            <pc:docMk/>
            <pc:sldMk cId="2858277977" sldId="523"/>
            <ac:spMk id="1575" creationId="{E8454800-BA6F-4658-9D2D-3A3EE317B9B1}"/>
          </ac:spMkLst>
        </pc:spChg>
        <pc:spChg chg="mod">
          <ac:chgData name="Ragnhild Halvorsrud" userId="917ea340-fd63-490f-a7db-68428d24cf32" providerId="ADAL" clId="{3F26B701-AADC-4668-AAA4-FB7BA2B947B1}" dt="2020-06-19T09:18:50.191" v="5170"/>
          <ac:spMkLst>
            <pc:docMk/>
            <pc:sldMk cId="2858277977" sldId="523"/>
            <ac:spMk id="1576" creationId="{7ECA507A-709B-4F01-9A64-E65722A553E6}"/>
          </ac:spMkLst>
        </pc:spChg>
        <pc:spChg chg="mod">
          <ac:chgData name="Ragnhild Halvorsrud" userId="917ea340-fd63-490f-a7db-68428d24cf32" providerId="ADAL" clId="{3F26B701-AADC-4668-AAA4-FB7BA2B947B1}" dt="2020-06-19T09:18:50.191" v="5170"/>
          <ac:spMkLst>
            <pc:docMk/>
            <pc:sldMk cId="2858277977" sldId="523"/>
            <ac:spMk id="1578" creationId="{798A5496-418B-42FF-A63B-1AFCD808D5A0}"/>
          </ac:spMkLst>
        </pc:spChg>
        <pc:spChg chg="mod">
          <ac:chgData name="Ragnhild Halvorsrud" userId="917ea340-fd63-490f-a7db-68428d24cf32" providerId="ADAL" clId="{3F26B701-AADC-4668-AAA4-FB7BA2B947B1}" dt="2020-06-19T09:18:50.191" v="5170"/>
          <ac:spMkLst>
            <pc:docMk/>
            <pc:sldMk cId="2858277977" sldId="523"/>
            <ac:spMk id="1579" creationId="{0096500C-36B3-4808-A823-084C62D8EF50}"/>
          </ac:spMkLst>
        </pc:spChg>
        <pc:spChg chg="mod">
          <ac:chgData name="Ragnhild Halvorsrud" userId="917ea340-fd63-490f-a7db-68428d24cf32" providerId="ADAL" clId="{3F26B701-AADC-4668-AAA4-FB7BA2B947B1}" dt="2020-06-19T09:18:50.191" v="5170"/>
          <ac:spMkLst>
            <pc:docMk/>
            <pc:sldMk cId="2858277977" sldId="523"/>
            <ac:spMk id="1580" creationId="{B4D961EC-5D62-4EA1-8B8B-AC43DEE097BA}"/>
          </ac:spMkLst>
        </pc:spChg>
        <pc:spChg chg="mod">
          <ac:chgData name="Ragnhild Halvorsrud" userId="917ea340-fd63-490f-a7db-68428d24cf32" providerId="ADAL" clId="{3F26B701-AADC-4668-AAA4-FB7BA2B947B1}" dt="2020-06-19T09:18:50.191" v="5170"/>
          <ac:spMkLst>
            <pc:docMk/>
            <pc:sldMk cId="2858277977" sldId="523"/>
            <ac:spMk id="1581" creationId="{FE56DA1A-FE60-4564-9921-FEF408FEE150}"/>
          </ac:spMkLst>
        </pc:spChg>
        <pc:spChg chg="mod">
          <ac:chgData name="Ragnhild Halvorsrud" userId="917ea340-fd63-490f-a7db-68428d24cf32" providerId="ADAL" clId="{3F26B701-AADC-4668-AAA4-FB7BA2B947B1}" dt="2020-06-19T09:18:50.191" v="5170"/>
          <ac:spMkLst>
            <pc:docMk/>
            <pc:sldMk cId="2858277977" sldId="523"/>
            <ac:spMk id="1582" creationId="{DA24ECF8-970D-4132-9C5D-6411E9452B56}"/>
          </ac:spMkLst>
        </pc:spChg>
        <pc:spChg chg="mod">
          <ac:chgData name="Ragnhild Halvorsrud" userId="917ea340-fd63-490f-a7db-68428d24cf32" providerId="ADAL" clId="{3F26B701-AADC-4668-AAA4-FB7BA2B947B1}" dt="2020-06-19T09:18:50.191" v="5170"/>
          <ac:spMkLst>
            <pc:docMk/>
            <pc:sldMk cId="2858277977" sldId="523"/>
            <ac:spMk id="1584" creationId="{9D493A3A-88C1-4199-91F7-BAB4B30C0258}"/>
          </ac:spMkLst>
        </pc:spChg>
        <pc:spChg chg="mod">
          <ac:chgData name="Ragnhild Halvorsrud" userId="917ea340-fd63-490f-a7db-68428d24cf32" providerId="ADAL" clId="{3F26B701-AADC-4668-AAA4-FB7BA2B947B1}" dt="2020-06-19T09:18:50.191" v="5170"/>
          <ac:spMkLst>
            <pc:docMk/>
            <pc:sldMk cId="2858277977" sldId="523"/>
            <ac:spMk id="1585" creationId="{F974BDD5-E84D-4A49-84BE-73A70B670CFC}"/>
          </ac:spMkLst>
        </pc:spChg>
        <pc:spChg chg="mod">
          <ac:chgData name="Ragnhild Halvorsrud" userId="917ea340-fd63-490f-a7db-68428d24cf32" providerId="ADAL" clId="{3F26B701-AADC-4668-AAA4-FB7BA2B947B1}" dt="2020-06-19T09:18:50.191" v="5170"/>
          <ac:spMkLst>
            <pc:docMk/>
            <pc:sldMk cId="2858277977" sldId="523"/>
            <ac:spMk id="1586" creationId="{C641DDDA-9FFD-499C-B629-07276F0ED2D5}"/>
          </ac:spMkLst>
        </pc:spChg>
        <pc:spChg chg="mod">
          <ac:chgData name="Ragnhild Halvorsrud" userId="917ea340-fd63-490f-a7db-68428d24cf32" providerId="ADAL" clId="{3F26B701-AADC-4668-AAA4-FB7BA2B947B1}" dt="2020-06-19T09:18:50.191" v="5170"/>
          <ac:spMkLst>
            <pc:docMk/>
            <pc:sldMk cId="2858277977" sldId="523"/>
            <ac:spMk id="1587" creationId="{54B981F7-CFEF-4038-8873-2D5922790E9B}"/>
          </ac:spMkLst>
        </pc:spChg>
        <pc:spChg chg="mod">
          <ac:chgData name="Ragnhild Halvorsrud" userId="917ea340-fd63-490f-a7db-68428d24cf32" providerId="ADAL" clId="{3F26B701-AADC-4668-AAA4-FB7BA2B947B1}" dt="2020-06-19T09:18:50.191" v="5170"/>
          <ac:spMkLst>
            <pc:docMk/>
            <pc:sldMk cId="2858277977" sldId="523"/>
            <ac:spMk id="1588" creationId="{1E2E72CF-F3DF-4052-9C54-6BAFC25C4719}"/>
          </ac:spMkLst>
        </pc:spChg>
        <pc:spChg chg="mod">
          <ac:chgData name="Ragnhild Halvorsrud" userId="917ea340-fd63-490f-a7db-68428d24cf32" providerId="ADAL" clId="{3F26B701-AADC-4668-AAA4-FB7BA2B947B1}" dt="2020-06-19T09:18:50.191" v="5170"/>
          <ac:spMkLst>
            <pc:docMk/>
            <pc:sldMk cId="2858277977" sldId="523"/>
            <ac:spMk id="1590" creationId="{17619458-A542-465B-A4F1-904C6E18079D}"/>
          </ac:spMkLst>
        </pc:spChg>
        <pc:spChg chg="mod">
          <ac:chgData name="Ragnhild Halvorsrud" userId="917ea340-fd63-490f-a7db-68428d24cf32" providerId="ADAL" clId="{3F26B701-AADC-4668-AAA4-FB7BA2B947B1}" dt="2020-06-19T09:18:50.191" v="5170"/>
          <ac:spMkLst>
            <pc:docMk/>
            <pc:sldMk cId="2858277977" sldId="523"/>
            <ac:spMk id="1591" creationId="{7227BC04-0F66-4222-BC9A-4FBF627D48F0}"/>
          </ac:spMkLst>
        </pc:spChg>
        <pc:spChg chg="mod">
          <ac:chgData name="Ragnhild Halvorsrud" userId="917ea340-fd63-490f-a7db-68428d24cf32" providerId="ADAL" clId="{3F26B701-AADC-4668-AAA4-FB7BA2B947B1}" dt="2020-06-19T09:18:50.191" v="5170"/>
          <ac:spMkLst>
            <pc:docMk/>
            <pc:sldMk cId="2858277977" sldId="523"/>
            <ac:spMk id="1592" creationId="{9F88AAC4-12C0-46D0-8947-B7379EAB880B}"/>
          </ac:spMkLst>
        </pc:spChg>
        <pc:spChg chg="mod">
          <ac:chgData name="Ragnhild Halvorsrud" userId="917ea340-fd63-490f-a7db-68428d24cf32" providerId="ADAL" clId="{3F26B701-AADC-4668-AAA4-FB7BA2B947B1}" dt="2020-06-19T09:18:50.191" v="5170"/>
          <ac:spMkLst>
            <pc:docMk/>
            <pc:sldMk cId="2858277977" sldId="523"/>
            <ac:spMk id="1593" creationId="{B94669FE-A07C-4193-A6F5-198257338F41}"/>
          </ac:spMkLst>
        </pc:spChg>
        <pc:spChg chg="mod">
          <ac:chgData name="Ragnhild Halvorsrud" userId="917ea340-fd63-490f-a7db-68428d24cf32" providerId="ADAL" clId="{3F26B701-AADC-4668-AAA4-FB7BA2B947B1}" dt="2020-06-19T09:18:50.191" v="5170"/>
          <ac:spMkLst>
            <pc:docMk/>
            <pc:sldMk cId="2858277977" sldId="523"/>
            <ac:spMk id="1594" creationId="{D186E7E6-1BF8-425A-A9B0-3CAC52DE8BA2}"/>
          </ac:spMkLst>
        </pc:spChg>
        <pc:spChg chg="mod">
          <ac:chgData name="Ragnhild Halvorsrud" userId="917ea340-fd63-490f-a7db-68428d24cf32" providerId="ADAL" clId="{3F26B701-AADC-4668-AAA4-FB7BA2B947B1}" dt="2020-06-19T09:18:50.191" v="5170"/>
          <ac:spMkLst>
            <pc:docMk/>
            <pc:sldMk cId="2858277977" sldId="523"/>
            <ac:spMk id="1595" creationId="{1E67E472-B224-4BA9-B02E-1D7FDD96D8DC}"/>
          </ac:spMkLst>
        </pc:spChg>
        <pc:spChg chg="mod">
          <ac:chgData name="Ragnhild Halvorsrud" userId="917ea340-fd63-490f-a7db-68428d24cf32" providerId="ADAL" clId="{3F26B701-AADC-4668-AAA4-FB7BA2B947B1}" dt="2020-06-19T09:18:50.191" v="5170"/>
          <ac:spMkLst>
            <pc:docMk/>
            <pc:sldMk cId="2858277977" sldId="523"/>
            <ac:spMk id="1596" creationId="{D8C53367-E489-4868-827A-16A653FB2AF0}"/>
          </ac:spMkLst>
        </pc:spChg>
        <pc:spChg chg="mod">
          <ac:chgData name="Ragnhild Halvorsrud" userId="917ea340-fd63-490f-a7db-68428d24cf32" providerId="ADAL" clId="{3F26B701-AADC-4668-AAA4-FB7BA2B947B1}" dt="2020-06-19T09:18:50.191" v="5170"/>
          <ac:spMkLst>
            <pc:docMk/>
            <pc:sldMk cId="2858277977" sldId="523"/>
            <ac:spMk id="1597" creationId="{1EBC1D44-94D7-4ECC-81B7-B7E8D72F1E23}"/>
          </ac:spMkLst>
        </pc:spChg>
        <pc:spChg chg="mod">
          <ac:chgData name="Ragnhild Halvorsrud" userId="917ea340-fd63-490f-a7db-68428d24cf32" providerId="ADAL" clId="{3F26B701-AADC-4668-AAA4-FB7BA2B947B1}" dt="2020-06-19T09:18:50.191" v="5170"/>
          <ac:spMkLst>
            <pc:docMk/>
            <pc:sldMk cId="2858277977" sldId="523"/>
            <ac:spMk id="1598" creationId="{35BC25E5-9DB4-4904-9AB9-331250F4A836}"/>
          </ac:spMkLst>
        </pc:spChg>
        <pc:spChg chg="mod">
          <ac:chgData name="Ragnhild Halvorsrud" userId="917ea340-fd63-490f-a7db-68428d24cf32" providerId="ADAL" clId="{3F26B701-AADC-4668-AAA4-FB7BA2B947B1}" dt="2020-06-19T09:18:50.191" v="5170"/>
          <ac:spMkLst>
            <pc:docMk/>
            <pc:sldMk cId="2858277977" sldId="523"/>
            <ac:spMk id="1606" creationId="{12A230DB-59C1-4CEE-A4D2-62AE0968E24E}"/>
          </ac:spMkLst>
        </pc:spChg>
        <pc:spChg chg="mod">
          <ac:chgData name="Ragnhild Halvorsrud" userId="917ea340-fd63-490f-a7db-68428d24cf32" providerId="ADAL" clId="{3F26B701-AADC-4668-AAA4-FB7BA2B947B1}" dt="2020-06-19T09:18:50.191" v="5170"/>
          <ac:spMkLst>
            <pc:docMk/>
            <pc:sldMk cId="2858277977" sldId="523"/>
            <ac:spMk id="1608" creationId="{BFD28432-2EA3-4CA7-9E79-C5D53E1CDC5A}"/>
          </ac:spMkLst>
        </pc:spChg>
        <pc:spChg chg="mod">
          <ac:chgData name="Ragnhild Halvorsrud" userId="917ea340-fd63-490f-a7db-68428d24cf32" providerId="ADAL" clId="{3F26B701-AADC-4668-AAA4-FB7BA2B947B1}" dt="2020-06-19T09:18:50.191" v="5170"/>
          <ac:spMkLst>
            <pc:docMk/>
            <pc:sldMk cId="2858277977" sldId="523"/>
            <ac:spMk id="1611" creationId="{BDDC3627-1865-4F54-92E9-722EF1F73B1E}"/>
          </ac:spMkLst>
        </pc:spChg>
        <pc:spChg chg="mod">
          <ac:chgData name="Ragnhild Halvorsrud" userId="917ea340-fd63-490f-a7db-68428d24cf32" providerId="ADAL" clId="{3F26B701-AADC-4668-AAA4-FB7BA2B947B1}" dt="2020-06-19T09:18:50.191" v="5170"/>
          <ac:spMkLst>
            <pc:docMk/>
            <pc:sldMk cId="2858277977" sldId="523"/>
            <ac:spMk id="1612" creationId="{674C3647-1173-4D21-840F-9B47AB349F72}"/>
          </ac:spMkLst>
        </pc:spChg>
        <pc:spChg chg="mod">
          <ac:chgData name="Ragnhild Halvorsrud" userId="917ea340-fd63-490f-a7db-68428d24cf32" providerId="ADAL" clId="{3F26B701-AADC-4668-AAA4-FB7BA2B947B1}" dt="2020-06-19T09:18:50.191" v="5170"/>
          <ac:spMkLst>
            <pc:docMk/>
            <pc:sldMk cId="2858277977" sldId="523"/>
            <ac:spMk id="1615" creationId="{B84D0494-4AC3-4892-B2B5-45F7AFB6D964}"/>
          </ac:spMkLst>
        </pc:spChg>
        <pc:spChg chg="mod">
          <ac:chgData name="Ragnhild Halvorsrud" userId="917ea340-fd63-490f-a7db-68428d24cf32" providerId="ADAL" clId="{3F26B701-AADC-4668-AAA4-FB7BA2B947B1}" dt="2020-06-19T09:18:50.191" v="5170"/>
          <ac:spMkLst>
            <pc:docMk/>
            <pc:sldMk cId="2858277977" sldId="523"/>
            <ac:spMk id="1616" creationId="{5E547E26-FF44-4DF0-9ADC-66259A265E52}"/>
          </ac:spMkLst>
        </pc:spChg>
        <pc:spChg chg="mod">
          <ac:chgData name="Ragnhild Halvorsrud" userId="917ea340-fd63-490f-a7db-68428d24cf32" providerId="ADAL" clId="{3F26B701-AADC-4668-AAA4-FB7BA2B947B1}" dt="2020-06-19T09:18:50.191" v="5170"/>
          <ac:spMkLst>
            <pc:docMk/>
            <pc:sldMk cId="2858277977" sldId="523"/>
            <ac:spMk id="1618" creationId="{A282A558-20D2-42CB-B3B0-D9607761AC22}"/>
          </ac:spMkLst>
        </pc:spChg>
        <pc:spChg chg="mod">
          <ac:chgData name="Ragnhild Halvorsrud" userId="917ea340-fd63-490f-a7db-68428d24cf32" providerId="ADAL" clId="{3F26B701-AADC-4668-AAA4-FB7BA2B947B1}" dt="2020-06-19T09:18:50.191" v="5170"/>
          <ac:spMkLst>
            <pc:docMk/>
            <pc:sldMk cId="2858277977" sldId="523"/>
            <ac:spMk id="1621" creationId="{B288BFBB-8F21-4B27-B4F8-73C2E816DEE6}"/>
          </ac:spMkLst>
        </pc:spChg>
        <pc:spChg chg="mod">
          <ac:chgData name="Ragnhild Halvorsrud" userId="917ea340-fd63-490f-a7db-68428d24cf32" providerId="ADAL" clId="{3F26B701-AADC-4668-AAA4-FB7BA2B947B1}" dt="2020-06-19T09:18:50.191" v="5170"/>
          <ac:spMkLst>
            <pc:docMk/>
            <pc:sldMk cId="2858277977" sldId="523"/>
            <ac:spMk id="1622" creationId="{A10E6135-82AA-46C2-82A2-F4E185C136C5}"/>
          </ac:spMkLst>
        </pc:spChg>
        <pc:spChg chg="mod">
          <ac:chgData name="Ragnhild Halvorsrud" userId="917ea340-fd63-490f-a7db-68428d24cf32" providerId="ADAL" clId="{3F26B701-AADC-4668-AAA4-FB7BA2B947B1}" dt="2020-06-19T09:18:50.191" v="5170"/>
          <ac:spMkLst>
            <pc:docMk/>
            <pc:sldMk cId="2858277977" sldId="523"/>
            <ac:spMk id="1623" creationId="{A7E0034F-BADB-49C6-A7AF-221759106833}"/>
          </ac:spMkLst>
        </pc:spChg>
        <pc:spChg chg="mod">
          <ac:chgData name="Ragnhild Halvorsrud" userId="917ea340-fd63-490f-a7db-68428d24cf32" providerId="ADAL" clId="{3F26B701-AADC-4668-AAA4-FB7BA2B947B1}" dt="2020-06-19T09:18:50.191" v="5170"/>
          <ac:spMkLst>
            <pc:docMk/>
            <pc:sldMk cId="2858277977" sldId="523"/>
            <ac:spMk id="1624" creationId="{B8FE8DEE-0F98-4489-850B-8F06EFDA801E}"/>
          </ac:spMkLst>
        </pc:spChg>
        <pc:spChg chg="mod">
          <ac:chgData name="Ragnhild Halvorsrud" userId="917ea340-fd63-490f-a7db-68428d24cf32" providerId="ADAL" clId="{3F26B701-AADC-4668-AAA4-FB7BA2B947B1}" dt="2020-06-19T09:18:50.191" v="5170"/>
          <ac:spMkLst>
            <pc:docMk/>
            <pc:sldMk cId="2858277977" sldId="523"/>
            <ac:spMk id="1629" creationId="{39F63BB8-3720-4B99-9BDC-CC6FEE2692B1}"/>
          </ac:spMkLst>
        </pc:spChg>
        <pc:spChg chg="mod">
          <ac:chgData name="Ragnhild Halvorsrud" userId="917ea340-fd63-490f-a7db-68428d24cf32" providerId="ADAL" clId="{3F26B701-AADC-4668-AAA4-FB7BA2B947B1}" dt="2020-06-19T09:18:50.191" v="5170"/>
          <ac:spMkLst>
            <pc:docMk/>
            <pc:sldMk cId="2858277977" sldId="523"/>
            <ac:spMk id="1631" creationId="{AE27521A-586F-4930-BAD7-946BCB6669E8}"/>
          </ac:spMkLst>
        </pc:spChg>
        <pc:spChg chg="mod">
          <ac:chgData name="Ragnhild Halvorsrud" userId="917ea340-fd63-490f-a7db-68428d24cf32" providerId="ADAL" clId="{3F26B701-AADC-4668-AAA4-FB7BA2B947B1}" dt="2020-06-19T09:18:50.191" v="5170"/>
          <ac:spMkLst>
            <pc:docMk/>
            <pc:sldMk cId="2858277977" sldId="523"/>
            <ac:spMk id="1634" creationId="{4B32533A-7DF6-4A07-9DDB-B4242940CC30}"/>
          </ac:spMkLst>
        </pc:spChg>
        <pc:spChg chg="mod">
          <ac:chgData name="Ragnhild Halvorsrud" userId="917ea340-fd63-490f-a7db-68428d24cf32" providerId="ADAL" clId="{3F26B701-AADC-4668-AAA4-FB7BA2B947B1}" dt="2020-06-19T09:18:50.191" v="5170"/>
          <ac:spMkLst>
            <pc:docMk/>
            <pc:sldMk cId="2858277977" sldId="523"/>
            <ac:spMk id="1635" creationId="{78150326-0825-4BAA-8D84-775D824B0B6B}"/>
          </ac:spMkLst>
        </pc:spChg>
        <pc:spChg chg="mod">
          <ac:chgData name="Ragnhild Halvorsrud" userId="917ea340-fd63-490f-a7db-68428d24cf32" providerId="ADAL" clId="{3F26B701-AADC-4668-AAA4-FB7BA2B947B1}" dt="2020-06-19T09:18:50.191" v="5170"/>
          <ac:spMkLst>
            <pc:docMk/>
            <pc:sldMk cId="2858277977" sldId="523"/>
            <ac:spMk id="1636" creationId="{6511CB7B-17AD-4A6C-96E4-217A1CED95B9}"/>
          </ac:spMkLst>
        </pc:spChg>
        <pc:spChg chg="mod">
          <ac:chgData name="Ragnhild Halvorsrud" userId="917ea340-fd63-490f-a7db-68428d24cf32" providerId="ADAL" clId="{3F26B701-AADC-4668-AAA4-FB7BA2B947B1}" dt="2020-06-19T09:18:50.191" v="5170"/>
          <ac:spMkLst>
            <pc:docMk/>
            <pc:sldMk cId="2858277977" sldId="523"/>
            <ac:spMk id="1638" creationId="{65CA2828-D637-4277-8A20-9339E1369FB9}"/>
          </ac:spMkLst>
        </pc:spChg>
        <pc:spChg chg="mod">
          <ac:chgData name="Ragnhild Halvorsrud" userId="917ea340-fd63-490f-a7db-68428d24cf32" providerId="ADAL" clId="{3F26B701-AADC-4668-AAA4-FB7BA2B947B1}" dt="2020-06-19T09:18:50.191" v="5170"/>
          <ac:spMkLst>
            <pc:docMk/>
            <pc:sldMk cId="2858277977" sldId="523"/>
            <ac:spMk id="1639" creationId="{CB30FC0E-1438-4BB0-BDA0-AC2338DCE959}"/>
          </ac:spMkLst>
        </pc:spChg>
        <pc:spChg chg="mod">
          <ac:chgData name="Ragnhild Halvorsrud" userId="917ea340-fd63-490f-a7db-68428d24cf32" providerId="ADAL" clId="{3F26B701-AADC-4668-AAA4-FB7BA2B947B1}" dt="2020-06-19T09:18:50.191" v="5170"/>
          <ac:spMkLst>
            <pc:docMk/>
            <pc:sldMk cId="2858277977" sldId="523"/>
            <ac:spMk id="1640" creationId="{F3A290EB-7D3E-4A94-8DAB-0802472A91DA}"/>
          </ac:spMkLst>
        </pc:spChg>
        <pc:spChg chg="mod">
          <ac:chgData name="Ragnhild Halvorsrud" userId="917ea340-fd63-490f-a7db-68428d24cf32" providerId="ADAL" clId="{3F26B701-AADC-4668-AAA4-FB7BA2B947B1}" dt="2020-06-19T09:18:50.191" v="5170"/>
          <ac:spMkLst>
            <pc:docMk/>
            <pc:sldMk cId="2858277977" sldId="523"/>
            <ac:spMk id="1644" creationId="{AF5682B2-33F2-4C2C-98DA-2DD8132761A3}"/>
          </ac:spMkLst>
        </pc:spChg>
        <pc:spChg chg="mod">
          <ac:chgData name="Ragnhild Halvorsrud" userId="917ea340-fd63-490f-a7db-68428d24cf32" providerId="ADAL" clId="{3F26B701-AADC-4668-AAA4-FB7BA2B947B1}" dt="2020-06-19T09:18:50.191" v="5170"/>
          <ac:spMkLst>
            <pc:docMk/>
            <pc:sldMk cId="2858277977" sldId="523"/>
            <ac:spMk id="1645" creationId="{041DDEB2-11D2-47AA-A0B0-CFA68C4CB7F1}"/>
          </ac:spMkLst>
        </pc:spChg>
        <pc:spChg chg="mod">
          <ac:chgData name="Ragnhild Halvorsrud" userId="917ea340-fd63-490f-a7db-68428d24cf32" providerId="ADAL" clId="{3F26B701-AADC-4668-AAA4-FB7BA2B947B1}" dt="2020-06-19T09:18:50.191" v="5170"/>
          <ac:spMkLst>
            <pc:docMk/>
            <pc:sldMk cId="2858277977" sldId="523"/>
            <ac:spMk id="1649" creationId="{4EFBC9B6-6C79-4E9D-8285-EF4E334BBD26}"/>
          </ac:spMkLst>
        </pc:spChg>
        <pc:spChg chg="mod">
          <ac:chgData name="Ragnhild Halvorsrud" userId="917ea340-fd63-490f-a7db-68428d24cf32" providerId="ADAL" clId="{3F26B701-AADC-4668-AAA4-FB7BA2B947B1}" dt="2020-06-19T09:18:50.191" v="5170"/>
          <ac:spMkLst>
            <pc:docMk/>
            <pc:sldMk cId="2858277977" sldId="523"/>
            <ac:spMk id="1652" creationId="{9F867AEA-4EDD-44F3-A417-F1D120CC07AD}"/>
          </ac:spMkLst>
        </pc:spChg>
        <pc:spChg chg="mod">
          <ac:chgData name="Ragnhild Halvorsrud" userId="917ea340-fd63-490f-a7db-68428d24cf32" providerId="ADAL" clId="{3F26B701-AADC-4668-AAA4-FB7BA2B947B1}" dt="2020-06-19T09:18:50.191" v="5170"/>
          <ac:spMkLst>
            <pc:docMk/>
            <pc:sldMk cId="2858277977" sldId="523"/>
            <ac:spMk id="1654" creationId="{FE628467-BAA5-4034-8240-A8981E2155F5}"/>
          </ac:spMkLst>
        </pc:spChg>
        <pc:spChg chg="mod">
          <ac:chgData name="Ragnhild Halvorsrud" userId="917ea340-fd63-490f-a7db-68428d24cf32" providerId="ADAL" clId="{3F26B701-AADC-4668-AAA4-FB7BA2B947B1}" dt="2020-06-19T09:18:50.191" v="5170"/>
          <ac:spMkLst>
            <pc:docMk/>
            <pc:sldMk cId="2858277977" sldId="523"/>
            <ac:spMk id="1655" creationId="{640E0E48-1289-40A1-B704-30ACDD25D80F}"/>
          </ac:spMkLst>
        </pc:spChg>
        <pc:spChg chg="mod">
          <ac:chgData name="Ragnhild Halvorsrud" userId="917ea340-fd63-490f-a7db-68428d24cf32" providerId="ADAL" clId="{3F26B701-AADC-4668-AAA4-FB7BA2B947B1}" dt="2020-06-19T09:18:50.191" v="5170"/>
          <ac:spMkLst>
            <pc:docMk/>
            <pc:sldMk cId="2858277977" sldId="523"/>
            <ac:spMk id="1656" creationId="{392F07AC-CD61-48C0-999F-270173DCCB5F}"/>
          </ac:spMkLst>
        </pc:spChg>
        <pc:spChg chg="mod">
          <ac:chgData name="Ragnhild Halvorsrud" userId="917ea340-fd63-490f-a7db-68428d24cf32" providerId="ADAL" clId="{3F26B701-AADC-4668-AAA4-FB7BA2B947B1}" dt="2020-06-19T09:18:50.191" v="5170"/>
          <ac:spMkLst>
            <pc:docMk/>
            <pc:sldMk cId="2858277977" sldId="523"/>
            <ac:spMk id="1659" creationId="{3A47711F-DBEC-4CEA-87D1-5ED1D1417193}"/>
          </ac:spMkLst>
        </pc:spChg>
        <pc:spChg chg="mod">
          <ac:chgData name="Ragnhild Halvorsrud" userId="917ea340-fd63-490f-a7db-68428d24cf32" providerId="ADAL" clId="{3F26B701-AADC-4668-AAA4-FB7BA2B947B1}" dt="2020-06-19T09:18:50.191" v="5170"/>
          <ac:spMkLst>
            <pc:docMk/>
            <pc:sldMk cId="2858277977" sldId="523"/>
            <ac:spMk id="1661" creationId="{A6D3AD18-6C8B-4C3A-863A-0A2D33F5AF29}"/>
          </ac:spMkLst>
        </pc:spChg>
        <pc:spChg chg="mod">
          <ac:chgData name="Ragnhild Halvorsrud" userId="917ea340-fd63-490f-a7db-68428d24cf32" providerId="ADAL" clId="{3F26B701-AADC-4668-AAA4-FB7BA2B947B1}" dt="2020-06-19T09:18:50.191" v="5170"/>
          <ac:spMkLst>
            <pc:docMk/>
            <pc:sldMk cId="2858277977" sldId="523"/>
            <ac:spMk id="1663" creationId="{DDE73A68-5C7C-4308-8E3A-7460BD2FDDF5}"/>
          </ac:spMkLst>
        </pc:spChg>
        <pc:spChg chg="mod">
          <ac:chgData name="Ragnhild Halvorsrud" userId="917ea340-fd63-490f-a7db-68428d24cf32" providerId="ADAL" clId="{3F26B701-AADC-4668-AAA4-FB7BA2B947B1}" dt="2020-06-19T09:18:50.191" v="5170"/>
          <ac:spMkLst>
            <pc:docMk/>
            <pc:sldMk cId="2858277977" sldId="523"/>
            <ac:spMk id="1664" creationId="{B8817826-DDF2-4473-A574-8FD9EA90DEF0}"/>
          </ac:spMkLst>
        </pc:spChg>
        <pc:spChg chg="mod">
          <ac:chgData name="Ragnhild Halvorsrud" userId="917ea340-fd63-490f-a7db-68428d24cf32" providerId="ADAL" clId="{3F26B701-AADC-4668-AAA4-FB7BA2B947B1}" dt="2020-06-19T09:18:50.191" v="5170"/>
          <ac:spMkLst>
            <pc:docMk/>
            <pc:sldMk cId="2858277977" sldId="523"/>
            <ac:spMk id="1665" creationId="{E11C4508-C0C9-4199-AC1C-CE9ECB4BF491}"/>
          </ac:spMkLst>
        </pc:spChg>
        <pc:spChg chg="mod">
          <ac:chgData name="Ragnhild Halvorsrud" userId="917ea340-fd63-490f-a7db-68428d24cf32" providerId="ADAL" clId="{3F26B701-AADC-4668-AAA4-FB7BA2B947B1}" dt="2020-06-19T09:18:50.191" v="5170"/>
          <ac:spMkLst>
            <pc:docMk/>
            <pc:sldMk cId="2858277977" sldId="523"/>
            <ac:spMk id="1667" creationId="{A0890709-1FD1-4A04-98A1-9FB6161D298A}"/>
          </ac:spMkLst>
        </pc:spChg>
        <pc:spChg chg="mod">
          <ac:chgData name="Ragnhild Halvorsrud" userId="917ea340-fd63-490f-a7db-68428d24cf32" providerId="ADAL" clId="{3F26B701-AADC-4668-AAA4-FB7BA2B947B1}" dt="2020-06-19T09:18:50.191" v="5170"/>
          <ac:spMkLst>
            <pc:docMk/>
            <pc:sldMk cId="2858277977" sldId="523"/>
            <ac:spMk id="1671" creationId="{EB2DC520-3F07-4B0F-85B0-895CD5896589}"/>
          </ac:spMkLst>
        </pc:spChg>
        <pc:spChg chg="mod">
          <ac:chgData name="Ragnhild Halvorsrud" userId="917ea340-fd63-490f-a7db-68428d24cf32" providerId="ADAL" clId="{3F26B701-AADC-4668-AAA4-FB7BA2B947B1}" dt="2020-06-19T09:18:50.191" v="5170"/>
          <ac:spMkLst>
            <pc:docMk/>
            <pc:sldMk cId="2858277977" sldId="523"/>
            <ac:spMk id="1672" creationId="{D1230296-690B-4DFC-8DBE-B398BEF185D3}"/>
          </ac:spMkLst>
        </pc:spChg>
        <pc:spChg chg="mod">
          <ac:chgData name="Ragnhild Halvorsrud" userId="917ea340-fd63-490f-a7db-68428d24cf32" providerId="ADAL" clId="{3F26B701-AADC-4668-AAA4-FB7BA2B947B1}" dt="2020-06-19T09:18:50.191" v="5170"/>
          <ac:spMkLst>
            <pc:docMk/>
            <pc:sldMk cId="2858277977" sldId="523"/>
            <ac:spMk id="1684" creationId="{B5A056D5-9C7F-44CF-BDF1-882C72128116}"/>
          </ac:spMkLst>
        </pc:spChg>
        <pc:spChg chg="mod">
          <ac:chgData name="Ragnhild Halvorsrud" userId="917ea340-fd63-490f-a7db-68428d24cf32" providerId="ADAL" clId="{3F26B701-AADC-4668-AAA4-FB7BA2B947B1}" dt="2020-06-19T09:18:50.191" v="5170"/>
          <ac:spMkLst>
            <pc:docMk/>
            <pc:sldMk cId="2858277977" sldId="523"/>
            <ac:spMk id="1686" creationId="{93CAEDFC-55BC-4B12-815B-D67A1700EB56}"/>
          </ac:spMkLst>
        </pc:spChg>
        <pc:spChg chg="mod">
          <ac:chgData name="Ragnhild Halvorsrud" userId="917ea340-fd63-490f-a7db-68428d24cf32" providerId="ADAL" clId="{3F26B701-AADC-4668-AAA4-FB7BA2B947B1}" dt="2020-06-19T09:18:50.191" v="5170"/>
          <ac:spMkLst>
            <pc:docMk/>
            <pc:sldMk cId="2858277977" sldId="523"/>
            <ac:spMk id="1687" creationId="{18A2AC71-D3B1-4725-B67E-BCE828DAD055}"/>
          </ac:spMkLst>
        </pc:spChg>
        <pc:spChg chg="mod">
          <ac:chgData name="Ragnhild Halvorsrud" userId="917ea340-fd63-490f-a7db-68428d24cf32" providerId="ADAL" clId="{3F26B701-AADC-4668-AAA4-FB7BA2B947B1}" dt="2020-06-19T09:18:50.191" v="5170"/>
          <ac:spMkLst>
            <pc:docMk/>
            <pc:sldMk cId="2858277977" sldId="523"/>
            <ac:spMk id="1688" creationId="{A1123FF1-4E77-4A0F-ACBF-5F9C91C80C1E}"/>
          </ac:spMkLst>
        </pc:spChg>
        <pc:spChg chg="mod">
          <ac:chgData name="Ragnhild Halvorsrud" userId="917ea340-fd63-490f-a7db-68428d24cf32" providerId="ADAL" clId="{3F26B701-AADC-4668-AAA4-FB7BA2B947B1}" dt="2020-06-19T09:18:50.191" v="5170"/>
          <ac:spMkLst>
            <pc:docMk/>
            <pc:sldMk cId="2858277977" sldId="523"/>
            <ac:spMk id="1690" creationId="{078BF9D6-3AEB-4A00-9A65-064483D4F71F}"/>
          </ac:spMkLst>
        </pc:spChg>
        <pc:spChg chg="mod">
          <ac:chgData name="Ragnhild Halvorsrud" userId="917ea340-fd63-490f-a7db-68428d24cf32" providerId="ADAL" clId="{3F26B701-AADC-4668-AAA4-FB7BA2B947B1}" dt="2020-06-19T09:18:50.191" v="5170"/>
          <ac:spMkLst>
            <pc:docMk/>
            <pc:sldMk cId="2858277977" sldId="523"/>
            <ac:spMk id="1691" creationId="{B089117C-89D0-4558-8BB8-7A432BEB4415}"/>
          </ac:spMkLst>
        </pc:spChg>
        <pc:spChg chg="mod">
          <ac:chgData name="Ragnhild Halvorsrud" userId="917ea340-fd63-490f-a7db-68428d24cf32" providerId="ADAL" clId="{3F26B701-AADC-4668-AAA4-FB7BA2B947B1}" dt="2020-06-19T09:18:50.191" v="5170"/>
          <ac:spMkLst>
            <pc:docMk/>
            <pc:sldMk cId="2858277977" sldId="523"/>
            <ac:spMk id="1692" creationId="{0F228173-7BE6-485C-8A4F-9F5A1068474D}"/>
          </ac:spMkLst>
        </pc:spChg>
        <pc:spChg chg="mod">
          <ac:chgData name="Ragnhild Halvorsrud" userId="917ea340-fd63-490f-a7db-68428d24cf32" providerId="ADAL" clId="{3F26B701-AADC-4668-AAA4-FB7BA2B947B1}" dt="2020-06-19T09:18:50.191" v="5170"/>
          <ac:spMkLst>
            <pc:docMk/>
            <pc:sldMk cId="2858277977" sldId="523"/>
            <ac:spMk id="1694" creationId="{51180B53-9540-42A2-B8EF-AB9A147A5CBD}"/>
          </ac:spMkLst>
        </pc:spChg>
        <pc:spChg chg="mod">
          <ac:chgData name="Ragnhild Halvorsrud" userId="917ea340-fd63-490f-a7db-68428d24cf32" providerId="ADAL" clId="{3F26B701-AADC-4668-AAA4-FB7BA2B947B1}" dt="2020-06-19T09:18:50.191" v="5170"/>
          <ac:spMkLst>
            <pc:docMk/>
            <pc:sldMk cId="2858277977" sldId="523"/>
            <ac:spMk id="1695" creationId="{A0623238-D495-48F0-A71B-B3BD2AE6DA0C}"/>
          </ac:spMkLst>
        </pc:spChg>
        <pc:spChg chg="mod">
          <ac:chgData name="Ragnhild Halvorsrud" userId="917ea340-fd63-490f-a7db-68428d24cf32" providerId="ADAL" clId="{3F26B701-AADC-4668-AAA4-FB7BA2B947B1}" dt="2020-06-19T09:18:50.191" v="5170"/>
          <ac:spMkLst>
            <pc:docMk/>
            <pc:sldMk cId="2858277977" sldId="523"/>
            <ac:spMk id="1698" creationId="{1B992334-82D9-4640-8E90-512E371F9CAF}"/>
          </ac:spMkLst>
        </pc:spChg>
        <pc:spChg chg="mod">
          <ac:chgData name="Ragnhild Halvorsrud" userId="917ea340-fd63-490f-a7db-68428d24cf32" providerId="ADAL" clId="{3F26B701-AADC-4668-AAA4-FB7BA2B947B1}" dt="2020-06-19T09:18:50.191" v="5170"/>
          <ac:spMkLst>
            <pc:docMk/>
            <pc:sldMk cId="2858277977" sldId="523"/>
            <ac:spMk id="1699" creationId="{16B451A6-8B39-471E-9DEE-171E3EE7AA44}"/>
          </ac:spMkLst>
        </pc:spChg>
        <pc:spChg chg="mod">
          <ac:chgData name="Ragnhild Halvorsrud" userId="917ea340-fd63-490f-a7db-68428d24cf32" providerId="ADAL" clId="{3F26B701-AADC-4668-AAA4-FB7BA2B947B1}" dt="2020-06-19T09:18:50.191" v="5170"/>
          <ac:spMkLst>
            <pc:docMk/>
            <pc:sldMk cId="2858277977" sldId="523"/>
            <ac:spMk id="1700" creationId="{70DB70AE-23F0-424F-9AA6-951844EFADBD}"/>
          </ac:spMkLst>
        </pc:spChg>
        <pc:spChg chg="mod">
          <ac:chgData name="Ragnhild Halvorsrud" userId="917ea340-fd63-490f-a7db-68428d24cf32" providerId="ADAL" clId="{3F26B701-AADC-4668-AAA4-FB7BA2B947B1}" dt="2020-06-19T09:18:50.191" v="5170"/>
          <ac:spMkLst>
            <pc:docMk/>
            <pc:sldMk cId="2858277977" sldId="523"/>
            <ac:spMk id="1701" creationId="{EBB81BF6-F61F-408E-BB4F-682F151C9FD8}"/>
          </ac:spMkLst>
        </pc:spChg>
        <pc:spChg chg="mod">
          <ac:chgData name="Ragnhild Halvorsrud" userId="917ea340-fd63-490f-a7db-68428d24cf32" providerId="ADAL" clId="{3F26B701-AADC-4668-AAA4-FB7BA2B947B1}" dt="2020-06-19T09:18:50.191" v="5170"/>
          <ac:spMkLst>
            <pc:docMk/>
            <pc:sldMk cId="2858277977" sldId="523"/>
            <ac:spMk id="1702" creationId="{9F54E580-0CC1-44C5-9119-83D3A64DC698}"/>
          </ac:spMkLst>
        </pc:spChg>
        <pc:spChg chg="mod">
          <ac:chgData name="Ragnhild Halvorsrud" userId="917ea340-fd63-490f-a7db-68428d24cf32" providerId="ADAL" clId="{3F26B701-AADC-4668-AAA4-FB7BA2B947B1}" dt="2020-06-19T09:18:50.191" v="5170"/>
          <ac:spMkLst>
            <pc:docMk/>
            <pc:sldMk cId="2858277977" sldId="523"/>
            <ac:spMk id="1703" creationId="{8F007096-2385-4C57-AA4D-3BC1A5356E15}"/>
          </ac:spMkLst>
        </pc:spChg>
        <pc:spChg chg="mod">
          <ac:chgData name="Ragnhild Halvorsrud" userId="917ea340-fd63-490f-a7db-68428d24cf32" providerId="ADAL" clId="{3F26B701-AADC-4668-AAA4-FB7BA2B947B1}" dt="2020-06-19T09:18:50.191" v="5170"/>
          <ac:spMkLst>
            <pc:docMk/>
            <pc:sldMk cId="2858277977" sldId="523"/>
            <ac:spMk id="1704" creationId="{8FFC9F2F-1803-4805-BCDF-95148F624593}"/>
          </ac:spMkLst>
        </pc:spChg>
        <pc:spChg chg="mod">
          <ac:chgData name="Ragnhild Halvorsrud" userId="917ea340-fd63-490f-a7db-68428d24cf32" providerId="ADAL" clId="{3F26B701-AADC-4668-AAA4-FB7BA2B947B1}" dt="2020-06-19T09:18:50.191" v="5170"/>
          <ac:spMkLst>
            <pc:docMk/>
            <pc:sldMk cId="2858277977" sldId="523"/>
            <ac:spMk id="1706" creationId="{2B16EDA3-1DDA-4BEF-B913-DB3EF0753430}"/>
          </ac:spMkLst>
        </pc:spChg>
        <pc:spChg chg="mod">
          <ac:chgData name="Ragnhild Halvorsrud" userId="917ea340-fd63-490f-a7db-68428d24cf32" providerId="ADAL" clId="{3F26B701-AADC-4668-AAA4-FB7BA2B947B1}" dt="2020-06-19T09:18:50.191" v="5170"/>
          <ac:spMkLst>
            <pc:docMk/>
            <pc:sldMk cId="2858277977" sldId="523"/>
            <ac:spMk id="1707" creationId="{5A7CADA3-DABD-491A-A9B3-D61738FE4C13}"/>
          </ac:spMkLst>
        </pc:spChg>
        <pc:spChg chg="mod">
          <ac:chgData name="Ragnhild Halvorsrud" userId="917ea340-fd63-490f-a7db-68428d24cf32" providerId="ADAL" clId="{3F26B701-AADC-4668-AAA4-FB7BA2B947B1}" dt="2020-06-19T09:18:50.191" v="5170"/>
          <ac:spMkLst>
            <pc:docMk/>
            <pc:sldMk cId="2858277977" sldId="523"/>
            <ac:spMk id="1708" creationId="{3B46D284-403B-4087-93C7-800635571861}"/>
          </ac:spMkLst>
        </pc:spChg>
        <pc:spChg chg="mod">
          <ac:chgData name="Ragnhild Halvorsrud" userId="917ea340-fd63-490f-a7db-68428d24cf32" providerId="ADAL" clId="{3F26B701-AADC-4668-AAA4-FB7BA2B947B1}" dt="2020-06-19T09:18:50.191" v="5170"/>
          <ac:spMkLst>
            <pc:docMk/>
            <pc:sldMk cId="2858277977" sldId="523"/>
            <ac:spMk id="1709" creationId="{29647B91-86FD-4BF0-97F8-A1B76062EC01}"/>
          </ac:spMkLst>
        </pc:spChg>
        <pc:spChg chg="mod">
          <ac:chgData name="Ragnhild Halvorsrud" userId="917ea340-fd63-490f-a7db-68428d24cf32" providerId="ADAL" clId="{3F26B701-AADC-4668-AAA4-FB7BA2B947B1}" dt="2020-06-19T09:18:50.191" v="5170"/>
          <ac:spMkLst>
            <pc:docMk/>
            <pc:sldMk cId="2858277977" sldId="523"/>
            <ac:spMk id="1710" creationId="{E3D41B62-FFDE-47BD-9546-28830DCA6B91}"/>
          </ac:spMkLst>
        </pc:spChg>
        <pc:spChg chg="mod">
          <ac:chgData name="Ragnhild Halvorsrud" userId="917ea340-fd63-490f-a7db-68428d24cf32" providerId="ADAL" clId="{3F26B701-AADC-4668-AAA4-FB7BA2B947B1}" dt="2020-06-19T09:18:50.191" v="5170"/>
          <ac:spMkLst>
            <pc:docMk/>
            <pc:sldMk cId="2858277977" sldId="523"/>
            <ac:spMk id="1711" creationId="{1A0B41ED-E0E3-4501-A380-F0599C4C9D3B}"/>
          </ac:spMkLst>
        </pc:spChg>
        <pc:spChg chg="mod">
          <ac:chgData name="Ragnhild Halvorsrud" userId="917ea340-fd63-490f-a7db-68428d24cf32" providerId="ADAL" clId="{3F26B701-AADC-4668-AAA4-FB7BA2B947B1}" dt="2020-06-19T09:18:50.191" v="5170"/>
          <ac:spMkLst>
            <pc:docMk/>
            <pc:sldMk cId="2858277977" sldId="523"/>
            <ac:spMk id="1712" creationId="{5DEB838F-9D7D-4DC5-BFB2-BB30BAC5D12E}"/>
          </ac:spMkLst>
        </pc:spChg>
        <pc:spChg chg="mod">
          <ac:chgData name="Ragnhild Halvorsrud" userId="917ea340-fd63-490f-a7db-68428d24cf32" providerId="ADAL" clId="{3F26B701-AADC-4668-AAA4-FB7BA2B947B1}" dt="2020-06-19T09:18:50.191" v="5170"/>
          <ac:spMkLst>
            <pc:docMk/>
            <pc:sldMk cId="2858277977" sldId="523"/>
            <ac:spMk id="1714" creationId="{6D9FC841-7AB3-4524-A815-8157DF0AD2DB}"/>
          </ac:spMkLst>
        </pc:spChg>
        <pc:spChg chg="mod">
          <ac:chgData name="Ragnhild Halvorsrud" userId="917ea340-fd63-490f-a7db-68428d24cf32" providerId="ADAL" clId="{3F26B701-AADC-4668-AAA4-FB7BA2B947B1}" dt="2020-06-19T09:18:50.191" v="5170"/>
          <ac:spMkLst>
            <pc:docMk/>
            <pc:sldMk cId="2858277977" sldId="523"/>
            <ac:spMk id="1715" creationId="{E66AED11-ABFB-4B32-908A-271B0D439F5B}"/>
          </ac:spMkLst>
        </pc:spChg>
        <pc:spChg chg="mod">
          <ac:chgData name="Ragnhild Halvorsrud" userId="917ea340-fd63-490f-a7db-68428d24cf32" providerId="ADAL" clId="{3F26B701-AADC-4668-AAA4-FB7BA2B947B1}" dt="2020-06-19T09:18:50.191" v="5170"/>
          <ac:spMkLst>
            <pc:docMk/>
            <pc:sldMk cId="2858277977" sldId="523"/>
            <ac:spMk id="1716" creationId="{7EF93A19-9027-4C8C-8979-DBC22B6066C8}"/>
          </ac:spMkLst>
        </pc:spChg>
        <pc:spChg chg="mod">
          <ac:chgData name="Ragnhild Halvorsrud" userId="917ea340-fd63-490f-a7db-68428d24cf32" providerId="ADAL" clId="{3F26B701-AADC-4668-AAA4-FB7BA2B947B1}" dt="2020-06-19T09:18:50.191" v="5170"/>
          <ac:spMkLst>
            <pc:docMk/>
            <pc:sldMk cId="2858277977" sldId="523"/>
            <ac:spMk id="1717" creationId="{D82DB957-6F78-4694-B854-65CF2436516F}"/>
          </ac:spMkLst>
        </pc:spChg>
        <pc:spChg chg="mod">
          <ac:chgData name="Ragnhild Halvorsrud" userId="917ea340-fd63-490f-a7db-68428d24cf32" providerId="ADAL" clId="{3F26B701-AADC-4668-AAA4-FB7BA2B947B1}" dt="2020-06-19T09:18:50.191" v="5170"/>
          <ac:spMkLst>
            <pc:docMk/>
            <pc:sldMk cId="2858277977" sldId="523"/>
            <ac:spMk id="1718" creationId="{F8D4BB05-7E96-4792-8926-1FF6CA35876A}"/>
          </ac:spMkLst>
        </pc:spChg>
        <pc:spChg chg="mod">
          <ac:chgData name="Ragnhild Halvorsrud" userId="917ea340-fd63-490f-a7db-68428d24cf32" providerId="ADAL" clId="{3F26B701-AADC-4668-AAA4-FB7BA2B947B1}" dt="2020-06-19T09:18:50.191" v="5170"/>
          <ac:spMkLst>
            <pc:docMk/>
            <pc:sldMk cId="2858277977" sldId="523"/>
            <ac:spMk id="1719" creationId="{E968D19B-0A8E-4863-B7A6-4BBCA4E54085}"/>
          </ac:spMkLst>
        </pc:spChg>
        <pc:spChg chg="mod">
          <ac:chgData name="Ragnhild Halvorsrud" userId="917ea340-fd63-490f-a7db-68428d24cf32" providerId="ADAL" clId="{3F26B701-AADC-4668-AAA4-FB7BA2B947B1}" dt="2020-06-19T09:18:50.191" v="5170"/>
          <ac:spMkLst>
            <pc:docMk/>
            <pc:sldMk cId="2858277977" sldId="523"/>
            <ac:spMk id="1720" creationId="{735B1D35-55D8-4DE5-82B0-C045122EEF52}"/>
          </ac:spMkLst>
        </pc:spChg>
        <pc:spChg chg="mod">
          <ac:chgData name="Ragnhild Halvorsrud" userId="917ea340-fd63-490f-a7db-68428d24cf32" providerId="ADAL" clId="{3F26B701-AADC-4668-AAA4-FB7BA2B947B1}" dt="2020-06-19T09:18:50.191" v="5170"/>
          <ac:spMkLst>
            <pc:docMk/>
            <pc:sldMk cId="2858277977" sldId="523"/>
            <ac:spMk id="1722" creationId="{0CC0F1E9-9FA0-412B-B729-C9C5DAB7224B}"/>
          </ac:spMkLst>
        </pc:spChg>
        <pc:spChg chg="mod">
          <ac:chgData name="Ragnhild Halvorsrud" userId="917ea340-fd63-490f-a7db-68428d24cf32" providerId="ADAL" clId="{3F26B701-AADC-4668-AAA4-FB7BA2B947B1}" dt="2020-06-19T09:18:50.191" v="5170"/>
          <ac:spMkLst>
            <pc:docMk/>
            <pc:sldMk cId="2858277977" sldId="523"/>
            <ac:spMk id="1723" creationId="{E58D0661-1EAE-4530-8F60-580477EDCD16}"/>
          </ac:spMkLst>
        </pc:spChg>
        <pc:spChg chg="mod">
          <ac:chgData name="Ragnhild Halvorsrud" userId="917ea340-fd63-490f-a7db-68428d24cf32" providerId="ADAL" clId="{3F26B701-AADC-4668-AAA4-FB7BA2B947B1}" dt="2020-06-19T09:18:50.191" v="5170"/>
          <ac:spMkLst>
            <pc:docMk/>
            <pc:sldMk cId="2858277977" sldId="523"/>
            <ac:spMk id="1724" creationId="{4429189D-1ECE-4DBF-8B30-1048BE835DDC}"/>
          </ac:spMkLst>
        </pc:spChg>
        <pc:spChg chg="mod">
          <ac:chgData name="Ragnhild Halvorsrud" userId="917ea340-fd63-490f-a7db-68428d24cf32" providerId="ADAL" clId="{3F26B701-AADC-4668-AAA4-FB7BA2B947B1}" dt="2020-06-19T09:18:50.191" v="5170"/>
          <ac:spMkLst>
            <pc:docMk/>
            <pc:sldMk cId="2858277977" sldId="523"/>
            <ac:spMk id="1725" creationId="{582A15CC-2447-4FD5-9548-E92C3BB2CCF6}"/>
          </ac:spMkLst>
        </pc:spChg>
        <pc:spChg chg="mod">
          <ac:chgData name="Ragnhild Halvorsrud" userId="917ea340-fd63-490f-a7db-68428d24cf32" providerId="ADAL" clId="{3F26B701-AADC-4668-AAA4-FB7BA2B947B1}" dt="2020-06-19T09:18:50.191" v="5170"/>
          <ac:spMkLst>
            <pc:docMk/>
            <pc:sldMk cId="2858277977" sldId="523"/>
            <ac:spMk id="1726" creationId="{9E46AC8C-0525-4FFE-9CFD-75E4EB032E84}"/>
          </ac:spMkLst>
        </pc:spChg>
        <pc:spChg chg="mod">
          <ac:chgData name="Ragnhild Halvorsrud" userId="917ea340-fd63-490f-a7db-68428d24cf32" providerId="ADAL" clId="{3F26B701-AADC-4668-AAA4-FB7BA2B947B1}" dt="2020-06-19T09:18:50.191" v="5170"/>
          <ac:spMkLst>
            <pc:docMk/>
            <pc:sldMk cId="2858277977" sldId="523"/>
            <ac:spMk id="1727" creationId="{CE79DE39-A86D-49C9-8D32-3E4643C7A60C}"/>
          </ac:spMkLst>
        </pc:spChg>
        <pc:spChg chg="mod">
          <ac:chgData name="Ragnhild Halvorsrud" userId="917ea340-fd63-490f-a7db-68428d24cf32" providerId="ADAL" clId="{3F26B701-AADC-4668-AAA4-FB7BA2B947B1}" dt="2020-06-19T09:18:50.191" v="5170"/>
          <ac:spMkLst>
            <pc:docMk/>
            <pc:sldMk cId="2858277977" sldId="523"/>
            <ac:spMk id="1728" creationId="{C46851BD-4F2C-4490-8FB6-05D334C8D955}"/>
          </ac:spMkLst>
        </pc:spChg>
        <pc:spChg chg="mod">
          <ac:chgData name="Ragnhild Halvorsrud" userId="917ea340-fd63-490f-a7db-68428d24cf32" providerId="ADAL" clId="{3F26B701-AADC-4668-AAA4-FB7BA2B947B1}" dt="2020-06-19T09:18:50.191" v="5170"/>
          <ac:spMkLst>
            <pc:docMk/>
            <pc:sldMk cId="2858277977" sldId="523"/>
            <ac:spMk id="1730" creationId="{7AFE174C-2319-4211-9CEE-72B3A0AF1882}"/>
          </ac:spMkLst>
        </pc:spChg>
        <pc:spChg chg="mod">
          <ac:chgData name="Ragnhild Halvorsrud" userId="917ea340-fd63-490f-a7db-68428d24cf32" providerId="ADAL" clId="{3F26B701-AADC-4668-AAA4-FB7BA2B947B1}" dt="2020-06-19T09:18:50.191" v="5170"/>
          <ac:spMkLst>
            <pc:docMk/>
            <pc:sldMk cId="2858277977" sldId="523"/>
            <ac:spMk id="1731" creationId="{2A0D942F-3C53-4A09-93FC-CA73670E54DD}"/>
          </ac:spMkLst>
        </pc:spChg>
        <pc:spChg chg="mod">
          <ac:chgData name="Ragnhild Halvorsrud" userId="917ea340-fd63-490f-a7db-68428d24cf32" providerId="ADAL" clId="{3F26B701-AADC-4668-AAA4-FB7BA2B947B1}" dt="2020-06-19T09:18:50.191" v="5170"/>
          <ac:spMkLst>
            <pc:docMk/>
            <pc:sldMk cId="2858277977" sldId="523"/>
            <ac:spMk id="1732" creationId="{A8F176B8-7935-4D7A-ACD0-5C3EA066265F}"/>
          </ac:spMkLst>
        </pc:spChg>
        <pc:spChg chg="mod">
          <ac:chgData name="Ragnhild Halvorsrud" userId="917ea340-fd63-490f-a7db-68428d24cf32" providerId="ADAL" clId="{3F26B701-AADC-4668-AAA4-FB7BA2B947B1}" dt="2020-06-19T09:18:50.191" v="5170"/>
          <ac:spMkLst>
            <pc:docMk/>
            <pc:sldMk cId="2858277977" sldId="523"/>
            <ac:spMk id="1733" creationId="{E6E1BD0F-8ACC-4CF2-8B15-8A7A9654B4E3}"/>
          </ac:spMkLst>
        </pc:spChg>
        <pc:spChg chg="mod">
          <ac:chgData name="Ragnhild Halvorsrud" userId="917ea340-fd63-490f-a7db-68428d24cf32" providerId="ADAL" clId="{3F26B701-AADC-4668-AAA4-FB7BA2B947B1}" dt="2020-06-19T09:18:50.191" v="5170"/>
          <ac:spMkLst>
            <pc:docMk/>
            <pc:sldMk cId="2858277977" sldId="523"/>
            <ac:spMk id="1734" creationId="{ECDDD387-A69C-4654-B9BA-D82813EA414C}"/>
          </ac:spMkLst>
        </pc:spChg>
        <pc:spChg chg="mod">
          <ac:chgData name="Ragnhild Halvorsrud" userId="917ea340-fd63-490f-a7db-68428d24cf32" providerId="ADAL" clId="{3F26B701-AADC-4668-AAA4-FB7BA2B947B1}" dt="2020-06-19T09:18:50.191" v="5170"/>
          <ac:spMkLst>
            <pc:docMk/>
            <pc:sldMk cId="2858277977" sldId="523"/>
            <ac:spMk id="1735" creationId="{F1DDD6E8-625F-47B6-98A2-B05E394AD776}"/>
          </ac:spMkLst>
        </pc:spChg>
        <pc:spChg chg="mod">
          <ac:chgData name="Ragnhild Halvorsrud" userId="917ea340-fd63-490f-a7db-68428d24cf32" providerId="ADAL" clId="{3F26B701-AADC-4668-AAA4-FB7BA2B947B1}" dt="2020-06-19T09:18:50.191" v="5170"/>
          <ac:spMkLst>
            <pc:docMk/>
            <pc:sldMk cId="2858277977" sldId="523"/>
            <ac:spMk id="1736" creationId="{80EE90BA-74FB-42B6-A070-D4464419C3E8}"/>
          </ac:spMkLst>
        </pc:spChg>
        <pc:spChg chg="mod">
          <ac:chgData name="Ragnhild Halvorsrud" userId="917ea340-fd63-490f-a7db-68428d24cf32" providerId="ADAL" clId="{3F26B701-AADC-4668-AAA4-FB7BA2B947B1}" dt="2020-06-19T09:18:50.191" v="5170"/>
          <ac:spMkLst>
            <pc:docMk/>
            <pc:sldMk cId="2858277977" sldId="523"/>
            <ac:spMk id="1737" creationId="{D77353DC-91FD-4439-ACD6-6DB9421E3050}"/>
          </ac:spMkLst>
        </pc:spChg>
        <pc:spChg chg="mod">
          <ac:chgData name="Ragnhild Halvorsrud" userId="917ea340-fd63-490f-a7db-68428d24cf32" providerId="ADAL" clId="{3F26B701-AADC-4668-AAA4-FB7BA2B947B1}" dt="2020-06-19T09:18:50.191" v="5170"/>
          <ac:spMkLst>
            <pc:docMk/>
            <pc:sldMk cId="2858277977" sldId="523"/>
            <ac:spMk id="1738" creationId="{70416DC8-166E-4AF6-8D7F-6EB782BC6688}"/>
          </ac:spMkLst>
        </pc:spChg>
        <pc:spChg chg="mod">
          <ac:chgData name="Ragnhild Halvorsrud" userId="917ea340-fd63-490f-a7db-68428d24cf32" providerId="ADAL" clId="{3F26B701-AADC-4668-AAA4-FB7BA2B947B1}" dt="2020-06-19T09:18:50.191" v="5170"/>
          <ac:spMkLst>
            <pc:docMk/>
            <pc:sldMk cId="2858277977" sldId="523"/>
            <ac:spMk id="1739" creationId="{7619638D-37BE-44B0-84E1-A8338CB91F7C}"/>
          </ac:spMkLst>
        </pc:spChg>
        <pc:spChg chg="mod">
          <ac:chgData name="Ragnhild Halvorsrud" userId="917ea340-fd63-490f-a7db-68428d24cf32" providerId="ADAL" clId="{3F26B701-AADC-4668-AAA4-FB7BA2B947B1}" dt="2020-06-19T09:18:50.191" v="5170"/>
          <ac:spMkLst>
            <pc:docMk/>
            <pc:sldMk cId="2858277977" sldId="523"/>
            <ac:spMk id="1740" creationId="{37A99137-B8BD-49C5-9F91-D8B9316F5468}"/>
          </ac:spMkLst>
        </pc:spChg>
        <pc:spChg chg="mod">
          <ac:chgData name="Ragnhild Halvorsrud" userId="917ea340-fd63-490f-a7db-68428d24cf32" providerId="ADAL" clId="{3F26B701-AADC-4668-AAA4-FB7BA2B947B1}" dt="2020-06-19T09:18:50.191" v="5170"/>
          <ac:spMkLst>
            <pc:docMk/>
            <pc:sldMk cId="2858277977" sldId="523"/>
            <ac:spMk id="1741" creationId="{77B021EC-A9EC-4152-AD34-84E32AA3D7F3}"/>
          </ac:spMkLst>
        </pc:spChg>
        <pc:spChg chg="mod">
          <ac:chgData name="Ragnhild Halvorsrud" userId="917ea340-fd63-490f-a7db-68428d24cf32" providerId="ADAL" clId="{3F26B701-AADC-4668-AAA4-FB7BA2B947B1}" dt="2020-06-19T09:18:50.191" v="5170"/>
          <ac:spMkLst>
            <pc:docMk/>
            <pc:sldMk cId="2858277977" sldId="523"/>
            <ac:spMk id="1751" creationId="{9A31236E-4721-4B1B-A12F-E7CF958C759D}"/>
          </ac:spMkLst>
        </pc:spChg>
        <pc:spChg chg="mod">
          <ac:chgData name="Ragnhild Halvorsrud" userId="917ea340-fd63-490f-a7db-68428d24cf32" providerId="ADAL" clId="{3F26B701-AADC-4668-AAA4-FB7BA2B947B1}" dt="2020-06-19T09:18:50.191" v="5170"/>
          <ac:spMkLst>
            <pc:docMk/>
            <pc:sldMk cId="2858277977" sldId="523"/>
            <ac:spMk id="1752" creationId="{9F87FDE8-E258-4909-B823-BD709F352B76}"/>
          </ac:spMkLst>
        </pc:spChg>
        <pc:spChg chg="mod">
          <ac:chgData name="Ragnhild Halvorsrud" userId="917ea340-fd63-490f-a7db-68428d24cf32" providerId="ADAL" clId="{3F26B701-AADC-4668-AAA4-FB7BA2B947B1}" dt="2020-06-19T09:18:50.191" v="5170"/>
          <ac:spMkLst>
            <pc:docMk/>
            <pc:sldMk cId="2858277977" sldId="523"/>
            <ac:spMk id="1753" creationId="{71E32FE4-2D6C-4E46-A82D-C78A476BEDD6}"/>
          </ac:spMkLst>
        </pc:spChg>
        <pc:spChg chg="mod">
          <ac:chgData name="Ragnhild Halvorsrud" userId="917ea340-fd63-490f-a7db-68428d24cf32" providerId="ADAL" clId="{3F26B701-AADC-4668-AAA4-FB7BA2B947B1}" dt="2020-06-19T09:18:50.191" v="5170"/>
          <ac:spMkLst>
            <pc:docMk/>
            <pc:sldMk cId="2858277977" sldId="523"/>
            <ac:spMk id="1754" creationId="{F6B1EEC7-9BC5-414C-8963-711F5AD8D59B}"/>
          </ac:spMkLst>
        </pc:spChg>
        <pc:spChg chg="mod">
          <ac:chgData name="Ragnhild Halvorsrud" userId="917ea340-fd63-490f-a7db-68428d24cf32" providerId="ADAL" clId="{3F26B701-AADC-4668-AAA4-FB7BA2B947B1}" dt="2020-06-19T09:18:50.191" v="5170"/>
          <ac:spMkLst>
            <pc:docMk/>
            <pc:sldMk cId="2858277977" sldId="523"/>
            <ac:spMk id="1755" creationId="{6FCA4F8A-0F41-440E-9F28-6ABB70A56AAB}"/>
          </ac:spMkLst>
        </pc:spChg>
        <pc:spChg chg="mod">
          <ac:chgData name="Ragnhild Halvorsrud" userId="917ea340-fd63-490f-a7db-68428d24cf32" providerId="ADAL" clId="{3F26B701-AADC-4668-AAA4-FB7BA2B947B1}" dt="2020-06-19T09:18:50.191" v="5170"/>
          <ac:spMkLst>
            <pc:docMk/>
            <pc:sldMk cId="2858277977" sldId="523"/>
            <ac:spMk id="1756" creationId="{E9B4C7CA-68FE-40D8-B2B1-11BDA6E5D82D}"/>
          </ac:spMkLst>
        </pc:spChg>
        <pc:spChg chg="mod">
          <ac:chgData name="Ragnhild Halvorsrud" userId="917ea340-fd63-490f-a7db-68428d24cf32" providerId="ADAL" clId="{3F26B701-AADC-4668-AAA4-FB7BA2B947B1}" dt="2020-06-19T09:18:50.191" v="5170"/>
          <ac:spMkLst>
            <pc:docMk/>
            <pc:sldMk cId="2858277977" sldId="523"/>
            <ac:spMk id="1757" creationId="{69B2A206-9264-4BD9-92CF-7EACE2731921}"/>
          </ac:spMkLst>
        </pc:spChg>
        <pc:spChg chg="mod">
          <ac:chgData name="Ragnhild Halvorsrud" userId="917ea340-fd63-490f-a7db-68428d24cf32" providerId="ADAL" clId="{3F26B701-AADC-4668-AAA4-FB7BA2B947B1}" dt="2020-06-19T09:18:50.191" v="5170"/>
          <ac:spMkLst>
            <pc:docMk/>
            <pc:sldMk cId="2858277977" sldId="523"/>
            <ac:spMk id="1758" creationId="{626B7859-6151-4676-8273-5C724857ED52}"/>
          </ac:spMkLst>
        </pc:spChg>
        <pc:spChg chg="mod">
          <ac:chgData name="Ragnhild Halvorsrud" userId="917ea340-fd63-490f-a7db-68428d24cf32" providerId="ADAL" clId="{3F26B701-AADC-4668-AAA4-FB7BA2B947B1}" dt="2020-06-19T09:18:50.191" v="5170"/>
          <ac:spMkLst>
            <pc:docMk/>
            <pc:sldMk cId="2858277977" sldId="523"/>
            <ac:spMk id="1760" creationId="{0EE516EE-92D9-428D-A5F7-102408D5C0BF}"/>
          </ac:spMkLst>
        </pc:spChg>
        <pc:spChg chg="mod">
          <ac:chgData name="Ragnhild Halvorsrud" userId="917ea340-fd63-490f-a7db-68428d24cf32" providerId="ADAL" clId="{3F26B701-AADC-4668-AAA4-FB7BA2B947B1}" dt="2020-06-19T09:18:50.191" v="5170"/>
          <ac:spMkLst>
            <pc:docMk/>
            <pc:sldMk cId="2858277977" sldId="523"/>
            <ac:spMk id="1761" creationId="{4C15F5C1-1477-4827-B3AA-28911300AF1F}"/>
          </ac:spMkLst>
        </pc:spChg>
        <pc:spChg chg="mod">
          <ac:chgData name="Ragnhild Halvorsrud" userId="917ea340-fd63-490f-a7db-68428d24cf32" providerId="ADAL" clId="{3F26B701-AADC-4668-AAA4-FB7BA2B947B1}" dt="2020-06-19T09:18:50.191" v="5170"/>
          <ac:spMkLst>
            <pc:docMk/>
            <pc:sldMk cId="2858277977" sldId="523"/>
            <ac:spMk id="1762" creationId="{B8EC499F-C8C7-4FBB-944E-C7CF9E7D74EB}"/>
          </ac:spMkLst>
        </pc:spChg>
        <pc:spChg chg="mod">
          <ac:chgData name="Ragnhild Halvorsrud" userId="917ea340-fd63-490f-a7db-68428d24cf32" providerId="ADAL" clId="{3F26B701-AADC-4668-AAA4-FB7BA2B947B1}" dt="2020-06-19T09:18:50.191" v="5170"/>
          <ac:spMkLst>
            <pc:docMk/>
            <pc:sldMk cId="2858277977" sldId="523"/>
            <ac:spMk id="1763" creationId="{9459C312-3469-406B-AE7E-2051D68F6736}"/>
          </ac:spMkLst>
        </pc:spChg>
        <pc:spChg chg="mod">
          <ac:chgData name="Ragnhild Halvorsrud" userId="917ea340-fd63-490f-a7db-68428d24cf32" providerId="ADAL" clId="{3F26B701-AADC-4668-AAA4-FB7BA2B947B1}" dt="2020-06-19T09:18:50.191" v="5170"/>
          <ac:spMkLst>
            <pc:docMk/>
            <pc:sldMk cId="2858277977" sldId="523"/>
            <ac:spMk id="1764" creationId="{24CCCEC7-C152-4BCC-A3A6-79E79D31F2C2}"/>
          </ac:spMkLst>
        </pc:spChg>
        <pc:spChg chg="mod">
          <ac:chgData name="Ragnhild Halvorsrud" userId="917ea340-fd63-490f-a7db-68428d24cf32" providerId="ADAL" clId="{3F26B701-AADC-4668-AAA4-FB7BA2B947B1}" dt="2020-06-19T09:18:50.191" v="5170"/>
          <ac:spMkLst>
            <pc:docMk/>
            <pc:sldMk cId="2858277977" sldId="523"/>
            <ac:spMk id="1765" creationId="{9C3DF322-5741-48DF-8DCE-19E2E1688071}"/>
          </ac:spMkLst>
        </pc:spChg>
        <pc:spChg chg="mod">
          <ac:chgData name="Ragnhild Halvorsrud" userId="917ea340-fd63-490f-a7db-68428d24cf32" providerId="ADAL" clId="{3F26B701-AADC-4668-AAA4-FB7BA2B947B1}" dt="2020-06-19T09:18:50.191" v="5170"/>
          <ac:spMkLst>
            <pc:docMk/>
            <pc:sldMk cId="2858277977" sldId="523"/>
            <ac:spMk id="1766" creationId="{8240ADAF-AC6B-4184-8EFD-836DBE32219C}"/>
          </ac:spMkLst>
        </pc:spChg>
        <pc:spChg chg="mod">
          <ac:chgData name="Ragnhild Halvorsrud" userId="917ea340-fd63-490f-a7db-68428d24cf32" providerId="ADAL" clId="{3F26B701-AADC-4668-AAA4-FB7BA2B947B1}" dt="2020-06-19T09:18:50.191" v="5170"/>
          <ac:spMkLst>
            <pc:docMk/>
            <pc:sldMk cId="2858277977" sldId="523"/>
            <ac:spMk id="1767" creationId="{A308CB1F-CE09-4EBF-87B3-4572D4968655}"/>
          </ac:spMkLst>
        </pc:spChg>
        <pc:spChg chg="mod">
          <ac:chgData name="Ragnhild Halvorsrud" userId="917ea340-fd63-490f-a7db-68428d24cf32" providerId="ADAL" clId="{3F26B701-AADC-4668-AAA4-FB7BA2B947B1}" dt="2020-06-19T09:18:50.191" v="5170"/>
          <ac:spMkLst>
            <pc:docMk/>
            <pc:sldMk cId="2858277977" sldId="523"/>
            <ac:spMk id="1769" creationId="{99AE5AF1-0526-466E-9326-4A9D1DC2B09D}"/>
          </ac:spMkLst>
        </pc:spChg>
        <pc:spChg chg="mod">
          <ac:chgData name="Ragnhild Halvorsrud" userId="917ea340-fd63-490f-a7db-68428d24cf32" providerId="ADAL" clId="{3F26B701-AADC-4668-AAA4-FB7BA2B947B1}" dt="2020-06-19T09:18:50.191" v="5170"/>
          <ac:spMkLst>
            <pc:docMk/>
            <pc:sldMk cId="2858277977" sldId="523"/>
            <ac:spMk id="1770" creationId="{603FC855-38B4-44F1-810D-2CE1F7A0C973}"/>
          </ac:spMkLst>
        </pc:spChg>
        <pc:spChg chg="mod">
          <ac:chgData name="Ragnhild Halvorsrud" userId="917ea340-fd63-490f-a7db-68428d24cf32" providerId="ADAL" clId="{3F26B701-AADC-4668-AAA4-FB7BA2B947B1}" dt="2020-06-19T09:18:50.191" v="5170"/>
          <ac:spMkLst>
            <pc:docMk/>
            <pc:sldMk cId="2858277977" sldId="523"/>
            <ac:spMk id="1771" creationId="{88DD7B03-9FCC-4D38-9117-0F92820AC24F}"/>
          </ac:spMkLst>
        </pc:spChg>
        <pc:spChg chg="mod">
          <ac:chgData name="Ragnhild Halvorsrud" userId="917ea340-fd63-490f-a7db-68428d24cf32" providerId="ADAL" clId="{3F26B701-AADC-4668-AAA4-FB7BA2B947B1}" dt="2020-06-19T09:18:50.191" v="5170"/>
          <ac:spMkLst>
            <pc:docMk/>
            <pc:sldMk cId="2858277977" sldId="523"/>
            <ac:spMk id="1772" creationId="{67F7809C-8FE7-4B0D-8ACB-2830E2F75B9C}"/>
          </ac:spMkLst>
        </pc:spChg>
        <pc:spChg chg="mod">
          <ac:chgData name="Ragnhild Halvorsrud" userId="917ea340-fd63-490f-a7db-68428d24cf32" providerId="ADAL" clId="{3F26B701-AADC-4668-AAA4-FB7BA2B947B1}" dt="2020-06-19T09:18:50.191" v="5170"/>
          <ac:spMkLst>
            <pc:docMk/>
            <pc:sldMk cId="2858277977" sldId="523"/>
            <ac:spMk id="1773" creationId="{D7615343-05FE-4773-9BF6-F8D76709C6D4}"/>
          </ac:spMkLst>
        </pc:spChg>
        <pc:spChg chg="mod">
          <ac:chgData name="Ragnhild Halvorsrud" userId="917ea340-fd63-490f-a7db-68428d24cf32" providerId="ADAL" clId="{3F26B701-AADC-4668-AAA4-FB7BA2B947B1}" dt="2020-06-19T09:18:50.191" v="5170"/>
          <ac:spMkLst>
            <pc:docMk/>
            <pc:sldMk cId="2858277977" sldId="523"/>
            <ac:spMk id="1774" creationId="{5352F42A-D4DE-470B-8F9F-435840C08CEF}"/>
          </ac:spMkLst>
        </pc:spChg>
        <pc:spChg chg="mod">
          <ac:chgData name="Ragnhild Halvorsrud" userId="917ea340-fd63-490f-a7db-68428d24cf32" providerId="ADAL" clId="{3F26B701-AADC-4668-AAA4-FB7BA2B947B1}" dt="2020-06-19T09:18:50.191" v="5170"/>
          <ac:spMkLst>
            <pc:docMk/>
            <pc:sldMk cId="2858277977" sldId="523"/>
            <ac:spMk id="1775" creationId="{4EC5E010-9FD0-4B16-8563-B038714D75B3}"/>
          </ac:spMkLst>
        </pc:spChg>
        <pc:spChg chg="mod">
          <ac:chgData name="Ragnhild Halvorsrud" userId="917ea340-fd63-490f-a7db-68428d24cf32" providerId="ADAL" clId="{3F26B701-AADC-4668-AAA4-FB7BA2B947B1}" dt="2020-06-19T09:18:50.191" v="5170"/>
          <ac:spMkLst>
            <pc:docMk/>
            <pc:sldMk cId="2858277977" sldId="523"/>
            <ac:spMk id="1776" creationId="{103484C0-FA0A-4C77-A349-8C63EA495CD8}"/>
          </ac:spMkLst>
        </pc:spChg>
        <pc:spChg chg="mod">
          <ac:chgData name="Ragnhild Halvorsrud" userId="917ea340-fd63-490f-a7db-68428d24cf32" providerId="ADAL" clId="{3F26B701-AADC-4668-AAA4-FB7BA2B947B1}" dt="2020-06-19T09:18:50.191" v="5170"/>
          <ac:spMkLst>
            <pc:docMk/>
            <pc:sldMk cId="2858277977" sldId="523"/>
            <ac:spMk id="1778" creationId="{1F76231C-DCDC-4263-84CF-CBCA09FE7B59}"/>
          </ac:spMkLst>
        </pc:spChg>
        <pc:spChg chg="mod">
          <ac:chgData name="Ragnhild Halvorsrud" userId="917ea340-fd63-490f-a7db-68428d24cf32" providerId="ADAL" clId="{3F26B701-AADC-4668-AAA4-FB7BA2B947B1}" dt="2020-06-19T09:18:50.191" v="5170"/>
          <ac:spMkLst>
            <pc:docMk/>
            <pc:sldMk cId="2858277977" sldId="523"/>
            <ac:spMk id="1779" creationId="{7C5095E2-06EA-40EE-B069-3590F4D74B53}"/>
          </ac:spMkLst>
        </pc:spChg>
        <pc:spChg chg="mod">
          <ac:chgData name="Ragnhild Halvorsrud" userId="917ea340-fd63-490f-a7db-68428d24cf32" providerId="ADAL" clId="{3F26B701-AADC-4668-AAA4-FB7BA2B947B1}" dt="2020-06-19T09:18:50.191" v="5170"/>
          <ac:spMkLst>
            <pc:docMk/>
            <pc:sldMk cId="2858277977" sldId="523"/>
            <ac:spMk id="1780" creationId="{69D19890-F604-48F0-B542-11FDDD7DB0D3}"/>
          </ac:spMkLst>
        </pc:spChg>
        <pc:spChg chg="mod">
          <ac:chgData name="Ragnhild Halvorsrud" userId="917ea340-fd63-490f-a7db-68428d24cf32" providerId="ADAL" clId="{3F26B701-AADC-4668-AAA4-FB7BA2B947B1}" dt="2020-06-19T09:18:50.191" v="5170"/>
          <ac:spMkLst>
            <pc:docMk/>
            <pc:sldMk cId="2858277977" sldId="523"/>
            <ac:spMk id="1781" creationId="{EFBABA49-1E89-42CC-B3EA-5F9D12A6B930}"/>
          </ac:spMkLst>
        </pc:spChg>
        <pc:spChg chg="mod">
          <ac:chgData name="Ragnhild Halvorsrud" userId="917ea340-fd63-490f-a7db-68428d24cf32" providerId="ADAL" clId="{3F26B701-AADC-4668-AAA4-FB7BA2B947B1}" dt="2020-06-19T09:18:50.191" v="5170"/>
          <ac:spMkLst>
            <pc:docMk/>
            <pc:sldMk cId="2858277977" sldId="523"/>
            <ac:spMk id="1782" creationId="{B8E6F0AF-6A5A-4312-BCBC-0DD5D5751D23}"/>
          </ac:spMkLst>
        </pc:spChg>
        <pc:spChg chg="mod">
          <ac:chgData name="Ragnhild Halvorsrud" userId="917ea340-fd63-490f-a7db-68428d24cf32" providerId="ADAL" clId="{3F26B701-AADC-4668-AAA4-FB7BA2B947B1}" dt="2020-06-19T09:18:50.191" v="5170"/>
          <ac:spMkLst>
            <pc:docMk/>
            <pc:sldMk cId="2858277977" sldId="523"/>
            <ac:spMk id="1783" creationId="{BCB2FCFD-3B48-4976-BD41-3D380F664116}"/>
          </ac:spMkLst>
        </pc:spChg>
        <pc:spChg chg="mod">
          <ac:chgData name="Ragnhild Halvorsrud" userId="917ea340-fd63-490f-a7db-68428d24cf32" providerId="ADAL" clId="{3F26B701-AADC-4668-AAA4-FB7BA2B947B1}" dt="2020-06-19T09:18:50.191" v="5170"/>
          <ac:spMkLst>
            <pc:docMk/>
            <pc:sldMk cId="2858277977" sldId="523"/>
            <ac:spMk id="1784" creationId="{194C339D-B984-41BC-9DA7-9350AC73E5BC}"/>
          </ac:spMkLst>
        </pc:spChg>
        <pc:spChg chg="mod">
          <ac:chgData name="Ragnhild Halvorsrud" userId="917ea340-fd63-490f-a7db-68428d24cf32" providerId="ADAL" clId="{3F26B701-AADC-4668-AAA4-FB7BA2B947B1}" dt="2020-06-19T09:18:50.191" v="5170"/>
          <ac:spMkLst>
            <pc:docMk/>
            <pc:sldMk cId="2858277977" sldId="523"/>
            <ac:spMk id="1785" creationId="{01B72102-4B21-4437-83E0-6158D2674F17}"/>
          </ac:spMkLst>
        </pc:spChg>
        <pc:spChg chg="mod">
          <ac:chgData name="Ragnhild Halvorsrud" userId="917ea340-fd63-490f-a7db-68428d24cf32" providerId="ADAL" clId="{3F26B701-AADC-4668-AAA4-FB7BA2B947B1}" dt="2020-06-19T09:18:50.191" v="5170"/>
          <ac:spMkLst>
            <pc:docMk/>
            <pc:sldMk cId="2858277977" sldId="523"/>
            <ac:spMk id="1787" creationId="{3C31EBFE-DCD6-40A1-B3C3-2F4677EE7C27}"/>
          </ac:spMkLst>
        </pc:spChg>
        <pc:spChg chg="mod">
          <ac:chgData name="Ragnhild Halvorsrud" userId="917ea340-fd63-490f-a7db-68428d24cf32" providerId="ADAL" clId="{3F26B701-AADC-4668-AAA4-FB7BA2B947B1}" dt="2020-06-19T09:18:50.191" v="5170"/>
          <ac:spMkLst>
            <pc:docMk/>
            <pc:sldMk cId="2858277977" sldId="523"/>
            <ac:spMk id="1788" creationId="{CCFFC448-FFF6-474B-B603-9308BEDB029E}"/>
          </ac:spMkLst>
        </pc:spChg>
        <pc:spChg chg="mod">
          <ac:chgData name="Ragnhild Halvorsrud" userId="917ea340-fd63-490f-a7db-68428d24cf32" providerId="ADAL" clId="{3F26B701-AADC-4668-AAA4-FB7BA2B947B1}" dt="2020-06-19T09:18:50.191" v="5170"/>
          <ac:spMkLst>
            <pc:docMk/>
            <pc:sldMk cId="2858277977" sldId="523"/>
            <ac:spMk id="1789" creationId="{E98694FB-6E84-4039-BD07-117A172515EE}"/>
          </ac:spMkLst>
        </pc:spChg>
        <pc:spChg chg="mod">
          <ac:chgData name="Ragnhild Halvorsrud" userId="917ea340-fd63-490f-a7db-68428d24cf32" providerId="ADAL" clId="{3F26B701-AADC-4668-AAA4-FB7BA2B947B1}" dt="2020-06-19T09:18:50.191" v="5170"/>
          <ac:spMkLst>
            <pc:docMk/>
            <pc:sldMk cId="2858277977" sldId="523"/>
            <ac:spMk id="1790" creationId="{1D798ABC-8D40-459C-B855-7248E3E51675}"/>
          </ac:spMkLst>
        </pc:spChg>
        <pc:spChg chg="mod">
          <ac:chgData name="Ragnhild Halvorsrud" userId="917ea340-fd63-490f-a7db-68428d24cf32" providerId="ADAL" clId="{3F26B701-AADC-4668-AAA4-FB7BA2B947B1}" dt="2020-06-19T09:18:50.191" v="5170"/>
          <ac:spMkLst>
            <pc:docMk/>
            <pc:sldMk cId="2858277977" sldId="523"/>
            <ac:spMk id="1791" creationId="{AFF565D8-F100-4B4E-AE5D-42D1F2CD78BB}"/>
          </ac:spMkLst>
        </pc:spChg>
        <pc:spChg chg="mod">
          <ac:chgData name="Ragnhild Halvorsrud" userId="917ea340-fd63-490f-a7db-68428d24cf32" providerId="ADAL" clId="{3F26B701-AADC-4668-AAA4-FB7BA2B947B1}" dt="2020-06-19T09:18:50.191" v="5170"/>
          <ac:spMkLst>
            <pc:docMk/>
            <pc:sldMk cId="2858277977" sldId="523"/>
            <ac:spMk id="1792" creationId="{9B1D2B73-32BF-43EF-8342-2385A13B0498}"/>
          </ac:spMkLst>
        </pc:spChg>
        <pc:spChg chg="mod">
          <ac:chgData name="Ragnhild Halvorsrud" userId="917ea340-fd63-490f-a7db-68428d24cf32" providerId="ADAL" clId="{3F26B701-AADC-4668-AAA4-FB7BA2B947B1}" dt="2020-06-19T09:18:50.191" v="5170"/>
          <ac:spMkLst>
            <pc:docMk/>
            <pc:sldMk cId="2858277977" sldId="523"/>
            <ac:spMk id="1793" creationId="{8C664C7E-10C5-425A-9647-F6581F3B4B5F}"/>
          </ac:spMkLst>
        </pc:spChg>
        <pc:spChg chg="mod">
          <ac:chgData name="Ragnhild Halvorsrud" userId="917ea340-fd63-490f-a7db-68428d24cf32" providerId="ADAL" clId="{3F26B701-AADC-4668-AAA4-FB7BA2B947B1}" dt="2020-06-19T09:18:50.191" v="5170"/>
          <ac:spMkLst>
            <pc:docMk/>
            <pc:sldMk cId="2858277977" sldId="523"/>
            <ac:spMk id="1794" creationId="{EB432766-6CE4-4252-AA6C-6F91BB7FAF6E}"/>
          </ac:spMkLst>
        </pc:spChg>
        <pc:spChg chg="mod">
          <ac:chgData name="Ragnhild Halvorsrud" userId="917ea340-fd63-490f-a7db-68428d24cf32" providerId="ADAL" clId="{3F26B701-AADC-4668-AAA4-FB7BA2B947B1}" dt="2020-06-19T09:18:50.191" v="5170"/>
          <ac:spMkLst>
            <pc:docMk/>
            <pc:sldMk cId="2858277977" sldId="523"/>
            <ac:spMk id="1796" creationId="{F609A85B-EFE9-4116-8126-9DA4E4EF4C8B}"/>
          </ac:spMkLst>
        </pc:spChg>
        <pc:spChg chg="mod">
          <ac:chgData name="Ragnhild Halvorsrud" userId="917ea340-fd63-490f-a7db-68428d24cf32" providerId="ADAL" clId="{3F26B701-AADC-4668-AAA4-FB7BA2B947B1}" dt="2020-06-19T09:18:50.191" v="5170"/>
          <ac:spMkLst>
            <pc:docMk/>
            <pc:sldMk cId="2858277977" sldId="523"/>
            <ac:spMk id="1797" creationId="{A62AEED5-BF2B-4A3A-8946-4A39532B2972}"/>
          </ac:spMkLst>
        </pc:spChg>
        <pc:spChg chg="mod">
          <ac:chgData name="Ragnhild Halvorsrud" userId="917ea340-fd63-490f-a7db-68428d24cf32" providerId="ADAL" clId="{3F26B701-AADC-4668-AAA4-FB7BA2B947B1}" dt="2020-06-19T09:18:50.191" v="5170"/>
          <ac:spMkLst>
            <pc:docMk/>
            <pc:sldMk cId="2858277977" sldId="523"/>
            <ac:spMk id="1798" creationId="{D2E17638-C1A3-4A1E-94E4-A618B8256C76}"/>
          </ac:spMkLst>
        </pc:spChg>
        <pc:spChg chg="mod">
          <ac:chgData name="Ragnhild Halvorsrud" userId="917ea340-fd63-490f-a7db-68428d24cf32" providerId="ADAL" clId="{3F26B701-AADC-4668-AAA4-FB7BA2B947B1}" dt="2020-06-19T09:18:50.191" v="5170"/>
          <ac:spMkLst>
            <pc:docMk/>
            <pc:sldMk cId="2858277977" sldId="523"/>
            <ac:spMk id="1799" creationId="{28C6DD42-2732-415E-9B5E-A46C52BCB10E}"/>
          </ac:spMkLst>
        </pc:spChg>
        <pc:spChg chg="mod">
          <ac:chgData name="Ragnhild Halvorsrud" userId="917ea340-fd63-490f-a7db-68428d24cf32" providerId="ADAL" clId="{3F26B701-AADC-4668-AAA4-FB7BA2B947B1}" dt="2020-06-19T09:18:50.191" v="5170"/>
          <ac:spMkLst>
            <pc:docMk/>
            <pc:sldMk cId="2858277977" sldId="523"/>
            <ac:spMk id="1800" creationId="{F5A1407E-7665-4B4C-BF66-9DA29DF676FB}"/>
          </ac:spMkLst>
        </pc:spChg>
        <pc:spChg chg="mod">
          <ac:chgData name="Ragnhild Halvorsrud" userId="917ea340-fd63-490f-a7db-68428d24cf32" providerId="ADAL" clId="{3F26B701-AADC-4668-AAA4-FB7BA2B947B1}" dt="2020-06-19T09:18:50.191" v="5170"/>
          <ac:spMkLst>
            <pc:docMk/>
            <pc:sldMk cId="2858277977" sldId="523"/>
            <ac:spMk id="1801" creationId="{D03EF830-D9CC-41C9-BA5A-B1F2F5890FF4}"/>
          </ac:spMkLst>
        </pc:spChg>
        <pc:spChg chg="mod">
          <ac:chgData name="Ragnhild Halvorsrud" userId="917ea340-fd63-490f-a7db-68428d24cf32" providerId="ADAL" clId="{3F26B701-AADC-4668-AAA4-FB7BA2B947B1}" dt="2020-06-19T09:18:50.191" v="5170"/>
          <ac:spMkLst>
            <pc:docMk/>
            <pc:sldMk cId="2858277977" sldId="523"/>
            <ac:spMk id="1802" creationId="{6A76A1AC-FF95-46BE-98B6-BF4093BBC6A2}"/>
          </ac:spMkLst>
        </pc:spChg>
        <pc:spChg chg="mod">
          <ac:chgData name="Ragnhild Halvorsrud" userId="917ea340-fd63-490f-a7db-68428d24cf32" providerId="ADAL" clId="{3F26B701-AADC-4668-AAA4-FB7BA2B947B1}" dt="2020-06-19T09:18:50.191" v="5170"/>
          <ac:spMkLst>
            <pc:docMk/>
            <pc:sldMk cId="2858277977" sldId="523"/>
            <ac:spMk id="1803" creationId="{F92AF27C-4299-4F29-816D-0EB5A544E213}"/>
          </ac:spMkLst>
        </pc:spChg>
        <pc:spChg chg="mod">
          <ac:chgData name="Ragnhild Halvorsrud" userId="917ea340-fd63-490f-a7db-68428d24cf32" providerId="ADAL" clId="{3F26B701-AADC-4668-AAA4-FB7BA2B947B1}" dt="2020-06-19T09:18:50.191" v="5170"/>
          <ac:spMkLst>
            <pc:docMk/>
            <pc:sldMk cId="2858277977" sldId="523"/>
            <ac:spMk id="1804" creationId="{E489F22A-43F3-4F02-AD88-BD624E38B93E}"/>
          </ac:spMkLst>
        </pc:spChg>
        <pc:spChg chg="mod">
          <ac:chgData name="Ragnhild Halvorsrud" userId="917ea340-fd63-490f-a7db-68428d24cf32" providerId="ADAL" clId="{3F26B701-AADC-4668-AAA4-FB7BA2B947B1}" dt="2020-06-19T09:18:50.191" v="5170"/>
          <ac:spMkLst>
            <pc:docMk/>
            <pc:sldMk cId="2858277977" sldId="523"/>
            <ac:spMk id="1805" creationId="{A57A3957-8FFF-41C3-961B-694A427C4048}"/>
          </ac:spMkLst>
        </pc:spChg>
        <pc:spChg chg="mod">
          <ac:chgData name="Ragnhild Halvorsrud" userId="917ea340-fd63-490f-a7db-68428d24cf32" providerId="ADAL" clId="{3F26B701-AADC-4668-AAA4-FB7BA2B947B1}" dt="2020-06-19T09:18:50.191" v="5170"/>
          <ac:spMkLst>
            <pc:docMk/>
            <pc:sldMk cId="2858277977" sldId="523"/>
            <ac:spMk id="1806" creationId="{0CB07C11-D3E3-4593-93BD-C42AEE2BEA59}"/>
          </ac:spMkLst>
        </pc:spChg>
        <pc:spChg chg="mod">
          <ac:chgData name="Ragnhild Halvorsrud" userId="917ea340-fd63-490f-a7db-68428d24cf32" providerId="ADAL" clId="{3F26B701-AADC-4668-AAA4-FB7BA2B947B1}" dt="2020-06-19T09:18:50.191" v="5170"/>
          <ac:spMkLst>
            <pc:docMk/>
            <pc:sldMk cId="2858277977" sldId="523"/>
            <ac:spMk id="1807" creationId="{A6BFCE8C-125D-4463-99BA-36813FFAEA93}"/>
          </ac:spMkLst>
        </pc:spChg>
        <pc:spChg chg="mod">
          <ac:chgData name="Ragnhild Halvorsrud" userId="917ea340-fd63-490f-a7db-68428d24cf32" providerId="ADAL" clId="{3F26B701-AADC-4668-AAA4-FB7BA2B947B1}" dt="2020-06-19T09:18:50.191" v="5170"/>
          <ac:spMkLst>
            <pc:docMk/>
            <pc:sldMk cId="2858277977" sldId="523"/>
            <ac:spMk id="1808" creationId="{31D9C5BA-1556-4C9E-B949-1057607B5841}"/>
          </ac:spMkLst>
        </pc:spChg>
        <pc:spChg chg="mod">
          <ac:chgData name="Ragnhild Halvorsrud" userId="917ea340-fd63-490f-a7db-68428d24cf32" providerId="ADAL" clId="{3F26B701-AADC-4668-AAA4-FB7BA2B947B1}" dt="2020-06-19T09:18:50.191" v="5170"/>
          <ac:spMkLst>
            <pc:docMk/>
            <pc:sldMk cId="2858277977" sldId="523"/>
            <ac:spMk id="1809" creationId="{B040BEB4-E701-4B95-8100-EED70E6AA731}"/>
          </ac:spMkLst>
        </pc:spChg>
        <pc:spChg chg="mod">
          <ac:chgData name="Ragnhild Halvorsrud" userId="917ea340-fd63-490f-a7db-68428d24cf32" providerId="ADAL" clId="{3F26B701-AADC-4668-AAA4-FB7BA2B947B1}" dt="2020-06-19T17:20:46.577" v="16407" actId="790"/>
          <ac:spMkLst>
            <pc:docMk/>
            <pc:sldMk cId="2858277977" sldId="523"/>
            <ac:spMk id="1823" creationId="{AC5B5BB0-AC4B-4FB6-8608-C59FF735BB7D}"/>
          </ac:spMkLst>
        </pc:spChg>
        <pc:spChg chg="mod">
          <ac:chgData name="Ragnhild Halvorsrud" userId="917ea340-fd63-490f-a7db-68428d24cf32" providerId="ADAL" clId="{3F26B701-AADC-4668-AAA4-FB7BA2B947B1}" dt="2020-06-19T17:20:46.579" v="16408" actId="790"/>
          <ac:spMkLst>
            <pc:docMk/>
            <pc:sldMk cId="2858277977" sldId="523"/>
            <ac:spMk id="1824" creationId="{5178C2E7-A371-434C-8FAD-BD5C7C981567}"/>
          </ac:spMkLst>
        </pc:spChg>
        <pc:spChg chg="mod">
          <ac:chgData name="Ragnhild Halvorsrud" userId="917ea340-fd63-490f-a7db-68428d24cf32" providerId="ADAL" clId="{3F26B701-AADC-4668-AAA4-FB7BA2B947B1}" dt="2020-06-19T17:20:46.580" v="16409" actId="790"/>
          <ac:spMkLst>
            <pc:docMk/>
            <pc:sldMk cId="2858277977" sldId="523"/>
            <ac:spMk id="1825" creationId="{0D0378BC-0880-45AE-BFE7-43260C384C85}"/>
          </ac:spMkLst>
        </pc:spChg>
        <pc:spChg chg="mod">
          <ac:chgData name="Ragnhild Halvorsrud" userId="917ea340-fd63-490f-a7db-68428d24cf32" providerId="ADAL" clId="{3F26B701-AADC-4668-AAA4-FB7BA2B947B1}" dt="2020-06-19T17:20:46.582" v="16410" actId="790"/>
          <ac:spMkLst>
            <pc:docMk/>
            <pc:sldMk cId="2858277977" sldId="523"/>
            <ac:spMk id="1826" creationId="{13A18651-87BC-49F5-BB41-74CB64C7D011}"/>
          </ac:spMkLst>
        </pc:spChg>
        <pc:spChg chg="mod">
          <ac:chgData name="Ragnhild Halvorsrud" userId="917ea340-fd63-490f-a7db-68428d24cf32" providerId="ADAL" clId="{3F26B701-AADC-4668-AAA4-FB7BA2B947B1}" dt="2020-06-19T17:20:46.584" v="16411" actId="790"/>
          <ac:spMkLst>
            <pc:docMk/>
            <pc:sldMk cId="2858277977" sldId="523"/>
            <ac:spMk id="1827" creationId="{A50B263C-A83A-4ABD-898F-619E30F5BB37}"/>
          </ac:spMkLst>
        </pc:spChg>
        <pc:spChg chg="mod">
          <ac:chgData name="Ragnhild Halvorsrud" userId="917ea340-fd63-490f-a7db-68428d24cf32" providerId="ADAL" clId="{3F26B701-AADC-4668-AAA4-FB7BA2B947B1}" dt="2020-06-19T17:20:46.586" v="16412" actId="790"/>
          <ac:spMkLst>
            <pc:docMk/>
            <pc:sldMk cId="2858277977" sldId="523"/>
            <ac:spMk id="1828" creationId="{F2E73FAB-C049-4322-B1A9-5E6CC50061A0}"/>
          </ac:spMkLst>
        </pc:spChg>
        <pc:spChg chg="mod">
          <ac:chgData name="Ragnhild Halvorsrud" userId="917ea340-fd63-490f-a7db-68428d24cf32" providerId="ADAL" clId="{3F26B701-AADC-4668-AAA4-FB7BA2B947B1}" dt="2020-06-19T17:20:46.588" v="16413" actId="790"/>
          <ac:spMkLst>
            <pc:docMk/>
            <pc:sldMk cId="2858277977" sldId="523"/>
            <ac:spMk id="1830" creationId="{4A86F07B-4A49-4086-BC5A-5C5172C9970E}"/>
          </ac:spMkLst>
        </pc:spChg>
        <pc:spChg chg="mod">
          <ac:chgData name="Ragnhild Halvorsrud" userId="917ea340-fd63-490f-a7db-68428d24cf32" providerId="ADAL" clId="{3F26B701-AADC-4668-AAA4-FB7BA2B947B1}" dt="2020-06-19T17:20:46.589" v="16414" actId="790"/>
          <ac:spMkLst>
            <pc:docMk/>
            <pc:sldMk cId="2858277977" sldId="523"/>
            <ac:spMk id="1831" creationId="{FBE8A330-4C77-42A3-9B77-BB45924DBF59}"/>
          </ac:spMkLst>
        </pc:spChg>
        <pc:spChg chg="mod">
          <ac:chgData name="Ragnhild Halvorsrud" userId="917ea340-fd63-490f-a7db-68428d24cf32" providerId="ADAL" clId="{3F26B701-AADC-4668-AAA4-FB7BA2B947B1}" dt="2020-06-19T17:20:46.591" v="16415" actId="790"/>
          <ac:spMkLst>
            <pc:docMk/>
            <pc:sldMk cId="2858277977" sldId="523"/>
            <ac:spMk id="1832" creationId="{B3548104-CAAA-4F87-8CC3-360A2BE2B9A6}"/>
          </ac:spMkLst>
        </pc:spChg>
        <pc:spChg chg="mod">
          <ac:chgData name="Ragnhild Halvorsrud" userId="917ea340-fd63-490f-a7db-68428d24cf32" providerId="ADAL" clId="{3F26B701-AADC-4668-AAA4-FB7BA2B947B1}" dt="2020-06-19T17:20:46.593" v="16416" actId="790"/>
          <ac:spMkLst>
            <pc:docMk/>
            <pc:sldMk cId="2858277977" sldId="523"/>
            <ac:spMk id="1833" creationId="{74EAFF41-5096-450C-BA75-2B4DE1C7C8DF}"/>
          </ac:spMkLst>
        </pc:spChg>
        <pc:spChg chg="mod">
          <ac:chgData name="Ragnhild Halvorsrud" userId="917ea340-fd63-490f-a7db-68428d24cf32" providerId="ADAL" clId="{3F26B701-AADC-4668-AAA4-FB7BA2B947B1}" dt="2020-06-19T17:20:46.594" v="16417" actId="790"/>
          <ac:spMkLst>
            <pc:docMk/>
            <pc:sldMk cId="2858277977" sldId="523"/>
            <ac:spMk id="1834" creationId="{80C99F64-5CFD-43D9-9CD5-67E603AA5511}"/>
          </ac:spMkLst>
        </pc:spChg>
        <pc:spChg chg="mod">
          <ac:chgData name="Ragnhild Halvorsrud" userId="917ea340-fd63-490f-a7db-68428d24cf32" providerId="ADAL" clId="{3F26B701-AADC-4668-AAA4-FB7BA2B947B1}" dt="2020-06-19T17:20:46.596" v="16418" actId="790"/>
          <ac:spMkLst>
            <pc:docMk/>
            <pc:sldMk cId="2858277977" sldId="523"/>
            <ac:spMk id="1835" creationId="{F2EE76D5-B0E8-4B4B-99FA-4B51AA075509}"/>
          </ac:spMkLst>
        </pc:spChg>
        <pc:spChg chg="mod">
          <ac:chgData name="Ragnhild Halvorsrud" userId="917ea340-fd63-490f-a7db-68428d24cf32" providerId="ADAL" clId="{3F26B701-AADC-4668-AAA4-FB7BA2B947B1}" dt="2020-06-19T17:20:46.598" v="16419" actId="790"/>
          <ac:spMkLst>
            <pc:docMk/>
            <pc:sldMk cId="2858277977" sldId="523"/>
            <ac:spMk id="1837" creationId="{12A8F3ED-3B86-4296-A454-C185F83E667E}"/>
          </ac:spMkLst>
        </pc:spChg>
        <pc:spChg chg="mod">
          <ac:chgData name="Ragnhild Halvorsrud" userId="917ea340-fd63-490f-a7db-68428d24cf32" providerId="ADAL" clId="{3F26B701-AADC-4668-AAA4-FB7BA2B947B1}" dt="2020-06-19T17:20:46.600" v="16420" actId="790"/>
          <ac:spMkLst>
            <pc:docMk/>
            <pc:sldMk cId="2858277977" sldId="523"/>
            <ac:spMk id="1838" creationId="{A1452094-8388-4B47-8B05-FB31F720FBCC}"/>
          </ac:spMkLst>
        </pc:spChg>
        <pc:spChg chg="mod">
          <ac:chgData name="Ragnhild Halvorsrud" userId="917ea340-fd63-490f-a7db-68428d24cf32" providerId="ADAL" clId="{3F26B701-AADC-4668-AAA4-FB7BA2B947B1}" dt="2020-06-19T17:20:46.602" v="16421" actId="790"/>
          <ac:spMkLst>
            <pc:docMk/>
            <pc:sldMk cId="2858277977" sldId="523"/>
            <ac:spMk id="1839" creationId="{98B5C07A-0902-41B4-A8A2-DDDA6A4FE536}"/>
          </ac:spMkLst>
        </pc:spChg>
        <pc:spChg chg="mod">
          <ac:chgData name="Ragnhild Halvorsrud" userId="917ea340-fd63-490f-a7db-68428d24cf32" providerId="ADAL" clId="{3F26B701-AADC-4668-AAA4-FB7BA2B947B1}" dt="2020-06-19T17:20:46.603" v="16422" actId="790"/>
          <ac:spMkLst>
            <pc:docMk/>
            <pc:sldMk cId="2858277977" sldId="523"/>
            <ac:spMk id="1840" creationId="{F555FBCE-7B1C-4EF2-AB82-EAB1E9EC2593}"/>
          </ac:spMkLst>
        </pc:spChg>
        <pc:spChg chg="mod">
          <ac:chgData name="Ragnhild Halvorsrud" userId="917ea340-fd63-490f-a7db-68428d24cf32" providerId="ADAL" clId="{3F26B701-AADC-4668-AAA4-FB7BA2B947B1}" dt="2020-06-19T17:20:46.605" v="16423" actId="790"/>
          <ac:spMkLst>
            <pc:docMk/>
            <pc:sldMk cId="2858277977" sldId="523"/>
            <ac:spMk id="1841" creationId="{D0A4BF54-E860-4235-BFBA-AF6E47E44707}"/>
          </ac:spMkLst>
        </pc:spChg>
        <pc:spChg chg="mod">
          <ac:chgData name="Ragnhild Halvorsrud" userId="917ea340-fd63-490f-a7db-68428d24cf32" providerId="ADAL" clId="{3F26B701-AADC-4668-AAA4-FB7BA2B947B1}" dt="2020-06-19T17:20:46.607" v="16424" actId="790"/>
          <ac:spMkLst>
            <pc:docMk/>
            <pc:sldMk cId="2858277977" sldId="523"/>
            <ac:spMk id="1842" creationId="{87705AEA-AA34-4AB6-91A2-FDD492788067}"/>
          </ac:spMkLst>
        </pc:spChg>
        <pc:spChg chg="mod">
          <ac:chgData name="Ragnhild Halvorsrud" userId="917ea340-fd63-490f-a7db-68428d24cf32" providerId="ADAL" clId="{3F26B701-AADC-4668-AAA4-FB7BA2B947B1}" dt="2020-06-19T17:20:46.610" v="16425" actId="790"/>
          <ac:spMkLst>
            <pc:docMk/>
            <pc:sldMk cId="2858277977" sldId="523"/>
            <ac:spMk id="1844" creationId="{B62BB80E-19D6-4BDF-9A24-4756CFC75836}"/>
          </ac:spMkLst>
        </pc:spChg>
        <pc:spChg chg="mod">
          <ac:chgData name="Ragnhild Halvorsrud" userId="917ea340-fd63-490f-a7db-68428d24cf32" providerId="ADAL" clId="{3F26B701-AADC-4668-AAA4-FB7BA2B947B1}" dt="2020-06-19T17:20:46.612" v="16426" actId="790"/>
          <ac:spMkLst>
            <pc:docMk/>
            <pc:sldMk cId="2858277977" sldId="523"/>
            <ac:spMk id="1845" creationId="{89FCEF25-4B3E-4C99-817D-1B2B539B9FB3}"/>
          </ac:spMkLst>
        </pc:spChg>
        <pc:spChg chg="mod">
          <ac:chgData name="Ragnhild Halvorsrud" userId="917ea340-fd63-490f-a7db-68428d24cf32" providerId="ADAL" clId="{3F26B701-AADC-4668-AAA4-FB7BA2B947B1}" dt="2020-06-19T17:20:46.614" v="16427" actId="790"/>
          <ac:spMkLst>
            <pc:docMk/>
            <pc:sldMk cId="2858277977" sldId="523"/>
            <ac:spMk id="1846" creationId="{9431A7BF-7FF9-45AD-96C8-6D7F34C3E910}"/>
          </ac:spMkLst>
        </pc:spChg>
        <pc:spChg chg="mod">
          <ac:chgData name="Ragnhild Halvorsrud" userId="917ea340-fd63-490f-a7db-68428d24cf32" providerId="ADAL" clId="{3F26B701-AADC-4668-AAA4-FB7BA2B947B1}" dt="2020-06-19T17:20:46.616" v="16428" actId="790"/>
          <ac:spMkLst>
            <pc:docMk/>
            <pc:sldMk cId="2858277977" sldId="523"/>
            <ac:spMk id="1847" creationId="{085429D2-C893-4471-B274-C6D6B62CE9DB}"/>
          </ac:spMkLst>
        </pc:spChg>
        <pc:spChg chg="mod">
          <ac:chgData name="Ragnhild Halvorsrud" userId="917ea340-fd63-490f-a7db-68428d24cf32" providerId="ADAL" clId="{3F26B701-AADC-4668-AAA4-FB7BA2B947B1}" dt="2020-06-19T17:20:46.617" v="16429" actId="790"/>
          <ac:spMkLst>
            <pc:docMk/>
            <pc:sldMk cId="2858277977" sldId="523"/>
            <ac:spMk id="1848" creationId="{C7429C65-43E2-4C18-A0AD-AFF6B937F189}"/>
          </ac:spMkLst>
        </pc:spChg>
        <pc:spChg chg="mod">
          <ac:chgData name="Ragnhild Halvorsrud" userId="917ea340-fd63-490f-a7db-68428d24cf32" providerId="ADAL" clId="{3F26B701-AADC-4668-AAA4-FB7BA2B947B1}" dt="2020-06-19T17:20:46.619" v="16430" actId="790"/>
          <ac:spMkLst>
            <pc:docMk/>
            <pc:sldMk cId="2858277977" sldId="523"/>
            <ac:spMk id="1849" creationId="{7DE181A7-A956-4B28-917C-A03E170AB037}"/>
          </ac:spMkLst>
        </pc:spChg>
        <pc:spChg chg="mod">
          <ac:chgData name="Ragnhild Halvorsrud" userId="917ea340-fd63-490f-a7db-68428d24cf32" providerId="ADAL" clId="{3F26B701-AADC-4668-AAA4-FB7BA2B947B1}" dt="2020-06-19T17:20:46.621" v="16431" actId="790"/>
          <ac:spMkLst>
            <pc:docMk/>
            <pc:sldMk cId="2858277977" sldId="523"/>
            <ac:spMk id="1851" creationId="{99D64769-5921-4BB5-A95F-9B400988392E}"/>
          </ac:spMkLst>
        </pc:spChg>
        <pc:spChg chg="mod">
          <ac:chgData name="Ragnhild Halvorsrud" userId="917ea340-fd63-490f-a7db-68428d24cf32" providerId="ADAL" clId="{3F26B701-AADC-4668-AAA4-FB7BA2B947B1}" dt="2020-06-19T17:20:46.623" v="16432" actId="790"/>
          <ac:spMkLst>
            <pc:docMk/>
            <pc:sldMk cId="2858277977" sldId="523"/>
            <ac:spMk id="1852" creationId="{E90884A8-4C56-4696-BE5C-94784E7A9C85}"/>
          </ac:spMkLst>
        </pc:spChg>
        <pc:spChg chg="mod">
          <ac:chgData name="Ragnhild Halvorsrud" userId="917ea340-fd63-490f-a7db-68428d24cf32" providerId="ADAL" clId="{3F26B701-AADC-4668-AAA4-FB7BA2B947B1}" dt="2020-06-19T17:20:46.624" v="16433" actId="790"/>
          <ac:spMkLst>
            <pc:docMk/>
            <pc:sldMk cId="2858277977" sldId="523"/>
            <ac:spMk id="1853" creationId="{88B25F9B-AF6D-413A-8264-86F56BDB7127}"/>
          </ac:spMkLst>
        </pc:spChg>
        <pc:spChg chg="mod">
          <ac:chgData name="Ragnhild Halvorsrud" userId="917ea340-fd63-490f-a7db-68428d24cf32" providerId="ADAL" clId="{3F26B701-AADC-4668-AAA4-FB7BA2B947B1}" dt="2020-06-19T17:20:46.626" v="16434" actId="790"/>
          <ac:spMkLst>
            <pc:docMk/>
            <pc:sldMk cId="2858277977" sldId="523"/>
            <ac:spMk id="1854" creationId="{2478AF74-FBF6-43B5-B27F-5F2ABD478360}"/>
          </ac:spMkLst>
        </pc:spChg>
        <pc:spChg chg="mod">
          <ac:chgData name="Ragnhild Halvorsrud" userId="917ea340-fd63-490f-a7db-68428d24cf32" providerId="ADAL" clId="{3F26B701-AADC-4668-AAA4-FB7BA2B947B1}" dt="2020-06-19T17:20:46.628" v="16435" actId="790"/>
          <ac:spMkLst>
            <pc:docMk/>
            <pc:sldMk cId="2858277977" sldId="523"/>
            <ac:spMk id="1855" creationId="{36DEC0CD-8DF3-4C23-852A-6F09429FA5BB}"/>
          </ac:spMkLst>
        </pc:spChg>
        <pc:spChg chg="mod">
          <ac:chgData name="Ragnhild Halvorsrud" userId="917ea340-fd63-490f-a7db-68428d24cf32" providerId="ADAL" clId="{3F26B701-AADC-4668-AAA4-FB7BA2B947B1}" dt="2020-06-19T17:20:46.629" v="16436" actId="790"/>
          <ac:spMkLst>
            <pc:docMk/>
            <pc:sldMk cId="2858277977" sldId="523"/>
            <ac:spMk id="1856" creationId="{E4C10C31-0A0C-4582-BB3E-992804D751FD}"/>
          </ac:spMkLst>
        </pc:spChg>
        <pc:spChg chg="mod">
          <ac:chgData name="Ragnhild Halvorsrud" userId="917ea340-fd63-490f-a7db-68428d24cf32" providerId="ADAL" clId="{3F26B701-AADC-4668-AAA4-FB7BA2B947B1}" dt="2020-06-19T17:20:46.631" v="16437" actId="790"/>
          <ac:spMkLst>
            <pc:docMk/>
            <pc:sldMk cId="2858277977" sldId="523"/>
            <ac:spMk id="1857" creationId="{C0C2B968-F374-424C-9358-49C9C6D3C1A5}"/>
          </ac:spMkLst>
        </pc:spChg>
        <pc:spChg chg="mod">
          <ac:chgData name="Ragnhild Halvorsrud" userId="917ea340-fd63-490f-a7db-68428d24cf32" providerId="ADAL" clId="{3F26B701-AADC-4668-AAA4-FB7BA2B947B1}" dt="2020-06-19T17:20:46.633" v="16438" actId="790"/>
          <ac:spMkLst>
            <pc:docMk/>
            <pc:sldMk cId="2858277977" sldId="523"/>
            <ac:spMk id="1858" creationId="{0C4CDB6A-4229-4897-8DE5-1ACF7D2BDBD6}"/>
          </ac:spMkLst>
        </pc:spChg>
        <pc:spChg chg="mod">
          <ac:chgData name="Ragnhild Halvorsrud" userId="917ea340-fd63-490f-a7db-68428d24cf32" providerId="ADAL" clId="{3F26B701-AADC-4668-AAA4-FB7BA2B947B1}" dt="2020-06-19T17:20:46.635" v="16439" actId="790"/>
          <ac:spMkLst>
            <pc:docMk/>
            <pc:sldMk cId="2858277977" sldId="523"/>
            <ac:spMk id="1859" creationId="{A8BA3192-5897-4610-A8EC-3F680A5D381C}"/>
          </ac:spMkLst>
        </pc:spChg>
        <pc:spChg chg="mod">
          <ac:chgData name="Ragnhild Halvorsrud" userId="917ea340-fd63-490f-a7db-68428d24cf32" providerId="ADAL" clId="{3F26B701-AADC-4668-AAA4-FB7BA2B947B1}" dt="2020-06-19T17:20:46.636" v="16440" actId="790"/>
          <ac:spMkLst>
            <pc:docMk/>
            <pc:sldMk cId="2858277977" sldId="523"/>
            <ac:spMk id="1860" creationId="{F6F3ECEE-F060-4DD2-9F55-F8F2D29246EC}"/>
          </ac:spMkLst>
        </pc:spChg>
        <pc:spChg chg="mod">
          <ac:chgData name="Ragnhild Halvorsrud" userId="917ea340-fd63-490f-a7db-68428d24cf32" providerId="ADAL" clId="{3F26B701-AADC-4668-AAA4-FB7BA2B947B1}" dt="2020-06-19T17:20:46.638" v="16441" actId="790"/>
          <ac:spMkLst>
            <pc:docMk/>
            <pc:sldMk cId="2858277977" sldId="523"/>
            <ac:spMk id="1861" creationId="{B5F35C68-EC39-4D75-BCC7-E23C8E41AE6D}"/>
          </ac:spMkLst>
        </pc:spChg>
        <pc:spChg chg="mod">
          <ac:chgData name="Ragnhild Halvorsrud" userId="917ea340-fd63-490f-a7db-68428d24cf32" providerId="ADAL" clId="{3F26B701-AADC-4668-AAA4-FB7BA2B947B1}" dt="2020-06-19T17:20:46.731" v="16490" actId="790"/>
          <ac:spMkLst>
            <pc:docMk/>
            <pc:sldMk cId="2858277977" sldId="523"/>
            <ac:spMk id="1873" creationId="{E0742927-1CC8-4ADC-9DD4-5EAD3300026A}"/>
          </ac:spMkLst>
        </pc:spChg>
        <pc:spChg chg="mod">
          <ac:chgData name="Ragnhild Halvorsrud" userId="917ea340-fd63-490f-a7db-68428d24cf32" providerId="ADAL" clId="{3F26B701-AADC-4668-AAA4-FB7BA2B947B1}" dt="2020-06-19T17:20:46.733" v="16491" actId="790"/>
          <ac:spMkLst>
            <pc:docMk/>
            <pc:sldMk cId="2858277977" sldId="523"/>
            <ac:spMk id="1874" creationId="{68BEB3C4-87A5-4ACC-AF2B-B9BD93D6D32F}"/>
          </ac:spMkLst>
        </pc:spChg>
        <pc:spChg chg="mod">
          <ac:chgData name="Ragnhild Halvorsrud" userId="917ea340-fd63-490f-a7db-68428d24cf32" providerId="ADAL" clId="{3F26B701-AADC-4668-AAA4-FB7BA2B947B1}" dt="2020-06-19T17:20:46.734" v="16492" actId="790"/>
          <ac:spMkLst>
            <pc:docMk/>
            <pc:sldMk cId="2858277977" sldId="523"/>
            <ac:spMk id="1875" creationId="{A5FB9B56-9FC1-409A-AF22-EA68B9ED165A}"/>
          </ac:spMkLst>
        </pc:spChg>
        <pc:spChg chg="mod">
          <ac:chgData name="Ragnhild Halvorsrud" userId="917ea340-fd63-490f-a7db-68428d24cf32" providerId="ADAL" clId="{3F26B701-AADC-4668-AAA4-FB7BA2B947B1}" dt="2020-06-19T17:20:46.736" v="16493" actId="790"/>
          <ac:spMkLst>
            <pc:docMk/>
            <pc:sldMk cId="2858277977" sldId="523"/>
            <ac:spMk id="1876" creationId="{42560089-0D9E-4DCE-83BA-FA789AA17126}"/>
          </ac:spMkLst>
        </pc:spChg>
        <pc:spChg chg="mod">
          <ac:chgData name="Ragnhild Halvorsrud" userId="917ea340-fd63-490f-a7db-68428d24cf32" providerId="ADAL" clId="{3F26B701-AADC-4668-AAA4-FB7BA2B947B1}" dt="2020-06-19T17:20:46.738" v="16494" actId="790"/>
          <ac:spMkLst>
            <pc:docMk/>
            <pc:sldMk cId="2858277977" sldId="523"/>
            <ac:spMk id="1877" creationId="{98E7F9C0-CED4-44E2-B370-53F6458AEFD4}"/>
          </ac:spMkLst>
        </pc:spChg>
        <pc:spChg chg="mod">
          <ac:chgData name="Ragnhild Halvorsrud" userId="917ea340-fd63-490f-a7db-68428d24cf32" providerId="ADAL" clId="{3F26B701-AADC-4668-AAA4-FB7BA2B947B1}" dt="2020-06-19T17:20:46.739" v="16495" actId="790"/>
          <ac:spMkLst>
            <pc:docMk/>
            <pc:sldMk cId="2858277977" sldId="523"/>
            <ac:spMk id="1879" creationId="{5BD2720A-D5A7-42D6-8C93-149829E019A3}"/>
          </ac:spMkLst>
        </pc:spChg>
        <pc:spChg chg="mod">
          <ac:chgData name="Ragnhild Halvorsrud" userId="917ea340-fd63-490f-a7db-68428d24cf32" providerId="ADAL" clId="{3F26B701-AADC-4668-AAA4-FB7BA2B947B1}" dt="2020-06-19T17:20:46.741" v="16496" actId="790"/>
          <ac:spMkLst>
            <pc:docMk/>
            <pc:sldMk cId="2858277977" sldId="523"/>
            <ac:spMk id="1880" creationId="{D77E0A4E-2F8C-46AC-A3E8-44A5083A3744}"/>
          </ac:spMkLst>
        </pc:spChg>
        <pc:spChg chg="mod">
          <ac:chgData name="Ragnhild Halvorsrud" userId="917ea340-fd63-490f-a7db-68428d24cf32" providerId="ADAL" clId="{3F26B701-AADC-4668-AAA4-FB7BA2B947B1}" dt="2020-06-19T17:20:46.743" v="16497" actId="790"/>
          <ac:spMkLst>
            <pc:docMk/>
            <pc:sldMk cId="2858277977" sldId="523"/>
            <ac:spMk id="1881" creationId="{38DC9575-CCE1-47FB-9E97-139E21C31CF7}"/>
          </ac:spMkLst>
        </pc:spChg>
        <pc:spChg chg="mod">
          <ac:chgData name="Ragnhild Halvorsrud" userId="917ea340-fd63-490f-a7db-68428d24cf32" providerId="ADAL" clId="{3F26B701-AADC-4668-AAA4-FB7BA2B947B1}" dt="2020-06-19T17:20:46.744" v="16498" actId="790"/>
          <ac:spMkLst>
            <pc:docMk/>
            <pc:sldMk cId="2858277977" sldId="523"/>
            <ac:spMk id="1882" creationId="{6F9DB253-6CD7-4D32-9AAD-AD775ECC4143}"/>
          </ac:spMkLst>
        </pc:spChg>
        <pc:spChg chg="mod">
          <ac:chgData name="Ragnhild Halvorsrud" userId="917ea340-fd63-490f-a7db-68428d24cf32" providerId="ADAL" clId="{3F26B701-AADC-4668-AAA4-FB7BA2B947B1}" dt="2020-06-19T17:20:46.746" v="16499" actId="790"/>
          <ac:spMkLst>
            <pc:docMk/>
            <pc:sldMk cId="2858277977" sldId="523"/>
            <ac:spMk id="1883" creationId="{A05F62F5-3EAD-4565-860A-25606DAF08DF}"/>
          </ac:spMkLst>
        </pc:spChg>
        <pc:spChg chg="mod">
          <ac:chgData name="Ragnhild Halvorsrud" userId="917ea340-fd63-490f-a7db-68428d24cf32" providerId="ADAL" clId="{3F26B701-AADC-4668-AAA4-FB7BA2B947B1}" dt="2020-06-19T17:20:46.748" v="16500" actId="790"/>
          <ac:spMkLst>
            <pc:docMk/>
            <pc:sldMk cId="2858277977" sldId="523"/>
            <ac:spMk id="1885" creationId="{449B8F0C-7C22-415B-B1BB-F070395ECCA8}"/>
          </ac:spMkLst>
        </pc:spChg>
        <pc:spChg chg="mod">
          <ac:chgData name="Ragnhild Halvorsrud" userId="917ea340-fd63-490f-a7db-68428d24cf32" providerId="ADAL" clId="{3F26B701-AADC-4668-AAA4-FB7BA2B947B1}" dt="2020-06-19T17:20:46.750" v="16501" actId="790"/>
          <ac:spMkLst>
            <pc:docMk/>
            <pc:sldMk cId="2858277977" sldId="523"/>
            <ac:spMk id="1886" creationId="{0FC9ACF9-8032-4213-B257-ADEED30A3BC8}"/>
          </ac:spMkLst>
        </pc:spChg>
        <pc:spChg chg="mod">
          <ac:chgData name="Ragnhild Halvorsrud" userId="917ea340-fd63-490f-a7db-68428d24cf32" providerId="ADAL" clId="{3F26B701-AADC-4668-AAA4-FB7BA2B947B1}" dt="2020-06-19T17:20:46.751" v="16502" actId="790"/>
          <ac:spMkLst>
            <pc:docMk/>
            <pc:sldMk cId="2858277977" sldId="523"/>
            <ac:spMk id="1887" creationId="{AC9B2562-4985-4A08-995A-AD38DF7A432E}"/>
          </ac:spMkLst>
        </pc:spChg>
        <pc:spChg chg="mod">
          <ac:chgData name="Ragnhild Halvorsrud" userId="917ea340-fd63-490f-a7db-68428d24cf32" providerId="ADAL" clId="{3F26B701-AADC-4668-AAA4-FB7BA2B947B1}" dt="2020-06-19T17:20:46.753" v="16503" actId="790"/>
          <ac:spMkLst>
            <pc:docMk/>
            <pc:sldMk cId="2858277977" sldId="523"/>
            <ac:spMk id="1888" creationId="{0417C61E-88D0-4FE2-A1AA-416C8B2DEF3B}"/>
          </ac:spMkLst>
        </pc:spChg>
        <pc:spChg chg="mod">
          <ac:chgData name="Ragnhild Halvorsrud" userId="917ea340-fd63-490f-a7db-68428d24cf32" providerId="ADAL" clId="{3F26B701-AADC-4668-AAA4-FB7BA2B947B1}" dt="2020-06-19T17:20:46.755" v="16504" actId="790"/>
          <ac:spMkLst>
            <pc:docMk/>
            <pc:sldMk cId="2858277977" sldId="523"/>
            <ac:spMk id="1889" creationId="{11F64C31-5D71-4D6C-BFDC-270BB157F6C7}"/>
          </ac:spMkLst>
        </pc:spChg>
        <pc:spChg chg="mod">
          <ac:chgData name="Ragnhild Halvorsrud" userId="917ea340-fd63-490f-a7db-68428d24cf32" providerId="ADAL" clId="{3F26B701-AADC-4668-AAA4-FB7BA2B947B1}" dt="2020-06-19T17:20:46.757" v="16505" actId="790"/>
          <ac:spMkLst>
            <pc:docMk/>
            <pc:sldMk cId="2858277977" sldId="523"/>
            <ac:spMk id="1891" creationId="{48BFE854-0BF0-41A8-9E6F-6B98E8C5D607}"/>
          </ac:spMkLst>
        </pc:spChg>
        <pc:spChg chg="mod">
          <ac:chgData name="Ragnhild Halvorsrud" userId="917ea340-fd63-490f-a7db-68428d24cf32" providerId="ADAL" clId="{3F26B701-AADC-4668-AAA4-FB7BA2B947B1}" dt="2020-06-19T17:20:46.759" v="16506" actId="790"/>
          <ac:spMkLst>
            <pc:docMk/>
            <pc:sldMk cId="2858277977" sldId="523"/>
            <ac:spMk id="1892" creationId="{2A2B3EBA-1AE8-4ED1-8028-CE36A315507B}"/>
          </ac:spMkLst>
        </pc:spChg>
        <pc:spChg chg="mod">
          <ac:chgData name="Ragnhild Halvorsrud" userId="917ea340-fd63-490f-a7db-68428d24cf32" providerId="ADAL" clId="{3F26B701-AADC-4668-AAA4-FB7BA2B947B1}" dt="2020-06-19T17:20:46.760" v="16507" actId="790"/>
          <ac:spMkLst>
            <pc:docMk/>
            <pc:sldMk cId="2858277977" sldId="523"/>
            <ac:spMk id="1893" creationId="{F3B89FD8-1015-44EA-B709-6D2D3AA3B1DE}"/>
          </ac:spMkLst>
        </pc:spChg>
        <pc:spChg chg="mod">
          <ac:chgData name="Ragnhild Halvorsrud" userId="917ea340-fd63-490f-a7db-68428d24cf32" providerId="ADAL" clId="{3F26B701-AADC-4668-AAA4-FB7BA2B947B1}" dt="2020-06-19T17:20:46.762" v="16508" actId="790"/>
          <ac:spMkLst>
            <pc:docMk/>
            <pc:sldMk cId="2858277977" sldId="523"/>
            <ac:spMk id="1894" creationId="{66F992B0-6062-4310-B1F2-0C326B1F3101}"/>
          </ac:spMkLst>
        </pc:spChg>
        <pc:spChg chg="mod">
          <ac:chgData name="Ragnhild Halvorsrud" userId="917ea340-fd63-490f-a7db-68428d24cf32" providerId="ADAL" clId="{3F26B701-AADC-4668-AAA4-FB7BA2B947B1}" dt="2020-06-19T17:20:46.764" v="16509" actId="790"/>
          <ac:spMkLst>
            <pc:docMk/>
            <pc:sldMk cId="2858277977" sldId="523"/>
            <ac:spMk id="1895" creationId="{2CD1BC3A-965E-4234-8C71-7205126B5262}"/>
          </ac:spMkLst>
        </pc:spChg>
        <pc:spChg chg="mod">
          <ac:chgData name="Ragnhild Halvorsrud" userId="917ea340-fd63-490f-a7db-68428d24cf32" providerId="ADAL" clId="{3F26B701-AADC-4668-AAA4-FB7BA2B947B1}" dt="2020-06-19T17:20:46.765" v="16510" actId="790"/>
          <ac:spMkLst>
            <pc:docMk/>
            <pc:sldMk cId="2858277977" sldId="523"/>
            <ac:spMk id="1896" creationId="{51FB2BA8-23DF-4756-95CF-1ABD2B54FAE9}"/>
          </ac:spMkLst>
        </pc:spChg>
        <pc:spChg chg="mod">
          <ac:chgData name="Ragnhild Halvorsrud" userId="917ea340-fd63-490f-a7db-68428d24cf32" providerId="ADAL" clId="{3F26B701-AADC-4668-AAA4-FB7BA2B947B1}" dt="2020-06-19T17:20:46.767" v="16511" actId="790"/>
          <ac:spMkLst>
            <pc:docMk/>
            <pc:sldMk cId="2858277977" sldId="523"/>
            <ac:spMk id="1897" creationId="{248EB943-8700-4EFD-A5CA-594F2F02EE2F}"/>
          </ac:spMkLst>
        </pc:spChg>
        <pc:spChg chg="mod">
          <ac:chgData name="Ragnhild Halvorsrud" userId="917ea340-fd63-490f-a7db-68428d24cf32" providerId="ADAL" clId="{3F26B701-AADC-4668-AAA4-FB7BA2B947B1}" dt="2020-06-19T17:20:46.769" v="16512" actId="790"/>
          <ac:spMkLst>
            <pc:docMk/>
            <pc:sldMk cId="2858277977" sldId="523"/>
            <ac:spMk id="1898" creationId="{C9908F9B-8F34-4583-AAEE-B46E8F444F8C}"/>
          </ac:spMkLst>
        </pc:spChg>
        <pc:spChg chg="mod">
          <ac:chgData name="Ragnhild Halvorsrud" userId="917ea340-fd63-490f-a7db-68428d24cf32" providerId="ADAL" clId="{3F26B701-AADC-4668-AAA4-FB7BA2B947B1}" dt="2020-06-19T17:20:46.771" v="16513" actId="790"/>
          <ac:spMkLst>
            <pc:docMk/>
            <pc:sldMk cId="2858277977" sldId="523"/>
            <ac:spMk id="1899" creationId="{7E6CB0FF-8990-4ABD-9A45-4235316DE64E}"/>
          </ac:spMkLst>
        </pc:spChg>
        <pc:spChg chg="mod">
          <ac:chgData name="Ragnhild Halvorsrud" userId="917ea340-fd63-490f-a7db-68428d24cf32" providerId="ADAL" clId="{3F26B701-AADC-4668-AAA4-FB7BA2B947B1}" dt="2020-06-19T17:20:46.774" v="16514" actId="790"/>
          <ac:spMkLst>
            <pc:docMk/>
            <pc:sldMk cId="2858277977" sldId="523"/>
            <ac:spMk id="1907" creationId="{4F8E1829-7F7E-47EF-8581-E52C00E4037F}"/>
          </ac:spMkLst>
        </pc:spChg>
        <pc:spChg chg="mod">
          <ac:chgData name="Ragnhild Halvorsrud" userId="917ea340-fd63-490f-a7db-68428d24cf32" providerId="ADAL" clId="{3F26B701-AADC-4668-AAA4-FB7BA2B947B1}" dt="2020-06-19T17:20:46.776" v="16515" actId="790"/>
          <ac:spMkLst>
            <pc:docMk/>
            <pc:sldMk cId="2858277977" sldId="523"/>
            <ac:spMk id="1909" creationId="{C3862399-BBA6-440D-BAF9-F7F3632C4E60}"/>
          </ac:spMkLst>
        </pc:spChg>
        <pc:spChg chg="mod">
          <ac:chgData name="Ragnhild Halvorsrud" userId="917ea340-fd63-490f-a7db-68428d24cf32" providerId="ADAL" clId="{3F26B701-AADC-4668-AAA4-FB7BA2B947B1}" dt="2020-06-19T17:20:46.779" v="16516" actId="790"/>
          <ac:spMkLst>
            <pc:docMk/>
            <pc:sldMk cId="2858277977" sldId="523"/>
            <ac:spMk id="1912" creationId="{697E3F84-F1C5-40A8-9FD4-88B050F93213}"/>
          </ac:spMkLst>
        </pc:spChg>
        <pc:spChg chg="mod">
          <ac:chgData name="Ragnhild Halvorsrud" userId="917ea340-fd63-490f-a7db-68428d24cf32" providerId="ADAL" clId="{3F26B701-AADC-4668-AAA4-FB7BA2B947B1}" dt="2020-06-19T17:20:46.780" v="16517" actId="790"/>
          <ac:spMkLst>
            <pc:docMk/>
            <pc:sldMk cId="2858277977" sldId="523"/>
            <ac:spMk id="1913" creationId="{987887CC-BE40-48D7-A103-74AC637B9936}"/>
          </ac:spMkLst>
        </pc:spChg>
        <pc:spChg chg="mod">
          <ac:chgData name="Ragnhild Halvorsrud" userId="917ea340-fd63-490f-a7db-68428d24cf32" providerId="ADAL" clId="{3F26B701-AADC-4668-AAA4-FB7BA2B947B1}" dt="2020-06-19T17:20:46.782" v="16518" actId="790"/>
          <ac:spMkLst>
            <pc:docMk/>
            <pc:sldMk cId="2858277977" sldId="523"/>
            <ac:spMk id="1916" creationId="{EAFB482D-98A3-4A10-A0FF-E23EDC6B8A4F}"/>
          </ac:spMkLst>
        </pc:spChg>
        <pc:spChg chg="mod">
          <ac:chgData name="Ragnhild Halvorsrud" userId="917ea340-fd63-490f-a7db-68428d24cf32" providerId="ADAL" clId="{3F26B701-AADC-4668-AAA4-FB7BA2B947B1}" dt="2020-06-19T17:20:46.784" v="16519" actId="790"/>
          <ac:spMkLst>
            <pc:docMk/>
            <pc:sldMk cId="2858277977" sldId="523"/>
            <ac:spMk id="1917" creationId="{9AF80270-9380-444D-A095-4054F6301175}"/>
          </ac:spMkLst>
        </pc:spChg>
        <pc:spChg chg="mod">
          <ac:chgData name="Ragnhild Halvorsrud" userId="917ea340-fd63-490f-a7db-68428d24cf32" providerId="ADAL" clId="{3F26B701-AADC-4668-AAA4-FB7BA2B947B1}" dt="2020-06-19T17:20:46.786" v="16520" actId="790"/>
          <ac:spMkLst>
            <pc:docMk/>
            <pc:sldMk cId="2858277977" sldId="523"/>
            <ac:spMk id="1919" creationId="{4AFD7C99-9321-4A86-9E05-65D66C093A59}"/>
          </ac:spMkLst>
        </pc:spChg>
        <pc:spChg chg="mod">
          <ac:chgData name="Ragnhild Halvorsrud" userId="917ea340-fd63-490f-a7db-68428d24cf32" providerId="ADAL" clId="{3F26B701-AADC-4668-AAA4-FB7BA2B947B1}" dt="2020-06-19T17:20:46.788" v="16521" actId="790"/>
          <ac:spMkLst>
            <pc:docMk/>
            <pc:sldMk cId="2858277977" sldId="523"/>
            <ac:spMk id="1922" creationId="{3AC3554C-99E7-47B8-A65A-CBEE369CEEB7}"/>
          </ac:spMkLst>
        </pc:spChg>
        <pc:spChg chg="mod">
          <ac:chgData name="Ragnhild Halvorsrud" userId="917ea340-fd63-490f-a7db-68428d24cf32" providerId="ADAL" clId="{3F26B701-AADC-4668-AAA4-FB7BA2B947B1}" dt="2020-06-19T17:20:46.790" v="16522" actId="790"/>
          <ac:spMkLst>
            <pc:docMk/>
            <pc:sldMk cId="2858277977" sldId="523"/>
            <ac:spMk id="1923" creationId="{75B3550E-DD14-4302-83C3-BB6D0006C7CE}"/>
          </ac:spMkLst>
        </pc:spChg>
        <pc:spChg chg="mod">
          <ac:chgData name="Ragnhild Halvorsrud" userId="917ea340-fd63-490f-a7db-68428d24cf32" providerId="ADAL" clId="{3F26B701-AADC-4668-AAA4-FB7BA2B947B1}" dt="2020-06-19T17:20:46.792" v="16523" actId="790"/>
          <ac:spMkLst>
            <pc:docMk/>
            <pc:sldMk cId="2858277977" sldId="523"/>
            <ac:spMk id="1924" creationId="{CFF11CF3-CCF1-4C97-B88A-B73CA6690AAB}"/>
          </ac:spMkLst>
        </pc:spChg>
        <pc:spChg chg="mod">
          <ac:chgData name="Ragnhild Halvorsrud" userId="917ea340-fd63-490f-a7db-68428d24cf32" providerId="ADAL" clId="{3F26B701-AADC-4668-AAA4-FB7BA2B947B1}" dt="2020-06-19T17:20:46.794" v="16524" actId="790"/>
          <ac:spMkLst>
            <pc:docMk/>
            <pc:sldMk cId="2858277977" sldId="523"/>
            <ac:spMk id="1925" creationId="{01F41E8F-2AD7-4313-AE8E-1B855AF37B1C}"/>
          </ac:spMkLst>
        </pc:spChg>
        <pc:spChg chg="mod">
          <ac:chgData name="Ragnhild Halvorsrud" userId="917ea340-fd63-490f-a7db-68428d24cf32" providerId="ADAL" clId="{3F26B701-AADC-4668-AAA4-FB7BA2B947B1}" dt="2020-06-19T17:20:46.796" v="16525" actId="790"/>
          <ac:spMkLst>
            <pc:docMk/>
            <pc:sldMk cId="2858277977" sldId="523"/>
            <ac:spMk id="1930" creationId="{79F60186-2289-47E7-916A-E1CF67F30888}"/>
          </ac:spMkLst>
        </pc:spChg>
        <pc:spChg chg="mod">
          <ac:chgData name="Ragnhild Halvorsrud" userId="917ea340-fd63-490f-a7db-68428d24cf32" providerId="ADAL" clId="{3F26B701-AADC-4668-AAA4-FB7BA2B947B1}" dt="2020-06-19T17:20:46.798" v="16526" actId="790"/>
          <ac:spMkLst>
            <pc:docMk/>
            <pc:sldMk cId="2858277977" sldId="523"/>
            <ac:spMk id="1932" creationId="{566B9590-74B9-404C-89B4-3FB322AFEE8B}"/>
          </ac:spMkLst>
        </pc:spChg>
        <pc:spChg chg="mod">
          <ac:chgData name="Ragnhild Halvorsrud" userId="917ea340-fd63-490f-a7db-68428d24cf32" providerId="ADAL" clId="{3F26B701-AADC-4668-AAA4-FB7BA2B947B1}" dt="2020-06-19T17:20:46.800" v="16527" actId="790"/>
          <ac:spMkLst>
            <pc:docMk/>
            <pc:sldMk cId="2858277977" sldId="523"/>
            <ac:spMk id="1935" creationId="{77B2F231-8128-4705-BCBD-9EDCABA70D3B}"/>
          </ac:spMkLst>
        </pc:spChg>
        <pc:spChg chg="mod">
          <ac:chgData name="Ragnhild Halvorsrud" userId="917ea340-fd63-490f-a7db-68428d24cf32" providerId="ADAL" clId="{3F26B701-AADC-4668-AAA4-FB7BA2B947B1}" dt="2020-06-19T17:20:46.802" v="16528" actId="790"/>
          <ac:spMkLst>
            <pc:docMk/>
            <pc:sldMk cId="2858277977" sldId="523"/>
            <ac:spMk id="1936" creationId="{425E5A31-3557-4C00-895B-583085549C29}"/>
          </ac:spMkLst>
        </pc:spChg>
        <pc:spChg chg="mod">
          <ac:chgData name="Ragnhild Halvorsrud" userId="917ea340-fd63-490f-a7db-68428d24cf32" providerId="ADAL" clId="{3F26B701-AADC-4668-AAA4-FB7BA2B947B1}" dt="2020-06-19T17:20:46.803" v="16529" actId="790"/>
          <ac:spMkLst>
            <pc:docMk/>
            <pc:sldMk cId="2858277977" sldId="523"/>
            <ac:spMk id="1937" creationId="{BAF5FB3B-1BAA-4A19-A294-275B62F17ED9}"/>
          </ac:spMkLst>
        </pc:spChg>
        <pc:spChg chg="mod">
          <ac:chgData name="Ragnhild Halvorsrud" userId="917ea340-fd63-490f-a7db-68428d24cf32" providerId="ADAL" clId="{3F26B701-AADC-4668-AAA4-FB7BA2B947B1}" dt="2020-06-19T17:20:46.805" v="16530" actId="790"/>
          <ac:spMkLst>
            <pc:docMk/>
            <pc:sldMk cId="2858277977" sldId="523"/>
            <ac:spMk id="1939" creationId="{A6CF1ECE-FE29-4EFA-A3C8-FC999EDF9D51}"/>
          </ac:spMkLst>
        </pc:spChg>
        <pc:spChg chg="mod">
          <ac:chgData name="Ragnhild Halvorsrud" userId="917ea340-fd63-490f-a7db-68428d24cf32" providerId="ADAL" clId="{3F26B701-AADC-4668-AAA4-FB7BA2B947B1}" dt="2020-06-19T17:20:46.807" v="16531" actId="790"/>
          <ac:spMkLst>
            <pc:docMk/>
            <pc:sldMk cId="2858277977" sldId="523"/>
            <ac:spMk id="1940" creationId="{801C43B4-8EE0-40FA-9D5C-D42F45D208E8}"/>
          </ac:spMkLst>
        </pc:spChg>
        <pc:spChg chg="mod">
          <ac:chgData name="Ragnhild Halvorsrud" userId="917ea340-fd63-490f-a7db-68428d24cf32" providerId="ADAL" clId="{3F26B701-AADC-4668-AAA4-FB7BA2B947B1}" dt="2020-06-19T17:20:46.809" v="16532" actId="790"/>
          <ac:spMkLst>
            <pc:docMk/>
            <pc:sldMk cId="2858277977" sldId="523"/>
            <ac:spMk id="1941" creationId="{5518AA36-02FE-47A2-A0A9-0D62CE2AC932}"/>
          </ac:spMkLst>
        </pc:spChg>
        <pc:spChg chg="mod">
          <ac:chgData name="Ragnhild Halvorsrud" userId="917ea340-fd63-490f-a7db-68428d24cf32" providerId="ADAL" clId="{3F26B701-AADC-4668-AAA4-FB7BA2B947B1}" dt="2020-06-19T17:20:46.812" v="16533" actId="790"/>
          <ac:spMkLst>
            <pc:docMk/>
            <pc:sldMk cId="2858277977" sldId="523"/>
            <ac:spMk id="1945" creationId="{9554C25D-A4C8-49F5-AC2E-E39895FBC865}"/>
          </ac:spMkLst>
        </pc:spChg>
        <pc:spChg chg="mod">
          <ac:chgData name="Ragnhild Halvorsrud" userId="917ea340-fd63-490f-a7db-68428d24cf32" providerId="ADAL" clId="{3F26B701-AADC-4668-AAA4-FB7BA2B947B1}" dt="2020-06-19T17:20:46.814" v="16534" actId="790"/>
          <ac:spMkLst>
            <pc:docMk/>
            <pc:sldMk cId="2858277977" sldId="523"/>
            <ac:spMk id="1946" creationId="{47568839-5CD8-4F98-8915-960EEFEF9FD1}"/>
          </ac:spMkLst>
        </pc:spChg>
        <pc:spChg chg="mod">
          <ac:chgData name="Ragnhild Halvorsrud" userId="917ea340-fd63-490f-a7db-68428d24cf32" providerId="ADAL" clId="{3F26B701-AADC-4668-AAA4-FB7BA2B947B1}" dt="2020-06-19T17:20:46.817" v="16535" actId="790"/>
          <ac:spMkLst>
            <pc:docMk/>
            <pc:sldMk cId="2858277977" sldId="523"/>
            <ac:spMk id="1950" creationId="{C631118D-4AA9-4A18-B5C5-E16FBCB902A7}"/>
          </ac:spMkLst>
        </pc:spChg>
        <pc:spChg chg="mod">
          <ac:chgData name="Ragnhild Halvorsrud" userId="917ea340-fd63-490f-a7db-68428d24cf32" providerId="ADAL" clId="{3F26B701-AADC-4668-AAA4-FB7BA2B947B1}" dt="2020-06-19T17:20:46.820" v="16536" actId="790"/>
          <ac:spMkLst>
            <pc:docMk/>
            <pc:sldMk cId="2858277977" sldId="523"/>
            <ac:spMk id="1953" creationId="{0667E5FA-78A8-449C-A0E1-ED0EE67A6F63}"/>
          </ac:spMkLst>
        </pc:spChg>
        <pc:spChg chg="mod">
          <ac:chgData name="Ragnhild Halvorsrud" userId="917ea340-fd63-490f-a7db-68428d24cf32" providerId="ADAL" clId="{3F26B701-AADC-4668-AAA4-FB7BA2B947B1}" dt="2020-06-19T17:20:46.823" v="16537" actId="790"/>
          <ac:spMkLst>
            <pc:docMk/>
            <pc:sldMk cId="2858277977" sldId="523"/>
            <ac:spMk id="1955" creationId="{F9361307-1AE2-41A0-8CDC-D01428FDA351}"/>
          </ac:spMkLst>
        </pc:spChg>
        <pc:spChg chg="mod">
          <ac:chgData name="Ragnhild Halvorsrud" userId="917ea340-fd63-490f-a7db-68428d24cf32" providerId="ADAL" clId="{3F26B701-AADC-4668-AAA4-FB7BA2B947B1}" dt="2020-06-19T17:20:46.825" v="16538" actId="790"/>
          <ac:spMkLst>
            <pc:docMk/>
            <pc:sldMk cId="2858277977" sldId="523"/>
            <ac:spMk id="1956" creationId="{232FFAD8-5C86-4B7E-A5FE-A16B4737B87F}"/>
          </ac:spMkLst>
        </pc:spChg>
        <pc:spChg chg="mod">
          <ac:chgData name="Ragnhild Halvorsrud" userId="917ea340-fd63-490f-a7db-68428d24cf32" providerId="ADAL" clId="{3F26B701-AADC-4668-AAA4-FB7BA2B947B1}" dt="2020-06-19T17:20:46.827" v="16539" actId="790"/>
          <ac:spMkLst>
            <pc:docMk/>
            <pc:sldMk cId="2858277977" sldId="523"/>
            <ac:spMk id="1957" creationId="{3C1ABDB9-5ED5-4A1E-A4C6-C6A4EDB5E3AE}"/>
          </ac:spMkLst>
        </pc:spChg>
        <pc:spChg chg="mod">
          <ac:chgData name="Ragnhild Halvorsrud" userId="917ea340-fd63-490f-a7db-68428d24cf32" providerId="ADAL" clId="{3F26B701-AADC-4668-AAA4-FB7BA2B947B1}" dt="2020-06-19T17:20:46.829" v="16540" actId="790"/>
          <ac:spMkLst>
            <pc:docMk/>
            <pc:sldMk cId="2858277977" sldId="523"/>
            <ac:spMk id="1960" creationId="{3A9E5AB2-5D11-41AE-AA79-E8497AB17E2C}"/>
          </ac:spMkLst>
        </pc:spChg>
        <pc:spChg chg="mod">
          <ac:chgData name="Ragnhild Halvorsrud" userId="917ea340-fd63-490f-a7db-68428d24cf32" providerId="ADAL" clId="{3F26B701-AADC-4668-AAA4-FB7BA2B947B1}" dt="2020-06-19T17:20:46.831" v="16541" actId="790"/>
          <ac:spMkLst>
            <pc:docMk/>
            <pc:sldMk cId="2858277977" sldId="523"/>
            <ac:spMk id="1962" creationId="{C07678D4-6652-44FA-931F-54B7632E15A7}"/>
          </ac:spMkLst>
        </pc:spChg>
        <pc:spChg chg="mod">
          <ac:chgData name="Ragnhild Halvorsrud" userId="917ea340-fd63-490f-a7db-68428d24cf32" providerId="ADAL" clId="{3F26B701-AADC-4668-AAA4-FB7BA2B947B1}" dt="2020-06-19T17:20:46.833" v="16542" actId="790"/>
          <ac:spMkLst>
            <pc:docMk/>
            <pc:sldMk cId="2858277977" sldId="523"/>
            <ac:spMk id="1964" creationId="{5792BAA2-DD59-449F-8544-354BC0F87C1A}"/>
          </ac:spMkLst>
        </pc:spChg>
        <pc:spChg chg="mod">
          <ac:chgData name="Ragnhild Halvorsrud" userId="917ea340-fd63-490f-a7db-68428d24cf32" providerId="ADAL" clId="{3F26B701-AADC-4668-AAA4-FB7BA2B947B1}" dt="2020-06-19T17:20:46.835" v="16543" actId="790"/>
          <ac:spMkLst>
            <pc:docMk/>
            <pc:sldMk cId="2858277977" sldId="523"/>
            <ac:spMk id="1965" creationId="{36B9131E-F041-4E3B-8E79-12075F0A594D}"/>
          </ac:spMkLst>
        </pc:spChg>
        <pc:spChg chg="mod">
          <ac:chgData name="Ragnhild Halvorsrud" userId="917ea340-fd63-490f-a7db-68428d24cf32" providerId="ADAL" clId="{3F26B701-AADC-4668-AAA4-FB7BA2B947B1}" dt="2020-06-19T17:20:46.837" v="16544" actId="790"/>
          <ac:spMkLst>
            <pc:docMk/>
            <pc:sldMk cId="2858277977" sldId="523"/>
            <ac:spMk id="1966" creationId="{C7368C64-0628-435B-8301-187FC442D7C1}"/>
          </ac:spMkLst>
        </pc:spChg>
        <pc:spChg chg="mod">
          <ac:chgData name="Ragnhild Halvorsrud" userId="917ea340-fd63-490f-a7db-68428d24cf32" providerId="ADAL" clId="{3F26B701-AADC-4668-AAA4-FB7BA2B947B1}" dt="2020-06-19T17:20:46.838" v="16545" actId="790"/>
          <ac:spMkLst>
            <pc:docMk/>
            <pc:sldMk cId="2858277977" sldId="523"/>
            <ac:spMk id="1968" creationId="{BE514549-7D03-465D-816D-B580B57FB451}"/>
          </ac:spMkLst>
        </pc:spChg>
        <pc:spChg chg="mod">
          <ac:chgData name="Ragnhild Halvorsrud" userId="917ea340-fd63-490f-a7db-68428d24cf32" providerId="ADAL" clId="{3F26B701-AADC-4668-AAA4-FB7BA2B947B1}" dt="2020-06-19T17:20:46.841" v="16546" actId="790"/>
          <ac:spMkLst>
            <pc:docMk/>
            <pc:sldMk cId="2858277977" sldId="523"/>
            <ac:spMk id="1972" creationId="{79152F2F-FA4C-44EE-AA94-BC5B27715D9B}"/>
          </ac:spMkLst>
        </pc:spChg>
        <pc:spChg chg="mod">
          <ac:chgData name="Ragnhild Halvorsrud" userId="917ea340-fd63-490f-a7db-68428d24cf32" providerId="ADAL" clId="{3F26B701-AADC-4668-AAA4-FB7BA2B947B1}" dt="2020-06-19T17:20:46.842" v="16547" actId="790"/>
          <ac:spMkLst>
            <pc:docMk/>
            <pc:sldMk cId="2858277977" sldId="523"/>
            <ac:spMk id="1973" creationId="{6818B1FF-E107-4E34-A22C-E877EE46365F}"/>
          </ac:spMkLst>
        </pc:spChg>
        <pc:spChg chg="mod">
          <ac:chgData name="Ragnhild Halvorsrud" userId="917ea340-fd63-490f-a7db-68428d24cf32" providerId="ADAL" clId="{3F26B701-AADC-4668-AAA4-FB7BA2B947B1}" dt="2020-06-19T17:20:46.847" v="16548" actId="790"/>
          <ac:spMkLst>
            <pc:docMk/>
            <pc:sldMk cId="2858277977" sldId="523"/>
            <ac:spMk id="1985" creationId="{43A12735-36FB-4DB6-BD6B-52E6D5782B0E}"/>
          </ac:spMkLst>
        </pc:spChg>
        <pc:spChg chg="mod">
          <ac:chgData name="Ragnhild Halvorsrud" userId="917ea340-fd63-490f-a7db-68428d24cf32" providerId="ADAL" clId="{3F26B701-AADC-4668-AAA4-FB7BA2B947B1}" dt="2020-06-19T17:20:46.716" v="16482" actId="790"/>
          <ac:spMkLst>
            <pc:docMk/>
            <pc:sldMk cId="2858277977" sldId="523"/>
            <ac:spMk id="1987" creationId="{6C773EE9-DF84-4231-BA1C-C61AFF9EE146}"/>
          </ac:spMkLst>
        </pc:spChg>
        <pc:spChg chg="mod">
          <ac:chgData name="Ragnhild Halvorsrud" userId="917ea340-fd63-490f-a7db-68428d24cf32" providerId="ADAL" clId="{3F26B701-AADC-4668-AAA4-FB7BA2B947B1}" dt="2020-06-19T17:20:46.717" v="16483" actId="790"/>
          <ac:spMkLst>
            <pc:docMk/>
            <pc:sldMk cId="2858277977" sldId="523"/>
            <ac:spMk id="1988" creationId="{2694CEAD-8795-4CEF-9151-AAEC7455F9B5}"/>
          </ac:spMkLst>
        </pc:spChg>
        <pc:spChg chg="mod">
          <ac:chgData name="Ragnhild Halvorsrud" userId="917ea340-fd63-490f-a7db-68428d24cf32" providerId="ADAL" clId="{3F26B701-AADC-4668-AAA4-FB7BA2B947B1}" dt="2020-06-19T17:20:46.719" v="16484" actId="790"/>
          <ac:spMkLst>
            <pc:docMk/>
            <pc:sldMk cId="2858277977" sldId="523"/>
            <ac:spMk id="1989" creationId="{4B36F06F-0E11-4EDE-915E-7C5B4D104D04}"/>
          </ac:spMkLst>
        </pc:spChg>
        <pc:spChg chg="mod">
          <ac:chgData name="Ragnhild Halvorsrud" userId="917ea340-fd63-490f-a7db-68428d24cf32" providerId="ADAL" clId="{3F26B701-AADC-4668-AAA4-FB7BA2B947B1}" dt="2020-06-19T17:20:46.721" v="16485" actId="790"/>
          <ac:spMkLst>
            <pc:docMk/>
            <pc:sldMk cId="2858277977" sldId="523"/>
            <ac:spMk id="1991" creationId="{204EBC8B-86E9-412F-8BFA-C46C3372393F}"/>
          </ac:spMkLst>
        </pc:spChg>
        <pc:spChg chg="mod">
          <ac:chgData name="Ragnhild Halvorsrud" userId="917ea340-fd63-490f-a7db-68428d24cf32" providerId="ADAL" clId="{3F26B701-AADC-4668-AAA4-FB7BA2B947B1}" dt="2020-06-19T17:20:46.723" v="16486" actId="790"/>
          <ac:spMkLst>
            <pc:docMk/>
            <pc:sldMk cId="2858277977" sldId="523"/>
            <ac:spMk id="1992" creationId="{2A6133C8-4447-4307-BD70-0CDC19303387}"/>
          </ac:spMkLst>
        </pc:spChg>
        <pc:spChg chg="mod">
          <ac:chgData name="Ragnhild Halvorsrud" userId="917ea340-fd63-490f-a7db-68428d24cf32" providerId="ADAL" clId="{3F26B701-AADC-4668-AAA4-FB7BA2B947B1}" dt="2020-06-19T17:20:46.724" v="16487" actId="790"/>
          <ac:spMkLst>
            <pc:docMk/>
            <pc:sldMk cId="2858277977" sldId="523"/>
            <ac:spMk id="1993" creationId="{86BA0AB7-76F4-48FD-9DC2-EBCC07B5F83A}"/>
          </ac:spMkLst>
        </pc:spChg>
        <pc:spChg chg="mod">
          <ac:chgData name="Ragnhild Halvorsrud" userId="917ea340-fd63-490f-a7db-68428d24cf32" providerId="ADAL" clId="{3F26B701-AADC-4668-AAA4-FB7BA2B947B1}" dt="2020-06-19T17:20:46.727" v="16488" actId="790"/>
          <ac:spMkLst>
            <pc:docMk/>
            <pc:sldMk cId="2858277977" sldId="523"/>
            <ac:spMk id="1995" creationId="{B15CD6A1-D0D7-4D2D-AA99-1793EC7DCF5E}"/>
          </ac:spMkLst>
        </pc:spChg>
        <pc:spChg chg="mod">
          <ac:chgData name="Ragnhild Halvorsrud" userId="917ea340-fd63-490f-a7db-68428d24cf32" providerId="ADAL" clId="{3F26B701-AADC-4668-AAA4-FB7BA2B947B1}" dt="2020-06-19T17:20:46.728" v="16489" actId="790"/>
          <ac:spMkLst>
            <pc:docMk/>
            <pc:sldMk cId="2858277977" sldId="523"/>
            <ac:spMk id="1996" creationId="{CCC164C2-FF33-4023-9631-17F169865E1A}"/>
          </ac:spMkLst>
        </pc:spChg>
        <pc:spChg chg="mod">
          <ac:chgData name="Ragnhild Halvorsrud" userId="917ea340-fd63-490f-a7db-68428d24cf32" providerId="ADAL" clId="{3F26B701-AADC-4668-AAA4-FB7BA2B947B1}" dt="2020-06-19T17:20:46.642" v="16442" actId="790"/>
          <ac:spMkLst>
            <pc:docMk/>
            <pc:sldMk cId="2858277977" sldId="523"/>
            <ac:spMk id="1999" creationId="{8CBF4A35-43BD-4058-9C92-DFC7117F9438}"/>
          </ac:spMkLst>
        </pc:spChg>
        <pc:spChg chg="mod">
          <ac:chgData name="Ragnhild Halvorsrud" userId="917ea340-fd63-490f-a7db-68428d24cf32" providerId="ADAL" clId="{3F26B701-AADC-4668-AAA4-FB7BA2B947B1}" dt="2020-06-19T17:20:46.643" v="16443" actId="790"/>
          <ac:spMkLst>
            <pc:docMk/>
            <pc:sldMk cId="2858277977" sldId="523"/>
            <ac:spMk id="2000" creationId="{248A1A84-73CA-47A7-ABD2-7A1D7FEA4362}"/>
          </ac:spMkLst>
        </pc:spChg>
        <pc:spChg chg="mod">
          <ac:chgData name="Ragnhild Halvorsrud" userId="917ea340-fd63-490f-a7db-68428d24cf32" providerId="ADAL" clId="{3F26B701-AADC-4668-AAA4-FB7BA2B947B1}" dt="2020-06-19T17:20:46.645" v="16444" actId="790"/>
          <ac:spMkLst>
            <pc:docMk/>
            <pc:sldMk cId="2858277977" sldId="523"/>
            <ac:spMk id="2001" creationId="{1089D0AD-F435-4854-8B9F-36DDE4E2BD05}"/>
          </ac:spMkLst>
        </pc:spChg>
        <pc:spChg chg="mod">
          <ac:chgData name="Ragnhild Halvorsrud" userId="917ea340-fd63-490f-a7db-68428d24cf32" providerId="ADAL" clId="{3F26B701-AADC-4668-AAA4-FB7BA2B947B1}" dt="2020-06-19T17:20:46.646" v="16445" actId="790"/>
          <ac:spMkLst>
            <pc:docMk/>
            <pc:sldMk cId="2858277977" sldId="523"/>
            <ac:spMk id="2002" creationId="{C766D3F8-4F0F-4285-93D7-C949753D7CB4}"/>
          </ac:spMkLst>
        </pc:spChg>
        <pc:spChg chg="mod">
          <ac:chgData name="Ragnhild Halvorsrud" userId="917ea340-fd63-490f-a7db-68428d24cf32" providerId="ADAL" clId="{3F26B701-AADC-4668-AAA4-FB7BA2B947B1}" dt="2020-06-19T17:20:46.648" v="16446" actId="790"/>
          <ac:spMkLst>
            <pc:docMk/>
            <pc:sldMk cId="2858277977" sldId="523"/>
            <ac:spMk id="2003" creationId="{5888C61A-9BDA-45A4-9A97-D1FD63983321}"/>
          </ac:spMkLst>
        </pc:spChg>
        <pc:spChg chg="mod">
          <ac:chgData name="Ragnhild Halvorsrud" userId="917ea340-fd63-490f-a7db-68428d24cf32" providerId="ADAL" clId="{3F26B701-AADC-4668-AAA4-FB7BA2B947B1}" dt="2020-06-19T17:20:46.650" v="16447" actId="790"/>
          <ac:spMkLst>
            <pc:docMk/>
            <pc:sldMk cId="2858277977" sldId="523"/>
            <ac:spMk id="2004" creationId="{A2561B84-ECC7-4C5D-AD3F-CE4F9B861CB0}"/>
          </ac:spMkLst>
        </pc:spChg>
        <pc:spChg chg="mod">
          <ac:chgData name="Ragnhild Halvorsrud" userId="917ea340-fd63-490f-a7db-68428d24cf32" providerId="ADAL" clId="{3F26B701-AADC-4668-AAA4-FB7BA2B947B1}" dt="2020-06-19T17:20:46.652" v="16448" actId="790"/>
          <ac:spMkLst>
            <pc:docMk/>
            <pc:sldMk cId="2858277977" sldId="523"/>
            <ac:spMk id="2005" creationId="{5F9C6B08-BA1A-4E14-A943-5F449BCEF90C}"/>
          </ac:spMkLst>
        </pc:spChg>
        <pc:spChg chg="mod">
          <ac:chgData name="Ragnhild Halvorsrud" userId="917ea340-fd63-490f-a7db-68428d24cf32" providerId="ADAL" clId="{3F26B701-AADC-4668-AAA4-FB7BA2B947B1}" dt="2020-06-19T17:20:46.654" v="16449" actId="790"/>
          <ac:spMkLst>
            <pc:docMk/>
            <pc:sldMk cId="2858277977" sldId="523"/>
            <ac:spMk id="2007" creationId="{4DAE9BA4-F911-4A23-AF9D-C97EE359704C}"/>
          </ac:spMkLst>
        </pc:spChg>
        <pc:spChg chg="mod">
          <ac:chgData name="Ragnhild Halvorsrud" userId="917ea340-fd63-490f-a7db-68428d24cf32" providerId="ADAL" clId="{3F26B701-AADC-4668-AAA4-FB7BA2B947B1}" dt="2020-06-19T17:20:46.655" v="16450" actId="790"/>
          <ac:spMkLst>
            <pc:docMk/>
            <pc:sldMk cId="2858277977" sldId="523"/>
            <ac:spMk id="2008" creationId="{D4180B14-2D66-43D4-AAED-D3B3DB972695}"/>
          </ac:spMkLst>
        </pc:spChg>
        <pc:spChg chg="mod">
          <ac:chgData name="Ragnhild Halvorsrud" userId="917ea340-fd63-490f-a7db-68428d24cf32" providerId="ADAL" clId="{3F26B701-AADC-4668-AAA4-FB7BA2B947B1}" dt="2020-06-19T17:20:46.657" v="16451" actId="790"/>
          <ac:spMkLst>
            <pc:docMk/>
            <pc:sldMk cId="2858277977" sldId="523"/>
            <ac:spMk id="2009" creationId="{65F28CED-95A4-410B-A3CD-E5A65849EABE}"/>
          </ac:spMkLst>
        </pc:spChg>
        <pc:spChg chg="mod">
          <ac:chgData name="Ragnhild Halvorsrud" userId="917ea340-fd63-490f-a7db-68428d24cf32" providerId="ADAL" clId="{3F26B701-AADC-4668-AAA4-FB7BA2B947B1}" dt="2020-06-19T17:20:46.659" v="16452" actId="790"/>
          <ac:spMkLst>
            <pc:docMk/>
            <pc:sldMk cId="2858277977" sldId="523"/>
            <ac:spMk id="2010" creationId="{8C281F76-4A34-4378-8BB2-8DD31AC406FF}"/>
          </ac:spMkLst>
        </pc:spChg>
        <pc:spChg chg="mod">
          <ac:chgData name="Ragnhild Halvorsrud" userId="917ea340-fd63-490f-a7db-68428d24cf32" providerId="ADAL" clId="{3F26B701-AADC-4668-AAA4-FB7BA2B947B1}" dt="2020-06-19T17:20:46.660" v="16453" actId="790"/>
          <ac:spMkLst>
            <pc:docMk/>
            <pc:sldMk cId="2858277977" sldId="523"/>
            <ac:spMk id="2011" creationId="{207A5837-F8CD-4B59-980B-7A78881A8949}"/>
          </ac:spMkLst>
        </pc:spChg>
        <pc:spChg chg="mod">
          <ac:chgData name="Ragnhild Halvorsrud" userId="917ea340-fd63-490f-a7db-68428d24cf32" providerId="ADAL" clId="{3F26B701-AADC-4668-AAA4-FB7BA2B947B1}" dt="2020-06-19T17:20:46.662" v="16454" actId="790"/>
          <ac:spMkLst>
            <pc:docMk/>
            <pc:sldMk cId="2858277977" sldId="523"/>
            <ac:spMk id="2012" creationId="{5EF6BB19-0D79-47B4-BC7F-43D99FB57B8B}"/>
          </ac:spMkLst>
        </pc:spChg>
        <pc:spChg chg="mod">
          <ac:chgData name="Ragnhild Halvorsrud" userId="917ea340-fd63-490f-a7db-68428d24cf32" providerId="ADAL" clId="{3F26B701-AADC-4668-AAA4-FB7BA2B947B1}" dt="2020-06-19T17:20:46.664" v="16455" actId="790"/>
          <ac:spMkLst>
            <pc:docMk/>
            <pc:sldMk cId="2858277977" sldId="523"/>
            <ac:spMk id="2013" creationId="{33674D22-0CC6-4968-8C53-4E94BC61480B}"/>
          </ac:spMkLst>
        </pc:spChg>
        <pc:spChg chg="mod">
          <ac:chgData name="Ragnhild Halvorsrud" userId="917ea340-fd63-490f-a7db-68428d24cf32" providerId="ADAL" clId="{3F26B701-AADC-4668-AAA4-FB7BA2B947B1}" dt="2020-06-19T17:20:46.667" v="16456" actId="790"/>
          <ac:spMkLst>
            <pc:docMk/>
            <pc:sldMk cId="2858277977" sldId="523"/>
            <ac:spMk id="2015" creationId="{374B687C-DAB8-4466-A834-00CFC02D7649}"/>
          </ac:spMkLst>
        </pc:spChg>
        <pc:spChg chg="mod">
          <ac:chgData name="Ragnhild Halvorsrud" userId="917ea340-fd63-490f-a7db-68428d24cf32" providerId="ADAL" clId="{3F26B701-AADC-4668-AAA4-FB7BA2B947B1}" dt="2020-06-19T17:20:46.668" v="16457" actId="790"/>
          <ac:spMkLst>
            <pc:docMk/>
            <pc:sldMk cId="2858277977" sldId="523"/>
            <ac:spMk id="2016" creationId="{41AC4AEF-1D5E-4558-A73D-AB9BF6E88406}"/>
          </ac:spMkLst>
        </pc:spChg>
        <pc:spChg chg="mod">
          <ac:chgData name="Ragnhild Halvorsrud" userId="917ea340-fd63-490f-a7db-68428d24cf32" providerId="ADAL" clId="{3F26B701-AADC-4668-AAA4-FB7BA2B947B1}" dt="2020-06-19T17:20:46.670" v="16458" actId="790"/>
          <ac:spMkLst>
            <pc:docMk/>
            <pc:sldMk cId="2858277977" sldId="523"/>
            <ac:spMk id="2017" creationId="{2FE34010-57A2-4B0F-B79C-9F21B737637A}"/>
          </ac:spMkLst>
        </pc:spChg>
        <pc:spChg chg="mod">
          <ac:chgData name="Ragnhild Halvorsrud" userId="917ea340-fd63-490f-a7db-68428d24cf32" providerId="ADAL" clId="{3F26B701-AADC-4668-AAA4-FB7BA2B947B1}" dt="2020-06-19T17:20:46.672" v="16459" actId="790"/>
          <ac:spMkLst>
            <pc:docMk/>
            <pc:sldMk cId="2858277977" sldId="523"/>
            <ac:spMk id="2018" creationId="{CCD4FF9F-7A7F-4242-8576-83A75CABDD04}"/>
          </ac:spMkLst>
        </pc:spChg>
        <pc:spChg chg="mod">
          <ac:chgData name="Ragnhild Halvorsrud" userId="917ea340-fd63-490f-a7db-68428d24cf32" providerId="ADAL" clId="{3F26B701-AADC-4668-AAA4-FB7BA2B947B1}" dt="2020-06-19T17:20:46.674" v="16460" actId="790"/>
          <ac:spMkLst>
            <pc:docMk/>
            <pc:sldMk cId="2858277977" sldId="523"/>
            <ac:spMk id="2019" creationId="{66B9D564-8816-4D0F-AF63-39AA96917AEC}"/>
          </ac:spMkLst>
        </pc:spChg>
        <pc:spChg chg="mod">
          <ac:chgData name="Ragnhild Halvorsrud" userId="917ea340-fd63-490f-a7db-68428d24cf32" providerId="ADAL" clId="{3F26B701-AADC-4668-AAA4-FB7BA2B947B1}" dt="2020-06-19T17:20:46.675" v="16461" actId="790"/>
          <ac:spMkLst>
            <pc:docMk/>
            <pc:sldMk cId="2858277977" sldId="523"/>
            <ac:spMk id="2020" creationId="{C84B0800-F770-4BD1-A070-AC8F0FB9E2F9}"/>
          </ac:spMkLst>
        </pc:spChg>
        <pc:spChg chg="mod">
          <ac:chgData name="Ragnhild Halvorsrud" userId="917ea340-fd63-490f-a7db-68428d24cf32" providerId="ADAL" clId="{3F26B701-AADC-4668-AAA4-FB7BA2B947B1}" dt="2020-06-19T17:20:46.677" v="16462" actId="790"/>
          <ac:spMkLst>
            <pc:docMk/>
            <pc:sldMk cId="2858277977" sldId="523"/>
            <ac:spMk id="2021" creationId="{C56C2043-8205-4280-8F0E-09B8F63CB39D}"/>
          </ac:spMkLst>
        </pc:spChg>
        <pc:spChg chg="mod">
          <ac:chgData name="Ragnhild Halvorsrud" userId="917ea340-fd63-490f-a7db-68428d24cf32" providerId="ADAL" clId="{3F26B701-AADC-4668-AAA4-FB7BA2B947B1}" dt="2020-06-19T17:20:46.679" v="16463" actId="790"/>
          <ac:spMkLst>
            <pc:docMk/>
            <pc:sldMk cId="2858277977" sldId="523"/>
            <ac:spMk id="2023" creationId="{98B9DDEC-08F1-4E50-A05F-D32FD02460CC}"/>
          </ac:spMkLst>
        </pc:spChg>
        <pc:spChg chg="mod">
          <ac:chgData name="Ragnhild Halvorsrud" userId="917ea340-fd63-490f-a7db-68428d24cf32" providerId="ADAL" clId="{3F26B701-AADC-4668-AAA4-FB7BA2B947B1}" dt="2020-06-19T17:20:46.681" v="16464" actId="790"/>
          <ac:spMkLst>
            <pc:docMk/>
            <pc:sldMk cId="2858277977" sldId="523"/>
            <ac:spMk id="2024" creationId="{34E2E9F8-D444-48F8-9C73-5A4CDBF81594}"/>
          </ac:spMkLst>
        </pc:spChg>
        <pc:spChg chg="mod">
          <ac:chgData name="Ragnhild Halvorsrud" userId="917ea340-fd63-490f-a7db-68428d24cf32" providerId="ADAL" clId="{3F26B701-AADC-4668-AAA4-FB7BA2B947B1}" dt="2020-06-19T17:20:46.683" v="16465" actId="790"/>
          <ac:spMkLst>
            <pc:docMk/>
            <pc:sldMk cId="2858277977" sldId="523"/>
            <ac:spMk id="2025" creationId="{27AE6608-0F57-4282-8B7E-0BE3FF5A165F}"/>
          </ac:spMkLst>
        </pc:spChg>
        <pc:spChg chg="mod">
          <ac:chgData name="Ragnhild Halvorsrud" userId="917ea340-fd63-490f-a7db-68428d24cf32" providerId="ADAL" clId="{3F26B701-AADC-4668-AAA4-FB7BA2B947B1}" dt="2020-06-19T17:20:46.684" v="16466" actId="790"/>
          <ac:spMkLst>
            <pc:docMk/>
            <pc:sldMk cId="2858277977" sldId="523"/>
            <ac:spMk id="2026" creationId="{C22D5E92-A253-43B6-AFE3-252E9FD89954}"/>
          </ac:spMkLst>
        </pc:spChg>
        <pc:spChg chg="mod">
          <ac:chgData name="Ragnhild Halvorsrud" userId="917ea340-fd63-490f-a7db-68428d24cf32" providerId="ADAL" clId="{3F26B701-AADC-4668-AAA4-FB7BA2B947B1}" dt="2020-06-19T17:20:46.686" v="16467" actId="790"/>
          <ac:spMkLst>
            <pc:docMk/>
            <pc:sldMk cId="2858277977" sldId="523"/>
            <ac:spMk id="2027" creationId="{57F779F2-EFD0-4B40-A350-24BCABDD1E28}"/>
          </ac:spMkLst>
        </pc:spChg>
        <pc:spChg chg="mod">
          <ac:chgData name="Ragnhild Halvorsrud" userId="917ea340-fd63-490f-a7db-68428d24cf32" providerId="ADAL" clId="{3F26B701-AADC-4668-AAA4-FB7BA2B947B1}" dt="2020-06-19T17:20:46.688" v="16468" actId="790"/>
          <ac:spMkLst>
            <pc:docMk/>
            <pc:sldMk cId="2858277977" sldId="523"/>
            <ac:spMk id="2028" creationId="{19825C66-EE37-4D98-8B69-DF5AFEEF6A67}"/>
          </ac:spMkLst>
        </pc:spChg>
        <pc:spChg chg="mod">
          <ac:chgData name="Ragnhild Halvorsrud" userId="917ea340-fd63-490f-a7db-68428d24cf32" providerId="ADAL" clId="{3F26B701-AADC-4668-AAA4-FB7BA2B947B1}" dt="2020-06-19T17:20:46.691" v="16469" actId="790"/>
          <ac:spMkLst>
            <pc:docMk/>
            <pc:sldMk cId="2858277977" sldId="523"/>
            <ac:spMk id="2029" creationId="{B84DA3A5-B5DE-4EB4-B3E4-A9A204B6EFC4}"/>
          </ac:spMkLst>
        </pc:spChg>
        <pc:spChg chg="mod">
          <ac:chgData name="Ragnhild Halvorsrud" userId="917ea340-fd63-490f-a7db-68428d24cf32" providerId="ADAL" clId="{3F26B701-AADC-4668-AAA4-FB7BA2B947B1}" dt="2020-06-19T17:20:46.692" v="16470" actId="790"/>
          <ac:spMkLst>
            <pc:docMk/>
            <pc:sldMk cId="2858277977" sldId="523"/>
            <ac:spMk id="2031" creationId="{B3C1DE6A-BC0A-47D1-9D78-8CBCC7F6970E}"/>
          </ac:spMkLst>
        </pc:spChg>
        <pc:spChg chg="mod">
          <ac:chgData name="Ragnhild Halvorsrud" userId="917ea340-fd63-490f-a7db-68428d24cf32" providerId="ADAL" clId="{3F26B701-AADC-4668-AAA4-FB7BA2B947B1}" dt="2020-06-19T17:20:46.694" v="16471" actId="790"/>
          <ac:spMkLst>
            <pc:docMk/>
            <pc:sldMk cId="2858277977" sldId="523"/>
            <ac:spMk id="2032" creationId="{075E6D0F-A422-4BCF-B1E0-C15D9E3A683F}"/>
          </ac:spMkLst>
        </pc:spChg>
        <pc:spChg chg="mod">
          <ac:chgData name="Ragnhild Halvorsrud" userId="917ea340-fd63-490f-a7db-68428d24cf32" providerId="ADAL" clId="{3F26B701-AADC-4668-AAA4-FB7BA2B947B1}" dt="2020-06-19T17:20:46.696" v="16472" actId="790"/>
          <ac:spMkLst>
            <pc:docMk/>
            <pc:sldMk cId="2858277977" sldId="523"/>
            <ac:spMk id="2033" creationId="{E60CF4E5-231B-445B-914B-FCF00D8BAE94}"/>
          </ac:spMkLst>
        </pc:spChg>
        <pc:spChg chg="mod">
          <ac:chgData name="Ragnhild Halvorsrud" userId="917ea340-fd63-490f-a7db-68428d24cf32" providerId="ADAL" clId="{3F26B701-AADC-4668-AAA4-FB7BA2B947B1}" dt="2020-06-19T17:20:46.698" v="16473" actId="790"/>
          <ac:spMkLst>
            <pc:docMk/>
            <pc:sldMk cId="2858277977" sldId="523"/>
            <ac:spMk id="2034" creationId="{6033FCAF-71B2-44CE-AAB5-8B8659493BD7}"/>
          </ac:spMkLst>
        </pc:spChg>
        <pc:spChg chg="mod">
          <ac:chgData name="Ragnhild Halvorsrud" userId="917ea340-fd63-490f-a7db-68428d24cf32" providerId="ADAL" clId="{3F26B701-AADC-4668-AAA4-FB7BA2B947B1}" dt="2020-06-19T17:20:46.700" v="16474" actId="790"/>
          <ac:spMkLst>
            <pc:docMk/>
            <pc:sldMk cId="2858277977" sldId="523"/>
            <ac:spMk id="2035" creationId="{0CE23E96-A577-4BD9-8A84-863CF7FFC428}"/>
          </ac:spMkLst>
        </pc:spChg>
        <pc:spChg chg="mod">
          <ac:chgData name="Ragnhild Halvorsrud" userId="917ea340-fd63-490f-a7db-68428d24cf32" providerId="ADAL" clId="{3F26B701-AADC-4668-AAA4-FB7BA2B947B1}" dt="2020-06-19T17:20:46.702" v="16475" actId="790"/>
          <ac:spMkLst>
            <pc:docMk/>
            <pc:sldMk cId="2858277977" sldId="523"/>
            <ac:spMk id="2036" creationId="{45410D6F-851E-48AC-94C1-1F4A1925B435}"/>
          </ac:spMkLst>
        </pc:spChg>
        <pc:spChg chg="mod">
          <ac:chgData name="Ragnhild Halvorsrud" userId="917ea340-fd63-490f-a7db-68428d24cf32" providerId="ADAL" clId="{3F26B701-AADC-4668-AAA4-FB7BA2B947B1}" dt="2020-06-19T17:20:46.703" v="16476" actId="790"/>
          <ac:spMkLst>
            <pc:docMk/>
            <pc:sldMk cId="2858277977" sldId="523"/>
            <ac:spMk id="2037" creationId="{20B3D234-6ADB-4AAF-AF1C-BFC14F83AF45}"/>
          </ac:spMkLst>
        </pc:spChg>
        <pc:spChg chg="mod">
          <ac:chgData name="Ragnhild Halvorsrud" userId="917ea340-fd63-490f-a7db-68428d24cf32" providerId="ADAL" clId="{3F26B701-AADC-4668-AAA4-FB7BA2B947B1}" dt="2020-06-19T17:20:46.705" v="16477" actId="790"/>
          <ac:spMkLst>
            <pc:docMk/>
            <pc:sldMk cId="2858277977" sldId="523"/>
            <ac:spMk id="2038" creationId="{63ED00B4-76BC-43CD-ADF1-64A1BFFECE64}"/>
          </ac:spMkLst>
        </pc:spChg>
        <pc:spChg chg="mod">
          <ac:chgData name="Ragnhild Halvorsrud" userId="917ea340-fd63-490f-a7db-68428d24cf32" providerId="ADAL" clId="{3F26B701-AADC-4668-AAA4-FB7BA2B947B1}" dt="2020-06-19T17:20:46.707" v="16478" actId="790"/>
          <ac:spMkLst>
            <pc:docMk/>
            <pc:sldMk cId="2858277977" sldId="523"/>
            <ac:spMk id="2039" creationId="{E21CB0B7-64EA-4C5B-85CE-AA618DDB12DB}"/>
          </ac:spMkLst>
        </pc:spChg>
        <pc:spChg chg="mod">
          <ac:chgData name="Ragnhild Halvorsrud" userId="917ea340-fd63-490f-a7db-68428d24cf32" providerId="ADAL" clId="{3F26B701-AADC-4668-AAA4-FB7BA2B947B1}" dt="2020-06-19T17:20:46.708" v="16479" actId="790"/>
          <ac:spMkLst>
            <pc:docMk/>
            <pc:sldMk cId="2858277977" sldId="523"/>
            <ac:spMk id="2040" creationId="{5B5C993D-6EDC-462E-9191-16BFD2E13BC8}"/>
          </ac:spMkLst>
        </pc:spChg>
        <pc:spChg chg="mod">
          <ac:chgData name="Ragnhild Halvorsrud" userId="917ea340-fd63-490f-a7db-68428d24cf32" providerId="ADAL" clId="{3F26B701-AADC-4668-AAA4-FB7BA2B947B1}" dt="2020-06-19T17:20:46.710" v="16480" actId="790"/>
          <ac:spMkLst>
            <pc:docMk/>
            <pc:sldMk cId="2858277977" sldId="523"/>
            <ac:spMk id="2041" creationId="{1ACFC217-5BA7-4F89-B407-523AAA105430}"/>
          </ac:spMkLst>
        </pc:spChg>
        <pc:spChg chg="mod">
          <ac:chgData name="Ragnhild Halvorsrud" userId="917ea340-fd63-490f-a7db-68428d24cf32" providerId="ADAL" clId="{3F26B701-AADC-4668-AAA4-FB7BA2B947B1}" dt="2020-06-19T17:20:46.712" v="16481" actId="790"/>
          <ac:spMkLst>
            <pc:docMk/>
            <pc:sldMk cId="2858277977" sldId="523"/>
            <ac:spMk id="2042" creationId="{BDA4FC48-4D0F-4C96-AAB8-70A7AC9D46AC}"/>
          </ac:spMkLst>
        </pc:spChg>
        <pc:spChg chg="mod">
          <ac:chgData name="Ragnhild Halvorsrud" userId="917ea340-fd63-490f-a7db-68428d24cf32" providerId="ADAL" clId="{3F26B701-AADC-4668-AAA4-FB7BA2B947B1}" dt="2020-06-19T17:20:46.480" v="16353" actId="790"/>
          <ac:spMkLst>
            <pc:docMk/>
            <pc:sldMk cId="2858277977" sldId="523"/>
            <ac:spMk id="2052" creationId="{2A6A2736-D9FE-49AD-979C-42F6E1E2B17A}"/>
          </ac:spMkLst>
        </pc:spChg>
        <pc:spChg chg="mod">
          <ac:chgData name="Ragnhild Halvorsrud" userId="917ea340-fd63-490f-a7db-68428d24cf32" providerId="ADAL" clId="{3F26B701-AADC-4668-AAA4-FB7BA2B947B1}" dt="2020-06-19T17:20:46.481" v="16354" actId="790"/>
          <ac:spMkLst>
            <pc:docMk/>
            <pc:sldMk cId="2858277977" sldId="523"/>
            <ac:spMk id="2053" creationId="{73B31559-8754-47DF-B23F-F630160522E0}"/>
          </ac:spMkLst>
        </pc:spChg>
        <pc:spChg chg="mod">
          <ac:chgData name="Ragnhild Halvorsrud" userId="917ea340-fd63-490f-a7db-68428d24cf32" providerId="ADAL" clId="{3F26B701-AADC-4668-AAA4-FB7BA2B947B1}" dt="2020-06-19T17:20:46.483" v="16355" actId="790"/>
          <ac:spMkLst>
            <pc:docMk/>
            <pc:sldMk cId="2858277977" sldId="523"/>
            <ac:spMk id="2054" creationId="{D3AEC19B-A262-410B-9CE9-E2E0B6D34890}"/>
          </ac:spMkLst>
        </pc:spChg>
        <pc:spChg chg="mod">
          <ac:chgData name="Ragnhild Halvorsrud" userId="917ea340-fd63-490f-a7db-68428d24cf32" providerId="ADAL" clId="{3F26B701-AADC-4668-AAA4-FB7BA2B947B1}" dt="2020-06-19T17:20:46.485" v="16356" actId="790"/>
          <ac:spMkLst>
            <pc:docMk/>
            <pc:sldMk cId="2858277977" sldId="523"/>
            <ac:spMk id="2055" creationId="{6E8C2C84-7E96-4F86-89E9-3AC5870DA59E}"/>
          </ac:spMkLst>
        </pc:spChg>
        <pc:spChg chg="mod">
          <ac:chgData name="Ragnhild Halvorsrud" userId="917ea340-fd63-490f-a7db-68428d24cf32" providerId="ADAL" clId="{3F26B701-AADC-4668-AAA4-FB7BA2B947B1}" dt="2020-06-19T17:20:46.486" v="16357" actId="790"/>
          <ac:spMkLst>
            <pc:docMk/>
            <pc:sldMk cId="2858277977" sldId="523"/>
            <ac:spMk id="2056" creationId="{BFEB1408-487F-4B0C-95D6-85B64D93E477}"/>
          </ac:spMkLst>
        </pc:spChg>
        <pc:spChg chg="mod">
          <ac:chgData name="Ragnhild Halvorsrud" userId="917ea340-fd63-490f-a7db-68428d24cf32" providerId="ADAL" clId="{3F26B701-AADC-4668-AAA4-FB7BA2B947B1}" dt="2020-06-19T17:20:46.488" v="16358" actId="790"/>
          <ac:spMkLst>
            <pc:docMk/>
            <pc:sldMk cId="2858277977" sldId="523"/>
            <ac:spMk id="2057" creationId="{B64F2372-BB4A-4CE1-8F42-775A57973D7B}"/>
          </ac:spMkLst>
        </pc:spChg>
        <pc:spChg chg="mod">
          <ac:chgData name="Ragnhild Halvorsrud" userId="917ea340-fd63-490f-a7db-68428d24cf32" providerId="ADAL" clId="{3F26B701-AADC-4668-AAA4-FB7BA2B947B1}" dt="2020-06-19T17:20:46.490" v="16359" actId="790"/>
          <ac:spMkLst>
            <pc:docMk/>
            <pc:sldMk cId="2858277977" sldId="523"/>
            <ac:spMk id="2058" creationId="{E5F03EA4-4592-423A-8738-DEBC34FB8717}"/>
          </ac:spMkLst>
        </pc:spChg>
        <pc:spChg chg="mod">
          <ac:chgData name="Ragnhild Halvorsrud" userId="917ea340-fd63-490f-a7db-68428d24cf32" providerId="ADAL" clId="{3F26B701-AADC-4668-AAA4-FB7BA2B947B1}" dt="2020-06-19T17:20:46.491" v="16360" actId="790"/>
          <ac:spMkLst>
            <pc:docMk/>
            <pc:sldMk cId="2858277977" sldId="523"/>
            <ac:spMk id="2059" creationId="{E4A00EE1-76D5-40A5-9FAC-8845F294A09E}"/>
          </ac:spMkLst>
        </pc:spChg>
        <pc:spChg chg="mod">
          <ac:chgData name="Ragnhild Halvorsrud" userId="917ea340-fd63-490f-a7db-68428d24cf32" providerId="ADAL" clId="{3F26B701-AADC-4668-AAA4-FB7BA2B947B1}" dt="2020-06-19T17:20:46.494" v="16361" actId="790"/>
          <ac:spMkLst>
            <pc:docMk/>
            <pc:sldMk cId="2858277977" sldId="523"/>
            <ac:spMk id="2061" creationId="{B0C9DCEE-48F7-44A6-8DBA-E7A830A73BC7}"/>
          </ac:spMkLst>
        </pc:spChg>
        <pc:spChg chg="mod">
          <ac:chgData name="Ragnhild Halvorsrud" userId="917ea340-fd63-490f-a7db-68428d24cf32" providerId="ADAL" clId="{3F26B701-AADC-4668-AAA4-FB7BA2B947B1}" dt="2020-06-19T17:20:46.495" v="16362" actId="790"/>
          <ac:spMkLst>
            <pc:docMk/>
            <pc:sldMk cId="2858277977" sldId="523"/>
            <ac:spMk id="2062" creationId="{8E913812-FDA4-4064-A58F-C7EE2F00DF36}"/>
          </ac:spMkLst>
        </pc:spChg>
        <pc:spChg chg="mod">
          <ac:chgData name="Ragnhild Halvorsrud" userId="917ea340-fd63-490f-a7db-68428d24cf32" providerId="ADAL" clId="{3F26B701-AADC-4668-AAA4-FB7BA2B947B1}" dt="2020-06-19T17:20:46.496" v="16363" actId="790"/>
          <ac:spMkLst>
            <pc:docMk/>
            <pc:sldMk cId="2858277977" sldId="523"/>
            <ac:spMk id="2063" creationId="{8833EB79-B222-4C6B-AA7A-CED462976391}"/>
          </ac:spMkLst>
        </pc:spChg>
        <pc:spChg chg="mod">
          <ac:chgData name="Ragnhild Halvorsrud" userId="917ea340-fd63-490f-a7db-68428d24cf32" providerId="ADAL" clId="{3F26B701-AADC-4668-AAA4-FB7BA2B947B1}" dt="2020-06-19T17:20:46.498" v="16364" actId="790"/>
          <ac:spMkLst>
            <pc:docMk/>
            <pc:sldMk cId="2858277977" sldId="523"/>
            <ac:spMk id="2064" creationId="{825CED63-C722-4275-9489-32A9961544A2}"/>
          </ac:spMkLst>
        </pc:spChg>
        <pc:spChg chg="mod">
          <ac:chgData name="Ragnhild Halvorsrud" userId="917ea340-fd63-490f-a7db-68428d24cf32" providerId="ADAL" clId="{3F26B701-AADC-4668-AAA4-FB7BA2B947B1}" dt="2020-06-19T17:20:46.500" v="16365" actId="790"/>
          <ac:spMkLst>
            <pc:docMk/>
            <pc:sldMk cId="2858277977" sldId="523"/>
            <ac:spMk id="2065" creationId="{066EC70A-F96A-4C11-BED9-9612ED0D5EF5}"/>
          </ac:spMkLst>
        </pc:spChg>
        <pc:spChg chg="mod">
          <ac:chgData name="Ragnhild Halvorsrud" userId="917ea340-fd63-490f-a7db-68428d24cf32" providerId="ADAL" clId="{3F26B701-AADC-4668-AAA4-FB7BA2B947B1}" dt="2020-06-19T17:20:46.502" v="16366" actId="790"/>
          <ac:spMkLst>
            <pc:docMk/>
            <pc:sldMk cId="2858277977" sldId="523"/>
            <ac:spMk id="2066" creationId="{46A92245-EF4B-4E41-896A-45BD35640B11}"/>
          </ac:spMkLst>
        </pc:spChg>
        <pc:spChg chg="mod">
          <ac:chgData name="Ragnhild Halvorsrud" userId="917ea340-fd63-490f-a7db-68428d24cf32" providerId="ADAL" clId="{3F26B701-AADC-4668-AAA4-FB7BA2B947B1}" dt="2020-06-19T17:20:46.503" v="16367" actId="790"/>
          <ac:spMkLst>
            <pc:docMk/>
            <pc:sldMk cId="2858277977" sldId="523"/>
            <ac:spMk id="2067" creationId="{BD3DD51B-5371-40EC-A17A-B01EE7A9A614}"/>
          </ac:spMkLst>
        </pc:spChg>
        <pc:spChg chg="mod">
          <ac:chgData name="Ragnhild Halvorsrud" userId="917ea340-fd63-490f-a7db-68428d24cf32" providerId="ADAL" clId="{3F26B701-AADC-4668-AAA4-FB7BA2B947B1}" dt="2020-06-19T17:20:46.505" v="16368" actId="790"/>
          <ac:spMkLst>
            <pc:docMk/>
            <pc:sldMk cId="2858277977" sldId="523"/>
            <ac:spMk id="2068" creationId="{9CFF7035-C923-4296-ACC2-4583D5D28B03}"/>
          </ac:spMkLst>
        </pc:spChg>
        <pc:spChg chg="mod">
          <ac:chgData name="Ragnhild Halvorsrud" userId="917ea340-fd63-490f-a7db-68428d24cf32" providerId="ADAL" clId="{3F26B701-AADC-4668-AAA4-FB7BA2B947B1}" dt="2020-06-19T17:20:46.507" v="16369" actId="790"/>
          <ac:spMkLst>
            <pc:docMk/>
            <pc:sldMk cId="2858277977" sldId="523"/>
            <ac:spMk id="2070" creationId="{99834E2B-E728-41B8-8BFC-822DF6CDDE71}"/>
          </ac:spMkLst>
        </pc:spChg>
        <pc:spChg chg="mod">
          <ac:chgData name="Ragnhild Halvorsrud" userId="917ea340-fd63-490f-a7db-68428d24cf32" providerId="ADAL" clId="{3F26B701-AADC-4668-AAA4-FB7BA2B947B1}" dt="2020-06-19T17:20:46.509" v="16370" actId="790"/>
          <ac:spMkLst>
            <pc:docMk/>
            <pc:sldMk cId="2858277977" sldId="523"/>
            <ac:spMk id="2071" creationId="{644A7E12-FC6F-4901-A36E-EAFC4D300931}"/>
          </ac:spMkLst>
        </pc:spChg>
        <pc:spChg chg="mod">
          <ac:chgData name="Ragnhild Halvorsrud" userId="917ea340-fd63-490f-a7db-68428d24cf32" providerId="ADAL" clId="{3F26B701-AADC-4668-AAA4-FB7BA2B947B1}" dt="2020-06-19T17:20:46.511" v="16371" actId="790"/>
          <ac:spMkLst>
            <pc:docMk/>
            <pc:sldMk cId="2858277977" sldId="523"/>
            <ac:spMk id="2072" creationId="{03B9A957-F725-4D3E-BDD0-B2ECD1CAF324}"/>
          </ac:spMkLst>
        </pc:spChg>
        <pc:spChg chg="mod">
          <ac:chgData name="Ragnhild Halvorsrud" userId="917ea340-fd63-490f-a7db-68428d24cf32" providerId="ADAL" clId="{3F26B701-AADC-4668-AAA4-FB7BA2B947B1}" dt="2020-06-19T17:20:46.513" v="16372" actId="790"/>
          <ac:spMkLst>
            <pc:docMk/>
            <pc:sldMk cId="2858277977" sldId="523"/>
            <ac:spMk id="2073" creationId="{A4191C92-2D9A-4B2A-897B-7ED8FCAC5D3E}"/>
          </ac:spMkLst>
        </pc:spChg>
        <pc:spChg chg="mod">
          <ac:chgData name="Ragnhild Halvorsrud" userId="917ea340-fd63-490f-a7db-68428d24cf32" providerId="ADAL" clId="{3F26B701-AADC-4668-AAA4-FB7BA2B947B1}" dt="2020-06-19T17:20:46.514" v="16373" actId="790"/>
          <ac:spMkLst>
            <pc:docMk/>
            <pc:sldMk cId="2858277977" sldId="523"/>
            <ac:spMk id="2074" creationId="{A73F6020-1DF8-4DFE-8AD4-9FD24946D5AE}"/>
          </ac:spMkLst>
        </pc:spChg>
        <pc:spChg chg="mod">
          <ac:chgData name="Ragnhild Halvorsrud" userId="917ea340-fd63-490f-a7db-68428d24cf32" providerId="ADAL" clId="{3F26B701-AADC-4668-AAA4-FB7BA2B947B1}" dt="2020-06-19T17:20:46.516" v="16374" actId="790"/>
          <ac:spMkLst>
            <pc:docMk/>
            <pc:sldMk cId="2858277977" sldId="523"/>
            <ac:spMk id="2075" creationId="{E021E85F-B0D8-4198-A458-1FBFE337F93C}"/>
          </ac:spMkLst>
        </pc:spChg>
        <pc:spChg chg="mod">
          <ac:chgData name="Ragnhild Halvorsrud" userId="917ea340-fd63-490f-a7db-68428d24cf32" providerId="ADAL" clId="{3F26B701-AADC-4668-AAA4-FB7BA2B947B1}" dt="2020-06-19T17:20:46.518" v="16375" actId="790"/>
          <ac:spMkLst>
            <pc:docMk/>
            <pc:sldMk cId="2858277977" sldId="523"/>
            <ac:spMk id="2076" creationId="{D4ED9806-4850-46ED-9FF8-B797C4E7246A}"/>
          </ac:spMkLst>
        </pc:spChg>
        <pc:spChg chg="mod">
          <ac:chgData name="Ragnhild Halvorsrud" userId="917ea340-fd63-490f-a7db-68428d24cf32" providerId="ADAL" clId="{3F26B701-AADC-4668-AAA4-FB7BA2B947B1}" dt="2020-06-19T17:20:46.519" v="16376" actId="790"/>
          <ac:spMkLst>
            <pc:docMk/>
            <pc:sldMk cId="2858277977" sldId="523"/>
            <ac:spMk id="2077" creationId="{E336D4F9-CE6A-4A6B-82AD-4C1F1724D207}"/>
          </ac:spMkLst>
        </pc:spChg>
        <pc:spChg chg="mod">
          <ac:chgData name="Ragnhild Halvorsrud" userId="917ea340-fd63-490f-a7db-68428d24cf32" providerId="ADAL" clId="{3F26B701-AADC-4668-AAA4-FB7BA2B947B1}" dt="2020-06-19T17:20:46.521" v="16377" actId="790"/>
          <ac:spMkLst>
            <pc:docMk/>
            <pc:sldMk cId="2858277977" sldId="523"/>
            <ac:spMk id="2079" creationId="{0A27CF30-9304-4531-A635-82DE4A6059C1}"/>
          </ac:spMkLst>
        </pc:spChg>
        <pc:spChg chg="mod">
          <ac:chgData name="Ragnhild Halvorsrud" userId="917ea340-fd63-490f-a7db-68428d24cf32" providerId="ADAL" clId="{3F26B701-AADC-4668-AAA4-FB7BA2B947B1}" dt="2020-06-19T17:20:46.523" v="16378" actId="790"/>
          <ac:spMkLst>
            <pc:docMk/>
            <pc:sldMk cId="2858277977" sldId="523"/>
            <ac:spMk id="2080" creationId="{03E8482F-A433-449C-B0D7-D6A3616D21AD}"/>
          </ac:spMkLst>
        </pc:spChg>
        <pc:spChg chg="mod">
          <ac:chgData name="Ragnhild Halvorsrud" userId="917ea340-fd63-490f-a7db-68428d24cf32" providerId="ADAL" clId="{3F26B701-AADC-4668-AAA4-FB7BA2B947B1}" dt="2020-06-19T17:20:46.525" v="16379" actId="790"/>
          <ac:spMkLst>
            <pc:docMk/>
            <pc:sldMk cId="2858277977" sldId="523"/>
            <ac:spMk id="2081" creationId="{54DC2C82-3FFC-4425-A8F3-9A2BB07900A0}"/>
          </ac:spMkLst>
        </pc:spChg>
        <pc:spChg chg="mod">
          <ac:chgData name="Ragnhild Halvorsrud" userId="917ea340-fd63-490f-a7db-68428d24cf32" providerId="ADAL" clId="{3F26B701-AADC-4668-AAA4-FB7BA2B947B1}" dt="2020-06-19T17:20:46.526" v="16380" actId="790"/>
          <ac:spMkLst>
            <pc:docMk/>
            <pc:sldMk cId="2858277977" sldId="523"/>
            <ac:spMk id="2082" creationId="{40AE2042-46AD-46DB-A24E-84E20FD0CDE7}"/>
          </ac:spMkLst>
        </pc:spChg>
        <pc:spChg chg="mod">
          <ac:chgData name="Ragnhild Halvorsrud" userId="917ea340-fd63-490f-a7db-68428d24cf32" providerId="ADAL" clId="{3F26B701-AADC-4668-AAA4-FB7BA2B947B1}" dt="2020-06-19T17:20:46.528" v="16381" actId="790"/>
          <ac:spMkLst>
            <pc:docMk/>
            <pc:sldMk cId="2858277977" sldId="523"/>
            <ac:spMk id="2083" creationId="{45D7C351-3EEA-4723-9D01-3F70454EDE65}"/>
          </ac:spMkLst>
        </pc:spChg>
        <pc:spChg chg="mod">
          <ac:chgData name="Ragnhild Halvorsrud" userId="917ea340-fd63-490f-a7db-68428d24cf32" providerId="ADAL" clId="{3F26B701-AADC-4668-AAA4-FB7BA2B947B1}" dt="2020-06-19T17:20:46.530" v="16382" actId="790"/>
          <ac:spMkLst>
            <pc:docMk/>
            <pc:sldMk cId="2858277977" sldId="523"/>
            <ac:spMk id="2084" creationId="{4EE67A4A-8CC3-48A2-88CD-C71AE8B64B1F}"/>
          </ac:spMkLst>
        </pc:spChg>
        <pc:spChg chg="mod">
          <ac:chgData name="Ragnhild Halvorsrud" userId="917ea340-fd63-490f-a7db-68428d24cf32" providerId="ADAL" clId="{3F26B701-AADC-4668-AAA4-FB7BA2B947B1}" dt="2020-06-19T17:20:46.532" v="16383" actId="790"/>
          <ac:spMkLst>
            <pc:docMk/>
            <pc:sldMk cId="2858277977" sldId="523"/>
            <ac:spMk id="2085" creationId="{46A03F6D-CF1B-48B5-A042-63D518AA7BFE}"/>
          </ac:spMkLst>
        </pc:spChg>
        <pc:spChg chg="mod">
          <ac:chgData name="Ragnhild Halvorsrud" userId="917ea340-fd63-490f-a7db-68428d24cf32" providerId="ADAL" clId="{3F26B701-AADC-4668-AAA4-FB7BA2B947B1}" dt="2020-06-19T17:20:46.534" v="16384" actId="790"/>
          <ac:spMkLst>
            <pc:docMk/>
            <pc:sldMk cId="2858277977" sldId="523"/>
            <ac:spMk id="2086" creationId="{8E45646D-18E4-48CB-9FAD-A6080E5C4DD3}"/>
          </ac:spMkLst>
        </pc:spChg>
        <pc:spChg chg="mod">
          <ac:chgData name="Ragnhild Halvorsrud" userId="917ea340-fd63-490f-a7db-68428d24cf32" providerId="ADAL" clId="{3F26B701-AADC-4668-AAA4-FB7BA2B947B1}" dt="2020-06-19T17:20:46.536" v="16385" actId="790"/>
          <ac:spMkLst>
            <pc:docMk/>
            <pc:sldMk cId="2858277977" sldId="523"/>
            <ac:spMk id="2088" creationId="{8EB9445D-A06A-4A55-95C3-98480DF56034}"/>
          </ac:spMkLst>
        </pc:spChg>
        <pc:spChg chg="mod">
          <ac:chgData name="Ragnhild Halvorsrud" userId="917ea340-fd63-490f-a7db-68428d24cf32" providerId="ADAL" clId="{3F26B701-AADC-4668-AAA4-FB7BA2B947B1}" dt="2020-06-19T17:20:46.538" v="16386" actId="790"/>
          <ac:spMkLst>
            <pc:docMk/>
            <pc:sldMk cId="2858277977" sldId="523"/>
            <ac:spMk id="2089" creationId="{7B578040-CAFC-4762-85BB-BB56D7C186A5}"/>
          </ac:spMkLst>
        </pc:spChg>
        <pc:spChg chg="mod">
          <ac:chgData name="Ragnhild Halvorsrud" userId="917ea340-fd63-490f-a7db-68428d24cf32" providerId="ADAL" clId="{3F26B701-AADC-4668-AAA4-FB7BA2B947B1}" dt="2020-06-19T17:20:46.540" v="16387" actId="790"/>
          <ac:spMkLst>
            <pc:docMk/>
            <pc:sldMk cId="2858277977" sldId="523"/>
            <ac:spMk id="2090" creationId="{6464C260-D088-41F2-ABFC-2F770344FBFC}"/>
          </ac:spMkLst>
        </pc:spChg>
        <pc:spChg chg="mod">
          <ac:chgData name="Ragnhild Halvorsrud" userId="917ea340-fd63-490f-a7db-68428d24cf32" providerId="ADAL" clId="{3F26B701-AADC-4668-AAA4-FB7BA2B947B1}" dt="2020-06-19T17:20:46.541" v="16388" actId="790"/>
          <ac:spMkLst>
            <pc:docMk/>
            <pc:sldMk cId="2858277977" sldId="523"/>
            <ac:spMk id="2091" creationId="{5E9DCA65-FDE6-442F-9C3B-019911B24F6E}"/>
          </ac:spMkLst>
        </pc:spChg>
        <pc:spChg chg="mod">
          <ac:chgData name="Ragnhild Halvorsrud" userId="917ea340-fd63-490f-a7db-68428d24cf32" providerId="ADAL" clId="{3F26B701-AADC-4668-AAA4-FB7BA2B947B1}" dt="2020-06-19T17:20:46.543" v="16389" actId="790"/>
          <ac:spMkLst>
            <pc:docMk/>
            <pc:sldMk cId="2858277977" sldId="523"/>
            <ac:spMk id="2092" creationId="{A734620E-5981-41C4-A520-948ED503D957}"/>
          </ac:spMkLst>
        </pc:spChg>
        <pc:spChg chg="mod">
          <ac:chgData name="Ragnhild Halvorsrud" userId="917ea340-fd63-490f-a7db-68428d24cf32" providerId="ADAL" clId="{3F26B701-AADC-4668-AAA4-FB7BA2B947B1}" dt="2020-06-19T17:20:46.545" v="16390" actId="790"/>
          <ac:spMkLst>
            <pc:docMk/>
            <pc:sldMk cId="2858277977" sldId="523"/>
            <ac:spMk id="2093" creationId="{7F4DC0AD-9993-428A-9605-25C358203765}"/>
          </ac:spMkLst>
        </pc:spChg>
        <pc:spChg chg="mod">
          <ac:chgData name="Ragnhild Halvorsrud" userId="917ea340-fd63-490f-a7db-68428d24cf32" providerId="ADAL" clId="{3F26B701-AADC-4668-AAA4-FB7BA2B947B1}" dt="2020-06-19T17:20:46.546" v="16391" actId="790"/>
          <ac:spMkLst>
            <pc:docMk/>
            <pc:sldMk cId="2858277977" sldId="523"/>
            <ac:spMk id="2094" creationId="{59DA25A7-C70B-4173-B65D-2DF79AFFCDF6}"/>
          </ac:spMkLst>
        </pc:spChg>
        <pc:spChg chg="mod">
          <ac:chgData name="Ragnhild Halvorsrud" userId="917ea340-fd63-490f-a7db-68428d24cf32" providerId="ADAL" clId="{3F26B701-AADC-4668-AAA4-FB7BA2B947B1}" dt="2020-06-19T17:20:46.548" v="16392" actId="790"/>
          <ac:spMkLst>
            <pc:docMk/>
            <pc:sldMk cId="2858277977" sldId="523"/>
            <ac:spMk id="2095" creationId="{7252C839-E974-481A-B124-1874F9E19C6B}"/>
          </ac:spMkLst>
        </pc:spChg>
        <pc:spChg chg="mod">
          <ac:chgData name="Ragnhild Halvorsrud" userId="917ea340-fd63-490f-a7db-68428d24cf32" providerId="ADAL" clId="{3F26B701-AADC-4668-AAA4-FB7BA2B947B1}" dt="2020-06-19T17:20:46.550" v="16393" actId="790"/>
          <ac:spMkLst>
            <pc:docMk/>
            <pc:sldMk cId="2858277977" sldId="523"/>
            <ac:spMk id="2097" creationId="{C2C08D29-C3F5-40C1-A2E2-D5C06A6285D6}"/>
          </ac:spMkLst>
        </pc:spChg>
        <pc:spChg chg="mod">
          <ac:chgData name="Ragnhild Halvorsrud" userId="917ea340-fd63-490f-a7db-68428d24cf32" providerId="ADAL" clId="{3F26B701-AADC-4668-AAA4-FB7BA2B947B1}" dt="2020-06-19T17:20:46.552" v="16394" actId="790"/>
          <ac:spMkLst>
            <pc:docMk/>
            <pc:sldMk cId="2858277977" sldId="523"/>
            <ac:spMk id="2098" creationId="{E329F172-ED19-4613-A8BE-879C968F165A}"/>
          </ac:spMkLst>
        </pc:spChg>
        <pc:spChg chg="mod">
          <ac:chgData name="Ragnhild Halvorsrud" userId="917ea340-fd63-490f-a7db-68428d24cf32" providerId="ADAL" clId="{3F26B701-AADC-4668-AAA4-FB7BA2B947B1}" dt="2020-06-19T17:20:46.554" v="16395" actId="790"/>
          <ac:spMkLst>
            <pc:docMk/>
            <pc:sldMk cId="2858277977" sldId="523"/>
            <ac:spMk id="2099" creationId="{8D07ABF2-A6FA-45CD-BE38-B13B414069B5}"/>
          </ac:spMkLst>
        </pc:spChg>
        <pc:spChg chg="mod">
          <ac:chgData name="Ragnhild Halvorsrud" userId="917ea340-fd63-490f-a7db-68428d24cf32" providerId="ADAL" clId="{3F26B701-AADC-4668-AAA4-FB7BA2B947B1}" dt="2020-06-19T17:20:46.556" v="16396" actId="790"/>
          <ac:spMkLst>
            <pc:docMk/>
            <pc:sldMk cId="2858277977" sldId="523"/>
            <ac:spMk id="2100" creationId="{96C76B50-D4BC-46CD-8298-DCE1B38AADF5}"/>
          </ac:spMkLst>
        </pc:spChg>
        <pc:spChg chg="mod">
          <ac:chgData name="Ragnhild Halvorsrud" userId="917ea340-fd63-490f-a7db-68428d24cf32" providerId="ADAL" clId="{3F26B701-AADC-4668-AAA4-FB7BA2B947B1}" dt="2020-06-19T17:20:46.558" v="16397" actId="790"/>
          <ac:spMkLst>
            <pc:docMk/>
            <pc:sldMk cId="2858277977" sldId="523"/>
            <ac:spMk id="2101" creationId="{949904D9-8003-4FAD-B78A-5D4B49931897}"/>
          </ac:spMkLst>
        </pc:spChg>
        <pc:spChg chg="mod">
          <ac:chgData name="Ragnhild Halvorsrud" userId="917ea340-fd63-490f-a7db-68428d24cf32" providerId="ADAL" clId="{3F26B701-AADC-4668-AAA4-FB7BA2B947B1}" dt="2020-06-19T17:20:46.559" v="16398" actId="790"/>
          <ac:spMkLst>
            <pc:docMk/>
            <pc:sldMk cId="2858277977" sldId="523"/>
            <ac:spMk id="2102" creationId="{2DBAB399-F81B-42F4-8CF6-22E746ECE70F}"/>
          </ac:spMkLst>
        </pc:spChg>
        <pc:spChg chg="mod">
          <ac:chgData name="Ragnhild Halvorsrud" userId="917ea340-fd63-490f-a7db-68428d24cf32" providerId="ADAL" clId="{3F26B701-AADC-4668-AAA4-FB7BA2B947B1}" dt="2020-06-19T17:20:46.561" v="16399" actId="790"/>
          <ac:spMkLst>
            <pc:docMk/>
            <pc:sldMk cId="2858277977" sldId="523"/>
            <ac:spMk id="2103" creationId="{C1430C96-65CD-4818-9E44-8729AB129EE2}"/>
          </ac:spMkLst>
        </pc:spChg>
        <pc:spChg chg="mod">
          <ac:chgData name="Ragnhild Halvorsrud" userId="917ea340-fd63-490f-a7db-68428d24cf32" providerId="ADAL" clId="{3F26B701-AADC-4668-AAA4-FB7BA2B947B1}" dt="2020-06-19T17:20:46.562" v="16400" actId="790"/>
          <ac:spMkLst>
            <pc:docMk/>
            <pc:sldMk cId="2858277977" sldId="523"/>
            <ac:spMk id="2104" creationId="{59C8D811-3E40-4946-B570-D87B95CB263E}"/>
          </ac:spMkLst>
        </pc:spChg>
        <pc:spChg chg="mod">
          <ac:chgData name="Ragnhild Halvorsrud" userId="917ea340-fd63-490f-a7db-68428d24cf32" providerId="ADAL" clId="{3F26B701-AADC-4668-AAA4-FB7BA2B947B1}" dt="2020-06-19T17:20:46.564" v="16401" actId="790"/>
          <ac:spMkLst>
            <pc:docMk/>
            <pc:sldMk cId="2858277977" sldId="523"/>
            <ac:spMk id="2105" creationId="{ADF0E8BD-F47E-40EA-A662-504B13BBB8F0}"/>
          </ac:spMkLst>
        </pc:spChg>
        <pc:spChg chg="mod">
          <ac:chgData name="Ragnhild Halvorsrud" userId="917ea340-fd63-490f-a7db-68428d24cf32" providerId="ADAL" clId="{3F26B701-AADC-4668-AAA4-FB7BA2B947B1}" dt="2020-06-19T17:20:46.566" v="16402" actId="790"/>
          <ac:spMkLst>
            <pc:docMk/>
            <pc:sldMk cId="2858277977" sldId="523"/>
            <ac:spMk id="2106" creationId="{532937C9-2655-418E-8A37-4EA41166E278}"/>
          </ac:spMkLst>
        </pc:spChg>
        <pc:spChg chg="mod">
          <ac:chgData name="Ragnhild Halvorsrud" userId="917ea340-fd63-490f-a7db-68428d24cf32" providerId="ADAL" clId="{3F26B701-AADC-4668-AAA4-FB7BA2B947B1}" dt="2020-06-19T17:20:46.567" v="16403" actId="790"/>
          <ac:spMkLst>
            <pc:docMk/>
            <pc:sldMk cId="2858277977" sldId="523"/>
            <ac:spMk id="2107" creationId="{AD2B6AE2-119E-42AE-9D6C-19AC6C1AE2F7}"/>
          </ac:spMkLst>
        </pc:spChg>
        <pc:spChg chg="mod">
          <ac:chgData name="Ragnhild Halvorsrud" userId="917ea340-fd63-490f-a7db-68428d24cf32" providerId="ADAL" clId="{3F26B701-AADC-4668-AAA4-FB7BA2B947B1}" dt="2020-06-19T17:20:46.569" v="16404" actId="790"/>
          <ac:spMkLst>
            <pc:docMk/>
            <pc:sldMk cId="2858277977" sldId="523"/>
            <ac:spMk id="2108" creationId="{A226D080-119C-4D02-8B13-341B19268F0C}"/>
          </ac:spMkLst>
        </pc:spChg>
        <pc:spChg chg="mod">
          <ac:chgData name="Ragnhild Halvorsrud" userId="917ea340-fd63-490f-a7db-68428d24cf32" providerId="ADAL" clId="{3F26B701-AADC-4668-AAA4-FB7BA2B947B1}" dt="2020-06-19T17:20:46.571" v="16405" actId="790"/>
          <ac:spMkLst>
            <pc:docMk/>
            <pc:sldMk cId="2858277977" sldId="523"/>
            <ac:spMk id="2109" creationId="{AA4A104C-D05E-4353-8270-566B887ADB44}"/>
          </ac:spMkLst>
        </pc:spChg>
        <pc:spChg chg="mod">
          <ac:chgData name="Ragnhild Halvorsrud" userId="917ea340-fd63-490f-a7db-68428d24cf32" providerId="ADAL" clId="{3F26B701-AADC-4668-AAA4-FB7BA2B947B1}" dt="2020-06-19T17:20:46.573" v="16406" actId="790"/>
          <ac:spMkLst>
            <pc:docMk/>
            <pc:sldMk cId="2858277977" sldId="523"/>
            <ac:spMk id="2110" creationId="{0DE90823-0B3E-41F2-83F1-64B144A86BDF}"/>
          </ac:spMkLst>
        </pc:spChg>
        <pc:spChg chg="add del mod">
          <ac:chgData name="Ragnhild Halvorsrud" userId="917ea340-fd63-490f-a7db-68428d24cf32" providerId="ADAL" clId="{3F26B701-AADC-4668-AAA4-FB7BA2B947B1}" dt="2020-06-19T09:43:05.593" v="7188" actId="478"/>
          <ac:spMkLst>
            <pc:docMk/>
            <pc:sldMk cId="2858277977" sldId="523"/>
            <ac:spMk id="2121" creationId="{E2B5BEBF-0D02-4233-9DA6-EB45CB187D49}"/>
          </ac:spMkLst>
        </pc:spChg>
        <pc:spChg chg="add mod">
          <ac:chgData name="Ragnhild Halvorsrud" userId="917ea340-fd63-490f-a7db-68428d24cf32" providerId="ADAL" clId="{3F26B701-AADC-4668-AAA4-FB7BA2B947B1}" dt="2020-06-19T17:20:46.849" v="16549" actId="790"/>
          <ac:spMkLst>
            <pc:docMk/>
            <pc:sldMk cId="2858277977" sldId="523"/>
            <ac:spMk id="2123" creationId="{A83BFBB8-FA60-4942-8CEF-6579E5AB5504}"/>
          </ac:spMkLst>
        </pc:spChg>
        <pc:spChg chg="add del mod">
          <ac:chgData name="Ragnhild Halvorsrud" userId="917ea340-fd63-490f-a7db-68428d24cf32" providerId="ADAL" clId="{3F26B701-AADC-4668-AAA4-FB7BA2B947B1}" dt="2020-06-19T16:51:23.863" v="12455" actId="478"/>
          <ac:spMkLst>
            <pc:docMk/>
            <pc:sldMk cId="2858277977" sldId="523"/>
            <ac:spMk id="2125" creationId="{DCFDA30F-232C-466C-B3FD-C01438B400EA}"/>
          </ac:spMkLst>
        </pc:spChg>
        <pc:spChg chg="add mod">
          <ac:chgData name="Ragnhild Halvorsrud" userId="917ea340-fd63-490f-a7db-68428d24cf32" providerId="ADAL" clId="{3F26B701-AADC-4668-AAA4-FB7BA2B947B1}" dt="2020-06-19T17:20:46.851" v="16550" actId="790"/>
          <ac:spMkLst>
            <pc:docMk/>
            <pc:sldMk cId="2858277977" sldId="523"/>
            <ac:spMk id="2126" creationId="{47477C64-89FB-45F3-9CD5-1C14209AB5E4}"/>
          </ac:spMkLst>
        </pc:spChg>
        <pc:spChg chg="add mod">
          <ac:chgData name="Ragnhild Halvorsrud" userId="917ea340-fd63-490f-a7db-68428d24cf32" providerId="ADAL" clId="{3F26B701-AADC-4668-AAA4-FB7BA2B947B1}" dt="2020-06-19T17:20:46.853" v="16551" actId="790"/>
          <ac:spMkLst>
            <pc:docMk/>
            <pc:sldMk cId="2858277977" sldId="523"/>
            <ac:spMk id="2127" creationId="{CB54FEAE-37E5-47C1-A04A-AC204CFF3079}"/>
          </ac:spMkLst>
        </pc:spChg>
        <pc:spChg chg="add mod">
          <ac:chgData name="Ragnhild Halvorsrud" userId="917ea340-fd63-490f-a7db-68428d24cf32" providerId="ADAL" clId="{3F26B701-AADC-4668-AAA4-FB7BA2B947B1}" dt="2020-06-19T17:20:46.854" v="16552" actId="790"/>
          <ac:spMkLst>
            <pc:docMk/>
            <pc:sldMk cId="2858277977" sldId="523"/>
            <ac:spMk id="2129" creationId="{8E90F8F5-A5D9-4262-BD95-3430F574D895}"/>
          </ac:spMkLst>
        </pc:spChg>
        <pc:spChg chg="add mod">
          <ac:chgData name="Ragnhild Halvorsrud" userId="917ea340-fd63-490f-a7db-68428d24cf32" providerId="ADAL" clId="{3F26B701-AADC-4668-AAA4-FB7BA2B947B1}" dt="2020-06-19T17:20:46.856" v="16553" actId="790"/>
          <ac:spMkLst>
            <pc:docMk/>
            <pc:sldMk cId="2858277977" sldId="523"/>
            <ac:spMk id="2137" creationId="{E698CC64-2606-4675-82E0-626BC752790F}"/>
          </ac:spMkLst>
        </pc:spChg>
        <pc:grpChg chg="del">
          <ac:chgData name="Ragnhild Halvorsrud" userId="917ea340-fd63-490f-a7db-68428d24cf32" providerId="ADAL" clId="{3F26B701-AADC-4668-AAA4-FB7BA2B947B1}" dt="2020-06-19T09:17:11.218" v="5156" actId="478"/>
          <ac:grpSpMkLst>
            <pc:docMk/>
            <pc:sldMk cId="2858277977" sldId="523"/>
            <ac:grpSpMk id="4" creationId="{19838274-CD14-4988-9475-DE281C297B5F}"/>
          </ac:grpSpMkLst>
        </pc:grpChg>
        <pc:grpChg chg="del">
          <ac:chgData name="Ragnhild Halvorsrud" userId="917ea340-fd63-490f-a7db-68428d24cf32" providerId="ADAL" clId="{3F26B701-AADC-4668-AAA4-FB7BA2B947B1}" dt="2020-06-19T09:17:11.218" v="5156" actId="478"/>
          <ac:grpSpMkLst>
            <pc:docMk/>
            <pc:sldMk cId="2858277977" sldId="523"/>
            <ac:grpSpMk id="123" creationId="{4C1459BC-4D8F-44F9-B207-A981A5532C8B}"/>
          </ac:grpSpMkLst>
        </pc:grpChg>
        <pc:grpChg chg="del">
          <ac:chgData name="Ragnhild Halvorsrud" userId="917ea340-fd63-490f-a7db-68428d24cf32" providerId="ADAL" clId="{3F26B701-AADC-4668-AAA4-FB7BA2B947B1}" dt="2020-06-19T09:17:11.218" v="5156" actId="478"/>
          <ac:grpSpMkLst>
            <pc:docMk/>
            <pc:sldMk cId="2858277977" sldId="523"/>
            <ac:grpSpMk id="177" creationId="{42B501C7-495F-48C3-9404-458FAE9518E4}"/>
          </ac:grpSpMkLst>
        </pc:grpChg>
        <pc:grpChg chg="add del mod">
          <ac:chgData name="Ragnhild Halvorsrud" userId="917ea340-fd63-490f-a7db-68428d24cf32" providerId="ADAL" clId="{3F26B701-AADC-4668-AAA4-FB7BA2B947B1}" dt="2020-06-19T09:17:33.445" v="5158"/>
          <ac:grpSpMkLst>
            <pc:docMk/>
            <pc:sldMk cId="2858277977" sldId="523"/>
            <ac:grpSpMk id="309" creationId="{40638204-3202-4DC7-9684-CF3DB8AC7429}"/>
          </ac:grpSpMkLst>
        </pc:grpChg>
        <pc:grpChg chg="add del mod">
          <ac:chgData name="Ragnhild Halvorsrud" userId="917ea340-fd63-490f-a7db-68428d24cf32" providerId="ADAL" clId="{3F26B701-AADC-4668-AAA4-FB7BA2B947B1}" dt="2020-06-19T09:17:33.445" v="5158"/>
          <ac:grpSpMkLst>
            <pc:docMk/>
            <pc:sldMk cId="2858277977" sldId="523"/>
            <ac:grpSpMk id="430" creationId="{87C649DC-8EFA-4C1A-8119-00B772854740}"/>
          </ac:grpSpMkLst>
        </pc:grpChg>
        <pc:grpChg chg="add del mod">
          <ac:chgData name="Ragnhild Halvorsrud" userId="917ea340-fd63-490f-a7db-68428d24cf32" providerId="ADAL" clId="{3F26B701-AADC-4668-AAA4-FB7BA2B947B1}" dt="2020-06-19T09:17:33.445" v="5158"/>
          <ac:grpSpMkLst>
            <pc:docMk/>
            <pc:sldMk cId="2858277977" sldId="523"/>
            <ac:grpSpMk id="484" creationId="{7AAB48D9-25F6-4788-97E2-B1790B4EA73C}"/>
          </ac:grpSpMkLst>
        </pc:grpChg>
        <pc:grpChg chg="add del mod">
          <ac:chgData name="Ragnhild Halvorsrud" userId="917ea340-fd63-490f-a7db-68428d24cf32" providerId="ADAL" clId="{3F26B701-AADC-4668-AAA4-FB7BA2B947B1}" dt="2020-06-19T09:17:47.506" v="5162"/>
          <ac:grpSpMkLst>
            <pc:docMk/>
            <pc:sldMk cId="2858277977" sldId="523"/>
            <ac:grpSpMk id="613" creationId="{6758095E-5EFF-44E0-8BFB-6A49F45D5C09}"/>
          </ac:grpSpMkLst>
        </pc:grpChg>
        <pc:grpChg chg="add del mod">
          <ac:chgData name="Ragnhild Halvorsrud" userId="917ea340-fd63-490f-a7db-68428d24cf32" providerId="ADAL" clId="{3F26B701-AADC-4668-AAA4-FB7BA2B947B1}" dt="2020-06-19T09:17:47.506" v="5162"/>
          <ac:grpSpMkLst>
            <pc:docMk/>
            <pc:sldMk cId="2858277977" sldId="523"/>
            <ac:grpSpMk id="732" creationId="{E4A432DF-53B2-4633-B3B0-B5CE782A5E7F}"/>
          </ac:grpSpMkLst>
        </pc:grpChg>
        <pc:grpChg chg="add del mod">
          <ac:chgData name="Ragnhild Halvorsrud" userId="917ea340-fd63-490f-a7db-68428d24cf32" providerId="ADAL" clId="{3F26B701-AADC-4668-AAA4-FB7BA2B947B1}" dt="2020-06-19T09:17:47.506" v="5162"/>
          <ac:grpSpMkLst>
            <pc:docMk/>
            <pc:sldMk cId="2858277977" sldId="523"/>
            <ac:grpSpMk id="786" creationId="{00766EFD-A2BD-42B2-8DA9-98B9C5029063}"/>
          </ac:grpSpMkLst>
        </pc:grpChg>
        <pc:grpChg chg="add del mod">
          <ac:chgData name="Ragnhild Halvorsrud" userId="917ea340-fd63-490f-a7db-68428d24cf32" providerId="ADAL" clId="{3F26B701-AADC-4668-AAA4-FB7BA2B947B1}" dt="2020-06-19T09:18:16.536" v="5165"/>
          <ac:grpSpMkLst>
            <pc:docMk/>
            <pc:sldMk cId="2858277977" sldId="523"/>
            <ac:grpSpMk id="915" creationId="{868DFA80-474F-4FE2-A2F5-B05D2931F5AC}"/>
          </ac:grpSpMkLst>
        </pc:grpChg>
        <pc:grpChg chg="add del mod">
          <ac:chgData name="Ragnhild Halvorsrud" userId="917ea340-fd63-490f-a7db-68428d24cf32" providerId="ADAL" clId="{3F26B701-AADC-4668-AAA4-FB7BA2B947B1}" dt="2020-06-19T09:18:16.536" v="5165"/>
          <ac:grpSpMkLst>
            <pc:docMk/>
            <pc:sldMk cId="2858277977" sldId="523"/>
            <ac:grpSpMk id="1034" creationId="{A946B08C-AB47-4DAA-BA75-B08DFE909A86}"/>
          </ac:grpSpMkLst>
        </pc:grpChg>
        <pc:grpChg chg="add del mod">
          <ac:chgData name="Ragnhild Halvorsrud" userId="917ea340-fd63-490f-a7db-68428d24cf32" providerId="ADAL" clId="{3F26B701-AADC-4668-AAA4-FB7BA2B947B1}" dt="2020-06-19T09:18:16.536" v="5165"/>
          <ac:grpSpMkLst>
            <pc:docMk/>
            <pc:sldMk cId="2858277977" sldId="523"/>
            <ac:grpSpMk id="1088" creationId="{3424ED2C-8EFE-43E2-BFBF-1F22534C8C04}"/>
          </ac:grpSpMkLst>
        </pc:grpChg>
        <pc:grpChg chg="add del mod">
          <ac:chgData name="Ragnhild Halvorsrud" userId="917ea340-fd63-490f-a7db-68428d24cf32" providerId="ADAL" clId="{3F26B701-AADC-4668-AAA4-FB7BA2B947B1}" dt="2020-06-19T09:18:41.401" v="5169"/>
          <ac:grpSpMkLst>
            <pc:docMk/>
            <pc:sldMk cId="2858277977" sldId="523"/>
            <ac:grpSpMk id="1217" creationId="{F31D8911-4B5F-4CC0-810C-F4CC9C7E006A}"/>
          </ac:grpSpMkLst>
        </pc:grpChg>
        <pc:grpChg chg="add del mod">
          <ac:chgData name="Ragnhild Halvorsrud" userId="917ea340-fd63-490f-a7db-68428d24cf32" providerId="ADAL" clId="{3F26B701-AADC-4668-AAA4-FB7BA2B947B1}" dt="2020-06-19T09:18:41.401" v="5169"/>
          <ac:grpSpMkLst>
            <pc:docMk/>
            <pc:sldMk cId="2858277977" sldId="523"/>
            <ac:grpSpMk id="1336" creationId="{030B2135-F8D4-4038-BA47-43346ACA8A61}"/>
          </ac:grpSpMkLst>
        </pc:grpChg>
        <pc:grpChg chg="add del mod">
          <ac:chgData name="Ragnhild Halvorsrud" userId="917ea340-fd63-490f-a7db-68428d24cf32" providerId="ADAL" clId="{3F26B701-AADC-4668-AAA4-FB7BA2B947B1}" dt="2020-06-19T09:18:41.401" v="5169"/>
          <ac:grpSpMkLst>
            <pc:docMk/>
            <pc:sldMk cId="2858277977" sldId="523"/>
            <ac:grpSpMk id="1390" creationId="{FCE2B9B7-474D-48E2-A702-4ADF5E863B41}"/>
          </ac:grpSpMkLst>
        </pc:grpChg>
        <pc:grpChg chg="add del mod">
          <ac:chgData name="Ragnhild Halvorsrud" userId="917ea340-fd63-490f-a7db-68428d24cf32" providerId="ADAL" clId="{3F26B701-AADC-4668-AAA4-FB7BA2B947B1}" dt="2020-06-19T09:18:56.122" v="5173"/>
          <ac:grpSpMkLst>
            <pc:docMk/>
            <pc:sldMk cId="2858277977" sldId="523"/>
            <ac:grpSpMk id="1519" creationId="{D76329AE-B45C-41F5-92E6-96D6A570587B}"/>
          </ac:grpSpMkLst>
        </pc:grpChg>
        <pc:grpChg chg="mod">
          <ac:chgData name="Ragnhild Halvorsrud" userId="917ea340-fd63-490f-a7db-68428d24cf32" providerId="ADAL" clId="{3F26B701-AADC-4668-AAA4-FB7BA2B947B1}" dt="2020-06-19T09:18:50.191" v="5170"/>
          <ac:grpSpMkLst>
            <pc:docMk/>
            <pc:sldMk cId="2858277977" sldId="523"/>
            <ac:grpSpMk id="1520" creationId="{CB39F938-DC6A-42BA-B211-A169D0A43F75}"/>
          </ac:grpSpMkLst>
        </pc:grpChg>
        <pc:grpChg chg="mod">
          <ac:chgData name="Ragnhild Halvorsrud" userId="917ea340-fd63-490f-a7db-68428d24cf32" providerId="ADAL" clId="{3F26B701-AADC-4668-AAA4-FB7BA2B947B1}" dt="2020-06-19T09:18:50.191" v="5170"/>
          <ac:grpSpMkLst>
            <pc:docMk/>
            <pc:sldMk cId="2858277977" sldId="523"/>
            <ac:grpSpMk id="1569" creationId="{EE0CFA09-E040-424B-9D83-2641509E1120}"/>
          </ac:grpSpMkLst>
        </pc:grpChg>
        <pc:grpChg chg="mod">
          <ac:chgData name="Ragnhild Halvorsrud" userId="917ea340-fd63-490f-a7db-68428d24cf32" providerId="ADAL" clId="{3F26B701-AADC-4668-AAA4-FB7BA2B947B1}" dt="2020-06-19T09:18:50.191" v="5170"/>
          <ac:grpSpMkLst>
            <pc:docMk/>
            <pc:sldMk cId="2858277977" sldId="523"/>
            <ac:grpSpMk id="1570" creationId="{C694BB27-36D4-4275-91B7-8F8428AC4832}"/>
          </ac:grpSpMkLst>
        </pc:grpChg>
        <pc:grpChg chg="add mod">
          <ac:chgData name="Ragnhild Halvorsrud" userId="917ea340-fd63-490f-a7db-68428d24cf32" providerId="ADAL" clId="{3F26B701-AADC-4668-AAA4-FB7BA2B947B1}" dt="2020-06-19T09:33:23.457" v="6760" actId="1076"/>
          <ac:grpSpMkLst>
            <pc:docMk/>
            <pc:sldMk cId="2858277977" sldId="523"/>
            <ac:grpSpMk id="1820" creationId="{1A895D49-DD88-4B99-97AC-98171CB01988}"/>
          </ac:grpSpMkLst>
        </pc:grpChg>
        <pc:grpChg chg="mod">
          <ac:chgData name="Ragnhild Halvorsrud" userId="917ea340-fd63-490f-a7db-68428d24cf32" providerId="ADAL" clId="{3F26B701-AADC-4668-AAA4-FB7BA2B947B1}" dt="2020-06-19T09:18:56.232" v="5174"/>
          <ac:grpSpMkLst>
            <pc:docMk/>
            <pc:sldMk cId="2858277977" sldId="523"/>
            <ac:grpSpMk id="1821" creationId="{4176CA68-2584-4627-81AA-87D07116749D}"/>
          </ac:grpSpMkLst>
        </pc:grpChg>
        <pc:grpChg chg="mod">
          <ac:chgData name="Ragnhild Halvorsrud" userId="917ea340-fd63-490f-a7db-68428d24cf32" providerId="ADAL" clId="{3F26B701-AADC-4668-AAA4-FB7BA2B947B1}" dt="2020-06-19T09:18:56.232" v="5174"/>
          <ac:grpSpMkLst>
            <pc:docMk/>
            <pc:sldMk cId="2858277977" sldId="523"/>
            <ac:grpSpMk id="1870" creationId="{6E0D2282-6570-4F68-A2E6-C2C7037FD5B8}"/>
          </ac:grpSpMkLst>
        </pc:grpChg>
        <pc:grpChg chg="mod">
          <ac:chgData name="Ragnhild Halvorsrud" userId="917ea340-fd63-490f-a7db-68428d24cf32" providerId="ADAL" clId="{3F26B701-AADC-4668-AAA4-FB7BA2B947B1}" dt="2020-06-19T09:18:56.232" v="5174"/>
          <ac:grpSpMkLst>
            <pc:docMk/>
            <pc:sldMk cId="2858277977" sldId="523"/>
            <ac:grpSpMk id="1871" creationId="{D46049BD-D168-4352-8222-841ED2111E8E}"/>
          </ac:grpSpMkLst>
        </pc:grpChg>
        <pc:picChg chg="add del mod">
          <ac:chgData name="Ragnhild Halvorsrud" userId="917ea340-fd63-490f-a7db-68428d24cf32" providerId="ADAL" clId="{3F26B701-AADC-4668-AAA4-FB7BA2B947B1}" dt="2020-06-19T09:17:33.445" v="5158"/>
          <ac:picMkLst>
            <pc:docMk/>
            <pc:sldMk cId="2858277977" sldId="523"/>
            <ac:picMk id="612" creationId="{1B4FE05C-E6B9-4F12-BB11-4261609DA7F5}"/>
          </ac:picMkLst>
        </pc:picChg>
        <pc:picChg chg="add del mod">
          <ac:chgData name="Ragnhild Halvorsrud" userId="917ea340-fd63-490f-a7db-68428d24cf32" providerId="ADAL" clId="{3F26B701-AADC-4668-AAA4-FB7BA2B947B1}" dt="2020-06-19T09:17:47.506" v="5162"/>
          <ac:picMkLst>
            <pc:docMk/>
            <pc:sldMk cId="2858277977" sldId="523"/>
            <ac:picMk id="914" creationId="{15C21A70-C8C2-4827-B89B-33F2A67613D6}"/>
          </ac:picMkLst>
        </pc:picChg>
        <pc:picChg chg="add del mod">
          <ac:chgData name="Ragnhild Halvorsrud" userId="917ea340-fd63-490f-a7db-68428d24cf32" providerId="ADAL" clId="{3F26B701-AADC-4668-AAA4-FB7BA2B947B1}" dt="2020-06-19T09:18:16.536" v="5165"/>
          <ac:picMkLst>
            <pc:docMk/>
            <pc:sldMk cId="2858277977" sldId="523"/>
            <ac:picMk id="1216" creationId="{9F21D072-6210-4F44-9CC3-D756A04135F4}"/>
          </ac:picMkLst>
        </pc:picChg>
        <pc:picChg chg="add del mod">
          <ac:chgData name="Ragnhild Halvorsrud" userId="917ea340-fd63-490f-a7db-68428d24cf32" providerId="ADAL" clId="{3F26B701-AADC-4668-AAA4-FB7BA2B947B1}" dt="2020-06-19T09:18:41.401" v="5169"/>
          <ac:picMkLst>
            <pc:docMk/>
            <pc:sldMk cId="2858277977" sldId="523"/>
            <ac:picMk id="1518" creationId="{25410F17-69A9-4F63-B7A6-E5D57C52F0C8}"/>
          </ac:picMkLst>
        </pc:picChg>
        <pc:picChg chg="add mod">
          <ac:chgData name="Ragnhild Halvorsrud" userId="917ea340-fd63-490f-a7db-68428d24cf32" providerId="ADAL" clId="{3F26B701-AADC-4668-AAA4-FB7BA2B947B1}" dt="2020-06-19T09:41:27.888" v="7070" actId="1076"/>
          <ac:picMkLst>
            <pc:docMk/>
            <pc:sldMk cId="2858277977" sldId="523"/>
            <ac:picMk id="2122" creationId="{00303C42-1B15-49B9-A85D-C255E3B27ADA}"/>
          </ac:picMkLst>
        </pc:picChg>
        <pc:picChg chg="add mod">
          <ac:chgData name="Ragnhild Halvorsrud" userId="917ea340-fd63-490f-a7db-68428d24cf32" providerId="ADAL" clId="{3F26B701-AADC-4668-AAA4-FB7BA2B947B1}" dt="2020-06-19T09:47:43.096" v="7434" actId="1076"/>
          <ac:picMkLst>
            <pc:docMk/>
            <pc:sldMk cId="2858277977" sldId="523"/>
            <ac:picMk id="2128" creationId="{99ABDC2B-294A-4818-BB16-0711835468CF}"/>
          </ac:picMkLst>
        </pc:picChg>
        <pc:picChg chg="add mod">
          <ac:chgData name="Ragnhild Halvorsrud" userId="917ea340-fd63-490f-a7db-68428d24cf32" providerId="ADAL" clId="{3F26B701-AADC-4668-AAA4-FB7BA2B947B1}" dt="2020-06-19T16:51:54.320" v="12457" actId="1076"/>
          <ac:picMkLst>
            <pc:docMk/>
            <pc:sldMk cId="2858277977" sldId="523"/>
            <ac:picMk id="2138" creationId="{F0A6152F-810E-4064-A61E-3B13EA83CCF7}"/>
          </ac:picMkLst>
        </pc:picChg>
        <pc:cxnChg chg="mod">
          <ac:chgData name="Ragnhild Halvorsrud" userId="917ea340-fd63-490f-a7db-68428d24cf32" providerId="ADAL" clId="{3F26B701-AADC-4668-AAA4-FB7BA2B947B1}" dt="2020-06-19T09:17:11.218" v="5156" actId="478"/>
          <ac:cxnSpMkLst>
            <pc:docMk/>
            <pc:sldMk cId="2858277977" sldId="523"/>
            <ac:cxnSpMk id="5" creationId="{BF297F20-3FA6-4BA0-9191-3821B4BA3CF5}"/>
          </ac:cxnSpMkLst>
        </pc:cxnChg>
        <pc:cxnChg chg="mod">
          <ac:chgData name="Ragnhild Halvorsrud" userId="917ea340-fd63-490f-a7db-68428d24cf32" providerId="ADAL" clId="{3F26B701-AADC-4668-AAA4-FB7BA2B947B1}" dt="2020-06-19T09:17:11.218" v="5156" actId="478"/>
          <ac:cxnSpMkLst>
            <pc:docMk/>
            <pc:sldMk cId="2858277977" sldId="523"/>
            <ac:cxnSpMk id="14" creationId="{FD4865EE-E968-4420-B5F7-E8AB332B39FB}"/>
          </ac:cxnSpMkLst>
        </pc:cxnChg>
        <pc:cxnChg chg="mod">
          <ac:chgData name="Ragnhild Halvorsrud" userId="917ea340-fd63-490f-a7db-68428d24cf32" providerId="ADAL" clId="{3F26B701-AADC-4668-AAA4-FB7BA2B947B1}" dt="2020-06-19T09:17:11.218" v="5156" actId="478"/>
          <ac:cxnSpMkLst>
            <pc:docMk/>
            <pc:sldMk cId="2858277977" sldId="523"/>
            <ac:cxnSpMk id="23" creationId="{328CB6ED-3E65-4292-A537-3BEDD379011E}"/>
          </ac:cxnSpMkLst>
        </pc:cxnChg>
        <pc:cxnChg chg="mod">
          <ac:chgData name="Ragnhild Halvorsrud" userId="917ea340-fd63-490f-a7db-68428d24cf32" providerId="ADAL" clId="{3F26B701-AADC-4668-AAA4-FB7BA2B947B1}" dt="2020-06-19T09:17:11.218" v="5156" actId="478"/>
          <ac:cxnSpMkLst>
            <pc:docMk/>
            <pc:sldMk cId="2858277977" sldId="523"/>
            <ac:cxnSpMk id="32" creationId="{4B2D6B59-BF80-4920-B181-1A26736C43B7}"/>
          </ac:cxnSpMkLst>
        </pc:cxnChg>
        <pc:cxnChg chg="mod">
          <ac:chgData name="Ragnhild Halvorsrud" userId="917ea340-fd63-490f-a7db-68428d24cf32" providerId="ADAL" clId="{3F26B701-AADC-4668-AAA4-FB7BA2B947B1}" dt="2020-06-19T09:17:11.218" v="5156" actId="478"/>
          <ac:cxnSpMkLst>
            <pc:docMk/>
            <pc:sldMk cId="2858277977" sldId="523"/>
            <ac:cxnSpMk id="41" creationId="{0D829C62-5945-479C-9D47-3AB5465B9A8D}"/>
          </ac:cxnSpMkLst>
        </pc:cxnChg>
        <pc:cxnChg chg="mod">
          <ac:chgData name="Ragnhild Halvorsrud" userId="917ea340-fd63-490f-a7db-68428d24cf32" providerId="ADAL" clId="{3F26B701-AADC-4668-AAA4-FB7BA2B947B1}" dt="2020-06-19T09:17:11.218" v="5156" actId="478"/>
          <ac:cxnSpMkLst>
            <pc:docMk/>
            <pc:sldMk cId="2858277977" sldId="523"/>
            <ac:cxnSpMk id="50" creationId="{42FE404D-3A2F-43A9-A797-83DE7CA780F4}"/>
          </ac:cxnSpMkLst>
        </pc:cxnChg>
        <pc:cxnChg chg="mod">
          <ac:chgData name="Ragnhild Halvorsrud" userId="917ea340-fd63-490f-a7db-68428d24cf32" providerId="ADAL" clId="{3F26B701-AADC-4668-AAA4-FB7BA2B947B1}" dt="2020-06-19T09:17:11.218" v="5156" actId="478"/>
          <ac:cxnSpMkLst>
            <pc:docMk/>
            <pc:sldMk cId="2858277977" sldId="523"/>
            <ac:cxnSpMk id="65" creationId="{A32523F6-633E-4D3D-B1EC-28BFB9D92D66}"/>
          </ac:cxnSpMkLst>
        </pc:cxnChg>
        <pc:cxnChg chg="mod">
          <ac:chgData name="Ragnhild Halvorsrud" userId="917ea340-fd63-490f-a7db-68428d24cf32" providerId="ADAL" clId="{3F26B701-AADC-4668-AAA4-FB7BA2B947B1}" dt="2020-06-19T09:17:11.218" v="5156" actId="478"/>
          <ac:cxnSpMkLst>
            <pc:docMk/>
            <pc:sldMk cId="2858277977" sldId="523"/>
            <ac:cxnSpMk id="66" creationId="{FE235409-C8F2-4D82-8053-17784B1682C9}"/>
          </ac:cxnSpMkLst>
        </pc:cxnChg>
        <pc:cxnChg chg="mod">
          <ac:chgData name="Ragnhild Halvorsrud" userId="917ea340-fd63-490f-a7db-68428d24cf32" providerId="ADAL" clId="{3F26B701-AADC-4668-AAA4-FB7BA2B947B1}" dt="2020-06-19T09:17:11.218" v="5156" actId="478"/>
          <ac:cxnSpMkLst>
            <pc:docMk/>
            <pc:sldMk cId="2858277977" sldId="523"/>
            <ac:cxnSpMk id="67" creationId="{48EA1606-CD20-41ED-85D7-3E610F8D7E20}"/>
          </ac:cxnSpMkLst>
        </pc:cxnChg>
        <pc:cxnChg chg="mod">
          <ac:chgData name="Ragnhild Halvorsrud" userId="917ea340-fd63-490f-a7db-68428d24cf32" providerId="ADAL" clId="{3F26B701-AADC-4668-AAA4-FB7BA2B947B1}" dt="2020-06-19T09:17:11.218" v="5156" actId="478"/>
          <ac:cxnSpMkLst>
            <pc:docMk/>
            <pc:sldMk cId="2858277977" sldId="523"/>
            <ac:cxnSpMk id="68" creationId="{85C879F5-037A-439C-872E-59A4C9F46FA1}"/>
          </ac:cxnSpMkLst>
        </pc:cxnChg>
        <pc:cxnChg chg="mod">
          <ac:chgData name="Ragnhild Halvorsrud" userId="917ea340-fd63-490f-a7db-68428d24cf32" providerId="ADAL" clId="{3F26B701-AADC-4668-AAA4-FB7BA2B947B1}" dt="2020-06-19T09:17:11.218" v="5156" actId="478"/>
          <ac:cxnSpMkLst>
            <pc:docMk/>
            <pc:sldMk cId="2858277977" sldId="523"/>
            <ac:cxnSpMk id="69" creationId="{A3DDCE53-0961-4439-B7DC-8863D426EA06}"/>
          </ac:cxnSpMkLst>
        </pc:cxnChg>
        <pc:cxnChg chg="mod">
          <ac:chgData name="Ragnhild Halvorsrud" userId="917ea340-fd63-490f-a7db-68428d24cf32" providerId="ADAL" clId="{3F26B701-AADC-4668-AAA4-FB7BA2B947B1}" dt="2020-06-19T09:17:11.218" v="5156" actId="478"/>
          <ac:cxnSpMkLst>
            <pc:docMk/>
            <pc:sldMk cId="2858277977" sldId="523"/>
            <ac:cxnSpMk id="70" creationId="{6999A65C-A5AB-477F-8DD8-0C2B5ADF0675}"/>
          </ac:cxnSpMkLst>
        </pc:cxnChg>
        <pc:cxnChg chg="mod">
          <ac:chgData name="Ragnhild Halvorsrud" userId="917ea340-fd63-490f-a7db-68428d24cf32" providerId="ADAL" clId="{3F26B701-AADC-4668-AAA4-FB7BA2B947B1}" dt="2020-06-19T09:17:11.218" v="5156" actId="478"/>
          <ac:cxnSpMkLst>
            <pc:docMk/>
            <pc:sldMk cId="2858277977" sldId="523"/>
            <ac:cxnSpMk id="71" creationId="{0121D46C-82A6-4ECC-9411-E41FECE19911}"/>
          </ac:cxnSpMkLst>
        </pc:cxnChg>
        <pc:cxnChg chg="mod">
          <ac:chgData name="Ragnhild Halvorsrud" userId="917ea340-fd63-490f-a7db-68428d24cf32" providerId="ADAL" clId="{3F26B701-AADC-4668-AAA4-FB7BA2B947B1}" dt="2020-06-19T09:17:11.218" v="5156" actId="478"/>
          <ac:cxnSpMkLst>
            <pc:docMk/>
            <pc:sldMk cId="2858277977" sldId="523"/>
            <ac:cxnSpMk id="72" creationId="{8400B641-9332-486A-A572-C9303467D585}"/>
          </ac:cxnSpMkLst>
        </pc:cxnChg>
        <pc:cxnChg chg="mod">
          <ac:chgData name="Ragnhild Halvorsrud" userId="917ea340-fd63-490f-a7db-68428d24cf32" providerId="ADAL" clId="{3F26B701-AADC-4668-AAA4-FB7BA2B947B1}" dt="2020-06-19T09:17:11.218" v="5156" actId="478"/>
          <ac:cxnSpMkLst>
            <pc:docMk/>
            <pc:sldMk cId="2858277977" sldId="523"/>
            <ac:cxnSpMk id="73" creationId="{67477189-C449-4B67-8F56-49EECEE24A74}"/>
          </ac:cxnSpMkLst>
        </pc:cxnChg>
        <pc:cxnChg chg="mod">
          <ac:chgData name="Ragnhild Halvorsrud" userId="917ea340-fd63-490f-a7db-68428d24cf32" providerId="ADAL" clId="{3F26B701-AADC-4668-AAA4-FB7BA2B947B1}" dt="2020-06-19T09:17:11.218" v="5156" actId="478"/>
          <ac:cxnSpMkLst>
            <pc:docMk/>
            <pc:sldMk cId="2858277977" sldId="523"/>
            <ac:cxnSpMk id="74" creationId="{89FF4413-99E6-46D5-9751-27C6466C8F1B}"/>
          </ac:cxnSpMkLst>
        </pc:cxnChg>
        <pc:cxnChg chg="del mod">
          <ac:chgData name="Ragnhild Halvorsrud" userId="917ea340-fd63-490f-a7db-68428d24cf32" providerId="ADAL" clId="{3F26B701-AADC-4668-AAA4-FB7BA2B947B1}" dt="2020-06-19T09:17:11.218" v="5156" actId="478"/>
          <ac:cxnSpMkLst>
            <pc:docMk/>
            <pc:sldMk cId="2858277977" sldId="523"/>
            <ac:cxnSpMk id="75" creationId="{41C7FA3C-E180-4406-9098-58A281F9FE70}"/>
          </ac:cxnSpMkLst>
        </pc:cxnChg>
        <pc:cxnChg chg="del mod">
          <ac:chgData name="Ragnhild Halvorsrud" userId="917ea340-fd63-490f-a7db-68428d24cf32" providerId="ADAL" clId="{3F26B701-AADC-4668-AAA4-FB7BA2B947B1}" dt="2020-06-19T09:17:11.218" v="5156" actId="478"/>
          <ac:cxnSpMkLst>
            <pc:docMk/>
            <pc:sldMk cId="2858277977" sldId="523"/>
            <ac:cxnSpMk id="82" creationId="{C8434A13-377D-4619-B914-8B6370CFFF5B}"/>
          </ac:cxnSpMkLst>
        </pc:cxnChg>
        <pc:cxnChg chg="del mod">
          <ac:chgData name="Ragnhild Halvorsrud" userId="917ea340-fd63-490f-a7db-68428d24cf32" providerId="ADAL" clId="{3F26B701-AADC-4668-AAA4-FB7BA2B947B1}" dt="2020-06-19T09:17:11.218" v="5156" actId="478"/>
          <ac:cxnSpMkLst>
            <pc:docMk/>
            <pc:sldMk cId="2858277977" sldId="523"/>
            <ac:cxnSpMk id="89" creationId="{74B300FC-3422-4577-AB78-9A9D11F59375}"/>
          </ac:cxnSpMkLst>
        </pc:cxnChg>
        <pc:cxnChg chg="del mod">
          <ac:chgData name="Ragnhild Halvorsrud" userId="917ea340-fd63-490f-a7db-68428d24cf32" providerId="ADAL" clId="{3F26B701-AADC-4668-AAA4-FB7BA2B947B1}" dt="2020-06-19T09:17:11.218" v="5156" actId="478"/>
          <ac:cxnSpMkLst>
            <pc:docMk/>
            <pc:sldMk cId="2858277977" sldId="523"/>
            <ac:cxnSpMk id="96" creationId="{083B3AAE-7973-42EF-9821-FFC414B14826}"/>
          </ac:cxnSpMkLst>
        </pc:cxnChg>
        <pc:cxnChg chg="del mod">
          <ac:chgData name="Ragnhild Halvorsrud" userId="917ea340-fd63-490f-a7db-68428d24cf32" providerId="ADAL" clId="{3F26B701-AADC-4668-AAA4-FB7BA2B947B1}" dt="2020-06-19T09:17:11.218" v="5156" actId="478"/>
          <ac:cxnSpMkLst>
            <pc:docMk/>
            <pc:sldMk cId="2858277977" sldId="523"/>
            <ac:cxnSpMk id="103" creationId="{F5BF84BF-5DC3-4865-AFDE-E27FB9B900FC}"/>
          </ac:cxnSpMkLst>
        </pc:cxnChg>
        <pc:cxnChg chg="del mod">
          <ac:chgData name="Ragnhild Halvorsrud" userId="917ea340-fd63-490f-a7db-68428d24cf32" providerId="ADAL" clId="{3F26B701-AADC-4668-AAA4-FB7BA2B947B1}" dt="2020-06-19T09:17:11.218" v="5156" actId="478"/>
          <ac:cxnSpMkLst>
            <pc:docMk/>
            <pc:sldMk cId="2858277977" sldId="523"/>
            <ac:cxnSpMk id="115" creationId="{A6C8085A-0F68-43E7-8B42-41E4EF81537A}"/>
          </ac:cxnSpMkLst>
        </pc:cxnChg>
        <pc:cxnChg chg="del mod">
          <ac:chgData name="Ragnhild Halvorsrud" userId="917ea340-fd63-490f-a7db-68428d24cf32" providerId="ADAL" clId="{3F26B701-AADC-4668-AAA4-FB7BA2B947B1}" dt="2020-06-19T09:17:11.218" v="5156" actId="478"/>
          <ac:cxnSpMkLst>
            <pc:docMk/>
            <pc:sldMk cId="2858277977" sldId="523"/>
            <ac:cxnSpMk id="116" creationId="{B716392A-6359-46B7-AE6C-75BC81AAB18A}"/>
          </ac:cxnSpMkLst>
        </pc:cxnChg>
        <pc:cxnChg chg="del mod">
          <ac:chgData name="Ragnhild Halvorsrud" userId="917ea340-fd63-490f-a7db-68428d24cf32" providerId="ADAL" clId="{3F26B701-AADC-4668-AAA4-FB7BA2B947B1}" dt="2020-06-19T09:17:11.218" v="5156" actId="478"/>
          <ac:cxnSpMkLst>
            <pc:docMk/>
            <pc:sldMk cId="2858277977" sldId="523"/>
            <ac:cxnSpMk id="117" creationId="{00E96EC2-B011-498F-B22F-81C6C558C601}"/>
          </ac:cxnSpMkLst>
        </pc:cxnChg>
        <pc:cxnChg chg="del mod">
          <ac:chgData name="Ragnhild Halvorsrud" userId="917ea340-fd63-490f-a7db-68428d24cf32" providerId="ADAL" clId="{3F26B701-AADC-4668-AAA4-FB7BA2B947B1}" dt="2020-06-19T09:17:11.218" v="5156" actId="478"/>
          <ac:cxnSpMkLst>
            <pc:docMk/>
            <pc:sldMk cId="2858277977" sldId="523"/>
            <ac:cxnSpMk id="118" creationId="{36C44676-DD9D-41FC-B2F3-684072ECE760}"/>
          </ac:cxnSpMkLst>
        </pc:cxnChg>
        <pc:cxnChg chg="del mod">
          <ac:chgData name="Ragnhild Halvorsrud" userId="917ea340-fd63-490f-a7db-68428d24cf32" providerId="ADAL" clId="{3F26B701-AADC-4668-AAA4-FB7BA2B947B1}" dt="2020-06-19T09:17:11.218" v="5156" actId="478"/>
          <ac:cxnSpMkLst>
            <pc:docMk/>
            <pc:sldMk cId="2858277977" sldId="523"/>
            <ac:cxnSpMk id="119" creationId="{C16B030C-54FA-4016-8C09-A816A632937A}"/>
          </ac:cxnSpMkLst>
        </pc:cxnChg>
        <pc:cxnChg chg="del mod">
          <ac:chgData name="Ragnhild Halvorsrud" userId="917ea340-fd63-490f-a7db-68428d24cf32" providerId="ADAL" clId="{3F26B701-AADC-4668-AAA4-FB7BA2B947B1}" dt="2020-06-19T09:17:11.218" v="5156" actId="478"/>
          <ac:cxnSpMkLst>
            <pc:docMk/>
            <pc:sldMk cId="2858277977" sldId="523"/>
            <ac:cxnSpMk id="120" creationId="{36195B1F-F322-4EB8-83FB-137A1AF4F681}"/>
          </ac:cxnSpMkLst>
        </pc:cxnChg>
        <pc:cxnChg chg="del mod">
          <ac:chgData name="Ragnhild Halvorsrud" userId="917ea340-fd63-490f-a7db-68428d24cf32" providerId="ADAL" clId="{3F26B701-AADC-4668-AAA4-FB7BA2B947B1}" dt="2020-06-19T09:17:11.218" v="5156" actId="478"/>
          <ac:cxnSpMkLst>
            <pc:docMk/>
            <pc:sldMk cId="2858277977" sldId="523"/>
            <ac:cxnSpMk id="121" creationId="{24024EB9-A66F-4793-90D6-A790F65036D7}"/>
          </ac:cxnSpMkLst>
        </pc:cxnChg>
        <pc:cxnChg chg="del mod">
          <ac:chgData name="Ragnhild Halvorsrud" userId="917ea340-fd63-490f-a7db-68428d24cf32" providerId="ADAL" clId="{3F26B701-AADC-4668-AAA4-FB7BA2B947B1}" dt="2020-06-19T09:17:11.218" v="5156" actId="478"/>
          <ac:cxnSpMkLst>
            <pc:docMk/>
            <pc:sldMk cId="2858277977" sldId="523"/>
            <ac:cxnSpMk id="122" creationId="{8E4DA92D-7A2B-4AD4-99C5-2A9F43F48CE5}"/>
          </ac:cxnSpMkLst>
        </pc:cxnChg>
        <pc:cxnChg chg="mod">
          <ac:chgData name="Ragnhild Halvorsrud" userId="917ea340-fd63-490f-a7db-68428d24cf32" providerId="ADAL" clId="{3F26B701-AADC-4668-AAA4-FB7BA2B947B1}" dt="2020-06-19T09:17:11.218" v="5156" actId="478"/>
          <ac:cxnSpMkLst>
            <pc:docMk/>
            <pc:sldMk cId="2858277977" sldId="523"/>
            <ac:cxnSpMk id="124" creationId="{220FFA6D-1166-4D15-BCB8-03D50BF14374}"/>
          </ac:cxnSpMkLst>
        </pc:cxnChg>
        <pc:cxnChg chg="mod">
          <ac:chgData name="Ragnhild Halvorsrud" userId="917ea340-fd63-490f-a7db-68428d24cf32" providerId="ADAL" clId="{3F26B701-AADC-4668-AAA4-FB7BA2B947B1}" dt="2020-06-19T09:17:11.218" v="5156" actId="478"/>
          <ac:cxnSpMkLst>
            <pc:docMk/>
            <pc:sldMk cId="2858277977" sldId="523"/>
            <ac:cxnSpMk id="132" creationId="{F0A21B40-0B75-451C-A8A3-3E46B1F63BA6}"/>
          </ac:cxnSpMkLst>
        </pc:cxnChg>
        <pc:cxnChg chg="mod">
          <ac:chgData name="Ragnhild Halvorsrud" userId="917ea340-fd63-490f-a7db-68428d24cf32" providerId="ADAL" clId="{3F26B701-AADC-4668-AAA4-FB7BA2B947B1}" dt="2020-06-19T09:17:11.218" v="5156" actId="478"/>
          <ac:cxnSpMkLst>
            <pc:docMk/>
            <pc:sldMk cId="2858277977" sldId="523"/>
            <ac:cxnSpMk id="140" creationId="{3E663377-0C5E-4D3F-88AC-90A4FF04DBF3}"/>
          </ac:cxnSpMkLst>
        </pc:cxnChg>
        <pc:cxnChg chg="mod">
          <ac:chgData name="Ragnhild Halvorsrud" userId="917ea340-fd63-490f-a7db-68428d24cf32" providerId="ADAL" clId="{3F26B701-AADC-4668-AAA4-FB7BA2B947B1}" dt="2020-06-19T09:17:11.218" v="5156" actId="478"/>
          <ac:cxnSpMkLst>
            <pc:docMk/>
            <pc:sldMk cId="2858277977" sldId="523"/>
            <ac:cxnSpMk id="148" creationId="{B955446B-B971-4518-A37A-BD0E82066D9C}"/>
          </ac:cxnSpMkLst>
        </pc:cxnChg>
        <pc:cxnChg chg="mod">
          <ac:chgData name="Ragnhild Halvorsrud" userId="917ea340-fd63-490f-a7db-68428d24cf32" providerId="ADAL" clId="{3F26B701-AADC-4668-AAA4-FB7BA2B947B1}" dt="2020-06-19T09:17:11.218" v="5156" actId="478"/>
          <ac:cxnSpMkLst>
            <pc:docMk/>
            <pc:sldMk cId="2858277977" sldId="523"/>
            <ac:cxnSpMk id="156" creationId="{773FE097-4970-40F2-8FA6-126F1E1EDB98}"/>
          </ac:cxnSpMkLst>
        </pc:cxnChg>
        <pc:cxnChg chg="mod">
          <ac:chgData name="Ragnhild Halvorsrud" userId="917ea340-fd63-490f-a7db-68428d24cf32" providerId="ADAL" clId="{3F26B701-AADC-4668-AAA4-FB7BA2B947B1}" dt="2020-06-19T09:17:11.218" v="5156" actId="478"/>
          <ac:cxnSpMkLst>
            <pc:docMk/>
            <pc:sldMk cId="2858277977" sldId="523"/>
            <ac:cxnSpMk id="169" creationId="{97691A14-2916-40ED-A554-1F9D82225DF2}"/>
          </ac:cxnSpMkLst>
        </pc:cxnChg>
        <pc:cxnChg chg="mod">
          <ac:chgData name="Ragnhild Halvorsrud" userId="917ea340-fd63-490f-a7db-68428d24cf32" providerId="ADAL" clId="{3F26B701-AADC-4668-AAA4-FB7BA2B947B1}" dt="2020-06-19T09:17:11.218" v="5156" actId="478"/>
          <ac:cxnSpMkLst>
            <pc:docMk/>
            <pc:sldMk cId="2858277977" sldId="523"/>
            <ac:cxnSpMk id="170" creationId="{533D3966-A848-4035-A546-31667EB347E5}"/>
          </ac:cxnSpMkLst>
        </pc:cxnChg>
        <pc:cxnChg chg="mod">
          <ac:chgData name="Ragnhild Halvorsrud" userId="917ea340-fd63-490f-a7db-68428d24cf32" providerId="ADAL" clId="{3F26B701-AADC-4668-AAA4-FB7BA2B947B1}" dt="2020-06-19T09:17:11.218" v="5156" actId="478"/>
          <ac:cxnSpMkLst>
            <pc:docMk/>
            <pc:sldMk cId="2858277977" sldId="523"/>
            <ac:cxnSpMk id="171" creationId="{708AF8C5-B905-49FA-A2D8-A3DE8E9B23A5}"/>
          </ac:cxnSpMkLst>
        </pc:cxnChg>
        <pc:cxnChg chg="mod">
          <ac:chgData name="Ragnhild Halvorsrud" userId="917ea340-fd63-490f-a7db-68428d24cf32" providerId="ADAL" clId="{3F26B701-AADC-4668-AAA4-FB7BA2B947B1}" dt="2020-06-19T09:17:11.218" v="5156" actId="478"/>
          <ac:cxnSpMkLst>
            <pc:docMk/>
            <pc:sldMk cId="2858277977" sldId="523"/>
            <ac:cxnSpMk id="172" creationId="{5E522936-5969-49CC-8C1E-23956C20E781}"/>
          </ac:cxnSpMkLst>
        </pc:cxnChg>
        <pc:cxnChg chg="mod">
          <ac:chgData name="Ragnhild Halvorsrud" userId="917ea340-fd63-490f-a7db-68428d24cf32" providerId="ADAL" clId="{3F26B701-AADC-4668-AAA4-FB7BA2B947B1}" dt="2020-06-19T09:17:11.218" v="5156" actId="478"/>
          <ac:cxnSpMkLst>
            <pc:docMk/>
            <pc:sldMk cId="2858277977" sldId="523"/>
            <ac:cxnSpMk id="173" creationId="{1FCFEF8A-8E6A-45B8-B619-97633C1AFC07}"/>
          </ac:cxnSpMkLst>
        </pc:cxnChg>
        <pc:cxnChg chg="mod">
          <ac:chgData name="Ragnhild Halvorsrud" userId="917ea340-fd63-490f-a7db-68428d24cf32" providerId="ADAL" clId="{3F26B701-AADC-4668-AAA4-FB7BA2B947B1}" dt="2020-06-19T09:17:11.218" v="5156" actId="478"/>
          <ac:cxnSpMkLst>
            <pc:docMk/>
            <pc:sldMk cId="2858277977" sldId="523"/>
            <ac:cxnSpMk id="174" creationId="{5F64F3D5-76C8-4C30-B916-3923F553689D}"/>
          </ac:cxnSpMkLst>
        </pc:cxnChg>
        <pc:cxnChg chg="mod">
          <ac:chgData name="Ragnhild Halvorsrud" userId="917ea340-fd63-490f-a7db-68428d24cf32" providerId="ADAL" clId="{3F26B701-AADC-4668-AAA4-FB7BA2B947B1}" dt="2020-06-19T09:17:11.218" v="5156" actId="478"/>
          <ac:cxnSpMkLst>
            <pc:docMk/>
            <pc:sldMk cId="2858277977" sldId="523"/>
            <ac:cxnSpMk id="175" creationId="{5849952E-1ACF-4351-B771-3D3A166B1B77}"/>
          </ac:cxnSpMkLst>
        </pc:cxnChg>
        <pc:cxnChg chg="mod">
          <ac:chgData name="Ragnhild Halvorsrud" userId="917ea340-fd63-490f-a7db-68428d24cf32" providerId="ADAL" clId="{3F26B701-AADC-4668-AAA4-FB7BA2B947B1}" dt="2020-06-19T09:17:11.218" v="5156" actId="478"/>
          <ac:cxnSpMkLst>
            <pc:docMk/>
            <pc:sldMk cId="2858277977" sldId="523"/>
            <ac:cxnSpMk id="176" creationId="{A9BBF020-0B72-4B0C-9C70-2D554E886E5B}"/>
          </ac:cxnSpMkLst>
        </pc:cxnChg>
        <pc:cxnChg chg="mod">
          <ac:chgData name="Ragnhild Halvorsrud" userId="917ea340-fd63-490f-a7db-68428d24cf32" providerId="ADAL" clId="{3F26B701-AADC-4668-AAA4-FB7BA2B947B1}" dt="2020-06-19T09:17:11.218" v="5156" actId="478"/>
          <ac:cxnSpMkLst>
            <pc:docMk/>
            <pc:sldMk cId="2858277977" sldId="523"/>
            <ac:cxnSpMk id="178" creationId="{F430BDFD-3E60-40BD-A5E0-64104408656A}"/>
          </ac:cxnSpMkLst>
        </pc:cxnChg>
        <pc:cxnChg chg="mod">
          <ac:chgData name="Ragnhild Halvorsrud" userId="917ea340-fd63-490f-a7db-68428d24cf32" providerId="ADAL" clId="{3F26B701-AADC-4668-AAA4-FB7BA2B947B1}" dt="2020-06-19T09:17:11.218" v="5156" actId="478"/>
          <ac:cxnSpMkLst>
            <pc:docMk/>
            <pc:sldMk cId="2858277977" sldId="523"/>
            <ac:cxnSpMk id="182" creationId="{FB117DBB-4D7C-4897-8118-5829C8420035}"/>
          </ac:cxnSpMkLst>
        </pc:cxnChg>
        <pc:cxnChg chg="mod">
          <ac:chgData name="Ragnhild Halvorsrud" userId="917ea340-fd63-490f-a7db-68428d24cf32" providerId="ADAL" clId="{3F26B701-AADC-4668-AAA4-FB7BA2B947B1}" dt="2020-06-19T09:17:11.218" v="5156" actId="478"/>
          <ac:cxnSpMkLst>
            <pc:docMk/>
            <pc:sldMk cId="2858277977" sldId="523"/>
            <ac:cxnSpMk id="186" creationId="{4FA8656B-8277-4E52-93B0-93780F8171BC}"/>
          </ac:cxnSpMkLst>
        </pc:cxnChg>
        <pc:cxnChg chg="mod">
          <ac:chgData name="Ragnhild Halvorsrud" userId="917ea340-fd63-490f-a7db-68428d24cf32" providerId="ADAL" clId="{3F26B701-AADC-4668-AAA4-FB7BA2B947B1}" dt="2020-06-19T09:17:11.218" v="5156" actId="478"/>
          <ac:cxnSpMkLst>
            <pc:docMk/>
            <pc:sldMk cId="2858277977" sldId="523"/>
            <ac:cxnSpMk id="189" creationId="{1F69DC00-BC7F-41CD-A4FD-8E57AF443416}"/>
          </ac:cxnSpMkLst>
        </pc:cxnChg>
        <pc:cxnChg chg="del mod">
          <ac:chgData name="Ragnhild Halvorsrud" userId="917ea340-fd63-490f-a7db-68428d24cf32" providerId="ADAL" clId="{3F26B701-AADC-4668-AAA4-FB7BA2B947B1}" dt="2020-06-19T09:17:11.218" v="5156" actId="478"/>
          <ac:cxnSpMkLst>
            <pc:docMk/>
            <pc:sldMk cId="2858277977" sldId="523"/>
            <ac:cxnSpMk id="190" creationId="{3C5CCF92-5D3D-4820-AF3E-DC52C03A2E71}"/>
          </ac:cxnSpMkLst>
        </pc:cxnChg>
        <pc:cxnChg chg="del mod">
          <ac:chgData name="Ragnhild Halvorsrud" userId="917ea340-fd63-490f-a7db-68428d24cf32" providerId="ADAL" clId="{3F26B701-AADC-4668-AAA4-FB7BA2B947B1}" dt="2020-06-19T09:17:11.218" v="5156" actId="478"/>
          <ac:cxnSpMkLst>
            <pc:docMk/>
            <pc:sldMk cId="2858277977" sldId="523"/>
            <ac:cxnSpMk id="196" creationId="{27FD458D-4CAC-43A8-984A-F168CF0A1BEC}"/>
          </ac:cxnSpMkLst>
        </pc:cxnChg>
        <pc:cxnChg chg="del mod">
          <ac:chgData name="Ragnhild Halvorsrud" userId="917ea340-fd63-490f-a7db-68428d24cf32" providerId="ADAL" clId="{3F26B701-AADC-4668-AAA4-FB7BA2B947B1}" dt="2020-06-19T09:17:11.218" v="5156" actId="478"/>
          <ac:cxnSpMkLst>
            <pc:docMk/>
            <pc:sldMk cId="2858277977" sldId="523"/>
            <ac:cxnSpMk id="198" creationId="{E4479A84-65D9-4E16-9E01-89EB06799EF9}"/>
          </ac:cxnSpMkLst>
        </pc:cxnChg>
        <pc:cxnChg chg="del mod">
          <ac:chgData name="Ragnhild Halvorsrud" userId="917ea340-fd63-490f-a7db-68428d24cf32" providerId="ADAL" clId="{3F26B701-AADC-4668-AAA4-FB7BA2B947B1}" dt="2020-06-19T09:17:11.218" v="5156" actId="478"/>
          <ac:cxnSpMkLst>
            <pc:docMk/>
            <pc:sldMk cId="2858277977" sldId="523"/>
            <ac:cxnSpMk id="204" creationId="{BCB84761-BEC8-4692-AAD7-6D21A85622CE}"/>
          </ac:cxnSpMkLst>
        </pc:cxnChg>
        <pc:cxnChg chg="del mod">
          <ac:chgData name="Ragnhild Halvorsrud" userId="917ea340-fd63-490f-a7db-68428d24cf32" providerId="ADAL" clId="{3F26B701-AADC-4668-AAA4-FB7BA2B947B1}" dt="2020-06-19T09:17:11.218" v="5156" actId="478"/>
          <ac:cxnSpMkLst>
            <pc:docMk/>
            <pc:sldMk cId="2858277977" sldId="523"/>
            <ac:cxnSpMk id="214" creationId="{109F0D0A-DC20-46D8-8012-AA6B3D021B8A}"/>
          </ac:cxnSpMkLst>
        </pc:cxnChg>
        <pc:cxnChg chg="del mod">
          <ac:chgData name="Ragnhild Halvorsrud" userId="917ea340-fd63-490f-a7db-68428d24cf32" providerId="ADAL" clId="{3F26B701-AADC-4668-AAA4-FB7BA2B947B1}" dt="2020-06-19T09:17:11.218" v="5156" actId="478"/>
          <ac:cxnSpMkLst>
            <pc:docMk/>
            <pc:sldMk cId="2858277977" sldId="523"/>
            <ac:cxnSpMk id="215" creationId="{BCC19FAC-4867-404B-955D-18DE2CB30C79}"/>
          </ac:cxnSpMkLst>
        </pc:cxnChg>
        <pc:cxnChg chg="del mod">
          <ac:chgData name="Ragnhild Halvorsrud" userId="917ea340-fd63-490f-a7db-68428d24cf32" providerId="ADAL" clId="{3F26B701-AADC-4668-AAA4-FB7BA2B947B1}" dt="2020-06-19T09:17:11.218" v="5156" actId="478"/>
          <ac:cxnSpMkLst>
            <pc:docMk/>
            <pc:sldMk cId="2858277977" sldId="523"/>
            <ac:cxnSpMk id="216" creationId="{0FA20378-BAC4-40EC-BE81-57D3DA4DA941}"/>
          </ac:cxnSpMkLst>
        </pc:cxnChg>
        <pc:cxnChg chg="del mod">
          <ac:chgData name="Ragnhild Halvorsrud" userId="917ea340-fd63-490f-a7db-68428d24cf32" providerId="ADAL" clId="{3F26B701-AADC-4668-AAA4-FB7BA2B947B1}" dt="2020-06-19T09:17:11.218" v="5156" actId="478"/>
          <ac:cxnSpMkLst>
            <pc:docMk/>
            <pc:sldMk cId="2858277977" sldId="523"/>
            <ac:cxnSpMk id="217" creationId="{4CC02713-F44D-443D-85C2-B1CE5AAFB899}"/>
          </ac:cxnSpMkLst>
        </pc:cxnChg>
        <pc:cxnChg chg="del mod">
          <ac:chgData name="Ragnhild Halvorsrud" userId="917ea340-fd63-490f-a7db-68428d24cf32" providerId="ADAL" clId="{3F26B701-AADC-4668-AAA4-FB7BA2B947B1}" dt="2020-06-19T09:17:11.218" v="5156" actId="478"/>
          <ac:cxnSpMkLst>
            <pc:docMk/>
            <pc:sldMk cId="2858277977" sldId="523"/>
            <ac:cxnSpMk id="218" creationId="{410FE770-A52E-4EF9-A51E-99FD1B4AACE6}"/>
          </ac:cxnSpMkLst>
        </pc:cxnChg>
        <pc:cxnChg chg="del mod">
          <ac:chgData name="Ragnhild Halvorsrud" userId="917ea340-fd63-490f-a7db-68428d24cf32" providerId="ADAL" clId="{3F26B701-AADC-4668-AAA4-FB7BA2B947B1}" dt="2020-06-19T09:17:11.218" v="5156" actId="478"/>
          <ac:cxnSpMkLst>
            <pc:docMk/>
            <pc:sldMk cId="2858277977" sldId="523"/>
            <ac:cxnSpMk id="219" creationId="{00481B7B-BD51-4558-9BE5-EB7427DE63FA}"/>
          </ac:cxnSpMkLst>
        </pc:cxnChg>
        <pc:cxnChg chg="del mod">
          <ac:chgData name="Ragnhild Halvorsrud" userId="917ea340-fd63-490f-a7db-68428d24cf32" providerId="ADAL" clId="{3F26B701-AADC-4668-AAA4-FB7BA2B947B1}" dt="2020-06-19T09:17:11.218" v="5156" actId="478"/>
          <ac:cxnSpMkLst>
            <pc:docMk/>
            <pc:sldMk cId="2858277977" sldId="523"/>
            <ac:cxnSpMk id="220" creationId="{F42A8645-2AB0-44DF-B2FA-F85077B75279}"/>
          </ac:cxnSpMkLst>
        </pc:cxnChg>
        <pc:cxnChg chg="del mod">
          <ac:chgData name="Ragnhild Halvorsrud" userId="917ea340-fd63-490f-a7db-68428d24cf32" providerId="ADAL" clId="{3F26B701-AADC-4668-AAA4-FB7BA2B947B1}" dt="2020-06-19T09:17:11.218" v="5156" actId="478"/>
          <ac:cxnSpMkLst>
            <pc:docMk/>
            <pc:sldMk cId="2858277977" sldId="523"/>
            <ac:cxnSpMk id="222" creationId="{6C8D2EAA-7D13-4F83-985C-BF0463BCB2C0}"/>
          </ac:cxnSpMkLst>
        </pc:cxnChg>
        <pc:cxnChg chg="del mod">
          <ac:chgData name="Ragnhild Halvorsrud" userId="917ea340-fd63-490f-a7db-68428d24cf32" providerId="ADAL" clId="{3F26B701-AADC-4668-AAA4-FB7BA2B947B1}" dt="2020-06-19T09:17:11.218" v="5156" actId="478"/>
          <ac:cxnSpMkLst>
            <pc:docMk/>
            <pc:sldMk cId="2858277977" sldId="523"/>
            <ac:cxnSpMk id="224" creationId="{39B3B52D-5967-4240-BCF7-077463DF4120}"/>
          </ac:cxnSpMkLst>
        </pc:cxnChg>
        <pc:cxnChg chg="del mod">
          <ac:chgData name="Ragnhild Halvorsrud" userId="917ea340-fd63-490f-a7db-68428d24cf32" providerId="ADAL" clId="{3F26B701-AADC-4668-AAA4-FB7BA2B947B1}" dt="2020-06-19T09:17:11.218" v="5156" actId="478"/>
          <ac:cxnSpMkLst>
            <pc:docMk/>
            <pc:sldMk cId="2858277977" sldId="523"/>
            <ac:cxnSpMk id="225" creationId="{A65CB5B3-9BD6-4F1A-8BC0-59BA5A25A0B8}"/>
          </ac:cxnSpMkLst>
        </pc:cxnChg>
        <pc:cxnChg chg="del mod">
          <ac:chgData name="Ragnhild Halvorsrud" userId="917ea340-fd63-490f-a7db-68428d24cf32" providerId="ADAL" clId="{3F26B701-AADC-4668-AAA4-FB7BA2B947B1}" dt="2020-06-19T09:17:11.218" v="5156" actId="478"/>
          <ac:cxnSpMkLst>
            <pc:docMk/>
            <pc:sldMk cId="2858277977" sldId="523"/>
            <ac:cxnSpMk id="228" creationId="{7D95B863-3362-4716-8592-49C88349627C}"/>
          </ac:cxnSpMkLst>
        </pc:cxnChg>
        <pc:cxnChg chg="del mod">
          <ac:chgData name="Ragnhild Halvorsrud" userId="917ea340-fd63-490f-a7db-68428d24cf32" providerId="ADAL" clId="{3F26B701-AADC-4668-AAA4-FB7BA2B947B1}" dt="2020-06-19T09:17:11.218" v="5156" actId="478"/>
          <ac:cxnSpMkLst>
            <pc:docMk/>
            <pc:sldMk cId="2858277977" sldId="523"/>
            <ac:cxnSpMk id="229" creationId="{6CA1ABCB-666E-4878-8AFC-4EF9C2633DD1}"/>
          </ac:cxnSpMkLst>
        </pc:cxnChg>
        <pc:cxnChg chg="del mod">
          <ac:chgData name="Ragnhild Halvorsrud" userId="917ea340-fd63-490f-a7db-68428d24cf32" providerId="ADAL" clId="{3F26B701-AADC-4668-AAA4-FB7BA2B947B1}" dt="2020-06-19T09:17:11.218" v="5156" actId="478"/>
          <ac:cxnSpMkLst>
            <pc:docMk/>
            <pc:sldMk cId="2858277977" sldId="523"/>
            <ac:cxnSpMk id="232" creationId="{25DEF4FF-6415-4C0B-94EE-F62E8CF42420}"/>
          </ac:cxnSpMkLst>
        </pc:cxnChg>
        <pc:cxnChg chg="del mod">
          <ac:chgData name="Ragnhild Halvorsrud" userId="917ea340-fd63-490f-a7db-68428d24cf32" providerId="ADAL" clId="{3F26B701-AADC-4668-AAA4-FB7BA2B947B1}" dt="2020-06-19T09:17:11.218" v="5156" actId="478"/>
          <ac:cxnSpMkLst>
            <pc:docMk/>
            <pc:sldMk cId="2858277977" sldId="523"/>
            <ac:cxnSpMk id="234" creationId="{D063C195-8D7C-4543-A211-06D7A6A17606}"/>
          </ac:cxnSpMkLst>
        </pc:cxnChg>
        <pc:cxnChg chg="del mod">
          <ac:chgData name="Ragnhild Halvorsrud" userId="917ea340-fd63-490f-a7db-68428d24cf32" providerId="ADAL" clId="{3F26B701-AADC-4668-AAA4-FB7BA2B947B1}" dt="2020-06-19T09:17:11.218" v="5156" actId="478"/>
          <ac:cxnSpMkLst>
            <pc:docMk/>
            <pc:sldMk cId="2858277977" sldId="523"/>
            <ac:cxnSpMk id="235" creationId="{05E5B2BF-F681-43B3-95AE-BC0F28EFB6F9}"/>
          </ac:cxnSpMkLst>
        </pc:cxnChg>
        <pc:cxnChg chg="del mod">
          <ac:chgData name="Ragnhild Halvorsrud" userId="917ea340-fd63-490f-a7db-68428d24cf32" providerId="ADAL" clId="{3F26B701-AADC-4668-AAA4-FB7BA2B947B1}" dt="2020-06-19T09:17:11.218" v="5156" actId="478"/>
          <ac:cxnSpMkLst>
            <pc:docMk/>
            <pc:sldMk cId="2858277977" sldId="523"/>
            <ac:cxnSpMk id="240" creationId="{29710DAE-18AD-4CEC-BC2E-6588AB2B7726}"/>
          </ac:cxnSpMkLst>
        </pc:cxnChg>
        <pc:cxnChg chg="del mod">
          <ac:chgData name="Ragnhild Halvorsrud" userId="917ea340-fd63-490f-a7db-68428d24cf32" providerId="ADAL" clId="{3F26B701-AADC-4668-AAA4-FB7BA2B947B1}" dt="2020-06-19T09:17:11.218" v="5156" actId="478"/>
          <ac:cxnSpMkLst>
            <pc:docMk/>
            <pc:sldMk cId="2858277977" sldId="523"/>
            <ac:cxnSpMk id="241" creationId="{B6FBA8A7-8E72-4D85-B08C-BEE7F8F7DDF1}"/>
          </ac:cxnSpMkLst>
        </pc:cxnChg>
        <pc:cxnChg chg="del mod">
          <ac:chgData name="Ragnhild Halvorsrud" userId="917ea340-fd63-490f-a7db-68428d24cf32" providerId="ADAL" clId="{3F26B701-AADC-4668-AAA4-FB7BA2B947B1}" dt="2020-06-19T09:17:11.218" v="5156" actId="478"/>
          <ac:cxnSpMkLst>
            <pc:docMk/>
            <pc:sldMk cId="2858277977" sldId="523"/>
            <ac:cxnSpMk id="242" creationId="{7154A460-98BC-4B3B-B627-E5DAE725307D}"/>
          </ac:cxnSpMkLst>
        </pc:cxnChg>
        <pc:cxnChg chg="del mod">
          <ac:chgData name="Ragnhild Halvorsrud" userId="917ea340-fd63-490f-a7db-68428d24cf32" providerId="ADAL" clId="{3F26B701-AADC-4668-AAA4-FB7BA2B947B1}" dt="2020-06-19T09:17:11.218" v="5156" actId="478"/>
          <ac:cxnSpMkLst>
            <pc:docMk/>
            <pc:sldMk cId="2858277977" sldId="523"/>
            <ac:cxnSpMk id="243" creationId="{6AED1F54-93AC-479E-843F-7C6E0F35A798}"/>
          </ac:cxnSpMkLst>
        </pc:cxnChg>
        <pc:cxnChg chg="del">
          <ac:chgData name="Ragnhild Halvorsrud" userId="917ea340-fd63-490f-a7db-68428d24cf32" providerId="ADAL" clId="{3F26B701-AADC-4668-AAA4-FB7BA2B947B1}" dt="2020-06-19T09:17:11.218" v="5156" actId="478"/>
          <ac:cxnSpMkLst>
            <pc:docMk/>
            <pc:sldMk cId="2858277977" sldId="523"/>
            <ac:cxnSpMk id="245" creationId="{D9E2F335-5730-41A6-93E3-482422B4DF7E}"/>
          </ac:cxnSpMkLst>
        </pc:cxnChg>
        <pc:cxnChg chg="del mod">
          <ac:chgData name="Ragnhild Halvorsrud" userId="917ea340-fd63-490f-a7db-68428d24cf32" providerId="ADAL" clId="{3F26B701-AADC-4668-AAA4-FB7BA2B947B1}" dt="2020-06-19T09:17:11.218" v="5156" actId="478"/>
          <ac:cxnSpMkLst>
            <pc:docMk/>
            <pc:sldMk cId="2858277977" sldId="523"/>
            <ac:cxnSpMk id="247" creationId="{933BDDBE-E1B2-4EEA-A423-946EB9623D85}"/>
          </ac:cxnSpMkLst>
        </pc:cxnChg>
        <pc:cxnChg chg="del mod">
          <ac:chgData name="Ragnhild Halvorsrud" userId="917ea340-fd63-490f-a7db-68428d24cf32" providerId="ADAL" clId="{3F26B701-AADC-4668-AAA4-FB7BA2B947B1}" dt="2020-06-19T09:17:11.218" v="5156" actId="478"/>
          <ac:cxnSpMkLst>
            <pc:docMk/>
            <pc:sldMk cId="2858277977" sldId="523"/>
            <ac:cxnSpMk id="248" creationId="{511796D2-BF0F-4434-BE95-E9CBAE8011BD}"/>
          </ac:cxnSpMkLst>
        </pc:cxnChg>
        <pc:cxnChg chg="del mod">
          <ac:chgData name="Ragnhild Halvorsrud" userId="917ea340-fd63-490f-a7db-68428d24cf32" providerId="ADAL" clId="{3F26B701-AADC-4668-AAA4-FB7BA2B947B1}" dt="2020-06-19T09:17:11.218" v="5156" actId="478"/>
          <ac:cxnSpMkLst>
            <pc:docMk/>
            <pc:sldMk cId="2858277977" sldId="523"/>
            <ac:cxnSpMk id="252" creationId="{36BC4F0B-9D4D-494B-967E-AC8AC0E22B63}"/>
          </ac:cxnSpMkLst>
        </pc:cxnChg>
        <pc:cxnChg chg="del mod">
          <ac:chgData name="Ragnhild Halvorsrud" userId="917ea340-fd63-490f-a7db-68428d24cf32" providerId="ADAL" clId="{3F26B701-AADC-4668-AAA4-FB7BA2B947B1}" dt="2020-06-19T09:17:11.218" v="5156" actId="478"/>
          <ac:cxnSpMkLst>
            <pc:docMk/>
            <pc:sldMk cId="2858277977" sldId="523"/>
            <ac:cxnSpMk id="256" creationId="{DC4681DC-AD63-45C9-8EEE-9900C631E8CE}"/>
          </ac:cxnSpMkLst>
        </pc:cxnChg>
        <pc:cxnChg chg="del mod">
          <ac:chgData name="Ragnhild Halvorsrud" userId="917ea340-fd63-490f-a7db-68428d24cf32" providerId="ADAL" clId="{3F26B701-AADC-4668-AAA4-FB7BA2B947B1}" dt="2020-06-19T09:17:11.218" v="5156" actId="478"/>
          <ac:cxnSpMkLst>
            <pc:docMk/>
            <pc:sldMk cId="2858277977" sldId="523"/>
            <ac:cxnSpMk id="257" creationId="{223F4C44-4B69-4ECB-BBE8-241ECF05CA7E}"/>
          </ac:cxnSpMkLst>
        </pc:cxnChg>
        <pc:cxnChg chg="del mod">
          <ac:chgData name="Ragnhild Halvorsrud" userId="917ea340-fd63-490f-a7db-68428d24cf32" providerId="ADAL" clId="{3F26B701-AADC-4668-AAA4-FB7BA2B947B1}" dt="2020-06-19T09:17:11.218" v="5156" actId="478"/>
          <ac:cxnSpMkLst>
            <pc:docMk/>
            <pc:sldMk cId="2858277977" sldId="523"/>
            <ac:cxnSpMk id="258" creationId="{5A15FD9C-BD98-49B0-AA73-30A4A48D890D}"/>
          </ac:cxnSpMkLst>
        </pc:cxnChg>
        <pc:cxnChg chg="del mod">
          <ac:chgData name="Ragnhild Halvorsrud" userId="917ea340-fd63-490f-a7db-68428d24cf32" providerId="ADAL" clId="{3F26B701-AADC-4668-AAA4-FB7BA2B947B1}" dt="2020-06-19T09:17:11.218" v="5156" actId="478"/>
          <ac:cxnSpMkLst>
            <pc:docMk/>
            <pc:sldMk cId="2858277977" sldId="523"/>
            <ac:cxnSpMk id="261" creationId="{282FF727-6A8E-4D66-8AD8-F766FFA66D82}"/>
          </ac:cxnSpMkLst>
        </pc:cxnChg>
        <pc:cxnChg chg="del mod">
          <ac:chgData name="Ragnhild Halvorsrud" userId="917ea340-fd63-490f-a7db-68428d24cf32" providerId="ADAL" clId="{3F26B701-AADC-4668-AAA4-FB7BA2B947B1}" dt="2020-06-19T09:17:11.218" v="5156" actId="478"/>
          <ac:cxnSpMkLst>
            <pc:docMk/>
            <pc:sldMk cId="2858277977" sldId="523"/>
            <ac:cxnSpMk id="262" creationId="{90456A34-254A-4767-9963-63D705062CE1}"/>
          </ac:cxnSpMkLst>
        </pc:cxnChg>
        <pc:cxnChg chg="del mod">
          <ac:chgData name="Ragnhild Halvorsrud" userId="917ea340-fd63-490f-a7db-68428d24cf32" providerId="ADAL" clId="{3F26B701-AADC-4668-AAA4-FB7BA2B947B1}" dt="2020-06-19T09:17:11.218" v="5156" actId="478"/>
          <ac:cxnSpMkLst>
            <pc:docMk/>
            <pc:sldMk cId="2858277977" sldId="523"/>
            <ac:cxnSpMk id="263" creationId="{07089982-69B3-4240-A902-564D50E3CECA}"/>
          </ac:cxnSpMkLst>
        </pc:cxnChg>
        <pc:cxnChg chg="del mod">
          <ac:chgData name="Ragnhild Halvorsrud" userId="917ea340-fd63-490f-a7db-68428d24cf32" providerId="ADAL" clId="{3F26B701-AADC-4668-AAA4-FB7BA2B947B1}" dt="2020-06-19T09:17:11.218" v="5156" actId="478"/>
          <ac:cxnSpMkLst>
            <pc:docMk/>
            <pc:sldMk cId="2858277977" sldId="523"/>
            <ac:cxnSpMk id="265" creationId="{6F20D73F-B314-4D61-ACC1-F858D8700AC8}"/>
          </ac:cxnSpMkLst>
        </pc:cxnChg>
        <pc:cxnChg chg="del mod">
          <ac:chgData name="Ragnhild Halvorsrud" userId="917ea340-fd63-490f-a7db-68428d24cf32" providerId="ADAL" clId="{3F26B701-AADC-4668-AAA4-FB7BA2B947B1}" dt="2020-06-19T09:17:11.218" v="5156" actId="478"/>
          <ac:cxnSpMkLst>
            <pc:docMk/>
            <pc:sldMk cId="2858277977" sldId="523"/>
            <ac:cxnSpMk id="266" creationId="{B7DC57F0-711B-40A1-BAB6-588C59269A8A}"/>
          </ac:cxnSpMkLst>
        </pc:cxnChg>
        <pc:cxnChg chg="del mod">
          <ac:chgData name="Ragnhild Halvorsrud" userId="917ea340-fd63-490f-a7db-68428d24cf32" providerId="ADAL" clId="{3F26B701-AADC-4668-AAA4-FB7BA2B947B1}" dt="2020-06-19T09:17:11.218" v="5156" actId="478"/>
          <ac:cxnSpMkLst>
            <pc:docMk/>
            <pc:sldMk cId="2858277977" sldId="523"/>
            <ac:cxnSpMk id="268" creationId="{E58EF18C-81DD-429D-8A29-BC59C42192BB}"/>
          </ac:cxnSpMkLst>
        </pc:cxnChg>
        <pc:cxnChg chg="del mod">
          <ac:chgData name="Ragnhild Halvorsrud" userId="917ea340-fd63-490f-a7db-68428d24cf32" providerId="ADAL" clId="{3F26B701-AADC-4668-AAA4-FB7BA2B947B1}" dt="2020-06-19T09:17:11.218" v="5156" actId="478"/>
          <ac:cxnSpMkLst>
            <pc:docMk/>
            <pc:sldMk cId="2858277977" sldId="523"/>
            <ac:cxnSpMk id="272" creationId="{F02B9DE6-959D-4057-B5F3-8CC69EBB24E1}"/>
          </ac:cxnSpMkLst>
        </pc:cxnChg>
        <pc:cxnChg chg="del mod">
          <ac:chgData name="Ragnhild Halvorsrud" userId="917ea340-fd63-490f-a7db-68428d24cf32" providerId="ADAL" clId="{3F26B701-AADC-4668-AAA4-FB7BA2B947B1}" dt="2020-06-19T09:17:11.218" v="5156" actId="478"/>
          <ac:cxnSpMkLst>
            <pc:docMk/>
            <pc:sldMk cId="2858277977" sldId="523"/>
            <ac:cxnSpMk id="273" creationId="{BCA57DA5-970B-431A-9CFF-A9B7343320EC}"/>
          </ac:cxnSpMkLst>
        </pc:cxnChg>
        <pc:cxnChg chg="del">
          <ac:chgData name="Ragnhild Halvorsrud" userId="917ea340-fd63-490f-a7db-68428d24cf32" providerId="ADAL" clId="{3F26B701-AADC-4668-AAA4-FB7BA2B947B1}" dt="2020-06-19T09:17:11.218" v="5156" actId="478"/>
          <ac:cxnSpMkLst>
            <pc:docMk/>
            <pc:sldMk cId="2858277977" sldId="523"/>
            <ac:cxnSpMk id="275" creationId="{177416E8-F501-4CB7-B015-26491534FDA2}"/>
          </ac:cxnSpMkLst>
        </pc:cxnChg>
        <pc:cxnChg chg="del mod">
          <ac:chgData name="Ragnhild Halvorsrud" userId="917ea340-fd63-490f-a7db-68428d24cf32" providerId="ADAL" clId="{3F26B701-AADC-4668-AAA4-FB7BA2B947B1}" dt="2020-06-19T09:17:11.218" v="5156" actId="478"/>
          <ac:cxnSpMkLst>
            <pc:docMk/>
            <pc:sldMk cId="2858277977" sldId="523"/>
            <ac:cxnSpMk id="277" creationId="{0BF4590C-3583-42EF-BD47-6C8801CFC845}"/>
          </ac:cxnSpMkLst>
        </pc:cxnChg>
        <pc:cxnChg chg="del mod">
          <ac:chgData name="Ragnhild Halvorsrud" userId="917ea340-fd63-490f-a7db-68428d24cf32" providerId="ADAL" clId="{3F26B701-AADC-4668-AAA4-FB7BA2B947B1}" dt="2020-06-19T09:17:11.218" v="5156" actId="478"/>
          <ac:cxnSpMkLst>
            <pc:docMk/>
            <pc:sldMk cId="2858277977" sldId="523"/>
            <ac:cxnSpMk id="281" creationId="{89852529-C8A5-4B70-BB53-0F1E6180BA8B}"/>
          </ac:cxnSpMkLst>
        </pc:cxnChg>
        <pc:cxnChg chg="del mod">
          <ac:chgData name="Ragnhild Halvorsrud" userId="917ea340-fd63-490f-a7db-68428d24cf32" providerId="ADAL" clId="{3F26B701-AADC-4668-AAA4-FB7BA2B947B1}" dt="2020-06-19T09:17:11.218" v="5156" actId="478"/>
          <ac:cxnSpMkLst>
            <pc:docMk/>
            <pc:sldMk cId="2858277977" sldId="523"/>
            <ac:cxnSpMk id="283" creationId="{095A87F3-FB51-4D2E-B594-CBB40ADBE3F8}"/>
          </ac:cxnSpMkLst>
        </pc:cxnChg>
        <pc:cxnChg chg="del mod">
          <ac:chgData name="Ragnhild Halvorsrud" userId="917ea340-fd63-490f-a7db-68428d24cf32" providerId="ADAL" clId="{3F26B701-AADC-4668-AAA4-FB7BA2B947B1}" dt="2020-06-19T09:17:11.218" v="5156" actId="478"/>
          <ac:cxnSpMkLst>
            <pc:docMk/>
            <pc:sldMk cId="2858277977" sldId="523"/>
            <ac:cxnSpMk id="284" creationId="{CA8E2B18-B8A7-4422-BC9C-8E922ECD61EE}"/>
          </ac:cxnSpMkLst>
        </pc:cxnChg>
        <pc:cxnChg chg="del mod">
          <ac:chgData name="Ragnhild Halvorsrud" userId="917ea340-fd63-490f-a7db-68428d24cf32" providerId="ADAL" clId="{3F26B701-AADC-4668-AAA4-FB7BA2B947B1}" dt="2020-06-19T09:17:11.218" v="5156" actId="478"/>
          <ac:cxnSpMkLst>
            <pc:docMk/>
            <pc:sldMk cId="2858277977" sldId="523"/>
            <ac:cxnSpMk id="285" creationId="{2658C360-7E7B-4E2D-8A96-76819C27E4AD}"/>
          </ac:cxnSpMkLst>
        </pc:cxnChg>
        <pc:cxnChg chg="del mod">
          <ac:chgData name="Ragnhild Halvorsrud" userId="917ea340-fd63-490f-a7db-68428d24cf32" providerId="ADAL" clId="{3F26B701-AADC-4668-AAA4-FB7BA2B947B1}" dt="2020-06-19T09:17:11.218" v="5156" actId="478"/>
          <ac:cxnSpMkLst>
            <pc:docMk/>
            <pc:sldMk cId="2858277977" sldId="523"/>
            <ac:cxnSpMk id="288" creationId="{72E7B97E-1042-4312-93D2-1E178517A682}"/>
          </ac:cxnSpMkLst>
        </pc:cxnChg>
        <pc:cxnChg chg="del mod">
          <ac:chgData name="Ragnhild Halvorsrud" userId="917ea340-fd63-490f-a7db-68428d24cf32" providerId="ADAL" clId="{3F26B701-AADC-4668-AAA4-FB7BA2B947B1}" dt="2020-06-19T09:17:11.218" v="5156" actId="478"/>
          <ac:cxnSpMkLst>
            <pc:docMk/>
            <pc:sldMk cId="2858277977" sldId="523"/>
            <ac:cxnSpMk id="289" creationId="{4C79E1F9-6933-40A1-98E5-3CCFE69AD31A}"/>
          </ac:cxnSpMkLst>
        </pc:cxnChg>
        <pc:cxnChg chg="del mod">
          <ac:chgData name="Ragnhild Halvorsrud" userId="917ea340-fd63-490f-a7db-68428d24cf32" providerId="ADAL" clId="{3F26B701-AADC-4668-AAA4-FB7BA2B947B1}" dt="2020-06-19T09:17:11.218" v="5156" actId="478"/>
          <ac:cxnSpMkLst>
            <pc:docMk/>
            <pc:sldMk cId="2858277977" sldId="523"/>
            <ac:cxnSpMk id="290" creationId="{9D632D2D-E159-422D-9965-E6CF46747B45}"/>
          </ac:cxnSpMkLst>
        </pc:cxnChg>
        <pc:cxnChg chg="del mod">
          <ac:chgData name="Ragnhild Halvorsrud" userId="917ea340-fd63-490f-a7db-68428d24cf32" providerId="ADAL" clId="{3F26B701-AADC-4668-AAA4-FB7BA2B947B1}" dt="2020-06-19T09:17:11.218" v="5156" actId="478"/>
          <ac:cxnSpMkLst>
            <pc:docMk/>
            <pc:sldMk cId="2858277977" sldId="523"/>
            <ac:cxnSpMk id="291" creationId="{FC536F9B-9CA7-42CA-859F-50A90CD3E80C}"/>
          </ac:cxnSpMkLst>
        </pc:cxnChg>
        <pc:cxnChg chg="del mod">
          <ac:chgData name="Ragnhild Halvorsrud" userId="917ea340-fd63-490f-a7db-68428d24cf32" providerId="ADAL" clId="{3F26B701-AADC-4668-AAA4-FB7BA2B947B1}" dt="2020-06-19T09:17:11.218" v="5156" actId="478"/>
          <ac:cxnSpMkLst>
            <pc:docMk/>
            <pc:sldMk cId="2858277977" sldId="523"/>
            <ac:cxnSpMk id="292" creationId="{3E6F32D1-DBB9-4685-9F6E-544E5E3D7A0B}"/>
          </ac:cxnSpMkLst>
        </pc:cxnChg>
        <pc:cxnChg chg="del mod">
          <ac:chgData name="Ragnhild Halvorsrud" userId="917ea340-fd63-490f-a7db-68428d24cf32" providerId="ADAL" clId="{3F26B701-AADC-4668-AAA4-FB7BA2B947B1}" dt="2020-06-19T09:17:11.218" v="5156" actId="478"/>
          <ac:cxnSpMkLst>
            <pc:docMk/>
            <pc:sldMk cId="2858277977" sldId="523"/>
            <ac:cxnSpMk id="293" creationId="{33C9F67A-8F20-43F6-9CAF-4500A9BBE821}"/>
          </ac:cxnSpMkLst>
        </pc:cxnChg>
        <pc:cxnChg chg="del mod">
          <ac:chgData name="Ragnhild Halvorsrud" userId="917ea340-fd63-490f-a7db-68428d24cf32" providerId="ADAL" clId="{3F26B701-AADC-4668-AAA4-FB7BA2B947B1}" dt="2020-06-19T09:17:11.218" v="5156" actId="478"/>
          <ac:cxnSpMkLst>
            <pc:docMk/>
            <pc:sldMk cId="2858277977" sldId="523"/>
            <ac:cxnSpMk id="294" creationId="{8BE42847-51E9-4CE6-9642-EE97C0A47C44}"/>
          </ac:cxnSpMkLst>
        </pc:cxnChg>
        <pc:cxnChg chg="del mod">
          <ac:chgData name="Ragnhild Halvorsrud" userId="917ea340-fd63-490f-a7db-68428d24cf32" providerId="ADAL" clId="{3F26B701-AADC-4668-AAA4-FB7BA2B947B1}" dt="2020-06-19T09:17:11.218" v="5156" actId="478"/>
          <ac:cxnSpMkLst>
            <pc:docMk/>
            <pc:sldMk cId="2858277977" sldId="523"/>
            <ac:cxnSpMk id="295" creationId="{FD1A917F-7DBD-4F9D-A013-EE5B0A1276CF}"/>
          </ac:cxnSpMkLst>
        </pc:cxnChg>
        <pc:cxnChg chg="del mod">
          <ac:chgData name="Ragnhild Halvorsrud" userId="917ea340-fd63-490f-a7db-68428d24cf32" providerId="ADAL" clId="{3F26B701-AADC-4668-AAA4-FB7BA2B947B1}" dt="2020-06-19T09:17:11.218" v="5156" actId="478"/>
          <ac:cxnSpMkLst>
            <pc:docMk/>
            <pc:sldMk cId="2858277977" sldId="523"/>
            <ac:cxnSpMk id="296" creationId="{A9479816-DB06-4F3D-B470-0134C048DDED}"/>
          </ac:cxnSpMkLst>
        </pc:cxnChg>
        <pc:cxnChg chg="del mod">
          <ac:chgData name="Ragnhild Halvorsrud" userId="917ea340-fd63-490f-a7db-68428d24cf32" providerId="ADAL" clId="{3F26B701-AADC-4668-AAA4-FB7BA2B947B1}" dt="2020-06-19T09:17:11.218" v="5156" actId="478"/>
          <ac:cxnSpMkLst>
            <pc:docMk/>
            <pc:sldMk cId="2858277977" sldId="523"/>
            <ac:cxnSpMk id="297" creationId="{0A9C180E-55BC-4E9B-AB2C-A0CD334470A4}"/>
          </ac:cxnSpMkLst>
        </pc:cxnChg>
        <pc:cxnChg chg="del">
          <ac:chgData name="Ragnhild Halvorsrud" userId="917ea340-fd63-490f-a7db-68428d24cf32" providerId="ADAL" clId="{3F26B701-AADC-4668-AAA4-FB7BA2B947B1}" dt="2020-06-19T09:17:11.218" v="5156" actId="478"/>
          <ac:cxnSpMkLst>
            <pc:docMk/>
            <pc:sldMk cId="2858277977" sldId="523"/>
            <ac:cxnSpMk id="298" creationId="{E6C22F08-EE7B-4EDC-8D27-6A3C60F9CCF4}"/>
          </ac:cxnSpMkLst>
        </pc:cxnChg>
        <pc:cxnChg chg="del mod">
          <ac:chgData name="Ragnhild Halvorsrud" userId="917ea340-fd63-490f-a7db-68428d24cf32" providerId="ADAL" clId="{3F26B701-AADC-4668-AAA4-FB7BA2B947B1}" dt="2020-06-19T09:32:36.918" v="6758" actId="478"/>
          <ac:cxnSpMkLst>
            <pc:docMk/>
            <pc:sldMk cId="2858277977" sldId="523"/>
            <ac:cxnSpMk id="304" creationId="{DD816C4A-6D62-4551-AF12-F896E55AFB63}"/>
          </ac:cxnSpMkLst>
        </pc:cxnChg>
        <pc:cxnChg chg="mod">
          <ac:chgData name="Ragnhild Halvorsrud" userId="917ea340-fd63-490f-a7db-68428d24cf32" providerId="ADAL" clId="{3F26B701-AADC-4668-AAA4-FB7BA2B947B1}" dt="2020-06-19T09:17:28.036" v="5157"/>
          <ac:cxnSpMkLst>
            <pc:docMk/>
            <pc:sldMk cId="2858277977" sldId="523"/>
            <ac:cxnSpMk id="310" creationId="{DA74E0DA-09E2-4B57-9AFC-2A81CF4C5BFB}"/>
          </ac:cxnSpMkLst>
        </pc:cxnChg>
        <pc:cxnChg chg="mod">
          <ac:chgData name="Ragnhild Halvorsrud" userId="917ea340-fd63-490f-a7db-68428d24cf32" providerId="ADAL" clId="{3F26B701-AADC-4668-AAA4-FB7BA2B947B1}" dt="2020-06-19T09:17:28.036" v="5157"/>
          <ac:cxnSpMkLst>
            <pc:docMk/>
            <pc:sldMk cId="2858277977" sldId="523"/>
            <ac:cxnSpMk id="321" creationId="{CD8D0C51-4534-44F3-9D2E-9833FC324CCA}"/>
          </ac:cxnSpMkLst>
        </pc:cxnChg>
        <pc:cxnChg chg="mod">
          <ac:chgData name="Ragnhild Halvorsrud" userId="917ea340-fd63-490f-a7db-68428d24cf32" providerId="ADAL" clId="{3F26B701-AADC-4668-AAA4-FB7BA2B947B1}" dt="2020-06-19T09:17:28.036" v="5157"/>
          <ac:cxnSpMkLst>
            <pc:docMk/>
            <pc:sldMk cId="2858277977" sldId="523"/>
            <ac:cxnSpMk id="330" creationId="{D6BF3F82-0E2B-4452-97F4-1CA6995722C2}"/>
          </ac:cxnSpMkLst>
        </pc:cxnChg>
        <pc:cxnChg chg="mod">
          <ac:chgData name="Ragnhild Halvorsrud" userId="917ea340-fd63-490f-a7db-68428d24cf32" providerId="ADAL" clId="{3F26B701-AADC-4668-AAA4-FB7BA2B947B1}" dt="2020-06-19T09:17:28.036" v="5157"/>
          <ac:cxnSpMkLst>
            <pc:docMk/>
            <pc:sldMk cId="2858277977" sldId="523"/>
            <ac:cxnSpMk id="339" creationId="{25C0FD35-778E-4D37-B631-0E558D2ACCF5}"/>
          </ac:cxnSpMkLst>
        </pc:cxnChg>
        <pc:cxnChg chg="mod">
          <ac:chgData name="Ragnhild Halvorsrud" userId="917ea340-fd63-490f-a7db-68428d24cf32" providerId="ADAL" clId="{3F26B701-AADC-4668-AAA4-FB7BA2B947B1}" dt="2020-06-19T09:17:28.036" v="5157"/>
          <ac:cxnSpMkLst>
            <pc:docMk/>
            <pc:sldMk cId="2858277977" sldId="523"/>
            <ac:cxnSpMk id="348" creationId="{2E8D9467-4041-4FCF-9FCC-30FF1F889D5D}"/>
          </ac:cxnSpMkLst>
        </pc:cxnChg>
        <pc:cxnChg chg="mod">
          <ac:chgData name="Ragnhild Halvorsrud" userId="917ea340-fd63-490f-a7db-68428d24cf32" providerId="ADAL" clId="{3F26B701-AADC-4668-AAA4-FB7BA2B947B1}" dt="2020-06-19T09:17:28.036" v="5157"/>
          <ac:cxnSpMkLst>
            <pc:docMk/>
            <pc:sldMk cId="2858277977" sldId="523"/>
            <ac:cxnSpMk id="357" creationId="{2E3C1DC8-E83C-410A-AA78-37B5F84D7BC1}"/>
          </ac:cxnSpMkLst>
        </pc:cxnChg>
        <pc:cxnChg chg="mod">
          <ac:chgData name="Ragnhild Halvorsrud" userId="917ea340-fd63-490f-a7db-68428d24cf32" providerId="ADAL" clId="{3F26B701-AADC-4668-AAA4-FB7BA2B947B1}" dt="2020-06-19T09:17:28.036" v="5157"/>
          <ac:cxnSpMkLst>
            <pc:docMk/>
            <pc:sldMk cId="2858277977" sldId="523"/>
            <ac:cxnSpMk id="372" creationId="{1E972725-A77B-401B-80E9-1C62B58C8422}"/>
          </ac:cxnSpMkLst>
        </pc:cxnChg>
        <pc:cxnChg chg="mod">
          <ac:chgData name="Ragnhild Halvorsrud" userId="917ea340-fd63-490f-a7db-68428d24cf32" providerId="ADAL" clId="{3F26B701-AADC-4668-AAA4-FB7BA2B947B1}" dt="2020-06-19T09:17:28.036" v="5157"/>
          <ac:cxnSpMkLst>
            <pc:docMk/>
            <pc:sldMk cId="2858277977" sldId="523"/>
            <ac:cxnSpMk id="373" creationId="{A68A6538-10CE-4E2D-9952-5250272B9799}"/>
          </ac:cxnSpMkLst>
        </pc:cxnChg>
        <pc:cxnChg chg="mod">
          <ac:chgData name="Ragnhild Halvorsrud" userId="917ea340-fd63-490f-a7db-68428d24cf32" providerId="ADAL" clId="{3F26B701-AADC-4668-AAA4-FB7BA2B947B1}" dt="2020-06-19T09:17:28.036" v="5157"/>
          <ac:cxnSpMkLst>
            <pc:docMk/>
            <pc:sldMk cId="2858277977" sldId="523"/>
            <ac:cxnSpMk id="374" creationId="{3BC3A690-266C-426E-82C9-F63C5C1A2A73}"/>
          </ac:cxnSpMkLst>
        </pc:cxnChg>
        <pc:cxnChg chg="mod">
          <ac:chgData name="Ragnhild Halvorsrud" userId="917ea340-fd63-490f-a7db-68428d24cf32" providerId="ADAL" clId="{3F26B701-AADC-4668-AAA4-FB7BA2B947B1}" dt="2020-06-19T09:17:28.036" v="5157"/>
          <ac:cxnSpMkLst>
            <pc:docMk/>
            <pc:sldMk cId="2858277977" sldId="523"/>
            <ac:cxnSpMk id="375" creationId="{55193BD6-228B-442C-BD28-E52F419F8C2F}"/>
          </ac:cxnSpMkLst>
        </pc:cxnChg>
        <pc:cxnChg chg="mod">
          <ac:chgData name="Ragnhild Halvorsrud" userId="917ea340-fd63-490f-a7db-68428d24cf32" providerId="ADAL" clId="{3F26B701-AADC-4668-AAA4-FB7BA2B947B1}" dt="2020-06-19T09:17:28.036" v="5157"/>
          <ac:cxnSpMkLst>
            <pc:docMk/>
            <pc:sldMk cId="2858277977" sldId="523"/>
            <ac:cxnSpMk id="376" creationId="{AEB6AC55-D840-4126-838C-261AF656FAFB}"/>
          </ac:cxnSpMkLst>
        </pc:cxnChg>
        <pc:cxnChg chg="mod">
          <ac:chgData name="Ragnhild Halvorsrud" userId="917ea340-fd63-490f-a7db-68428d24cf32" providerId="ADAL" clId="{3F26B701-AADC-4668-AAA4-FB7BA2B947B1}" dt="2020-06-19T09:17:28.036" v="5157"/>
          <ac:cxnSpMkLst>
            <pc:docMk/>
            <pc:sldMk cId="2858277977" sldId="523"/>
            <ac:cxnSpMk id="377" creationId="{8EF4C88F-1F27-492C-A815-C37B70E6B2DF}"/>
          </ac:cxnSpMkLst>
        </pc:cxnChg>
        <pc:cxnChg chg="mod">
          <ac:chgData name="Ragnhild Halvorsrud" userId="917ea340-fd63-490f-a7db-68428d24cf32" providerId="ADAL" clId="{3F26B701-AADC-4668-AAA4-FB7BA2B947B1}" dt="2020-06-19T09:17:28.036" v="5157"/>
          <ac:cxnSpMkLst>
            <pc:docMk/>
            <pc:sldMk cId="2858277977" sldId="523"/>
            <ac:cxnSpMk id="378" creationId="{E5939BE4-8327-4B24-BA1E-7FD56C34C538}"/>
          </ac:cxnSpMkLst>
        </pc:cxnChg>
        <pc:cxnChg chg="mod">
          <ac:chgData name="Ragnhild Halvorsrud" userId="917ea340-fd63-490f-a7db-68428d24cf32" providerId="ADAL" clId="{3F26B701-AADC-4668-AAA4-FB7BA2B947B1}" dt="2020-06-19T09:17:28.036" v="5157"/>
          <ac:cxnSpMkLst>
            <pc:docMk/>
            <pc:sldMk cId="2858277977" sldId="523"/>
            <ac:cxnSpMk id="379" creationId="{A718F227-493F-4BB1-A2D2-D17240AF77A5}"/>
          </ac:cxnSpMkLst>
        </pc:cxnChg>
        <pc:cxnChg chg="mod">
          <ac:chgData name="Ragnhild Halvorsrud" userId="917ea340-fd63-490f-a7db-68428d24cf32" providerId="ADAL" clId="{3F26B701-AADC-4668-AAA4-FB7BA2B947B1}" dt="2020-06-19T09:17:28.036" v="5157"/>
          <ac:cxnSpMkLst>
            <pc:docMk/>
            <pc:sldMk cId="2858277977" sldId="523"/>
            <ac:cxnSpMk id="380" creationId="{C5787476-46D2-462F-9E54-C3189750C83E}"/>
          </ac:cxnSpMkLst>
        </pc:cxnChg>
        <pc:cxnChg chg="mod">
          <ac:chgData name="Ragnhild Halvorsrud" userId="917ea340-fd63-490f-a7db-68428d24cf32" providerId="ADAL" clId="{3F26B701-AADC-4668-AAA4-FB7BA2B947B1}" dt="2020-06-19T09:17:28.036" v="5157"/>
          <ac:cxnSpMkLst>
            <pc:docMk/>
            <pc:sldMk cId="2858277977" sldId="523"/>
            <ac:cxnSpMk id="381" creationId="{AE7132F2-503C-49C3-A9B5-C63F97874184}"/>
          </ac:cxnSpMkLst>
        </pc:cxnChg>
        <pc:cxnChg chg="add del mod">
          <ac:chgData name="Ragnhild Halvorsrud" userId="917ea340-fd63-490f-a7db-68428d24cf32" providerId="ADAL" clId="{3F26B701-AADC-4668-AAA4-FB7BA2B947B1}" dt="2020-06-19T09:17:33.445" v="5158"/>
          <ac:cxnSpMkLst>
            <pc:docMk/>
            <pc:sldMk cId="2858277977" sldId="523"/>
            <ac:cxnSpMk id="382" creationId="{666FD362-832A-43AC-AF5A-2F65A4E43BA2}"/>
          </ac:cxnSpMkLst>
        </pc:cxnChg>
        <pc:cxnChg chg="add del mod">
          <ac:chgData name="Ragnhild Halvorsrud" userId="917ea340-fd63-490f-a7db-68428d24cf32" providerId="ADAL" clId="{3F26B701-AADC-4668-AAA4-FB7BA2B947B1}" dt="2020-06-19T09:17:33.445" v="5158"/>
          <ac:cxnSpMkLst>
            <pc:docMk/>
            <pc:sldMk cId="2858277977" sldId="523"/>
            <ac:cxnSpMk id="389" creationId="{014C7EA7-39C1-4409-A6E4-F10CDE21DF15}"/>
          </ac:cxnSpMkLst>
        </pc:cxnChg>
        <pc:cxnChg chg="add del mod">
          <ac:chgData name="Ragnhild Halvorsrud" userId="917ea340-fd63-490f-a7db-68428d24cf32" providerId="ADAL" clId="{3F26B701-AADC-4668-AAA4-FB7BA2B947B1}" dt="2020-06-19T09:17:33.445" v="5158"/>
          <ac:cxnSpMkLst>
            <pc:docMk/>
            <pc:sldMk cId="2858277977" sldId="523"/>
            <ac:cxnSpMk id="396" creationId="{EB4ACCE1-E2CA-458E-A176-1CE52D8902FA}"/>
          </ac:cxnSpMkLst>
        </pc:cxnChg>
        <pc:cxnChg chg="add del mod">
          <ac:chgData name="Ragnhild Halvorsrud" userId="917ea340-fd63-490f-a7db-68428d24cf32" providerId="ADAL" clId="{3F26B701-AADC-4668-AAA4-FB7BA2B947B1}" dt="2020-06-19T09:17:33.445" v="5158"/>
          <ac:cxnSpMkLst>
            <pc:docMk/>
            <pc:sldMk cId="2858277977" sldId="523"/>
            <ac:cxnSpMk id="403" creationId="{7A14B7FF-825A-4D05-B929-5648CCDDBD40}"/>
          </ac:cxnSpMkLst>
        </pc:cxnChg>
        <pc:cxnChg chg="add del mod">
          <ac:chgData name="Ragnhild Halvorsrud" userId="917ea340-fd63-490f-a7db-68428d24cf32" providerId="ADAL" clId="{3F26B701-AADC-4668-AAA4-FB7BA2B947B1}" dt="2020-06-19T09:17:33.445" v="5158"/>
          <ac:cxnSpMkLst>
            <pc:docMk/>
            <pc:sldMk cId="2858277977" sldId="523"/>
            <ac:cxnSpMk id="410" creationId="{1F6AFC57-A5AF-4968-9032-8E661C3F1E09}"/>
          </ac:cxnSpMkLst>
        </pc:cxnChg>
        <pc:cxnChg chg="add del mod">
          <ac:chgData name="Ragnhild Halvorsrud" userId="917ea340-fd63-490f-a7db-68428d24cf32" providerId="ADAL" clId="{3F26B701-AADC-4668-AAA4-FB7BA2B947B1}" dt="2020-06-19T09:17:33.445" v="5158"/>
          <ac:cxnSpMkLst>
            <pc:docMk/>
            <pc:sldMk cId="2858277977" sldId="523"/>
            <ac:cxnSpMk id="422" creationId="{5C1C8687-A6B6-4264-A936-9AA63DE8E8D1}"/>
          </ac:cxnSpMkLst>
        </pc:cxnChg>
        <pc:cxnChg chg="add del mod">
          <ac:chgData name="Ragnhild Halvorsrud" userId="917ea340-fd63-490f-a7db-68428d24cf32" providerId="ADAL" clId="{3F26B701-AADC-4668-AAA4-FB7BA2B947B1}" dt="2020-06-19T09:17:33.445" v="5158"/>
          <ac:cxnSpMkLst>
            <pc:docMk/>
            <pc:sldMk cId="2858277977" sldId="523"/>
            <ac:cxnSpMk id="423" creationId="{E9B08739-EB4C-4D63-94D6-15F02413953A}"/>
          </ac:cxnSpMkLst>
        </pc:cxnChg>
        <pc:cxnChg chg="add del mod">
          <ac:chgData name="Ragnhild Halvorsrud" userId="917ea340-fd63-490f-a7db-68428d24cf32" providerId="ADAL" clId="{3F26B701-AADC-4668-AAA4-FB7BA2B947B1}" dt="2020-06-19T09:17:33.445" v="5158"/>
          <ac:cxnSpMkLst>
            <pc:docMk/>
            <pc:sldMk cId="2858277977" sldId="523"/>
            <ac:cxnSpMk id="424" creationId="{6D69CE3E-27E8-4D5F-9189-D3623B2E12A9}"/>
          </ac:cxnSpMkLst>
        </pc:cxnChg>
        <pc:cxnChg chg="add del mod">
          <ac:chgData name="Ragnhild Halvorsrud" userId="917ea340-fd63-490f-a7db-68428d24cf32" providerId="ADAL" clId="{3F26B701-AADC-4668-AAA4-FB7BA2B947B1}" dt="2020-06-19T09:17:33.445" v="5158"/>
          <ac:cxnSpMkLst>
            <pc:docMk/>
            <pc:sldMk cId="2858277977" sldId="523"/>
            <ac:cxnSpMk id="425" creationId="{9B5D04C7-5A92-49EB-ADFF-C9F9F4E47D7B}"/>
          </ac:cxnSpMkLst>
        </pc:cxnChg>
        <pc:cxnChg chg="add del mod">
          <ac:chgData name="Ragnhild Halvorsrud" userId="917ea340-fd63-490f-a7db-68428d24cf32" providerId="ADAL" clId="{3F26B701-AADC-4668-AAA4-FB7BA2B947B1}" dt="2020-06-19T09:17:33.445" v="5158"/>
          <ac:cxnSpMkLst>
            <pc:docMk/>
            <pc:sldMk cId="2858277977" sldId="523"/>
            <ac:cxnSpMk id="426" creationId="{90E2794B-F5AD-44C9-B8E3-4384949336B3}"/>
          </ac:cxnSpMkLst>
        </pc:cxnChg>
        <pc:cxnChg chg="add del mod">
          <ac:chgData name="Ragnhild Halvorsrud" userId="917ea340-fd63-490f-a7db-68428d24cf32" providerId="ADAL" clId="{3F26B701-AADC-4668-AAA4-FB7BA2B947B1}" dt="2020-06-19T09:17:33.445" v="5158"/>
          <ac:cxnSpMkLst>
            <pc:docMk/>
            <pc:sldMk cId="2858277977" sldId="523"/>
            <ac:cxnSpMk id="427" creationId="{9B5ED06A-A293-4571-84BB-1360CD39D3B2}"/>
          </ac:cxnSpMkLst>
        </pc:cxnChg>
        <pc:cxnChg chg="add del mod">
          <ac:chgData name="Ragnhild Halvorsrud" userId="917ea340-fd63-490f-a7db-68428d24cf32" providerId="ADAL" clId="{3F26B701-AADC-4668-AAA4-FB7BA2B947B1}" dt="2020-06-19T09:17:33.445" v="5158"/>
          <ac:cxnSpMkLst>
            <pc:docMk/>
            <pc:sldMk cId="2858277977" sldId="523"/>
            <ac:cxnSpMk id="428" creationId="{6FB1C00A-49B3-45B3-A12A-715ED98796B0}"/>
          </ac:cxnSpMkLst>
        </pc:cxnChg>
        <pc:cxnChg chg="add del mod">
          <ac:chgData name="Ragnhild Halvorsrud" userId="917ea340-fd63-490f-a7db-68428d24cf32" providerId="ADAL" clId="{3F26B701-AADC-4668-AAA4-FB7BA2B947B1}" dt="2020-06-19T09:17:33.445" v="5158"/>
          <ac:cxnSpMkLst>
            <pc:docMk/>
            <pc:sldMk cId="2858277977" sldId="523"/>
            <ac:cxnSpMk id="429" creationId="{B984AD71-FC0B-4745-B4A9-168AC243C7E2}"/>
          </ac:cxnSpMkLst>
        </pc:cxnChg>
        <pc:cxnChg chg="mod">
          <ac:chgData name="Ragnhild Halvorsrud" userId="917ea340-fd63-490f-a7db-68428d24cf32" providerId="ADAL" clId="{3F26B701-AADC-4668-AAA4-FB7BA2B947B1}" dt="2020-06-19T09:17:28.036" v="5157"/>
          <ac:cxnSpMkLst>
            <pc:docMk/>
            <pc:sldMk cId="2858277977" sldId="523"/>
            <ac:cxnSpMk id="431" creationId="{3890F8FB-29E4-447F-B152-F4E53F0123F8}"/>
          </ac:cxnSpMkLst>
        </pc:cxnChg>
        <pc:cxnChg chg="mod">
          <ac:chgData name="Ragnhild Halvorsrud" userId="917ea340-fd63-490f-a7db-68428d24cf32" providerId="ADAL" clId="{3F26B701-AADC-4668-AAA4-FB7BA2B947B1}" dt="2020-06-19T09:17:28.036" v="5157"/>
          <ac:cxnSpMkLst>
            <pc:docMk/>
            <pc:sldMk cId="2858277977" sldId="523"/>
            <ac:cxnSpMk id="439" creationId="{E91378CA-D781-4D13-8573-F5B6D7C185DD}"/>
          </ac:cxnSpMkLst>
        </pc:cxnChg>
        <pc:cxnChg chg="mod">
          <ac:chgData name="Ragnhild Halvorsrud" userId="917ea340-fd63-490f-a7db-68428d24cf32" providerId="ADAL" clId="{3F26B701-AADC-4668-AAA4-FB7BA2B947B1}" dt="2020-06-19T09:17:28.036" v="5157"/>
          <ac:cxnSpMkLst>
            <pc:docMk/>
            <pc:sldMk cId="2858277977" sldId="523"/>
            <ac:cxnSpMk id="447" creationId="{56EEF47C-AE07-43CA-85B8-34C64DE4B394}"/>
          </ac:cxnSpMkLst>
        </pc:cxnChg>
        <pc:cxnChg chg="mod">
          <ac:chgData name="Ragnhild Halvorsrud" userId="917ea340-fd63-490f-a7db-68428d24cf32" providerId="ADAL" clId="{3F26B701-AADC-4668-AAA4-FB7BA2B947B1}" dt="2020-06-19T09:17:28.036" v="5157"/>
          <ac:cxnSpMkLst>
            <pc:docMk/>
            <pc:sldMk cId="2858277977" sldId="523"/>
            <ac:cxnSpMk id="455" creationId="{6472FDCF-F032-4950-8D7C-D278272D04E0}"/>
          </ac:cxnSpMkLst>
        </pc:cxnChg>
        <pc:cxnChg chg="mod">
          <ac:chgData name="Ragnhild Halvorsrud" userId="917ea340-fd63-490f-a7db-68428d24cf32" providerId="ADAL" clId="{3F26B701-AADC-4668-AAA4-FB7BA2B947B1}" dt="2020-06-19T09:17:28.036" v="5157"/>
          <ac:cxnSpMkLst>
            <pc:docMk/>
            <pc:sldMk cId="2858277977" sldId="523"/>
            <ac:cxnSpMk id="463" creationId="{0B90F998-EDD0-44BC-9180-3848ADDAAEE4}"/>
          </ac:cxnSpMkLst>
        </pc:cxnChg>
        <pc:cxnChg chg="mod">
          <ac:chgData name="Ragnhild Halvorsrud" userId="917ea340-fd63-490f-a7db-68428d24cf32" providerId="ADAL" clId="{3F26B701-AADC-4668-AAA4-FB7BA2B947B1}" dt="2020-06-19T09:17:28.036" v="5157"/>
          <ac:cxnSpMkLst>
            <pc:docMk/>
            <pc:sldMk cId="2858277977" sldId="523"/>
            <ac:cxnSpMk id="476" creationId="{4361063B-1D67-48CC-8C45-089E80887A8A}"/>
          </ac:cxnSpMkLst>
        </pc:cxnChg>
        <pc:cxnChg chg="mod">
          <ac:chgData name="Ragnhild Halvorsrud" userId="917ea340-fd63-490f-a7db-68428d24cf32" providerId="ADAL" clId="{3F26B701-AADC-4668-AAA4-FB7BA2B947B1}" dt="2020-06-19T09:17:28.036" v="5157"/>
          <ac:cxnSpMkLst>
            <pc:docMk/>
            <pc:sldMk cId="2858277977" sldId="523"/>
            <ac:cxnSpMk id="477" creationId="{988574BB-DC36-48E1-A88E-9E5FE977FA27}"/>
          </ac:cxnSpMkLst>
        </pc:cxnChg>
        <pc:cxnChg chg="mod">
          <ac:chgData name="Ragnhild Halvorsrud" userId="917ea340-fd63-490f-a7db-68428d24cf32" providerId="ADAL" clId="{3F26B701-AADC-4668-AAA4-FB7BA2B947B1}" dt="2020-06-19T09:17:28.036" v="5157"/>
          <ac:cxnSpMkLst>
            <pc:docMk/>
            <pc:sldMk cId="2858277977" sldId="523"/>
            <ac:cxnSpMk id="478" creationId="{D373544F-1EFC-498D-81D6-258618495F6A}"/>
          </ac:cxnSpMkLst>
        </pc:cxnChg>
        <pc:cxnChg chg="mod">
          <ac:chgData name="Ragnhild Halvorsrud" userId="917ea340-fd63-490f-a7db-68428d24cf32" providerId="ADAL" clId="{3F26B701-AADC-4668-AAA4-FB7BA2B947B1}" dt="2020-06-19T09:17:28.036" v="5157"/>
          <ac:cxnSpMkLst>
            <pc:docMk/>
            <pc:sldMk cId="2858277977" sldId="523"/>
            <ac:cxnSpMk id="479" creationId="{819FA2A1-7422-4101-AA71-A837881B4927}"/>
          </ac:cxnSpMkLst>
        </pc:cxnChg>
        <pc:cxnChg chg="mod">
          <ac:chgData name="Ragnhild Halvorsrud" userId="917ea340-fd63-490f-a7db-68428d24cf32" providerId="ADAL" clId="{3F26B701-AADC-4668-AAA4-FB7BA2B947B1}" dt="2020-06-19T09:17:28.036" v="5157"/>
          <ac:cxnSpMkLst>
            <pc:docMk/>
            <pc:sldMk cId="2858277977" sldId="523"/>
            <ac:cxnSpMk id="480" creationId="{BF41C247-465A-4CA4-9CED-61A6C0E91CF1}"/>
          </ac:cxnSpMkLst>
        </pc:cxnChg>
        <pc:cxnChg chg="mod">
          <ac:chgData name="Ragnhild Halvorsrud" userId="917ea340-fd63-490f-a7db-68428d24cf32" providerId="ADAL" clId="{3F26B701-AADC-4668-AAA4-FB7BA2B947B1}" dt="2020-06-19T09:17:28.036" v="5157"/>
          <ac:cxnSpMkLst>
            <pc:docMk/>
            <pc:sldMk cId="2858277977" sldId="523"/>
            <ac:cxnSpMk id="481" creationId="{3FCD8A47-8CBF-4714-8ADF-09E04AEAB504}"/>
          </ac:cxnSpMkLst>
        </pc:cxnChg>
        <pc:cxnChg chg="mod">
          <ac:chgData name="Ragnhild Halvorsrud" userId="917ea340-fd63-490f-a7db-68428d24cf32" providerId="ADAL" clId="{3F26B701-AADC-4668-AAA4-FB7BA2B947B1}" dt="2020-06-19T09:17:28.036" v="5157"/>
          <ac:cxnSpMkLst>
            <pc:docMk/>
            <pc:sldMk cId="2858277977" sldId="523"/>
            <ac:cxnSpMk id="482" creationId="{5057E99C-C515-49DE-9116-DF228D2DDFF0}"/>
          </ac:cxnSpMkLst>
        </pc:cxnChg>
        <pc:cxnChg chg="mod">
          <ac:chgData name="Ragnhild Halvorsrud" userId="917ea340-fd63-490f-a7db-68428d24cf32" providerId="ADAL" clId="{3F26B701-AADC-4668-AAA4-FB7BA2B947B1}" dt="2020-06-19T09:17:28.036" v="5157"/>
          <ac:cxnSpMkLst>
            <pc:docMk/>
            <pc:sldMk cId="2858277977" sldId="523"/>
            <ac:cxnSpMk id="483" creationId="{5DBB45D8-8801-47BE-9CEB-ABD87FCB6859}"/>
          </ac:cxnSpMkLst>
        </pc:cxnChg>
        <pc:cxnChg chg="mod">
          <ac:chgData name="Ragnhild Halvorsrud" userId="917ea340-fd63-490f-a7db-68428d24cf32" providerId="ADAL" clId="{3F26B701-AADC-4668-AAA4-FB7BA2B947B1}" dt="2020-06-19T09:17:28.036" v="5157"/>
          <ac:cxnSpMkLst>
            <pc:docMk/>
            <pc:sldMk cId="2858277977" sldId="523"/>
            <ac:cxnSpMk id="485" creationId="{8A2AFDD9-C8BD-44A0-9F76-9C23CDF97287}"/>
          </ac:cxnSpMkLst>
        </pc:cxnChg>
        <pc:cxnChg chg="mod">
          <ac:chgData name="Ragnhild Halvorsrud" userId="917ea340-fd63-490f-a7db-68428d24cf32" providerId="ADAL" clId="{3F26B701-AADC-4668-AAA4-FB7BA2B947B1}" dt="2020-06-19T09:17:28.036" v="5157"/>
          <ac:cxnSpMkLst>
            <pc:docMk/>
            <pc:sldMk cId="2858277977" sldId="523"/>
            <ac:cxnSpMk id="489" creationId="{4C6ABE6C-FADB-4D46-AAF0-246647DEEDC6}"/>
          </ac:cxnSpMkLst>
        </pc:cxnChg>
        <pc:cxnChg chg="mod">
          <ac:chgData name="Ragnhild Halvorsrud" userId="917ea340-fd63-490f-a7db-68428d24cf32" providerId="ADAL" clId="{3F26B701-AADC-4668-AAA4-FB7BA2B947B1}" dt="2020-06-19T09:17:28.036" v="5157"/>
          <ac:cxnSpMkLst>
            <pc:docMk/>
            <pc:sldMk cId="2858277977" sldId="523"/>
            <ac:cxnSpMk id="493" creationId="{B197B313-E0D5-4E35-9F43-0094518E7A3D}"/>
          </ac:cxnSpMkLst>
        </pc:cxnChg>
        <pc:cxnChg chg="mod">
          <ac:chgData name="Ragnhild Halvorsrud" userId="917ea340-fd63-490f-a7db-68428d24cf32" providerId="ADAL" clId="{3F26B701-AADC-4668-AAA4-FB7BA2B947B1}" dt="2020-06-19T09:17:28.036" v="5157"/>
          <ac:cxnSpMkLst>
            <pc:docMk/>
            <pc:sldMk cId="2858277977" sldId="523"/>
            <ac:cxnSpMk id="496" creationId="{CEBD4CD0-DEEA-4F08-819E-BB63E32A6474}"/>
          </ac:cxnSpMkLst>
        </pc:cxnChg>
        <pc:cxnChg chg="add del mod">
          <ac:chgData name="Ragnhild Halvorsrud" userId="917ea340-fd63-490f-a7db-68428d24cf32" providerId="ADAL" clId="{3F26B701-AADC-4668-AAA4-FB7BA2B947B1}" dt="2020-06-19T09:17:33.445" v="5158"/>
          <ac:cxnSpMkLst>
            <pc:docMk/>
            <pc:sldMk cId="2858277977" sldId="523"/>
            <ac:cxnSpMk id="497" creationId="{3BC598F5-94B3-4F42-83AA-7BF3D1E8A68A}"/>
          </ac:cxnSpMkLst>
        </pc:cxnChg>
        <pc:cxnChg chg="add del mod">
          <ac:chgData name="Ragnhild Halvorsrud" userId="917ea340-fd63-490f-a7db-68428d24cf32" providerId="ADAL" clId="{3F26B701-AADC-4668-AAA4-FB7BA2B947B1}" dt="2020-06-19T09:17:33.445" v="5158"/>
          <ac:cxnSpMkLst>
            <pc:docMk/>
            <pc:sldMk cId="2858277977" sldId="523"/>
            <ac:cxnSpMk id="503" creationId="{290DE40C-75A9-47BD-AE49-0D4778B21EEE}"/>
          </ac:cxnSpMkLst>
        </pc:cxnChg>
        <pc:cxnChg chg="add del mod">
          <ac:chgData name="Ragnhild Halvorsrud" userId="917ea340-fd63-490f-a7db-68428d24cf32" providerId="ADAL" clId="{3F26B701-AADC-4668-AAA4-FB7BA2B947B1}" dt="2020-06-19T09:17:33.445" v="5158"/>
          <ac:cxnSpMkLst>
            <pc:docMk/>
            <pc:sldMk cId="2858277977" sldId="523"/>
            <ac:cxnSpMk id="509" creationId="{C2CF6AD4-5F25-48F2-B137-1A7D8E97B69A}"/>
          </ac:cxnSpMkLst>
        </pc:cxnChg>
        <pc:cxnChg chg="add del mod">
          <ac:chgData name="Ragnhild Halvorsrud" userId="917ea340-fd63-490f-a7db-68428d24cf32" providerId="ADAL" clId="{3F26B701-AADC-4668-AAA4-FB7BA2B947B1}" dt="2020-06-19T09:17:33.445" v="5158"/>
          <ac:cxnSpMkLst>
            <pc:docMk/>
            <pc:sldMk cId="2858277977" sldId="523"/>
            <ac:cxnSpMk id="515" creationId="{B69E22B9-71AE-4695-A3B2-47CDB646E66B}"/>
          </ac:cxnSpMkLst>
        </pc:cxnChg>
        <pc:cxnChg chg="add del mod">
          <ac:chgData name="Ragnhild Halvorsrud" userId="917ea340-fd63-490f-a7db-68428d24cf32" providerId="ADAL" clId="{3F26B701-AADC-4668-AAA4-FB7BA2B947B1}" dt="2020-06-19T09:17:33.445" v="5158"/>
          <ac:cxnSpMkLst>
            <pc:docMk/>
            <pc:sldMk cId="2858277977" sldId="523"/>
            <ac:cxnSpMk id="525" creationId="{58F4F716-4D08-4A9A-98B4-A6E965ED587F}"/>
          </ac:cxnSpMkLst>
        </pc:cxnChg>
        <pc:cxnChg chg="add del mod">
          <ac:chgData name="Ragnhild Halvorsrud" userId="917ea340-fd63-490f-a7db-68428d24cf32" providerId="ADAL" clId="{3F26B701-AADC-4668-AAA4-FB7BA2B947B1}" dt="2020-06-19T09:17:33.445" v="5158"/>
          <ac:cxnSpMkLst>
            <pc:docMk/>
            <pc:sldMk cId="2858277977" sldId="523"/>
            <ac:cxnSpMk id="526" creationId="{BA521994-D153-4A8B-9A5E-C8F870A1F0B3}"/>
          </ac:cxnSpMkLst>
        </pc:cxnChg>
        <pc:cxnChg chg="add del mod">
          <ac:chgData name="Ragnhild Halvorsrud" userId="917ea340-fd63-490f-a7db-68428d24cf32" providerId="ADAL" clId="{3F26B701-AADC-4668-AAA4-FB7BA2B947B1}" dt="2020-06-19T09:17:33.445" v="5158"/>
          <ac:cxnSpMkLst>
            <pc:docMk/>
            <pc:sldMk cId="2858277977" sldId="523"/>
            <ac:cxnSpMk id="527" creationId="{AE848125-F101-40C3-ABBD-6814E20E5624}"/>
          </ac:cxnSpMkLst>
        </pc:cxnChg>
        <pc:cxnChg chg="add del mod">
          <ac:chgData name="Ragnhild Halvorsrud" userId="917ea340-fd63-490f-a7db-68428d24cf32" providerId="ADAL" clId="{3F26B701-AADC-4668-AAA4-FB7BA2B947B1}" dt="2020-06-19T09:17:33.445" v="5158"/>
          <ac:cxnSpMkLst>
            <pc:docMk/>
            <pc:sldMk cId="2858277977" sldId="523"/>
            <ac:cxnSpMk id="528" creationId="{D052D1BB-E026-4EA0-A689-9633912AFC2B}"/>
          </ac:cxnSpMkLst>
        </pc:cxnChg>
        <pc:cxnChg chg="add del mod">
          <ac:chgData name="Ragnhild Halvorsrud" userId="917ea340-fd63-490f-a7db-68428d24cf32" providerId="ADAL" clId="{3F26B701-AADC-4668-AAA4-FB7BA2B947B1}" dt="2020-06-19T09:17:33.445" v="5158"/>
          <ac:cxnSpMkLst>
            <pc:docMk/>
            <pc:sldMk cId="2858277977" sldId="523"/>
            <ac:cxnSpMk id="529" creationId="{8C1E3E35-9BF7-453A-AB5A-B9A4644FD532}"/>
          </ac:cxnSpMkLst>
        </pc:cxnChg>
        <pc:cxnChg chg="add del mod">
          <ac:chgData name="Ragnhild Halvorsrud" userId="917ea340-fd63-490f-a7db-68428d24cf32" providerId="ADAL" clId="{3F26B701-AADC-4668-AAA4-FB7BA2B947B1}" dt="2020-06-19T09:17:33.445" v="5158"/>
          <ac:cxnSpMkLst>
            <pc:docMk/>
            <pc:sldMk cId="2858277977" sldId="523"/>
            <ac:cxnSpMk id="530" creationId="{902712B6-8E58-4A6A-BA1A-CA66F9C0EE6E}"/>
          </ac:cxnSpMkLst>
        </pc:cxnChg>
        <pc:cxnChg chg="add del mod">
          <ac:chgData name="Ragnhild Halvorsrud" userId="917ea340-fd63-490f-a7db-68428d24cf32" providerId="ADAL" clId="{3F26B701-AADC-4668-AAA4-FB7BA2B947B1}" dt="2020-06-19T09:17:33.445" v="5158"/>
          <ac:cxnSpMkLst>
            <pc:docMk/>
            <pc:sldMk cId="2858277977" sldId="523"/>
            <ac:cxnSpMk id="531" creationId="{E286910A-FDA2-469D-B7D3-70ED98C509C3}"/>
          </ac:cxnSpMkLst>
        </pc:cxnChg>
        <pc:cxnChg chg="add del mod">
          <ac:chgData name="Ragnhild Halvorsrud" userId="917ea340-fd63-490f-a7db-68428d24cf32" providerId="ADAL" clId="{3F26B701-AADC-4668-AAA4-FB7BA2B947B1}" dt="2020-06-19T09:17:33.445" v="5158"/>
          <ac:cxnSpMkLst>
            <pc:docMk/>
            <pc:sldMk cId="2858277977" sldId="523"/>
            <ac:cxnSpMk id="533" creationId="{21E69C8F-7F2D-446D-85BB-149EBBEE634E}"/>
          </ac:cxnSpMkLst>
        </pc:cxnChg>
        <pc:cxnChg chg="add del mod">
          <ac:chgData name="Ragnhild Halvorsrud" userId="917ea340-fd63-490f-a7db-68428d24cf32" providerId="ADAL" clId="{3F26B701-AADC-4668-AAA4-FB7BA2B947B1}" dt="2020-06-19T09:17:33.445" v="5158"/>
          <ac:cxnSpMkLst>
            <pc:docMk/>
            <pc:sldMk cId="2858277977" sldId="523"/>
            <ac:cxnSpMk id="535" creationId="{8B2D573B-DA3A-4E6D-BB0D-D2F6A4D1F9BE}"/>
          </ac:cxnSpMkLst>
        </pc:cxnChg>
        <pc:cxnChg chg="add del mod">
          <ac:chgData name="Ragnhild Halvorsrud" userId="917ea340-fd63-490f-a7db-68428d24cf32" providerId="ADAL" clId="{3F26B701-AADC-4668-AAA4-FB7BA2B947B1}" dt="2020-06-19T09:17:33.445" v="5158"/>
          <ac:cxnSpMkLst>
            <pc:docMk/>
            <pc:sldMk cId="2858277977" sldId="523"/>
            <ac:cxnSpMk id="536" creationId="{4AD143AB-F642-4792-AF7B-2C3E9A60339A}"/>
          </ac:cxnSpMkLst>
        </pc:cxnChg>
        <pc:cxnChg chg="add del mod">
          <ac:chgData name="Ragnhild Halvorsrud" userId="917ea340-fd63-490f-a7db-68428d24cf32" providerId="ADAL" clId="{3F26B701-AADC-4668-AAA4-FB7BA2B947B1}" dt="2020-06-19T09:17:33.445" v="5158"/>
          <ac:cxnSpMkLst>
            <pc:docMk/>
            <pc:sldMk cId="2858277977" sldId="523"/>
            <ac:cxnSpMk id="539" creationId="{5A1E430A-5316-4228-9FD5-1E983AAC4319}"/>
          </ac:cxnSpMkLst>
        </pc:cxnChg>
        <pc:cxnChg chg="add del mod">
          <ac:chgData name="Ragnhild Halvorsrud" userId="917ea340-fd63-490f-a7db-68428d24cf32" providerId="ADAL" clId="{3F26B701-AADC-4668-AAA4-FB7BA2B947B1}" dt="2020-06-19T09:17:33.445" v="5158"/>
          <ac:cxnSpMkLst>
            <pc:docMk/>
            <pc:sldMk cId="2858277977" sldId="523"/>
            <ac:cxnSpMk id="540" creationId="{275DF3F0-C238-4B99-8A08-849D392544FD}"/>
          </ac:cxnSpMkLst>
        </pc:cxnChg>
        <pc:cxnChg chg="add del mod">
          <ac:chgData name="Ragnhild Halvorsrud" userId="917ea340-fd63-490f-a7db-68428d24cf32" providerId="ADAL" clId="{3F26B701-AADC-4668-AAA4-FB7BA2B947B1}" dt="2020-06-19T09:17:33.445" v="5158"/>
          <ac:cxnSpMkLst>
            <pc:docMk/>
            <pc:sldMk cId="2858277977" sldId="523"/>
            <ac:cxnSpMk id="543" creationId="{B40A48AB-3776-43A1-A864-DE4C8ED70918}"/>
          </ac:cxnSpMkLst>
        </pc:cxnChg>
        <pc:cxnChg chg="add del mod">
          <ac:chgData name="Ragnhild Halvorsrud" userId="917ea340-fd63-490f-a7db-68428d24cf32" providerId="ADAL" clId="{3F26B701-AADC-4668-AAA4-FB7BA2B947B1}" dt="2020-06-19T09:17:33.445" v="5158"/>
          <ac:cxnSpMkLst>
            <pc:docMk/>
            <pc:sldMk cId="2858277977" sldId="523"/>
            <ac:cxnSpMk id="545" creationId="{FB58D1F1-956B-4614-AA83-AD893BD39BAF}"/>
          </ac:cxnSpMkLst>
        </pc:cxnChg>
        <pc:cxnChg chg="add del mod">
          <ac:chgData name="Ragnhild Halvorsrud" userId="917ea340-fd63-490f-a7db-68428d24cf32" providerId="ADAL" clId="{3F26B701-AADC-4668-AAA4-FB7BA2B947B1}" dt="2020-06-19T09:17:33.445" v="5158"/>
          <ac:cxnSpMkLst>
            <pc:docMk/>
            <pc:sldMk cId="2858277977" sldId="523"/>
            <ac:cxnSpMk id="546" creationId="{1FEB9372-FCA9-4B3D-8D5F-C49BD742EC7A}"/>
          </ac:cxnSpMkLst>
        </pc:cxnChg>
        <pc:cxnChg chg="add del mod">
          <ac:chgData name="Ragnhild Halvorsrud" userId="917ea340-fd63-490f-a7db-68428d24cf32" providerId="ADAL" clId="{3F26B701-AADC-4668-AAA4-FB7BA2B947B1}" dt="2020-06-19T09:17:33.445" v="5158"/>
          <ac:cxnSpMkLst>
            <pc:docMk/>
            <pc:sldMk cId="2858277977" sldId="523"/>
            <ac:cxnSpMk id="551" creationId="{42562538-18F4-4CDA-9943-08C3E43695B0}"/>
          </ac:cxnSpMkLst>
        </pc:cxnChg>
        <pc:cxnChg chg="add del mod">
          <ac:chgData name="Ragnhild Halvorsrud" userId="917ea340-fd63-490f-a7db-68428d24cf32" providerId="ADAL" clId="{3F26B701-AADC-4668-AAA4-FB7BA2B947B1}" dt="2020-06-19T09:17:33.445" v="5158"/>
          <ac:cxnSpMkLst>
            <pc:docMk/>
            <pc:sldMk cId="2858277977" sldId="523"/>
            <ac:cxnSpMk id="552" creationId="{B3242FF9-B9AF-4490-9181-2E78D6192E37}"/>
          </ac:cxnSpMkLst>
        </pc:cxnChg>
        <pc:cxnChg chg="add del mod">
          <ac:chgData name="Ragnhild Halvorsrud" userId="917ea340-fd63-490f-a7db-68428d24cf32" providerId="ADAL" clId="{3F26B701-AADC-4668-AAA4-FB7BA2B947B1}" dt="2020-06-19T09:17:33.445" v="5158"/>
          <ac:cxnSpMkLst>
            <pc:docMk/>
            <pc:sldMk cId="2858277977" sldId="523"/>
            <ac:cxnSpMk id="553" creationId="{72C2CA1A-5993-443E-A511-31B22AC49833}"/>
          </ac:cxnSpMkLst>
        </pc:cxnChg>
        <pc:cxnChg chg="add del mod">
          <ac:chgData name="Ragnhild Halvorsrud" userId="917ea340-fd63-490f-a7db-68428d24cf32" providerId="ADAL" clId="{3F26B701-AADC-4668-AAA4-FB7BA2B947B1}" dt="2020-06-19T09:17:33.445" v="5158"/>
          <ac:cxnSpMkLst>
            <pc:docMk/>
            <pc:sldMk cId="2858277977" sldId="523"/>
            <ac:cxnSpMk id="554" creationId="{197FBBE2-DFBC-499F-A7AD-3C545C71D2F3}"/>
          </ac:cxnSpMkLst>
        </pc:cxnChg>
        <pc:cxnChg chg="add del mod">
          <ac:chgData name="Ragnhild Halvorsrud" userId="917ea340-fd63-490f-a7db-68428d24cf32" providerId="ADAL" clId="{3F26B701-AADC-4668-AAA4-FB7BA2B947B1}" dt="2020-06-19T09:17:33.445" v="5158"/>
          <ac:cxnSpMkLst>
            <pc:docMk/>
            <pc:sldMk cId="2858277977" sldId="523"/>
            <ac:cxnSpMk id="556" creationId="{C061EACA-BA32-48C6-9257-1A4B5D9CFAE6}"/>
          </ac:cxnSpMkLst>
        </pc:cxnChg>
        <pc:cxnChg chg="add del mod">
          <ac:chgData name="Ragnhild Halvorsrud" userId="917ea340-fd63-490f-a7db-68428d24cf32" providerId="ADAL" clId="{3F26B701-AADC-4668-AAA4-FB7BA2B947B1}" dt="2020-06-19T09:17:33.445" v="5158"/>
          <ac:cxnSpMkLst>
            <pc:docMk/>
            <pc:sldMk cId="2858277977" sldId="523"/>
            <ac:cxnSpMk id="558" creationId="{E93512D4-09D5-41BC-8D5D-03E34262422B}"/>
          </ac:cxnSpMkLst>
        </pc:cxnChg>
        <pc:cxnChg chg="add del mod">
          <ac:chgData name="Ragnhild Halvorsrud" userId="917ea340-fd63-490f-a7db-68428d24cf32" providerId="ADAL" clId="{3F26B701-AADC-4668-AAA4-FB7BA2B947B1}" dt="2020-06-19T09:17:33.445" v="5158"/>
          <ac:cxnSpMkLst>
            <pc:docMk/>
            <pc:sldMk cId="2858277977" sldId="523"/>
            <ac:cxnSpMk id="559" creationId="{B84AC073-A3BD-4160-B266-4431217F4CA3}"/>
          </ac:cxnSpMkLst>
        </pc:cxnChg>
        <pc:cxnChg chg="add del mod">
          <ac:chgData name="Ragnhild Halvorsrud" userId="917ea340-fd63-490f-a7db-68428d24cf32" providerId="ADAL" clId="{3F26B701-AADC-4668-AAA4-FB7BA2B947B1}" dt="2020-06-19T09:17:33.445" v="5158"/>
          <ac:cxnSpMkLst>
            <pc:docMk/>
            <pc:sldMk cId="2858277977" sldId="523"/>
            <ac:cxnSpMk id="563" creationId="{20C11A42-654A-42C2-A714-4A91B5854277}"/>
          </ac:cxnSpMkLst>
        </pc:cxnChg>
        <pc:cxnChg chg="add del mod">
          <ac:chgData name="Ragnhild Halvorsrud" userId="917ea340-fd63-490f-a7db-68428d24cf32" providerId="ADAL" clId="{3F26B701-AADC-4668-AAA4-FB7BA2B947B1}" dt="2020-06-19T09:17:33.445" v="5158"/>
          <ac:cxnSpMkLst>
            <pc:docMk/>
            <pc:sldMk cId="2858277977" sldId="523"/>
            <ac:cxnSpMk id="567" creationId="{A8A11203-DAB6-41ED-AFAE-86ABC376D112}"/>
          </ac:cxnSpMkLst>
        </pc:cxnChg>
        <pc:cxnChg chg="add del mod">
          <ac:chgData name="Ragnhild Halvorsrud" userId="917ea340-fd63-490f-a7db-68428d24cf32" providerId="ADAL" clId="{3F26B701-AADC-4668-AAA4-FB7BA2B947B1}" dt="2020-06-19T09:17:33.445" v="5158"/>
          <ac:cxnSpMkLst>
            <pc:docMk/>
            <pc:sldMk cId="2858277977" sldId="523"/>
            <ac:cxnSpMk id="568" creationId="{671EBD75-A5B9-40A7-AFB4-9BCE4AFDB2AF}"/>
          </ac:cxnSpMkLst>
        </pc:cxnChg>
        <pc:cxnChg chg="add del mod">
          <ac:chgData name="Ragnhild Halvorsrud" userId="917ea340-fd63-490f-a7db-68428d24cf32" providerId="ADAL" clId="{3F26B701-AADC-4668-AAA4-FB7BA2B947B1}" dt="2020-06-19T09:17:33.445" v="5158"/>
          <ac:cxnSpMkLst>
            <pc:docMk/>
            <pc:sldMk cId="2858277977" sldId="523"/>
            <ac:cxnSpMk id="569" creationId="{534F21F8-9156-4FB6-A8DC-7BC744983742}"/>
          </ac:cxnSpMkLst>
        </pc:cxnChg>
        <pc:cxnChg chg="add del mod">
          <ac:chgData name="Ragnhild Halvorsrud" userId="917ea340-fd63-490f-a7db-68428d24cf32" providerId="ADAL" clId="{3F26B701-AADC-4668-AAA4-FB7BA2B947B1}" dt="2020-06-19T09:17:33.445" v="5158"/>
          <ac:cxnSpMkLst>
            <pc:docMk/>
            <pc:sldMk cId="2858277977" sldId="523"/>
            <ac:cxnSpMk id="572" creationId="{74D0B323-E152-4415-B819-4DAEB11ACE8E}"/>
          </ac:cxnSpMkLst>
        </pc:cxnChg>
        <pc:cxnChg chg="add del mod">
          <ac:chgData name="Ragnhild Halvorsrud" userId="917ea340-fd63-490f-a7db-68428d24cf32" providerId="ADAL" clId="{3F26B701-AADC-4668-AAA4-FB7BA2B947B1}" dt="2020-06-19T09:17:33.445" v="5158"/>
          <ac:cxnSpMkLst>
            <pc:docMk/>
            <pc:sldMk cId="2858277977" sldId="523"/>
            <ac:cxnSpMk id="573" creationId="{A3E0F843-3D4A-4719-AF45-0381F9093E7E}"/>
          </ac:cxnSpMkLst>
        </pc:cxnChg>
        <pc:cxnChg chg="add del mod">
          <ac:chgData name="Ragnhild Halvorsrud" userId="917ea340-fd63-490f-a7db-68428d24cf32" providerId="ADAL" clId="{3F26B701-AADC-4668-AAA4-FB7BA2B947B1}" dt="2020-06-19T09:17:33.445" v="5158"/>
          <ac:cxnSpMkLst>
            <pc:docMk/>
            <pc:sldMk cId="2858277977" sldId="523"/>
            <ac:cxnSpMk id="574" creationId="{AD1EFDEF-2B58-4C03-ABAD-99D5FAABBF5B}"/>
          </ac:cxnSpMkLst>
        </pc:cxnChg>
        <pc:cxnChg chg="add del mod">
          <ac:chgData name="Ragnhild Halvorsrud" userId="917ea340-fd63-490f-a7db-68428d24cf32" providerId="ADAL" clId="{3F26B701-AADC-4668-AAA4-FB7BA2B947B1}" dt="2020-06-19T09:17:33.445" v="5158"/>
          <ac:cxnSpMkLst>
            <pc:docMk/>
            <pc:sldMk cId="2858277977" sldId="523"/>
            <ac:cxnSpMk id="576" creationId="{93582C42-F86D-4BCF-AE2F-34386D0F1B05}"/>
          </ac:cxnSpMkLst>
        </pc:cxnChg>
        <pc:cxnChg chg="add del mod">
          <ac:chgData name="Ragnhild Halvorsrud" userId="917ea340-fd63-490f-a7db-68428d24cf32" providerId="ADAL" clId="{3F26B701-AADC-4668-AAA4-FB7BA2B947B1}" dt="2020-06-19T09:17:33.445" v="5158"/>
          <ac:cxnSpMkLst>
            <pc:docMk/>
            <pc:sldMk cId="2858277977" sldId="523"/>
            <ac:cxnSpMk id="577" creationId="{ACDBE784-28A6-40E5-8064-6E853C01ABD0}"/>
          </ac:cxnSpMkLst>
        </pc:cxnChg>
        <pc:cxnChg chg="add del mod">
          <ac:chgData name="Ragnhild Halvorsrud" userId="917ea340-fd63-490f-a7db-68428d24cf32" providerId="ADAL" clId="{3F26B701-AADC-4668-AAA4-FB7BA2B947B1}" dt="2020-06-19T09:17:33.445" v="5158"/>
          <ac:cxnSpMkLst>
            <pc:docMk/>
            <pc:sldMk cId="2858277977" sldId="523"/>
            <ac:cxnSpMk id="579" creationId="{DFA46C50-D57C-4272-A8FD-75C10970CC8E}"/>
          </ac:cxnSpMkLst>
        </pc:cxnChg>
        <pc:cxnChg chg="add del mod">
          <ac:chgData name="Ragnhild Halvorsrud" userId="917ea340-fd63-490f-a7db-68428d24cf32" providerId="ADAL" clId="{3F26B701-AADC-4668-AAA4-FB7BA2B947B1}" dt="2020-06-19T09:17:33.445" v="5158"/>
          <ac:cxnSpMkLst>
            <pc:docMk/>
            <pc:sldMk cId="2858277977" sldId="523"/>
            <ac:cxnSpMk id="583" creationId="{86459D19-F5BA-4589-8C37-E47D676D590F}"/>
          </ac:cxnSpMkLst>
        </pc:cxnChg>
        <pc:cxnChg chg="add del mod">
          <ac:chgData name="Ragnhild Halvorsrud" userId="917ea340-fd63-490f-a7db-68428d24cf32" providerId="ADAL" clId="{3F26B701-AADC-4668-AAA4-FB7BA2B947B1}" dt="2020-06-19T09:17:33.445" v="5158"/>
          <ac:cxnSpMkLst>
            <pc:docMk/>
            <pc:sldMk cId="2858277977" sldId="523"/>
            <ac:cxnSpMk id="584" creationId="{768A39EB-5333-4059-A030-B3F14C33346F}"/>
          </ac:cxnSpMkLst>
        </pc:cxnChg>
        <pc:cxnChg chg="add del mod">
          <ac:chgData name="Ragnhild Halvorsrud" userId="917ea340-fd63-490f-a7db-68428d24cf32" providerId="ADAL" clId="{3F26B701-AADC-4668-AAA4-FB7BA2B947B1}" dt="2020-06-19T09:17:33.445" v="5158"/>
          <ac:cxnSpMkLst>
            <pc:docMk/>
            <pc:sldMk cId="2858277977" sldId="523"/>
            <ac:cxnSpMk id="586" creationId="{DE8CBE43-BEA6-4DE6-8800-29707489E2C5}"/>
          </ac:cxnSpMkLst>
        </pc:cxnChg>
        <pc:cxnChg chg="add del mod">
          <ac:chgData name="Ragnhild Halvorsrud" userId="917ea340-fd63-490f-a7db-68428d24cf32" providerId="ADAL" clId="{3F26B701-AADC-4668-AAA4-FB7BA2B947B1}" dt="2020-06-19T09:17:33.445" v="5158"/>
          <ac:cxnSpMkLst>
            <pc:docMk/>
            <pc:sldMk cId="2858277977" sldId="523"/>
            <ac:cxnSpMk id="588" creationId="{70285211-51E4-4521-B554-234F92CA588C}"/>
          </ac:cxnSpMkLst>
        </pc:cxnChg>
        <pc:cxnChg chg="add del mod">
          <ac:chgData name="Ragnhild Halvorsrud" userId="917ea340-fd63-490f-a7db-68428d24cf32" providerId="ADAL" clId="{3F26B701-AADC-4668-AAA4-FB7BA2B947B1}" dt="2020-06-19T09:17:33.445" v="5158"/>
          <ac:cxnSpMkLst>
            <pc:docMk/>
            <pc:sldMk cId="2858277977" sldId="523"/>
            <ac:cxnSpMk id="592" creationId="{0AB9A5DD-DF2C-4364-BDA3-84EBBC4E4940}"/>
          </ac:cxnSpMkLst>
        </pc:cxnChg>
        <pc:cxnChg chg="add del mod">
          <ac:chgData name="Ragnhild Halvorsrud" userId="917ea340-fd63-490f-a7db-68428d24cf32" providerId="ADAL" clId="{3F26B701-AADC-4668-AAA4-FB7BA2B947B1}" dt="2020-06-19T09:17:33.445" v="5158"/>
          <ac:cxnSpMkLst>
            <pc:docMk/>
            <pc:sldMk cId="2858277977" sldId="523"/>
            <ac:cxnSpMk id="594" creationId="{384C3314-394A-49EA-A316-0DB73E438DEA}"/>
          </ac:cxnSpMkLst>
        </pc:cxnChg>
        <pc:cxnChg chg="add del mod">
          <ac:chgData name="Ragnhild Halvorsrud" userId="917ea340-fd63-490f-a7db-68428d24cf32" providerId="ADAL" clId="{3F26B701-AADC-4668-AAA4-FB7BA2B947B1}" dt="2020-06-19T09:17:33.445" v="5158"/>
          <ac:cxnSpMkLst>
            <pc:docMk/>
            <pc:sldMk cId="2858277977" sldId="523"/>
            <ac:cxnSpMk id="595" creationId="{86FDA807-E0AB-4CC9-84D2-15D43CA1F872}"/>
          </ac:cxnSpMkLst>
        </pc:cxnChg>
        <pc:cxnChg chg="add del mod">
          <ac:chgData name="Ragnhild Halvorsrud" userId="917ea340-fd63-490f-a7db-68428d24cf32" providerId="ADAL" clId="{3F26B701-AADC-4668-AAA4-FB7BA2B947B1}" dt="2020-06-19T09:17:33.445" v="5158"/>
          <ac:cxnSpMkLst>
            <pc:docMk/>
            <pc:sldMk cId="2858277977" sldId="523"/>
            <ac:cxnSpMk id="596" creationId="{10E5F8B6-C536-4371-985D-87153A3F9CE1}"/>
          </ac:cxnSpMkLst>
        </pc:cxnChg>
        <pc:cxnChg chg="add del mod">
          <ac:chgData name="Ragnhild Halvorsrud" userId="917ea340-fd63-490f-a7db-68428d24cf32" providerId="ADAL" clId="{3F26B701-AADC-4668-AAA4-FB7BA2B947B1}" dt="2020-06-19T09:17:33.445" v="5158"/>
          <ac:cxnSpMkLst>
            <pc:docMk/>
            <pc:sldMk cId="2858277977" sldId="523"/>
            <ac:cxnSpMk id="599" creationId="{CAFCB17D-A3AF-4C3C-9E67-4CB59C553340}"/>
          </ac:cxnSpMkLst>
        </pc:cxnChg>
        <pc:cxnChg chg="add del mod">
          <ac:chgData name="Ragnhild Halvorsrud" userId="917ea340-fd63-490f-a7db-68428d24cf32" providerId="ADAL" clId="{3F26B701-AADC-4668-AAA4-FB7BA2B947B1}" dt="2020-06-19T09:17:33.445" v="5158"/>
          <ac:cxnSpMkLst>
            <pc:docMk/>
            <pc:sldMk cId="2858277977" sldId="523"/>
            <ac:cxnSpMk id="600" creationId="{F08EB594-0578-4088-B0BE-6EC404C436FB}"/>
          </ac:cxnSpMkLst>
        </pc:cxnChg>
        <pc:cxnChg chg="add del mod">
          <ac:chgData name="Ragnhild Halvorsrud" userId="917ea340-fd63-490f-a7db-68428d24cf32" providerId="ADAL" clId="{3F26B701-AADC-4668-AAA4-FB7BA2B947B1}" dt="2020-06-19T09:17:33.445" v="5158"/>
          <ac:cxnSpMkLst>
            <pc:docMk/>
            <pc:sldMk cId="2858277977" sldId="523"/>
            <ac:cxnSpMk id="601" creationId="{281F8611-699E-450E-BCFD-70340BDA69BC}"/>
          </ac:cxnSpMkLst>
        </pc:cxnChg>
        <pc:cxnChg chg="add del mod">
          <ac:chgData name="Ragnhild Halvorsrud" userId="917ea340-fd63-490f-a7db-68428d24cf32" providerId="ADAL" clId="{3F26B701-AADC-4668-AAA4-FB7BA2B947B1}" dt="2020-06-19T09:17:33.445" v="5158"/>
          <ac:cxnSpMkLst>
            <pc:docMk/>
            <pc:sldMk cId="2858277977" sldId="523"/>
            <ac:cxnSpMk id="602" creationId="{3E8DC3DB-385F-434B-8B8F-34090DA0D8A3}"/>
          </ac:cxnSpMkLst>
        </pc:cxnChg>
        <pc:cxnChg chg="add del mod">
          <ac:chgData name="Ragnhild Halvorsrud" userId="917ea340-fd63-490f-a7db-68428d24cf32" providerId="ADAL" clId="{3F26B701-AADC-4668-AAA4-FB7BA2B947B1}" dt="2020-06-19T09:17:33.445" v="5158"/>
          <ac:cxnSpMkLst>
            <pc:docMk/>
            <pc:sldMk cId="2858277977" sldId="523"/>
            <ac:cxnSpMk id="603" creationId="{49094C45-5672-4893-AC62-4E90645F25D6}"/>
          </ac:cxnSpMkLst>
        </pc:cxnChg>
        <pc:cxnChg chg="add del mod">
          <ac:chgData name="Ragnhild Halvorsrud" userId="917ea340-fd63-490f-a7db-68428d24cf32" providerId="ADAL" clId="{3F26B701-AADC-4668-AAA4-FB7BA2B947B1}" dt="2020-06-19T09:17:33.445" v="5158"/>
          <ac:cxnSpMkLst>
            <pc:docMk/>
            <pc:sldMk cId="2858277977" sldId="523"/>
            <ac:cxnSpMk id="604" creationId="{BA204597-FC54-4F29-BD01-5AD62490C9D2}"/>
          </ac:cxnSpMkLst>
        </pc:cxnChg>
        <pc:cxnChg chg="add del mod">
          <ac:chgData name="Ragnhild Halvorsrud" userId="917ea340-fd63-490f-a7db-68428d24cf32" providerId="ADAL" clId="{3F26B701-AADC-4668-AAA4-FB7BA2B947B1}" dt="2020-06-19T09:17:33.445" v="5158"/>
          <ac:cxnSpMkLst>
            <pc:docMk/>
            <pc:sldMk cId="2858277977" sldId="523"/>
            <ac:cxnSpMk id="605" creationId="{543446E9-BF44-45D6-91CD-1A7CB25B8564}"/>
          </ac:cxnSpMkLst>
        </pc:cxnChg>
        <pc:cxnChg chg="add del mod">
          <ac:chgData name="Ragnhild Halvorsrud" userId="917ea340-fd63-490f-a7db-68428d24cf32" providerId="ADAL" clId="{3F26B701-AADC-4668-AAA4-FB7BA2B947B1}" dt="2020-06-19T09:17:33.445" v="5158"/>
          <ac:cxnSpMkLst>
            <pc:docMk/>
            <pc:sldMk cId="2858277977" sldId="523"/>
            <ac:cxnSpMk id="606" creationId="{DEA6E754-8494-4C83-B63E-DEF14198D80A}"/>
          </ac:cxnSpMkLst>
        </pc:cxnChg>
        <pc:cxnChg chg="add del mod">
          <ac:chgData name="Ragnhild Halvorsrud" userId="917ea340-fd63-490f-a7db-68428d24cf32" providerId="ADAL" clId="{3F26B701-AADC-4668-AAA4-FB7BA2B947B1}" dt="2020-06-19T09:17:33.445" v="5158"/>
          <ac:cxnSpMkLst>
            <pc:docMk/>
            <pc:sldMk cId="2858277977" sldId="523"/>
            <ac:cxnSpMk id="607" creationId="{BC4B1C90-76B9-4C3F-9DEE-A7716ADC3698}"/>
          </ac:cxnSpMkLst>
        </pc:cxnChg>
        <pc:cxnChg chg="add del mod">
          <ac:chgData name="Ragnhild Halvorsrud" userId="917ea340-fd63-490f-a7db-68428d24cf32" providerId="ADAL" clId="{3F26B701-AADC-4668-AAA4-FB7BA2B947B1}" dt="2020-06-19T09:17:33.445" v="5158"/>
          <ac:cxnSpMkLst>
            <pc:docMk/>
            <pc:sldMk cId="2858277977" sldId="523"/>
            <ac:cxnSpMk id="608" creationId="{8303386F-BFB0-44E6-99A2-D5FA5C7EA3EC}"/>
          </ac:cxnSpMkLst>
        </pc:cxnChg>
        <pc:cxnChg chg="add del mod">
          <ac:chgData name="Ragnhild Halvorsrud" userId="917ea340-fd63-490f-a7db-68428d24cf32" providerId="ADAL" clId="{3F26B701-AADC-4668-AAA4-FB7BA2B947B1}" dt="2020-06-19T09:17:33.445" v="5158"/>
          <ac:cxnSpMkLst>
            <pc:docMk/>
            <pc:sldMk cId="2858277977" sldId="523"/>
            <ac:cxnSpMk id="609" creationId="{F28ED742-5A77-4A78-B79A-65FA340BA902}"/>
          </ac:cxnSpMkLst>
        </pc:cxnChg>
        <pc:cxnChg chg="mod">
          <ac:chgData name="Ragnhild Halvorsrud" userId="917ea340-fd63-490f-a7db-68428d24cf32" providerId="ADAL" clId="{3F26B701-AADC-4668-AAA4-FB7BA2B947B1}" dt="2020-06-19T09:17:33.543" v="5159"/>
          <ac:cxnSpMkLst>
            <pc:docMk/>
            <pc:sldMk cId="2858277977" sldId="523"/>
            <ac:cxnSpMk id="614" creationId="{6193DF7B-ADB6-4E29-ACD4-D22DB5FF6903}"/>
          </ac:cxnSpMkLst>
        </pc:cxnChg>
        <pc:cxnChg chg="mod">
          <ac:chgData name="Ragnhild Halvorsrud" userId="917ea340-fd63-490f-a7db-68428d24cf32" providerId="ADAL" clId="{3F26B701-AADC-4668-AAA4-FB7BA2B947B1}" dt="2020-06-19T09:17:33.543" v="5159"/>
          <ac:cxnSpMkLst>
            <pc:docMk/>
            <pc:sldMk cId="2858277977" sldId="523"/>
            <ac:cxnSpMk id="623" creationId="{0862CA54-EA84-4089-A528-CB61719D5D1D}"/>
          </ac:cxnSpMkLst>
        </pc:cxnChg>
        <pc:cxnChg chg="mod">
          <ac:chgData name="Ragnhild Halvorsrud" userId="917ea340-fd63-490f-a7db-68428d24cf32" providerId="ADAL" clId="{3F26B701-AADC-4668-AAA4-FB7BA2B947B1}" dt="2020-06-19T09:17:33.543" v="5159"/>
          <ac:cxnSpMkLst>
            <pc:docMk/>
            <pc:sldMk cId="2858277977" sldId="523"/>
            <ac:cxnSpMk id="632" creationId="{955E9A15-FB4E-4509-B39D-1343B86AFE75}"/>
          </ac:cxnSpMkLst>
        </pc:cxnChg>
        <pc:cxnChg chg="mod">
          <ac:chgData name="Ragnhild Halvorsrud" userId="917ea340-fd63-490f-a7db-68428d24cf32" providerId="ADAL" clId="{3F26B701-AADC-4668-AAA4-FB7BA2B947B1}" dt="2020-06-19T09:17:33.543" v="5159"/>
          <ac:cxnSpMkLst>
            <pc:docMk/>
            <pc:sldMk cId="2858277977" sldId="523"/>
            <ac:cxnSpMk id="641" creationId="{5CD43D70-71D9-40DE-8455-DADA9CAAD7AE}"/>
          </ac:cxnSpMkLst>
        </pc:cxnChg>
        <pc:cxnChg chg="mod">
          <ac:chgData name="Ragnhild Halvorsrud" userId="917ea340-fd63-490f-a7db-68428d24cf32" providerId="ADAL" clId="{3F26B701-AADC-4668-AAA4-FB7BA2B947B1}" dt="2020-06-19T09:17:33.543" v="5159"/>
          <ac:cxnSpMkLst>
            <pc:docMk/>
            <pc:sldMk cId="2858277977" sldId="523"/>
            <ac:cxnSpMk id="650" creationId="{C4FDFFB2-AA02-4263-8BF6-EC0B65AC098F}"/>
          </ac:cxnSpMkLst>
        </pc:cxnChg>
        <pc:cxnChg chg="mod">
          <ac:chgData name="Ragnhild Halvorsrud" userId="917ea340-fd63-490f-a7db-68428d24cf32" providerId="ADAL" clId="{3F26B701-AADC-4668-AAA4-FB7BA2B947B1}" dt="2020-06-19T09:17:33.543" v="5159"/>
          <ac:cxnSpMkLst>
            <pc:docMk/>
            <pc:sldMk cId="2858277977" sldId="523"/>
            <ac:cxnSpMk id="659" creationId="{7E3CF13E-99BE-4FCD-8A9D-16ABBFE32F79}"/>
          </ac:cxnSpMkLst>
        </pc:cxnChg>
        <pc:cxnChg chg="mod">
          <ac:chgData name="Ragnhild Halvorsrud" userId="917ea340-fd63-490f-a7db-68428d24cf32" providerId="ADAL" clId="{3F26B701-AADC-4668-AAA4-FB7BA2B947B1}" dt="2020-06-19T09:17:33.543" v="5159"/>
          <ac:cxnSpMkLst>
            <pc:docMk/>
            <pc:sldMk cId="2858277977" sldId="523"/>
            <ac:cxnSpMk id="674" creationId="{86E6EFDC-209D-4AFE-8B48-E85870E7EFEF}"/>
          </ac:cxnSpMkLst>
        </pc:cxnChg>
        <pc:cxnChg chg="mod">
          <ac:chgData name="Ragnhild Halvorsrud" userId="917ea340-fd63-490f-a7db-68428d24cf32" providerId="ADAL" clId="{3F26B701-AADC-4668-AAA4-FB7BA2B947B1}" dt="2020-06-19T09:17:33.543" v="5159"/>
          <ac:cxnSpMkLst>
            <pc:docMk/>
            <pc:sldMk cId="2858277977" sldId="523"/>
            <ac:cxnSpMk id="675" creationId="{6921C930-2970-4200-B5AC-5E1025F1E36B}"/>
          </ac:cxnSpMkLst>
        </pc:cxnChg>
        <pc:cxnChg chg="mod">
          <ac:chgData name="Ragnhild Halvorsrud" userId="917ea340-fd63-490f-a7db-68428d24cf32" providerId="ADAL" clId="{3F26B701-AADC-4668-AAA4-FB7BA2B947B1}" dt="2020-06-19T09:17:33.543" v="5159"/>
          <ac:cxnSpMkLst>
            <pc:docMk/>
            <pc:sldMk cId="2858277977" sldId="523"/>
            <ac:cxnSpMk id="676" creationId="{BD5E37C8-0C88-474E-817F-C011DFFA9DF5}"/>
          </ac:cxnSpMkLst>
        </pc:cxnChg>
        <pc:cxnChg chg="mod">
          <ac:chgData name="Ragnhild Halvorsrud" userId="917ea340-fd63-490f-a7db-68428d24cf32" providerId="ADAL" clId="{3F26B701-AADC-4668-AAA4-FB7BA2B947B1}" dt="2020-06-19T09:17:33.543" v="5159"/>
          <ac:cxnSpMkLst>
            <pc:docMk/>
            <pc:sldMk cId="2858277977" sldId="523"/>
            <ac:cxnSpMk id="677" creationId="{1E88F0EE-F806-4A8B-B027-84AA6F956308}"/>
          </ac:cxnSpMkLst>
        </pc:cxnChg>
        <pc:cxnChg chg="mod">
          <ac:chgData name="Ragnhild Halvorsrud" userId="917ea340-fd63-490f-a7db-68428d24cf32" providerId="ADAL" clId="{3F26B701-AADC-4668-AAA4-FB7BA2B947B1}" dt="2020-06-19T09:17:33.543" v="5159"/>
          <ac:cxnSpMkLst>
            <pc:docMk/>
            <pc:sldMk cId="2858277977" sldId="523"/>
            <ac:cxnSpMk id="678" creationId="{90DAC618-6C80-4634-9B54-12F636AA8B07}"/>
          </ac:cxnSpMkLst>
        </pc:cxnChg>
        <pc:cxnChg chg="mod">
          <ac:chgData name="Ragnhild Halvorsrud" userId="917ea340-fd63-490f-a7db-68428d24cf32" providerId="ADAL" clId="{3F26B701-AADC-4668-AAA4-FB7BA2B947B1}" dt="2020-06-19T09:17:33.543" v="5159"/>
          <ac:cxnSpMkLst>
            <pc:docMk/>
            <pc:sldMk cId="2858277977" sldId="523"/>
            <ac:cxnSpMk id="679" creationId="{AD657B37-801B-493E-A5E8-B7CC1670CA7A}"/>
          </ac:cxnSpMkLst>
        </pc:cxnChg>
        <pc:cxnChg chg="mod">
          <ac:chgData name="Ragnhild Halvorsrud" userId="917ea340-fd63-490f-a7db-68428d24cf32" providerId="ADAL" clId="{3F26B701-AADC-4668-AAA4-FB7BA2B947B1}" dt="2020-06-19T09:17:33.543" v="5159"/>
          <ac:cxnSpMkLst>
            <pc:docMk/>
            <pc:sldMk cId="2858277977" sldId="523"/>
            <ac:cxnSpMk id="680" creationId="{31927AA8-31EE-46DC-93BF-D5E87444BF33}"/>
          </ac:cxnSpMkLst>
        </pc:cxnChg>
        <pc:cxnChg chg="mod">
          <ac:chgData name="Ragnhild Halvorsrud" userId="917ea340-fd63-490f-a7db-68428d24cf32" providerId="ADAL" clId="{3F26B701-AADC-4668-AAA4-FB7BA2B947B1}" dt="2020-06-19T09:17:33.543" v="5159"/>
          <ac:cxnSpMkLst>
            <pc:docMk/>
            <pc:sldMk cId="2858277977" sldId="523"/>
            <ac:cxnSpMk id="681" creationId="{02B386A6-90DE-4697-81E2-59F77609F1FE}"/>
          </ac:cxnSpMkLst>
        </pc:cxnChg>
        <pc:cxnChg chg="mod">
          <ac:chgData name="Ragnhild Halvorsrud" userId="917ea340-fd63-490f-a7db-68428d24cf32" providerId="ADAL" clId="{3F26B701-AADC-4668-AAA4-FB7BA2B947B1}" dt="2020-06-19T09:17:33.543" v="5159"/>
          <ac:cxnSpMkLst>
            <pc:docMk/>
            <pc:sldMk cId="2858277977" sldId="523"/>
            <ac:cxnSpMk id="682" creationId="{F68915B8-827C-458F-8B39-AC4DFFA6272F}"/>
          </ac:cxnSpMkLst>
        </pc:cxnChg>
        <pc:cxnChg chg="mod">
          <ac:chgData name="Ragnhild Halvorsrud" userId="917ea340-fd63-490f-a7db-68428d24cf32" providerId="ADAL" clId="{3F26B701-AADC-4668-AAA4-FB7BA2B947B1}" dt="2020-06-19T09:17:33.543" v="5159"/>
          <ac:cxnSpMkLst>
            <pc:docMk/>
            <pc:sldMk cId="2858277977" sldId="523"/>
            <ac:cxnSpMk id="683" creationId="{269C56C7-9AC3-4A69-A3E2-C74A37E5B29D}"/>
          </ac:cxnSpMkLst>
        </pc:cxnChg>
        <pc:cxnChg chg="add del mod">
          <ac:chgData name="Ragnhild Halvorsrud" userId="917ea340-fd63-490f-a7db-68428d24cf32" providerId="ADAL" clId="{3F26B701-AADC-4668-AAA4-FB7BA2B947B1}" dt="2020-06-19T09:17:47.506" v="5162"/>
          <ac:cxnSpMkLst>
            <pc:docMk/>
            <pc:sldMk cId="2858277977" sldId="523"/>
            <ac:cxnSpMk id="684" creationId="{D5C449C3-F4EE-47BE-88EA-38CF59A36BCD}"/>
          </ac:cxnSpMkLst>
        </pc:cxnChg>
        <pc:cxnChg chg="add del mod">
          <ac:chgData name="Ragnhild Halvorsrud" userId="917ea340-fd63-490f-a7db-68428d24cf32" providerId="ADAL" clId="{3F26B701-AADC-4668-AAA4-FB7BA2B947B1}" dt="2020-06-19T09:17:47.506" v="5162"/>
          <ac:cxnSpMkLst>
            <pc:docMk/>
            <pc:sldMk cId="2858277977" sldId="523"/>
            <ac:cxnSpMk id="691" creationId="{B42C6646-CA08-4D71-BB6B-FF68C9EB6EA9}"/>
          </ac:cxnSpMkLst>
        </pc:cxnChg>
        <pc:cxnChg chg="add del mod">
          <ac:chgData name="Ragnhild Halvorsrud" userId="917ea340-fd63-490f-a7db-68428d24cf32" providerId="ADAL" clId="{3F26B701-AADC-4668-AAA4-FB7BA2B947B1}" dt="2020-06-19T09:17:47.506" v="5162"/>
          <ac:cxnSpMkLst>
            <pc:docMk/>
            <pc:sldMk cId="2858277977" sldId="523"/>
            <ac:cxnSpMk id="698" creationId="{7675C538-D540-461D-96F3-36C40D486CC4}"/>
          </ac:cxnSpMkLst>
        </pc:cxnChg>
        <pc:cxnChg chg="add del mod">
          <ac:chgData name="Ragnhild Halvorsrud" userId="917ea340-fd63-490f-a7db-68428d24cf32" providerId="ADAL" clId="{3F26B701-AADC-4668-AAA4-FB7BA2B947B1}" dt="2020-06-19T09:17:47.506" v="5162"/>
          <ac:cxnSpMkLst>
            <pc:docMk/>
            <pc:sldMk cId="2858277977" sldId="523"/>
            <ac:cxnSpMk id="705" creationId="{0BF6FAC4-7B67-4C39-96FD-FE3232F8059B}"/>
          </ac:cxnSpMkLst>
        </pc:cxnChg>
        <pc:cxnChg chg="add del mod">
          <ac:chgData name="Ragnhild Halvorsrud" userId="917ea340-fd63-490f-a7db-68428d24cf32" providerId="ADAL" clId="{3F26B701-AADC-4668-AAA4-FB7BA2B947B1}" dt="2020-06-19T09:17:47.506" v="5162"/>
          <ac:cxnSpMkLst>
            <pc:docMk/>
            <pc:sldMk cId="2858277977" sldId="523"/>
            <ac:cxnSpMk id="712" creationId="{ACE8BD4D-3EC4-4AB7-B2F5-CD0A94538DBA}"/>
          </ac:cxnSpMkLst>
        </pc:cxnChg>
        <pc:cxnChg chg="add del mod">
          <ac:chgData name="Ragnhild Halvorsrud" userId="917ea340-fd63-490f-a7db-68428d24cf32" providerId="ADAL" clId="{3F26B701-AADC-4668-AAA4-FB7BA2B947B1}" dt="2020-06-19T09:17:47.506" v="5162"/>
          <ac:cxnSpMkLst>
            <pc:docMk/>
            <pc:sldMk cId="2858277977" sldId="523"/>
            <ac:cxnSpMk id="724" creationId="{EF1E9934-ADFA-40F5-BA30-8BBA65AF33D9}"/>
          </ac:cxnSpMkLst>
        </pc:cxnChg>
        <pc:cxnChg chg="add del mod">
          <ac:chgData name="Ragnhild Halvorsrud" userId="917ea340-fd63-490f-a7db-68428d24cf32" providerId="ADAL" clId="{3F26B701-AADC-4668-AAA4-FB7BA2B947B1}" dt="2020-06-19T09:17:47.506" v="5162"/>
          <ac:cxnSpMkLst>
            <pc:docMk/>
            <pc:sldMk cId="2858277977" sldId="523"/>
            <ac:cxnSpMk id="725" creationId="{3D7AAD05-0218-4E3F-A6CA-82416263B115}"/>
          </ac:cxnSpMkLst>
        </pc:cxnChg>
        <pc:cxnChg chg="add del mod">
          <ac:chgData name="Ragnhild Halvorsrud" userId="917ea340-fd63-490f-a7db-68428d24cf32" providerId="ADAL" clId="{3F26B701-AADC-4668-AAA4-FB7BA2B947B1}" dt="2020-06-19T09:17:47.506" v="5162"/>
          <ac:cxnSpMkLst>
            <pc:docMk/>
            <pc:sldMk cId="2858277977" sldId="523"/>
            <ac:cxnSpMk id="726" creationId="{3C0BF140-7878-4AA4-B7CE-DAAABBC850CD}"/>
          </ac:cxnSpMkLst>
        </pc:cxnChg>
        <pc:cxnChg chg="add del mod">
          <ac:chgData name="Ragnhild Halvorsrud" userId="917ea340-fd63-490f-a7db-68428d24cf32" providerId="ADAL" clId="{3F26B701-AADC-4668-AAA4-FB7BA2B947B1}" dt="2020-06-19T09:17:47.506" v="5162"/>
          <ac:cxnSpMkLst>
            <pc:docMk/>
            <pc:sldMk cId="2858277977" sldId="523"/>
            <ac:cxnSpMk id="727" creationId="{2AE99103-94D3-4A85-AE16-239840F30856}"/>
          </ac:cxnSpMkLst>
        </pc:cxnChg>
        <pc:cxnChg chg="add del mod">
          <ac:chgData name="Ragnhild Halvorsrud" userId="917ea340-fd63-490f-a7db-68428d24cf32" providerId="ADAL" clId="{3F26B701-AADC-4668-AAA4-FB7BA2B947B1}" dt="2020-06-19T09:17:47.506" v="5162"/>
          <ac:cxnSpMkLst>
            <pc:docMk/>
            <pc:sldMk cId="2858277977" sldId="523"/>
            <ac:cxnSpMk id="728" creationId="{8A48C2E1-3558-453D-93DE-55730F1785C0}"/>
          </ac:cxnSpMkLst>
        </pc:cxnChg>
        <pc:cxnChg chg="add del mod">
          <ac:chgData name="Ragnhild Halvorsrud" userId="917ea340-fd63-490f-a7db-68428d24cf32" providerId="ADAL" clId="{3F26B701-AADC-4668-AAA4-FB7BA2B947B1}" dt="2020-06-19T09:17:47.506" v="5162"/>
          <ac:cxnSpMkLst>
            <pc:docMk/>
            <pc:sldMk cId="2858277977" sldId="523"/>
            <ac:cxnSpMk id="729" creationId="{16392731-0962-4C73-A465-571B35F63D30}"/>
          </ac:cxnSpMkLst>
        </pc:cxnChg>
        <pc:cxnChg chg="add del mod">
          <ac:chgData name="Ragnhild Halvorsrud" userId="917ea340-fd63-490f-a7db-68428d24cf32" providerId="ADAL" clId="{3F26B701-AADC-4668-AAA4-FB7BA2B947B1}" dt="2020-06-19T09:17:47.506" v="5162"/>
          <ac:cxnSpMkLst>
            <pc:docMk/>
            <pc:sldMk cId="2858277977" sldId="523"/>
            <ac:cxnSpMk id="730" creationId="{9614F3C8-1EC8-473D-A65F-0F11B44FA6D9}"/>
          </ac:cxnSpMkLst>
        </pc:cxnChg>
        <pc:cxnChg chg="add del mod">
          <ac:chgData name="Ragnhild Halvorsrud" userId="917ea340-fd63-490f-a7db-68428d24cf32" providerId="ADAL" clId="{3F26B701-AADC-4668-AAA4-FB7BA2B947B1}" dt="2020-06-19T09:17:47.506" v="5162"/>
          <ac:cxnSpMkLst>
            <pc:docMk/>
            <pc:sldMk cId="2858277977" sldId="523"/>
            <ac:cxnSpMk id="731" creationId="{2D16D9FF-F244-4B55-A507-AE3A867B5F8E}"/>
          </ac:cxnSpMkLst>
        </pc:cxnChg>
        <pc:cxnChg chg="mod">
          <ac:chgData name="Ragnhild Halvorsrud" userId="917ea340-fd63-490f-a7db-68428d24cf32" providerId="ADAL" clId="{3F26B701-AADC-4668-AAA4-FB7BA2B947B1}" dt="2020-06-19T09:17:33.543" v="5159"/>
          <ac:cxnSpMkLst>
            <pc:docMk/>
            <pc:sldMk cId="2858277977" sldId="523"/>
            <ac:cxnSpMk id="733" creationId="{5D3B8047-BF6F-4D37-B4B2-2947FE725E09}"/>
          </ac:cxnSpMkLst>
        </pc:cxnChg>
        <pc:cxnChg chg="mod">
          <ac:chgData name="Ragnhild Halvorsrud" userId="917ea340-fd63-490f-a7db-68428d24cf32" providerId="ADAL" clId="{3F26B701-AADC-4668-AAA4-FB7BA2B947B1}" dt="2020-06-19T09:17:33.543" v="5159"/>
          <ac:cxnSpMkLst>
            <pc:docMk/>
            <pc:sldMk cId="2858277977" sldId="523"/>
            <ac:cxnSpMk id="741" creationId="{0DCEE535-3499-4FB2-880A-F345D8D1A133}"/>
          </ac:cxnSpMkLst>
        </pc:cxnChg>
        <pc:cxnChg chg="mod">
          <ac:chgData name="Ragnhild Halvorsrud" userId="917ea340-fd63-490f-a7db-68428d24cf32" providerId="ADAL" clId="{3F26B701-AADC-4668-AAA4-FB7BA2B947B1}" dt="2020-06-19T09:17:33.543" v="5159"/>
          <ac:cxnSpMkLst>
            <pc:docMk/>
            <pc:sldMk cId="2858277977" sldId="523"/>
            <ac:cxnSpMk id="749" creationId="{B65A9D7E-D83A-426D-95BE-4F22D57650D9}"/>
          </ac:cxnSpMkLst>
        </pc:cxnChg>
        <pc:cxnChg chg="mod">
          <ac:chgData name="Ragnhild Halvorsrud" userId="917ea340-fd63-490f-a7db-68428d24cf32" providerId="ADAL" clId="{3F26B701-AADC-4668-AAA4-FB7BA2B947B1}" dt="2020-06-19T09:17:33.543" v="5159"/>
          <ac:cxnSpMkLst>
            <pc:docMk/>
            <pc:sldMk cId="2858277977" sldId="523"/>
            <ac:cxnSpMk id="757" creationId="{00DCF218-E469-4934-9CED-B3FD07A7C97A}"/>
          </ac:cxnSpMkLst>
        </pc:cxnChg>
        <pc:cxnChg chg="mod">
          <ac:chgData name="Ragnhild Halvorsrud" userId="917ea340-fd63-490f-a7db-68428d24cf32" providerId="ADAL" clId="{3F26B701-AADC-4668-AAA4-FB7BA2B947B1}" dt="2020-06-19T09:17:33.543" v="5159"/>
          <ac:cxnSpMkLst>
            <pc:docMk/>
            <pc:sldMk cId="2858277977" sldId="523"/>
            <ac:cxnSpMk id="765" creationId="{3357F08A-16B0-41F5-8575-54BCBD474223}"/>
          </ac:cxnSpMkLst>
        </pc:cxnChg>
        <pc:cxnChg chg="mod">
          <ac:chgData name="Ragnhild Halvorsrud" userId="917ea340-fd63-490f-a7db-68428d24cf32" providerId="ADAL" clId="{3F26B701-AADC-4668-AAA4-FB7BA2B947B1}" dt="2020-06-19T09:17:33.543" v="5159"/>
          <ac:cxnSpMkLst>
            <pc:docMk/>
            <pc:sldMk cId="2858277977" sldId="523"/>
            <ac:cxnSpMk id="778" creationId="{8F02A211-5866-4524-A699-AEE559EE2D87}"/>
          </ac:cxnSpMkLst>
        </pc:cxnChg>
        <pc:cxnChg chg="mod">
          <ac:chgData name="Ragnhild Halvorsrud" userId="917ea340-fd63-490f-a7db-68428d24cf32" providerId="ADAL" clId="{3F26B701-AADC-4668-AAA4-FB7BA2B947B1}" dt="2020-06-19T09:17:33.543" v="5159"/>
          <ac:cxnSpMkLst>
            <pc:docMk/>
            <pc:sldMk cId="2858277977" sldId="523"/>
            <ac:cxnSpMk id="779" creationId="{45E12FE0-8956-4511-911A-EB9721283BD2}"/>
          </ac:cxnSpMkLst>
        </pc:cxnChg>
        <pc:cxnChg chg="mod">
          <ac:chgData name="Ragnhild Halvorsrud" userId="917ea340-fd63-490f-a7db-68428d24cf32" providerId="ADAL" clId="{3F26B701-AADC-4668-AAA4-FB7BA2B947B1}" dt="2020-06-19T09:17:33.543" v="5159"/>
          <ac:cxnSpMkLst>
            <pc:docMk/>
            <pc:sldMk cId="2858277977" sldId="523"/>
            <ac:cxnSpMk id="780" creationId="{E7A8C2AC-25A6-4FC3-862E-E0954345F46F}"/>
          </ac:cxnSpMkLst>
        </pc:cxnChg>
        <pc:cxnChg chg="mod">
          <ac:chgData name="Ragnhild Halvorsrud" userId="917ea340-fd63-490f-a7db-68428d24cf32" providerId="ADAL" clId="{3F26B701-AADC-4668-AAA4-FB7BA2B947B1}" dt="2020-06-19T09:17:33.543" v="5159"/>
          <ac:cxnSpMkLst>
            <pc:docMk/>
            <pc:sldMk cId="2858277977" sldId="523"/>
            <ac:cxnSpMk id="781" creationId="{A1544341-50FA-4679-8878-148A4A1686AD}"/>
          </ac:cxnSpMkLst>
        </pc:cxnChg>
        <pc:cxnChg chg="mod">
          <ac:chgData name="Ragnhild Halvorsrud" userId="917ea340-fd63-490f-a7db-68428d24cf32" providerId="ADAL" clId="{3F26B701-AADC-4668-AAA4-FB7BA2B947B1}" dt="2020-06-19T09:17:33.543" v="5159"/>
          <ac:cxnSpMkLst>
            <pc:docMk/>
            <pc:sldMk cId="2858277977" sldId="523"/>
            <ac:cxnSpMk id="782" creationId="{763DDB13-161E-4341-B965-3298DA9CF4C8}"/>
          </ac:cxnSpMkLst>
        </pc:cxnChg>
        <pc:cxnChg chg="mod">
          <ac:chgData name="Ragnhild Halvorsrud" userId="917ea340-fd63-490f-a7db-68428d24cf32" providerId="ADAL" clId="{3F26B701-AADC-4668-AAA4-FB7BA2B947B1}" dt="2020-06-19T09:17:33.543" v="5159"/>
          <ac:cxnSpMkLst>
            <pc:docMk/>
            <pc:sldMk cId="2858277977" sldId="523"/>
            <ac:cxnSpMk id="783" creationId="{5020D2DB-D085-4A72-B015-25E6D8313E16}"/>
          </ac:cxnSpMkLst>
        </pc:cxnChg>
        <pc:cxnChg chg="mod">
          <ac:chgData name="Ragnhild Halvorsrud" userId="917ea340-fd63-490f-a7db-68428d24cf32" providerId="ADAL" clId="{3F26B701-AADC-4668-AAA4-FB7BA2B947B1}" dt="2020-06-19T09:17:33.543" v="5159"/>
          <ac:cxnSpMkLst>
            <pc:docMk/>
            <pc:sldMk cId="2858277977" sldId="523"/>
            <ac:cxnSpMk id="784" creationId="{7142FB31-B82A-480C-9B21-4E060952E3C7}"/>
          </ac:cxnSpMkLst>
        </pc:cxnChg>
        <pc:cxnChg chg="mod">
          <ac:chgData name="Ragnhild Halvorsrud" userId="917ea340-fd63-490f-a7db-68428d24cf32" providerId="ADAL" clId="{3F26B701-AADC-4668-AAA4-FB7BA2B947B1}" dt="2020-06-19T09:17:33.543" v="5159"/>
          <ac:cxnSpMkLst>
            <pc:docMk/>
            <pc:sldMk cId="2858277977" sldId="523"/>
            <ac:cxnSpMk id="785" creationId="{7A213F2B-1CED-496C-AB6B-45C44FC08F45}"/>
          </ac:cxnSpMkLst>
        </pc:cxnChg>
        <pc:cxnChg chg="mod">
          <ac:chgData name="Ragnhild Halvorsrud" userId="917ea340-fd63-490f-a7db-68428d24cf32" providerId="ADAL" clId="{3F26B701-AADC-4668-AAA4-FB7BA2B947B1}" dt="2020-06-19T09:17:33.543" v="5159"/>
          <ac:cxnSpMkLst>
            <pc:docMk/>
            <pc:sldMk cId="2858277977" sldId="523"/>
            <ac:cxnSpMk id="787" creationId="{60C8CE50-FC8B-4320-8631-9C509CFB7986}"/>
          </ac:cxnSpMkLst>
        </pc:cxnChg>
        <pc:cxnChg chg="mod">
          <ac:chgData name="Ragnhild Halvorsrud" userId="917ea340-fd63-490f-a7db-68428d24cf32" providerId="ADAL" clId="{3F26B701-AADC-4668-AAA4-FB7BA2B947B1}" dt="2020-06-19T09:17:33.543" v="5159"/>
          <ac:cxnSpMkLst>
            <pc:docMk/>
            <pc:sldMk cId="2858277977" sldId="523"/>
            <ac:cxnSpMk id="791" creationId="{6167BB80-08BE-4CFA-A71C-01B2CED4A4E8}"/>
          </ac:cxnSpMkLst>
        </pc:cxnChg>
        <pc:cxnChg chg="mod">
          <ac:chgData name="Ragnhild Halvorsrud" userId="917ea340-fd63-490f-a7db-68428d24cf32" providerId="ADAL" clId="{3F26B701-AADC-4668-AAA4-FB7BA2B947B1}" dt="2020-06-19T09:17:33.543" v="5159"/>
          <ac:cxnSpMkLst>
            <pc:docMk/>
            <pc:sldMk cId="2858277977" sldId="523"/>
            <ac:cxnSpMk id="795" creationId="{5D5793D1-B026-4B8D-81A8-772972818F25}"/>
          </ac:cxnSpMkLst>
        </pc:cxnChg>
        <pc:cxnChg chg="mod">
          <ac:chgData name="Ragnhild Halvorsrud" userId="917ea340-fd63-490f-a7db-68428d24cf32" providerId="ADAL" clId="{3F26B701-AADC-4668-AAA4-FB7BA2B947B1}" dt="2020-06-19T09:17:33.543" v="5159"/>
          <ac:cxnSpMkLst>
            <pc:docMk/>
            <pc:sldMk cId="2858277977" sldId="523"/>
            <ac:cxnSpMk id="798" creationId="{B3E113B5-C818-4938-B4C2-A021C8D750AE}"/>
          </ac:cxnSpMkLst>
        </pc:cxnChg>
        <pc:cxnChg chg="add del mod">
          <ac:chgData name="Ragnhild Halvorsrud" userId="917ea340-fd63-490f-a7db-68428d24cf32" providerId="ADAL" clId="{3F26B701-AADC-4668-AAA4-FB7BA2B947B1}" dt="2020-06-19T09:17:47.506" v="5162"/>
          <ac:cxnSpMkLst>
            <pc:docMk/>
            <pc:sldMk cId="2858277977" sldId="523"/>
            <ac:cxnSpMk id="799" creationId="{515CDD95-64D3-4A24-9FD6-E398962F4620}"/>
          </ac:cxnSpMkLst>
        </pc:cxnChg>
        <pc:cxnChg chg="add del mod">
          <ac:chgData name="Ragnhild Halvorsrud" userId="917ea340-fd63-490f-a7db-68428d24cf32" providerId="ADAL" clId="{3F26B701-AADC-4668-AAA4-FB7BA2B947B1}" dt="2020-06-19T09:17:47.506" v="5162"/>
          <ac:cxnSpMkLst>
            <pc:docMk/>
            <pc:sldMk cId="2858277977" sldId="523"/>
            <ac:cxnSpMk id="805" creationId="{EAEB660A-FCB7-4996-AEDC-0E34EC7091BB}"/>
          </ac:cxnSpMkLst>
        </pc:cxnChg>
        <pc:cxnChg chg="add del mod">
          <ac:chgData name="Ragnhild Halvorsrud" userId="917ea340-fd63-490f-a7db-68428d24cf32" providerId="ADAL" clId="{3F26B701-AADC-4668-AAA4-FB7BA2B947B1}" dt="2020-06-19T09:17:47.506" v="5162"/>
          <ac:cxnSpMkLst>
            <pc:docMk/>
            <pc:sldMk cId="2858277977" sldId="523"/>
            <ac:cxnSpMk id="811" creationId="{24E58E07-80EF-4DC3-88A5-C4E198F4E553}"/>
          </ac:cxnSpMkLst>
        </pc:cxnChg>
        <pc:cxnChg chg="add del mod">
          <ac:chgData name="Ragnhild Halvorsrud" userId="917ea340-fd63-490f-a7db-68428d24cf32" providerId="ADAL" clId="{3F26B701-AADC-4668-AAA4-FB7BA2B947B1}" dt="2020-06-19T09:17:47.506" v="5162"/>
          <ac:cxnSpMkLst>
            <pc:docMk/>
            <pc:sldMk cId="2858277977" sldId="523"/>
            <ac:cxnSpMk id="817" creationId="{6FBE1C3F-79C6-4070-9915-C2E27553383A}"/>
          </ac:cxnSpMkLst>
        </pc:cxnChg>
        <pc:cxnChg chg="add del mod">
          <ac:chgData name="Ragnhild Halvorsrud" userId="917ea340-fd63-490f-a7db-68428d24cf32" providerId="ADAL" clId="{3F26B701-AADC-4668-AAA4-FB7BA2B947B1}" dt="2020-06-19T09:17:47.506" v="5162"/>
          <ac:cxnSpMkLst>
            <pc:docMk/>
            <pc:sldMk cId="2858277977" sldId="523"/>
            <ac:cxnSpMk id="827" creationId="{71B9D02B-186A-4CF9-BBDD-EF14E26D7280}"/>
          </ac:cxnSpMkLst>
        </pc:cxnChg>
        <pc:cxnChg chg="add del mod">
          <ac:chgData name="Ragnhild Halvorsrud" userId="917ea340-fd63-490f-a7db-68428d24cf32" providerId="ADAL" clId="{3F26B701-AADC-4668-AAA4-FB7BA2B947B1}" dt="2020-06-19T09:17:47.506" v="5162"/>
          <ac:cxnSpMkLst>
            <pc:docMk/>
            <pc:sldMk cId="2858277977" sldId="523"/>
            <ac:cxnSpMk id="828" creationId="{9D1BD209-A3A8-49F7-9292-079BCE3E15F5}"/>
          </ac:cxnSpMkLst>
        </pc:cxnChg>
        <pc:cxnChg chg="add del mod">
          <ac:chgData name="Ragnhild Halvorsrud" userId="917ea340-fd63-490f-a7db-68428d24cf32" providerId="ADAL" clId="{3F26B701-AADC-4668-AAA4-FB7BA2B947B1}" dt="2020-06-19T09:17:47.506" v="5162"/>
          <ac:cxnSpMkLst>
            <pc:docMk/>
            <pc:sldMk cId="2858277977" sldId="523"/>
            <ac:cxnSpMk id="829" creationId="{619F974E-7A9D-4747-BEF5-BC709E7B8131}"/>
          </ac:cxnSpMkLst>
        </pc:cxnChg>
        <pc:cxnChg chg="add del mod">
          <ac:chgData name="Ragnhild Halvorsrud" userId="917ea340-fd63-490f-a7db-68428d24cf32" providerId="ADAL" clId="{3F26B701-AADC-4668-AAA4-FB7BA2B947B1}" dt="2020-06-19T09:17:47.506" v="5162"/>
          <ac:cxnSpMkLst>
            <pc:docMk/>
            <pc:sldMk cId="2858277977" sldId="523"/>
            <ac:cxnSpMk id="830" creationId="{470727BD-5C3E-47F6-B09D-CE505E042A14}"/>
          </ac:cxnSpMkLst>
        </pc:cxnChg>
        <pc:cxnChg chg="add del mod">
          <ac:chgData name="Ragnhild Halvorsrud" userId="917ea340-fd63-490f-a7db-68428d24cf32" providerId="ADAL" clId="{3F26B701-AADC-4668-AAA4-FB7BA2B947B1}" dt="2020-06-19T09:17:47.506" v="5162"/>
          <ac:cxnSpMkLst>
            <pc:docMk/>
            <pc:sldMk cId="2858277977" sldId="523"/>
            <ac:cxnSpMk id="831" creationId="{75FEF5F0-7A9A-43B6-BA4E-628FA462C05A}"/>
          </ac:cxnSpMkLst>
        </pc:cxnChg>
        <pc:cxnChg chg="add del mod">
          <ac:chgData name="Ragnhild Halvorsrud" userId="917ea340-fd63-490f-a7db-68428d24cf32" providerId="ADAL" clId="{3F26B701-AADC-4668-AAA4-FB7BA2B947B1}" dt="2020-06-19T09:17:47.506" v="5162"/>
          <ac:cxnSpMkLst>
            <pc:docMk/>
            <pc:sldMk cId="2858277977" sldId="523"/>
            <ac:cxnSpMk id="832" creationId="{55A3623A-9064-4593-9184-21AACB64317C}"/>
          </ac:cxnSpMkLst>
        </pc:cxnChg>
        <pc:cxnChg chg="add del mod">
          <ac:chgData name="Ragnhild Halvorsrud" userId="917ea340-fd63-490f-a7db-68428d24cf32" providerId="ADAL" clId="{3F26B701-AADC-4668-AAA4-FB7BA2B947B1}" dt="2020-06-19T09:17:47.506" v="5162"/>
          <ac:cxnSpMkLst>
            <pc:docMk/>
            <pc:sldMk cId="2858277977" sldId="523"/>
            <ac:cxnSpMk id="833" creationId="{D08A8D9D-0CE9-435C-A532-D0EF5338B177}"/>
          </ac:cxnSpMkLst>
        </pc:cxnChg>
        <pc:cxnChg chg="add del mod">
          <ac:chgData name="Ragnhild Halvorsrud" userId="917ea340-fd63-490f-a7db-68428d24cf32" providerId="ADAL" clId="{3F26B701-AADC-4668-AAA4-FB7BA2B947B1}" dt="2020-06-19T09:17:47.506" v="5162"/>
          <ac:cxnSpMkLst>
            <pc:docMk/>
            <pc:sldMk cId="2858277977" sldId="523"/>
            <ac:cxnSpMk id="835" creationId="{86E67113-8DD6-4C86-92DC-FB8B865DF7B1}"/>
          </ac:cxnSpMkLst>
        </pc:cxnChg>
        <pc:cxnChg chg="add del mod">
          <ac:chgData name="Ragnhild Halvorsrud" userId="917ea340-fd63-490f-a7db-68428d24cf32" providerId="ADAL" clId="{3F26B701-AADC-4668-AAA4-FB7BA2B947B1}" dt="2020-06-19T09:17:47.506" v="5162"/>
          <ac:cxnSpMkLst>
            <pc:docMk/>
            <pc:sldMk cId="2858277977" sldId="523"/>
            <ac:cxnSpMk id="837" creationId="{A1BBF50A-CD62-4CEE-A21A-DE39AD633EBE}"/>
          </ac:cxnSpMkLst>
        </pc:cxnChg>
        <pc:cxnChg chg="add del mod">
          <ac:chgData name="Ragnhild Halvorsrud" userId="917ea340-fd63-490f-a7db-68428d24cf32" providerId="ADAL" clId="{3F26B701-AADC-4668-AAA4-FB7BA2B947B1}" dt="2020-06-19T09:17:47.506" v="5162"/>
          <ac:cxnSpMkLst>
            <pc:docMk/>
            <pc:sldMk cId="2858277977" sldId="523"/>
            <ac:cxnSpMk id="838" creationId="{FB66D814-8ADE-449C-9742-14729C5F3A16}"/>
          </ac:cxnSpMkLst>
        </pc:cxnChg>
        <pc:cxnChg chg="add del mod">
          <ac:chgData name="Ragnhild Halvorsrud" userId="917ea340-fd63-490f-a7db-68428d24cf32" providerId="ADAL" clId="{3F26B701-AADC-4668-AAA4-FB7BA2B947B1}" dt="2020-06-19T09:17:47.506" v="5162"/>
          <ac:cxnSpMkLst>
            <pc:docMk/>
            <pc:sldMk cId="2858277977" sldId="523"/>
            <ac:cxnSpMk id="841" creationId="{7D05244A-20A5-4B62-8993-F552B2592731}"/>
          </ac:cxnSpMkLst>
        </pc:cxnChg>
        <pc:cxnChg chg="add del mod">
          <ac:chgData name="Ragnhild Halvorsrud" userId="917ea340-fd63-490f-a7db-68428d24cf32" providerId="ADAL" clId="{3F26B701-AADC-4668-AAA4-FB7BA2B947B1}" dt="2020-06-19T09:17:47.506" v="5162"/>
          <ac:cxnSpMkLst>
            <pc:docMk/>
            <pc:sldMk cId="2858277977" sldId="523"/>
            <ac:cxnSpMk id="842" creationId="{68173608-2161-4FE1-A830-10D6DD6529CC}"/>
          </ac:cxnSpMkLst>
        </pc:cxnChg>
        <pc:cxnChg chg="add del mod">
          <ac:chgData name="Ragnhild Halvorsrud" userId="917ea340-fd63-490f-a7db-68428d24cf32" providerId="ADAL" clId="{3F26B701-AADC-4668-AAA4-FB7BA2B947B1}" dt="2020-06-19T09:17:47.506" v="5162"/>
          <ac:cxnSpMkLst>
            <pc:docMk/>
            <pc:sldMk cId="2858277977" sldId="523"/>
            <ac:cxnSpMk id="845" creationId="{9066F671-FEB0-47B4-8F0E-92B78DBCFD0E}"/>
          </ac:cxnSpMkLst>
        </pc:cxnChg>
        <pc:cxnChg chg="add del mod">
          <ac:chgData name="Ragnhild Halvorsrud" userId="917ea340-fd63-490f-a7db-68428d24cf32" providerId="ADAL" clId="{3F26B701-AADC-4668-AAA4-FB7BA2B947B1}" dt="2020-06-19T09:17:47.506" v="5162"/>
          <ac:cxnSpMkLst>
            <pc:docMk/>
            <pc:sldMk cId="2858277977" sldId="523"/>
            <ac:cxnSpMk id="847" creationId="{8899D039-0138-43C7-AD85-86586783C064}"/>
          </ac:cxnSpMkLst>
        </pc:cxnChg>
        <pc:cxnChg chg="add del mod">
          <ac:chgData name="Ragnhild Halvorsrud" userId="917ea340-fd63-490f-a7db-68428d24cf32" providerId="ADAL" clId="{3F26B701-AADC-4668-AAA4-FB7BA2B947B1}" dt="2020-06-19T09:17:47.506" v="5162"/>
          <ac:cxnSpMkLst>
            <pc:docMk/>
            <pc:sldMk cId="2858277977" sldId="523"/>
            <ac:cxnSpMk id="848" creationId="{950467BC-2109-4A96-9DC2-622DDB5CA4BF}"/>
          </ac:cxnSpMkLst>
        </pc:cxnChg>
        <pc:cxnChg chg="add del mod">
          <ac:chgData name="Ragnhild Halvorsrud" userId="917ea340-fd63-490f-a7db-68428d24cf32" providerId="ADAL" clId="{3F26B701-AADC-4668-AAA4-FB7BA2B947B1}" dt="2020-06-19T09:17:47.506" v="5162"/>
          <ac:cxnSpMkLst>
            <pc:docMk/>
            <pc:sldMk cId="2858277977" sldId="523"/>
            <ac:cxnSpMk id="853" creationId="{507A4C9A-C88B-4BEE-BD78-DC166B71EE78}"/>
          </ac:cxnSpMkLst>
        </pc:cxnChg>
        <pc:cxnChg chg="add del mod">
          <ac:chgData name="Ragnhild Halvorsrud" userId="917ea340-fd63-490f-a7db-68428d24cf32" providerId="ADAL" clId="{3F26B701-AADC-4668-AAA4-FB7BA2B947B1}" dt="2020-06-19T09:17:47.506" v="5162"/>
          <ac:cxnSpMkLst>
            <pc:docMk/>
            <pc:sldMk cId="2858277977" sldId="523"/>
            <ac:cxnSpMk id="854" creationId="{FD1AC11F-CF67-42B3-ABD7-28F65F9E8CB3}"/>
          </ac:cxnSpMkLst>
        </pc:cxnChg>
        <pc:cxnChg chg="add del mod">
          <ac:chgData name="Ragnhild Halvorsrud" userId="917ea340-fd63-490f-a7db-68428d24cf32" providerId="ADAL" clId="{3F26B701-AADC-4668-AAA4-FB7BA2B947B1}" dt="2020-06-19T09:17:47.506" v="5162"/>
          <ac:cxnSpMkLst>
            <pc:docMk/>
            <pc:sldMk cId="2858277977" sldId="523"/>
            <ac:cxnSpMk id="855" creationId="{BE41E4E6-862E-48A4-89BF-268149051A13}"/>
          </ac:cxnSpMkLst>
        </pc:cxnChg>
        <pc:cxnChg chg="add del mod">
          <ac:chgData name="Ragnhild Halvorsrud" userId="917ea340-fd63-490f-a7db-68428d24cf32" providerId="ADAL" clId="{3F26B701-AADC-4668-AAA4-FB7BA2B947B1}" dt="2020-06-19T09:17:47.506" v="5162"/>
          <ac:cxnSpMkLst>
            <pc:docMk/>
            <pc:sldMk cId="2858277977" sldId="523"/>
            <ac:cxnSpMk id="856" creationId="{27C8EF41-FA54-4698-9705-D39059E894B2}"/>
          </ac:cxnSpMkLst>
        </pc:cxnChg>
        <pc:cxnChg chg="add del mod">
          <ac:chgData name="Ragnhild Halvorsrud" userId="917ea340-fd63-490f-a7db-68428d24cf32" providerId="ADAL" clId="{3F26B701-AADC-4668-AAA4-FB7BA2B947B1}" dt="2020-06-19T09:17:47.506" v="5162"/>
          <ac:cxnSpMkLst>
            <pc:docMk/>
            <pc:sldMk cId="2858277977" sldId="523"/>
            <ac:cxnSpMk id="858" creationId="{82365571-16F1-4601-BDCE-3BB11E451588}"/>
          </ac:cxnSpMkLst>
        </pc:cxnChg>
        <pc:cxnChg chg="add del mod">
          <ac:chgData name="Ragnhild Halvorsrud" userId="917ea340-fd63-490f-a7db-68428d24cf32" providerId="ADAL" clId="{3F26B701-AADC-4668-AAA4-FB7BA2B947B1}" dt="2020-06-19T09:17:47.506" v="5162"/>
          <ac:cxnSpMkLst>
            <pc:docMk/>
            <pc:sldMk cId="2858277977" sldId="523"/>
            <ac:cxnSpMk id="860" creationId="{B2DF641B-4B39-4793-8569-D6B60024766A}"/>
          </ac:cxnSpMkLst>
        </pc:cxnChg>
        <pc:cxnChg chg="add del mod">
          <ac:chgData name="Ragnhild Halvorsrud" userId="917ea340-fd63-490f-a7db-68428d24cf32" providerId="ADAL" clId="{3F26B701-AADC-4668-AAA4-FB7BA2B947B1}" dt="2020-06-19T09:17:47.506" v="5162"/>
          <ac:cxnSpMkLst>
            <pc:docMk/>
            <pc:sldMk cId="2858277977" sldId="523"/>
            <ac:cxnSpMk id="861" creationId="{E505A032-82DF-4906-8C9A-2D5FCD798707}"/>
          </ac:cxnSpMkLst>
        </pc:cxnChg>
        <pc:cxnChg chg="add del mod">
          <ac:chgData name="Ragnhild Halvorsrud" userId="917ea340-fd63-490f-a7db-68428d24cf32" providerId="ADAL" clId="{3F26B701-AADC-4668-AAA4-FB7BA2B947B1}" dt="2020-06-19T09:17:47.506" v="5162"/>
          <ac:cxnSpMkLst>
            <pc:docMk/>
            <pc:sldMk cId="2858277977" sldId="523"/>
            <ac:cxnSpMk id="865" creationId="{8C0DAE87-F612-49A5-899F-4CB75C4150D8}"/>
          </ac:cxnSpMkLst>
        </pc:cxnChg>
        <pc:cxnChg chg="add del mod">
          <ac:chgData name="Ragnhild Halvorsrud" userId="917ea340-fd63-490f-a7db-68428d24cf32" providerId="ADAL" clId="{3F26B701-AADC-4668-AAA4-FB7BA2B947B1}" dt="2020-06-19T09:17:47.506" v="5162"/>
          <ac:cxnSpMkLst>
            <pc:docMk/>
            <pc:sldMk cId="2858277977" sldId="523"/>
            <ac:cxnSpMk id="869" creationId="{74BACB61-CDB7-413D-A559-0D34CEB9691E}"/>
          </ac:cxnSpMkLst>
        </pc:cxnChg>
        <pc:cxnChg chg="add del mod">
          <ac:chgData name="Ragnhild Halvorsrud" userId="917ea340-fd63-490f-a7db-68428d24cf32" providerId="ADAL" clId="{3F26B701-AADC-4668-AAA4-FB7BA2B947B1}" dt="2020-06-19T09:17:47.506" v="5162"/>
          <ac:cxnSpMkLst>
            <pc:docMk/>
            <pc:sldMk cId="2858277977" sldId="523"/>
            <ac:cxnSpMk id="870" creationId="{6078D6B4-2670-48B6-BE71-682E4E5B4B6D}"/>
          </ac:cxnSpMkLst>
        </pc:cxnChg>
        <pc:cxnChg chg="add del mod">
          <ac:chgData name="Ragnhild Halvorsrud" userId="917ea340-fd63-490f-a7db-68428d24cf32" providerId="ADAL" clId="{3F26B701-AADC-4668-AAA4-FB7BA2B947B1}" dt="2020-06-19T09:17:47.506" v="5162"/>
          <ac:cxnSpMkLst>
            <pc:docMk/>
            <pc:sldMk cId="2858277977" sldId="523"/>
            <ac:cxnSpMk id="871" creationId="{E1811728-A0CF-42B5-A4CB-1C17EAB76D12}"/>
          </ac:cxnSpMkLst>
        </pc:cxnChg>
        <pc:cxnChg chg="add del mod">
          <ac:chgData name="Ragnhild Halvorsrud" userId="917ea340-fd63-490f-a7db-68428d24cf32" providerId="ADAL" clId="{3F26B701-AADC-4668-AAA4-FB7BA2B947B1}" dt="2020-06-19T09:17:47.506" v="5162"/>
          <ac:cxnSpMkLst>
            <pc:docMk/>
            <pc:sldMk cId="2858277977" sldId="523"/>
            <ac:cxnSpMk id="874" creationId="{BB94A822-AE99-432F-9AB9-76159512A257}"/>
          </ac:cxnSpMkLst>
        </pc:cxnChg>
        <pc:cxnChg chg="add del mod">
          <ac:chgData name="Ragnhild Halvorsrud" userId="917ea340-fd63-490f-a7db-68428d24cf32" providerId="ADAL" clId="{3F26B701-AADC-4668-AAA4-FB7BA2B947B1}" dt="2020-06-19T09:17:47.506" v="5162"/>
          <ac:cxnSpMkLst>
            <pc:docMk/>
            <pc:sldMk cId="2858277977" sldId="523"/>
            <ac:cxnSpMk id="875" creationId="{F0B93D05-3E54-40A3-82A8-2A0303388F66}"/>
          </ac:cxnSpMkLst>
        </pc:cxnChg>
        <pc:cxnChg chg="add del mod">
          <ac:chgData name="Ragnhild Halvorsrud" userId="917ea340-fd63-490f-a7db-68428d24cf32" providerId="ADAL" clId="{3F26B701-AADC-4668-AAA4-FB7BA2B947B1}" dt="2020-06-19T09:17:47.506" v="5162"/>
          <ac:cxnSpMkLst>
            <pc:docMk/>
            <pc:sldMk cId="2858277977" sldId="523"/>
            <ac:cxnSpMk id="876" creationId="{08D36ED0-746F-422F-8CBC-D20561B352F9}"/>
          </ac:cxnSpMkLst>
        </pc:cxnChg>
        <pc:cxnChg chg="add del mod">
          <ac:chgData name="Ragnhild Halvorsrud" userId="917ea340-fd63-490f-a7db-68428d24cf32" providerId="ADAL" clId="{3F26B701-AADC-4668-AAA4-FB7BA2B947B1}" dt="2020-06-19T09:17:47.506" v="5162"/>
          <ac:cxnSpMkLst>
            <pc:docMk/>
            <pc:sldMk cId="2858277977" sldId="523"/>
            <ac:cxnSpMk id="878" creationId="{9C1959F8-4BE4-450B-B09D-8220F1310AEB}"/>
          </ac:cxnSpMkLst>
        </pc:cxnChg>
        <pc:cxnChg chg="add del mod">
          <ac:chgData name="Ragnhild Halvorsrud" userId="917ea340-fd63-490f-a7db-68428d24cf32" providerId="ADAL" clId="{3F26B701-AADC-4668-AAA4-FB7BA2B947B1}" dt="2020-06-19T09:17:47.506" v="5162"/>
          <ac:cxnSpMkLst>
            <pc:docMk/>
            <pc:sldMk cId="2858277977" sldId="523"/>
            <ac:cxnSpMk id="879" creationId="{44557CDE-DE36-4636-B494-F7FD8238AC06}"/>
          </ac:cxnSpMkLst>
        </pc:cxnChg>
        <pc:cxnChg chg="add del mod">
          <ac:chgData name="Ragnhild Halvorsrud" userId="917ea340-fd63-490f-a7db-68428d24cf32" providerId="ADAL" clId="{3F26B701-AADC-4668-AAA4-FB7BA2B947B1}" dt="2020-06-19T09:17:47.506" v="5162"/>
          <ac:cxnSpMkLst>
            <pc:docMk/>
            <pc:sldMk cId="2858277977" sldId="523"/>
            <ac:cxnSpMk id="881" creationId="{0D167EBA-A186-48C2-8430-4566E2F2F080}"/>
          </ac:cxnSpMkLst>
        </pc:cxnChg>
        <pc:cxnChg chg="add del mod">
          <ac:chgData name="Ragnhild Halvorsrud" userId="917ea340-fd63-490f-a7db-68428d24cf32" providerId="ADAL" clId="{3F26B701-AADC-4668-AAA4-FB7BA2B947B1}" dt="2020-06-19T09:17:47.506" v="5162"/>
          <ac:cxnSpMkLst>
            <pc:docMk/>
            <pc:sldMk cId="2858277977" sldId="523"/>
            <ac:cxnSpMk id="885" creationId="{59F535BB-1C60-4A7D-8362-580655E81260}"/>
          </ac:cxnSpMkLst>
        </pc:cxnChg>
        <pc:cxnChg chg="add del mod">
          <ac:chgData name="Ragnhild Halvorsrud" userId="917ea340-fd63-490f-a7db-68428d24cf32" providerId="ADAL" clId="{3F26B701-AADC-4668-AAA4-FB7BA2B947B1}" dt="2020-06-19T09:17:47.506" v="5162"/>
          <ac:cxnSpMkLst>
            <pc:docMk/>
            <pc:sldMk cId="2858277977" sldId="523"/>
            <ac:cxnSpMk id="886" creationId="{E034F759-BB6F-46F1-A713-B576958DB750}"/>
          </ac:cxnSpMkLst>
        </pc:cxnChg>
        <pc:cxnChg chg="add del mod">
          <ac:chgData name="Ragnhild Halvorsrud" userId="917ea340-fd63-490f-a7db-68428d24cf32" providerId="ADAL" clId="{3F26B701-AADC-4668-AAA4-FB7BA2B947B1}" dt="2020-06-19T09:17:47.506" v="5162"/>
          <ac:cxnSpMkLst>
            <pc:docMk/>
            <pc:sldMk cId="2858277977" sldId="523"/>
            <ac:cxnSpMk id="888" creationId="{BB3793E1-00E1-4E1C-B1BE-C5E2172CF3E2}"/>
          </ac:cxnSpMkLst>
        </pc:cxnChg>
        <pc:cxnChg chg="add del mod">
          <ac:chgData name="Ragnhild Halvorsrud" userId="917ea340-fd63-490f-a7db-68428d24cf32" providerId="ADAL" clId="{3F26B701-AADC-4668-AAA4-FB7BA2B947B1}" dt="2020-06-19T09:17:47.506" v="5162"/>
          <ac:cxnSpMkLst>
            <pc:docMk/>
            <pc:sldMk cId="2858277977" sldId="523"/>
            <ac:cxnSpMk id="890" creationId="{617E2606-3214-46CF-BE24-79DFE97C55C2}"/>
          </ac:cxnSpMkLst>
        </pc:cxnChg>
        <pc:cxnChg chg="add del mod">
          <ac:chgData name="Ragnhild Halvorsrud" userId="917ea340-fd63-490f-a7db-68428d24cf32" providerId="ADAL" clId="{3F26B701-AADC-4668-AAA4-FB7BA2B947B1}" dt="2020-06-19T09:17:47.506" v="5162"/>
          <ac:cxnSpMkLst>
            <pc:docMk/>
            <pc:sldMk cId="2858277977" sldId="523"/>
            <ac:cxnSpMk id="894" creationId="{5E2BE332-2458-4616-97FC-9F64EDF3EA8E}"/>
          </ac:cxnSpMkLst>
        </pc:cxnChg>
        <pc:cxnChg chg="add del mod">
          <ac:chgData name="Ragnhild Halvorsrud" userId="917ea340-fd63-490f-a7db-68428d24cf32" providerId="ADAL" clId="{3F26B701-AADC-4668-AAA4-FB7BA2B947B1}" dt="2020-06-19T09:17:47.506" v="5162"/>
          <ac:cxnSpMkLst>
            <pc:docMk/>
            <pc:sldMk cId="2858277977" sldId="523"/>
            <ac:cxnSpMk id="896" creationId="{45CF3690-1CF7-42C6-94D1-7C2816C38483}"/>
          </ac:cxnSpMkLst>
        </pc:cxnChg>
        <pc:cxnChg chg="add del mod">
          <ac:chgData name="Ragnhild Halvorsrud" userId="917ea340-fd63-490f-a7db-68428d24cf32" providerId="ADAL" clId="{3F26B701-AADC-4668-AAA4-FB7BA2B947B1}" dt="2020-06-19T09:17:47.506" v="5162"/>
          <ac:cxnSpMkLst>
            <pc:docMk/>
            <pc:sldMk cId="2858277977" sldId="523"/>
            <ac:cxnSpMk id="897" creationId="{DCF047C3-3722-4B5C-813C-1C98601728BE}"/>
          </ac:cxnSpMkLst>
        </pc:cxnChg>
        <pc:cxnChg chg="add del mod">
          <ac:chgData name="Ragnhild Halvorsrud" userId="917ea340-fd63-490f-a7db-68428d24cf32" providerId="ADAL" clId="{3F26B701-AADC-4668-AAA4-FB7BA2B947B1}" dt="2020-06-19T09:17:47.506" v="5162"/>
          <ac:cxnSpMkLst>
            <pc:docMk/>
            <pc:sldMk cId="2858277977" sldId="523"/>
            <ac:cxnSpMk id="898" creationId="{E45BAA4B-D81E-409A-AD88-95F096822807}"/>
          </ac:cxnSpMkLst>
        </pc:cxnChg>
        <pc:cxnChg chg="add del mod">
          <ac:chgData name="Ragnhild Halvorsrud" userId="917ea340-fd63-490f-a7db-68428d24cf32" providerId="ADAL" clId="{3F26B701-AADC-4668-AAA4-FB7BA2B947B1}" dt="2020-06-19T09:17:47.506" v="5162"/>
          <ac:cxnSpMkLst>
            <pc:docMk/>
            <pc:sldMk cId="2858277977" sldId="523"/>
            <ac:cxnSpMk id="901" creationId="{F69E469B-710F-4E4D-8E98-20134F826172}"/>
          </ac:cxnSpMkLst>
        </pc:cxnChg>
        <pc:cxnChg chg="add del mod">
          <ac:chgData name="Ragnhild Halvorsrud" userId="917ea340-fd63-490f-a7db-68428d24cf32" providerId="ADAL" clId="{3F26B701-AADC-4668-AAA4-FB7BA2B947B1}" dt="2020-06-19T09:17:47.506" v="5162"/>
          <ac:cxnSpMkLst>
            <pc:docMk/>
            <pc:sldMk cId="2858277977" sldId="523"/>
            <ac:cxnSpMk id="902" creationId="{0D77F4BC-E63D-4152-912A-C41E58B0921A}"/>
          </ac:cxnSpMkLst>
        </pc:cxnChg>
        <pc:cxnChg chg="add del mod">
          <ac:chgData name="Ragnhild Halvorsrud" userId="917ea340-fd63-490f-a7db-68428d24cf32" providerId="ADAL" clId="{3F26B701-AADC-4668-AAA4-FB7BA2B947B1}" dt="2020-06-19T09:17:47.506" v="5162"/>
          <ac:cxnSpMkLst>
            <pc:docMk/>
            <pc:sldMk cId="2858277977" sldId="523"/>
            <ac:cxnSpMk id="903" creationId="{B98725DC-AEC4-4584-AA35-647D4C1A36E1}"/>
          </ac:cxnSpMkLst>
        </pc:cxnChg>
        <pc:cxnChg chg="add del mod">
          <ac:chgData name="Ragnhild Halvorsrud" userId="917ea340-fd63-490f-a7db-68428d24cf32" providerId="ADAL" clId="{3F26B701-AADC-4668-AAA4-FB7BA2B947B1}" dt="2020-06-19T09:17:47.506" v="5162"/>
          <ac:cxnSpMkLst>
            <pc:docMk/>
            <pc:sldMk cId="2858277977" sldId="523"/>
            <ac:cxnSpMk id="904" creationId="{1F19E6BF-7DE0-4F13-A68C-0BF1DACE2B63}"/>
          </ac:cxnSpMkLst>
        </pc:cxnChg>
        <pc:cxnChg chg="add del mod">
          <ac:chgData name="Ragnhild Halvorsrud" userId="917ea340-fd63-490f-a7db-68428d24cf32" providerId="ADAL" clId="{3F26B701-AADC-4668-AAA4-FB7BA2B947B1}" dt="2020-06-19T09:17:47.506" v="5162"/>
          <ac:cxnSpMkLst>
            <pc:docMk/>
            <pc:sldMk cId="2858277977" sldId="523"/>
            <ac:cxnSpMk id="905" creationId="{2D5F27D2-7811-46CE-8172-001469AC6472}"/>
          </ac:cxnSpMkLst>
        </pc:cxnChg>
        <pc:cxnChg chg="add del mod">
          <ac:chgData name="Ragnhild Halvorsrud" userId="917ea340-fd63-490f-a7db-68428d24cf32" providerId="ADAL" clId="{3F26B701-AADC-4668-AAA4-FB7BA2B947B1}" dt="2020-06-19T09:17:47.506" v="5162"/>
          <ac:cxnSpMkLst>
            <pc:docMk/>
            <pc:sldMk cId="2858277977" sldId="523"/>
            <ac:cxnSpMk id="906" creationId="{5C20BA2D-AAE7-45D0-BB6D-17863E260265}"/>
          </ac:cxnSpMkLst>
        </pc:cxnChg>
        <pc:cxnChg chg="add del mod">
          <ac:chgData name="Ragnhild Halvorsrud" userId="917ea340-fd63-490f-a7db-68428d24cf32" providerId="ADAL" clId="{3F26B701-AADC-4668-AAA4-FB7BA2B947B1}" dt="2020-06-19T09:17:47.506" v="5162"/>
          <ac:cxnSpMkLst>
            <pc:docMk/>
            <pc:sldMk cId="2858277977" sldId="523"/>
            <ac:cxnSpMk id="907" creationId="{4EFFB8E8-AB53-499B-9F81-A308D300204D}"/>
          </ac:cxnSpMkLst>
        </pc:cxnChg>
        <pc:cxnChg chg="add del mod">
          <ac:chgData name="Ragnhild Halvorsrud" userId="917ea340-fd63-490f-a7db-68428d24cf32" providerId="ADAL" clId="{3F26B701-AADC-4668-AAA4-FB7BA2B947B1}" dt="2020-06-19T09:17:47.506" v="5162"/>
          <ac:cxnSpMkLst>
            <pc:docMk/>
            <pc:sldMk cId="2858277977" sldId="523"/>
            <ac:cxnSpMk id="908" creationId="{78A7E126-9397-4F4C-ADF1-D448A0142265}"/>
          </ac:cxnSpMkLst>
        </pc:cxnChg>
        <pc:cxnChg chg="add del mod">
          <ac:chgData name="Ragnhild Halvorsrud" userId="917ea340-fd63-490f-a7db-68428d24cf32" providerId="ADAL" clId="{3F26B701-AADC-4668-AAA4-FB7BA2B947B1}" dt="2020-06-19T09:17:47.506" v="5162"/>
          <ac:cxnSpMkLst>
            <pc:docMk/>
            <pc:sldMk cId="2858277977" sldId="523"/>
            <ac:cxnSpMk id="909" creationId="{12032BD1-83E1-4DA6-9621-DC46E1D22EA2}"/>
          </ac:cxnSpMkLst>
        </pc:cxnChg>
        <pc:cxnChg chg="add del mod">
          <ac:chgData name="Ragnhild Halvorsrud" userId="917ea340-fd63-490f-a7db-68428d24cf32" providerId="ADAL" clId="{3F26B701-AADC-4668-AAA4-FB7BA2B947B1}" dt="2020-06-19T09:17:47.506" v="5162"/>
          <ac:cxnSpMkLst>
            <pc:docMk/>
            <pc:sldMk cId="2858277977" sldId="523"/>
            <ac:cxnSpMk id="910" creationId="{0743BE82-DF82-4460-958A-078FDC8A2B5F}"/>
          </ac:cxnSpMkLst>
        </pc:cxnChg>
        <pc:cxnChg chg="add del mod">
          <ac:chgData name="Ragnhild Halvorsrud" userId="917ea340-fd63-490f-a7db-68428d24cf32" providerId="ADAL" clId="{3F26B701-AADC-4668-AAA4-FB7BA2B947B1}" dt="2020-06-19T09:17:47.506" v="5162"/>
          <ac:cxnSpMkLst>
            <pc:docMk/>
            <pc:sldMk cId="2858277977" sldId="523"/>
            <ac:cxnSpMk id="911" creationId="{E22F3CD6-85DD-4231-905C-73FFDA9AA2A5}"/>
          </ac:cxnSpMkLst>
        </pc:cxnChg>
        <pc:cxnChg chg="mod">
          <ac:chgData name="Ragnhild Halvorsrud" userId="917ea340-fd63-490f-a7db-68428d24cf32" providerId="ADAL" clId="{3F26B701-AADC-4668-AAA4-FB7BA2B947B1}" dt="2020-06-19T09:18:12.801" v="5164"/>
          <ac:cxnSpMkLst>
            <pc:docMk/>
            <pc:sldMk cId="2858277977" sldId="523"/>
            <ac:cxnSpMk id="916" creationId="{5C5FD9B2-71AA-4ACC-81BE-B4E54217EF50}"/>
          </ac:cxnSpMkLst>
        </pc:cxnChg>
        <pc:cxnChg chg="mod">
          <ac:chgData name="Ragnhild Halvorsrud" userId="917ea340-fd63-490f-a7db-68428d24cf32" providerId="ADAL" clId="{3F26B701-AADC-4668-AAA4-FB7BA2B947B1}" dt="2020-06-19T09:18:12.801" v="5164"/>
          <ac:cxnSpMkLst>
            <pc:docMk/>
            <pc:sldMk cId="2858277977" sldId="523"/>
            <ac:cxnSpMk id="925" creationId="{E5C96BCD-3A63-4866-A38F-1550BF265CC7}"/>
          </ac:cxnSpMkLst>
        </pc:cxnChg>
        <pc:cxnChg chg="mod">
          <ac:chgData name="Ragnhild Halvorsrud" userId="917ea340-fd63-490f-a7db-68428d24cf32" providerId="ADAL" clId="{3F26B701-AADC-4668-AAA4-FB7BA2B947B1}" dt="2020-06-19T09:18:12.801" v="5164"/>
          <ac:cxnSpMkLst>
            <pc:docMk/>
            <pc:sldMk cId="2858277977" sldId="523"/>
            <ac:cxnSpMk id="934" creationId="{3DABD29E-F03A-4399-B27E-2015E69DCA8F}"/>
          </ac:cxnSpMkLst>
        </pc:cxnChg>
        <pc:cxnChg chg="mod">
          <ac:chgData name="Ragnhild Halvorsrud" userId="917ea340-fd63-490f-a7db-68428d24cf32" providerId="ADAL" clId="{3F26B701-AADC-4668-AAA4-FB7BA2B947B1}" dt="2020-06-19T09:18:12.801" v="5164"/>
          <ac:cxnSpMkLst>
            <pc:docMk/>
            <pc:sldMk cId="2858277977" sldId="523"/>
            <ac:cxnSpMk id="943" creationId="{A3BC4CEA-B3C3-4A39-8BDC-9DE18A9E9C6B}"/>
          </ac:cxnSpMkLst>
        </pc:cxnChg>
        <pc:cxnChg chg="mod">
          <ac:chgData name="Ragnhild Halvorsrud" userId="917ea340-fd63-490f-a7db-68428d24cf32" providerId="ADAL" clId="{3F26B701-AADC-4668-AAA4-FB7BA2B947B1}" dt="2020-06-19T09:18:12.801" v="5164"/>
          <ac:cxnSpMkLst>
            <pc:docMk/>
            <pc:sldMk cId="2858277977" sldId="523"/>
            <ac:cxnSpMk id="952" creationId="{D3167849-2DC5-4772-9C49-BBA636B1B2C1}"/>
          </ac:cxnSpMkLst>
        </pc:cxnChg>
        <pc:cxnChg chg="mod">
          <ac:chgData name="Ragnhild Halvorsrud" userId="917ea340-fd63-490f-a7db-68428d24cf32" providerId="ADAL" clId="{3F26B701-AADC-4668-AAA4-FB7BA2B947B1}" dt="2020-06-19T09:18:12.801" v="5164"/>
          <ac:cxnSpMkLst>
            <pc:docMk/>
            <pc:sldMk cId="2858277977" sldId="523"/>
            <ac:cxnSpMk id="961" creationId="{9AEC9001-B85F-438F-A75B-45F412E8D6C6}"/>
          </ac:cxnSpMkLst>
        </pc:cxnChg>
        <pc:cxnChg chg="mod">
          <ac:chgData name="Ragnhild Halvorsrud" userId="917ea340-fd63-490f-a7db-68428d24cf32" providerId="ADAL" clId="{3F26B701-AADC-4668-AAA4-FB7BA2B947B1}" dt="2020-06-19T09:18:12.801" v="5164"/>
          <ac:cxnSpMkLst>
            <pc:docMk/>
            <pc:sldMk cId="2858277977" sldId="523"/>
            <ac:cxnSpMk id="976" creationId="{5A3D20AC-DBD0-4BB1-902D-BA58B2FADF4A}"/>
          </ac:cxnSpMkLst>
        </pc:cxnChg>
        <pc:cxnChg chg="mod">
          <ac:chgData name="Ragnhild Halvorsrud" userId="917ea340-fd63-490f-a7db-68428d24cf32" providerId="ADAL" clId="{3F26B701-AADC-4668-AAA4-FB7BA2B947B1}" dt="2020-06-19T09:18:12.801" v="5164"/>
          <ac:cxnSpMkLst>
            <pc:docMk/>
            <pc:sldMk cId="2858277977" sldId="523"/>
            <ac:cxnSpMk id="977" creationId="{43960221-9632-48CE-9C3E-AAB80AA8812C}"/>
          </ac:cxnSpMkLst>
        </pc:cxnChg>
        <pc:cxnChg chg="mod">
          <ac:chgData name="Ragnhild Halvorsrud" userId="917ea340-fd63-490f-a7db-68428d24cf32" providerId="ADAL" clId="{3F26B701-AADC-4668-AAA4-FB7BA2B947B1}" dt="2020-06-19T09:18:12.801" v="5164"/>
          <ac:cxnSpMkLst>
            <pc:docMk/>
            <pc:sldMk cId="2858277977" sldId="523"/>
            <ac:cxnSpMk id="978" creationId="{14DCC81E-AD04-471A-A2A1-F5FB702A1B85}"/>
          </ac:cxnSpMkLst>
        </pc:cxnChg>
        <pc:cxnChg chg="mod">
          <ac:chgData name="Ragnhild Halvorsrud" userId="917ea340-fd63-490f-a7db-68428d24cf32" providerId="ADAL" clId="{3F26B701-AADC-4668-AAA4-FB7BA2B947B1}" dt="2020-06-19T09:18:12.801" v="5164"/>
          <ac:cxnSpMkLst>
            <pc:docMk/>
            <pc:sldMk cId="2858277977" sldId="523"/>
            <ac:cxnSpMk id="979" creationId="{ACA79688-4BD4-4216-9C6B-8BE26932A0AE}"/>
          </ac:cxnSpMkLst>
        </pc:cxnChg>
        <pc:cxnChg chg="mod">
          <ac:chgData name="Ragnhild Halvorsrud" userId="917ea340-fd63-490f-a7db-68428d24cf32" providerId="ADAL" clId="{3F26B701-AADC-4668-AAA4-FB7BA2B947B1}" dt="2020-06-19T09:18:12.801" v="5164"/>
          <ac:cxnSpMkLst>
            <pc:docMk/>
            <pc:sldMk cId="2858277977" sldId="523"/>
            <ac:cxnSpMk id="980" creationId="{B400ECE4-B00A-47E0-9751-50D88621A36F}"/>
          </ac:cxnSpMkLst>
        </pc:cxnChg>
        <pc:cxnChg chg="mod">
          <ac:chgData name="Ragnhild Halvorsrud" userId="917ea340-fd63-490f-a7db-68428d24cf32" providerId="ADAL" clId="{3F26B701-AADC-4668-AAA4-FB7BA2B947B1}" dt="2020-06-19T09:18:12.801" v="5164"/>
          <ac:cxnSpMkLst>
            <pc:docMk/>
            <pc:sldMk cId="2858277977" sldId="523"/>
            <ac:cxnSpMk id="981" creationId="{84245218-07E9-4B55-8007-A2E1ADBE2E39}"/>
          </ac:cxnSpMkLst>
        </pc:cxnChg>
        <pc:cxnChg chg="mod">
          <ac:chgData name="Ragnhild Halvorsrud" userId="917ea340-fd63-490f-a7db-68428d24cf32" providerId="ADAL" clId="{3F26B701-AADC-4668-AAA4-FB7BA2B947B1}" dt="2020-06-19T09:18:12.801" v="5164"/>
          <ac:cxnSpMkLst>
            <pc:docMk/>
            <pc:sldMk cId="2858277977" sldId="523"/>
            <ac:cxnSpMk id="982" creationId="{81255AF7-5A61-4181-B000-DBE946CE94B9}"/>
          </ac:cxnSpMkLst>
        </pc:cxnChg>
        <pc:cxnChg chg="mod">
          <ac:chgData name="Ragnhild Halvorsrud" userId="917ea340-fd63-490f-a7db-68428d24cf32" providerId="ADAL" clId="{3F26B701-AADC-4668-AAA4-FB7BA2B947B1}" dt="2020-06-19T09:18:12.801" v="5164"/>
          <ac:cxnSpMkLst>
            <pc:docMk/>
            <pc:sldMk cId="2858277977" sldId="523"/>
            <ac:cxnSpMk id="983" creationId="{3E151DEB-2700-4534-B28A-D1DE4AD55A61}"/>
          </ac:cxnSpMkLst>
        </pc:cxnChg>
        <pc:cxnChg chg="mod">
          <ac:chgData name="Ragnhild Halvorsrud" userId="917ea340-fd63-490f-a7db-68428d24cf32" providerId="ADAL" clId="{3F26B701-AADC-4668-AAA4-FB7BA2B947B1}" dt="2020-06-19T09:18:12.801" v="5164"/>
          <ac:cxnSpMkLst>
            <pc:docMk/>
            <pc:sldMk cId="2858277977" sldId="523"/>
            <ac:cxnSpMk id="984" creationId="{376B0597-78B0-4530-97C9-E3317BE58755}"/>
          </ac:cxnSpMkLst>
        </pc:cxnChg>
        <pc:cxnChg chg="mod">
          <ac:chgData name="Ragnhild Halvorsrud" userId="917ea340-fd63-490f-a7db-68428d24cf32" providerId="ADAL" clId="{3F26B701-AADC-4668-AAA4-FB7BA2B947B1}" dt="2020-06-19T09:18:12.801" v="5164"/>
          <ac:cxnSpMkLst>
            <pc:docMk/>
            <pc:sldMk cId="2858277977" sldId="523"/>
            <ac:cxnSpMk id="985" creationId="{3A11A364-7514-45F9-B8A3-A7E13B93C903}"/>
          </ac:cxnSpMkLst>
        </pc:cxnChg>
        <pc:cxnChg chg="add del mod">
          <ac:chgData name="Ragnhild Halvorsrud" userId="917ea340-fd63-490f-a7db-68428d24cf32" providerId="ADAL" clId="{3F26B701-AADC-4668-AAA4-FB7BA2B947B1}" dt="2020-06-19T09:18:16.536" v="5165"/>
          <ac:cxnSpMkLst>
            <pc:docMk/>
            <pc:sldMk cId="2858277977" sldId="523"/>
            <ac:cxnSpMk id="986" creationId="{F3E155C9-A338-460A-9D0F-06E30D0B9A9F}"/>
          </ac:cxnSpMkLst>
        </pc:cxnChg>
        <pc:cxnChg chg="add del mod">
          <ac:chgData name="Ragnhild Halvorsrud" userId="917ea340-fd63-490f-a7db-68428d24cf32" providerId="ADAL" clId="{3F26B701-AADC-4668-AAA4-FB7BA2B947B1}" dt="2020-06-19T09:18:16.536" v="5165"/>
          <ac:cxnSpMkLst>
            <pc:docMk/>
            <pc:sldMk cId="2858277977" sldId="523"/>
            <ac:cxnSpMk id="993" creationId="{CA3FB68B-F059-4865-B927-CFEA7D33F728}"/>
          </ac:cxnSpMkLst>
        </pc:cxnChg>
        <pc:cxnChg chg="add del mod">
          <ac:chgData name="Ragnhild Halvorsrud" userId="917ea340-fd63-490f-a7db-68428d24cf32" providerId="ADAL" clId="{3F26B701-AADC-4668-AAA4-FB7BA2B947B1}" dt="2020-06-19T09:18:16.536" v="5165"/>
          <ac:cxnSpMkLst>
            <pc:docMk/>
            <pc:sldMk cId="2858277977" sldId="523"/>
            <ac:cxnSpMk id="1000" creationId="{8DF8F92E-0DA9-4B94-86D0-D89BF8D1F464}"/>
          </ac:cxnSpMkLst>
        </pc:cxnChg>
        <pc:cxnChg chg="add del mod">
          <ac:chgData name="Ragnhild Halvorsrud" userId="917ea340-fd63-490f-a7db-68428d24cf32" providerId="ADAL" clId="{3F26B701-AADC-4668-AAA4-FB7BA2B947B1}" dt="2020-06-19T09:18:16.536" v="5165"/>
          <ac:cxnSpMkLst>
            <pc:docMk/>
            <pc:sldMk cId="2858277977" sldId="523"/>
            <ac:cxnSpMk id="1007" creationId="{DF8541E9-C1B4-439F-9198-9E39A49B0110}"/>
          </ac:cxnSpMkLst>
        </pc:cxnChg>
        <pc:cxnChg chg="add del mod">
          <ac:chgData name="Ragnhild Halvorsrud" userId="917ea340-fd63-490f-a7db-68428d24cf32" providerId="ADAL" clId="{3F26B701-AADC-4668-AAA4-FB7BA2B947B1}" dt="2020-06-19T09:18:16.536" v="5165"/>
          <ac:cxnSpMkLst>
            <pc:docMk/>
            <pc:sldMk cId="2858277977" sldId="523"/>
            <ac:cxnSpMk id="1014" creationId="{A62F7586-A527-4E16-9AC5-B8C21CDD1BF0}"/>
          </ac:cxnSpMkLst>
        </pc:cxnChg>
        <pc:cxnChg chg="add del mod">
          <ac:chgData name="Ragnhild Halvorsrud" userId="917ea340-fd63-490f-a7db-68428d24cf32" providerId="ADAL" clId="{3F26B701-AADC-4668-AAA4-FB7BA2B947B1}" dt="2020-06-19T09:18:16.536" v="5165"/>
          <ac:cxnSpMkLst>
            <pc:docMk/>
            <pc:sldMk cId="2858277977" sldId="523"/>
            <ac:cxnSpMk id="1026" creationId="{6EF0A667-B280-4C48-885D-AB95581AA4A7}"/>
          </ac:cxnSpMkLst>
        </pc:cxnChg>
        <pc:cxnChg chg="add del mod">
          <ac:chgData name="Ragnhild Halvorsrud" userId="917ea340-fd63-490f-a7db-68428d24cf32" providerId="ADAL" clId="{3F26B701-AADC-4668-AAA4-FB7BA2B947B1}" dt="2020-06-19T09:18:16.536" v="5165"/>
          <ac:cxnSpMkLst>
            <pc:docMk/>
            <pc:sldMk cId="2858277977" sldId="523"/>
            <ac:cxnSpMk id="1027" creationId="{29B1A455-AE23-4D7A-90F4-8C57CDCF5E7C}"/>
          </ac:cxnSpMkLst>
        </pc:cxnChg>
        <pc:cxnChg chg="add del mod">
          <ac:chgData name="Ragnhild Halvorsrud" userId="917ea340-fd63-490f-a7db-68428d24cf32" providerId="ADAL" clId="{3F26B701-AADC-4668-AAA4-FB7BA2B947B1}" dt="2020-06-19T09:18:16.536" v="5165"/>
          <ac:cxnSpMkLst>
            <pc:docMk/>
            <pc:sldMk cId="2858277977" sldId="523"/>
            <ac:cxnSpMk id="1028" creationId="{448BFD54-45E4-4BD9-B92C-68150CE84685}"/>
          </ac:cxnSpMkLst>
        </pc:cxnChg>
        <pc:cxnChg chg="add del mod">
          <ac:chgData name="Ragnhild Halvorsrud" userId="917ea340-fd63-490f-a7db-68428d24cf32" providerId="ADAL" clId="{3F26B701-AADC-4668-AAA4-FB7BA2B947B1}" dt="2020-06-19T09:18:16.536" v="5165"/>
          <ac:cxnSpMkLst>
            <pc:docMk/>
            <pc:sldMk cId="2858277977" sldId="523"/>
            <ac:cxnSpMk id="1029" creationId="{037FD784-DF0E-4EAD-B0A3-896DD9A7332F}"/>
          </ac:cxnSpMkLst>
        </pc:cxnChg>
        <pc:cxnChg chg="add del mod">
          <ac:chgData name="Ragnhild Halvorsrud" userId="917ea340-fd63-490f-a7db-68428d24cf32" providerId="ADAL" clId="{3F26B701-AADC-4668-AAA4-FB7BA2B947B1}" dt="2020-06-19T09:18:16.536" v="5165"/>
          <ac:cxnSpMkLst>
            <pc:docMk/>
            <pc:sldMk cId="2858277977" sldId="523"/>
            <ac:cxnSpMk id="1030" creationId="{EE7A1660-8505-40D6-934B-8253925100A8}"/>
          </ac:cxnSpMkLst>
        </pc:cxnChg>
        <pc:cxnChg chg="add del mod">
          <ac:chgData name="Ragnhild Halvorsrud" userId="917ea340-fd63-490f-a7db-68428d24cf32" providerId="ADAL" clId="{3F26B701-AADC-4668-AAA4-FB7BA2B947B1}" dt="2020-06-19T09:18:16.536" v="5165"/>
          <ac:cxnSpMkLst>
            <pc:docMk/>
            <pc:sldMk cId="2858277977" sldId="523"/>
            <ac:cxnSpMk id="1031" creationId="{56EDF650-95F2-4893-B0B2-ECE96BC8ED5C}"/>
          </ac:cxnSpMkLst>
        </pc:cxnChg>
        <pc:cxnChg chg="add del mod">
          <ac:chgData name="Ragnhild Halvorsrud" userId="917ea340-fd63-490f-a7db-68428d24cf32" providerId="ADAL" clId="{3F26B701-AADC-4668-AAA4-FB7BA2B947B1}" dt="2020-06-19T09:18:16.536" v="5165"/>
          <ac:cxnSpMkLst>
            <pc:docMk/>
            <pc:sldMk cId="2858277977" sldId="523"/>
            <ac:cxnSpMk id="1032" creationId="{E3612C78-C429-4D27-A738-A9A9B786FF24}"/>
          </ac:cxnSpMkLst>
        </pc:cxnChg>
        <pc:cxnChg chg="add del mod">
          <ac:chgData name="Ragnhild Halvorsrud" userId="917ea340-fd63-490f-a7db-68428d24cf32" providerId="ADAL" clId="{3F26B701-AADC-4668-AAA4-FB7BA2B947B1}" dt="2020-06-19T09:18:16.536" v="5165"/>
          <ac:cxnSpMkLst>
            <pc:docMk/>
            <pc:sldMk cId="2858277977" sldId="523"/>
            <ac:cxnSpMk id="1033" creationId="{62152F90-7F80-427F-9873-7D0E688FAF37}"/>
          </ac:cxnSpMkLst>
        </pc:cxnChg>
        <pc:cxnChg chg="mod">
          <ac:chgData name="Ragnhild Halvorsrud" userId="917ea340-fd63-490f-a7db-68428d24cf32" providerId="ADAL" clId="{3F26B701-AADC-4668-AAA4-FB7BA2B947B1}" dt="2020-06-19T09:18:12.801" v="5164"/>
          <ac:cxnSpMkLst>
            <pc:docMk/>
            <pc:sldMk cId="2858277977" sldId="523"/>
            <ac:cxnSpMk id="1035" creationId="{81BE32E7-0816-4855-AE72-D12F8D3C0BEA}"/>
          </ac:cxnSpMkLst>
        </pc:cxnChg>
        <pc:cxnChg chg="mod">
          <ac:chgData name="Ragnhild Halvorsrud" userId="917ea340-fd63-490f-a7db-68428d24cf32" providerId="ADAL" clId="{3F26B701-AADC-4668-AAA4-FB7BA2B947B1}" dt="2020-06-19T09:18:12.801" v="5164"/>
          <ac:cxnSpMkLst>
            <pc:docMk/>
            <pc:sldMk cId="2858277977" sldId="523"/>
            <ac:cxnSpMk id="1043" creationId="{2ED07454-DA72-43D7-8AD6-1DFC7D9EB195}"/>
          </ac:cxnSpMkLst>
        </pc:cxnChg>
        <pc:cxnChg chg="mod">
          <ac:chgData name="Ragnhild Halvorsrud" userId="917ea340-fd63-490f-a7db-68428d24cf32" providerId="ADAL" clId="{3F26B701-AADC-4668-AAA4-FB7BA2B947B1}" dt="2020-06-19T09:18:12.801" v="5164"/>
          <ac:cxnSpMkLst>
            <pc:docMk/>
            <pc:sldMk cId="2858277977" sldId="523"/>
            <ac:cxnSpMk id="1051" creationId="{42D273A1-65C9-4EB5-B2D8-C96836F35D9F}"/>
          </ac:cxnSpMkLst>
        </pc:cxnChg>
        <pc:cxnChg chg="mod">
          <ac:chgData name="Ragnhild Halvorsrud" userId="917ea340-fd63-490f-a7db-68428d24cf32" providerId="ADAL" clId="{3F26B701-AADC-4668-AAA4-FB7BA2B947B1}" dt="2020-06-19T09:18:12.801" v="5164"/>
          <ac:cxnSpMkLst>
            <pc:docMk/>
            <pc:sldMk cId="2858277977" sldId="523"/>
            <ac:cxnSpMk id="1059" creationId="{3BC48ACD-0A1C-41E8-90AE-4677822690B8}"/>
          </ac:cxnSpMkLst>
        </pc:cxnChg>
        <pc:cxnChg chg="mod">
          <ac:chgData name="Ragnhild Halvorsrud" userId="917ea340-fd63-490f-a7db-68428d24cf32" providerId="ADAL" clId="{3F26B701-AADC-4668-AAA4-FB7BA2B947B1}" dt="2020-06-19T09:18:12.801" v="5164"/>
          <ac:cxnSpMkLst>
            <pc:docMk/>
            <pc:sldMk cId="2858277977" sldId="523"/>
            <ac:cxnSpMk id="1067" creationId="{B3146D3B-4B15-40B5-885D-1CE95986E5D4}"/>
          </ac:cxnSpMkLst>
        </pc:cxnChg>
        <pc:cxnChg chg="mod">
          <ac:chgData name="Ragnhild Halvorsrud" userId="917ea340-fd63-490f-a7db-68428d24cf32" providerId="ADAL" clId="{3F26B701-AADC-4668-AAA4-FB7BA2B947B1}" dt="2020-06-19T09:18:12.801" v="5164"/>
          <ac:cxnSpMkLst>
            <pc:docMk/>
            <pc:sldMk cId="2858277977" sldId="523"/>
            <ac:cxnSpMk id="1080" creationId="{CF74FD86-9D35-468B-8AD5-AC1441D39AF7}"/>
          </ac:cxnSpMkLst>
        </pc:cxnChg>
        <pc:cxnChg chg="mod">
          <ac:chgData name="Ragnhild Halvorsrud" userId="917ea340-fd63-490f-a7db-68428d24cf32" providerId="ADAL" clId="{3F26B701-AADC-4668-AAA4-FB7BA2B947B1}" dt="2020-06-19T09:18:12.801" v="5164"/>
          <ac:cxnSpMkLst>
            <pc:docMk/>
            <pc:sldMk cId="2858277977" sldId="523"/>
            <ac:cxnSpMk id="1081" creationId="{19FD2A69-51C8-4F62-BD28-8451EC4C2357}"/>
          </ac:cxnSpMkLst>
        </pc:cxnChg>
        <pc:cxnChg chg="mod">
          <ac:chgData name="Ragnhild Halvorsrud" userId="917ea340-fd63-490f-a7db-68428d24cf32" providerId="ADAL" clId="{3F26B701-AADC-4668-AAA4-FB7BA2B947B1}" dt="2020-06-19T09:18:12.801" v="5164"/>
          <ac:cxnSpMkLst>
            <pc:docMk/>
            <pc:sldMk cId="2858277977" sldId="523"/>
            <ac:cxnSpMk id="1082" creationId="{84D5DA06-F340-44F3-9EC7-B0ECEC09698E}"/>
          </ac:cxnSpMkLst>
        </pc:cxnChg>
        <pc:cxnChg chg="mod">
          <ac:chgData name="Ragnhild Halvorsrud" userId="917ea340-fd63-490f-a7db-68428d24cf32" providerId="ADAL" clId="{3F26B701-AADC-4668-AAA4-FB7BA2B947B1}" dt="2020-06-19T09:18:12.801" v="5164"/>
          <ac:cxnSpMkLst>
            <pc:docMk/>
            <pc:sldMk cId="2858277977" sldId="523"/>
            <ac:cxnSpMk id="1083" creationId="{ADC18E44-0A88-42E5-B73F-1DA10ADB5010}"/>
          </ac:cxnSpMkLst>
        </pc:cxnChg>
        <pc:cxnChg chg="mod">
          <ac:chgData name="Ragnhild Halvorsrud" userId="917ea340-fd63-490f-a7db-68428d24cf32" providerId="ADAL" clId="{3F26B701-AADC-4668-AAA4-FB7BA2B947B1}" dt="2020-06-19T09:18:12.801" v="5164"/>
          <ac:cxnSpMkLst>
            <pc:docMk/>
            <pc:sldMk cId="2858277977" sldId="523"/>
            <ac:cxnSpMk id="1084" creationId="{5B2DC565-719A-49AA-B25E-2846EA3F49A2}"/>
          </ac:cxnSpMkLst>
        </pc:cxnChg>
        <pc:cxnChg chg="mod">
          <ac:chgData name="Ragnhild Halvorsrud" userId="917ea340-fd63-490f-a7db-68428d24cf32" providerId="ADAL" clId="{3F26B701-AADC-4668-AAA4-FB7BA2B947B1}" dt="2020-06-19T09:18:12.801" v="5164"/>
          <ac:cxnSpMkLst>
            <pc:docMk/>
            <pc:sldMk cId="2858277977" sldId="523"/>
            <ac:cxnSpMk id="1085" creationId="{7E009631-AA22-48A9-98EC-FC4E5C130609}"/>
          </ac:cxnSpMkLst>
        </pc:cxnChg>
        <pc:cxnChg chg="mod">
          <ac:chgData name="Ragnhild Halvorsrud" userId="917ea340-fd63-490f-a7db-68428d24cf32" providerId="ADAL" clId="{3F26B701-AADC-4668-AAA4-FB7BA2B947B1}" dt="2020-06-19T09:18:12.801" v="5164"/>
          <ac:cxnSpMkLst>
            <pc:docMk/>
            <pc:sldMk cId="2858277977" sldId="523"/>
            <ac:cxnSpMk id="1086" creationId="{514208FA-21AE-4182-A4FD-EF5E299BCBB1}"/>
          </ac:cxnSpMkLst>
        </pc:cxnChg>
        <pc:cxnChg chg="mod">
          <ac:chgData name="Ragnhild Halvorsrud" userId="917ea340-fd63-490f-a7db-68428d24cf32" providerId="ADAL" clId="{3F26B701-AADC-4668-AAA4-FB7BA2B947B1}" dt="2020-06-19T09:18:12.801" v="5164"/>
          <ac:cxnSpMkLst>
            <pc:docMk/>
            <pc:sldMk cId="2858277977" sldId="523"/>
            <ac:cxnSpMk id="1087" creationId="{F8D7B4EA-C2CD-49A1-84BE-14C6680B02A5}"/>
          </ac:cxnSpMkLst>
        </pc:cxnChg>
        <pc:cxnChg chg="mod">
          <ac:chgData name="Ragnhild Halvorsrud" userId="917ea340-fd63-490f-a7db-68428d24cf32" providerId="ADAL" clId="{3F26B701-AADC-4668-AAA4-FB7BA2B947B1}" dt="2020-06-19T09:18:12.801" v="5164"/>
          <ac:cxnSpMkLst>
            <pc:docMk/>
            <pc:sldMk cId="2858277977" sldId="523"/>
            <ac:cxnSpMk id="1089" creationId="{8726F9CB-08BB-409E-87F6-4A20CC85A348}"/>
          </ac:cxnSpMkLst>
        </pc:cxnChg>
        <pc:cxnChg chg="mod">
          <ac:chgData name="Ragnhild Halvorsrud" userId="917ea340-fd63-490f-a7db-68428d24cf32" providerId="ADAL" clId="{3F26B701-AADC-4668-AAA4-FB7BA2B947B1}" dt="2020-06-19T09:18:12.801" v="5164"/>
          <ac:cxnSpMkLst>
            <pc:docMk/>
            <pc:sldMk cId="2858277977" sldId="523"/>
            <ac:cxnSpMk id="1093" creationId="{87E51445-41D8-4297-92C4-5F636F9EE473}"/>
          </ac:cxnSpMkLst>
        </pc:cxnChg>
        <pc:cxnChg chg="mod">
          <ac:chgData name="Ragnhild Halvorsrud" userId="917ea340-fd63-490f-a7db-68428d24cf32" providerId="ADAL" clId="{3F26B701-AADC-4668-AAA4-FB7BA2B947B1}" dt="2020-06-19T09:18:12.801" v="5164"/>
          <ac:cxnSpMkLst>
            <pc:docMk/>
            <pc:sldMk cId="2858277977" sldId="523"/>
            <ac:cxnSpMk id="1097" creationId="{42897111-7E4B-4EB7-9ACA-E8C31A63E81A}"/>
          </ac:cxnSpMkLst>
        </pc:cxnChg>
        <pc:cxnChg chg="mod">
          <ac:chgData name="Ragnhild Halvorsrud" userId="917ea340-fd63-490f-a7db-68428d24cf32" providerId="ADAL" clId="{3F26B701-AADC-4668-AAA4-FB7BA2B947B1}" dt="2020-06-19T09:18:12.801" v="5164"/>
          <ac:cxnSpMkLst>
            <pc:docMk/>
            <pc:sldMk cId="2858277977" sldId="523"/>
            <ac:cxnSpMk id="1100" creationId="{2E727E8A-7156-44E4-8E54-715DDB838BEB}"/>
          </ac:cxnSpMkLst>
        </pc:cxnChg>
        <pc:cxnChg chg="add del mod">
          <ac:chgData name="Ragnhild Halvorsrud" userId="917ea340-fd63-490f-a7db-68428d24cf32" providerId="ADAL" clId="{3F26B701-AADC-4668-AAA4-FB7BA2B947B1}" dt="2020-06-19T09:18:16.536" v="5165"/>
          <ac:cxnSpMkLst>
            <pc:docMk/>
            <pc:sldMk cId="2858277977" sldId="523"/>
            <ac:cxnSpMk id="1101" creationId="{A67FBAEB-E76B-4BD7-AE4C-2D8A7A5743A5}"/>
          </ac:cxnSpMkLst>
        </pc:cxnChg>
        <pc:cxnChg chg="add del mod">
          <ac:chgData name="Ragnhild Halvorsrud" userId="917ea340-fd63-490f-a7db-68428d24cf32" providerId="ADAL" clId="{3F26B701-AADC-4668-AAA4-FB7BA2B947B1}" dt="2020-06-19T09:18:16.536" v="5165"/>
          <ac:cxnSpMkLst>
            <pc:docMk/>
            <pc:sldMk cId="2858277977" sldId="523"/>
            <ac:cxnSpMk id="1107" creationId="{47DC9806-F691-4CCB-83C4-6D94F472E215}"/>
          </ac:cxnSpMkLst>
        </pc:cxnChg>
        <pc:cxnChg chg="add del mod">
          <ac:chgData name="Ragnhild Halvorsrud" userId="917ea340-fd63-490f-a7db-68428d24cf32" providerId="ADAL" clId="{3F26B701-AADC-4668-AAA4-FB7BA2B947B1}" dt="2020-06-19T09:18:16.536" v="5165"/>
          <ac:cxnSpMkLst>
            <pc:docMk/>
            <pc:sldMk cId="2858277977" sldId="523"/>
            <ac:cxnSpMk id="1113" creationId="{75793E31-7D55-4720-B8EA-D77694B88305}"/>
          </ac:cxnSpMkLst>
        </pc:cxnChg>
        <pc:cxnChg chg="add del mod">
          <ac:chgData name="Ragnhild Halvorsrud" userId="917ea340-fd63-490f-a7db-68428d24cf32" providerId="ADAL" clId="{3F26B701-AADC-4668-AAA4-FB7BA2B947B1}" dt="2020-06-19T09:18:16.536" v="5165"/>
          <ac:cxnSpMkLst>
            <pc:docMk/>
            <pc:sldMk cId="2858277977" sldId="523"/>
            <ac:cxnSpMk id="1119" creationId="{220B6FF0-AE45-41F6-8A53-3A1E72D37BA1}"/>
          </ac:cxnSpMkLst>
        </pc:cxnChg>
        <pc:cxnChg chg="add del mod">
          <ac:chgData name="Ragnhild Halvorsrud" userId="917ea340-fd63-490f-a7db-68428d24cf32" providerId="ADAL" clId="{3F26B701-AADC-4668-AAA4-FB7BA2B947B1}" dt="2020-06-19T09:18:16.536" v="5165"/>
          <ac:cxnSpMkLst>
            <pc:docMk/>
            <pc:sldMk cId="2858277977" sldId="523"/>
            <ac:cxnSpMk id="1129" creationId="{60406438-208F-48E8-90AB-0E0CCBC07506}"/>
          </ac:cxnSpMkLst>
        </pc:cxnChg>
        <pc:cxnChg chg="add del mod">
          <ac:chgData name="Ragnhild Halvorsrud" userId="917ea340-fd63-490f-a7db-68428d24cf32" providerId="ADAL" clId="{3F26B701-AADC-4668-AAA4-FB7BA2B947B1}" dt="2020-06-19T09:18:16.536" v="5165"/>
          <ac:cxnSpMkLst>
            <pc:docMk/>
            <pc:sldMk cId="2858277977" sldId="523"/>
            <ac:cxnSpMk id="1130" creationId="{A652F642-1F52-4FD9-A611-BB8D5F293F9A}"/>
          </ac:cxnSpMkLst>
        </pc:cxnChg>
        <pc:cxnChg chg="add del mod">
          <ac:chgData name="Ragnhild Halvorsrud" userId="917ea340-fd63-490f-a7db-68428d24cf32" providerId="ADAL" clId="{3F26B701-AADC-4668-AAA4-FB7BA2B947B1}" dt="2020-06-19T09:18:16.536" v="5165"/>
          <ac:cxnSpMkLst>
            <pc:docMk/>
            <pc:sldMk cId="2858277977" sldId="523"/>
            <ac:cxnSpMk id="1131" creationId="{AA3FA2CE-0F8D-423A-A516-401F28E618A4}"/>
          </ac:cxnSpMkLst>
        </pc:cxnChg>
        <pc:cxnChg chg="add del mod">
          <ac:chgData name="Ragnhild Halvorsrud" userId="917ea340-fd63-490f-a7db-68428d24cf32" providerId="ADAL" clId="{3F26B701-AADC-4668-AAA4-FB7BA2B947B1}" dt="2020-06-19T09:18:16.536" v="5165"/>
          <ac:cxnSpMkLst>
            <pc:docMk/>
            <pc:sldMk cId="2858277977" sldId="523"/>
            <ac:cxnSpMk id="1132" creationId="{AE839D98-7A04-4B75-AF69-58B71DA48EE8}"/>
          </ac:cxnSpMkLst>
        </pc:cxnChg>
        <pc:cxnChg chg="add del mod">
          <ac:chgData name="Ragnhild Halvorsrud" userId="917ea340-fd63-490f-a7db-68428d24cf32" providerId="ADAL" clId="{3F26B701-AADC-4668-AAA4-FB7BA2B947B1}" dt="2020-06-19T09:18:16.536" v="5165"/>
          <ac:cxnSpMkLst>
            <pc:docMk/>
            <pc:sldMk cId="2858277977" sldId="523"/>
            <ac:cxnSpMk id="1133" creationId="{A1F326C3-6B77-48D1-88B1-259470B84342}"/>
          </ac:cxnSpMkLst>
        </pc:cxnChg>
        <pc:cxnChg chg="add del mod">
          <ac:chgData name="Ragnhild Halvorsrud" userId="917ea340-fd63-490f-a7db-68428d24cf32" providerId="ADAL" clId="{3F26B701-AADC-4668-AAA4-FB7BA2B947B1}" dt="2020-06-19T09:18:16.536" v="5165"/>
          <ac:cxnSpMkLst>
            <pc:docMk/>
            <pc:sldMk cId="2858277977" sldId="523"/>
            <ac:cxnSpMk id="1134" creationId="{54822251-CBAA-4AFA-B3DD-B3ECC8B5A7EF}"/>
          </ac:cxnSpMkLst>
        </pc:cxnChg>
        <pc:cxnChg chg="add del mod">
          <ac:chgData name="Ragnhild Halvorsrud" userId="917ea340-fd63-490f-a7db-68428d24cf32" providerId="ADAL" clId="{3F26B701-AADC-4668-AAA4-FB7BA2B947B1}" dt="2020-06-19T09:18:16.536" v="5165"/>
          <ac:cxnSpMkLst>
            <pc:docMk/>
            <pc:sldMk cId="2858277977" sldId="523"/>
            <ac:cxnSpMk id="1135" creationId="{9BF3D1C7-9C39-490C-9B1E-F7C47942EB45}"/>
          </ac:cxnSpMkLst>
        </pc:cxnChg>
        <pc:cxnChg chg="add del mod">
          <ac:chgData name="Ragnhild Halvorsrud" userId="917ea340-fd63-490f-a7db-68428d24cf32" providerId="ADAL" clId="{3F26B701-AADC-4668-AAA4-FB7BA2B947B1}" dt="2020-06-19T09:18:16.536" v="5165"/>
          <ac:cxnSpMkLst>
            <pc:docMk/>
            <pc:sldMk cId="2858277977" sldId="523"/>
            <ac:cxnSpMk id="1137" creationId="{132F6814-116D-4898-9B62-D5F0DD1E2877}"/>
          </ac:cxnSpMkLst>
        </pc:cxnChg>
        <pc:cxnChg chg="add del mod">
          <ac:chgData name="Ragnhild Halvorsrud" userId="917ea340-fd63-490f-a7db-68428d24cf32" providerId="ADAL" clId="{3F26B701-AADC-4668-AAA4-FB7BA2B947B1}" dt="2020-06-19T09:18:16.536" v="5165"/>
          <ac:cxnSpMkLst>
            <pc:docMk/>
            <pc:sldMk cId="2858277977" sldId="523"/>
            <ac:cxnSpMk id="1139" creationId="{A7182CC5-9766-4C44-8C37-4E4622C270F3}"/>
          </ac:cxnSpMkLst>
        </pc:cxnChg>
        <pc:cxnChg chg="add del mod">
          <ac:chgData name="Ragnhild Halvorsrud" userId="917ea340-fd63-490f-a7db-68428d24cf32" providerId="ADAL" clId="{3F26B701-AADC-4668-AAA4-FB7BA2B947B1}" dt="2020-06-19T09:18:16.536" v="5165"/>
          <ac:cxnSpMkLst>
            <pc:docMk/>
            <pc:sldMk cId="2858277977" sldId="523"/>
            <ac:cxnSpMk id="1140" creationId="{0CD28397-2575-451F-9A8A-B1B63E5FF3C5}"/>
          </ac:cxnSpMkLst>
        </pc:cxnChg>
        <pc:cxnChg chg="add del mod">
          <ac:chgData name="Ragnhild Halvorsrud" userId="917ea340-fd63-490f-a7db-68428d24cf32" providerId="ADAL" clId="{3F26B701-AADC-4668-AAA4-FB7BA2B947B1}" dt="2020-06-19T09:18:16.536" v="5165"/>
          <ac:cxnSpMkLst>
            <pc:docMk/>
            <pc:sldMk cId="2858277977" sldId="523"/>
            <ac:cxnSpMk id="1143" creationId="{6E996D74-F27F-4D93-9B6C-9C6FBB80DD21}"/>
          </ac:cxnSpMkLst>
        </pc:cxnChg>
        <pc:cxnChg chg="add del mod">
          <ac:chgData name="Ragnhild Halvorsrud" userId="917ea340-fd63-490f-a7db-68428d24cf32" providerId="ADAL" clId="{3F26B701-AADC-4668-AAA4-FB7BA2B947B1}" dt="2020-06-19T09:18:16.536" v="5165"/>
          <ac:cxnSpMkLst>
            <pc:docMk/>
            <pc:sldMk cId="2858277977" sldId="523"/>
            <ac:cxnSpMk id="1144" creationId="{D8ABA8C0-B75E-4602-BE33-AAFDA4002404}"/>
          </ac:cxnSpMkLst>
        </pc:cxnChg>
        <pc:cxnChg chg="add del mod">
          <ac:chgData name="Ragnhild Halvorsrud" userId="917ea340-fd63-490f-a7db-68428d24cf32" providerId="ADAL" clId="{3F26B701-AADC-4668-AAA4-FB7BA2B947B1}" dt="2020-06-19T09:18:16.536" v="5165"/>
          <ac:cxnSpMkLst>
            <pc:docMk/>
            <pc:sldMk cId="2858277977" sldId="523"/>
            <ac:cxnSpMk id="1147" creationId="{7293FD68-2E8B-4E53-871A-9F71E0368C64}"/>
          </ac:cxnSpMkLst>
        </pc:cxnChg>
        <pc:cxnChg chg="add del mod">
          <ac:chgData name="Ragnhild Halvorsrud" userId="917ea340-fd63-490f-a7db-68428d24cf32" providerId="ADAL" clId="{3F26B701-AADC-4668-AAA4-FB7BA2B947B1}" dt="2020-06-19T09:18:16.536" v="5165"/>
          <ac:cxnSpMkLst>
            <pc:docMk/>
            <pc:sldMk cId="2858277977" sldId="523"/>
            <ac:cxnSpMk id="1149" creationId="{A375A636-4295-4716-BB7A-EFDEA0C7B2C4}"/>
          </ac:cxnSpMkLst>
        </pc:cxnChg>
        <pc:cxnChg chg="add del mod">
          <ac:chgData name="Ragnhild Halvorsrud" userId="917ea340-fd63-490f-a7db-68428d24cf32" providerId="ADAL" clId="{3F26B701-AADC-4668-AAA4-FB7BA2B947B1}" dt="2020-06-19T09:18:16.536" v="5165"/>
          <ac:cxnSpMkLst>
            <pc:docMk/>
            <pc:sldMk cId="2858277977" sldId="523"/>
            <ac:cxnSpMk id="1150" creationId="{362AA275-835F-494B-A708-CFBF4F43D6D6}"/>
          </ac:cxnSpMkLst>
        </pc:cxnChg>
        <pc:cxnChg chg="add del mod">
          <ac:chgData name="Ragnhild Halvorsrud" userId="917ea340-fd63-490f-a7db-68428d24cf32" providerId="ADAL" clId="{3F26B701-AADC-4668-AAA4-FB7BA2B947B1}" dt="2020-06-19T09:18:16.536" v="5165"/>
          <ac:cxnSpMkLst>
            <pc:docMk/>
            <pc:sldMk cId="2858277977" sldId="523"/>
            <ac:cxnSpMk id="1155" creationId="{4CEE0EB2-5DC4-48FE-8245-914150EBCCA2}"/>
          </ac:cxnSpMkLst>
        </pc:cxnChg>
        <pc:cxnChg chg="add del mod">
          <ac:chgData name="Ragnhild Halvorsrud" userId="917ea340-fd63-490f-a7db-68428d24cf32" providerId="ADAL" clId="{3F26B701-AADC-4668-AAA4-FB7BA2B947B1}" dt="2020-06-19T09:18:16.536" v="5165"/>
          <ac:cxnSpMkLst>
            <pc:docMk/>
            <pc:sldMk cId="2858277977" sldId="523"/>
            <ac:cxnSpMk id="1156" creationId="{995BB634-7325-4E09-ACD3-C11F2EDB8C60}"/>
          </ac:cxnSpMkLst>
        </pc:cxnChg>
        <pc:cxnChg chg="add del mod">
          <ac:chgData name="Ragnhild Halvorsrud" userId="917ea340-fd63-490f-a7db-68428d24cf32" providerId="ADAL" clId="{3F26B701-AADC-4668-AAA4-FB7BA2B947B1}" dt="2020-06-19T09:18:16.536" v="5165"/>
          <ac:cxnSpMkLst>
            <pc:docMk/>
            <pc:sldMk cId="2858277977" sldId="523"/>
            <ac:cxnSpMk id="1157" creationId="{CC114D9E-2ED1-486C-A5C0-E9B3DB2E1DEA}"/>
          </ac:cxnSpMkLst>
        </pc:cxnChg>
        <pc:cxnChg chg="add del mod">
          <ac:chgData name="Ragnhild Halvorsrud" userId="917ea340-fd63-490f-a7db-68428d24cf32" providerId="ADAL" clId="{3F26B701-AADC-4668-AAA4-FB7BA2B947B1}" dt="2020-06-19T09:18:16.536" v="5165"/>
          <ac:cxnSpMkLst>
            <pc:docMk/>
            <pc:sldMk cId="2858277977" sldId="523"/>
            <ac:cxnSpMk id="1158" creationId="{FBCB1C9E-8263-4086-8B3D-7C0B3D1C26D8}"/>
          </ac:cxnSpMkLst>
        </pc:cxnChg>
        <pc:cxnChg chg="add del mod">
          <ac:chgData name="Ragnhild Halvorsrud" userId="917ea340-fd63-490f-a7db-68428d24cf32" providerId="ADAL" clId="{3F26B701-AADC-4668-AAA4-FB7BA2B947B1}" dt="2020-06-19T09:18:16.536" v="5165"/>
          <ac:cxnSpMkLst>
            <pc:docMk/>
            <pc:sldMk cId="2858277977" sldId="523"/>
            <ac:cxnSpMk id="1160" creationId="{4D516CC4-EF4F-419F-A6B7-D7117711E65D}"/>
          </ac:cxnSpMkLst>
        </pc:cxnChg>
        <pc:cxnChg chg="add del mod">
          <ac:chgData name="Ragnhild Halvorsrud" userId="917ea340-fd63-490f-a7db-68428d24cf32" providerId="ADAL" clId="{3F26B701-AADC-4668-AAA4-FB7BA2B947B1}" dt="2020-06-19T09:18:16.536" v="5165"/>
          <ac:cxnSpMkLst>
            <pc:docMk/>
            <pc:sldMk cId="2858277977" sldId="523"/>
            <ac:cxnSpMk id="1162" creationId="{50F6BBB1-3016-4E4F-95DF-155AAD786F9C}"/>
          </ac:cxnSpMkLst>
        </pc:cxnChg>
        <pc:cxnChg chg="add del mod">
          <ac:chgData name="Ragnhild Halvorsrud" userId="917ea340-fd63-490f-a7db-68428d24cf32" providerId="ADAL" clId="{3F26B701-AADC-4668-AAA4-FB7BA2B947B1}" dt="2020-06-19T09:18:16.536" v="5165"/>
          <ac:cxnSpMkLst>
            <pc:docMk/>
            <pc:sldMk cId="2858277977" sldId="523"/>
            <ac:cxnSpMk id="1163" creationId="{C9A78F43-5044-4D5B-BC90-193E283A6272}"/>
          </ac:cxnSpMkLst>
        </pc:cxnChg>
        <pc:cxnChg chg="add del mod">
          <ac:chgData name="Ragnhild Halvorsrud" userId="917ea340-fd63-490f-a7db-68428d24cf32" providerId="ADAL" clId="{3F26B701-AADC-4668-AAA4-FB7BA2B947B1}" dt="2020-06-19T09:18:16.536" v="5165"/>
          <ac:cxnSpMkLst>
            <pc:docMk/>
            <pc:sldMk cId="2858277977" sldId="523"/>
            <ac:cxnSpMk id="1167" creationId="{8B1DFEF1-324B-4F79-9FF7-E9ED12B3EB6A}"/>
          </ac:cxnSpMkLst>
        </pc:cxnChg>
        <pc:cxnChg chg="add del mod">
          <ac:chgData name="Ragnhild Halvorsrud" userId="917ea340-fd63-490f-a7db-68428d24cf32" providerId="ADAL" clId="{3F26B701-AADC-4668-AAA4-FB7BA2B947B1}" dt="2020-06-19T09:18:16.536" v="5165"/>
          <ac:cxnSpMkLst>
            <pc:docMk/>
            <pc:sldMk cId="2858277977" sldId="523"/>
            <ac:cxnSpMk id="1171" creationId="{FBDC314B-2803-42D4-8857-5F6D7AE57906}"/>
          </ac:cxnSpMkLst>
        </pc:cxnChg>
        <pc:cxnChg chg="add del mod">
          <ac:chgData name="Ragnhild Halvorsrud" userId="917ea340-fd63-490f-a7db-68428d24cf32" providerId="ADAL" clId="{3F26B701-AADC-4668-AAA4-FB7BA2B947B1}" dt="2020-06-19T09:18:16.536" v="5165"/>
          <ac:cxnSpMkLst>
            <pc:docMk/>
            <pc:sldMk cId="2858277977" sldId="523"/>
            <ac:cxnSpMk id="1172" creationId="{4FE9C069-745F-4021-8FB0-C92E5F5E1A77}"/>
          </ac:cxnSpMkLst>
        </pc:cxnChg>
        <pc:cxnChg chg="add del mod">
          <ac:chgData name="Ragnhild Halvorsrud" userId="917ea340-fd63-490f-a7db-68428d24cf32" providerId="ADAL" clId="{3F26B701-AADC-4668-AAA4-FB7BA2B947B1}" dt="2020-06-19T09:18:16.536" v="5165"/>
          <ac:cxnSpMkLst>
            <pc:docMk/>
            <pc:sldMk cId="2858277977" sldId="523"/>
            <ac:cxnSpMk id="1173" creationId="{58C0CD83-12D2-4814-91D3-9F9FAFCEA88E}"/>
          </ac:cxnSpMkLst>
        </pc:cxnChg>
        <pc:cxnChg chg="add del mod">
          <ac:chgData name="Ragnhild Halvorsrud" userId="917ea340-fd63-490f-a7db-68428d24cf32" providerId="ADAL" clId="{3F26B701-AADC-4668-AAA4-FB7BA2B947B1}" dt="2020-06-19T09:18:16.536" v="5165"/>
          <ac:cxnSpMkLst>
            <pc:docMk/>
            <pc:sldMk cId="2858277977" sldId="523"/>
            <ac:cxnSpMk id="1176" creationId="{76F0D148-ECEA-4574-A4F8-3BFFBD898649}"/>
          </ac:cxnSpMkLst>
        </pc:cxnChg>
        <pc:cxnChg chg="add del mod">
          <ac:chgData name="Ragnhild Halvorsrud" userId="917ea340-fd63-490f-a7db-68428d24cf32" providerId="ADAL" clId="{3F26B701-AADC-4668-AAA4-FB7BA2B947B1}" dt="2020-06-19T09:18:16.536" v="5165"/>
          <ac:cxnSpMkLst>
            <pc:docMk/>
            <pc:sldMk cId="2858277977" sldId="523"/>
            <ac:cxnSpMk id="1177" creationId="{B48785A6-4C58-41F3-90AE-4677AEEDC409}"/>
          </ac:cxnSpMkLst>
        </pc:cxnChg>
        <pc:cxnChg chg="add del mod">
          <ac:chgData name="Ragnhild Halvorsrud" userId="917ea340-fd63-490f-a7db-68428d24cf32" providerId="ADAL" clId="{3F26B701-AADC-4668-AAA4-FB7BA2B947B1}" dt="2020-06-19T09:18:16.536" v="5165"/>
          <ac:cxnSpMkLst>
            <pc:docMk/>
            <pc:sldMk cId="2858277977" sldId="523"/>
            <ac:cxnSpMk id="1178" creationId="{4E847505-773A-4A6B-9E26-849C996AF6FA}"/>
          </ac:cxnSpMkLst>
        </pc:cxnChg>
        <pc:cxnChg chg="add del mod">
          <ac:chgData name="Ragnhild Halvorsrud" userId="917ea340-fd63-490f-a7db-68428d24cf32" providerId="ADAL" clId="{3F26B701-AADC-4668-AAA4-FB7BA2B947B1}" dt="2020-06-19T09:18:16.536" v="5165"/>
          <ac:cxnSpMkLst>
            <pc:docMk/>
            <pc:sldMk cId="2858277977" sldId="523"/>
            <ac:cxnSpMk id="1180" creationId="{012277F7-61D5-479B-AD35-FC7D7ED18B22}"/>
          </ac:cxnSpMkLst>
        </pc:cxnChg>
        <pc:cxnChg chg="add del mod">
          <ac:chgData name="Ragnhild Halvorsrud" userId="917ea340-fd63-490f-a7db-68428d24cf32" providerId="ADAL" clId="{3F26B701-AADC-4668-AAA4-FB7BA2B947B1}" dt="2020-06-19T09:18:16.536" v="5165"/>
          <ac:cxnSpMkLst>
            <pc:docMk/>
            <pc:sldMk cId="2858277977" sldId="523"/>
            <ac:cxnSpMk id="1181" creationId="{4BCAC1F6-B05B-4C5E-953E-9B5F92B5DBF1}"/>
          </ac:cxnSpMkLst>
        </pc:cxnChg>
        <pc:cxnChg chg="add del mod">
          <ac:chgData name="Ragnhild Halvorsrud" userId="917ea340-fd63-490f-a7db-68428d24cf32" providerId="ADAL" clId="{3F26B701-AADC-4668-AAA4-FB7BA2B947B1}" dt="2020-06-19T09:18:16.536" v="5165"/>
          <ac:cxnSpMkLst>
            <pc:docMk/>
            <pc:sldMk cId="2858277977" sldId="523"/>
            <ac:cxnSpMk id="1183" creationId="{145AE5D8-366E-4A66-ABBD-CBAE2DB5377E}"/>
          </ac:cxnSpMkLst>
        </pc:cxnChg>
        <pc:cxnChg chg="add del mod">
          <ac:chgData name="Ragnhild Halvorsrud" userId="917ea340-fd63-490f-a7db-68428d24cf32" providerId="ADAL" clId="{3F26B701-AADC-4668-AAA4-FB7BA2B947B1}" dt="2020-06-19T09:18:16.536" v="5165"/>
          <ac:cxnSpMkLst>
            <pc:docMk/>
            <pc:sldMk cId="2858277977" sldId="523"/>
            <ac:cxnSpMk id="1187" creationId="{7B71FAE1-BDC8-4AE0-A44E-E040ED8E2934}"/>
          </ac:cxnSpMkLst>
        </pc:cxnChg>
        <pc:cxnChg chg="add del mod">
          <ac:chgData name="Ragnhild Halvorsrud" userId="917ea340-fd63-490f-a7db-68428d24cf32" providerId="ADAL" clId="{3F26B701-AADC-4668-AAA4-FB7BA2B947B1}" dt="2020-06-19T09:18:16.536" v="5165"/>
          <ac:cxnSpMkLst>
            <pc:docMk/>
            <pc:sldMk cId="2858277977" sldId="523"/>
            <ac:cxnSpMk id="1188" creationId="{557ABA19-0F7A-48B2-9B2A-7D7AD8FB131D}"/>
          </ac:cxnSpMkLst>
        </pc:cxnChg>
        <pc:cxnChg chg="add del mod">
          <ac:chgData name="Ragnhild Halvorsrud" userId="917ea340-fd63-490f-a7db-68428d24cf32" providerId="ADAL" clId="{3F26B701-AADC-4668-AAA4-FB7BA2B947B1}" dt="2020-06-19T09:18:16.536" v="5165"/>
          <ac:cxnSpMkLst>
            <pc:docMk/>
            <pc:sldMk cId="2858277977" sldId="523"/>
            <ac:cxnSpMk id="1190" creationId="{E8A16313-D92C-43AF-9A11-E12928950350}"/>
          </ac:cxnSpMkLst>
        </pc:cxnChg>
        <pc:cxnChg chg="add del mod">
          <ac:chgData name="Ragnhild Halvorsrud" userId="917ea340-fd63-490f-a7db-68428d24cf32" providerId="ADAL" clId="{3F26B701-AADC-4668-AAA4-FB7BA2B947B1}" dt="2020-06-19T09:18:16.536" v="5165"/>
          <ac:cxnSpMkLst>
            <pc:docMk/>
            <pc:sldMk cId="2858277977" sldId="523"/>
            <ac:cxnSpMk id="1192" creationId="{7509F89A-910B-4DBC-AC26-5DE2C50ADFF7}"/>
          </ac:cxnSpMkLst>
        </pc:cxnChg>
        <pc:cxnChg chg="add del mod">
          <ac:chgData name="Ragnhild Halvorsrud" userId="917ea340-fd63-490f-a7db-68428d24cf32" providerId="ADAL" clId="{3F26B701-AADC-4668-AAA4-FB7BA2B947B1}" dt="2020-06-19T09:18:16.536" v="5165"/>
          <ac:cxnSpMkLst>
            <pc:docMk/>
            <pc:sldMk cId="2858277977" sldId="523"/>
            <ac:cxnSpMk id="1196" creationId="{0EBA8D81-8B5F-4759-8593-D1B2838059A6}"/>
          </ac:cxnSpMkLst>
        </pc:cxnChg>
        <pc:cxnChg chg="add del mod">
          <ac:chgData name="Ragnhild Halvorsrud" userId="917ea340-fd63-490f-a7db-68428d24cf32" providerId="ADAL" clId="{3F26B701-AADC-4668-AAA4-FB7BA2B947B1}" dt="2020-06-19T09:18:16.536" v="5165"/>
          <ac:cxnSpMkLst>
            <pc:docMk/>
            <pc:sldMk cId="2858277977" sldId="523"/>
            <ac:cxnSpMk id="1198" creationId="{74A18C7E-36CC-472B-9ECE-D6122609E652}"/>
          </ac:cxnSpMkLst>
        </pc:cxnChg>
        <pc:cxnChg chg="add del mod">
          <ac:chgData name="Ragnhild Halvorsrud" userId="917ea340-fd63-490f-a7db-68428d24cf32" providerId="ADAL" clId="{3F26B701-AADC-4668-AAA4-FB7BA2B947B1}" dt="2020-06-19T09:18:16.536" v="5165"/>
          <ac:cxnSpMkLst>
            <pc:docMk/>
            <pc:sldMk cId="2858277977" sldId="523"/>
            <ac:cxnSpMk id="1199" creationId="{3779E8AB-25F9-459F-BCE0-03417781097A}"/>
          </ac:cxnSpMkLst>
        </pc:cxnChg>
        <pc:cxnChg chg="add del mod">
          <ac:chgData name="Ragnhild Halvorsrud" userId="917ea340-fd63-490f-a7db-68428d24cf32" providerId="ADAL" clId="{3F26B701-AADC-4668-AAA4-FB7BA2B947B1}" dt="2020-06-19T09:18:16.536" v="5165"/>
          <ac:cxnSpMkLst>
            <pc:docMk/>
            <pc:sldMk cId="2858277977" sldId="523"/>
            <ac:cxnSpMk id="1200" creationId="{C3EA35B9-9C3E-4683-8EA0-D8AB0B4980C2}"/>
          </ac:cxnSpMkLst>
        </pc:cxnChg>
        <pc:cxnChg chg="add del mod">
          <ac:chgData name="Ragnhild Halvorsrud" userId="917ea340-fd63-490f-a7db-68428d24cf32" providerId="ADAL" clId="{3F26B701-AADC-4668-AAA4-FB7BA2B947B1}" dt="2020-06-19T09:18:16.536" v="5165"/>
          <ac:cxnSpMkLst>
            <pc:docMk/>
            <pc:sldMk cId="2858277977" sldId="523"/>
            <ac:cxnSpMk id="1203" creationId="{93F0C866-655F-4CFD-BEAF-EC02BC465FB4}"/>
          </ac:cxnSpMkLst>
        </pc:cxnChg>
        <pc:cxnChg chg="add del mod">
          <ac:chgData name="Ragnhild Halvorsrud" userId="917ea340-fd63-490f-a7db-68428d24cf32" providerId="ADAL" clId="{3F26B701-AADC-4668-AAA4-FB7BA2B947B1}" dt="2020-06-19T09:18:16.536" v="5165"/>
          <ac:cxnSpMkLst>
            <pc:docMk/>
            <pc:sldMk cId="2858277977" sldId="523"/>
            <ac:cxnSpMk id="1204" creationId="{60027894-74FC-4C1D-9B16-60E29D6CD3B0}"/>
          </ac:cxnSpMkLst>
        </pc:cxnChg>
        <pc:cxnChg chg="add del mod">
          <ac:chgData name="Ragnhild Halvorsrud" userId="917ea340-fd63-490f-a7db-68428d24cf32" providerId="ADAL" clId="{3F26B701-AADC-4668-AAA4-FB7BA2B947B1}" dt="2020-06-19T09:18:16.536" v="5165"/>
          <ac:cxnSpMkLst>
            <pc:docMk/>
            <pc:sldMk cId="2858277977" sldId="523"/>
            <ac:cxnSpMk id="1205" creationId="{58B14BA4-9BFF-4882-8750-5FED3B8D6318}"/>
          </ac:cxnSpMkLst>
        </pc:cxnChg>
        <pc:cxnChg chg="add del mod">
          <ac:chgData name="Ragnhild Halvorsrud" userId="917ea340-fd63-490f-a7db-68428d24cf32" providerId="ADAL" clId="{3F26B701-AADC-4668-AAA4-FB7BA2B947B1}" dt="2020-06-19T09:18:16.536" v="5165"/>
          <ac:cxnSpMkLst>
            <pc:docMk/>
            <pc:sldMk cId="2858277977" sldId="523"/>
            <ac:cxnSpMk id="1206" creationId="{D25A2390-F281-49E9-99E7-28FB98751C0D}"/>
          </ac:cxnSpMkLst>
        </pc:cxnChg>
        <pc:cxnChg chg="add del mod">
          <ac:chgData name="Ragnhild Halvorsrud" userId="917ea340-fd63-490f-a7db-68428d24cf32" providerId="ADAL" clId="{3F26B701-AADC-4668-AAA4-FB7BA2B947B1}" dt="2020-06-19T09:18:16.536" v="5165"/>
          <ac:cxnSpMkLst>
            <pc:docMk/>
            <pc:sldMk cId="2858277977" sldId="523"/>
            <ac:cxnSpMk id="1207" creationId="{9F58B469-D726-47CC-BB46-B063D2ED257C}"/>
          </ac:cxnSpMkLst>
        </pc:cxnChg>
        <pc:cxnChg chg="add del mod">
          <ac:chgData name="Ragnhild Halvorsrud" userId="917ea340-fd63-490f-a7db-68428d24cf32" providerId="ADAL" clId="{3F26B701-AADC-4668-AAA4-FB7BA2B947B1}" dt="2020-06-19T09:18:16.536" v="5165"/>
          <ac:cxnSpMkLst>
            <pc:docMk/>
            <pc:sldMk cId="2858277977" sldId="523"/>
            <ac:cxnSpMk id="1208" creationId="{AC6898CA-072E-4D7A-A2A9-CB41F4FDB279}"/>
          </ac:cxnSpMkLst>
        </pc:cxnChg>
        <pc:cxnChg chg="add del mod">
          <ac:chgData name="Ragnhild Halvorsrud" userId="917ea340-fd63-490f-a7db-68428d24cf32" providerId="ADAL" clId="{3F26B701-AADC-4668-AAA4-FB7BA2B947B1}" dt="2020-06-19T09:18:16.536" v="5165"/>
          <ac:cxnSpMkLst>
            <pc:docMk/>
            <pc:sldMk cId="2858277977" sldId="523"/>
            <ac:cxnSpMk id="1209" creationId="{B157727E-FDA2-464D-A6F5-034D47B7D854}"/>
          </ac:cxnSpMkLst>
        </pc:cxnChg>
        <pc:cxnChg chg="add del mod">
          <ac:chgData name="Ragnhild Halvorsrud" userId="917ea340-fd63-490f-a7db-68428d24cf32" providerId="ADAL" clId="{3F26B701-AADC-4668-AAA4-FB7BA2B947B1}" dt="2020-06-19T09:18:16.536" v="5165"/>
          <ac:cxnSpMkLst>
            <pc:docMk/>
            <pc:sldMk cId="2858277977" sldId="523"/>
            <ac:cxnSpMk id="1210" creationId="{656F4AD4-BF1B-4313-A3D3-5B84C294C5D9}"/>
          </ac:cxnSpMkLst>
        </pc:cxnChg>
        <pc:cxnChg chg="add del mod">
          <ac:chgData name="Ragnhild Halvorsrud" userId="917ea340-fd63-490f-a7db-68428d24cf32" providerId="ADAL" clId="{3F26B701-AADC-4668-AAA4-FB7BA2B947B1}" dt="2020-06-19T09:18:16.536" v="5165"/>
          <ac:cxnSpMkLst>
            <pc:docMk/>
            <pc:sldMk cId="2858277977" sldId="523"/>
            <ac:cxnSpMk id="1211" creationId="{E40ADD06-47E5-4888-87E2-58B3D7D481C0}"/>
          </ac:cxnSpMkLst>
        </pc:cxnChg>
        <pc:cxnChg chg="add del mod">
          <ac:chgData name="Ragnhild Halvorsrud" userId="917ea340-fd63-490f-a7db-68428d24cf32" providerId="ADAL" clId="{3F26B701-AADC-4668-AAA4-FB7BA2B947B1}" dt="2020-06-19T09:18:16.536" v="5165"/>
          <ac:cxnSpMkLst>
            <pc:docMk/>
            <pc:sldMk cId="2858277977" sldId="523"/>
            <ac:cxnSpMk id="1212" creationId="{37D3F541-D568-481A-85D2-EA6947A785D0}"/>
          </ac:cxnSpMkLst>
        </pc:cxnChg>
        <pc:cxnChg chg="add del mod">
          <ac:chgData name="Ragnhild Halvorsrud" userId="917ea340-fd63-490f-a7db-68428d24cf32" providerId="ADAL" clId="{3F26B701-AADC-4668-AAA4-FB7BA2B947B1}" dt="2020-06-19T09:18:16.536" v="5165"/>
          <ac:cxnSpMkLst>
            <pc:docMk/>
            <pc:sldMk cId="2858277977" sldId="523"/>
            <ac:cxnSpMk id="1213" creationId="{53633EBF-4EF0-48BA-8DA5-617DA74D6FCE}"/>
          </ac:cxnSpMkLst>
        </pc:cxnChg>
        <pc:cxnChg chg="mod">
          <ac:chgData name="Ragnhild Halvorsrud" userId="917ea340-fd63-490f-a7db-68428d24cf32" providerId="ADAL" clId="{3F26B701-AADC-4668-AAA4-FB7BA2B947B1}" dt="2020-06-19T09:18:16.638" v="5166"/>
          <ac:cxnSpMkLst>
            <pc:docMk/>
            <pc:sldMk cId="2858277977" sldId="523"/>
            <ac:cxnSpMk id="1218" creationId="{DE74E375-28E2-4ED8-A3EB-B223761511FE}"/>
          </ac:cxnSpMkLst>
        </pc:cxnChg>
        <pc:cxnChg chg="mod">
          <ac:chgData name="Ragnhild Halvorsrud" userId="917ea340-fd63-490f-a7db-68428d24cf32" providerId="ADAL" clId="{3F26B701-AADC-4668-AAA4-FB7BA2B947B1}" dt="2020-06-19T09:18:16.638" v="5166"/>
          <ac:cxnSpMkLst>
            <pc:docMk/>
            <pc:sldMk cId="2858277977" sldId="523"/>
            <ac:cxnSpMk id="1227" creationId="{6A1BC1D0-4120-49EE-96E1-C923A21AAC36}"/>
          </ac:cxnSpMkLst>
        </pc:cxnChg>
        <pc:cxnChg chg="mod">
          <ac:chgData name="Ragnhild Halvorsrud" userId="917ea340-fd63-490f-a7db-68428d24cf32" providerId="ADAL" clId="{3F26B701-AADC-4668-AAA4-FB7BA2B947B1}" dt="2020-06-19T09:18:16.638" v="5166"/>
          <ac:cxnSpMkLst>
            <pc:docMk/>
            <pc:sldMk cId="2858277977" sldId="523"/>
            <ac:cxnSpMk id="1236" creationId="{EE3243B7-EB82-48D3-A3C9-66BD49194F2A}"/>
          </ac:cxnSpMkLst>
        </pc:cxnChg>
        <pc:cxnChg chg="mod">
          <ac:chgData name="Ragnhild Halvorsrud" userId="917ea340-fd63-490f-a7db-68428d24cf32" providerId="ADAL" clId="{3F26B701-AADC-4668-AAA4-FB7BA2B947B1}" dt="2020-06-19T09:18:16.638" v="5166"/>
          <ac:cxnSpMkLst>
            <pc:docMk/>
            <pc:sldMk cId="2858277977" sldId="523"/>
            <ac:cxnSpMk id="1245" creationId="{BE179481-003C-4E52-9A72-63313A4F3ADD}"/>
          </ac:cxnSpMkLst>
        </pc:cxnChg>
        <pc:cxnChg chg="mod">
          <ac:chgData name="Ragnhild Halvorsrud" userId="917ea340-fd63-490f-a7db-68428d24cf32" providerId="ADAL" clId="{3F26B701-AADC-4668-AAA4-FB7BA2B947B1}" dt="2020-06-19T09:18:16.638" v="5166"/>
          <ac:cxnSpMkLst>
            <pc:docMk/>
            <pc:sldMk cId="2858277977" sldId="523"/>
            <ac:cxnSpMk id="1254" creationId="{C2EE1AA4-A9C0-4B45-9812-4F07240B9FEE}"/>
          </ac:cxnSpMkLst>
        </pc:cxnChg>
        <pc:cxnChg chg="mod">
          <ac:chgData name="Ragnhild Halvorsrud" userId="917ea340-fd63-490f-a7db-68428d24cf32" providerId="ADAL" clId="{3F26B701-AADC-4668-AAA4-FB7BA2B947B1}" dt="2020-06-19T09:18:16.638" v="5166"/>
          <ac:cxnSpMkLst>
            <pc:docMk/>
            <pc:sldMk cId="2858277977" sldId="523"/>
            <ac:cxnSpMk id="1263" creationId="{F1E13372-E980-485C-94FF-7B68D02B2D0C}"/>
          </ac:cxnSpMkLst>
        </pc:cxnChg>
        <pc:cxnChg chg="mod">
          <ac:chgData name="Ragnhild Halvorsrud" userId="917ea340-fd63-490f-a7db-68428d24cf32" providerId="ADAL" clId="{3F26B701-AADC-4668-AAA4-FB7BA2B947B1}" dt="2020-06-19T09:18:16.638" v="5166"/>
          <ac:cxnSpMkLst>
            <pc:docMk/>
            <pc:sldMk cId="2858277977" sldId="523"/>
            <ac:cxnSpMk id="1278" creationId="{3EDB00F9-2762-4F10-A95D-90BCF6989B1E}"/>
          </ac:cxnSpMkLst>
        </pc:cxnChg>
        <pc:cxnChg chg="mod">
          <ac:chgData name="Ragnhild Halvorsrud" userId="917ea340-fd63-490f-a7db-68428d24cf32" providerId="ADAL" clId="{3F26B701-AADC-4668-AAA4-FB7BA2B947B1}" dt="2020-06-19T09:18:16.638" v="5166"/>
          <ac:cxnSpMkLst>
            <pc:docMk/>
            <pc:sldMk cId="2858277977" sldId="523"/>
            <ac:cxnSpMk id="1279" creationId="{F4C741B8-1D14-4181-B0E9-FE365790A728}"/>
          </ac:cxnSpMkLst>
        </pc:cxnChg>
        <pc:cxnChg chg="mod">
          <ac:chgData name="Ragnhild Halvorsrud" userId="917ea340-fd63-490f-a7db-68428d24cf32" providerId="ADAL" clId="{3F26B701-AADC-4668-AAA4-FB7BA2B947B1}" dt="2020-06-19T09:18:16.638" v="5166"/>
          <ac:cxnSpMkLst>
            <pc:docMk/>
            <pc:sldMk cId="2858277977" sldId="523"/>
            <ac:cxnSpMk id="1280" creationId="{33AA8D61-5331-4909-B14E-6D1C25B9DB08}"/>
          </ac:cxnSpMkLst>
        </pc:cxnChg>
        <pc:cxnChg chg="mod">
          <ac:chgData name="Ragnhild Halvorsrud" userId="917ea340-fd63-490f-a7db-68428d24cf32" providerId="ADAL" clId="{3F26B701-AADC-4668-AAA4-FB7BA2B947B1}" dt="2020-06-19T09:18:16.638" v="5166"/>
          <ac:cxnSpMkLst>
            <pc:docMk/>
            <pc:sldMk cId="2858277977" sldId="523"/>
            <ac:cxnSpMk id="1281" creationId="{330C8AC4-9060-4CA9-BAF4-48ED9A78A967}"/>
          </ac:cxnSpMkLst>
        </pc:cxnChg>
        <pc:cxnChg chg="mod">
          <ac:chgData name="Ragnhild Halvorsrud" userId="917ea340-fd63-490f-a7db-68428d24cf32" providerId="ADAL" clId="{3F26B701-AADC-4668-AAA4-FB7BA2B947B1}" dt="2020-06-19T09:18:16.638" v="5166"/>
          <ac:cxnSpMkLst>
            <pc:docMk/>
            <pc:sldMk cId="2858277977" sldId="523"/>
            <ac:cxnSpMk id="1282" creationId="{E1B5CCBD-3DE5-47F4-889F-2CE0C627C76B}"/>
          </ac:cxnSpMkLst>
        </pc:cxnChg>
        <pc:cxnChg chg="mod">
          <ac:chgData name="Ragnhild Halvorsrud" userId="917ea340-fd63-490f-a7db-68428d24cf32" providerId="ADAL" clId="{3F26B701-AADC-4668-AAA4-FB7BA2B947B1}" dt="2020-06-19T09:18:16.638" v="5166"/>
          <ac:cxnSpMkLst>
            <pc:docMk/>
            <pc:sldMk cId="2858277977" sldId="523"/>
            <ac:cxnSpMk id="1283" creationId="{72205335-C79B-42BD-B57B-C6BC1C1270F0}"/>
          </ac:cxnSpMkLst>
        </pc:cxnChg>
        <pc:cxnChg chg="mod">
          <ac:chgData name="Ragnhild Halvorsrud" userId="917ea340-fd63-490f-a7db-68428d24cf32" providerId="ADAL" clId="{3F26B701-AADC-4668-AAA4-FB7BA2B947B1}" dt="2020-06-19T09:18:16.638" v="5166"/>
          <ac:cxnSpMkLst>
            <pc:docMk/>
            <pc:sldMk cId="2858277977" sldId="523"/>
            <ac:cxnSpMk id="1284" creationId="{B32241F2-68E6-43BC-9D90-CDD68481B36A}"/>
          </ac:cxnSpMkLst>
        </pc:cxnChg>
        <pc:cxnChg chg="mod">
          <ac:chgData name="Ragnhild Halvorsrud" userId="917ea340-fd63-490f-a7db-68428d24cf32" providerId="ADAL" clId="{3F26B701-AADC-4668-AAA4-FB7BA2B947B1}" dt="2020-06-19T09:18:16.638" v="5166"/>
          <ac:cxnSpMkLst>
            <pc:docMk/>
            <pc:sldMk cId="2858277977" sldId="523"/>
            <ac:cxnSpMk id="1285" creationId="{5D5C00C8-CCFB-42EA-97B7-18D6AA38AA27}"/>
          </ac:cxnSpMkLst>
        </pc:cxnChg>
        <pc:cxnChg chg="mod">
          <ac:chgData name="Ragnhild Halvorsrud" userId="917ea340-fd63-490f-a7db-68428d24cf32" providerId="ADAL" clId="{3F26B701-AADC-4668-AAA4-FB7BA2B947B1}" dt="2020-06-19T09:18:16.638" v="5166"/>
          <ac:cxnSpMkLst>
            <pc:docMk/>
            <pc:sldMk cId="2858277977" sldId="523"/>
            <ac:cxnSpMk id="1286" creationId="{CD0DD54F-870E-485F-8B00-A6CDBAF051FD}"/>
          </ac:cxnSpMkLst>
        </pc:cxnChg>
        <pc:cxnChg chg="mod">
          <ac:chgData name="Ragnhild Halvorsrud" userId="917ea340-fd63-490f-a7db-68428d24cf32" providerId="ADAL" clId="{3F26B701-AADC-4668-AAA4-FB7BA2B947B1}" dt="2020-06-19T09:18:16.638" v="5166"/>
          <ac:cxnSpMkLst>
            <pc:docMk/>
            <pc:sldMk cId="2858277977" sldId="523"/>
            <ac:cxnSpMk id="1287" creationId="{C495DE5A-1468-4F08-A9EE-9C52F99C5B68}"/>
          </ac:cxnSpMkLst>
        </pc:cxnChg>
        <pc:cxnChg chg="add del mod">
          <ac:chgData name="Ragnhild Halvorsrud" userId="917ea340-fd63-490f-a7db-68428d24cf32" providerId="ADAL" clId="{3F26B701-AADC-4668-AAA4-FB7BA2B947B1}" dt="2020-06-19T09:18:41.401" v="5169"/>
          <ac:cxnSpMkLst>
            <pc:docMk/>
            <pc:sldMk cId="2858277977" sldId="523"/>
            <ac:cxnSpMk id="1288" creationId="{CF3BEF59-A8E7-4899-A29B-46C51E4EED8D}"/>
          </ac:cxnSpMkLst>
        </pc:cxnChg>
        <pc:cxnChg chg="add del mod">
          <ac:chgData name="Ragnhild Halvorsrud" userId="917ea340-fd63-490f-a7db-68428d24cf32" providerId="ADAL" clId="{3F26B701-AADC-4668-AAA4-FB7BA2B947B1}" dt="2020-06-19T09:18:41.401" v="5169"/>
          <ac:cxnSpMkLst>
            <pc:docMk/>
            <pc:sldMk cId="2858277977" sldId="523"/>
            <ac:cxnSpMk id="1295" creationId="{B958E2A8-B1CF-4DCB-B135-C54774B7CFAA}"/>
          </ac:cxnSpMkLst>
        </pc:cxnChg>
        <pc:cxnChg chg="add del mod">
          <ac:chgData name="Ragnhild Halvorsrud" userId="917ea340-fd63-490f-a7db-68428d24cf32" providerId="ADAL" clId="{3F26B701-AADC-4668-AAA4-FB7BA2B947B1}" dt="2020-06-19T09:18:41.401" v="5169"/>
          <ac:cxnSpMkLst>
            <pc:docMk/>
            <pc:sldMk cId="2858277977" sldId="523"/>
            <ac:cxnSpMk id="1302" creationId="{B7338269-4BC3-4889-888A-43AF5AE0819D}"/>
          </ac:cxnSpMkLst>
        </pc:cxnChg>
        <pc:cxnChg chg="add del mod">
          <ac:chgData name="Ragnhild Halvorsrud" userId="917ea340-fd63-490f-a7db-68428d24cf32" providerId="ADAL" clId="{3F26B701-AADC-4668-AAA4-FB7BA2B947B1}" dt="2020-06-19T09:18:41.401" v="5169"/>
          <ac:cxnSpMkLst>
            <pc:docMk/>
            <pc:sldMk cId="2858277977" sldId="523"/>
            <ac:cxnSpMk id="1309" creationId="{91F15C4A-10F1-41B0-AAC6-99A6C298D612}"/>
          </ac:cxnSpMkLst>
        </pc:cxnChg>
        <pc:cxnChg chg="add del mod">
          <ac:chgData name="Ragnhild Halvorsrud" userId="917ea340-fd63-490f-a7db-68428d24cf32" providerId="ADAL" clId="{3F26B701-AADC-4668-AAA4-FB7BA2B947B1}" dt="2020-06-19T09:18:41.401" v="5169"/>
          <ac:cxnSpMkLst>
            <pc:docMk/>
            <pc:sldMk cId="2858277977" sldId="523"/>
            <ac:cxnSpMk id="1316" creationId="{0E744016-3E73-41DC-B690-DD475001EE5C}"/>
          </ac:cxnSpMkLst>
        </pc:cxnChg>
        <pc:cxnChg chg="add del mod">
          <ac:chgData name="Ragnhild Halvorsrud" userId="917ea340-fd63-490f-a7db-68428d24cf32" providerId="ADAL" clId="{3F26B701-AADC-4668-AAA4-FB7BA2B947B1}" dt="2020-06-19T09:18:41.401" v="5169"/>
          <ac:cxnSpMkLst>
            <pc:docMk/>
            <pc:sldMk cId="2858277977" sldId="523"/>
            <ac:cxnSpMk id="1328" creationId="{0AB5B0C2-ABBB-42D6-A8CF-27D6EAE2DD36}"/>
          </ac:cxnSpMkLst>
        </pc:cxnChg>
        <pc:cxnChg chg="add del mod">
          <ac:chgData name="Ragnhild Halvorsrud" userId="917ea340-fd63-490f-a7db-68428d24cf32" providerId="ADAL" clId="{3F26B701-AADC-4668-AAA4-FB7BA2B947B1}" dt="2020-06-19T09:18:41.401" v="5169"/>
          <ac:cxnSpMkLst>
            <pc:docMk/>
            <pc:sldMk cId="2858277977" sldId="523"/>
            <ac:cxnSpMk id="1329" creationId="{035BDCA2-6193-4579-93D4-1F783DB8A422}"/>
          </ac:cxnSpMkLst>
        </pc:cxnChg>
        <pc:cxnChg chg="add del mod">
          <ac:chgData name="Ragnhild Halvorsrud" userId="917ea340-fd63-490f-a7db-68428d24cf32" providerId="ADAL" clId="{3F26B701-AADC-4668-AAA4-FB7BA2B947B1}" dt="2020-06-19T09:18:41.401" v="5169"/>
          <ac:cxnSpMkLst>
            <pc:docMk/>
            <pc:sldMk cId="2858277977" sldId="523"/>
            <ac:cxnSpMk id="1330" creationId="{8B11B18D-BBF6-49E1-BBD2-1A7D4575BEC1}"/>
          </ac:cxnSpMkLst>
        </pc:cxnChg>
        <pc:cxnChg chg="add del mod">
          <ac:chgData name="Ragnhild Halvorsrud" userId="917ea340-fd63-490f-a7db-68428d24cf32" providerId="ADAL" clId="{3F26B701-AADC-4668-AAA4-FB7BA2B947B1}" dt="2020-06-19T09:18:41.401" v="5169"/>
          <ac:cxnSpMkLst>
            <pc:docMk/>
            <pc:sldMk cId="2858277977" sldId="523"/>
            <ac:cxnSpMk id="1331" creationId="{639EF17C-509E-4AA6-ADC2-CBC9FDBF903C}"/>
          </ac:cxnSpMkLst>
        </pc:cxnChg>
        <pc:cxnChg chg="add del mod">
          <ac:chgData name="Ragnhild Halvorsrud" userId="917ea340-fd63-490f-a7db-68428d24cf32" providerId="ADAL" clId="{3F26B701-AADC-4668-AAA4-FB7BA2B947B1}" dt="2020-06-19T09:18:41.401" v="5169"/>
          <ac:cxnSpMkLst>
            <pc:docMk/>
            <pc:sldMk cId="2858277977" sldId="523"/>
            <ac:cxnSpMk id="1332" creationId="{489E7861-95D0-4BA6-827E-50CD335C5900}"/>
          </ac:cxnSpMkLst>
        </pc:cxnChg>
        <pc:cxnChg chg="add del mod">
          <ac:chgData name="Ragnhild Halvorsrud" userId="917ea340-fd63-490f-a7db-68428d24cf32" providerId="ADAL" clId="{3F26B701-AADC-4668-AAA4-FB7BA2B947B1}" dt="2020-06-19T09:18:41.401" v="5169"/>
          <ac:cxnSpMkLst>
            <pc:docMk/>
            <pc:sldMk cId="2858277977" sldId="523"/>
            <ac:cxnSpMk id="1333" creationId="{3323E9E6-5FCD-42F4-9FE2-8B59AAFCDF25}"/>
          </ac:cxnSpMkLst>
        </pc:cxnChg>
        <pc:cxnChg chg="add del mod">
          <ac:chgData name="Ragnhild Halvorsrud" userId="917ea340-fd63-490f-a7db-68428d24cf32" providerId="ADAL" clId="{3F26B701-AADC-4668-AAA4-FB7BA2B947B1}" dt="2020-06-19T09:18:41.401" v="5169"/>
          <ac:cxnSpMkLst>
            <pc:docMk/>
            <pc:sldMk cId="2858277977" sldId="523"/>
            <ac:cxnSpMk id="1334" creationId="{6FAEC79C-52B9-44DD-AF16-A95F7BCD6975}"/>
          </ac:cxnSpMkLst>
        </pc:cxnChg>
        <pc:cxnChg chg="add del mod">
          <ac:chgData name="Ragnhild Halvorsrud" userId="917ea340-fd63-490f-a7db-68428d24cf32" providerId="ADAL" clId="{3F26B701-AADC-4668-AAA4-FB7BA2B947B1}" dt="2020-06-19T09:18:41.401" v="5169"/>
          <ac:cxnSpMkLst>
            <pc:docMk/>
            <pc:sldMk cId="2858277977" sldId="523"/>
            <ac:cxnSpMk id="1335" creationId="{6B45D18C-C0A8-47F4-A1F3-33DB306C35AC}"/>
          </ac:cxnSpMkLst>
        </pc:cxnChg>
        <pc:cxnChg chg="mod">
          <ac:chgData name="Ragnhild Halvorsrud" userId="917ea340-fd63-490f-a7db-68428d24cf32" providerId="ADAL" clId="{3F26B701-AADC-4668-AAA4-FB7BA2B947B1}" dt="2020-06-19T09:18:16.638" v="5166"/>
          <ac:cxnSpMkLst>
            <pc:docMk/>
            <pc:sldMk cId="2858277977" sldId="523"/>
            <ac:cxnSpMk id="1337" creationId="{E51E7BA0-C6AC-42A8-9034-97E54DD6BF3A}"/>
          </ac:cxnSpMkLst>
        </pc:cxnChg>
        <pc:cxnChg chg="mod">
          <ac:chgData name="Ragnhild Halvorsrud" userId="917ea340-fd63-490f-a7db-68428d24cf32" providerId="ADAL" clId="{3F26B701-AADC-4668-AAA4-FB7BA2B947B1}" dt="2020-06-19T09:18:16.638" v="5166"/>
          <ac:cxnSpMkLst>
            <pc:docMk/>
            <pc:sldMk cId="2858277977" sldId="523"/>
            <ac:cxnSpMk id="1345" creationId="{03A238F6-EEF7-4B8B-9F51-7B3E792308A7}"/>
          </ac:cxnSpMkLst>
        </pc:cxnChg>
        <pc:cxnChg chg="mod">
          <ac:chgData name="Ragnhild Halvorsrud" userId="917ea340-fd63-490f-a7db-68428d24cf32" providerId="ADAL" clId="{3F26B701-AADC-4668-AAA4-FB7BA2B947B1}" dt="2020-06-19T09:18:16.638" v="5166"/>
          <ac:cxnSpMkLst>
            <pc:docMk/>
            <pc:sldMk cId="2858277977" sldId="523"/>
            <ac:cxnSpMk id="1353" creationId="{8249FBD5-1AE8-42E8-B730-6F489AD8928E}"/>
          </ac:cxnSpMkLst>
        </pc:cxnChg>
        <pc:cxnChg chg="mod">
          <ac:chgData name="Ragnhild Halvorsrud" userId="917ea340-fd63-490f-a7db-68428d24cf32" providerId="ADAL" clId="{3F26B701-AADC-4668-AAA4-FB7BA2B947B1}" dt="2020-06-19T09:18:16.638" v="5166"/>
          <ac:cxnSpMkLst>
            <pc:docMk/>
            <pc:sldMk cId="2858277977" sldId="523"/>
            <ac:cxnSpMk id="1361" creationId="{B9D97F48-CE20-4C77-B48D-F97B8A4B6FCF}"/>
          </ac:cxnSpMkLst>
        </pc:cxnChg>
        <pc:cxnChg chg="mod">
          <ac:chgData name="Ragnhild Halvorsrud" userId="917ea340-fd63-490f-a7db-68428d24cf32" providerId="ADAL" clId="{3F26B701-AADC-4668-AAA4-FB7BA2B947B1}" dt="2020-06-19T09:18:16.638" v="5166"/>
          <ac:cxnSpMkLst>
            <pc:docMk/>
            <pc:sldMk cId="2858277977" sldId="523"/>
            <ac:cxnSpMk id="1369" creationId="{02709040-7901-477D-B208-D4DCC0866FBA}"/>
          </ac:cxnSpMkLst>
        </pc:cxnChg>
        <pc:cxnChg chg="mod">
          <ac:chgData name="Ragnhild Halvorsrud" userId="917ea340-fd63-490f-a7db-68428d24cf32" providerId="ADAL" clId="{3F26B701-AADC-4668-AAA4-FB7BA2B947B1}" dt="2020-06-19T09:18:16.638" v="5166"/>
          <ac:cxnSpMkLst>
            <pc:docMk/>
            <pc:sldMk cId="2858277977" sldId="523"/>
            <ac:cxnSpMk id="1382" creationId="{3537937A-7F73-4555-88CB-29C0AFCAEF6E}"/>
          </ac:cxnSpMkLst>
        </pc:cxnChg>
        <pc:cxnChg chg="mod">
          <ac:chgData name="Ragnhild Halvorsrud" userId="917ea340-fd63-490f-a7db-68428d24cf32" providerId="ADAL" clId="{3F26B701-AADC-4668-AAA4-FB7BA2B947B1}" dt="2020-06-19T09:18:16.638" v="5166"/>
          <ac:cxnSpMkLst>
            <pc:docMk/>
            <pc:sldMk cId="2858277977" sldId="523"/>
            <ac:cxnSpMk id="1383" creationId="{ADF02AEA-EA91-4370-AD55-27A2C5EE6D3F}"/>
          </ac:cxnSpMkLst>
        </pc:cxnChg>
        <pc:cxnChg chg="mod">
          <ac:chgData name="Ragnhild Halvorsrud" userId="917ea340-fd63-490f-a7db-68428d24cf32" providerId="ADAL" clId="{3F26B701-AADC-4668-AAA4-FB7BA2B947B1}" dt="2020-06-19T09:18:16.638" v="5166"/>
          <ac:cxnSpMkLst>
            <pc:docMk/>
            <pc:sldMk cId="2858277977" sldId="523"/>
            <ac:cxnSpMk id="1384" creationId="{075EEEBC-0025-4FBC-A318-C122C341BC08}"/>
          </ac:cxnSpMkLst>
        </pc:cxnChg>
        <pc:cxnChg chg="mod">
          <ac:chgData name="Ragnhild Halvorsrud" userId="917ea340-fd63-490f-a7db-68428d24cf32" providerId="ADAL" clId="{3F26B701-AADC-4668-AAA4-FB7BA2B947B1}" dt="2020-06-19T09:18:16.638" v="5166"/>
          <ac:cxnSpMkLst>
            <pc:docMk/>
            <pc:sldMk cId="2858277977" sldId="523"/>
            <ac:cxnSpMk id="1385" creationId="{FECB8F17-7B72-49A1-9D8A-134440A1BCDE}"/>
          </ac:cxnSpMkLst>
        </pc:cxnChg>
        <pc:cxnChg chg="mod">
          <ac:chgData name="Ragnhild Halvorsrud" userId="917ea340-fd63-490f-a7db-68428d24cf32" providerId="ADAL" clId="{3F26B701-AADC-4668-AAA4-FB7BA2B947B1}" dt="2020-06-19T09:18:16.638" v="5166"/>
          <ac:cxnSpMkLst>
            <pc:docMk/>
            <pc:sldMk cId="2858277977" sldId="523"/>
            <ac:cxnSpMk id="1386" creationId="{89403E18-2216-4017-918A-DB329500066C}"/>
          </ac:cxnSpMkLst>
        </pc:cxnChg>
        <pc:cxnChg chg="mod">
          <ac:chgData name="Ragnhild Halvorsrud" userId="917ea340-fd63-490f-a7db-68428d24cf32" providerId="ADAL" clId="{3F26B701-AADC-4668-AAA4-FB7BA2B947B1}" dt="2020-06-19T09:18:16.638" v="5166"/>
          <ac:cxnSpMkLst>
            <pc:docMk/>
            <pc:sldMk cId="2858277977" sldId="523"/>
            <ac:cxnSpMk id="1387" creationId="{5B2DD84A-5BA8-445E-8B9A-5767D0E6D966}"/>
          </ac:cxnSpMkLst>
        </pc:cxnChg>
        <pc:cxnChg chg="mod">
          <ac:chgData name="Ragnhild Halvorsrud" userId="917ea340-fd63-490f-a7db-68428d24cf32" providerId="ADAL" clId="{3F26B701-AADC-4668-AAA4-FB7BA2B947B1}" dt="2020-06-19T09:18:16.638" v="5166"/>
          <ac:cxnSpMkLst>
            <pc:docMk/>
            <pc:sldMk cId="2858277977" sldId="523"/>
            <ac:cxnSpMk id="1388" creationId="{E05DB320-ABF3-429C-8FE5-73959AA3FB3C}"/>
          </ac:cxnSpMkLst>
        </pc:cxnChg>
        <pc:cxnChg chg="mod">
          <ac:chgData name="Ragnhild Halvorsrud" userId="917ea340-fd63-490f-a7db-68428d24cf32" providerId="ADAL" clId="{3F26B701-AADC-4668-AAA4-FB7BA2B947B1}" dt="2020-06-19T09:18:16.638" v="5166"/>
          <ac:cxnSpMkLst>
            <pc:docMk/>
            <pc:sldMk cId="2858277977" sldId="523"/>
            <ac:cxnSpMk id="1389" creationId="{9DCF6E7F-2939-45E2-B1A8-B3A81ACEDB20}"/>
          </ac:cxnSpMkLst>
        </pc:cxnChg>
        <pc:cxnChg chg="mod">
          <ac:chgData name="Ragnhild Halvorsrud" userId="917ea340-fd63-490f-a7db-68428d24cf32" providerId="ADAL" clId="{3F26B701-AADC-4668-AAA4-FB7BA2B947B1}" dt="2020-06-19T09:18:16.638" v="5166"/>
          <ac:cxnSpMkLst>
            <pc:docMk/>
            <pc:sldMk cId="2858277977" sldId="523"/>
            <ac:cxnSpMk id="1391" creationId="{CB31DE1D-3331-41EE-B8BB-F2EE09B6D2B5}"/>
          </ac:cxnSpMkLst>
        </pc:cxnChg>
        <pc:cxnChg chg="mod">
          <ac:chgData name="Ragnhild Halvorsrud" userId="917ea340-fd63-490f-a7db-68428d24cf32" providerId="ADAL" clId="{3F26B701-AADC-4668-AAA4-FB7BA2B947B1}" dt="2020-06-19T09:18:16.638" v="5166"/>
          <ac:cxnSpMkLst>
            <pc:docMk/>
            <pc:sldMk cId="2858277977" sldId="523"/>
            <ac:cxnSpMk id="1395" creationId="{0A151556-952F-487D-A6AA-91F34FE20284}"/>
          </ac:cxnSpMkLst>
        </pc:cxnChg>
        <pc:cxnChg chg="mod">
          <ac:chgData name="Ragnhild Halvorsrud" userId="917ea340-fd63-490f-a7db-68428d24cf32" providerId="ADAL" clId="{3F26B701-AADC-4668-AAA4-FB7BA2B947B1}" dt="2020-06-19T09:18:16.638" v="5166"/>
          <ac:cxnSpMkLst>
            <pc:docMk/>
            <pc:sldMk cId="2858277977" sldId="523"/>
            <ac:cxnSpMk id="1399" creationId="{E76D390B-3A99-4216-8F78-67D12FF0CF23}"/>
          </ac:cxnSpMkLst>
        </pc:cxnChg>
        <pc:cxnChg chg="mod">
          <ac:chgData name="Ragnhild Halvorsrud" userId="917ea340-fd63-490f-a7db-68428d24cf32" providerId="ADAL" clId="{3F26B701-AADC-4668-AAA4-FB7BA2B947B1}" dt="2020-06-19T09:18:16.638" v="5166"/>
          <ac:cxnSpMkLst>
            <pc:docMk/>
            <pc:sldMk cId="2858277977" sldId="523"/>
            <ac:cxnSpMk id="1402" creationId="{DC028374-F4F8-42E6-9E12-FAA7C076041D}"/>
          </ac:cxnSpMkLst>
        </pc:cxnChg>
        <pc:cxnChg chg="add del mod">
          <ac:chgData name="Ragnhild Halvorsrud" userId="917ea340-fd63-490f-a7db-68428d24cf32" providerId="ADAL" clId="{3F26B701-AADC-4668-AAA4-FB7BA2B947B1}" dt="2020-06-19T09:18:41.401" v="5169"/>
          <ac:cxnSpMkLst>
            <pc:docMk/>
            <pc:sldMk cId="2858277977" sldId="523"/>
            <ac:cxnSpMk id="1403" creationId="{34857DCA-2048-4535-BF6B-9C49CA42CD4A}"/>
          </ac:cxnSpMkLst>
        </pc:cxnChg>
        <pc:cxnChg chg="add del mod">
          <ac:chgData name="Ragnhild Halvorsrud" userId="917ea340-fd63-490f-a7db-68428d24cf32" providerId="ADAL" clId="{3F26B701-AADC-4668-AAA4-FB7BA2B947B1}" dt="2020-06-19T09:18:41.401" v="5169"/>
          <ac:cxnSpMkLst>
            <pc:docMk/>
            <pc:sldMk cId="2858277977" sldId="523"/>
            <ac:cxnSpMk id="1409" creationId="{22B8B351-6CA7-4074-95A5-4EB9E92EDA21}"/>
          </ac:cxnSpMkLst>
        </pc:cxnChg>
        <pc:cxnChg chg="add del mod">
          <ac:chgData name="Ragnhild Halvorsrud" userId="917ea340-fd63-490f-a7db-68428d24cf32" providerId="ADAL" clId="{3F26B701-AADC-4668-AAA4-FB7BA2B947B1}" dt="2020-06-19T09:18:41.401" v="5169"/>
          <ac:cxnSpMkLst>
            <pc:docMk/>
            <pc:sldMk cId="2858277977" sldId="523"/>
            <ac:cxnSpMk id="1415" creationId="{377CC902-A527-4A9A-896E-96A2BFDD55EA}"/>
          </ac:cxnSpMkLst>
        </pc:cxnChg>
        <pc:cxnChg chg="add del mod">
          <ac:chgData name="Ragnhild Halvorsrud" userId="917ea340-fd63-490f-a7db-68428d24cf32" providerId="ADAL" clId="{3F26B701-AADC-4668-AAA4-FB7BA2B947B1}" dt="2020-06-19T09:18:41.401" v="5169"/>
          <ac:cxnSpMkLst>
            <pc:docMk/>
            <pc:sldMk cId="2858277977" sldId="523"/>
            <ac:cxnSpMk id="1421" creationId="{F8968281-9428-448A-911E-29B40783C12F}"/>
          </ac:cxnSpMkLst>
        </pc:cxnChg>
        <pc:cxnChg chg="add del mod">
          <ac:chgData name="Ragnhild Halvorsrud" userId="917ea340-fd63-490f-a7db-68428d24cf32" providerId="ADAL" clId="{3F26B701-AADC-4668-AAA4-FB7BA2B947B1}" dt="2020-06-19T09:18:41.401" v="5169"/>
          <ac:cxnSpMkLst>
            <pc:docMk/>
            <pc:sldMk cId="2858277977" sldId="523"/>
            <ac:cxnSpMk id="1431" creationId="{60A1D29D-1610-45CC-B9CA-45F4A0C8385E}"/>
          </ac:cxnSpMkLst>
        </pc:cxnChg>
        <pc:cxnChg chg="add del mod">
          <ac:chgData name="Ragnhild Halvorsrud" userId="917ea340-fd63-490f-a7db-68428d24cf32" providerId="ADAL" clId="{3F26B701-AADC-4668-AAA4-FB7BA2B947B1}" dt="2020-06-19T09:18:41.401" v="5169"/>
          <ac:cxnSpMkLst>
            <pc:docMk/>
            <pc:sldMk cId="2858277977" sldId="523"/>
            <ac:cxnSpMk id="1432" creationId="{0847EF21-57F9-41C9-8E8C-792C2F8E3F72}"/>
          </ac:cxnSpMkLst>
        </pc:cxnChg>
        <pc:cxnChg chg="add del mod">
          <ac:chgData name="Ragnhild Halvorsrud" userId="917ea340-fd63-490f-a7db-68428d24cf32" providerId="ADAL" clId="{3F26B701-AADC-4668-AAA4-FB7BA2B947B1}" dt="2020-06-19T09:18:41.401" v="5169"/>
          <ac:cxnSpMkLst>
            <pc:docMk/>
            <pc:sldMk cId="2858277977" sldId="523"/>
            <ac:cxnSpMk id="1433" creationId="{0D5EA266-D08F-402A-AEDC-6C3D14DF2CEB}"/>
          </ac:cxnSpMkLst>
        </pc:cxnChg>
        <pc:cxnChg chg="add del mod">
          <ac:chgData name="Ragnhild Halvorsrud" userId="917ea340-fd63-490f-a7db-68428d24cf32" providerId="ADAL" clId="{3F26B701-AADC-4668-AAA4-FB7BA2B947B1}" dt="2020-06-19T09:18:41.401" v="5169"/>
          <ac:cxnSpMkLst>
            <pc:docMk/>
            <pc:sldMk cId="2858277977" sldId="523"/>
            <ac:cxnSpMk id="1434" creationId="{57143799-8238-4CD4-B21F-942680BBE579}"/>
          </ac:cxnSpMkLst>
        </pc:cxnChg>
        <pc:cxnChg chg="add del mod">
          <ac:chgData name="Ragnhild Halvorsrud" userId="917ea340-fd63-490f-a7db-68428d24cf32" providerId="ADAL" clId="{3F26B701-AADC-4668-AAA4-FB7BA2B947B1}" dt="2020-06-19T09:18:41.401" v="5169"/>
          <ac:cxnSpMkLst>
            <pc:docMk/>
            <pc:sldMk cId="2858277977" sldId="523"/>
            <ac:cxnSpMk id="1435" creationId="{B589442C-B5DF-47AD-AF67-F257BFBA3306}"/>
          </ac:cxnSpMkLst>
        </pc:cxnChg>
        <pc:cxnChg chg="add del mod">
          <ac:chgData name="Ragnhild Halvorsrud" userId="917ea340-fd63-490f-a7db-68428d24cf32" providerId="ADAL" clId="{3F26B701-AADC-4668-AAA4-FB7BA2B947B1}" dt="2020-06-19T09:18:41.401" v="5169"/>
          <ac:cxnSpMkLst>
            <pc:docMk/>
            <pc:sldMk cId="2858277977" sldId="523"/>
            <ac:cxnSpMk id="1436" creationId="{4AC930D7-6EC1-4CEF-83E8-F72D6AE60303}"/>
          </ac:cxnSpMkLst>
        </pc:cxnChg>
        <pc:cxnChg chg="add del mod">
          <ac:chgData name="Ragnhild Halvorsrud" userId="917ea340-fd63-490f-a7db-68428d24cf32" providerId="ADAL" clId="{3F26B701-AADC-4668-AAA4-FB7BA2B947B1}" dt="2020-06-19T09:18:41.401" v="5169"/>
          <ac:cxnSpMkLst>
            <pc:docMk/>
            <pc:sldMk cId="2858277977" sldId="523"/>
            <ac:cxnSpMk id="1437" creationId="{BB591B86-CA4B-469F-8555-57C0A314C61F}"/>
          </ac:cxnSpMkLst>
        </pc:cxnChg>
        <pc:cxnChg chg="add del mod">
          <ac:chgData name="Ragnhild Halvorsrud" userId="917ea340-fd63-490f-a7db-68428d24cf32" providerId="ADAL" clId="{3F26B701-AADC-4668-AAA4-FB7BA2B947B1}" dt="2020-06-19T09:18:41.401" v="5169"/>
          <ac:cxnSpMkLst>
            <pc:docMk/>
            <pc:sldMk cId="2858277977" sldId="523"/>
            <ac:cxnSpMk id="1439" creationId="{5845C2F0-DE3C-47A5-B67B-9A05272C7D5B}"/>
          </ac:cxnSpMkLst>
        </pc:cxnChg>
        <pc:cxnChg chg="add del mod">
          <ac:chgData name="Ragnhild Halvorsrud" userId="917ea340-fd63-490f-a7db-68428d24cf32" providerId="ADAL" clId="{3F26B701-AADC-4668-AAA4-FB7BA2B947B1}" dt="2020-06-19T09:18:41.401" v="5169"/>
          <ac:cxnSpMkLst>
            <pc:docMk/>
            <pc:sldMk cId="2858277977" sldId="523"/>
            <ac:cxnSpMk id="1441" creationId="{3789EB28-62D3-47D3-963D-35B9A2D6F080}"/>
          </ac:cxnSpMkLst>
        </pc:cxnChg>
        <pc:cxnChg chg="add del mod">
          <ac:chgData name="Ragnhild Halvorsrud" userId="917ea340-fd63-490f-a7db-68428d24cf32" providerId="ADAL" clId="{3F26B701-AADC-4668-AAA4-FB7BA2B947B1}" dt="2020-06-19T09:18:41.401" v="5169"/>
          <ac:cxnSpMkLst>
            <pc:docMk/>
            <pc:sldMk cId="2858277977" sldId="523"/>
            <ac:cxnSpMk id="1442" creationId="{B5DFE9C7-5918-41A1-BA1A-D68DB6D848A1}"/>
          </ac:cxnSpMkLst>
        </pc:cxnChg>
        <pc:cxnChg chg="add del mod">
          <ac:chgData name="Ragnhild Halvorsrud" userId="917ea340-fd63-490f-a7db-68428d24cf32" providerId="ADAL" clId="{3F26B701-AADC-4668-AAA4-FB7BA2B947B1}" dt="2020-06-19T09:18:41.401" v="5169"/>
          <ac:cxnSpMkLst>
            <pc:docMk/>
            <pc:sldMk cId="2858277977" sldId="523"/>
            <ac:cxnSpMk id="1445" creationId="{5BDB7DB0-37F6-43BA-928D-37BA91E33C50}"/>
          </ac:cxnSpMkLst>
        </pc:cxnChg>
        <pc:cxnChg chg="add del mod">
          <ac:chgData name="Ragnhild Halvorsrud" userId="917ea340-fd63-490f-a7db-68428d24cf32" providerId="ADAL" clId="{3F26B701-AADC-4668-AAA4-FB7BA2B947B1}" dt="2020-06-19T09:18:41.401" v="5169"/>
          <ac:cxnSpMkLst>
            <pc:docMk/>
            <pc:sldMk cId="2858277977" sldId="523"/>
            <ac:cxnSpMk id="1446" creationId="{FC53C5E3-BD81-421D-A7A2-06260BBD7437}"/>
          </ac:cxnSpMkLst>
        </pc:cxnChg>
        <pc:cxnChg chg="add del mod">
          <ac:chgData name="Ragnhild Halvorsrud" userId="917ea340-fd63-490f-a7db-68428d24cf32" providerId="ADAL" clId="{3F26B701-AADC-4668-AAA4-FB7BA2B947B1}" dt="2020-06-19T09:18:41.401" v="5169"/>
          <ac:cxnSpMkLst>
            <pc:docMk/>
            <pc:sldMk cId="2858277977" sldId="523"/>
            <ac:cxnSpMk id="1449" creationId="{A76F639C-E88D-4AC8-8A7E-C1310E0A91E3}"/>
          </ac:cxnSpMkLst>
        </pc:cxnChg>
        <pc:cxnChg chg="add del mod">
          <ac:chgData name="Ragnhild Halvorsrud" userId="917ea340-fd63-490f-a7db-68428d24cf32" providerId="ADAL" clId="{3F26B701-AADC-4668-AAA4-FB7BA2B947B1}" dt="2020-06-19T09:18:41.401" v="5169"/>
          <ac:cxnSpMkLst>
            <pc:docMk/>
            <pc:sldMk cId="2858277977" sldId="523"/>
            <ac:cxnSpMk id="1451" creationId="{E18ABD57-2B7C-42F2-9856-F9504FA56AC4}"/>
          </ac:cxnSpMkLst>
        </pc:cxnChg>
        <pc:cxnChg chg="add del mod">
          <ac:chgData name="Ragnhild Halvorsrud" userId="917ea340-fd63-490f-a7db-68428d24cf32" providerId="ADAL" clId="{3F26B701-AADC-4668-AAA4-FB7BA2B947B1}" dt="2020-06-19T09:18:41.401" v="5169"/>
          <ac:cxnSpMkLst>
            <pc:docMk/>
            <pc:sldMk cId="2858277977" sldId="523"/>
            <ac:cxnSpMk id="1452" creationId="{4264795D-DF2E-45A8-96FC-E5416682422E}"/>
          </ac:cxnSpMkLst>
        </pc:cxnChg>
        <pc:cxnChg chg="add del mod">
          <ac:chgData name="Ragnhild Halvorsrud" userId="917ea340-fd63-490f-a7db-68428d24cf32" providerId="ADAL" clId="{3F26B701-AADC-4668-AAA4-FB7BA2B947B1}" dt="2020-06-19T09:18:41.401" v="5169"/>
          <ac:cxnSpMkLst>
            <pc:docMk/>
            <pc:sldMk cId="2858277977" sldId="523"/>
            <ac:cxnSpMk id="1457" creationId="{2501385E-47A2-473F-A4A6-7E39E0637D0D}"/>
          </ac:cxnSpMkLst>
        </pc:cxnChg>
        <pc:cxnChg chg="add del mod">
          <ac:chgData name="Ragnhild Halvorsrud" userId="917ea340-fd63-490f-a7db-68428d24cf32" providerId="ADAL" clId="{3F26B701-AADC-4668-AAA4-FB7BA2B947B1}" dt="2020-06-19T09:18:41.401" v="5169"/>
          <ac:cxnSpMkLst>
            <pc:docMk/>
            <pc:sldMk cId="2858277977" sldId="523"/>
            <ac:cxnSpMk id="1458" creationId="{F3B4CC21-6F34-446C-88DF-4A7955F0C098}"/>
          </ac:cxnSpMkLst>
        </pc:cxnChg>
        <pc:cxnChg chg="add del mod">
          <ac:chgData name="Ragnhild Halvorsrud" userId="917ea340-fd63-490f-a7db-68428d24cf32" providerId="ADAL" clId="{3F26B701-AADC-4668-AAA4-FB7BA2B947B1}" dt="2020-06-19T09:18:41.401" v="5169"/>
          <ac:cxnSpMkLst>
            <pc:docMk/>
            <pc:sldMk cId="2858277977" sldId="523"/>
            <ac:cxnSpMk id="1459" creationId="{3249C7CC-1FA0-4920-A7C4-04F5271161AC}"/>
          </ac:cxnSpMkLst>
        </pc:cxnChg>
        <pc:cxnChg chg="add del mod">
          <ac:chgData name="Ragnhild Halvorsrud" userId="917ea340-fd63-490f-a7db-68428d24cf32" providerId="ADAL" clId="{3F26B701-AADC-4668-AAA4-FB7BA2B947B1}" dt="2020-06-19T09:18:41.401" v="5169"/>
          <ac:cxnSpMkLst>
            <pc:docMk/>
            <pc:sldMk cId="2858277977" sldId="523"/>
            <ac:cxnSpMk id="1460" creationId="{C627F542-3742-4650-92C8-908298E33FE1}"/>
          </ac:cxnSpMkLst>
        </pc:cxnChg>
        <pc:cxnChg chg="add del mod">
          <ac:chgData name="Ragnhild Halvorsrud" userId="917ea340-fd63-490f-a7db-68428d24cf32" providerId="ADAL" clId="{3F26B701-AADC-4668-AAA4-FB7BA2B947B1}" dt="2020-06-19T09:18:41.401" v="5169"/>
          <ac:cxnSpMkLst>
            <pc:docMk/>
            <pc:sldMk cId="2858277977" sldId="523"/>
            <ac:cxnSpMk id="1462" creationId="{5BEDED80-C26F-4BAD-AB87-F6E47341A796}"/>
          </ac:cxnSpMkLst>
        </pc:cxnChg>
        <pc:cxnChg chg="add del mod">
          <ac:chgData name="Ragnhild Halvorsrud" userId="917ea340-fd63-490f-a7db-68428d24cf32" providerId="ADAL" clId="{3F26B701-AADC-4668-AAA4-FB7BA2B947B1}" dt="2020-06-19T09:18:41.401" v="5169"/>
          <ac:cxnSpMkLst>
            <pc:docMk/>
            <pc:sldMk cId="2858277977" sldId="523"/>
            <ac:cxnSpMk id="1464" creationId="{D837509F-C0CC-48E5-9869-B3DF1C00A1A4}"/>
          </ac:cxnSpMkLst>
        </pc:cxnChg>
        <pc:cxnChg chg="add del mod">
          <ac:chgData name="Ragnhild Halvorsrud" userId="917ea340-fd63-490f-a7db-68428d24cf32" providerId="ADAL" clId="{3F26B701-AADC-4668-AAA4-FB7BA2B947B1}" dt="2020-06-19T09:18:41.401" v="5169"/>
          <ac:cxnSpMkLst>
            <pc:docMk/>
            <pc:sldMk cId="2858277977" sldId="523"/>
            <ac:cxnSpMk id="1465" creationId="{6EDBEB66-CDD9-437D-AB22-66A6CD177DDB}"/>
          </ac:cxnSpMkLst>
        </pc:cxnChg>
        <pc:cxnChg chg="add del mod">
          <ac:chgData name="Ragnhild Halvorsrud" userId="917ea340-fd63-490f-a7db-68428d24cf32" providerId="ADAL" clId="{3F26B701-AADC-4668-AAA4-FB7BA2B947B1}" dt="2020-06-19T09:18:41.401" v="5169"/>
          <ac:cxnSpMkLst>
            <pc:docMk/>
            <pc:sldMk cId="2858277977" sldId="523"/>
            <ac:cxnSpMk id="1469" creationId="{E0EACCBD-501C-40E9-A839-39FB5DB615C3}"/>
          </ac:cxnSpMkLst>
        </pc:cxnChg>
        <pc:cxnChg chg="add del mod">
          <ac:chgData name="Ragnhild Halvorsrud" userId="917ea340-fd63-490f-a7db-68428d24cf32" providerId="ADAL" clId="{3F26B701-AADC-4668-AAA4-FB7BA2B947B1}" dt="2020-06-19T09:18:41.401" v="5169"/>
          <ac:cxnSpMkLst>
            <pc:docMk/>
            <pc:sldMk cId="2858277977" sldId="523"/>
            <ac:cxnSpMk id="1473" creationId="{3C74665A-F48B-4705-A4A2-A8B8B5714A2F}"/>
          </ac:cxnSpMkLst>
        </pc:cxnChg>
        <pc:cxnChg chg="add del mod">
          <ac:chgData name="Ragnhild Halvorsrud" userId="917ea340-fd63-490f-a7db-68428d24cf32" providerId="ADAL" clId="{3F26B701-AADC-4668-AAA4-FB7BA2B947B1}" dt="2020-06-19T09:18:41.401" v="5169"/>
          <ac:cxnSpMkLst>
            <pc:docMk/>
            <pc:sldMk cId="2858277977" sldId="523"/>
            <ac:cxnSpMk id="1474" creationId="{86044DE9-388A-4BC6-9497-DF65C69ED685}"/>
          </ac:cxnSpMkLst>
        </pc:cxnChg>
        <pc:cxnChg chg="add del mod">
          <ac:chgData name="Ragnhild Halvorsrud" userId="917ea340-fd63-490f-a7db-68428d24cf32" providerId="ADAL" clId="{3F26B701-AADC-4668-AAA4-FB7BA2B947B1}" dt="2020-06-19T09:18:41.401" v="5169"/>
          <ac:cxnSpMkLst>
            <pc:docMk/>
            <pc:sldMk cId="2858277977" sldId="523"/>
            <ac:cxnSpMk id="1475" creationId="{D0894B0C-2341-4DEB-B264-D7C567812D87}"/>
          </ac:cxnSpMkLst>
        </pc:cxnChg>
        <pc:cxnChg chg="add del mod">
          <ac:chgData name="Ragnhild Halvorsrud" userId="917ea340-fd63-490f-a7db-68428d24cf32" providerId="ADAL" clId="{3F26B701-AADC-4668-AAA4-FB7BA2B947B1}" dt="2020-06-19T09:18:41.401" v="5169"/>
          <ac:cxnSpMkLst>
            <pc:docMk/>
            <pc:sldMk cId="2858277977" sldId="523"/>
            <ac:cxnSpMk id="1478" creationId="{BBA54EA4-D75D-4340-ABA2-96B9974F2342}"/>
          </ac:cxnSpMkLst>
        </pc:cxnChg>
        <pc:cxnChg chg="add del mod">
          <ac:chgData name="Ragnhild Halvorsrud" userId="917ea340-fd63-490f-a7db-68428d24cf32" providerId="ADAL" clId="{3F26B701-AADC-4668-AAA4-FB7BA2B947B1}" dt="2020-06-19T09:18:41.401" v="5169"/>
          <ac:cxnSpMkLst>
            <pc:docMk/>
            <pc:sldMk cId="2858277977" sldId="523"/>
            <ac:cxnSpMk id="1479" creationId="{9B4D1469-BF0C-47CB-916A-DE363115C46E}"/>
          </ac:cxnSpMkLst>
        </pc:cxnChg>
        <pc:cxnChg chg="add del mod">
          <ac:chgData name="Ragnhild Halvorsrud" userId="917ea340-fd63-490f-a7db-68428d24cf32" providerId="ADAL" clId="{3F26B701-AADC-4668-AAA4-FB7BA2B947B1}" dt="2020-06-19T09:18:41.401" v="5169"/>
          <ac:cxnSpMkLst>
            <pc:docMk/>
            <pc:sldMk cId="2858277977" sldId="523"/>
            <ac:cxnSpMk id="1480" creationId="{6D9B40B5-6537-40DF-9F1B-CB96BF9A2C84}"/>
          </ac:cxnSpMkLst>
        </pc:cxnChg>
        <pc:cxnChg chg="add del mod">
          <ac:chgData name="Ragnhild Halvorsrud" userId="917ea340-fd63-490f-a7db-68428d24cf32" providerId="ADAL" clId="{3F26B701-AADC-4668-AAA4-FB7BA2B947B1}" dt="2020-06-19T09:18:41.401" v="5169"/>
          <ac:cxnSpMkLst>
            <pc:docMk/>
            <pc:sldMk cId="2858277977" sldId="523"/>
            <ac:cxnSpMk id="1482" creationId="{367E6824-A6DE-481C-8820-6FBCE22CFE20}"/>
          </ac:cxnSpMkLst>
        </pc:cxnChg>
        <pc:cxnChg chg="add del mod">
          <ac:chgData name="Ragnhild Halvorsrud" userId="917ea340-fd63-490f-a7db-68428d24cf32" providerId="ADAL" clId="{3F26B701-AADC-4668-AAA4-FB7BA2B947B1}" dt="2020-06-19T09:18:41.401" v="5169"/>
          <ac:cxnSpMkLst>
            <pc:docMk/>
            <pc:sldMk cId="2858277977" sldId="523"/>
            <ac:cxnSpMk id="1483" creationId="{CDE58A5D-6352-44A8-8120-AA34262007AB}"/>
          </ac:cxnSpMkLst>
        </pc:cxnChg>
        <pc:cxnChg chg="add del mod">
          <ac:chgData name="Ragnhild Halvorsrud" userId="917ea340-fd63-490f-a7db-68428d24cf32" providerId="ADAL" clId="{3F26B701-AADC-4668-AAA4-FB7BA2B947B1}" dt="2020-06-19T09:18:41.401" v="5169"/>
          <ac:cxnSpMkLst>
            <pc:docMk/>
            <pc:sldMk cId="2858277977" sldId="523"/>
            <ac:cxnSpMk id="1485" creationId="{93D65431-0B85-48D7-B142-CE70BC941DA8}"/>
          </ac:cxnSpMkLst>
        </pc:cxnChg>
        <pc:cxnChg chg="add del mod">
          <ac:chgData name="Ragnhild Halvorsrud" userId="917ea340-fd63-490f-a7db-68428d24cf32" providerId="ADAL" clId="{3F26B701-AADC-4668-AAA4-FB7BA2B947B1}" dt="2020-06-19T09:18:41.401" v="5169"/>
          <ac:cxnSpMkLst>
            <pc:docMk/>
            <pc:sldMk cId="2858277977" sldId="523"/>
            <ac:cxnSpMk id="1489" creationId="{CB8E9256-2D54-46EC-AB1E-95CEB6E85B67}"/>
          </ac:cxnSpMkLst>
        </pc:cxnChg>
        <pc:cxnChg chg="add del mod">
          <ac:chgData name="Ragnhild Halvorsrud" userId="917ea340-fd63-490f-a7db-68428d24cf32" providerId="ADAL" clId="{3F26B701-AADC-4668-AAA4-FB7BA2B947B1}" dt="2020-06-19T09:18:41.401" v="5169"/>
          <ac:cxnSpMkLst>
            <pc:docMk/>
            <pc:sldMk cId="2858277977" sldId="523"/>
            <ac:cxnSpMk id="1490" creationId="{99A1B595-4228-4974-B01B-4388E23F79B0}"/>
          </ac:cxnSpMkLst>
        </pc:cxnChg>
        <pc:cxnChg chg="add del mod">
          <ac:chgData name="Ragnhild Halvorsrud" userId="917ea340-fd63-490f-a7db-68428d24cf32" providerId="ADAL" clId="{3F26B701-AADC-4668-AAA4-FB7BA2B947B1}" dt="2020-06-19T09:18:41.401" v="5169"/>
          <ac:cxnSpMkLst>
            <pc:docMk/>
            <pc:sldMk cId="2858277977" sldId="523"/>
            <ac:cxnSpMk id="1492" creationId="{59618F65-8EC9-4418-A2FE-678AEE782F6C}"/>
          </ac:cxnSpMkLst>
        </pc:cxnChg>
        <pc:cxnChg chg="add del mod">
          <ac:chgData name="Ragnhild Halvorsrud" userId="917ea340-fd63-490f-a7db-68428d24cf32" providerId="ADAL" clId="{3F26B701-AADC-4668-AAA4-FB7BA2B947B1}" dt="2020-06-19T09:18:41.401" v="5169"/>
          <ac:cxnSpMkLst>
            <pc:docMk/>
            <pc:sldMk cId="2858277977" sldId="523"/>
            <ac:cxnSpMk id="1494" creationId="{CF0939A3-C090-424A-9FF6-6940E81F3192}"/>
          </ac:cxnSpMkLst>
        </pc:cxnChg>
        <pc:cxnChg chg="add del mod">
          <ac:chgData name="Ragnhild Halvorsrud" userId="917ea340-fd63-490f-a7db-68428d24cf32" providerId="ADAL" clId="{3F26B701-AADC-4668-AAA4-FB7BA2B947B1}" dt="2020-06-19T09:18:41.401" v="5169"/>
          <ac:cxnSpMkLst>
            <pc:docMk/>
            <pc:sldMk cId="2858277977" sldId="523"/>
            <ac:cxnSpMk id="1498" creationId="{B4D6698C-4ED4-4DD5-ACB9-B25BA86DF7EE}"/>
          </ac:cxnSpMkLst>
        </pc:cxnChg>
        <pc:cxnChg chg="add del mod">
          <ac:chgData name="Ragnhild Halvorsrud" userId="917ea340-fd63-490f-a7db-68428d24cf32" providerId="ADAL" clId="{3F26B701-AADC-4668-AAA4-FB7BA2B947B1}" dt="2020-06-19T09:18:41.401" v="5169"/>
          <ac:cxnSpMkLst>
            <pc:docMk/>
            <pc:sldMk cId="2858277977" sldId="523"/>
            <ac:cxnSpMk id="1500" creationId="{C0BC5019-5F5B-4785-AC4D-8647B6A452C3}"/>
          </ac:cxnSpMkLst>
        </pc:cxnChg>
        <pc:cxnChg chg="add del mod">
          <ac:chgData name="Ragnhild Halvorsrud" userId="917ea340-fd63-490f-a7db-68428d24cf32" providerId="ADAL" clId="{3F26B701-AADC-4668-AAA4-FB7BA2B947B1}" dt="2020-06-19T09:18:41.401" v="5169"/>
          <ac:cxnSpMkLst>
            <pc:docMk/>
            <pc:sldMk cId="2858277977" sldId="523"/>
            <ac:cxnSpMk id="1501" creationId="{7D605D30-5890-4608-A75D-28E546B1B493}"/>
          </ac:cxnSpMkLst>
        </pc:cxnChg>
        <pc:cxnChg chg="add del mod">
          <ac:chgData name="Ragnhild Halvorsrud" userId="917ea340-fd63-490f-a7db-68428d24cf32" providerId="ADAL" clId="{3F26B701-AADC-4668-AAA4-FB7BA2B947B1}" dt="2020-06-19T09:18:41.401" v="5169"/>
          <ac:cxnSpMkLst>
            <pc:docMk/>
            <pc:sldMk cId="2858277977" sldId="523"/>
            <ac:cxnSpMk id="1502" creationId="{F0A7970C-192C-40D3-803F-2804338ADD6B}"/>
          </ac:cxnSpMkLst>
        </pc:cxnChg>
        <pc:cxnChg chg="add del mod">
          <ac:chgData name="Ragnhild Halvorsrud" userId="917ea340-fd63-490f-a7db-68428d24cf32" providerId="ADAL" clId="{3F26B701-AADC-4668-AAA4-FB7BA2B947B1}" dt="2020-06-19T09:18:41.401" v="5169"/>
          <ac:cxnSpMkLst>
            <pc:docMk/>
            <pc:sldMk cId="2858277977" sldId="523"/>
            <ac:cxnSpMk id="1505" creationId="{C0DA16C0-211A-4EDB-A5DC-44CB57D16EA8}"/>
          </ac:cxnSpMkLst>
        </pc:cxnChg>
        <pc:cxnChg chg="add del mod">
          <ac:chgData name="Ragnhild Halvorsrud" userId="917ea340-fd63-490f-a7db-68428d24cf32" providerId="ADAL" clId="{3F26B701-AADC-4668-AAA4-FB7BA2B947B1}" dt="2020-06-19T09:18:41.401" v="5169"/>
          <ac:cxnSpMkLst>
            <pc:docMk/>
            <pc:sldMk cId="2858277977" sldId="523"/>
            <ac:cxnSpMk id="1506" creationId="{2BB05611-F396-4CCD-9CA0-A494A6DA936E}"/>
          </ac:cxnSpMkLst>
        </pc:cxnChg>
        <pc:cxnChg chg="add del mod">
          <ac:chgData name="Ragnhild Halvorsrud" userId="917ea340-fd63-490f-a7db-68428d24cf32" providerId="ADAL" clId="{3F26B701-AADC-4668-AAA4-FB7BA2B947B1}" dt="2020-06-19T09:18:41.401" v="5169"/>
          <ac:cxnSpMkLst>
            <pc:docMk/>
            <pc:sldMk cId="2858277977" sldId="523"/>
            <ac:cxnSpMk id="1507" creationId="{ADC0B8D9-1D7D-440C-AD58-E81517734A37}"/>
          </ac:cxnSpMkLst>
        </pc:cxnChg>
        <pc:cxnChg chg="add del mod">
          <ac:chgData name="Ragnhild Halvorsrud" userId="917ea340-fd63-490f-a7db-68428d24cf32" providerId="ADAL" clId="{3F26B701-AADC-4668-AAA4-FB7BA2B947B1}" dt="2020-06-19T09:18:41.401" v="5169"/>
          <ac:cxnSpMkLst>
            <pc:docMk/>
            <pc:sldMk cId="2858277977" sldId="523"/>
            <ac:cxnSpMk id="1508" creationId="{0760BD2B-A29A-4216-9AD7-2098D980775C}"/>
          </ac:cxnSpMkLst>
        </pc:cxnChg>
        <pc:cxnChg chg="add del mod">
          <ac:chgData name="Ragnhild Halvorsrud" userId="917ea340-fd63-490f-a7db-68428d24cf32" providerId="ADAL" clId="{3F26B701-AADC-4668-AAA4-FB7BA2B947B1}" dt="2020-06-19T09:18:41.401" v="5169"/>
          <ac:cxnSpMkLst>
            <pc:docMk/>
            <pc:sldMk cId="2858277977" sldId="523"/>
            <ac:cxnSpMk id="1509" creationId="{09E99882-5637-4A23-95D2-44DAAA81CDDF}"/>
          </ac:cxnSpMkLst>
        </pc:cxnChg>
        <pc:cxnChg chg="add del mod">
          <ac:chgData name="Ragnhild Halvorsrud" userId="917ea340-fd63-490f-a7db-68428d24cf32" providerId="ADAL" clId="{3F26B701-AADC-4668-AAA4-FB7BA2B947B1}" dt="2020-06-19T09:18:41.401" v="5169"/>
          <ac:cxnSpMkLst>
            <pc:docMk/>
            <pc:sldMk cId="2858277977" sldId="523"/>
            <ac:cxnSpMk id="1510" creationId="{85C7B5BC-B03A-45F8-9525-F9F77C49A877}"/>
          </ac:cxnSpMkLst>
        </pc:cxnChg>
        <pc:cxnChg chg="add del mod">
          <ac:chgData name="Ragnhild Halvorsrud" userId="917ea340-fd63-490f-a7db-68428d24cf32" providerId="ADAL" clId="{3F26B701-AADC-4668-AAA4-FB7BA2B947B1}" dt="2020-06-19T09:18:41.401" v="5169"/>
          <ac:cxnSpMkLst>
            <pc:docMk/>
            <pc:sldMk cId="2858277977" sldId="523"/>
            <ac:cxnSpMk id="1511" creationId="{0F61B710-6EB5-4C80-9B25-296C409F686A}"/>
          </ac:cxnSpMkLst>
        </pc:cxnChg>
        <pc:cxnChg chg="add del mod">
          <ac:chgData name="Ragnhild Halvorsrud" userId="917ea340-fd63-490f-a7db-68428d24cf32" providerId="ADAL" clId="{3F26B701-AADC-4668-AAA4-FB7BA2B947B1}" dt="2020-06-19T09:18:41.401" v="5169"/>
          <ac:cxnSpMkLst>
            <pc:docMk/>
            <pc:sldMk cId="2858277977" sldId="523"/>
            <ac:cxnSpMk id="1512" creationId="{6A0E1CE3-F180-46E7-9EC6-851C5AF1AE81}"/>
          </ac:cxnSpMkLst>
        </pc:cxnChg>
        <pc:cxnChg chg="add del mod">
          <ac:chgData name="Ragnhild Halvorsrud" userId="917ea340-fd63-490f-a7db-68428d24cf32" providerId="ADAL" clId="{3F26B701-AADC-4668-AAA4-FB7BA2B947B1}" dt="2020-06-19T09:18:41.401" v="5169"/>
          <ac:cxnSpMkLst>
            <pc:docMk/>
            <pc:sldMk cId="2858277977" sldId="523"/>
            <ac:cxnSpMk id="1513" creationId="{886B94FC-F95C-4013-8818-4C0E306510C6}"/>
          </ac:cxnSpMkLst>
        </pc:cxnChg>
        <pc:cxnChg chg="add del mod">
          <ac:chgData name="Ragnhild Halvorsrud" userId="917ea340-fd63-490f-a7db-68428d24cf32" providerId="ADAL" clId="{3F26B701-AADC-4668-AAA4-FB7BA2B947B1}" dt="2020-06-19T09:18:41.401" v="5169"/>
          <ac:cxnSpMkLst>
            <pc:docMk/>
            <pc:sldMk cId="2858277977" sldId="523"/>
            <ac:cxnSpMk id="1514" creationId="{E261C343-0ABA-420C-8918-FA57F0C94CB0}"/>
          </ac:cxnSpMkLst>
        </pc:cxnChg>
        <pc:cxnChg chg="add del mod">
          <ac:chgData name="Ragnhild Halvorsrud" userId="917ea340-fd63-490f-a7db-68428d24cf32" providerId="ADAL" clId="{3F26B701-AADC-4668-AAA4-FB7BA2B947B1}" dt="2020-06-19T09:18:41.401" v="5169"/>
          <ac:cxnSpMkLst>
            <pc:docMk/>
            <pc:sldMk cId="2858277977" sldId="523"/>
            <ac:cxnSpMk id="1515" creationId="{FB0A3DCF-A7AD-4FF1-9FCB-77DBCB20AFE7}"/>
          </ac:cxnSpMkLst>
        </pc:cxnChg>
        <pc:cxnChg chg="mod">
          <ac:chgData name="Ragnhild Halvorsrud" userId="917ea340-fd63-490f-a7db-68428d24cf32" providerId="ADAL" clId="{3F26B701-AADC-4668-AAA4-FB7BA2B947B1}" dt="2020-06-19T09:18:50.191" v="5170"/>
          <ac:cxnSpMkLst>
            <pc:docMk/>
            <pc:sldMk cId="2858277977" sldId="523"/>
            <ac:cxnSpMk id="1521" creationId="{1D03598A-ED26-4F21-97D4-762C75248C23}"/>
          </ac:cxnSpMkLst>
        </pc:cxnChg>
        <pc:cxnChg chg="mod">
          <ac:chgData name="Ragnhild Halvorsrud" userId="917ea340-fd63-490f-a7db-68428d24cf32" providerId="ADAL" clId="{3F26B701-AADC-4668-AAA4-FB7BA2B947B1}" dt="2020-06-19T09:18:50.191" v="5170"/>
          <ac:cxnSpMkLst>
            <pc:docMk/>
            <pc:sldMk cId="2858277977" sldId="523"/>
            <ac:cxnSpMk id="1528" creationId="{94375CEB-5873-4BDB-8BC3-04511457B735}"/>
          </ac:cxnSpMkLst>
        </pc:cxnChg>
        <pc:cxnChg chg="mod">
          <ac:chgData name="Ragnhild Halvorsrud" userId="917ea340-fd63-490f-a7db-68428d24cf32" providerId="ADAL" clId="{3F26B701-AADC-4668-AAA4-FB7BA2B947B1}" dt="2020-06-19T09:18:50.191" v="5170"/>
          <ac:cxnSpMkLst>
            <pc:docMk/>
            <pc:sldMk cId="2858277977" sldId="523"/>
            <ac:cxnSpMk id="1535" creationId="{A9827848-50B9-4B51-8C3E-66C70A6550B7}"/>
          </ac:cxnSpMkLst>
        </pc:cxnChg>
        <pc:cxnChg chg="mod">
          <ac:chgData name="Ragnhild Halvorsrud" userId="917ea340-fd63-490f-a7db-68428d24cf32" providerId="ADAL" clId="{3F26B701-AADC-4668-AAA4-FB7BA2B947B1}" dt="2020-06-19T09:18:50.191" v="5170"/>
          <ac:cxnSpMkLst>
            <pc:docMk/>
            <pc:sldMk cId="2858277977" sldId="523"/>
            <ac:cxnSpMk id="1542" creationId="{B5C56160-D3DC-403A-AF0D-69C6E0A52F00}"/>
          </ac:cxnSpMkLst>
        </pc:cxnChg>
        <pc:cxnChg chg="mod">
          <ac:chgData name="Ragnhild Halvorsrud" userId="917ea340-fd63-490f-a7db-68428d24cf32" providerId="ADAL" clId="{3F26B701-AADC-4668-AAA4-FB7BA2B947B1}" dt="2020-06-19T09:18:50.191" v="5170"/>
          <ac:cxnSpMkLst>
            <pc:docMk/>
            <pc:sldMk cId="2858277977" sldId="523"/>
            <ac:cxnSpMk id="1549" creationId="{BBA751E2-F274-4479-B0B6-CE04818BDEC0}"/>
          </ac:cxnSpMkLst>
        </pc:cxnChg>
        <pc:cxnChg chg="mod">
          <ac:chgData name="Ragnhild Halvorsrud" userId="917ea340-fd63-490f-a7db-68428d24cf32" providerId="ADAL" clId="{3F26B701-AADC-4668-AAA4-FB7BA2B947B1}" dt="2020-06-19T09:18:50.191" v="5170"/>
          <ac:cxnSpMkLst>
            <pc:docMk/>
            <pc:sldMk cId="2858277977" sldId="523"/>
            <ac:cxnSpMk id="1561" creationId="{8D79790C-758B-495F-B296-08A6FEDF861C}"/>
          </ac:cxnSpMkLst>
        </pc:cxnChg>
        <pc:cxnChg chg="mod">
          <ac:chgData name="Ragnhild Halvorsrud" userId="917ea340-fd63-490f-a7db-68428d24cf32" providerId="ADAL" clId="{3F26B701-AADC-4668-AAA4-FB7BA2B947B1}" dt="2020-06-19T09:18:50.191" v="5170"/>
          <ac:cxnSpMkLst>
            <pc:docMk/>
            <pc:sldMk cId="2858277977" sldId="523"/>
            <ac:cxnSpMk id="1562" creationId="{1AC216E0-52FF-434C-8966-5F04D5EB6CB7}"/>
          </ac:cxnSpMkLst>
        </pc:cxnChg>
        <pc:cxnChg chg="mod">
          <ac:chgData name="Ragnhild Halvorsrud" userId="917ea340-fd63-490f-a7db-68428d24cf32" providerId="ADAL" clId="{3F26B701-AADC-4668-AAA4-FB7BA2B947B1}" dt="2020-06-19T09:18:50.191" v="5170"/>
          <ac:cxnSpMkLst>
            <pc:docMk/>
            <pc:sldMk cId="2858277977" sldId="523"/>
            <ac:cxnSpMk id="1563" creationId="{4ED9591D-B46F-4007-9881-77ED191FA5F5}"/>
          </ac:cxnSpMkLst>
        </pc:cxnChg>
        <pc:cxnChg chg="mod">
          <ac:chgData name="Ragnhild Halvorsrud" userId="917ea340-fd63-490f-a7db-68428d24cf32" providerId="ADAL" clId="{3F26B701-AADC-4668-AAA4-FB7BA2B947B1}" dt="2020-06-19T09:18:50.191" v="5170"/>
          <ac:cxnSpMkLst>
            <pc:docMk/>
            <pc:sldMk cId="2858277977" sldId="523"/>
            <ac:cxnSpMk id="1564" creationId="{81DC899D-9420-427C-8FAA-CC242FD63208}"/>
          </ac:cxnSpMkLst>
        </pc:cxnChg>
        <pc:cxnChg chg="mod">
          <ac:chgData name="Ragnhild Halvorsrud" userId="917ea340-fd63-490f-a7db-68428d24cf32" providerId="ADAL" clId="{3F26B701-AADC-4668-AAA4-FB7BA2B947B1}" dt="2020-06-19T09:18:50.191" v="5170"/>
          <ac:cxnSpMkLst>
            <pc:docMk/>
            <pc:sldMk cId="2858277977" sldId="523"/>
            <ac:cxnSpMk id="1565" creationId="{5CBF19FA-5C52-45DA-8201-02EC15AA9914}"/>
          </ac:cxnSpMkLst>
        </pc:cxnChg>
        <pc:cxnChg chg="mod">
          <ac:chgData name="Ragnhild Halvorsrud" userId="917ea340-fd63-490f-a7db-68428d24cf32" providerId="ADAL" clId="{3F26B701-AADC-4668-AAA4-FB7BA2B947B1}" dt="2020-06-19T09:18:50.191" v="5170"/>
          <ac:cxnSpMkLst>
            <pc:docMk/>
            <pc:sldMk cId="2858277977" sldId="523"/>
            <ac:cxnSpMk id="1566" creationId="{D8D7DD02-B360-4917-AD1E-ADF49ED7D8C1}"/>
          </ac:cxnSpMkLst>
        </pc:cxnChg>
        <pc:cxnChg chg="mod">
          <ac:chgData name="Ragnhild Halvorsrud" userId="917ea340-fd63-490f-a7db-68428d24cf32" providerId="ADAL" clId="{3F26B701-AADC-4668-AAA4-FB7BA2B947B1}" dt="2020-06-19T09:18:50.191" v="5170"/>
          <ac:cxnSpMkLst>
            <pc:docMk/>
            <pc:sldMk cId="2858277977" sldId="523"/>
            <ac:cxnSpMk id="1567" creationId="{A2774AAE-DECD-4A48-8151-884EF45D6B73}"/>
          </ac:cxnSpMkLst>
        </pc:cxnChg>
        <pc:cxnChg chg="mod">
          <ac:chgData name="Ragnhild Halvorsrud" userId="917ea340-fd63-490f-a7db-68428d24cf32" providerId="ADAL" clId="{3F26B701-AADC-4668-AAA4-FB7BA2B947B1}" dt="2020-06-19T09:18:50.191" v="5170"/>
          <ac:cxnSpMkLst>
            <pc:docMk/>
            <pc:sldMk cId="2858277977" sldId="523"/>
            <ac:cxnSpMk id="1568" creationId="{74DBAAB9-AA38-4392-87AB-DDBB5B8B8821}"/>
          </ac:cxnSpMkLst>
        </pc:cxnChg>
        <pc:cxnChg chg="mod">
          <ac:chgData name="Ragnhild Halvorsrud" userId="917ea340-fd63-490f-a7db-68428d24cf32" providerId="ADAL" clId="{3F26B701-AADC-4668-AAA4-FB7BA2B947B1}" dt="2020-06-19T09:18:50.191" v="5170"/>
          <ac:cxnSpMkLst>
            <pc:docMk/>
            <pc:sldMk cId="2858277977" sldId="523"/>
            <ac:cxnSpMk id="1571" creationId="{AD2B97E0-3C4C-4362-A25A-B22769BA644F}"/>
          </ac:cxnSpMkLst>
        </pc:cxnChg>
        <pc:cxnChg chg="mod">
          <ac:chgData name="Ragnhild Halvorsrud" userId="917ea340-fd63-490f-a7db-68428d24cf32" providerId="ADAL" clId="{3F26B701-AADC-4668-AAA4-FB7BA2B947B1}" dt="2020-06-19T09:18:50.191" v="5170"/>
          <ac:cxnSpMkLst>
            <pc:docMk/>
            <pc:sldMk cId="2858277977" sldId="523"/>
            <ac:cxnSpMk id="1577" creationId="{28EB7286-FBF9-45B5-B0A4-40303FE75BE9}"/>
          </ac:cxnSpMkLst>
        </pc:cxnChg>
        <pc:cxnChg chg="mod">
          <ac:chgData name="Ragnhild Halvorsrud" userId="917ea340-fd63-490f-a7db-68428d24cf32" providerId="ADAL" clId="{3F26B701-AADC-4668-AAA4-FB7BA2B947B1}" dt="2020-06-19T09:18:50.191" v="5170"/>
          <ac:cxnSpMkLst>
            <pc:docMk/>
            <pc:sldMk cId="2858277977" sldId="523"/>
            <ac:cxnSpMk id="1583" creationId="{88F1299A-3B08-497D-91C4-09A3256393B6}"/>
          </ac:cxnSpMkLst>
        </pc:cxnChg>
        <pc:cxnChg chg="mod">
          <ac:chgData name="Ragnhild Halvorsrud" userId="917ea340-fd63-490f-a7db-68428d24cf32" providerId="ADAL" clId="{3F26B701-AADC-4668-AAA4-FB7BA2B947B1}" dt="2020-06-19T09:18:50.191" v="5170"/>
          <ac:cxnSpMkLst>
            <pc:docMk/>
            <pc:sldMk cId="2858277977" sldId="523"/>
            <ac:cxnSpMk id="1589" creationId="{E3951983-1D7E-40E0-BFF0-604E0DB9C93A}"/>
          </ac:cxnSpMkLst>
        </pc:cxnChg>
        <pc:cxnChg chg="mod">
          <ac:chgData name="Ragnhild Halvorsrud" userId="917ea340-fd63-490f-a7db-68428d24cf32" providerId="ADAL" clId="{3F26B701-AADC-4668-AAA4-FB7BA2B947B1}" dt="2020-06-19T09:18:50.191" v="5170"/>
          <ac:cxnSpMkLst>
            <pc:docMk/>
            <pc:sldMk cId="2858277977" sldId="523"/>
            <ac:cxnSpMk id="1599" creationId="{E4E77882-19D1-45B9-B2D9-225214B770AC}"/>
          </ac:cxnSpMkLst>
        </pc:cxnChg>
        <pc:cxnChg chg="mod">
          <ac:chgData name="Ragnhild Halvorsrud" userId="917ea340-fd63-490f-a7db-68428d24cf32" providerId="ADAL" clId="{3F26B701-AADC-4668-AAA4-FB7BA2B947B1}" dt="2020-06-19T09:18:50.191" v="5170"/>
          <ac:cxnSpMkLst>
            <pc:docMk/>
            <pc:sldMk cId="2858277977" sldId="523"/>
            <ac:cxnSpMk id="1600" creationId="{A367F14A-89F9-40A9-ADE5-DAC448418B32}"/>
          </ac:cxnSpMkLst>
        </pc:cxnChg>
        <pc:cxnChg chg="mod">
          <ac:chgData name="Ragnhild Halvorsrud" userId="917ea340-fd63-490f-a7db-68428d24cf32" providerId="ADAL" clId="{3F26B701-AADC-4668-AAA4-FB7BA2B947B1}" dt="2020-06-19T09:18:50.191" v="5170"/>
          <ac:cxnSpMkLst>
            <pc:docMk/>
            <pc:sldMk cId="2858277977" sldId="523"/>
            <ac:cxnSpMk id="1601" creationId="{B34A96BF-14D8-4EBC-A483-D8956CBC64D1}"/>
          </ac:cxnSpMkLst>
        </pc:cxnChg>
        <pc:cxnChg chg="mod">
          <ac:chgData name="Ragnhild Halvorsrud" userId="917ea340-fd63-490f-a7db-68428d24cf32" providerId="ADAL" clId="{3F26B701-AADC-4668-AAA4-FB7BA2B947B1}" dt="2020-06-19T09:18:50.191" v="5170"/>
          <ac:cxnSpMkLst>
            <pc:docMk/>
            <pc:sldMk cId="2858277977" sldId="523"/>
            <ac:cxnSpMk id="1602" creationId="{386A9CE8-0ECE-4500-8CF6-4F65401D0BD1}"/>
          </ac:cxnSpMkLst>
        </pc:cxnChg>
        <pc:cxnChg chg="mod">
          <ac:chgData name="Ragnhild Halvorsrud" userId="917ea340-fd63-490f-a7db-68428d24cf32" providerId="ADAL" clId="{3F26B701-AADC-4668-AAA4-FB7BA2B947B1}" dt="2020-06-19T09:18:50.191" v="5170"/>
          <ac:cxnSpMkLst>
            <pc:docMk/>
            <pc:sldMk cId="2858277977" sldId="523"/>
            <ac:cxnSpMk id="1603" creationId="{D96B504D-8C62-4EF5-8DEC-F6B6B31CE792}"/>
          </ac:cxnSpMkLst>
        </pc:cxnChg>
        <pc:cxnChg chg="mod">
          <ac:chgData name="Ragnhild Halvorsrud" userId="917ea340-fd63-490f-a7db-68428d24cf32" providerId="ADAL" clId="{3F26B701-AADC-4668-AAA4-FB7BA2B947B1}" dt="2020-06-19T09:18:50.191" v="5170"/>
          <ac:cxnSpMkLst>
            <pc:docMk/>
            <pc:sldMk cId="2858277977" sldId="523"/>
            <ac:cxnSpMk id="1604" creationId="{39BA0101-160C-40CB-A6DF-43C3802615B5}"/>
          </ac:cxnSpMkLst>
        </pc:cxnChg>
        <pc:cxnChg chg="mod">
          <ac:chgData name="Ragnhild Halvorsrud" userId="917ea340-fd63-490f-a7db-68428d24cf32" providerId="ADAL" clId="{3F26B701-AADC-4668-AAA4-FB7BA2B947B1}" dt="2020-06-19T09:18:50.191" v="5170"/>
          <ac:cxnSpMkLst>
            <pc:docMk/>
            <pc:sldMk cId="2858277977" sldId="523"/>
            <ac:cxnSpMk id="1605" creationId="{664E9D34-4236-4950-A715-3D8A2CF795DC}"/>
          </ac:cxnSpMkLst>
        </pc:cxnChg>
        <pc:cxnChg chg="mod">
          <ac:chgData name="Ragnhild Halvorsrud" userId="917ea340-fd63-490f-a7db-68428d24cf32" providerId="ADAL" clId="{3F26B701-AADC-4668-AAA4-FB7BA2B947B1}" dt="2020-06-19T09:18:50.191" v="5170"/>
          <ac:cxnSpMkLst>
            <pc:docMk/>
            <pc:sldMk cId="2858277977" sldId="523"/>
            <ac:cxnSpMk id="1607" creationId="{59FE22B7-B5D6-4636-B60F-B8E497A9109D}"/>
          </ac:cxnSpMkLst>
        </pc:cxnChg>
        <pc:cxnChg chg="mod">
          <ac:chgData name="Ragnhild Halvorsrud" userId="917ea340-fd63-490f-a7db-68428d24cf32" providerId="ADAL" clId="{3F26B701-AADC-4668-AAA4-FB7BA2B947B1}" dt="2020-06-19T09:18:50.191" v="5170"/>
          <ac:cxnSpMkLst>
            <pc:docMk/>
            <pc:sldMk cId="2858277977" sldId="523"/>
            <ac:cxnSpMk id="1609" creationId="{841A962E-ADAE-4556-B13F-310B8A8FF4B5}"/>
          </ac:cxnSpMkLst>
        </pc:cxnChg>
        <pc:cxnChg chg="mod">
          <ac:chgData name="Ragnhild Halvorsrud" userId="917ea340-fd63-490f-a7db-68428d24cf32" providerId="ADAL" clId="{3F26B701-AADC-4668-AAA4-FB7BA2B947B1}" dt="2020-06-19T09:18:50.191" v="5170"/>
          <ac:cxnSpMkLst>
            <pc:docMk/>
            <pc:sldMk cId="2858277977" sldId="523"/>
            <ac:cxnSpMk id="1610" creationId="{6ACBBF7B-6B84-4C9E-8DDF-DE1B5B3BDAE2}"/>
          </ac:cxnSpMkLst>
        </pc:cxnChg>
        <pc:cxnChg chg="mod">
          <ac:chgData name="Ragnhild Halvorsrud" userId="917ea340-fd63-490f-a7db-68428d24cf32" providerId="ADAL" clId="{3F26B701-AADC-4668-AAA4-FB7BA2B947B1}" dt="2020-06-19T09:18:50.191" v="5170"/>
          <ac:cxnSpMkLst>
            <pc:docMk/>
            <pc:sldMk cId="2858277977" sldId="523"/>
            <ac:cxnSpMk id="1613" creationId="{3A7D8904-9472-494B-B3A2-4823E520E9D4}"/>
          </ac:cxnSpMkLst>
        </pc:cxnChg>
        <pc:cxnChg chg="mod">
          <ac:chgData name="Ragnhild Halvorsrud" userId="917ea340-fd63-490f-a7db-68428d24cf32" providerId="ADAL" clId="{3F26B701-AADC-4668-AAA4-FB7BA2B947B1}" dt="2020-06-19T09:18:50.191" v="5170"/>
          <ac:cxnSpMkLst>
            <pc:docMk/>
            <pc:sldMk cId="2858277977" sldId="523"/>
            <ac:cxnSpMk id="1614" creationId="{F7C7A973-2C7C-4CE2-BDE0-432C3E5958B6}"/>
          </ac:cxnSpMkLst>
        </pc:cxnChg>
        <pc:cxnChg chg="mod">
          <ac:chgData name="Ragnhild Halvorsrud" userId="917ea340-fd63-490f-a7db-68428d24cf32" providerId="ADAL" clId="{3F26B701-AADC-4668-AAA4-FB7BA2B947B1}" dt="2020-06-19T09:18:50.191" v="5170"/>
          <ac:cxnSpMkLst>
            <pc:docMk/>
            <pc:sldMk cId="2858277977" sldId="523"/>
            <ac:cxnSpMk id="1617" creationId="{54AD53D9-2611-401A-850B-C4E88888EB23}"/>
          </ac:cxnSpMkLst>
        </pc:cxnChg>
        <pc:cxnChg chg="mod">
          <ac:chgData name="Ragnhild Halvorsrud" userId="917ea340-fd63-490f-a7db-68428d24cf32" providerId="ADAL" clId="{3F26B701-AADC-4668-AAA4-FB7BA2B947B1}" dt="2020-06-19T09:18:50.191" v="5170"/>
          <ac:cxnSpMkLst>
            <pc:docMk/>
            <pc:sldMk cId="2858277977" sldId="523"/>
            <ac:cxnSpMk id="1619" creationId="{9A86EC1A-1BBF-4BD7-B816-7E7747F456D0}"/>
          </ac:cxnSpMkLst>
        </pc:cxnChg>
        <pc:cxnChg chg="mod">
          <ac:chgData name="Ragnhild Halvorsrud" userId="917ea340-fd63-490f-a7db-68428d24cf32" providerId="ADAL" clId="{3F26B701-AADC-4668-AAA4-FB7BA2B947B1}" dt="2020-06-19T09:18:50.191" v="5170"/>
          <ac:cxnSpMkLst>
            <pc:docMk/>
            <pc:sldMk cId="2858277977" sldId="523"/>
            <ac:cxnSpMk id="1620" creationId="{0C0A71C4-43D5-4850-897F-8FC26BEB49E7}"/>
          </ac:cxnSpMkLst>
        </pc:cxnChg>
        <pc:cxnChg chg="mod">
          <ac:chgData name="Ragnhild Halvorsrud" userId="917ea340-fd63-490f-a7db-68428d24cf32" providerId="ADAL" clId="{3F26B701-AADC-4668-AAA4-FB7BA2B947B1}" dt="2020-06-19T09:18:50.191" v="5170"/>
          <ac:cxnSpMkLst>
            <pc:docMk/>
            <pc:sldMk cId="2858277977" sldId="523"/>
            <ac:cxnSpMk id="1625" creationId="{F7DE62A4-B83E-4165-AE5D-1A140DF87CE9}"/>
          </ac:cxnSpMkLst>
        </pc:cxnChg>
        <pc:cxnChg chg="mod">
          <ac:chgData name="Ragnhild Halvorsrud" userId="917ea340-fd63-490f-a7db-68428d24cf32" providerId="ADAL" clId="{3F26B701-AADC-4668-AAA4-FB7BA2B947B1}" dt="2020-06-19T09:18:50.191" v="5170"/>
          <ac:cxnSpMkLst>
            <pc:docMk/>
            <pc:sldMk cId="2858277977" sldId="523"/>
            <ac:cxnSpMk id="1626" creationId="{1C5912F2-4BA9-45A9-9196-5F75DF906992}"/>
          </ac:cxnSpMkLst>
        </pc:cxnChg>
        <pc:cxnChg chg="mod">
          <ac:chgData name="Ragnhild Halvorsrud" userId="917ea340-fd63-490f-a7db-68428d24cf32" providerId="ADAL" clId="{3F26B701-AADC-4668-AAA4-FB7BA2B947B1}" dt="2020-06-19T09:18:50.191" v="5170"/>
          <ac:cxnSpMkLst>
            <pc:docMk/>
            <pc:sldMk cId="2858277977" sldId="523"/>
            <ac:cxnSpMk id="1627" creationId="{F159716F-61F0-4666-A7FC-A2725ECB2D0C}"/>
          </ac:cxnSpMkLst>
        </pc:cxnChg>
        <pc:cxnChg chg="mod">
          <ac:chgData name="Ragnhild Halvorsrud" userId="917ea340-fd63-490f-a7db-68428d24cf32" providerId="ADAL" clId="{3F26B701-AADC-4668-AAA4-FB7BA2B947B1}" dt="2020-06-19T09:18:50.191" v="5170"/>
          <ac:cxnSpMkLst>
            <pc:docMk/>
            <pc:sldMk cId="2858277977" sldId="523"/>
            <ac:cxnSpMk id="1628" creationId="{94A678ED-1BAF-4057-A29E-FC2B5433C801}"/>
          </ac:cxnSpMkLst>
        </pc:cxnChg>
        <pc:cxnChg chg="mod">
          <ac:chgData name="Ragnhild Halvorsrud" userId="917ea340-fd63-490f-a7db-68428d24cf32" providerId="ADAL" clId="{3F26B701-AADC-4668-AAA4-FB7BA2B947B1}" dt="2020-06-19T09:18:50.191" v="5170"/>
          <ac:cxnSpMkLst>
            <pc:docMk/>
            <pc:sldMk cId="2858277977" sldId="523"/>
            <ac:cxnSpMk id="1630" creationId="{03D0D31A-4E7F-44BC-B824-B62852440128}"/>
          </ac:cxnSpMkLst>
        </pc:cxnChg>
        <pc:cxnChg chg="mod">
          <ac:chgData name="Ragnhild Halvorsrud" userId="917ea340-fd63-490f-a7db-68428d24cf32" providerId="ADAL" clId="{3F26B701-AADC-4668-AAA4-FB7BA2B947B1}" dt="2020-06-19T09:18:50.191" v="5170"/>
          <ac:cxnSpMkLst>
            <pc:docMk/>
            <pc:sldMk cId="2858277977" sldId="523"/>
            <ac:cxnSpMk id="1632" creationId="{3A573F97-4E7C-4004-BF03-882D15A347DF}"/>
          </ac:cxnSpMkLst>
        </pc:cxnChg>
        <pc:cxnChg chg="mod">
          <ac:chgData name="Ragnhild Halvorsrud" userId="917ea340-fd63-490f-a7db-68428d24cf32" providerId="ADAL" clId="{3F26B701-AADC-4668-AAA4-FB7BA2B947B1}" dt="2020-06-19T09:18:50.191" v="5170"/>
          <ac:cxnSpMkLst>
            <pc:docMk/>
            <pc:sldMk cId="2858277977" sldId="523"/>
            <ac:cxnSpMk id="1633" creationId="{B80428FB-0A0F-4905-A2BD-C2C19DDDFA3A}"/>
          </ac:cxnSpMkLst>
        </pc:cxnChg>
        <pc:cxnChg chg="mod">
          <ac:chgData name="Ragnhild Halvorsrud" userId="917ea340-fd63-490f-a7db-68428d24cf32" providerId="ADAL" clId="{3F26B701-AADC-4668-AAA4-FB7BA2B947B1}" dt="2020-06-19T09:18:50.191" v="5170"/>
          <ac:cxnSpMkLst>
            <pc:docMk/>
            <pc:sldMk cId="2858277977" sldId="523"/>
            <ac:cxnSpMk id="1637" creationId="{3B797A2E-FFF5-473B-AB04-2DD55A5213B6}"/>
          </ac:cxnSpMkLst>
        </pc:cxnChg>
        <pc:cxnChg chg="mod">
          <ac:chgData name="Ragnhild Halvorsrud" userId="917ea340-fd63-490f-a7db-68428d24cf32" providerId="ADAL" clId="{3F26B701-AADC-4668-AAA4-FB7BA2B947B1}" dt="2020-06-19T09:18:50.191" v="5170"/>
          <ac:cxnSpMkLst>
            <pc:docMk/>
            <pc:sldMk cId="2858277977" sldId="523"/>
            <ac:cxnSpMk id="1641" creationId="{C9069953-2149-498E-9CBE-2BB351EA485F}"/>
          </ac:cxnSpMkLst>
        </pc:cxnChg>
        <pc:cxnChg chg="mod">
          <ac:chgData name="Ragnhild Halvorsrud" userId="917ea340-fd63-490f-a7db-68428d24cf32" providerId="ADAL" clId="{3F26B701-AADC-4668-AAA4-FB7BA2B947B1}" dt="2020-06-19T09:18:50.191" v="5170"/>
          <ac:cxnSpMkLst>
            <pc:docMk/>
            <pc:sldMk cId="2858277977" sldId="523"/>
            <ac:cxnSpMk id="1642" creationId="{225201A7-A8C6-4AD2-B177-3DC768ADB3DB}"/>
          </ac:cxnSpMkLst>
        </pc:cxnChg>
        <pc:cxnChg chg="mod">
          <ac:chgData name="Ragnhild Halvorsrud" userId="917ea340-fd63-490f-a7db-68428d24cf32" providerId="ADAL" clId="{3F26B701-AADC-4668-AAA4-FB7BA2B947B1}" dt="2020-06-19T09:18:50.191" v="5170"/>
          <ac:cxnSpMkLst>
            <pc:docMk/>
            <pc:sldMk cId="2858277977" sldId="523"/>
            <ac:cxnSpMk id="1643" creationId="{34036EF5-32CD-4C73-9CD6-26A71838004D}"/>
          </ac:cxnSpMkLst>
        </pc:cxnChg>
        <pc:cxnChg chg="mod">
          <ac:chgData name="Ragnhild Halvorsrud" userId="917ea340-fd63-490f-a7db-68428d24cf32" providerId="ADAL" clId="{3F26B701-AADC-4668-AAA4-FB7BA2B947B1}" dt="2020-06-19T09:18:50.191" v="5170"/>
          <ac:cxnSpMkLst>
            <pc:docMk/>
            <pc:sldMk cId="2858277977" sldId="523"/>
            <ac:cxnSpMk id="1646" creationId="{724525BD-A161-4552-9D54-49CC47CFEBE3}"/>
          </ac:cxnSpMkLst>
        </pc:cxnChg>
        <pc:cxnChg chg="mod">
          <ac:chgData name="Ragnhild Halvorsrud" userId="917ea340-fd63-490f-a7db-68428d24cf32" providerId="ADAL" clId="{3F26B701-AADC-4668-AAA4-FB7BA2B947B1}" dt="2020-06-19T09:18:50.191" v="5170"/>
          <ac:cxnSpMkLst>
            <pc:docMk/>
            <pc:sldMk cId="2858277977" sldId="523"/>
            <ac:cxnSpMk id="1647" creationId="{B9229364-06C5-431A-873C-741A1D1F93AA}"/>
          </ac:cxnSpMkLst>
        </pc:cxnChg>
        <pc:cxnChg chg="mod">
          <ac:chgData name="Ragnhild Halvorsrud" userId="917ea340-fd63-490f-a7db-68428d24cf32" providerId="ADAL" clId="{3F26B701-AADC-4668-AAA4-FB7BA2B947B1}" dt="2020-06-19T09:18:50.191" v="5170"/>
          <ac:cxnSpMkLst>
            <pc:docMk/>
            <pc:sldMk cId="2858277977" sldId="523"/>
            <ac:cxnSpMk id="1648" creationId="{73C0E325-2111-4AB7-B076-8695DC873F91}"/>
          </ac:cxnSpMkLst>
        </pc:cxnChg>
        <pc:cxnChg chg="mod">
          <ac:chgData name="Ragnhild Halvorsrud" userId="917ea340-fd63-490f-a7db-68428d24cf32" providerId="ADAL" clId="{3F26B701-AADC-4668-AAA4-FB7BA2B947B1}" dt="2020-06-19T09:18:50.191" v="5170"/>
          <ac:cxnSpMkLst>
            <pc:docMk/>
            <pc:sldMk cId="2858277977" sldId="523"/>
            <ac:cxnSpMk id="1650" creationId="{EE01FA1E-EA22-4EB2-8655-D7F3621438D9}"/>
          </ac:cxnSpMkLst>
        </pc:cxnChg>
        <pc:cxnChg chg="mod">
          <ac:chgData name="Ragnhild Halvorsrud" userId="917ea340-fd63-490f-a7db-68428d24cf32" providerId="ADAL" clId="{3F26B701-AADC-4668-AAA4-FB7BA2B947B1}" dt="2020-06-19T09:18:50.191" v="5170"/>
          <ac:cxnSpMkLst>
            <pc:docMk/>
            <pc:sldMk cId="2858277977" sldId="523"/>
            <ac:cxnSpMk id="1651" creationId="{1142DCCC-C837-42EE-841C-CF30677B4791}"/>
          </ac:cxnSpMkLst>
        </pc:cxnChg>
        <pc:cxnChg chg="mod">
          <ac:chgData name="Ragnhild Halvorsrud" userId="917ea340-fd63-490f-a7db-68428d24cf32" providerId="ADAL" clId="{3F26B701-AADC-4668-AAA4-FB7BA2B947B1}" dt="2020-06-19T09:18:50.191" v="5170"/>
          <ac:cxnSpMkLst>
            <pc:docMk/>
            <pc:sldMk cId="2858277977" sldId="523"/>
            <ac:cxnSpMk id="1653" creationId="{2E01144F-5718-4DB7-ACB2-7D4E334E8F73}"/>
          </ac:cxnSpMkLst>
        </pc:cxnChg>
        <pc:cxnChg chg="mod">
          <ac:chgData name="Ragnhild Halvorsrud" userId="917ea340-fd63-490f-a7db-68428d24cf32" providerId="ADAL" clId="{3F26B701-AADC-4668-AAA4-FB7BA2B947B1}" dt="2020-06-19T09:18:50.191" v="5170"/>
          <ac:cxnSpMkLst>
            <pc:docMk/>
            <pc:sldMk cId="2858277977" sldId="523"/>
            <ac:cxnSpMk id="1657" creationId="{6D6E06CD-6FAE-4C00-9D76-ABEF1E1912FA}"/>
          </ac:cxnSpMkLst>
        </pc:cxnChg>
        <pc:cxnChg chg="mod">
          <ac:chgData name="Ragnhild Halvorsrud" userId="917ea340-fd63-490f-a7db-68428d24cf32" providerId="ADAL" clId="{3F26B701-AADC-4668-AAA4-FB7BA2B947B1}" dt="2020-06-19T09:18:50.191" v="5170"/>
          <ac:cxnSpMkLst>
            <pc:docMk/>
            <pc:sldMk cId="2858277977" sldId="523"/>
            <ac:cxnSpMk id="1658" creationId="{2B328B94-48DC-4390-B256-9800CBF55635}"/>
          </ac:cxnSpMkLst>
        </pc:cxnChg>
        <pc:cxnChg chg="mod">
          <ac:chgData name="Ragnhild Halvorsrud" userId="917ea340-fd63-490f-a7db-68428d24cf32" providerId="ADAL" clId="{3F26B701-AADC-4668-AAA4-FB7BA2B947B1}" dt="2020-06-19T09:18:50.191" v="5170"/>
          <ac:cxnSpMkLst>
            <pc:docMk/>
            <pc:sldMk cId="2858277977" sldId="523"/>
            <ac:cxnSpMk id="1660" creationId="{47CCE8E9-1028-487E-B2DC-211782008A65}"/>
          </ac:cxnSpMkLst>
        </pc:cxnChg>
        <pc:cxnChg chg="mod">
          <ac:chgData name="Ragnhild Halvorsrud" userId="917ea340-fd63-490f-a7db-68428d24cf32" providerId="ADAL" clId="{3F26B701-AADC-4668-AAA4-FB7BA2B947B1}" dt="2020-06-19T09:18:50.191" v="5170"/>
          <ac:cxnSpMkLst>
            <pc:docMk/>
            <pc:sldMk cId="2858277977" sldId="523"/>
            <ac:cxnSpMk id="1662" creationId="{B5D4AC9D-3ABF-4287-A24F-79859BF61010}"/>
          </ac:cxnSpMkLst>
        </pc:cxnChg>
        <pc:cxnChg chg="mod">
          <ac:chgData name="Ragnhild Halvorsrud" userId="917ea340-fd63-490f-a7db-68428d24cf32" providerId="ADAL" clId="{3F26B701-AADC-4668-AAA4-FB7BA2B947B1}" dt="2020-06-19T09:18:50.191" v="5170"/>
          <ac:cxnSpMkLst>
            <pc:docMk/>
            <pc:sldMk cId="2858277977" sldId="523"/>
            <ac:cxnSpMk id="1666" creationId="{5B2E3975-B121-4D86-A3FC-6F14C5216CB7}"/>
          </ac:cxnSpMkLst>
        </pc:cxnChg>
        <pc:cxnChg chg="mod">
          <ac:chgData name="Ragnhild Halvorsrud" userId="917ea340-fd63-490f-a7db-68428d24cf32" providerId="ADAL" clId="{3F26B701-AADC-4668-AAA4-FB7BA2B947B1}" dt="2020-06-19T09:18:50.191" v="5170"/>
          <ac:cxnSpMkLst>
            <pc:docMk/>
            <pc:sldMk cId="2858277977" sldId="523"/>
            <ac:cxnSpMk id="1668" creationId="{CD0F14D1-7DDE-44B9-9274-CE42FFF9C607}"/>
          </ac:cxnSpMkLst>
        </pc:cxnChg>
        <pc:cxnChg chg="mod">
          <ac:chgData name="Ragnhild Halvorsrud" userId="917ea340-fd63-490f-a7db-68428d24cf32" providerId="ADAL" clId="{3F26B701-AADC-4668-AAA4-FB7BA2B947B1}" dt="2020-06-19T09:18:50.191" v="5170"/>
          <ac:cxnSpMkLst>
            <pc:docMk/>
            <pc:sldMk cId="2858277977" sldId="523"/>
            <ac:cxnSpMk id="1669" creationId="{421A43C0-F9D1-4934-9667-4831C4D6455E}"/>
          </ac:cxnSpMkLst>
        </pc:cxnChg>
        <pc:cxnChg chg="mod">
          <ac:chgData name="Ragnhild Halvorsrud" userId="917ea340-fd63-490f-a7db-68428d24cf32" providerId="ADAL" clId="{3F26B701-AADC-4668-AAA4-FB7BA2B947B1}" dt="2020-06-19T09:18:50.191" v="5170"/>
          <ac:cxnSpMkLst>
            <pc:docMk/>
            <pc:sldMk cId="2858277977" sldId="523"/>
            <ac:cxnSpMk id="1670" creationId="{8EF1F549-E903-4348-913C-0AED5BBBF32C}"/>
          </ac:cxnSpMkLst>
        </pc:cxnChg>
        <pc:cxnChg chg="mod">
          <ac:chgData name="Ragnhild Halvorsrud" userId="917ea340-fd63-490f-a7db-68428d24cf32" providerId="ADAL" clId="{3F26B701-AADC-4668-AAA4-FB7BA2B947B1}" dt="2020-06-19T09:18:50.191" v="5170"/>
          <ac:cxnSpMkLst>
            <pc:docMk/>
            <pc:sldMk cId="2858277977" sldId="523"/>
            <ac:cxnSpMk id="1673" creationId="{6CC99E66-3DD1-4C2C-8749-F86B5A9B8E63}"/>
          </ac:cxnSpMkLst>
        </pc:cxnChg>
        <pc:cxnChg chg="mod">
          <ac:chgData name="Ragnhild Halvorsrud" userId="917ea340-fd63-490f-a7db-68428d24cf32" providerId="ADAL" clId="{3F26B701-AADC-4668-AAA4-FB7BA2B947B1}" dt="2020-06-19T09:18:50.191" v="5170"/>
          <ac:cxnSpMkLst>
            <pc:docMk/>
            <pc:sldMk cId="2858277977" sldId="523"/>
            <ac:cxnSpMk id="1674" creationId="{7CDF0A56-1C10-4D19-8291-368BE58C711C}"/>
          </ac:cxnSpMkLst>
        </pc:cxnChg>
        <pc:cxnChg chg="mod">
          <ac:chgData name="Ragnhild Halvorsrud" userId="917ea340-fd63-490f-a7db-68428d24cf32" providerId="ADAL" clId="{3F26B701-AADC-4668-AAA4-FB7BA2B947B1}" dt="2020-06-19T09:18:50.191" v="5170"/>
          <ac:cxnSpMkLst>
            <pc:docMk/>
            <pc:sldMk cId="2858277977" sldId="523"/>
            <ac:cxnSpMk id="1675" creationId="{39618C64-8BF4-4BA9-AB7C-6F905ADC2A16}"/>
          </ac:cxnSpMkLst>
        </pc:cxnChg>
        <pc:cxnChg chg="mod">
          <ac:chgData name="Ragnhild Halvorsrud" userId="917ea340-fd63-490f-a7db-68428d24cf32" providerId="ADAL" clId="{3F26B701-AADC-4668-AAA4-FB7BA2B947B1}" dt="2020-06-19T09:18:50.191" v="5170"/>
          <ac:cxnSpMkLst>
            <pc:docMk/>
            <pc:sldMk cId="2858277977" sldId="523"/>
            <ac:cxnSpMk id="1676" creationId="{E20DC17B-6585-4D51-BEEB-208F706E373F}"/>
          </ac:cxnSpMkLst>
        </pc:cxnChg>
        <pc:cxnChg chg="mod">
          <ac:chgData name="Ragnhild Halvorsrud" userId="917ea340-fd63-490f-a7db-68428d24cf32" providerId="ADAL" clId="{3F26B701-AADC-4668-AAA4-FB7BA2B947B1}" dt="2020-06-19T09:18:50.191" v="5170"/>
          <ac:cxnSpMkLst>
            <pc:docMk/>
            <pc:sldMk cId="2858277977" sldId="523"/>
            <ac:cxnSpMk id="1677" creationId="{DFA86649-63CC-403A-802A-C8CCC93F28DE}"/>
          </ac:cxnSpMkLst>
        </pc:cxnChg>
        <pc:cxnChg chg="mod">
          <ac:chgData name="Ragnhild Halvorsrud" userId="917ea340-fd63-490f-a7db-68428d24cf32" providerId="ADAL" clId="{3F26B701-AADC-4668-AAA4-FB7BA2B947B1}" dt="2020-06-19T09:18:50.191" v="5170"/>
          <ac:cxnSpMkLst>
            <pc:docMk/>
            <pc:sldMk cId="2858277977" sldId="523"/>
            <ac:cxnSpMk id="1678" creationId="{0312D035-293D-4E04-9FA2-B3DE699DD697}"/>
          </ac:cxnSpMkLst>
        </pc:cxnChg>
        <pc:cxnChg chg="mod">
          <ac:chgData name="Ragnhild Halvorsrud" userId="917ea340-fd63-490f-a7db-68428d24cf32" providerId="ADAL" clId="{3F26B701-AADC-4668-AAA4-FB7BA2B947B1}" dt="2020-06-19T09:18:50.191" v="5170"/>
          <ac:cxnSpMkLst>
            <pc:docMk/>
            <pc:sldMk cId="2858277977" sldId="523"/>
            <ac:cxnSpMk id="1679" creationId="{91206A1E-D223-431B-BEC1-09492021AA0E}"/>
          </ac:cxnSpMkLst>
        </pc:cxnChg>
        <pc:cxnChg chg="mod">
          <ac:chgData name="Ragnhild Halvorsrud" userId="917ea340-fd63-490f-a7db-68428d24cf32" providerId="ADAL" clId="{3F26B701-AADC-4668-AAA4-FB7BA2B947B1}" dt="2020-06-19T09:18:50.191" v="5170"/>
          <ac:cxnSpMkLst>
            <pc:docMk/>
            <pc:sldMk cId="2858277977" sldId="523"/>
            <ac:cxnSpMk id="1680" creationId="{EA465F9A-417C-43F5-8FDB-37365B6EF204}"/>
          </ac:cxnSpMkLst>
        </pc:cxnChg>
        <pc:cxnChg chg="mod">
          <ac:chgData name="Ragnhild Halvorsrud" userId="917ea340-fd63-490f-a7db-68428d24cf32" providerId="ADAL" clId="{3F26B701-AADC-4668-AAA4-FB7BA2B947B1}" dt="2020-06-19T09:18:50.191" v="5170"/>
          <ac:cxnSpMkLst>
            <pc:docMk/>
            <pc:sldMk cId="2858277977" sldId="523"/>
            <ac:cxnSpMk id="1681" creationId="{6DEF9391-1948-4061-9900-C957CA6A5A5F}"/>
          </ac:cxnSpMkLst>
        </pc:cxnChg>
        <pc:cxnChg chg="mod">
          <ac:chgData name="Ragnhild Halvorsrud" userId="917ea340-fd63-490f-a7db-68428d24cf32" providerId="ADAL" clId="{3F26B701-AADC-4668-AAA4-FB7BA2B947B1}" dt="2020-06-19T09:18:50.191" v="5170"/>
          <ac:cxnSpMkLst>
            <pc:docMk/>
            <pc:sldMk cId="2858277977" sldId="523"/>
            <ac:cxnSpMk id="1682" creationId="{47FF1816-D0CC-45CD-9B80-B81404F5F340}"/>
          </ac:cxnSpMkLst>
        </pc:cxnChg>
        <pc:cxnChg chg="mod">
          <ac:chgData name="Ragnhild Halvorsrud" userId="917ea340-fd63-490f-a7db-68428d24cf32" providerId="ADAL" clId="{3F26B701-AADC-4668-AAA4-FB7BA2B947B1}" dt="2020-06-19T09:18:50.191" v="5170"/>
          <ac:cxnSpMkLst>
            <pc:docMk/>
            <pc:sldMk cId="2858277977" sldId="523"/>
            <ac:cxnSpMk id="1683" creationId="{94DA44C9-3905-49C5-A3B1-C211C9D661FC}"/>
          </ac:cxnSpMkLst>
        </pc:cxnChg>
        <pc:cxnChg chg="mod">
          <ac:chgData name="Ragnhild Halvorsrud" userId="917ea340-fd63-490f-a7db-68428d24cf32" providerId="ADAL" clId="{3F26B701-AADC-4668-AAA4-FB7BA2B947B1}" dt="2020-06-19T09:18:50.191" v="5170"/>
          <ac:cxnSpMkLst>
            <pc:docMk/>
            <pc:sldMk cId="2858277977" sldId="523"/>
            <ac:cxnSpMk id="1685" creationId="{21A7DB7E-2E0A-4B78-997B-D0ACF2EAAE5C}"/>
          </ac:cxnSpMkLst>
        </pc:cxnChg>
        <pc:cxnChg chg="mod">
          <ac:chgData name="Ragnhild Halvorsrud" userId="917ea340-fd63-490f-a7db-68428d24cf32" providerId="ADAL" clId="{3F26B701-AADC-4668-AAA4-FB7BA2B947B1}" dt="2020-06-19T09:18:50.191" v="5170"/>
          <ac:cxnSpMkLst>
            <pc:docMk/>
            <pc:sldMk cId="2858277977" sldId="523"/>
            <ac:cxnSpMk id="1689" creationId="{E401C0DB-0309-4DA6-8060-016379C1DEDE}"/>
          </ac:cxnSpMkLst>
        </pc:cxnChg>
        <pc:cxnChg chg="mod">
          <ac:chgData name="Ragnhild Halvorsrud" userId="917ea340-fd63-490f-a7db-68428d24cf32" providerId="ADAL" clId="{3F26B701-AADC-4668-AAA4-FB7BA2B947B1}" dt="2020-06-19T09:18:50.191" v="5170"/>
          <ac:cxnSpMkLst>
            <pc:docMk/>
            <pc:sldMk cId="2858277977" sldId="523"/>
            <ac:cxnSpMk id="1693" creationId="{25F71184-9E32-48E9-BF33-68E43909C8CF}"/>
          </ac:cxnSpMkLst>
        </pc:cxnChg>
        <pc:cxnChg chg="mod">
          <ac:chgData name="Ragnhild Halvorsrud" userId="917ea340-fd63-490f-a7db-68428d24cf32" providerId="ADAL" clId="{3F26B701-AADC-4668-AAA4-FB7BA2B947B1}" dt="2020-06-19T09:18:50.191" v="5170"/>
          <ac:cxnSpMkLst>
            <pc:docMk/>
            <pc:sldMk cId="2858277977" sldId="523"/>
            <ac:cxnSpMk id="1696" creationId="{267074DC-2DB1-4D9D-A5D2-CAB433CEF6CC}"/>
          </ac:cxnSpMkLst>
        </pc:cxnChg>
        <pc:cxnChg chg="mod">
          <ac:chgData name="Ragnhild Halvorsrud" userId="917ea340-fd63-490f-a7db-68428d24cf32" providerId="ADAL" clId="{3F26B701-AADC-4668-AAA4-FB7BA2B947B1}" dt="2020-06-19T09:18:50.191" v="5170"/>
          <ac:cxnSpMkLst>
            <pc:docMk/>
            <pc:sldMk cId="2858277977" sldId="523"/>
            <ac:cxnSpMk id="1697" creationId="{BB2F2D50-9307-48D3-97F1-9AF0BCB458F6}"/>
          </ac:cxnSpMkLst>
        </pc:cxnChg>
        <pc:cxnChg chg="mod">
          <ac:chgData name="Ragnhild Halvorsrud" userId="917ea340-fd63-490f-a7db-68428d24cf32" providerId="ADAL" clId="{3F26B701-AADC-4668-AAA4-FB7BA2B947B1}" dt="2020-06-19T09:18:50.191" v="5170"/>
          <ac:cxnSpMkLst>
            <pc:docMk/>
            <pc:sldMk cId="2858277977" sldId="523"/>
            <ac:cxnSpMk id="1705" creationId="{121947C0-58A8-4CB3-82BA-00BF6E31C9D5}"/>
          </ac:cxnSpMkLst>
        </pc:cxnChg>
        <pc:cxnChg chg="mod">
          <ac:chgData name="Ragnhild Halvorsrud" userId="917ea340-fd63-490f-a7db-68428d24cf32" providerId="ADAL" clId="{3F26B701-AADC-4668-AAA4-FB7BA2B947B1}" dt="2020-06-19T09:18:50.191" v="5170"/>
          <ac:cxnSpMkLst>
            <pc:docMk/>
            <pc:sldMk cId="2858277977" sldId="523"/>
            <ac:cxnSpMk id="1713" creationId="{AEB6F32F-1D8D-4916-99B0-C510B303059D}"/>
          </ac:cxnSpMkLst>
        </pc:cxnChg>
        <pc:cxnChg chg="mod">
          <ac:chgData name="Ragnhild Halvorsrud" userId="917ea340-fd63-490f-a7db-68428d24cf32" providerId="ADAL" clId="{3F26B701-AADC-4668-AAA4-FB7BA2B947B1}" dt="2020-06-19T09:18:50.191" v="5170"/>
          <ac:cxnSpMkLst>
            <pc:docMk/>
            <pc:sldMk cId="2858277977" sldId="523"/>
            <ac:cxnSpMk id="1721" creationId="{8303AFDB-A541-4274-8C39-8A9D679946E0}"/>
          </ac:cxnSpMkLst>
        </pc:cxnChg>
        <pc:cxnChg chg="mod">
          <ac:chgData name="Ragnhild Halvorsrud" userId="917ea340-fd63-490f-a7db-68428d24cf32" providerId="ADAL" clId="{3F26B701-AADC-4668-AAA4-FB7BA2B947B1}" dt="2020-06-19T09:18:50.191" v="5170"/>
          <ac:cxnSpMkLst>
            <pc:docMk/>
            <pc:sldMk cId="2858277977" sldId="523"/>
            <ac:cxnSpMk id="1729" creationId="{38AC50A6-56C9-4563-B733-0C93F6872F8B}"/>
          </ac:cxnSpMkLst>
        </pc:cxnChg>
        <pc:cxnChg chg="mod">
          <ac:chgData name="Ragnhild Halvorsrud" userId="917ea340-fd63-490f-a7db-68428d24cf32" providerId="ADAL" clId="{3F26B701-AADC-4668-AAA4-FB7BA2B947B1}" dt="2020-06-19T09:18:50.191" v="5170"/>
          <ac:cxnSpMkLst>
            <pc:docMk/>
            <pc:sldMk cId="2858277977" sldId="523"/>
            <ac:cxnSpMk id="1742" creationId="{CE0E3A3B-6555-427A-B9F8-7FE41AEE9D5D}"/>
          </ac:cxnSpMkLst>
        </pc:cxnChg>
        <pc:cxnChg chg="mod">
          <ac:chgData name="Ragnhild Halvorsrud" userId="917ea340-fd63-490f-a7db-68428d24cf32" providerId="ADAL" clId="{3F26B701-AADC-4668-AAA4-FB7BA2B947B1}" dt="2020-06-19T09:18:50.191" v="5170"/>
          <ac:cxnSpMkLst>
            <pc:docMk/>
            <pc:sldMk cId="2858277977" sldId="523"/>
            <ac:cxnSpMk id="1743" creationId="{BEA0448F-053C-486D-8925-BEE4C689973C}"/>
          </ac:cxnSpMkLst>
        </pc:cxnChg>
        <pc:cxnChg chg="mod">
          <ac:chgData name="Ragnhild Halvorsrud" userId="917ea340-fd63-490f-a7db-68428d24cf32" providerId="ADAL" clId="{3F26B701-AADC-4668-AAA4-FB7BA2B947B1}" dt="2020-06-19T09:18:50.191" v="5170"/>
          <ac:cxnSpMkLst>
            <pc:docMk/>
            <pc:sldMk cId="2858277977" sldId="523"/>
            <ac:cxnSpMk id="1744" creationId="{328570A4-0C0E-4FEF-9C12-74480ECA9479}"/>
          </ac:cxnSpMkLst>
        </pc:cxnChg>
        <pc:cxnChg chg="mod">
          <ac:chgData name="Ragnhild Halvorsrud" userId="917ea340-fd63-490f-a7db-68428d24cf32" providerId="ADAL" clId="{3F26B701-AADC-4668-AAA4-FB7BA2B947B1}" dt="2020-06-19T09:18:50.191" v="5170"/>
          <ac:cxnSpMkLst>
            <pc:docMk/>
            <pc:sldMk cId="2858277977" sldId="523"/>
            <ac:cxnSpMk id="1745" creationId="{BC185A4D-6B7F-471E-9154-431EE5762F49}"/>
          </ac:cxnSpMkLst>
        </pc:cxnChg>
        <pc:cxnChg chg="mod">
          <ac:chgData name="Ragnhild Halvorsrud" userId="917ea340-fd63-490f-a7db-68428d24cf32" providerId="ADAL" clId="{3F26B701-AADC-4668-AAA4-FB7BA2B947B1}" dt="2020-06-19T09:18:50.191" v="5170"/>
          <ac:cxnSpMkLst>
            <pc:docMk/>
            <pc:sldMk cId="2858277977" sldId="523"/>
            <ac:cxnSpMk id="1746" creationId="{3B2E5232-4B26-4F10-894D-F6E2B951C177}"/>
          </ac:cxnSpMkLst>
        </pc:cxnChg>
        <pc:cxnChg chg="mod">
          <ac:chgData name="Ragnhild Halvorsrud" userId="917ea340-fd63-490f-a7db-68428d24cf32" providerId="ADAL" clId="{3F26B701-AADC-4668-AAA4-FB7BA2B947B1}" dt="2020-06-19T09:18:50.191" v="5170"/>
          <ac:cxnSpMkLst>
            <pc:docMk/>
            <pc:sldMk cId="2858277977" sldId="523"/>
            <ac:cxnSpMk id="1747" creationId="{C4DD96E3-75B7-4117-A164-B17D0E14F0A1}"/>
          </ac:cxnSpMkLst>
        </pc:cxnChg>
        <pc:cxnChg chg="mod">
          <ac:chgData name="Ragnhild Halvorsrud" userId="917ea340-fd63-490f-a7db-68428d24cf32" providerId="ADAL" clId="{3F26B701-AADC-4668-AAA4-FB7BA2B947B1}" dt="2020-06-19T09:18:50.191" v="5170"/>
          <ac:cxnSpMkLst>
            <pc:docMk/>
            <pc:sldMk cId="2858277977" sldId="523"/>
            <ac:cxnSpMk id="1748" creationId="{F1A966EC-7AA3-4196-B892-CD37351EE133}"/>
          </ac:cxnSpMkLst>
        </pc:cxnChg>
        <pc:cxnChg chg="mod">
          <ac:chgData name="Ragnhild Halvorsrud" userId="917ea340-fd63-490f-a7db-68428d24cf32" providerId="ADAL" clId="{3F26B701-AADC-4668-AAA4-FB7BA2B947B1}" dt="2020-06-19T09:18:50.191" v="5170"/>
          <ac:cxnSpMkLst>
            <pc:docMk/>
            <pc:sldMk cId="2858277977" sldId="523"/>
            <ac:cxnSpMk id="1749" creationId="{F391EA0C-1720-4E0A-B179-0B0575A87B6B}"/>
          </ac:cxnSpMkLst>
        </pc:cxnChg>
        <pc:cxnChg chg="mod">
          <ac:chgData name="Ragnhild Halvorsrud" userId="917ea340-fd63-490f-a7db-68428d24cf32" providerId="ADAL" clId="{3F26B701-AADC-4668-AAA4-FB7BA2B947B1}" dt="2020-06-19T09:18:50.191" v="5170"/>
          <ac:cxnSpMkLst>
            <pc:docMk/>
            <pc:sldMk cId="2858277977" sldId="523"/>
            <ac:cxnSpMk id="1750" creationId="{C49BA142-5E17-4936-BA76-C845EB52FE63}"/>
          </ac:cxnSpMkLst>
        </pc:cxnChg>
        <pc:cxnChg chg="mod">
          <ac:chgData name="Ragnhild Halvorsrud" userId="917ea340-fd63-490f-a7db-68428d24cf32" providerId="ADAL" clId="{3F26B701-AADC-4668-AAA4-FB7BA2B947B1}" dt="2020-06-19T09:18:50.191" v="5170"/>
          <ac:cxnSpMkLst>
            <pc:docMk/>
            <pc:sldMk cId="2858277977" sldId="523"/>
            <ac:cxnSpMk id="1759" creationId="{7DB0336C-1FAE-4D47-973E-AFE591555054}"/>
          </ac:cxnSpMkLst>
        </pc:cxnChg>
        <pc:cxnChg chg="mod">
          <ac:chgData name="Ragnhild Halvorsrud" userId="917ea340-fd63-490f-a7db-68428d24cf32" providerId="ADAL" clId="{3F26B701-AADC-4668-AAA4-FB7BA2B947B1}" dt="2020-06-19T09:18:50.191" v="5170"/>
          <ac:cxnSpMkLst>
            <pc:docMk/>
            <pc:sldMk cId="2858277977" sldId="523"/>
            <ac:cxnSpMk id="1768" creationId="{69D3DF2D-072D-48CF-9F3B-2032A66CE739}"/>
          </ac:cxnSpMkLst>
        </pc:cxnChg>
        <pc:cxnChg chg="mod">
          <ac:chgData name="Ragnhild Halvorsrud" userId="917ea340-fd63-490f-a7db-68428d24cf32" providerId="ADAL" clId="{3F26B701-AADC-4668-AAA4-FB7BA2B947B1}" dt="2020-06-19T09:18:50.191" v="5170"/>
          <ac:cxnSpMkLst>
            <pc:docMk/>
            <pc:sldMk cId="2858277977" sldId="523"/>
            <ac:cxnSpMk id="1777" creationId="{73787466-618D-432F-8B9E-358E3426151E}"/>
          </ac:cxnSpMkLst>
        </pc:cxnChg>
        <pc:cxnChg chg="mod">
          <ac:chgData name="Ragnhild Halvorsrud" userId="917ea340-fd63-490f-a7db-68428d24cf32" providerId="ADAL" clId="{3F26B701-AADC-4668-AAA4-FB7BA2B947B1}" dt="2020-06-19T09:18:50.191" v="5170"/>
          <ac:cxnSpMkLst>
            <pc:docMk/>
            <pc:sldMk cId="2858277977" sldId="523"/>
            <ac:cxnSpMk id="1786" creationId="{EFA86249-DED3-46D6-9EB4-1844BE1AEB49}"/>
          </ac:cxnSpMkLst>
        </pc:cxnChg>
        <pc:cxnChg chg="mod">
          <ac:chgData name="Ragnhild Halvorsrud" userId="917ea340-fd63-490f-a7db-68428d24cf32" providerId="ADAL" clId="{3F26B701-AADC-4668-AAA4-FB7BA2B947B1}" dt="2020-06-19T09:18:50.191" v="5170"/>
          <ac:cxnSpMkLst>
            <pc:docMk/>
            <pc:sldMk cId="2858277977" sldId="523"/>
            <ac:cxnSpMk id="1795" creationId="{1D592FB0-248D-4482-A231-652D6E662221}"/>
          </ac:cxnSpMkLst>
        </pc:cxnChg>
        <pc:cxnChg chg="mod">
          <ac:chgData name="Ragnhild Halvorsrud" userId="917ea340-fd63-490f-a7db-68428d24cf32" providerId="ADAL" clId="{3F26B701-AADC-4668-AAA4-FB7BA2B947B1}" dt="2020-06-19T09:18:50.191" v="5170"/>
          <ac:cxnSpMkLst>
            <pc:docMk/>
            <pc:sldMk cId="2858277977" sldId="523"/>
            <ac:cxnSpMk id="1810" creationId="{270193BC-4EEE-4074-9A2E-76C108E85FDB}"/>
          </ac:cxnSpMkLst>
        </pc:cxnChg>
        <pc:cxnChg chg="mod">
          <ac:chgData name="Ragnhild Halvorsrud" userId="917ea340-fd63-490f-a7db-68428d24cf32" providerId="ADAL" clId="{3F26B701-AADC-4668-AAA4-FB7BA2B947B1}" dt="2020-06-19T09:18:50.191" v="5170"/>
          <ac:cxnSpMkLst>
            <pc:docMk/>
            <pc:sldMk cId="2858277977" sldId="523"/>
            <ac:cxnSpMk id="1811" creationId="{F130E635-DA64-4552-B87B-03FA8DD7070E}"/>
          </ac:cxnSpMkLst>
        </pc:cxnChg>
        <pc:cxnChg chg="mod">
          <ac:chgData name="Ragnhild Halvorsrud" userId="917ea340-fd63-490f-a7db-68428d24cf32" providerId="ADAL" clId="{3F26B701-AADC-4668-AAA4-FB7BA2B947B1}" dt="2020-06-19T09:18:50.191" v="5170"/>
          <ac:cxnSpMkLst>
            <pc:docMk/>
            <pc:sldMk cId="2858277977" sldId="523"/>
            <ac:cxnSpMk id="1812" creationId="{B7712AD5-44CB-4887-A082-1D2FB55B583A}"/>
          </ac:cxnSpMkLst>
        </pc:cxnChg>
        <pc:cxnChg chg="mod">
          <ac:chgData name="Ragnhild Halvorsrud" userId="917ea340-fd63-490f-a7db-68428d24cf32" providerId="ADAL" clId="{3F26B701-AADC-4668-AAA4-FB7BA2B947B1}" dt="2020-06-19T09:18:50.191" v="5170"/>
          <ac:cxnSpMkLst>
            <pc:docMk/>
            <pc:sldMk cId="2858277977" sldId="523"/>
            <ac:cxnSpMk id="1813" creationId="{D86FCD5D-9D01-4F55-8EC5-B3DA0644B2F1}"/>
          </ac:cxnSpMkLst>
        </pc:cxnChg>
        <pc:cxnChg chg="mod">
          <ac:chgData name="Ragnhild Halvorsrud" userId="917ea340-fd63-490f-a7db-68428d24cf32" providerId="ADAL" clId="{3F26B701-AADC-4668-AAA4-FB7BA2B947B1}" dt="2020-06-19T09:18:50.191" v="5170"/>
          <ac:cxnSpMkLst>
            <pc:docMk/>
            <pc:sldMk cId="2858277977" sldId="523"/>
            <ac:cxnSpMk id="1814" creationId="{97AE3BEB-D52F-4476-9939-A388F3D0A4A8}"/>
          </ac:cxnSpMkLst>
        </pc:cxnChg>
        <pc:cxnChg chg="mod">
          <ac:chgData name="Ragnhild Halvorsrud" userId="917ea340-fd63-490f-a7db-68428d24cf32" providerId="ADAL" clId="{3F26B701-AADC-4668-AAA4-FB7BA2B947B1}" dt="2020-06-19T09:18:50.191" v="5170"/>
          <ac:cxnSpMkLst>
            <pc:docMk/>
            <pc:sldMk cId="2858277977" sldId="523"/>
            <ac:cxnSpMk id="1815" creationId="{B18BE8A2-056A-486A-AC02-51A9C8F4E8E1}"/>
          </ac:cxnSpMkLst>
        </pc:cxnChg>
        <pc:cxnChg chg="mod">
          <ac:chgData name="Ragnhild Halvorsrud" userId="917ea340-fd63-490f-a7db-68428d24cf32" providerId="ADAL" clId="{3F26B701-AADC-4668-AAA4-FB7BA2B947B1}" dt="2020-06-19T09:18:50.191" v="5170"/>
          <ac:cxnSpMkLst>
            <pc:docMk/>
            <pc:sldMk cId="2858277977" sldId="523"/>
            <ac:cxnSpMk id="1816" creationId="{CDB33CFC-D814-441A-8B70-9767C540F9C2}"/>
          </ac:cxnSpMkLst>
        </pc:cxnChg>
        <pc:cxnChg chg="mod">
          <ac:chgData name="Ragnhild Halvorsrud" userId="917ea340-fd63-490f-a7db-68428d24cf32" providerId="ADAL" clId="{3F26B701-AADC-4668-AAA4-FB7BA2B947B1}" dt="2020-06-19T09:18:50.191" v="5170"/>
          <ac:cxnSpMkLst>
            <pc:docMk/>
            <pc:sldMk cId="2858277977" sldId="523"/>
            <ac:cxnSpMk id="1817" creationId="{56045E07-A9A5-4995-A271-CACADED6D476}"/>
          </ac:cxnSpMkLst>
        </pc:cxnChg>
        <pc:cxnChg chg="mod">
          <ac:chgData name="Ragnhild Halvorsrud" userId="917ea340-fd63-490f-a7db-68428d24cf32" providerId="ADAL" clId="{3F26B701-AADC-4668-AAA4-FB7BA2B947B1}" dt="2020-06-19T09:18:50.191" v="5170"/>
          <ac:cxnSpMkLst>
            <pc:docMk/>
            <pc:sldMk cId="2858277977" sldId="523"/>
            <ac:cxnSpMk id="1818" creationId="{947A4049-72A4-46FF-AB43-202435A9AB45}"/>
          </ac:cxnSpMkLst>
        </pc:cxnChg>
        <pc:cxnChg chg="mod">
          <ac:chgData name="Ragnhild Halvorsrud" userId="917ea340-fd63-490f-a7db-68428d24cf32" providerId="ADAL" clId="{3F26B701-AADC-4668-AAA4-FB7BA2B947B1}" dt="2020-06-19T09:18:50.191" v="5170"/>
          <ac:cxnSpMkLst>
            <pc:docMk/>
            <pc:sldMk cId="2858277977" sldId="523"/>
            <ac:cxnSpMk id="1819" creationId="{C6138F31-8C94-48EB-BC47-A95547253BC4}"/>
          </ac:cxnSpMkLst>
        </pc:cxnChg>
        <pc:cxnChg chg="mod">
          <ac:chgData name="Ragnhild Halvorsrud" userId="917ea340-fd63-490f-a7db-68428d24cf32" providerId="ADAL" clId="{3F26B701-AADC-4668-AAA4-FB7BA2B947B1}" dt="2020-06-19T09:18:56.232" v="5174"/>
          <ac:cxnSpMkLst>
            <pc:docMk/>
            <pc:sldMk cId="2858277977" sldId="523"/>
            <ac:cxnSpMk id="1822" creationId="{2C611A9E-6906-4A0C-A0A0-D50859DF38D0}"/>
          </ac:cxnSpMkLst>
        </pc:cxnChg>
        <pc:cxnChg chg="mod">
          <ac:chgData name="Ragnhild Halvorsrud" userId="917ea340-fd63-490f-a7db-68428d24cf32" providerId="ADAL" clId="{3F26B701-AADC-4668-AAA4-FB7BA2B947B1}" dt="2020-06-19T09:18:56.232" v="5174"/>
          <ac:cxnSpMkLst>
            <pc:docMk/>
            <pc:sldMk cId="2858277977" sldId="523"/>
            <ac:cxnSpMk id="1829" creationId="{6C304E4D-E19A-45DC-9842-8196A8243F3B}"/>
          </ac:cxnSpMkLst>
        </pc:cxnChg>
        <pc:cxnChg chg="mod">
          <ac:chgData name="Ragnhild Halvorsrud" userId="917ea340-fd63-490f-a7db-68428d24cf32" providerId="ADAL" clId="{3F26B701-AADC-4668-AAA4-FB7BA2B947B1}" dt="2020-06-19T09:18:56.232" v="5174"/>
          <ac:cxnSpMkLst>
            <pc:docMk/>
            <pc:sldMk cId="2858277977" sldId="523"/>
            <ac:cxnSpMk id="1836" creationId="{EB6AE687-5DFD-401C-8C0D-CF7B002B16F7}"/>
          </ac:cxnSpMkLst>
        </pc:cxnChg>
        <pc:cxnChg chg="mod">
          <ac:chgData name="Ragnhild Halvorsrud" userId="917ea340-fd63-490f-a7db-68428d24cf32" providerId="ADAL" clId="{3F26B701-AADC-4668-AAA4-FB7BA2B947B1}" dt="2020-06-19T09:18:56.232" v="5174"/>
          <ac:cxnSpMkLst>
            <pc:docMk/>
            <pc:sldMk cId="2858277977" sldId="523"/>
            <ac:cxnSpMk id="1843" creationId="{F132B7CF-BE00-4DA2-BD7D-DFFB8DE9222F}"/>
          </ac:cxnSpMkLst>
        </pc:cxnChg>
        <pc:cxnChg chg="mod">
          <ac:chgData name="Ragnhild Halvorsrud" userId="917ea340-fd63-490f-a7db-68428d24cf32" providerId="ADAL" clId="{3F26B701-AADC-4668-AAA4-FB7BA2B947B1}" dt="2020-06-19T09:18:56.232" v="5174"/>
          <ac:cxnSpMkLst>
            <pc:docMk/>
            <pc:sldMk cId="2858277977" sldId="523"/>
            <ac:cxnSpMk id="1850" creationId="{FCE81ADB-FEBA-4183-9F37-CB45CB32C218}"/>
          </ac:cxnSpMkLst>
        </pc:cxnChg>
        <pc:cxnChg chg="mod">
          <ac:chgData name="Ragnhild Halvorsrud" userId="917ea340-fd63-490f-a7db-68428d24cf32" providerId="ADAL" clId="{3F26B701-AADC-4668-AAA4-FB7BA2B947B1}" dt="2020-06-19T09:18:56.232" v="5174"/>
          <ac:cxnSpMkLst>
            <pc:docMk/>
            <pc:sldMk cId="2858277977" sldId="523"/>
            <ac:cxnSpMk id="1862" creationId="{B254BB76-EF21-4E6B-BFF9-015F99D8CD93}"/>
          </ac:cxnSpMkLst>
        </pc:cxnChg>
        <pc:cxnChg chg="mod">
          <ac:chgData name="Ragnhild Halvorsrud" userId="917ea340-fd63-490f-a7db-68428d24cf32" providerId="ADAL" clId="{3F26B701-AADC-4668-AAA4-FB7BA2B947B1}" dt="2020-06-19T09:18:56.232" v="5174"/>
          <ac:cxnSpMkLst>
            <pc:docMk/>
            <pc:sldMk cId="2858277977" sldId="523"/>
            <ac:cxnSpMk id="1863" creationId="{53063276-46B0-4945-A834-2D0371D4C7A8}"/>
          </ac:cxnSpMkLst>
        </pc:cxnChg>
        <pc:cxnChg chg="mod">
          <ac:chgData name="Ragnhild Halvorsrud" userId="917ea340-fd63-490f-a7db-68428d24cf32" providerId="ADAL" clId="{3F26B701-AADC-4668-AAA4-FB7BA2B947B1}" dt="2020-06-19T09:18:56.232" v="5174"/>
          <ac:cxnSpMkLst>
            <pc:docMk/>
            <pc:sldMk cId="2858277977" sldId="523"/>
            <ac:cxnSpMk id="1864" creationId="{4D70D0FB-D2AA-4AA7-8291-301CBE11EE1A}"/>
          </ac:cxnSpMkLst>
        </pc:cxnChg>
        <pc:cxnChg chg="mod">
          <ac:chgData name="Ragnhild Halvorsrud" userId="917ea340-fd63-490f-a7db-68428d24cf32" providerId="ADAL" clId="{3F26B701-AADC-4668-AAA4-FB7BA2B947B1}" dt="2020-06-19T09:18:56.232" v="5174"/>
          <ac:cxnSpMkLst>
            <pc:docMk/>
            <pc:sldMk cId="2858277977" sldId="523"/>
            <ac:cxnSpMk id="1865" creationId="{85C94373-8FEB-49D1-AC1E-8CA98083746D}"/>
          </ac:cxnSpMkLst>
        </pc:cxnChg>
        <pc:cxnChg chg="mod">
          <ac:chgData name="Ragnhild Halvorsrud" userId="917ea340-fd63-490f-a7db-68428d24cf32" providerId="ADAL" clId="{3F26B701-AADC-4668-AAA4-FB7BA2B947B1}" dt="2020-06-19T09:18:56.232" v="5174"/>
          <ac:cxnSpMkLst>
            <pc:docMk/>
            <pc:sldMk cId="2858277977" sldId="523"/>
            <ac:cxnSpMk id="1866" creationId="{43662366-3EEA-4964-B80F-F011D48947BC}"/>
          </ac:cxnSpMkLst>
        </pc:cxnChg>
        <pc:cxnChg chg="mod">
          <ac:chgData name="Ragnhild Halvorsrud" userId="917ea340-fd63-490f-a7db-68428d24cf32" providerId="ADAL" clId="{3F26B701-AADC-4668-AAA4-FB7BA2B947B1}" dt="2020-06-19T09:18:56.232" v="5174"/>
          <ac:cxnSpMkLst>
            <pc:docMk/>
            <pc:sldMk cId="2858277977" sldId="523"/>
            <ac:cxnSpMk id="1867" creationId="{495DD9E9-357D-46C2-B1A6-663C564C16C5}"/>
          </ac:cxnSpMkLst>
        </pc:cxnChg>
        <pc:cxnChg chg="mod">
          <ac:chgData name="Ragnhild Halvorsrud" userId="917ea340-fd63-490f-a7db-68428d24cf32" providerId="ADAL" clId="{3F26B701-AADC-4668-AAA4-FB7BA2B947B1}" dt="2020-06-19T09:18:56.232" v="5174"/>
          <ac:cxnSpMkLst>
            <pc:docMk/>
            <pc:sldMk cId="2858277977" sldId="523"/>
            <ac:cxnSpMk id="1868" creationId="{42B9C575-7180-4BDA-AE9A-484A0A30E07D}"/>
          </ac:cxnSpMkLst>
        </pc:cxnChg>
        <pc:cxnChg chg="mod">
          <ac:chgData name="Ragnhild Halvorsrud" userId="917ea340-fd63-490f-a7db-68428d24cf32" providerId="ADAL" clId="{3F26B701-AADC-4668-AAA4-FB7BA2B947B1}" dt="2020-06-19T09:18:56.232" v="5174"/>
          <ac:cxnSpMkLst>
            <pc:docMk/>
            <pc:sldMk cId="2858277977" sldId="523"/>
            <ac:cxnSpMk id="1869" creationId="{479AD03A-55F4-42A7-B2F5-AC60FD057D91}"/>
          </ac:cxnSpMkLst>
        </pc:cxnChg>
        <pc:cxnChg chg="mod">
          <ac:chgData name="Ragnhild Halvorsrud" userId="917ea340-fd63-490f-a7db-68428d24cf32" providerId="ADAL" clId="{3F26B701-AADC-4668-AAA4-FB7BA2B947B1}" dt="2020-06-19T09:18:56.232" v="5174"/>
          <ac:cxnSpMkLst>
            <pc:docMk/>
            <pc:sldMk cId="2858277977" sldId="523"/>
            <ac:cxnSpMk id="1872" creationId="{AE326969-6A8A-41EA-BCE7-F247953BDA61}"/>
          </ac:cxnSpMkLst>
        </pc:cxnChg>
        <pc:cxnChg chg="mod">
          <ac:chgData name="Ragnhild Halvorsrud" userId="917ea340-fd63-490f-a7db-68428d24cf32" providerId="ADAL" clId="{3F26B701-AADC-4668-AAA4-FB7BA2B947B1}" dt="2020-06-19T09:18:56.232" v="5174"/>
          <ac:cxnSpMkLst>
            <pc:docMk/>
            <pc:sldMk cId="2858277977" sldId="523"/>
            <ac:cxnSpMk id="1878" creationId="{8C7EE9DE-3588-4505-83F0-31E2683F56A3}"/>
          </ac:cxnSpMkLst>
        </pc:cxnChg>
        <pc:cxnChg chg="mod">
          <ac:chgData name="Ragnhild Halvorsrud" userId="917ea340-fd63-490f-a7db-68428d24cf32" providerId="ADAL" clId="{3F26B701-AADC-4668-AAA4-FB7BA2B947B1}" dt="2020-06-19T09:18:56.232" v="5174"/>
          <ac:cxnSpMkLst>
            <pc:docMk/>
            <pc:sldMk cId="2858277977" sldId="523"/>
            <ac:cxnSpMk id="1884" creationId="{B9D4BAB8-81B7-446D-86B8-A60DD9167848}"/>
          </ac:cxnSpMkLst>
        </pc:cxnChg>
        <pc:cxnChg chg="mod">
          <ac:chgData name="Ragnhild Halvorsrud" userId="917ea340-fd63-490f-a7db-68428d24cf32" providerId="ADAL" clId="{3F26B701-AADC-4668-AAA4-FB7BA2B947B1}" dt="2020-06-19T09:18:56.232" v="5174"/>
          <ac:cxnSpMkLst>
            <pc:docMk/>
            <pc:sldMk cId="2858277977" sldId="523"/>
            <ac:cxnSpMk id="1890" creationId="{1B8BAE59-4565-4CC2-963E-13E8B063F42D}"/>
          </ac:cxnSpMkLst>
        </pc:cxnChg>
        <pc:cxnChg chg="mod">
          <ac:chgData name="Ragnhild Halvorsrud" userId="917ea340-fd63-490f-a7db-68428d24cf32" providerId="ADAL" clId="{3F26B701-AADC-4668-AAA4-FB7BA2B947B1}" dt="2020-06-19T09:18:56.232" v="5174"/>
          <ac:cxnSpMkLst>
            <pc:docMk/>
            <pc:sldMk cId="2858277977" sldId="523"/>
            <ac:cxnSpMk id="1900" creationId="{0F6BB4D3-37CE-40DC-AD67-C526693BB7D5}"/>
          </ac:cxnSpMkLst>
        </pc:cxnChg>
        <pc:cxnChg chg="mod">
          <ac:chgData name="Ragnhild Halvorsrud" userId="917ea340-fd63-490f-a7db-68428d24cf32" providerId="ADAL" clId="{3F26B701-AADC-4668-AAA4-FB7BA2B947B1}" dt="2020-06-19T09:18:56.232" v="5174"/>
          <ac:cxnSpMkLst>
            <pc:docMk/>
            <pc:sldMk cId="2858277977" sldId="523"/>
            <ac:cxnSpMk id="1901" creationId="{BB662620-9AFC-41D3-A89A-6154652127EE}"/>
          </ac:cxnSpMkLst>
        </pc:cxnChg>
        <pc:cxnChg chg="mod">
          <ac:chgData name="Ragnhild Halvorsrud" userId="917ea340-fd63-490f-a7db-68428d24cf32" providerId="ADAL" clId="{3F26B701-AADC-4668-AAA4-FB7BA2B947B1}" dt="2020-06-19T09:18:56.232" v="5174"/>
          <ac:cxnSpMkLst>
            <pc:docMk/>
            <pc:sldMk cId="2858277977" sldId="523"/>
            <ac:cxnSpMk id="1902" creationId="{3F0AB23B-188D-4F68-BD14-8BC96D56AF00}"/>
          </ac:cxnSpMkLst>
        </pc:cxnChg>
        <pc:cxnChg chg="mod">
          <ac:chgData name="Ragnhild Halvorsrud" userId="917ea340-fd63-490f-a7db-68428d24cf32" providerId="ADAL" clId="{3F26B701-AADC-4668-AAA4-FB7BA2B947B1}" dt="2020-06-19T09:18:56.232" v="5174"/>
          <ac:cxnSpMkLst>
            <pc:docMk/>
            <pc:sldMk cId="2858277977" sldId="523"/>
            <ac:cxnSpMk id="1903" creationId="{B9816285-7169-492D-8D7A-801B6C2CD013}"/>
          </ac:cxnSpMkLst>
        </pc:cxnChg>
        <pc:cxnChg chg="mod">
          <ac:chgData name="Ragnhild Halvorsrud" userId="917ea340-fd63-490f-a7db-68428d24cf32" providerId="ADAL" clId="{3F26B701-AADC-4668-AAA4-FB7BA2B947B1}" dt="2020-06-19T09:18:56.232" v="5174"/>
          <ac:cxnSpMkLst>
            <pc:docMk/>
            <pc:sldMk cId="2858277977" sldId="523"/>
            <ac:cxnSpMk id="1904" creationId="{C1E4259E-5E59-46A3-B5D4-8E78D0DBCCD0}"/>
          </ac:cxnSpMkLst>
        </pc:cxnChg>
        <pc:cxnChg chg="mod">
          <ac:chgData name="Ragnhild Halvorsrud" userId="917ea340-fd63-490f-a7db-68428d24cf32" providerId="ADAL" clId="{3F26B701-AADC-4668-AAA4-FB7BA2B947B1}" dt="2020-06-19T09:18:56.232" v="5174"/>
          <ac:cxnSpMkLst>
            <pc:docMk/>
            <pc:sldMk cId="2858277977" sldId="523"/>
            <ac:cxnSpMk id="1905" creationId="{E74B82EB-60DE-46CD-A34A-5FAAE0D684A3}"/>
          </ac:cxnSpMkLst>
        </pc:cxnChg>
        <pc:cxnChg chg="mod">
          <ac:chgData name="Ragnhild Halvorsrud" userId="917ea340-fd63-490f-a7db-68428d24cf32" providerId="ADAL" clId="{3F26B701-AADC-4668-AAA4-FB7BA2B947B1}" dt="2020-06-19T09:18:56.232" v="5174"/>
          <ac:cxnSpMkLst>
            <pc:docMk/>
            <pc:sldMk cId="2858277977" sldId="523"/>
            <ac:cxnSpMk id="1906" creationId="{E25CBDDB-028C-461F-96A0-4D87C6FF00C9}"/>
          </ac:cxnSpMkLst>
        </pc:cxnChg>
        <pc:cxnChg chg="mod">
          <ac:chgData name="Ragnhild Halvorsrud" userId="917ea340-fd63-490f-a7db-68428d24cf32" providerId="ADAL" clId="{3F26B701-AADC-4668-AAA4-FB7BA2B947B1}" dt="2020-06-19T09:18:56.232" v="5174"/>
          <ac:cxnSpMkLst>
            <pc:docMk/>
            <pc:sldMk cId="2858277977" sldId="523"/>
            <ac:cxnSpMk id="1908" creationId="{CAF38F0E-1C04-47E8-92F6-F85FDD79139F}"/>
          </ac:cxnSpMkLst>
        </pc:cxnChg>
        <pc:cxnChg chg="mod">
          <ac:chgData name="Ragnhild Halvorsrud" userId="917ea340-fd63-490f-a7db-68428d24cf32" providerId="ADAL" clId="{3F26B701-AADC-4668-AAA4-FB7BA2B947B1}" dt="2020-06-19T09:18:56.232" v="5174"/>
          <ac:cxnSpMkLst>
            <pc:docMk/>
            <pc:sldMk cId="2858277977" sldId="523"/>
            <ac:cxnSpMk id="1910" creationId="{816C823D-6672-4B4A-9F5D-6107E0B2A855}"/>
          </ac:cxnSpMkLst>
        </pc:cxnChg>
        <pc:cxnChg chg="mod">
          <ac:chgData name="Ragnhild Halvorsrud" userId="917ea340-fd63-490f-a7db-68428d24cf32" providerId="ADAL" clId="{3F26B701-AADC-4668-AAA4-FB7BA2B947B1}" dt="2020-06-19T09:18:56.232" v="5174"/>
          <ac:cxnSpMkLst>
            <pc:docMk/>
            <pc:sldMk cId="2858277977" sldId="523"/>
            <ac:cxnSpMk id="1911" creationId="{97AD774D-6A01-4C69-9AA6-02315F30D762}"/>
          </ac:cxnSpMkLst>
        </pc:cxnChg>
        <pc:cxnChg chg="mod">
          <ac:chgData name="Ragnhild Halvorsrud" userId="917ea340-fd63-490f-a7db-68428d24cf32" providerId="ADAL" clId="{3F26B701-AADC-4668-AAA4-FB7BA2B947B1}" dt="2020-06-19T09:18:56.232" v="5174"/>
          <ac:cxnSpMkLst>
            <pc:docMk/>
            <pc:sldMk cId="2858277977" sldId="523"/>
            <ac:cxnSpMk id="1914" creationId="{D65F751D-9854-47F5-BBD9-BE4B2B5954C7}"/>
          </ac:cxnSpMkLst>
        </pc:cxnChg>
        <pc:cxnChg chg="mod">
          <ac:chgData name="Ragnhild Halvorsrud" userId="917ea340-fd63-490f-a7db-68428d24cf32" providerId="ADAL" clId="{3F26B701-AADC-4668-AAA4-FB7BA2B947B1}" dt="2020-06-19T09:18:56.232" v="5174"/>
          <ac:cxnSpMkLst>
            <pc:docMk/>
            <pc:sldMk cId="2858277977" sldId="523"/>
            <ac:cxnSpMk id="1915" creationId="{9230DD5E-19D5-4E05-B061-2C90B0C911B6}"/>
          </ac:cxnSpMkLst>
        </pc:cxnChg>
        <pc:cxnChg chg="mod">
          <ac:chgData name="Ragnhild Halvorsrud" userId="917ea340-fd63-490f-a7db-68428d24cf32" providerId="ADAL" clId="{3F26B701-AADC-4668-AAA4-FB7BA2B947B1}" dt="2020-06-19T09:18:56.232" v="5174"/>
          <ac:cxnSpMkLst>
            <pc:docMk/>
            <pc:sldMk cId="2858277977" sldId="523"/>
            <ac:cxnSpMk id="1918" creationId="{62551239-18CD-463B-B58C-DD13CEF6B61D}"/>
          </ac:cxnSpMkLst>
        </pc:cxnChg>
        <pc:cxnChg chg="mod">
          <ac:chgData name="Ragnhild Halvorsrud" userId="917ea340-fd63-490f-a7db-68428d24cf32" providerId="ADAL" clId="{3F26B701-AADC-4668-AAA4-FB7BA2B947B1}" dt="2020-06-19T09:18:56.232" v="5174"/>
          <ac:cxnSpMkLst>
            <pc:docMk/>
            <pc:sldMk cId="2858277977" sldId="523"/>
            <ac:cxnSpMk id="1920" creationId="{2DF68809-E974-443E-BF72-B652235EF793}"/>
          </ac:cxnSpMkLst>
        </pc:cxnChg>
        <pc:cxnChg chg="mod">
          <ac:chgData name="Ragnhild Halvorsrud" userId="917ea340-fd63-490f-a7db-68428d24cf32" providerId="ADAL" clId="{3F26B701-AADC-4668-AAA4-FB7BA2B947B1}" dt="2020-06-19T09:18:56.232" v="5174"/>
          <ac:cxnSpMkLst>
            <pc:docMk/>
            <pc:sldMk cId="2858277977" sldId="523"/>
            <ac:cxnSpMk id="1921" creationId="{6C633DD5-EE79-4AA0-93E4-A269D742C02C}"/>
          </ac:cxnSpMkLst>
        </pc:cxnChg>
        <pc:cxnChg chg="mod">
          <ac:chgData name="Ragnhild Halvorsrud" userId="917ea340-fd63-490f-a7db-68428d24cf32" providerId="ADAL" clId="{3F26B701-AADC-4668-AAA4-FB7BA2B947B1}" dt="2020-06-19T09:18:56.232" v="5174"/>
          <ac:cxnSpMkLst>
            <pc:docMk/>
            <pc:sldMk cId="2858277977" sldId="523"/>
            <ac:cxnSpMk id="1926" creationId="{BC2415F1-99ED-41D7-B63E-E05FD9F30670}"/>
          </ac:cxnSpMkLst>
        </pc:cxnChg>
        <pc:cxnChg chg="mod">
          <ac:chgData name="Ragnhild Halvorsrud" userId="917ea340-fd63-490f-a7db-68428d24cf32" providerId="ADAL" clId="{3F26B701-AADC-4668-AAA4-FB7BA2B947B1}" dt="2020-06-19T09:18:56.232" v="5174"/>
          <ac:cxnSpMkLst>
            <pc:docMk/>
            <pc:sldMk cId="2858277977" sldId="523"/>
            <ac:cxnSpMk id="1927" creationId="{D4DE6910-6F15-4416-A11A-0583C962CCC9}"/>
          </ac:cxnSpMkLst>
        </pc:cxnChg>
        <pc:cxnChg chg="mod">
          <ac:chgData name="Ragnhild Halvorsrud" userId="917ea340-fd63-490f-a7db-68428d24cf32" providerId="ADAL" clId="{3F26B701-AADC-4668-AAA4-FB7BA2B947B1}" dt="2020-06-19T09:18:56.232" v="5174"/>
          <ac:cxnSpMkLst>
            <pc:docMk/>
            <pc:sldMk cId="2858277977" sldId="523"/>
            <ac:cxnSpMk id="1928" creationId="{2B641A56-DD8B-4FFC-95EB-86F69D419FFA}"/>
          </ac:cxnSpMkLst>
        </pc:cxnChg>
        <pc:cxnChg chg="mod">
          <ac:chgData name="Ragnhild Halvorsrud" userId="917ea340-fd63-490f-a7db-68428d24cf32" providerId="ADAL" clId="{3F26B701-AADC-4668-AAA4-FB7BA2B947B1}" dt="2020-06-19T09:18:56.232" v="5174"/>
          <ac:cxnSpMkLst>
            <pc:docMk/>
            <pc:sldMk cId="2858277977" sldId="523"/>
            <ac:cxnSpMk id="1929" creationId="{4663B619-D610-4E98-A1D1-B8B367C0AD27}"/>
          </ac:cxnSpMkLst>
        </pc:cxnChg>
        <pc:cxnChg chg="mod">
          <ac:chgData name="Ragnhild Halvorsrud" userId="917ea340-fd63-490f-a7db-68428d24cf32" providerId="ADAL" clId="{3F26B701-AADC-4668-AAA4-FB7BA2B947B1}" dt="2020-06-19T09:18:56.232" v="5174"/>
          <ac:cxnSpMkLst>
            <pc:docMk/>
            <pc:sldMk cId="2858277977" sldId="523"/>
            <ac:cxnSpMk id="1931" creationId="{EED22D63-EFDF-418D-BE44-CC3A58AFB1CF}"/>
          </ac:cxnSpMkLst>
        </pc:cxnChg>
        <pc:cxnChg chg="mod">
          <ac:chgData name="Ragnhild Halvorsrud" userId="917ea340-fd63-490f-a7db-68428d24cf32" providerId="ADAL" clId="{3F26B701-AADC-4668-AAA4-FB7BA2B947B1}" dt="2020-06-19T09:18:56.232" v="5174"/>
          <ac:cxnSpMkLst>
            <pc:docMk/>
            <pc:sldMk cId="2858277977" sldId="523"/>
            <ac:cxnSpMk id="1933" creationId="{ADC79854-3F70-4AC2-9169-23FE804C164F}"/>
          </ac:cxnSpMkLst>
        </pc:cxnChg>
        <pc:cxnChg chg="mod">
          <ac:chgData name="Ragnhild Halvorsrud" userId="917ea340-fd63-490f-a7db-68428d24cf32" providerId="ADAL" clId="{3F26B701-AADC-4668-AAA4-FB7BA2B947B1}" dt="2020-06-19T09:18:56.232" v="5174"/>
          <ac:cxnSpMkLst>
            <pc:docMk/>
            <pc:sldMk cId="2858277977" sldId="523"/>
            <ac:cxnSpMk id="1934" creationId="{B23990F8-EBCE-4D8B-A433-514BAD4A26E4}"/>
          </ac:cxnSpMkLst>
        </pc:cxnChg>
        <pc:cxnChg chg="mod">
          <ac:chgData name="Ragnhild Halvorsrud" userId="917ea340-fd63-490f-a7db-68428d24cf32" providerId="ADAL" clId="{3F26B701-AADC-4668-AAA4-FB7BA2B947B1}" dt="2020-06-19T09:18:56.232" v="5174"/>
          <ac:cxnSpMkLst>
            <pc:docMk/>
            <pc:sldMk cId="2858277977" sldId="523"/>
            <ac:cxnSpMk id="1938" creationId="{7162E5B7-0E8F-4CC5-B97E-D9C5A1A750B8}"/>
          </ac:cxnSpMkLst>
        </pc:cxnChg>
        <pc:cxnChg chg="mod">
          <ac:chgData name="Ragnhild Halvorsrud" userId="917ea340-fd63-490f-a7db-68428d24cf32" providerId="ADAL" clId="{3F26B701-AADC-4668-AAA4-FB7BA2B947B1}" dt="2020-06-19T09:18:56.232" v="5174"/>
          <ac:cxnSpMkLst>
            <pc:docMk/>
            <pc:sldMk cId="2858277977" sldId="523"/>
            <ac:cxnSpMk id="1942" creationId="{2ED32EA5-D735-4F38-9038-BCAFA4E03D11}"/>
          </ac:cxnSpMkLst>
        </pc:cxnChg>
        <pc:cxnChg chg="mod">
          <ac:chgData name="Ragnhild Halvorsrud" userId="917ea340-fd63-490f-a7db-68428d24cf32" providerId="ADAL" clId="{3F26B701-AADC-4668-AAA4-FB7BA2B947B1}" dt="2020-06-19T09:18:56.232" v="5174"/>
          <ac:cxnSpMkLst>
            <pc:docMk/>
            <pc:sldMk cId="2858277977" sldId="523"/>
            <ac:cxnSpMk id="1943" creationId="{4618C126-32A9-48FA-AF66-915355D49267}"/>
          </ac:cxnSpMkLst>
        </pc:cxnChg>
        <pc:cxnChg chg="mod">
          <ac:chgData name="Ragnhild Halvorsrud" userId="917ea340-fd63-490f-a7db-68428d24cf32" providerId="ADAL" clId="{3F26B701-AADC-4668-AAA4-FB7BA2B947B1}" dt="2020-06-19T09:18:56.232" v="5174"/>
          <ac:cxnSpMkLst>
            <pc:docMk/>
            <pc:sldMk cId="2858277977" sldId="523"/>
            <ac:cxnSpMk id="1944" creationId="{111397B1-22C3-4642-8BC9-CAD8E60280AD}"/>
          </ac:cxnSpMkLst>
        </pc:cxnChg>
        <pc:cxnChg chg="mod">
          <ac:chgData name="Ragnhild Halvorsrud" userId="917ea340-fd63-490f-a7db-68428d24cf32" providerId="ADAL" clId="{3F26B701-AADC-4668-AAA4-FB7BA2B947B1}" dt="2020-06-19T09:18:56.232" v="5174"/>
          <ac:cxnSpMkLst>
            <pc:docMk/>
            <pc:sldMk cId="2858277977" sldId="523"/>
            <ac:cxnSpMk id="1947" creationId="{AC1E9CEF-D4BA-47BB-8231-D318B9283E20}"/>
          </ac:cxnSpMkLst>
        </pc:cxnChg>
        <pc:cxnChg chg="mod">
          <ac:chgData name="Ragnhild Halvorsrud" userId="917ea340-fd63-490f-a7db-68428d24cf32" providerId="ADAL" clId="{3F26B701-AADC-4668-AAA4-FB7BA2B947B1}" dt="2020-06-19T09:18:56.232" v="5174"/>
          <ac:cxnSpMkLst>
            <pc:docMk/>
            <pc:sldMk cId="2858277977" sldId="523"/>
            <ac:cxnSpMk id="1948" creationId="{A2EE8324-E5F4-433F-AEEE-938D943AD9D9}"/>
          </ac:cxnSpMkLst>
        </pc:cxnChg>
        <pc:cxnChg chg="mod">
          <ac:chgData name="Ragnhild Halvorsrud" userId="917ea340-fd63-490f-a7db-68428d24cf32" providerId="ADAL" clId="{3F26B701-AADC-4668-AAA4-FB7BA2B947B1}" dt="2020-06-19T09:18:56.232" v="5174"/>
          <ac:cxnSpMkLst>
            <pc:docMk/>
            <pc:sldMk cId="2858277977" sldId="523"/>
            <ac:cxnSpMk id="1949" creationId="{69C3E382-5BFA-4457-AAFD-1E50574EAE8A}"/>
          </ac:cxnSpMkLst>
        </pc:cxnChg>
        <pc:cxnChg chg="mod">
          <ac:chgData name="Ragnhild Halvorsrud" userId="917ea340-fd63-490f-a7db-68428d24cf32" providerId="ADAL" clId="{3F26B701-AADC-4668-AAA4-FB7BA2B947B1}" dt="2020-06-19T09:18:56.232" v="5174"/>
          <ac:cxnSpMkLst>
            <pc:docMk/>
            <pc:sldMk cId="2858277977" sldId="523"/>
            <ac:cxnSpMk id="1951" creationId="{C2349B60-9CFE-471E-B8AD-3C8482F8D66E}"/>
          </ac:cxnSpMkLst>
        </pc:cxnChg>
        <pc:cxnChg chg="mod">
          <ac:chgData name="Ragnhild Halvorsrud" userId="917ea340-fd63-490f-a7db-68428d24cf32" providerId="ADAL" clId="{3F26B701-AADC-4668-AAA4-FB7BA2B947B1}" dt="2020-06-19T09:18:56.232" v="5174"/>
          <ac:cxnSpMkLst>
            <pc:docMk/>
            <pc:sldMk cId="2858277977" sldId="523"/>
            <ac:cxnSpMk id="1952" creationId="{61B6BF7D-532D-4A30-A2B4-1F6D4E709F74}"/>
          </ac:cxnSpMkLst>
        </pc:cxnChg>
        <pc:cxnChg chg="mod">
          <ac:chgData name="Ragnhild Halvorsrud" userId="917ea340-fd63-490f-a7db-68428d24cf32" providerId="ADAL" clId="{3F26B701-AADC-4668-AAA4-FB7BA2B947B1}" dt="2020-06-19T09:18:56.232" v="5174"/>
          <ac:cxnSpMkLst>
            <pc:docMk/>
            <pc:sldMk cId="2858277977" sldId="523"/>
            <ac:cxnSpMk id="1954" creationId="{6D05EC77-A343-44DC-87DF-9BB86C5FAD1E}"/>
          </ac:cxnSpMkLst>
        </pc:cxnChg>
        <pc:cxnChg chg="mod">
          <ac:chgData name="Ragnhild Halvorsrud" userId="917ea340-fd63-490f-a7db-68428d24cf32" providerId="ADAL" clId="{3F26B701-AADC-4668-AAA4-FB7BA2B947B1}" dt="2020-06-19T09:18:56.232" v="5174"/>
          <ac:cxnSpMkLst>
            <pc:docMk/>
            <pc:sldMk cId="2858277977" sldId="523"/>
            <ac:cxnSpMk id="1958" creationId="{085506A8-78C3-4D2D-BFB0-CFAF2493DAC8}"/>
          </ac:cxnSpMkLst>
        </pc:cxnChg>
        <pc:cxnChg chg="mod">
          <ac:chgData name="Ragnhild Halvorsrud" userId="917ea340-fd63-490f-a7db-68428d24cf32" providerId="ADAL" clId="{3F26B701-AADC-4668-AAA4-FB7BA2B947B1}" dt="2020-06-19T09:18:56.232" v="5174"/>
          <ac:cxnSpMkLst>
            <pc:docMk/>
            <pc:sldMk cId="2858277977" sldId="523"/>
            <ac:cxnSpMk id="1959" creationId="{21BFE08A-319D-48A6-8CEC-D7B2BDC809D2}"/>
          </ac:cxnSpMkLst>
        </pc:cxnChg>
        <pc:cxnChg chg="mod">
          <ac:chgData name="Ragnhild Halvorsrud" userId="917ea340-fd63-490f-a7db-68428d24cf32" providerId="ADAL" clId="{3F26B701-AADC-4668-AAA4-FB7BA2B947B1}" dt="2020-06-19T09:18:56.232" v="5174"/>
          <ac:cxnSpMkLst>
            <pc:docMk/>
            <pc:sldMk cId="2858277977" sldId="523"/>
            <ac:cxnSpMk id="1961" creationId="{FA8A1312-3CAD-4BC4-A381-832DF8231845}"/>
          </ac:cxnSpMkLst>
        </pc:cxnChg>
        <pc:cxnChg chg="mod">
          <ac:chgData name="Ragnhild Halvorsrud" userId="917ea340-fd63-490f-a7db-68428d24cf32" providerId="ADAL" clId="{3F26B701-AADC-4668-AAA4-FB7BA2B947B1}" dt="2020-06-19T09:18:56.232" v="5174"/>
          <ac:cxnSpMkLst>
            <pc:docMk/>
            <pc:sldMk cId="2858277977" sldId="523"/>
            <ac:cxnSpMk id="1963" creationId="{CBE419CD-7E46-4CA9-9826-75B98BEB293F}"/>
          </ac:cxnSpMkLst>
        </pc:cxnChg>
        <pc:cxnChg chg="mod">
          <ac:chgData name="Ragnhild Halvorsrud" userId="917ea340-fd63-490f-a7db-68428d24cf32" providerId="ADAL" clId="{3F26B701-AADC-4668-AAA4-FB7BA2B947B1}" dt="2020-06-19T09:18:56.232" v="5174"/>
          <ac:cxnSpMkLst>
            <pc:docMk/>
            <pc:sldMk cId="2858277977" sldId="523"/>
            <ac:cxnSpMk id="1967" creationId="{FB545A2F-FF38-4FBD-B80B-0FC78677EF8E}"/>
          </ac:cxnSpMkLst>
        </pc:cxnChg>
        <pc:cxnChg chg="mod">
          <ac:chgData name="Ragnhild Halvorsrud" userId="917ea340-fd63-490f-a7db-68428d24cf32" providerId="ADAL" clId="{3F26B701-AADC-4668-AAA4-FB7BA2B947B1}" dt="2020-06-19T09:18:56.232" v="5174"/>
          <ac:cxnSpMkLst>
            <pc:docMk/>
            <pc:sldMk cId="2858277977" sldId="523"/>
            <ac:cxnSpMk id="1969" creationId="{849DF614-6229-4CAF-B2FD-9900FC5F67C1}"/>
          </ac:cxnSpMkLst>
        </pc:cxnChg>
        <pc:cxnChg chg="mod">
          <ac:chgData name="Ragnhild Halvorsrud" userId="917ea340-fd63-490f-a7db-68428d24cf32" providerId="ADAL" clId="{3F26B701-AADC-4668-AAA4-FB7BA2B947B1}" dt="2020-06-19T09:18:56.232" v="5174"/>
          <ac:cxnSpMkLst>
            <pc:docMk/>
            <pc:sldMk cId="2858277977" sldId="523"/>
            <ac:cxnSpMk id="1970" creationId="{45D07986-794C-41D3-ACD8-6BEE44938683}"/>
          </ac:cxnSpMkLst>
        </pc:cxnChg>
        <pc:cxnChg chg="mod">
          <ac:chgData name="Ragnhild Halvorsrud" userId="917ea340-fd63-490f-a7db-68428d24cf32" providerId="ADAL" clId="{3F26B701-AADC-4668-AAA4-FB7BA2B947B1}" dt="2020-06-19T09:18:56.232" v="5174"/>
          <ac:cxnSpMkLst>
            <pc:docMk/>
            <pc:sldMk cId="2858277977" sldId="523"/>
            <ac:cxnSpMk id="1971" creationId="{31860A59-9984-4EE4-9732-71CC5078B98C}"/>
          </ac:cxnSpMkLst>
        </pc:cxnChg>
        <pc:cxnChg chg="mod">
          <ac:chgData name="Ragnhild Halvorsrud" userId="917ea340-fd63-490f-a7db-68428d24cf32" providerId="ADAL" clId="{3F26B701-AADC-4668-AAA4-FB7BA2B947B1}" dt="2020-06-19T09:18:56.232" v="5174"/>
          <ac:cxnSpMkLst>
            <pc:docMk/>
            <pc:sldMk cId="2858277977" sldId="523"/>
            <ac:cxnSpMk id="1974" creationId="{2B1873FD-DC38-497D-9FC9-17FFD8B6C8B9}"/>
          </ac:cxnSpMkLst>
        </pc:cxnChg>
        <pc:cxnChg chg="mod">
          <ac:chgData name="Ragnhild Halvorsrud" userId="917ea340-fd63-490f-a7db-68428d24cf32" providerId="ADAL" clId="{3F26B701-AADC-4668-AAA4-FB7BA2B947B1}" dt="2020-06-19T09:18:56.232" v="5174"/>
          <ac:cxnSpMkLst>
            <pc:docMk/>
            <pc:sldMk cId="2858277977" sldId="523"/>
            <ac:cxnSpMk id="1975" creationId="{40BB265C-2636-4D65-BCE0-DA3C930DE13F}"/>
          </ac:cxnSpMkLst>
        </pc:cxnChg>
        <pc:cxnChg chg="mod">
          <ac:chgData name="Ragnhild Halvorsrud" userId="917ea340-fd63-490f-a7db-68428d24cf32" providerId="ADAL" clId="{3F26B701-AADC-4668-AAA4-FB7BA2B947B1}" dt="2020-06-19T09:18:56.232" v="5174"/>
          <ac:cxnSpMkLst>
            <pc:docMk/>
            <pc:sldMk cId="2858277977" sldId="523"/>
            <ac:cxnSpMk id="1976" creationId="{E0C13537-0B17-4281-BFCD-582E704F7995}"/>
          </ac:cxnSpMkLst>
        </pc:cxnChg>
        <pc:cxnChg chg="mod">
          <ac:chgData name="Ragnhild Halvorsrud" userId="917ea340-fd63-490f-a7db-68428d24cf32" providerId="ADAL" clId="{3F26B701-AADC-4668-AAA4-FB7BA2B947B1}" dt="2020-06-19T09:18:56.232" v="5174"/>
          <ac:cxnSpMkLst>
            <pc:docMk/>
            <pc:sldMk cId="2858277977" sldId="523"/>
            <ac:cxnSpMk id="1977" creationId="{B9EB333E-229E-4AB8-AD9D-A3917BE146CF}"/>
          </ac:cxnSpMkLst>
        </pc:cxnChg>
        <pc:cxnChg chg="mod">
          <ac:chgData name="Ragnhild Halvorsrud" userId="917ea340-fd63-490f-a7db-68428d24cf32" providerId="ADAL" clId="{3F26B701-AADC-4668-AAA4-FB7BA2B947B1}" dt="2020-06-19T09:18:56.232" v="5174"/>
          <ac:cxnSpMkLst>
            <pc:docMk/>
            <pc:sldMk cId="2858277977" sldId="523"/>
            <ac:cxnSpMk id="1978" creationId="{6915ED2D-48D8-45A8-8BA1-6A30AFEDEA37}"/>
          </ac:cxnSpMkLst>
        </pc:cxnChg>
        <pc:cxnChg chg="mod">
          <ac:chgData name="Ragnhild Halvorsrud" userId="917ea340-fd63-490f-a7db-68428d24cf32" providerId="ADAL" clId="{3F26B701-AADC-4668-AAA4-FB7BA2B947B1}" dt="2020-06-19T09:18:56.232" v="5174"/>
          <ac:cxnSpMkLst>
            <pc:docMk/>
            <pc:sldMk cId="2858277977" sldId="523"/>
            <ac:cxnSpMk id="1979" creationId="{9F5CE9BB-38AE-4C63-AC5B-CA198BBC53FF}"/>
          </ac:cxnSpMkLst>
        </pc:cxnChg>
        <pc:cxnChg chg="mod">
          <ac:chgData name="Ragnhild Halvorsrud" userId="917ea340-fd63-490f-a7db-68428d24cf32" providerId="ADAL" clId="{3F26B701-AADC-4668-AAA4-FB7BA2B947B1}" dt="2020-06-19T09:18:56.232" v="5174"/>
          <ac:cxnSpMkLst>
            <pc:docMk/>
            <pc:sldMk cId="2858277977" sldId="523"/>
            <ac:cxnSpMk id="1980" creationId="{54BFD975-1FFE-43FC-8EA5-AB96E4909AFB}"/>
          </ac:cxnSpMkLst>
        </pc:cxnChg>
        <pc:cxnChg chg="mod">
          <ac:chgData name="Ragnhild Halvorsrud" userId="917ea340-fd63-490f-a7db-68428d24cf32" providerId="ADAL" clId="{3F26B701-AADC-4668-AAA4-FB7BA2B947B1}" dt="2020-06-19T09:18:56.232" v="5174"/>
          <ac:cxnSpMkLst>
            <pc:docMk/>
            <pc:sldMk cId="2858277977" sldId="523"/>
            <ac:cxnSpMk id="1981" creationId="{6CFE8174-3A2B-4565-9D2A-35D52BEDB039}"/>
          </ac:cxnSpMkLst>
        </pc:cxnChg>
        <pc:cxnChg chg="mod">
          <ac:chgData name="Ragnhild Halvorsrud" userId="917ea340-fd63-490f-a7db-68428d24cf32" providerId="ADAL" clId="{3F26B701-AADC-4668-AAA4-FB7BA2B947B1}" dt="2020-06-19T09:18:56.232" v="5174"/>
          <ac:cxnSpMkLst>
            <pc:docMk/>
            <pc:sldMk cId="2858277977" sldId="523"/>
            <ac:cxnSpMk id="1982" creationId="{8063685A-67F7-4073-BE22-EEF5385D6E84}"/>
          </ac:cxnSpMkLst>
        </pc:cxnChg>
        <pc:cxnChg chg="mod">
          <ac:chgData name="Ragnhild Halvorsrud" userId="917ea340-fd63-490f-a7db-68428d24cf32" providerId="ADAL" clId="{3F26B701-AADC-4668-AAA4-FB7BA2B947B1}" dt="2020-06-19T09:18:56.232" v="5174"/>
          <ac:cxnSpMkLst>
            <pc:docMk/>
            <pc:sldMk cId="2858277977" sldId="523"/>
            <ac:cxnSpMk id="1983" creationId="{A7249C67-3323-4C79-A05E-DBE49BB680FE}"/>
          </ac:cxnSpMkLst>
        </pc:cxnChg>
        <pc:cxnChg chg="mod">
          <ac:chgData name="Ragnhild Halvorsrud" userId="917ea340-fd63-490f-a7db-68428d24cf32" providerId="ADAL" clId="{3F26B701-AADC-4668-AAA4-FB7BA2B947B1}" dt="2020-06-19T09:18:56.232" v="5174"/>
          <ac:cxnSpMkLst>
            <pc:docMk/>
            <pc:sldMk cId="2858277977" sldId="523"/>
            <ac:cxnSpMk id="1984" creationId="{C0ED2165-1327-4FE4-9FFC-33EAE497D626}"/>
          </ac:cxnSpMkLst>
        </pc:cxnChg>
        <pc:cxnChg chg="mod">
          <ac:chgData name="Ragnhild Halvorsrud" userId="917ea340-fd63-490f-a7db-68428d24cf32" providerId="ADAL" clId="{3F26B701-AADC-4668-AAA4-FB7BA2B947B1}" dt="2020-06-19T09:18:56.232" v="5174"/>
          <ac:cxnSpMkLst>
            <pc:docMk/>
            <pc:sldMk cId="2858277977" sldId="523"/>
            <ac:cxnSpMk id="1986" creationId="{0ED01220-22EF-47A6-BC1C-4935707F4FEC}"/>
          </ac:cxnSpMkLst>
        </pc:cxnChg>
        <pc:cxnChg chg="mod">
          <ac:chgData name="Ragnhild Halvorsrud" userId="917ea340-fd63-490f-a7db-68428d24cf32" providerId="ADAL" clId="{3F26B701-AADC-4668-AAA4-FB7BA2B947B1}" dt="2020-06-19T09:18:56.232" v="5174"/>
          <ac:cxnSpMkLst>
            <pc:docMk/>
            <pc:sldMk cId="2858277977" sldId="523"/>
            <ac:cxnSpMk id="1990" creationId="{30CE9F2E-97A9-495A-AC7C-E0D9ACA76F2D}"/>
          </ac:cxnSpMkLst>
        </pc:cxnChg>
        <pc:cxnChg chg="mod">
          <ac:chgData name="Ragnhild Halvorsrud" userId="917ea340-fd63-490f-a7db-68428d24cf32" providerId="ADAL" clId="{3F26B701-AADC-4668-AAA4-FB7BA2B947B1}" dt="2020-06-19T09:18:56.232" v="5174"/>
          <ac:cxnSpMkLst>
            <pc:docMk/>
            <pc:sldMk cId="2858277977" sldId="523"/>
            <ac:cxnSpMk id="1994" creationId="{7CCD4E93-661B-4E6A-B341-ECCF1D33CE75}"/>
          </ac:cxnSpMkLst>
        </pc:cxnChg>
        <pc:cxnChg chg="mod">
          <ac:chgData name="Ragnhild Halvorsrud" userId="917ea340-fd63-490f-a7db-68428d24cf32" providerId="ADAL" clId="{3F26B701-AADC-4668-AAA4-FB7BA2B947B1}" dt="2020-06-19T09:18:56.232" v="5174"/>
          <ac:cxnSpMkLst>
            <pc:docMk/>
            <pc:sldMk cId="2858277977" sldId="523"/>
            <ac:cxnSpMk id="1997" creationId="{93CD6CF0-4205-4F9E-8AFF-B5EB3DB73E2B}"/>
          </ac:cxnSpMkLst>
        </pc:cxnChg>
        <pc:cxnChg chg="mod">
          <ac:chgData name="Ragnhild Halvorsrud" userId="917ea340-fd63-490f-a7db-68428d24cf32" providerId="ADAL" clId="{3F26B701-AADC-4668-AAA4-FB7BA2B947B1}" dt="2020-06-19T09:18:56.232" v="5174"/>
          <ac:cxnSpMkLst>
            <pc:docMk/>
            <pc:sldMk cId="2858277977" sldId="523"/>
            <ac:cxnSpMk id="1998" creationId="{4F338AFB-E030-4719-B9E5-F84F601889CA}"/>
          </ac:cxnSpMkLst>
        </pc:cxnChg>
        <pc:cxnChg chg="mod">
          <ac:chgData name="Ragnhild Halvorsrud" userId="917ea340-fd63-490f-a7db-68428d24cf32" providerId="ADAL" clId="{3F26B701-AADC-4668-AAA4-FB7BA2B947B1}" dt="2020-06-19T09:18:56.232" v="5174"/>
          <ac:cxnSpMkLst>
            <pc:docMk/>
            <pc:sldMk cId="2858277977" sldId="523"/>
            <ac:cxnSpMk id="2006" creationId="{ACFCC38A-FC96-4383-BC2A-9C8B4E5AD92A}"/>
          </ac:cxnSpMkLst>
        </pc:cxnChg>
        <pc:cxnChg chg="mod">
          <ac:chgData name="Ragnhild Halvorsrud" userId="917ea340-fd63-490f-a7db-68428d24cf32" providerId="ADAL" clId="{3F26B701-AADC-4668-AAA4-FB7BA2B947B1}" dt="2020-06-19T09:18:56.232" v="5174"/>
          <ac:cxnSpMkLst>
            <pc:docMk/>
            <pc:sldMk cId="2858277977" sldId="523"/>
            <ac:cxnSpMk id="2014" creationId="{C4B02D14-160A-4FAD-AE64-AB26E8CBB37C}"/>
          </ac:cxnSpMkLst>
        </pc:cxnChg>
        <pc:cxnChg chg="mod">
          <ac:chgData name="Ragnhild Halvorsrud" userId="917ea340-fd63-490f-a7db-68428d24cf32" providerId="ADAL" clId="{3F26B701-AADC-4668-AAA4-FB7BA2B947B1}" dt="2020-06-19T09:18:56.232" v="5174"/>
          <ac:cxnSpMkLst>
            <pc:docMk/>
            <pc:sldMk cId="2858277977" sldId="523"/>
            <ac:cxnSpMk id="2022" creationId="{F9232543-288D-4FA6-BD2B-6D219AA3CD14}"/>
          </ac:cxnSpMkLst>
        </pc:cxnChg>
        <pc:cxnChg chg="mod">
          <ac:chgData name="Ragnhild Halvorsrud" userId="917ea340-fd63-490f-a7db-68428d24cf32" providerId="ADAL" clId="{3F26B701-AADC-4668-AAA4-FB7BA2B947B1}" dt="2020-06-19T09:18:56.232" v="5174"/>
          <ac:cxnSpMkLst>
            <pc:docMk/>
            <pc:sldMk cId="2858277977" sldId="523"/>
            <ac:cxnSpMk id="2030" creationId="{87C20101-B952-43ED-895B-CDBBD455D597}"/>
          </ac:cxnSpMkLst>
        </pc:cxnChg>
        <pc:cxnChg chg="mod">
          <ac:chgData name="Ragnhild Halvorsrud" userId="917ea340-fd63-490f-a7db-68428d24cf32" providerId="ADAL" clId="{3F26B701-AADC-4668-AAA4-FB7BA2B947B1}" dt="2020-06-19T09:18:56.232" v="5174"/>
          <ac:cxnSpMkLst>
            <pc:docMk/>
            <pc:sldMk cId="2858277977" sldId="523"/>
            <ac:cxnSpMk id="2043" creationId="{A262B05F-43F5-4B75-95F8-E5AA5994CBFC}"/>
          </ac:cxnSpMkLst>
        </pc:cxnChg>
        <pc:cxnChg chg="mod">
          <ac:chgData name="Ragnhild Halvorsrud" userId="917ea340-fd63-490f-a7db-68428d24cf32" providerId="ADAL" clId="{3F26B701-AADC-4668-AAA4-FB7BA2B947B1}" dt="2020-06-19T09:18:56.232" v="5174"/>
          <ac:cxnSpMkLst>
            <pc:docMk/>
            <pc:sldMk cId="2858277977" sldId="523"/>
            <ac:cxnSpMk id="2044" creationId="{7986E106-643A-4AF2-A295-0259C1E9F706}"/>
          </ac:cxnSpMkLst>
        </pc:cxnChg>
        <pc:cxnChg chg="mod">
          <ac:chgData name="Ragnhild Halvorsrud" userId="917ea340-fd63-490f-a7db-68428d24cf32" providerId="ADAL" clId="{3F26B701-AADC-4668-AAA4-FB7BA2B947B1}" dt="2020-06-19T09:18:56.232" v="5174"/>
          <ac:cxnSpMkLst>
            <pc:docMk/>
            <pc:sldMk cId="2858277977" sldId="523"/>
            <ac:cxnSpMk id="2045" creationId="{B48E518B-0BBD-4F35-B4A8-4B2ACAF3C0B6}"/>
          </ac:cxnSpMkLst>
        </pc:cxnChg>
        <pc:cxnChg chg="mod">
          <ac:chgData name="Ragnhild Halvorsrud" userId="917ea340-fd63-490f-a7db-68428d24cf32" providerId="ADAL" clId="{3F26B701-AADC-4668-AAA4-FB7BA2B947B1}" dt="2020-06-19T09:18:56.232" v="5174"/>
          <ac:cxnSpMkLst>
            <pc:docMk/>
            <pc:sldMk cId="2858277977" sldId="523"/>
            <ac:cxnSpMk id="2046" creationId="{5256F425-53CC-49F8-A83D-A0E9E5112CF1}"/>
          </ac:cxnSpMkLst>
        </pc:cxnChg>
        <pc:cxnChg chg="mod">
          <ac:chgData name="Ragnhild Halvorsrud" userId="917ea340-fd63-490f-a7db-68428d24cf32" providerId="ADAL" clId="{3F26B701-AADC-4668-AAA4-FB7BA2B947B1}" dt="2020-06-19T09:18:56.232" v="5174"/>
          <ac:cxnSpMkLst>
            <pc:docMk/>
            <pc:sldMk cId="2858277977" sldId="523"/>
            <ac:cxnSpMk id="2047" creationId="{066A093B-AAFE-4959-A71D-FA670964554A}"/>
          </ac:cxnSpMkLst>
        </pc:cxnChg>
        <pc:cxnChg chg="mod">
          <ac:chgData name="Ragnhild Halvorsrud" userId="917ea340-fd63-490f-a7db-68428d24cf32" providerId="ADAL" clId="{3F26B701-AADC-4668-AAA4-FB7BA2B947B1}" dt="2020-06-19T09:18:56.232" v="5174"/>
          <ac:cxnSpMkLst>
            <pc:docMk/>
            <pc:sldMk cId="2858277977" sldId="523"/>
            <ac:cxnSpMk id="2048" creationId="{F982FD39-704A-4843-BAB6-DA373FC6A32F}"/>
          </ac:cxnSpMkLst>
        </pc:cxnChg>
        <pc:cxnChg chg="mod">
          <ac:chgData name="Ragnhild Halvorsrud" userId="917ea340-fd63-490f-a7db-68428d24cf32" providerId="ADAL" clId="{3F26B701-AADC-4668-AAA4-FB7BA2B947B1}" dt="2020-06-19T09:18:56.232" v="5174"/>
          <ac:cxnSpMkLst>
            <pc:docMk/>
            <pc:sldMk cId="2858277977" sldId="523"/>
            <ac:cxnSpMk id="2049" creationId="{C9AA6EED-6C8E-43E1-A82D-1B947FD1EA88}"/>
          </ac:cxnSpMkLst>
        </pc:cxnChg>
        <pc:cxnChg chg="mod">
          <ac:chgData name="Ragnhild Halvorsrud" userId="917ea340-fd63-490f-a7db-68428d24cf32" providerId="ADAL" clId="{3F26B701-AADC-4668-AAA4-FB7BA2B947B1}" dt="2020-06-19T09:18:56.232" v="5174"/>
          <ac:cxnSpMkLst>
            <pc:docMk/>
            <pc:sldMk cId="2858277977" sldId="523"/>
            <ac:cxnSpMk id="2050" creationId="{2FAC276C-E870-4B77-AFF1-4A24A599A68F}"/>
          </ac:cxnSpMkLst>
        </pc:cxnChg>
        <pc:cxnChg chg="mod">
          <ac:chgData name="Ragnhild Halvorsrud" userId="917ea340-fd63-490f-a7db-68428d24cf32" providerId="ADAL" clId="{3F26B701-AADC-4668-AAA4-FB7BA2B947B1}" dt="2020-06-19T09:18:56.232" v="5174"/>
          <ac:cxnSpMkLst>
            <pc:docMk/>
            <pc:sldMk cId="2858277977" sldId="523"/>
            <ac:cxnSpMk id="2051" creationId="{F8AE5D91-3B57-45CB-B168-3C8D0836ABBB}"/>
          </ac:cxnSpMkLst>
        </pc:cxnChg>
        <pc:cxnChg chg="mod">
          <ac:chgData name="Ragnhild Halvorsrud" userId="917ea340-fd63-490f-a7db-68428d24cf32" providerId="ADAL" clId="{3F26B701-AADC-4668-AAA4-FB7BA2B947B1}" dt="2020-06-19T09:18:56.232" v="5174"/>
          <ac:cxnSpMkLst>
            <pc:docMk/>
            <pc:sldMk cId="2858277977" sldId="523"/>
            <ac:cxnSpMk id="2060" creationId="{0AF2F991-70A9-4070-BAFC-301BA20A87C6}"/>
          </ac:cxnSpMkLst>
        </pc:cxnChg>
        <pc:cxnChg chg="mod">
          <ac:chgData name="Ragnhild Halvorsrud" userId="917ea340-fd63-490f-a7db-68428d24cf32" providerId="ADAL" clId="{3F26B701-AADC-4668-AAA4-FB7BA2B947B1}" dt="2020-06-19T09:18:56.232" v="5174"/>
          <ac:cxnSpMkLst>
            <pc:docMk/>
            <pc:sldMk cId="2858277977" sldId="523"/>
            <ac:cxnSpMk id="2069" creationId="{BB9F0648-5752-48F0-9E15-90201678A187}"/>
          </ac:cxnSpMkLst>
        </pc:cxnChg>
        <pc:cxnChg chg="mod">
          <ac:chgData name="Ragnhild Halvorsrud" userId="917ea340-fd63-490f-a7db-68428d24cf32" providerId="ADAL" clId="{3F26B701-AADC-4668-AAA4-FB7BA2B947B1}" dt="2020-06-19T09:18:56.232" v="5174"/>
          <ac:cxnSpMkLst>
            <pc:docMk/>
            <pc:sldMk cId="2858277977" sldId="523"/>
            <ac:cxnSpMk id="2078" creationId="{0AF29E17-9738-404D-A1B9-541849D377EC}"/>
          </ac:cxnSpMkLst>
        </pc:cxnChg>
        <pc:cxnChg chg="mod">
          <ac:chgData name="Ragnhild Halvorsrud" userId="917ea340-fd63-490f-a7db-68428d24cf32" providerId="ADAL" clId="{3F26B701-AADC-4668-AAA4-FB7BA2B947B1}" dt="2020-06-19T09:18:56.232" v="5174"/>
          <ac:cxnSpMkLst>
            <pc:docMk/>
            <pc:sldMk cId="2858277977" sldId="523"/>
            <ac:cxnSpMk id="2087" creationId="{CB4A40DF-1F89-47A7-B360-690CC0B792F8}"/>
          </ac:cxnSpMkLst>
        </pc:cxnChg>
        <pc:cxnChg chg="mod">
          <ac:chgData name="Ragnhild Halvorsrud" userId="917ea340-fd63-490f-a7db-68428d24cf32" providerId="ADAL" clId="{3F26B701-AADC-4668-AAA4-FB7BA2B947B1}" dt="2020-06-19T09:18:56.232" v="5174"/>
          <ac:cxnSpMkLst>
            <pc:docMk/>
            <pc:sldMk cId="2858277977" sldId="523"/>
            <ac:cxnSpMk id="2096" creationId="{8B43AB97-8E76-4EC5-BDDE-1DDC213DB56E}"/>
          </ac:cxnSpMkLst>
        </pc:cxnChg>
        <pc:cxnChg chg="mod">
          <ac:chgData name="Ragnhild Halvorsrud" userId="917ea340-fd63-490f-a7db-68428d24cf32" providerId="ADAL" clId="{3F26B701-AADC-4668-AAA4-FB7BA2B947B1}" dt="2020-06-19T09:18:56.232" v="5174"/>
          <ac:cxnSpMkLst>
            <pc:docMk/>
            <pc:sldMk cId="2858277977" sldId="523"/>
            <ac:cxnSpMk id="2111" creationId="{DF3A775F-3BCF-4CBD-858C-02E5AEF6DDFE}"/>
          </ac:cxnSpMkLst>
        </pc:cxnChg>
        <pc:cxnChg chg="mod">
          <ac:chgData name="Ragnhild Halvorsrud" userId="917ea340-fd63-490f-a7db-68428d24cf32" providerId="ADAL" clId="{3F26B701-AADC-4668-AAA4-FB7BA2B947B1}" dt="2020-06-19T09:18:56.232" v="5174"/>
          <ac:cxnSpMkLst>
            <pc:docMk/>
            <pc:sldMk cId="2858277977" sldId="523"/>
            <ac:cxnSpMk id="2112" creationId="{EABDE48B-B02B-4E6A-A430-1018DE9BACA4}"/>
          </ac:cxnSpMkLst>
        </pc:cxnChg>
        <pc:cxnChg chg="mod">
          <ac:chgData name="Ragnhild Halvorsrud" userId="917ea340-fd63-490f-a7db-68428d24cf32" providerId="ADAL" clId="{3F26B701-AADC-4668-AAA4-FB7BA2B947B1}" dt="2020-06-19T09:18:56.232" v="5174"/>
          <ac:cxnSpMkLst>
            <pc:docMk/>
            <pc:sldMk cId="2858277977" sldId="523"/>
            <ac:cxnSpMk id="2113" creationId="{BFF6EBC9-1930-4C7A-A39B-0E40873CF160}"/>
          </ac:cxnSpMkLst>
        </pc:cxnChg>
        <pc:cxnChg chg="mod">
          <ac:chgData name="Ragnhild Halvorsrud" userId="917ea340-fd63-490f-a7db-68428d24cf32" providerId="ADAL" clId="{3F26B701-AADC-4668-AAA4-FB7BA2B947B1}" dt="2020-06-19T09:18:56.232" v="5174"/>
          <ac:cxnSpMkLst>
            <pc:docMk/>
            <pc:sldMk cId="2858277977" sldId="523"/>
            <ac:cxnSpMk id="2114" creationId="{2757AD7E-9876-4F16-84EF-5DC1ABEA86D9}"/>
          </ac:cxnSpMkLst>
        </pc:cxnChg>
        <pc:cxnChg chg="mod">
          <ac:chgData name="Ragnhild Halvorsrud" userId="917ea340-fd63-490f-a7db-68428d24cf32" providerId="ADAL" clId="{3F26B701-AADC-4668-AAA4-FB7BA2B947B1}" dt="2020-06-19T09:18:56.232" v="5174"/>
          <ac:cxnSpMkLst>
            <pc:docMk/>
            <pc:sldMk cId="2858277977" sldId="523"/>
            <ac:cxnSpMk id="2115" creationId="{C441C1D8-E074-4205-AC1D-7F052EF6DD59}"/>
          </ac:cxnSpMkLst>
        </pc:cxnChg>
        <pc:cxnChg chg="mod">
          <ac:chgData name="Ragnhild Halvorsrud" userId="917ea340-fd63-490f-a7db-68428d24cf32" providerId="ADAL" clId="{3F26B701-AADC-4668-AAA4-FB7BA2B947B1}" dt="2020-06-19T09:18:56.232" v="5174"/>
          <ac:cxnSpMkLst>
            <pc:docMk/>
            <pc:sldMk cId="2858277977" sldId="523"/>
            <ac:cxnSpMk id="2116" creationId="{B6025678-AE7E-4991-A97C-626DB0DA75A4}"/>
          </ac:cxnSpMkLst>
        </pc:cxnChg>
        <pc:cxnChg chg="mod">
          <ac:chgData name="Ragnhild Halvorsrud" userId="917ea340-fd63-490f-a7db-68428d24cf32" providerId="ADAL" clId="{3F26B701-AADC-4668-AAA4-FB7BA2B947B1}" dt="2020-06-19T09:18:56.232" v="5174"/>
          <ac:cxnSpMkLst>
            <pc:docMk/>
            <pc:sldMk cId="2858277977" sldId="523"/>
            <ac:cxnSpMk id="2117" creationId="{986D4ADE-6A39-4515-A935-C13183965181}"/>
          </ac:cxnSpMkLst>
        </pc:cxnChg>
        <pc:cxnChg chg="mod">
          <ac:chgData name="Ragnhild Halvorsrud" userId="917ea340-fd63-490f-a7db-68428d24cf32" providerId="ADAL" clId="{3F26B701-AADC-4668-AAA4-FB7BA2B947B1}" dt="2020-06-19T09:18:56.232" v="5174"/>
          <ac:cxnSpMkLst>
            <pc:docMk/>
            <pc:sldMk cId="2858277977" sldId="523"/>
            <ac:cxnSpMk id="2118" creationId="{C1C67EE2-64C2-40E3-8DD8-498E15445D94}"/>
          </ac:cxnSpMkLst>
        </pc:cxnChg>
        <pc:cxnChg chg="mod">
          <ac:chgData name="Ragnhild Halvorsrud" userId="917ea340-fd63-490f-a7db-68428d24cf32" providerId="ADAL" clId="{3F26B701-AADC-4668-AAA4-FB7BA2B947B1}" dt="2020-06-19T09:18:56.232" v="5174"/>
          <ac:cxnSpMkLst>
            <pc:docMk/>
            <pc:sldMk cId="2858277977" sldId="523"/>
            <ac:cxnSpMk id="2119" creationId="{EB1CF5AD-2F2A-41EE-9E93-D1B120E3C431}"/>
          </ac:cxnSpMkLst>
        </pc:cxnChg>
        <pc:cxnChg chg="mod">
          <ac:chgData name="Ragnhild Halvorsrud" userId="917ea340-fd63-490f-a7db-68428d24cf32" providerId="ADAL" clId="{3F26B701-AADC-4668-AAA4-FB7BA2B947B1}" dt="2020-06-19T09:18:56.232" v="5174"/>
          <ac:cxnSpMkLst>
            <pc:docMk/>
            <pc:sldMk cId="2858277977" sldId="523"/>
            <ac:cxnSpMk id="2120" creationId="{730855A4-BA10-4C01-B188-B9AE7160C704}"/>
          </ac:cxnSpMkLst>
        </pc:cxnChg>
        <pc:cxnChg chg="add del mod">
          <ac:chgData name="Ragnhild Halvorsrud" userId="917ea340-fd63-490f-a7db-68428d24cf32" providerId="ADAL" clId="{3F26B701-AADC-4668-AAA4-FB7BA2B947B1}" dt="2020-06-19T16:51:23.863" v="12455" actId="478"/>
          <ac:cxnSpMkLst>
            <pc:docMk/>
            <pc:sldMk cId="2858277977" sldId="523"/>
            <ac:cxnSpMk id="2124" creationId="{66FDA1A8-81BF-4755-90D8-E64276F5D43E}"/>
          </ac:cxnSpMkLst>
        </pc:cxnChg>
        <pc:cxnChg chg="add del mod">
          <ac:chgData name="Ragnhild Halvorsrud" userId="917ea340-fd63-490f-a7db-68428d24cf32" providerId="ADAL" clId="{3F26B701-AADC-4668-AAA4-FB7BA2B947B1}" dt="2020-06-19T16:51:23.863" v="12455" actId="478"/>
          <ac:cxnSpMkLst>
            <pc:docMk/>
            <pc:sldMk cId="2858277977" sldId="523"/>
            <ac:cxnSpMk id="2132" creationId="{9DB1B4E6-3076-4156-9749-0043AC4C5C69}"/>
          </ac:cxnSpMkLst>
        </pc:cxnChg>
      </pc:sldChg>
      <pc:sldChg chg="addSp delSp modSp add del mod addAnim delAnim modAnim modNotes">
        <pc:chgData name="Ragnhild Halvorsrud" userId="917ea340-fd63-490f-a7db-68428d24cf32" providerId="ADAL" clId="{3F26B701-AADC-4668-AAA4-FB7BA2B947B1}" dt="2020-06-19T10:32:25.559" v="8528" actId="47"/>
        <pc:sldMkLst>
          <pc:docMk/>
          <pc:sldMk cId="2152147282" sldId="524"/>
        </pc:sldMkLst>
        <pc:spChg chg="mod">
          <ac:chgData name="Ragnhild Halvorsrud" userId="917ea340-fd63-490f-a7db-68428d24cf32" providerId="ADAL" clId="{3F26B701-AADC-4668-AAA4-FB7BA2B947B1}" dt="2020-06-19T09:50:34.655" v="7572" actId="6549"/>
          <ac:spMkLst>
            <pc:docMk/>
            <pc:sldMk cId="2152147282" sldId="524"/>
            <ac:spMk id="5" creationId="{380A23CE-5815-4E08-B771-0889B994DC7C}"/>
          </ac:spMkLst>
        </pc:spChg>
        <pc:spChg chg="del mod">
          <ac:chgData name="Ragnhild Halvorsrud" userId="917ea340-fd63-490f-a7db-68428d24cf32" providerId="ADAL" clId="{3F26B701-AADC-4668-AAA4-FB7BA2B947B1}" dt="2020-06-19T10:31:52.800" v="8526" actId="478"/>
          <ac:spMkLst>
            <pc:docMk/>
            <pc:sldMk cId="2152147282" sldId="524"/>
            <ac:spMk id="6" creationId="{9B259E65-8C90-4F0C-8E9B-6E8A0A6C0E6E}"/>
          </ac:spMkLst>
        </pc:spChg>
        <pc:spChg chg="del mod">
          <ac:chgData name="Ragnhild Halvorsrud" userId="917ea340-fd63-490f-a7db-68428d24cf32" providerId="ADAL" clId="{3F26B701-AADC-4668-AAA4-FB7BA2B947B1}" dt="2020-06-19T10:31:52.800" v="8526" actId="478"/>
          <ac:spMkLst>
            <pc:docMk/>
            <pc:sldMk cId="2152147282" sldId="524"/>
            <ac:spMk id="8" creationId="{A190216D-3D82-4C4A-BBBC-58568D4C80B8}"/>
          </ac:spMkLst>
        </pc:spChg>
        <pc:spChg chg="del mod">
          <ac:chgData name="Ragnhild Halvorsrud" userId="917ea340-fd63-490f-a7db-68428d24cf32" providerId="ADAL" clId="{3F26B701-AADC-4668-AAA4-FB7BA2B947B1}" dt="2020-06-19T10:31:52.800" v="8526" actId="478"/>
          <ac:spMkLst>
            <pc:docMk/>
            <pc:sldMk cId="2152147282" sldId="524"/>
            <ac:spMk id="9" creationId="{42B57A26-CA19-4A12-A954-F49F71795306}"/>
          </ac:spMkLst>
        </pc:spChg>
        <pc:spChg chg="del mod">
          <ac:chgData name="Ragnhild Halvorsrud" userId="917ea340-fd63-490f-a7db-68428d24cf32" providerId="ADAL" clId="{3F26B701-AADC-4668-AAA4-FB7BA2B947B1}" dt="2020-06-19T10:31:52.800" v="8526" actId="478"/>
          <ac:spMkLst>
            <pc:docMk/>
            <pc:sldMk cId="2152147282" sldId="524"/>
            <ac:spMk id="10" creationId="{AA27A2F3-248E-49F3-AE20-5B255C593A47}"/>
          </ac:spMkLst>
        </pc:spChg>
        <pc:spChg chg="mod">
          <ac:chgData name="Ragnhild Halvorsrud" userId="917ea340-fd63-490f-a7db-68428d24cf32" providerId="ADAL" clId="{3F26B701-AADC-4668-AAA4-FB7BA2B947B1}" dt="2020-06-19T10:02:24.908" v="8213" actId="1076"/>
          <ac:spMkLst>
            <pc:docMk/>
            <pc:sldMk cId="2152147282" sldId="524"/>
            <ac:spMk id="16" creationId="{6B5AEB99-B3F1-4FE2-8188-97CC8BA63C15}"/>
          </ac:spMkLst>
        </pc:spChg>
        <pc:spChg chg="mod">
          <ac:chgData name="Ragnhild Halvorsrud" userId="917ea340-fd63-490f-a7db-68428d24cf32" providerId="ADAL" clId="{3F26B701-AADC-4668-AAA4-FB7BA2B947B1}" dt="2020-06-19T10:02:24.908" v="8213" actId="1076"/>
          <ac:spMkLst>
            <pc:docMk/>
            <pc:sldMk cId="2152147282" sldId="524"/>
            <ac:spMk id="17" creationId="{9E115B4F-3FF0-4743-879C-D0B52D661C3B}"/>
          </ac:spMkLst>
        </pc:spChg>
        <pc:spChg chg="mod">
          <ac:chgData name="Ragnhild Halvorsrud" userId="917ea340-fd63-490f-a7db-68428d24cf32" providerId="ADAL" clId="{3F26B701-AADC-4668-AAA4-FB7BA2B947B1}" dt="2020-06-19T10:02:24.908" v="8213" actId="1076"/>
          <ac:spMkLst>
            <pc:docMk/>
            <pc:sldMk cId="2152147282" sldId="524"/>
            <ac:spMk id="18" creationId="{15341CD3-D124-4708-B146-913EA0EC86D2}"/>
          </ac:spMkLst>
        </pc:spChg>
        <pc:spChg chg="mod">
          <ac:chgData name="Ragnhild Halvorsrud" userId="917ea340-fd63-490f-a7db-68428d24cf32" providerId="ADAL" clId="{3F26B701-AADC-4668-AAA4-FB7BA2B947B1}" dt="2020-06-19T10:02:24.908" v="8213" actId="1076"/>
          <ac:spMkLst>
            <pc:docMk/>
            <pc:sldMk cId="2152147282" sldId="524"/>
            <ac:spMk id="19" creationId="{6D4BC493-2179-4EE7-A1CD-A8CEA3E95156}"/>
          </ac:spMkLst>
        </pc:spChg>
        <pc:spChg chg="mod">
          <ac:chgData name="Ragnhild Halvorsrud" userId="917ea340-fd63-490f-a7db-68428d24cf32" providerId="ADAL" clId="{3F26B701-AADC-4668-AAA4-FB7BA2B947B1}" dt="2020-06-19T10:02:24.908" v="8213" actId="1076"/>
          <ac:spMkLst>
            <pc:docMk/>
            <pc:sldMk cId="2152147282" sldId="524"/>
            <ac:spMk id="22" creationId="{2A8B4CAF-E113-4C1B-950E-0AAEAD4C715F}"/>
          </ac:spMkLst>
        </pc:spChg>
        <pc:spChg chg="mod">
          <ac:chgData name="Ragnhild Halvorsrud" userId="917ea340-fd63-490f-a7db-68428d24cf32" providerId="ADAL" clId="{3F26B701-AADC-4668-AAA4-FB7BA2B947B1}" dt="2020-06-19T10:02:24.908" v="8213" actId="1076"/>
          <ac:spMkLst>
            <pc:docMk/>
            <pc:sldMk cId="2152147282" sldId="524"/>
            <ac:spMk id="23" creationId="{59A258F2-FB2B-4E0A-9412-F1EA0CDB2DE8}"/>
          </ac:spMkLst>
        </pc:spChg>
        <pc:spChg chg="mod">
          <ac:chgData name="Ragnhild Halvorsrud" userId="917ea340-fd63-490f-a7db-68428d24cf32" providerId="ADAL" clId="{3F26B701-AADC-4668-AAA4-FB7BA2B947B1}" dt="2020-06-19T10:02:24.908" v="8213" actId="1076"/>
          <ac:spMkLst>
            <pc:docMk/>
            <pc:sldMk cId="2152147282" sldId="524"/>
            <ac:spMk id="25" creationId="{311B6CC1-EB95-43B7-B897-5CC69DBB5F51}"/>
          </ac:spMkLst>
        </pc:spChg>
        <pc:spChg chg="mod">
          <ac:chgData name="Ragnhild Halvorsrud" userId="917ea340-fd63-490f-a7db-68428d24cf32" providerId="ADAL" clId="{3F26B701-AADC-4668-AAA4-FB7BA2B947B1}" dt="2020-06-19T10:02:24.908" v="8213" actId="1076"/>
          <ac:spMkLst>
            <pc:docMk/>
            <pc:sldMk cId="2152147282" sldId="524"/>
            <ac:spMk id="26" creationId="{C989C700-7DEC-43D2-8462-314C2ABB3F01}"/>
          </ac:spMkLst>
        </pc:spChg>
        <pc:spChg chg="mod">
          <ac:chgData name="Ragnhild Halvorsrud" userId="917ea340-fd63-490f-a7db-68428d24cf32" providerId="ADAL" clId="{3F26B701-AADC-4668-AAA4-FB7BA2B947B1}" dt="2020-06-19T10:02:17.523" v="8212" actId="1076"/>
          <ac:spMkLst>
            <pc:docMk/>
            <pc:sldMk cId="2152147282" sldId="524"/>
            <ac:spMk id="27" creationId="{5FB78D8D-ABE7-4848-B610-DEB9CE106385}"/>
          </ac:spMkLst>
        </pc:spChg>
        <pc:spChg chg="mod">
          <ac:chgData name="Ragnhild Halvorsrud" userId="917ea340-fd63-490f-a7db-68428d24cf32" providerId="ADAL" clId="{3F26B701-AADC-4668-AAA4-FB7BA2B947B1}" dt="2020-06-19T10:02:24.908" v="8213" actId="1076"/>
          <ac:spMkLst>
            <pc:docMk/>
            <pc:sldMk cId="2152147282" sldId="524"/>
            <ac:spMk id="28" creationId="{4E568EFA-E977-4FFC-9183-81F04C8806BD}"/>
          </ac:spMkLst>
        </pc:spChg>
        <pc:spChg chg="mod">
          <ac:chgData name="Ragnhild Halvorsrud" userId="917ea340-fd63-490f-a7db-68428d24cf32" providerId="ADAL" clId="{3F26B701-AADC-4668-AAA4-FB7BA2B947B1}" dt="2020-06-19T10:02:24.908" v="8213" actId="1076"/>
          <ac:spMkLst>
            <pc:docMk/>
            <pc:sldMk cId="2152147282" sldId="524"/>
            <ac:spMk id="31" creationId="{15C1A4A5-80A1-4919-AD34-08054FD238EF}"/>
          </ac:spMkLst>
        </pc:spChg>
        <pc:spChg chg="mod">
          <ac:chgData name="Ragnhild Halvorsrud" userId="917ea340-fd63-490f-a7db-68428d24cf32" providerId="ADAL" clId="{3F26B701-AADC-4668-AAA4-FB7BA2B947B1}" dt="2020-06-19T10:02:24.908" v="8213" actId="1076"/>
          <ac:spMkLst>
            <pc:docMk/>
            <pc:sldMk cId="2152147282" sldId="524"/>
            <ac:spMk id="32" creationId="{E59E22A2-B0A0-44AB-9794-F1213459E682}"/>
          </ac:spMkLst>
        </pc:spChg>
        <pc:spChg chg="mod">
          <ac:chgData name="Ragnhild Halvorsrud" userId="917ea340-fd63-490f-a7db-68428d24cf32" providerId="ADAL" clId="{3F26B701-AADC-4668-AAA4-FB7BA2B947B1}" dt="2020-06-19T10:02:24.908" v="8213" actId="1076"/>
          <ac:spMkLst>
            <pc:docMk/>
            <pc:sldMk cId="2152147282" sldId="524"/>
            <ac:spMk id="33" creationId="{237A53DD-5142-4BBC-88A8-3C4FF70C65EC}"/>
          </ac:spMkLst>
        </pc:spChg>
        <pc:spChg chg="mod">
          <ac:chgData name="Ragnhild Halvorsrud" userId="917ea340-fd63-490f-a7db-68428d24cf32" providerId="ADAL" clId="{3F26B701-AADC-4668-AAA4-FB7BA2B947B1}" dt="2020-06-19T10:02:24.908" v="8213" actId="1076"/>
          <ac:spMkLst>
            <pc:docMk/>
            <pc:sldMk cId="2152147282" sldId="524"/>
            <ac:spMk id="34" creationId="{72A2CB0F-1982-4332-9C69-3BA8D5FF7675}"/>
          </ac:spMkLst>
        </pc:spChg>
        <pc:spChg chg="mod">
          <ac:chgData name="Ragnhild Halvorsrud" userId="917ea340-fd63-490f-a7db-68428d24cf32" providerId="ADAL" clId="{3F26B701-AADC-4668-AAA4-FB7BA2B947B1}" dt="2020-06-19T10:02:24.908" v="8213" actId="1076"/>
          <ac:spMkLst>
            <pc:docMk/>
            <pc:sldMk cId="2152147282" sldId="524"/>
            <ac:spMk id="35" creationId="{753449AB-7D8D-48F4-85FC-ACB2E9CE8641}"/>
          </ac:spMkLst>
        </pc:spChg>
        <pc:spChg chg="mod">
          <ac:chgData name="Ragnhild Halvorsrud" userId="917ea340-fd63-490f-a7db-68428d24cf32" providerId="ADAL" clId="{3F26B701-AADC-4668-AAA4-FB7BA2B947B1}" dt="2020-06-19T10:02:24.908" v="8213" actId="1076"/>
          <ac:spMkLst>
            <pc:docMk/>
            <pc:sldMk cId="2152147282" sldId="524"/>
            <ac:spMk id="36" creationId="{802E15C9-9B9B-4BC3-8A54-6799C1F36FD0}"/>
          </ac:spMkLst>
        </pc:spChg>
        <pc:spChg chg="add mod">
          <ac:chgData name="Ragnhild Halvorsrud" userId="917ea340-fd63-490f-a7db-68428d24cf32" providerId="ADAL" clId="{3F26B701-AADC-4668-AAA4-FB7BA2B947B1}" dt="2020-06-19T10:03:28.713" v="8303" actId="6549"/>
          <ac:spMkLst>
            <pc:docMk/>
            <pc:sldMk cId="2152147282" sldId="524"/>
            <ac:spMk id="51" creationId="{EBC8C63A-4D09-4430-80A5-37D400E44E69}"/>
          </ac:spMkLst>
        </pc:spChg>
        <pc:spChg chg="del mod">
          <ac:chgData name="Ragnhild Halvorsrud" userId="917ea340-fd63-490f-a7db-68428d24cf32" providerId="ADAL" clId="{3F26B701-AADC-4668-AAA4-FB7BA2B947B1}" dt="2020-06-19T10:31:56.063" v="8527" actId="478"/>
          <ac:spMkLst>
            <pc:docMk/>
            <pc:sldMk cId="2152147282" sldId="524"/>
            <ac:spMk id="58" creationId="{B86B1E97-FDE9-493F-B345-27F1197CDED2}"/>
          </ac:spMkLst>
        </pc:spChg>
        <pc:spChg chg="add del mod">
          <ac:chgData name="Ragnhild Halvorsrud" userId="917ea340-fd63-490f-a7db-68428d24cf32" providerId="ADAL" clId="{3F26B701-AADC-4668-AAA4-FB7BA2B947B1}" dt="2020-06-19T10:31:52.800" v="8526" actId="478"/>
          <ac:spMkLst>
            <pc:docMk/>
            <pc:sldMk cId="2152147282" sldId="524"/>
            <ac:spMk id="59" creationId="{0711F59F-6D42-40CF-83F0-8A94B2E2A4AE}"/>
          </ac:spMkLst>
        </pc:spChg>
        <pc:spChg chg="del mod">
          <ac:chgData name="Ragnhild Halvorsrud" userId="917ea340-fd63-490f-a7db-68428d24cf32" providerId="ADAL" clId="{3F26B701-AADC-4668-AAA4-FB7BA2B947B1}" dt="2020-06-19T09:55:27.021" v="7723" actId="478"/>
          <ac:spMkLst>
            <pc:docMk/>
            <pc:sldMk cId="2152147282" sldId="524"/>
            <ac:spMk id="60" creationId="{79479B73-EB8F-4CC8-A562-7BCE1BF828F6}"/>
          </ac:spMkLst>
        </pc:spChg>
        <pc:spChg chg="del mod">
          <ac:chgData name="Ragnhild Halvorsrud" userId="917ea340-fd63-490f-a7db-68428d24cf32" providerId="ADAL" clId="{3F26B701-AADC-4668-AAA4-FB7BA2B947B1}" dt="2020-06-19T09:55:27.021" v="7723" actId="478"/>
          <ac:spMkLst>
            <pc:docMk/>
            <pc:sldMk cId="2152147282" sldId="524"/>
            <ac:spMk id="61" creationId="{587F9274-6D87-42F9-9DDA-3C935B60DACC}"/>
          </ac:spMkLst>
        </pc:spChg>
        <pc:spChg chg="del mod">
          <ac:chgData name="Ragnhild Halvorsrud" userId="917ea340-fd63-490f-a7db-68428d24cf32" providerId="ADAL" clId="{3F26B701-AADC-4668-AAA4-FB7BA2B947B1}" dt="2020-06-19T10:31:52.800" v="8526" actId="478"/>
          <ac:spMkLst>
            <pc:docMk/>
            <pc:sldMk cId="2152147282" sldId="524"/>
            <ac:spMk id="62" creationId="{EE724ED9-5697-42EE-B859-761F3502ED38}"/>
          </ac:spMkLst>
        </pc:spChg>
        <pc:spChg chg="del mod">
          <ac:chgData name="Ragnhild Halvorsrud" userId="917ea340-fd63-490f-a7db-68428d24cf32" providerId="ADAL" clId="{3F26B701-AADC-4668-AAA4-FB7BA2B947B1}" dt="2020-06-19T10:31:52.800" v="8526" actId="478"/>
          <ac:spMkLst>
            <pc:docMk/>
            <pc:sldMk cId="2152147282" sldId="524"/>
            <ac:spMk id="63" creationId="{5EA71ED2-28DC-41EE-9999-2FF81A4ECBDB}"/>
          </ac:spMkLst>
        </pc:spChg>
        <pc:spChg chg="del mod">
          <ac:chgData name="Ragnhild Halvorsrud" userId="917ea340-fd63-490f-a7db-68428d24cf32" providerId="ADAL" clId="{3F26B701-AADC-4668-AAA4-FB7BA2B947B1}" dt="2020-06-19T10:31:52.800" v="8526" actId="478"/>
          <ac:spMkLst>
            <pc:docMk/>
            <pc:sldMk cId="2152147282" sldId="524"/>
            <ac:spMk id="64" creationId="{87E8EFC7-13F9-455F-BE90-AB4D864DEB6F}"/>
          </ac:spMkLst>
        </pc:spChg>
        <pc:spChg chg="del mod">
          <ac:chgData name="Ragnhild Halvorsrud" userId="917ea340-fd63-490f-a7db-68428d24cf32" providerId="ADAL" clId="{3F26B701-AADC-4668-AAA4-FB7BA2B947B1}" dt="2020-06-19T10:31:52.800" v="8526" actId="478"/>
          <ac:spMkLst>
            <pc:docMk/>
            <pc:sldMk cId="2152147282" sldId="524"/>
            <ac:spMk id="66" creationId="{FE3D94E1-411C-4824-90ED-C0DC3E64945C}"/>
          </ac:spMkLst>
        </pc:spChg>
        <pc:spChg chg="del mod">
          <ac:chgData name="Ragnhild Halvorsrud" userId="917ea340-fd63-490f-a7db-68428d24cf32" providerId="ADAL" clId="{3F26B701-AADC-4668-AAA4-FB7BA2B947B1}" dt="2020-06-19T09:55:28.996" v="7724" actId="478"/>
          <ac:spMkLst>
            <pc:docMk/>
            <pc:sldMk cId="2152147282" sldId="524"/>
            <ac:spMk id="69" creationId="{9D15D3B2-A243-437D-AA45-8220C667AEE3}"/>
          </ac:spMkLst>
        </pc:spChg>
        <pc:spChg chg="del mod">
          <ac:chgData name="Ragnhild Halvorsrud" userId="917ea340-fd63-490f-a7db-68428d24cf32" providerId="ADAL" clId="{3F26B701-AADC-4668-AAA4-FB7BA2B947B1}" dt="2020-06-19T09:55:27.021" v="7723" actId="478"/>
          <ac:spMkLst>
            <pc:docMk/>
            <pc:sldMk cId="2152147282" sldId="524"/>
            <ac:spMk id="71" creationId="{0A3D97DF-F597-44AE-A905-5462AE044F41}"/>
          </ac:spMkLst>
        </pc:spChg>
        <pc:spChg chg="del mod">
          <ac:chgData name="Ragnhild Halvorsrud" userId="917ea340-fd63-490f-a7db-68428d24cf32" providerId="ADAL" clId="{3F26B701-AADC-4668-AAA4-FB7BA2B947B1}" dt="2020-06-19T09:55:27.021" v="7723" actId="478"/>
          <ac:spMkLst>
            <pc:docMk/>
            <pc:sldMk cId="2152147282" sldId="524"/>
            <ac:spMk id="72" creationId="{C5FE77CF-E474-40E0-9DE1-FBB2FC09FCB1}"/>
          </ac:spMkLst>
        </pc:spChg>
        <pc:spChg chg="del mod">
          <ac:chgData name="Ragnhild Halvorsrud" userId="917ea340-fd63-490f-a7db-68428d24cf32" providerId="ADAL" clId="{3F26B701-AADC-4668-AAA4-FB7BA2B947B1}" dt="2020-06-19T10:31:52.800" v="8526" actId="478"/>
          <ac:spMkLst>
            <pc:docMk/>
            <pc:sldMk cId="2152147282" sldId="524"/>
            <ac:spMk id="74" creationId="{80A3FC2D-0B23-4BC8-9310-F32A4789AA65}"/>
          </ac:spMkLst>
        </pc:spChg>
        <pc:spChg chg="add del mod">
          <ac:chgData name="Ragnhild Halvorsrud" userId="917ea340-fd63-490f-a7db-68428d24cf32" providerId="ADAL" clId="{3F26B701-AADC-4668-AAA4-FB7BA2B947B1}" dt="2020-06-19T09:58:24.666" v="7819" actId="478"/>
          <ac:spMkLst>
            <pc:docMk/>
            <pc:sldMk cId="2152147282" sldId="524"/>
            <ac:spMk id="75" creationId="{F08EC5EF-CFC8-40DA-A5E4-9CDA11B37A93}"/>
          </ac:spMkLst>
        </pc:spChg>
        <pc:spChg chg="add del mod">
          <ac:chgData name="Ragnhild Halvorsrud" userId="917ea340-fd63-490f-a7db-68428d24cf32" providerId="ADAL" clId="{3F26B701-AADC-4668-AAA4-FB7BA2B947B1}" dt="2020-06-19T09:55:51.282" v="7727" actId="478"/>
          <ac:spMkLst>
            <pc:docMk/>
            <pc:sldMk cId="2152147282" sldId="524"/>
            <ac:spMk id="76" creationId="{BEE0ECF3-59C9-43A2-820B-AEA2A76698E0}"/>
          </ac:spMkLst>
        </pc:spChg>
        <pc:spChg chg="add del mod">
          <ac:chgData name="Ragnhild Halvorsrud" userId="917ea340-fd63-490f-a7db-68428d24cf32" providerId="ADAL" clId="{3F26B701-AADC-4668-AAA4-FB7BA2B947B1}" dt="2020-06-19T10:31:52.800" v="8526" actId="478"/>
          <ac:spMkLst>
            <pc:docMk/>
            <pc:sldMk cId="2152147282" sldId="524"/>
            <ac:spMk id="77" creationId="{6662011D-1432-4915-A6F8-3D5829F29ABF}"/>
          </ac:spMkLst>
        </pc:spChg>
        <pc:spChg chg="add del mod">
          <ac:chgData name="Ragnhild Halvorsrud" userId="917ea340-fd63-490f-a7db-68428d24cf32" providerId="ADAL" clId="{3F26B701-AADC-4668-AAA4-FB7BA2B947B1}" dt="2020-06-19T10:31:52.800" v="8526" actId="478"/>
          <ac:spMkLst>
            <pc:docMk/>
            <pc:sldMk cId="2152147282" sldId="524"/>
            <ac:spMk id="78" creationId="{AA3C5CCA-73C3-4B72-A978-6727A463C870}"/>
          </ac:spMkLst>
        </pc:spChg>
        <pc:spChg chg="add del mod">
          <ac:chgData name="Ragnhild Halvorsrud" userId="917ea340-fd63-490f-a7db-68428d24cf32" providerId="ADAL" clId="{3F26B701-AADC-4668-AAA4-FB7BA2B947B1}" dt="2020-06-19T09:55:42.076" v="7726" actId="478"/>
          <ac:spMkLst>
            <pc:docMk/>
            <pc:sldMk cId="2152147282" sldId="524"/>
            <ac:spMk id="79" creationId="{0B362DD2-1E02-42E3-96AD-292461FBF902}"/>
          </ac:spMkLst>
        </pc:spChg>
        <pc:spChg chg="add del mod">
          <ac:chgData name="Ragnhild Halvorsrud" userId="917ea340-fd63-490f-a7db-68428d24cf32" providerId="ADAL" clId="{3F26B701-AADC-4668-AAA4-FB7BA2B947B1}" dt="2020-06-19T09:55:42.076" v="7726" actId="478"/>
          <ac:spMkLst>
            <pc:docMk/>
            <pc:sldMk cId="2152147282" sldId="524"/>
            <ac:spMk id="80" creationId="{77AB70AB-312A-47AA-8859-D18A6ADBC585}"/>
          </ac:spMkLst>
        </pc:spChg>
        <pc:spChg chg="add del mod">
          <ac:chgData name="Ragnhild Halvorsrud" userId="917ea340-fd63-490f-a7db-68428d24cf32" providerId="ADAL" clId="{3F26B701-AADC-4668-AAA4-FB7BA2B947B1}" dt="2020-06-19T10:31:52.800" v="8526" actId="478"/>
          <ac:spMkLst>
            <pc:docMk/>
            <pc:sldMk cId="2152147282" sldId="524"/>
            <ac:spMk id="81" creationId="{B8B87033-F5F9-4D2F-9130-AD3F3D8A1A87}"/>
          </ac:spMkLst>
        </pc:spChg>
        <pc:spChg chg="add del mod">
          <ac:chgData name="Ragnhild Halvorsrud" userId="917ea340-fd63-490f-a7db-68428d24cf32" providerId="ADAL" clId="{3F26B701-AADC-4668-AAA4-FB7BA2B947B1}" dt="2020-06-19T10:31:52.800" v="8526" actId="478"/>
          <ac:spMkLst>
            <pc:docMk/>
            <pc:sldMk cId="2152147282" sldId="524"/>
            <ac:spMk id="83" creationId="{EABEE498-D945-4BC1-9144-EFA107CF7B39}"/>
          </ac:spMkLst>
        </pc:spChg>
        <pc:spChg chg="add del mod">
          <ac:chgData name="Ragnhild Halvorsrud" userId="917ea340-fd63-490f-a7db-68428d24cf32" providerId="ADAL" clId="{3F26B701-AADC-4668-AAA4-FB7BA2B947B1}" dt="2020-06-19T10:31:52.800" v="8526" actId="478"/>
          <ac:spMkLst>
            <pc:docMk/>
            <pc:sldMk cId="2152147282" sldId="524"/>
            <ac:spMk id="86" creationId="{1D9B6CA1-A14B-4B94-B981-84579F764F9E}"/>
          </ac:spMkLst>
        </pc:spChg>
        <pc:spChg chg="add del mod">
          <ac:chgData name="Ragnhild Halvorsrud" userId="917ea340-fd63-490f-a7db-68428d24cf32" providerId="ADAL" clId="{3F26B701-AADC-4668-AAA4-FB7BA2B947B1}" dt="2020-06-19T10:31:52.800" v="8526" actId="478"/>
          <ac:spMkLst>
            <pc:docMk/>
            <pc:sldMk cId="2152147282" sldId="524"/>
            <ac:spMk id="88" creationId="{B60B6737-0398-4717-BFBE-3B3EEF24FED1}"/>
          </ac:spMkLst>
        </pc:spChg>
        <pc:spChg chg="add del mod">
          <ac:chgData name="Ragnhild Halvorsrud" userId="917ea340-fd63-490f-a7db-68428d24cf32" providerId="ADAL" clId="{3F26B701-AADC-4668-AAA4-FB7BA2B947B1}" dt="2020-06-19T10:31:52.800" v="8526" actId="478"/>
          <ac:spMkLst>
            <pc:docMk/>
            <pc:sldMk cId="2152147282" sldId="524"/>
            <ac:spMk id="89" creationId="{E9ED30AD-907B-454B-BBA3-4FC0F0B2A159}"/>
          </ac:spMkLst>
        </pc:spChg>
        <pc:spChg chg="add del mod">
          <ac:chgData name="Ragnhild Halvorsrud" userId="917ea340-fd63-490f-a7db-68428d24cf32" providerId="ADAL" clId="{3F26B701-AADC-4668-AAA4-FB7BA2B947B1}" dt="2020-06-19T10:31:52.800" v="8526" actId="478"/>
          <ac:spMkLst>
            <pc:docMk/>
            <pc:sldMk cId="2152147282" sldId="524"/>
            <ac:spMk id="91" creationId="{6B6D59A5-97AE-4102-9B06-E8AD6858CB54}"/>
          </ac:spMkLst>
        </pc:spChg>
        <pc:spChg chg="add del mod">
          <ac:chgData name="Ragnhild Halvorsrud" userId="917ea340-fd63-490f-a7db-68428d24cf32" providerId="ADAL" clId="{3F26B701-AADC-4668-AAA4-FB7BA2B947B1}" dt="2020-06-19T10:31:52.800" v="8526" actId="478"/>
          <ac:spMkLst>
            <pc:docMk/>
            <pc:sldMk cId="2152147282" sldId="524"/>
            <ac:spMk id="92" creationId="{FCC5607E-76F0-419E-9CA2-BD6E7C475DAB}"/>
          </ac:spMkLst>
        </pc:spChg>
        <pc:spChg chg="add del mod">
          <ac:chgData name="Ragnhild Halvorsrud" userId="917ea340-fd63-490f-a7db-68428d24cf32" providerId="ADAL" clId="{3F26B701-AADC-4668-AAA4-FB7BA2B947B1}" dt="2020-06-19T10:31:52.800" v="8526" actId="478"/>
          <ac:spMkLst>
            <pc:docMk/>
            <pc:sldMk cId="2152147282" sldId="524"/>
            <ac:spMk id="93" creationId="{EA4DB6E6-6493-4879-B1DE-EF3D9221680A}"/>
          </ac:spMkLst>
        </pc:spChg>
        <pc:spChg chg="add mod">
          <ac:chgData name="Ragnhild Halvorsrud" userId="917ea340-fd63-490f-a7db-68428d24cf32" providerId="ADAL" clId="{3F26B701-AADC-4668-AAA4-FB7BA2B947B1}" dt="2020-06-19T10:31:29.818" v="8478" actId="1076"/>
          <ac:spMkLst>
            <pc:docMk/>
            <pc:sldMk cId="2152147282" sldId="524"/>
            <ac:spMk id="94" creationId="{D242FF93-5CE9-46D8-B319-2E1230CA79A9}"/>
          </ac:spMkLst>
        </pc:spChg>
        <pc:spChg chg="add mod">
          <ac:chgData name="Ragnhild Halvorsrud" userId="917ea340-fd63-490f-a7db-68428d24cf32" providerId="ADAL" clId="{3F26B701-AADC-4668-AAA4-FB7BA2B947B1}" dt="2020-06-19T10:31:29.818" v="8478" actId="1076"/>
          <ac:spMkLst>
            <pc:docMk/>
            <pc:sldMk cId="2152147282" sldId="524"/>
            <ac:spMk id="95" creationId="{990F571D-723C-494E-A19D-DE00F42CA1D6}"/>
          </ac:spMkLst>
        </pc:spChg>
        <pc:picChg chg="del mod">
          <ac:chgData name="Ragnhild Halvorsrud" userId="917ea340-fd63-490f-a7db-68428d24cf32" providerId="ADAL" clId="{3F26B701-AADC-4668-AAA4-FB7BA2B947B1}" dt="2020-06-19T10:31:52.800" v="8526" actId="478"/>
          <ac:picMkLst>
            <pc:docMk/>
            <pc:sldMk cId="2152147282" sldId="524"/>
            <ac:picMk id="13" creationId="{3FBF9483-25A0-49B1-A005-5C8BC9A37DA0}"/>
          </ac:picMkLst>
        </pc:picChg>
        <pc:picChg chg="del mod">
          <ac:chgData name="Ragnhild Halvorsrud" userId="917ea340-fd63-490f-a7db-68428d24cf32" providerId="ADAL" clId="{3F26B701-AADC-4668-AAA4-FB7BA2B947B1}" dt="2020-06-19T10:31:52.800" v="8526" actId="478"/>
          <ac:picMkLst>
            <pc:docMk/>
            <pc:sldMk cId="2152147282" sldId="524"/>
            <ac:picMk id="15" creationId="{FA361A84-C1B9-4012-9C41-463EEEF06F3B}"/>
          </ac:picMkLst>
        </pc:picChg>
        <pc:picChg chg="add del mod">
          <ac:chgData name="Ragnhild Halvorsrud" userId="917ea340-fd63-490f-a7db-68428d24cf32" providerId="ADAL" clId="{3F26B701-AADC-4668-AAA4-FB7BA2B947B1}" dt="2020-06-19T10:31:52.800" v="8526" actId="478"/>
          <ac:picMkLst>
            <pc:docMk/>
            <pc:sldMk cId="2152147282" sldId="524"/>
            <ac:picMk id="53" creationId="{04BD3106-A6DF-4CB3-95B7-D3B5FBF756CF}"/>
          </ac:picMkLst>
        </pc:picChg>
        <pc:picChg chg="add del mod">
          <ac:chgData name="Ragnhild Halvorsrud" userId="917ea340-fd63-490f-a7db-68428d24cf32" providerId="ADAL" clId="{3F26B701-AADC-4668-AAA4-FB7BA2B947B1}" dt="2020-06-19T10:31:52.800" v="8526" actId="478"/>
          <ac:picMkLst>
            <pc:docMk/>
            <pc:sldMk cId="2152147282" sldId="524"/>
            <ac:picMk id="54" creationId="{6306B535-2AA8-48AF-A3BF-C4B5396D7657}"/>
          </ac:picMkLst>
        </pc:picChg>
        <pc:picChg chg="del">
          <ac:chgData name="Ragnhild Halvorsrud" userId="917ea340-fd63-490f-a7db-68428d24cf32" providerId="ADAL" clId="{3F26B701-AADC-4668-AAA4-FB7BA2B947B1}" dt="2020-06-19T09:55:27.021" v="7723" actId="478"/>
          <ac:picMkLst>
            <pc:docMk/>
            <pc:sldMk cId="2152147282" sldId="524"/>
            <ac:picMk id="56" creationId="{DE9343A8-2F06-4D6A-AFD5-6B27330BC781}"/>
          </ac:picMkLst>
        </pc:picChg>
        <pc:picChg chg="del">
          <ac:chgData name="Ragnhild Halvorsrud" userId="917ea340-fd63-490f-a7db-68428d24cf32" providerId="ADAL" clId="{3F26B701-AADC-4668-AAA4-FB7BA2B947B1}" dt="2020-06-19T09:55:27.021" v="7723" actId="478"/>
          <ac:picMkLst>
            <pc:docMk/>
            <pc:sldMk cId="2152147282" sldId="524"/>
            <ac:picMk id="57" creationId="{0B9B29C5-D395-47B8-BF99-E7166E3B9156}"/>
          </ac:picMkLst>
        </pc:picChg>
        <pc:picChg chg="add mod">
          <ac:chgData name="Ragnhild Halvorsrud" userId="917ea340-fd63-490f-a7db-68428d24cf32" providerId="ADAL" clId="{3F26B701-AADC-4668-AAA4-FB7BA2B947B1}" dt="2020-06-19T10:31:29.818" v="8478" actId="1076"/>
          <ac:picMkLst>
            <pc:docMk/>
            <pc:sldMk cId="2152147282" sldId="524"/>
            <ac:picMk id="98" creationId="{A11B17C4-A38A-4323-9374-6B77160E3465}"/>
          </ac:picMkLst>
        </pc:picChg>
        <pc:cxnChg chg="del mod">
          <ac:chgData name="Ragnhild Halvorsrud" userId="917ea340-fd63-490f-a7db-68428d24cf32" providerId="ADAL" clId="{3F26B701-AADC-4668-AAA4-FB7BA2B947B1}" dt="2020-06-19T10:31:52.800" v="8526" actId="478"/>
          <ac:cxnSpMkLst>
            <pc:docMk/>
            <pc:sldMk cId="2152147282" sldId="524"/>
            <ac:cxnSpMk id="7" creationId="{B011BD32-109A-4A54-ACE2-580C3A42D750}"/>
          </ac:cxnSpMkLst>
        </pc:cxnChg>
        <pc:cxnChg chg="mod">
          <ac:chgData name="Ragnhild Halvorsrud" userId="917ea340-fd63-490f-a7db-68428d24cf32" providerId="ADAL" clId="{3F26B701-AADC-4668-AAA4-FB7BA2B947B1}" dt="2020-06-19T10:02:24.908" v="8213" actId="1076"/>
          <ac:cxnSpMkLst>
            <pc:docMk/>
            <pc:sldMk cId="2152147282" sldId="524"/>
            <ac:cxnSpMk id="20" creationId="{DD7E642A-1573-4647-BF32-C70A39A783AC}"/>
          </ac:cxnSpMkLst>
        </pc:cxnChg>
        <pc:cxnChg chg="mod">
          <ac:chgData name="Ragnhild Halvorsrud" userId="917ea340-fd63-490f-a7db-68428d24cf32" providerId="ADAL" clId="{3F26B701-AADC-4668-AAA4-FB7BA2B947B1}" dt="2020-06-19T10:02:24.908" v="8213" actId="1076"/>
          <ac:cxnSpMkLst>
            <pc:docMk/>
            <pc:sldMk cId="2152147282" sldId="524"/>
            <ac:cxnSpMk id="21" creationId="{47015FC2-6FB9-48A8-A57B-5D04AABCCC5E}"/>
          </ac:cxnSpMkLst>
        </pc:cxnChg>
        <pc:cxnChg chg="mod">
          <ac:chgData name="Ragnhild Halvorsrud" userId="917ea340-fd63-490f-a7db-68428d24cf32" providerId="ADAL" clId="{3F26B701-AADC-4668-AAA4-FB7BA2B947B1}" dt="2020-06-19T10:02:24.908" v="8213" actId="1076"/>
          <ac:cxnSpMkLst>
            <pc:docMk/>
            <pc:sldMk cId="2152147282" sldId="524"/>
            <ac:cxnSpMk id="24" creationId="{8A32153F-C777-45F1-8E45-F4A87DE6CA27}"/>
          </ac:cxnSpMkLst>
        </pc:cxnChg>
        <pc:cxnChg chg="mod">
          <ac:chgData name="Ragnhild Halvorsrud" userId="917ea340-fd63-490f-a7db-68428d24cf32" providerId="ADAL" clId="{3F26B701-AADC-4668-AAA4-FB7BA2B947B1}" dt="2020-06-19T10:02:24.908" v="8213" actId="1076"/>
          <ac:cxnSpMkLst>
            <pc:docMk/>
            <pc:sldMk cId="2152147282" sldId="524"/>
            <ac:cxnSpMk id="29" creationId="{6C634B8F-CCD8-49FC-82F8-9AA67A50B4B4}"/>
          </ac:cxnSpMkLst>
        </pc:cxnChg>
        <pc:cxnChg chg="mod">
          <ac:chgData name="Ragnhild Halvorsrud" userId="917ea340-fd63-490f-a7db-68428d24cf32" providerId="ADAL" clId="{3F26B701-AADC-4668-AAA4-FB7BA2B947B1}" dt="2020-06-19T10:02:24.908" v="8213" actId="1076"/>
          <ac:cxnSpMkLst>
            <pc:docMk/>
            <pc:sldMk cId="2152147282" sldId="524"/>
            <ac:cxnSpMk id="30" creationId="{AEE5D67E-9662-4006-AAFA-6AB08692EF9E}"/>
          </ac:cxnSpMkLst>
        </pc:cxnChg>
        <pc:cxnChg chg="add del mod">
          <ac:chgData name="Ragnhild Halvorsrud" userId="917ea340-fd63-490f-a7db-68428d24cf32" providerId="ADAL" clId="{3F26B701-AADC-4668-AAA4-FB7BA2B947B1}" dt="2020-06-19T10:31:52.800" v="8526" actId="478"/>
          <ac:cxnSpMkLst>
            <pc:docMk/>
            <pc:sldMk cId="2152147282" sldId="524"/>
            <ac:cxnSpMk id="52" creationId="{F07F87EC-911E-47F2-8035-2DA208BE59B9}"/>
          </ac:cxnSpMkLst>
        </pc:cxnChg>
        <pc:cxnChg chg="del">
          <ac:chgData name="Ragnhild Halvorsrud" userId="917ea340-fd63-490f-a7db-68428d24cf32" providerId="ADAL" clId="{3F26B701-AADC-4668-AAA4-FB7BA2B947B1}" dt="2020-06-19T09:55:27.021" v="7723" actId="478"/>
          <ac:cxnSpMkLst>
            <pc:docMk/>
            <pc:sldMk cId="2152147282" sldId="524"/>
            <ac:cxnSpMk id="55" creationId="{2602CBC0-878D-4D0E-82B1-12B8E5698FA9}"/>
          </ac:cxnSpMkLst>
        </pc:cxnChg>
        <pc:cxnChg chg="del">
          <ac:chgData name="Ragnhild Halvorsrud" userId="917ea340-fd63-490f-a7db-68428d24cf32" providerId="ADAL" clId="{3F26B701-AADC-4668-AAA4-FB7BA2B947B1}" dt="2020-06-19T09:55:27.021" v="7723" actId="478"/>
          <ac:cxnSpMkLst>
            <pc:docMk/>
            <pc:sldMk cId="2152147282" sldId="524"/>
            <ac:cxnSpMk id="65" creationId="{59C83F5D-EB45-40AC-8AC2-BB06BE444B66}"/>
          </ac:cxnSpMkLst>
        </pc:cxnChg>
        <pc:cxnChg chg="del mod">
          <ac:chgData name="Ragnhild Halvorsrud" userId="917ea340-fd63-490f-a7db-68428d24cf32" providerId="ADAL" clId="{3F26B701-AADC-4668-AAA4-FB7BA2B947B1}" dt="2020-06-19T10:31:52.800" v="8526" actId="478"/>
          <ac:cxnSpMkLst>
            <pc:docMk/>
            <pc:sldMk cId="2152147282" sldId="524"/>
            <ac:cxnSpMk id="67" creationId="{6B1967C9-0905-4EC6-A91A-44F99E86A245}"/>
          </ac:cxnSpMkLst>
        </pc:cxnChg>
        <pc:cxnChg chg="del">
          <ac:chgData name="Ragnhild Halvorsrud" userId="917ea340-fd63-490f-a7db-68428d24cf32" providerId="ADAL" clId="{3F26B701-AADC-4668-AAA4-FB7BA2B947B1}" dt="2020-06-19T09:55:32.105" v="7725" actId="478"/>
          <ac:cxnSpMkLst>
            <pc:docMk/>
            <pc:sldMk cId="2152147282" sldId="524"/>
            <ac:cxnSpMk id="68" creationId="{B93B6105-14A6-4209-8643-05CDFAC276E4}"/>
          </ac:cxnSpMkLst>
        </pc:cxnChg>
        <pc:cxnChg chg="del">
          <ac:chgData name="Ragnhild Halvorsrud" userId="917ea340-fd63-490f-a7db-68428d24cf32" providerId="ADAL" clId="{3F26B701-AADC-4668-AAA4-FB7BA2B947B1}" dt="2020-06-19T09:55:28.996" v="7724" actId="478"/>
          <ac:cxnSpMkLst>
            <pc:docMk/>
            <pc:sldMk cId="2152147282" sldId="524"/>
            <ac:cxnSpMk id="70" creationId="{90955555-0E31-49AD-9F84-00C5950BC9B4}"/>
          </ac:cxnSpMkLst>
        </pc:cxnChg>
        <pc:cxnChg chg="del mod">
          <ac:chgData name="Ragnhild Halvorsrud" userId="917ea340-fd63-490f-a7db-68428d24cf32" providerId="ADAL" clId="{3F26B701-AADC-4668-AAA4-FB7BA2B947B1}" dt="2020-06-19T10:31:52.800" v="8526" actId="478"/>
          <ac:cxnSpMkLst>
            <pc:docMk/>
            <pc:sldMk cId="2152147282" sldId="524"/>
            <ac:cxnSpMk id="73" creationId="{30B3175E-557C-4634-A45E-0B81D9BA6361}"/>
          </ac:cxnSpMkLst>
        </pc:cxnChg>
        <pc:cxnChg chg="add del mod">
          <ac:chgData name="Ragnhild Halvorsrud" userId="917ea340-fd63-490f-a7db-68428d24cf32" providerId="ADAL" clId="{3F26B701-AADC-4668-AAA4-FB7BA2B947B1}" dt="2020-06-19T10:31:52.800" v="8526" actId="478"/>
          <ac:cxnSpMkLst>
            <pc:docMk/>
            <pc:sldMk cId="2152147282" sldId="524"/>
            <ac:cxnSpMk id="82" creationId="{7B814FC3-D2DC-4EEB-BE79-32BFDF15C0F7}"/>
          </ac:cxnSpMkLst>
        </pc:cxnChg>
        <pc:cxnChg chg="add del mod">
          <ac:chgData name="Ragnhild Halvorsrud" userId="917ea340-fd63-490f-a7db-68428d24cf32" providerId="ADAL" clId="{3F26B701-AADC-4668-AAA4-FB7BA2B947B1}" dt="2020-06-19T09:55:42.076" v="7726" actId="478"/>
          <ac:cxnSpMkLst>
            <pc:docMk/>
            <pc:sldMk cId="2152147282" sldId="524"/>
            <ac:cxnSpMk id="84" creationId="{9D858161-FEFC-43DD-8B92-59E3C3931375}"/>
          </ac:cxnSpMkLst>
        </pc:cxnChg>
        <pc:cxnChg chg="add del mod">
          <ac:chgData name="Ragnhild Halvorsrud" userId="917ea340-fd63-490f-a7db-68428d24cf32" providerId="ADAL" clId="{3F26B701-AADC-4668-AAA4-FB7BA2B947B1}" dt="2020-06-19T10:31:52.800" v="8526" actId="478"/>
          <ac:cxnSpMkLst>
            <pc:docMk/>
            <pc:sldMk cId="2152147282" sldId="524"/>
            <ac:cxnSpMk id="85" creationId="{F620F070-F88E-4BC2-8574-16D7805BC2F8}"/>
          </ac:cxnSpMkLst>
        </pc:cxnChg>
        <pc:cxnChg chg="add del mod">
          <ac:chgData name="Ragnhild Halvorsrud" userId="917ea340-fd63-490f-a7db-68428d24cf32" providerId="ADAL" clId="{3F26B701-AADC-4668-AAA4-FB7BA2B947B1}" dt="2020-06-19T10:31:52.800" v="8526" actId="478"/>
          <ac:cxnSpMkLst>
            <pc:docMk/>
            <pc:sldMk cId="2152147282" sldId="524"/>
            <ac:cxnSpMk id="87" creationId="{54FA3BB6-4D53-4938-BA47-F9ADB8FDC4DB}"/>
          </ac:cxnSpMkLst>
        </pc:cxnChg>
        <pc:cxnChg chg="add del mod">
          <ac:chgData name="Ragnhild Halvorsrud" userId="917ea340-fd63-490f-a7db-68428d24cf32" providerId="ADAL" clId="{3F26B701-AADC-4668-AAA4-FB7BA2B947B1}" dt="2020-06-19T09:55:42.076" v="7726" actId="478"/>
          <ac:cxnSpMkLst>
            <pc:docMk/>
            <pc:sldMk cId="2152147282" sldId="524"/>
            <ac:cxnSpMk id="90" creationId="{3CCAC518-A89D-4157-9170-5CEFA0995DB3}"/>
          </ac:cxnSpMkLst>
        </pc:cxnChg>
        <pc:cxnChg chg="add mod">
          <ac:chgData name="Ragnhild Halvorsrud" userId="917ea340-fd63-490f-a7db-68428d24cf32" providerId="ADAL" clId="{3F26B701-AADC-4668-AAA4-FB7BA2B947B1}" dt="2020-06-19T10:31:29.818" v="8478" actId="1076"/>
          <ac:cxnSpMkLst>
            <pc:docMk/>
            <pc:sldMk cId="2152147282" sldId="524"/>
            <ac:cxnSpMk id="96" creationId="{FF6F0D09-6D17-44BB-819F-F8E2C26EC493}"/>
          </ac:cxnSpMkLst>
        </pc:cxnChg>
        <pc:cxnChg chg="add mod">
          <ac:chgData name="Ragnhild Halvorsrud" userId="917ea340-fd63-490f-a7db-68428d24cf32" providerId="ADAL" clId="{3F26B701-AADC-4668-AAA4-FB7BA2B947B1}" dt="2020-06-19T10:31:29.818" v="8478" actId="1076"/>
          <ac:cxnSpMkLst>
            <pc:docMk/>
            <pc:sldMk cId="2152147282" sldId="524"/>
            <ac:cxnSpMk id="97" creationId="{77FBC6D0-1120-4A7B-89D3-3E3855D23096}"/>
          </ac:cxnSpMkLst>
        </pc:cxnChg>
      </pc:sldChg>
      <pc:sldChg chg="modSp add del mod modNotes">
        <pc:chgData name="Ragnhild Halvorsrud" userId="917ea340-fd63-490f-a7db-68428d24cf32" providerId="ADAL" clId="{3F26B701-AADC-4668-AAA4-FB7BA2B947B1}" dt="2020-06-19T11:46:08.984" v="9437" actId="47"/>
        <pc:sldMkLst>
          <pc:docMk/>
          <pc:sldMk cId="632734735" sldId="525"/>
        </pc:sldMkLst>
        <pc:spChg chg="mod">
          <ac:chgData name="Ragnhild Halvorsrud" userId="917ea340-fd63-490f-a7db-68428d24cf32" providerId="ADAL" clId="{3F26B701-AADC-4668-AAA4-FB7BA2B947B1}" dt="2020-06-19T10:47:05.580" v="9228"/>
          <ac:spMkLst>
            <pc:docMk/>
            <pc:sldMk cId="632734735" sldId="525"/>
            <ac:spMk id="2" creationId="{CEF0584D-E78C-408F-A464-AF661D7CD2F8}"/>
          </ac:spMkLst>
        </pc:spChg>
        <pc:spChg chg="mod">
          <ac:chgData name="Ragnhild Halvorsrud" userId="917ea340-fd63-490f-a7db-68428d24cf32" providerId="ADAL" clId="{3F26B701-AADC-4668-AAA4-FB7BA2B947B1}" dt="2020-06-19T10:24:13.183" v="8312" actId="790"/>
          <ac:spMkLst>
            <pc:docMk/>
            <pc:sldMk cId="632734735" sldId="525"/>
            <ac:spMk id="4" creationId="{359912B9-4EB6-42C7-BF37-C605F081559D}"/>
          </ac:spMkLst>
        </pc:spChg>
      </pc:sldChg>
      <pc:sldChg chg="addSp modSp add del mod modNotes">
        <pc:chgData name="Ragnhild Halvorsrud" userId="917ea340-fd63-490f-a7db-68428d24cf32" providerId="ADAL" clId="{3F26B701-AADC-4668-AAA4-FB7BA2B947B1}" dt="2020-06-19T17:09:15.165" v="14464" actId="47"/>
        <pc:sldMkLst>
          <pc:docMk/>
          <pc:sldMk cId="2655306377" sldId="526"/>
        </pc:sldMkLst>
        <pc:spChg chg="mod">
          <ac:chgData name="Ragnhild Halvorsrud" userId="917ea340-fd63-490f-a7db-68428d24cf32" providerId="ADAL" clId="{3F26B701-AADC-4668-AAA4-FB7BA2B947B1}" dt="2020-06-19T17:04:57.208" v="14298" actId="790"/>
          <ac:spMkLst>
            <pc:docMk/>
            <pc:sldMk cId="2655306377" sldId="526"/>
            <ac:spMk id="2" creationId="{CEF0584D-E78C-408F-A464-AF661D7CD2F8}"/>
          </ac:spMkLst>
        </pc:spChg>
        <pc:spChg chg="mod">
          <ac:chgData name="Ragnhild Halvorsrud" userId="917ea340-fd63-490f-a7db-68428d24cf32" providerId="ADAL" clId="{3F26B701-AADC-4668-AAA4-FB7BA2B947B1}" dt="2020-06-19T17:04:57.210" v="14299" actId="790"/>
          <ac:spMkLst>
            <pc:docMk/>
            <pc:sldMk cId="2655306377" sldId="526"/>
            <ac:spMk id="4" creationId="{359912B9-4EB6-42C7-BF37-C605F081559D}"/>
          </ac:spMkLst>
        </pc:spChg>
        <pc:spChg chg="add mod">
          <ac:chgData name="Ragnhild Halvorsrud" userId="917ea340-fd63-490f-a7db-68428d24cf32" providerId="ADAL" clId="{3F26B701-AADC-4668-AAA4-FB7BA2B947B1}" dt="2020-06-19T17:04:57.212" v="14300" actId="790"/>
          <ac:spMkLst>
            <pc:docMk/>
            <pc:sldMk cId="2655306377" sldId="526"/>
            <ac:spMk id="10" creationId="{C506146C-0649-4313-90B1-4DAB266FD256}"/>
          </ac:spMkLst>
        </pc:spChg>
        <pc:spChg chg="add mod">
          <ac:chgData name="Ragnhild Halvorsrud" userId="917ea340-fd63-490f-a7db-68428d24cf32" providerId="ADAL" clId="{3F26B701-AADC-4668-AAA4-FB7BA2B947B1}" dt="2020-06-19T17:04:57.213" v="14301" actId="790"/>
          <ac:spMkLst>
            <pc:docMk/>
            <pc:sldMk cId="2655306377" sldId="526"/>
            <ac:spMk id="11" creationId="{93991BFE-F985-4153-BE13-F4BC2C235A48}"/>
          </ac:spMkLst>
        </pc:spChg>
        <pc:spChg chg="add mod">
          <ac:chgData name="Ragnhild Halvorsrud" userId="917ea340-fd63-490f-a7db-68428d24cf32" providerId="ADAL" clId="{3F26B701-AADC-4668-AAA4-FB7BA2B947B1}" dt="2020-06-19T17:04:57.215" v="14302" actId="790"/>
          <ac:spMkLst>
            <pc:docMk/>
            <pc:sldMk cId="2655306377" sldId="526"/>
            <ac:spMk id="12" creationId="{1577ECAF-F832-4989-93A2-D142C3369409}"/>
          </ac:spMkLst>
        </pc:spChg>
        <pc:spChg chg="add mod">
          <ac:chgData name="Ragnhild Halvorsrud" userId="917ea340-fd63-490f-a7db-68428d24cf32" providerId="ADAL" clId="{3F26B701-AADC-4668-AAA4-FB7BA2B947B1}" dt="2020-06-19T17:04:57.216" v="14303" actId="790"/>
          <ac:spMkLst>
            <pc:docMk/>
            <pc:sldMk cId="2655306377" sldId="526"/>
            <ac:spMk id="13" creationId="{947B02A5-6705-4A6D-B753-B51519EBEC75}"/>
          </ac:spMkLst>
        </pc:spChg>
        <pc:spChg chg="add mod">
          <ac:chgData name="Ragnhild Halvorsrud" userId="917ea340-fd63-490f-a7db-68428d24cf32" providerId="ADAL" clId="{3F26B701-AADC-4668-AAA4-FB7BA2B947B1}" dt="2020-06-19T17:04:57.218" v="14304" actId="790"/>
          <ac:spMkLst>
            <pc:docMk/>
            <pc:sldMk cId="2655306377" sldId="526"/>
            <ac:spMk id="14" creationId="{56B70E7F-B1D7-44A1-BE50-DACFD37A15AD}"/>
          </ac:spMkLst>
        </pc:spChg>
        <pc:picChg chg="add mod">
          <ac:chgData name="Ragnhild Halvorsrud" userId="917ea340-fd63-490f-a7db-68428d24cf32" providerId="ADAL" clId="{3F26B701-AADC-4668-AAA4-FB7BA2B947B1}" dt="2020-06-19T16:43:39.292" v="12412" actId="12789"/>
          <ac:picMkLst>
            <pc:docMk/>
            <pc:sldMk cId="2655306377" sldId="526"/>
            <ac:picMk id="5" creationId="{A1CB19FF-6992-497E-88F9-0184DF0DA47B}"/>
          </ac:picMkLst>
        </pc:picChg>
        <pc:picChg chg="add mod">
          <ac:chgData name="Ragnhild Halvorsrud" userId="917ea340-fd63-490f-a7db-68428d24cf32" providerId="ADAL" clId="{3F26B701-AADC-4668-AAA4-FB7BA2B947B1}" dt="2020-06-19T16:43:39.292" v="12412" actId="12789"/>
          <ac:picMkLst>
            <pc:docMk/>
            <pc:sldMk cId="2655306377" sldId="526"/>
            <ac:picMk id="6" creationId="{FD620C07-0BFB-41ED-9E43-905491EC7766}"/>
          </ac:picMkLst>
        </pc:picChg>
        <pc:picChg chg="add mod">
          <ac:chgData name="Ragnhild Halvorsrud" userId="917ea340-fd63-490f-a7db-68428d24cf32" providerId="ADAL" clId="{3F26B701-AADC-4668-AAA4-FB7BA2B947B1}" dt="2020-06-19T16:43:39.292" v="12412" actId="12789"/>
          <ac:picMkLst>
            <pc:docMk/>
            <pc:sldMk cId="2655306377" sldId="526"/>
            <ac:picMk id="7" creationId="{895D85C8-2358-4C06-877B-424D8B005B7C}"/>
          </ac:picMkLst>
        </pc:picChg>
        <pc:picChg chg="add mod">
          <ac:chgData name="Ragnhild Halvorsrud" userId="917ea340-fd63-490f-a7db-68428d24cf32" providerId="ADAL" clId="{3F26B701-AADC-4668-AAA4-FB7BA2B947B1}" dt="2020-06-19T16:43:39.292" v="12412" actId="12789"/>
          <ac:picMkLst>
            <pc:docMk/>
            <pc:sldMk cId="2655306377" sldId="526"/>
            <ac:picMk id="8" creationId="{63955739-E713-479E-8D82-6D9CC0BBCA41}"/>
          </ac:picMkLst>
        </pc:picChg>
        <pc:picChg chg="add mod">
          <ac:chgData name="Ragnhild Halvorsrud" userId="917ea340-fd63-490f-a7db-68428d24cf32" providerId="ADAL" clId="{3F26B701-AADC-4668-AAA4-FB7BA2B947B1}" dt="2020-06-19T16:43:39.292" v="12412" actId="12789"/>
          <ac:picMkLst>
            <pc:docMk/>
            <pc:sldMk cId="2655306377" sldId="526"/>
            <ac:picMk id="9" creationId="{02B2E6CB-1577-4C27-9AA8-0E416FDECC42}"/>
          </ac:picMkLst>
        </pc:picChg>
      </pc:sldChg>
      <pc:sldChg chg="addSp delSp modSp add mod modNotes">
        <pc:chgData name="Ragnhild Halvorsrud" userId="917ea340-fd63-490f-a7db-68428d24cf32" providerId="ADAL" clId="{3F26B701-AADC-4668-AAA4-FB7BA2B947B1}" dt="2020-06-19T17:20:47.063" v="16666" actId="790"/>
        <pc:sldMkLst>
          <pc:docMk/>
          <pc:sldMk cId="1114432326" sldId="527"/>
        </pc:sldMkLst>
        <pc:spChg chg="mod">
          <ac:chgData name="Ragnhild Halvorsrud" userId="917ea340-fd63-490f-a7db-68428d24cf32" providerId="ADAL" clId="{3F26B701-AADC-4668-AAA4-FB7BA2B947B1}" dt="2020-06-19T17:20:47.003" v="16637" actId="790"/>
          <ac:spMkLst>
            <pc:docMk/>
            <pc:sldMk cId="1114432326" sldId="527"/>
            <ac:spMk id="2" creationId="{CEF0584D-E78C-408F-A464-AF661D7CD2F8}"/>
          </ac:spMkLst>
        </pc:spChg>
        <pc:spChg chg="mod">
          <ac:chgData name="Ragnhild Halvorsrud" userId="917ea340-fd63-490f-a7db-68428d24cf32" providerId="ADAL" clId="{3F26B701-AADC-4668-AAA4-FB7BA2B947B1}" dt="2020-06-19T17:20:47.005" v="16638" actId="790"/>
          <ac:spMkLst>
            <pc:docMk/>
            <pc:sldMk cId="1114432326" sldId="527"/>
            <ac:spMk id="4" creationId="{359912B9-4EB6-42C7-BF37-C605F081559D}"/>
          </ac:spMkLst>
        </pc:spChg>
        <pc:spChg chg="add del mod">
          <ac:chgData name="Ragnhild Halvorsrud" userId="917ea340-fd63-490f-a7db-68428d24cf32" providerId="ADAL" clId="{3F26B701-AADC-4668-AAA4-FB7BA2B947B1}" dt="2020-06-19T10:41:23.679" v="9026"/>
          <ac:spMkLst>
            <pc:docMk/>
            <pc:sldMk cId="1114432326" sldId="527"/>
            <ac:spMk id="5" creationId="{7D722A3E-1B30-4027-BE20-8343A7C4842A}"/>
          </ac:spMkLst>
        </pc:spChg>
        <pc:spChg chg="add del mod">
          <ac:chgData name="Ragnhild Halvorsrud" userId="917ea340-fd63-490f-a7db-68428d24cf32" providerId="ADAL" clId="{3F26B701-AADC-4668-AAA4-FB7BA2B947B1}" dt="2020-06-19T10:41:23.679" v="9026"/>
          <ac:spMkLst>
            <pc:docMk/>
            <pc:sldMk cId="1114432326" sldId="527"/>
            <ac:spMk id="6" creationId="{6BF91D6D-BC55-4FEF-A6D3-0A38F5B2A613}"/>
          </ac:spMkLst>
        </pc:spChg>
        <pc:spChg chg="add del mod">
          <ac:chgData name="Ragnhild Halvorsrud" userId="917ea340-fd63-490f-a7db-68428d24cf32" providerId="ADAL" clId="{3F26B701-AADC-4668-AAA4-FB7BA2B947B1}" dt="2020-06-19T10:41:23.679" v="9026"/>
          <ac:spMkLst>
            <pc:docMk/>
            <pc:sldMk cId="1114432326" sldId="527"/>
            <ac:spMk id="7" creationId="{C07FAE38-7D4C-4623-98EF-640BD65E71A7}"/>
          </ac:spMkLst>
        </pc:spChg>
        <pc:spChg chg="add del mod">
          <ac:chgData name="Ragnhild Halvorsrud" userId="917ea340-fd63-490f-a7db-68428d24cf32" providerId="ADAL" clId="{3F26B701-AADC-4668-AAA4-FB7BA2B947B1}" dt="2020-06-19T10:41:23.679" v="9026"/>
          <ac:spMkLst>
            <pc:docMk/>
            <pc:sldMk cId="1114432326" sldId="527"/>
            <ac:spMk id="8" creationId="{3454E2B2-AB9F-46F1-A407-5F63BE34CC44}"/>
          </ac:spMkLst>
        </pc:spChg>
        <pc:spChg chg="add del mod">
          <ac:chgData name="Ragnhild Halvorsrud" userId="917ea340-fd63-490f-a7db-68428d24cf32" providerId="ADAL" clId="{3F26B701-AADC-4668-AAA4-FB7BA2B947B1}" dt="2020-06-19T10:41:23.679" v="9026"/>
          <ac:spMkLst>
            <pc:docMk/>
            <pc:sldMk cId="1114432326" sldId="527"/>
            <ac:spMk id="9" creationId="{64B176FD-A7B5-477F-A2CE-8C910BC37D41}"/>
          </ac:spMkLst>
        </pc:spChg>
        <pc:spChg chg="add del mod">
          <ac:chgData name="Ragnhild Halvorsrud" userId="917ea340-fd63-490f-a7db-68428d24cf32" providerId="ADAL" clId="{3F26B701-AADC-4668-AAA4-FB7BA2B947B1}" dt="2020-06-19T10:41:23.679" v="9026"/>
          <ac:spMkLst>
            <pc:docMk/>
            <pc:sldMk cId="1114432326" sldId="527"/>
            <ac:spMk id="10" creationId="{30F4A61E-1700-4C66-AD8C-92686C5CF731}"/>
          </ac:spMkLst>
        </pc:spChg>
        <pc:spChg chg="add del mod">
          <ac:chgData name="Ragnhild Halvorsrud" userId="917ea340-fd63-490f-a7db-68428d24cf32" providerId="ADAL" clId="{3F26B701-AADC-4668-AAA4-FB7BA2B947B1}" dt="2020-06-19T10:41:23.679" v="9026"/>
          <ac:spMkLst>
            <pc:docMk/>
            <pc:sldMk cId="1114432326" sldId="527"/>
            <ac:spMk id="11" creationId="{B7ABF20A-A5EA-4230-8B07-85AB4C528FC0}"/>
          </ac:spMkLst>
        </pc:spChg>
        <pc:spChg chg="add del mod">
          <ac:chgData name="Ragnhild Halvorsrud" userId="917ea340-fd63-490f-a7db-68428d24cf32" providerId="ADAL" clId="{3F26B701-AADC-4668-AAA4-FB7BA2B947B1}" dt="2020-06-19T10:41:23.679" v="9026"/>
          <ac:spMkLst>
            <pc:docMk/>
            <pc:sldMk cId="1114432326" sldId="527"/>
            <ac:spMk id="12" creationId="{78A39297-B9FD-4DA1-88A0-465C337E0ACD}"/>
          </ac:spMkLst>
        </pc:spChg>
        <pc:spChg chg="add del mod">
          <ac:chgData name="Ragnhild Halvorsrud" userId="917ea340-fd63-490f-a7db-68428d24cf32" providerId="ADAL" clId="{3F26B701-AADC-4668-AAA4-FB7BA2B947B1}" dt="2020-06-19T10:41:23.679" v="9026"/>
          <ac:spMkLst>
            <pc:docMk/>
            <pc:sldMk cId="1114432326" sldId="527"/>
            <ac:spMk id="13" creationId="{B1C3ACC5-D14D-4575-A197-DCDF7E3503D7}"/>
          </ac:spMkLst>
        </pc:spChg>
        <pc:spChg chg="add del mod">
          <ac:chgData name="Ragnhild Halvorsrud" userId="917ea340-fd63-490f-a7db-68428d24cf32" providerId="ADAL" clId="{3F26B701-AADC-4668-AAA4-FB7BA2B947B1}" dt="2020-06-19T10:41:23.679" v="9026"/>
          <ac:spMkLst>
            <pc:docMk/>
            <pc:sldMk cId="1114432326" sldId="527"/>
            <ac:spMk id="14" creationId="{67C752F9-B24D-4746-A2D4-34C38E913A07}"/>
          </ac:spMkLst>
        </pc:spChg>
        <pc:spChg chg="mod">
          <ac:chgData name="Ragnhild Halvorsrud" userId="917ea340-fd63-490f-a7db-68428d24cf32" providerId="ADAL" clId="{3F26B701-AADC-4668-AAA4-FB7BA2B947B1}" dt="2020-06-19T10:41:16.580" v="9025"/>
          <ac:spMkLst>
            <pc:docMk/>
            <pc:sldMk cId="1114432326" sldId="527"/>
            <ac:spMk id="16" creationId="{C6ADA5B8-C2D5-45AB-90A6-FC4C4FB56655}"/>
          </ac:spMkLst>
        </pc:spChg>
        <pc:spChg chg="add del mod">
          <ac:chgData name="Ragnhild Halvorsrud" userId="917ea340-fd63-490f-a7db-68428d24cf32" providerId="ADAL" clId="{3F26B701-AADC-4668-AAA4-FB7BA2B947B1}" dt="2020-06-19T10:41:23.679" v="9026"/>
          <ac:spMkLst>
            <pc:docMk/>
            <pc:sldMk cId="1114432326" sldId="527"/>
            <ac:spMk id="18" creationId="{00C4D69D-3F63-4CBD-A194-B55697401294}"/>
          </ac:spMkLst>
        </pc:spChg>
        <pc:spChg chg="add del mod">
          <ac:chgData name="Ragnhild Halvorsrud" userId="917ea340-fd63-490f-a7db-68428d24cf32" providerId="ADAL" clId="{3F26B701-AADC-4668-AAA4-FB7BA2B947B1}" dt="2020-06-19T10:41:23.679" v="9026"/>
          <ac:spMkLst>
            <pc:docMk/>
            <pc:sldMk cId="1114432326" sldId="527"/>
            <ac:spMk id="19" creationId="{7AE803A8-AC52-49BB-9D3A-5828DC802EB8}"/>
          </ac:spMkLst>
        </pc:spChg>
        <pc:spChg chg="add del mod">
          <ac:chgData name="Ragnhild Halvorsrud" userId="917ea340-fd63-490f-a7db-68428d24cf32" providerId="ADAL" clId="{3F26B701-AADC-4668-AAA4-FB7BA2B947B1}" dt="2020-06-19T10:41:23.679" v="9026"/>
          <ac:spMkLst>
            <pc:docMk/>
            <pc:sldMk cId="1114432326" sldId="527"/>
            <ac:spMk id="20" creationId="{C513E85F-2DA0-44CB-8641-B78846C7F451}"/>
          </ac:spMkLst>
        </pc:spChg>
        <pc:spChg chg="add del mod">
          <ac:chgData name="Ragnhild Halvorsrud" userId="917ea340-fd63-490f-a7db-68428d24cf32" providerId="ADAL" clId="{3F26B701-AADC-4668-AAA4-FB7BA2B947B1}" dt="2020-06-19T10:41:23.679" v="9026"/>
          <ac:spMkLst>
            <pc:docMk/>
            <pc:sldMk cId="1114432326" sldId="527"/>
            <ac:spMk id="21" creationId="{1E69FD69-FD34-4356-9209-E4D08D50343F}"/>
          </ac:spMkLst>
        </pc:spChg>
        <pc:spChg chg="add del mod">
          <ac:chgData name="Ragnhild Halvorsrud" userId="917ea340-fd63-490f-a7db-68428d24cf32" providerId="ADAL" clId="{3F26B701-AADC-4668-AAA4-FB7BA2B947B1}" dt="2020-06-19T10:41:23.679" v="9026"/>
          <ac:spMkLst>
            <pc:docMk/>
            <pc:sldMk cId="1114432326" sldId="527"/>
            <ac:spMk id="22" creationId="{8A18133D-F976-44B8-B634-5B0288733D7C}"/>
          </ac:spMkLst>
        </pc:spChg>
        <pc:spChg chg="add del mod">
          <ac:chgData name="Ragnhild Halvorsrud" userId="917ea340-fd63-490f-a7db-68428d24cf32" providerId="ADAL" clId="{3F26B701-AADC-4668-AAA4-FB7BA2B947B1}" dt="2020-06-19T10:41:23.679" v="9026"/>
          <ac:spMkLst>
            <pc:docMk/>
            <pc:sldMk cId="1114432326" sldId="527"/>
            <ac:spMk id="23" creationId="{FC01E244-576F-450E-A693-140CCBC3F91C}"/>
          </ac:spMkLst>
        </pc:spChg>
        <pc:spChg chg="mod">
          <ac:chgData name="Ragnhild Halvorsrud" userId="917ea340-fd63-490f-a7db-68428d24cf32" providerId="ADAL" clId="{3F26B701-AADC-4668-AAA4-FB7BA2B947B1}" dt="2020-06-19T10:41:16.580" v="9025"/>
          <ac:spMkLst>
            <pc:docMk/>
            <pc:sldMk cId="1114432326" sldId="527"/>
            <ac:spMk id="25" creationId="{D9BCA8A1-D106-4B4A-AE39-7597B36C69ED}"/>
          </ac:spMkLst>
        </pc:spChg>
        <pc:spChg chg="add del mod">
          <ac:chgData name="Ragnhild Halvorsrud" userId="917ea340-fd63-490f-a7db-68428d24cf32" providerId="ADAL" clId="{3F26B701-AADC-4668-AAA4-FB7BA2B947B1}" dt="2020-06-19T10:41:23.679" v="9026"/>
          <ac:spMkLst>
            <pc:docMk/>
            <pc:sldMk cId="1114432326" sldId="527"/>
            <ac:spMk id="27" creationId="{6D097414-F711-48DA-9375-D0249A92CC5D}"/>
          </ac:spMkLst>
        </pc:spChg>
        <pc:spChg chg="add del mod">
          <ac:chgData name="Ragnhild Halvorsrud" userId="917ea340-fd63-490f-a7db-68428d24cf32" providerId="ADAL" clId="{3F26B701-AADC-4668-AAA4-FB7BA2B947B1}" dt="2020-06-19T10:41:23.679" v="9026"/>
          <ac:spMkLst>
            <pc:docMk/>
            <pc:sldMk cId="1114432326" sldId="527"/>
            <ac:spMk id="28" creationId="{0C668D7B-130F-47E2-8A18-5D72F630C052}"/>
          </ac:spMkLst>
        </pc:spChg>
        <pc:spChg chg="add del mod">
          <ac:chgData name="Ragnhild Halvorsrud" userId="917ea340-fd63-490f-a7db-68428d24cf32" providerId="ADAL" clId="{3F26B701-AADC-4668-AAA4-FB7BA2B947B1}" dt="2020-06-19T10:41:23.679" v="9026"/>
          <ac:spMkLst>
            <pc:docMk/>
            <pc:sldMk cId="1114432326" sldId="527"/>
            <ac:spMk id="29" creationId="{31414D99-5907-492E-9BD6-D532E02B1B1C}"/>
          </ac:spMkLst>
        </pc:spChg>
        <pc:spChg chg="add del mod">
          <ac:chgData name="Ragnhild Halvorsrud" userId="917ea340-fd63-490f-a7db-68428d24cf32" providerId="ADAL" clId="{3F26B701-AADC-4668-AAA4-FB7BA2B947B1}" dt="2020-06-19T10:41:23.679" v="9026"/>
          <ac:spMkLst>
            <pc:docMk/>
            <pc:sldMk cId="1114432326" sldId="527"/>
            <ac:spMk id="30" creationId="{9B7EA6F0-A6D7-422F-BAA2-697DDF3EEF9D}"/>
          </ac:spMkLst>
        </pc:spChg>
        <pc:spChg chg="add del mod">
          <ac:chgData name="Ragnhild Halvorsrud" userId="917ea340-fd63-490f-a7db-68428d24cf32" providerId="ADAL" clId="{3F26B701-AADC-4668-AAA4-FB7BA2B947B1}" dt="2020-06-19T10:41:23.679" v="9026"/>
          <ac:spMkLst>
            <pc:docMk/>
            <pc:sldMk cId="1114432326" sldId="527"/>
            <ac:spMk id="31" creationId="{83868003-E044-4121-8862-560F380541AB}"/>
          </ac:spMkLst>
        </pc:spChg>
        <pc:spChg chg="add del mod">
          <ac:chgData name="Ragnhild Halvorsrud" userId="917ea340-fd63-490f-a7db-68428d24cf32" providerId="ADAL" clId="{3F26B701-AADC-4668-AAA4-FB7BA2B947B1}" dt="2020-06-19T10:41:23.679" v="9026"/>
          <ac:spMkLst>
            <pc:docMk/>
            <pc:sldMk cId="1114432326" sldId="527"/>
            <ac:spMk id="32" creationId="{A3AB040F-388E-4654-9CFA-D19DB1E3BE52}"/>
          </ac:spMkLst>
        </pc:spChg>
        <pc:spChg chg="add del mod">
          <ac:chgData name="Ragnhild Halvorsrud" userId="917ea340-fd63-490f-a7db-68428d24cf32" providerId="ADAL" clId="{3F26B701-AADC-4668-AAA4-FB7BA2B947B1}" dt="2020-06-19T10:41:23.679" v="9026"/>
          <ac:spMkLst>
            <pc:docMk/>
            <pc:sldMk cId="1114432326" sldId="527"/>
            <ac:spMk id="33" creationId="{C4C750DC-2F8D-4959-A9C0-906AAFFA0276}"/>
          </ac:spMkLst>
        </pc:spChg>
        <pc:spChg chg="add del mod">
          <ac:chgData name="Ragnhild Halvorsrud" userId="917ea340-fd63-490f-a7db-68428d24cf32" providerId="ADAL" clId="{3F26B701-AADC-4668-AAA4-FB7BA2B947B1}" dt="2020-06-19T10:41:23.679" v="9026"/>
          <ac:spMkLst>
            <pc:docMk/>
            <pc:sldMk cId="1114432326" sldId="527"/>
            <ac:spMk id="34" creationId="{55458288-67E1-4939-92D7-099653B7FEB5}"/>
          </ac:spMkLst>
        </pc:spChg>
        <pc:spChg chg="add mod">
          <ac:chgData name="Ragnhild Halvorsrud" userId="917ea340-fd63-490f-a7db-68428d24cf32" providerId="ADAL" clId="{3F26B701-AADC-4668-AAA4-FB7BA2B947B1}" dt="2020-06-19T17:20:47.007" v="16639" actId="790"/>
          <ac:spMkLst>
            <pc:docMk/>
            <pc:sldMk cId="1114432326" sldId="527"/>
            <ac:spMk id="35" creationId="{0960E66A-6676-4E62-816E-14A2376D6505}"/>
          </ac:spMkLst>
        </pc:spChg>
        <pc:spChg chg="add mod">
          <ac:chgData name="Ragnhild Halvorsrud" userId="917ea340-fd63-490f-a7db-68428d24cf32" providerId="ADAL" clId="{3F26B701-AADC-4668-AAA4-FB7BA2B947B1}" dt="2020-06-19T17:20:47.010" v="16640" actId="790"/>
          <ac:spMkLst>
            <pc:docMk/>
            <pc:sldMk cId="1114432326" sldId="527"/>
            <ac:spMk id="36" creationId="{DEE1BB1B-5775-40A9-858D-A23BACFF0AC0}"/>
          </ac:spMkLst>
        </pc:spChg>
        <pc:spChg chg="add mod">
          <ac:chgData name="Ragnhild Halvorsrud" userId="917ea340-fd63-490f-a7db-68428d24cf32" providerId="ADAL" clId="{3F26B701-AADC-4668-AAA4-FB7BA2B947B1}" dt="2020-06-19T17:20:47.011" v="16641" actId="790"/>
          <ac:spMkLst>
            <pc:docMk/>
            <pc:sldMk cId="1114432326" sldId="527"/>
            <ac:spMk id="37" creationId="{BCEF7574-943F-427B-902F-7E07728327B3}"/>
          </ac:spMkLst>
        </pc:spChg>
        <pc:spChg chg="add mod">
          <ac:chgData name="Ragnhild Halvorsrud" userId="917ea340-fd63-490f-a7db-68428d24cf32" providerId="ADAL" clId="{3F26B701-AADC-4668-AAA4-FB7BA2B947B1}" dt="2020-06-19T17:20:47.014" v="16642" actId="790"/>
          <ac:spMkLst>
            <pc:docMk/>
            <pc:sldMk cId="1114432326" sldId="527"/>
            <ac:spMk id="38" creationId="{27AB23FE-AF7B-4A7F-A462-0754671AE49D}"/>
          </ac:spMkLst>
        </pc:spChg>
        <pc:spChg chg="add mod">
          <ac:chgData name="Ragnhild Halvorsrud" userId="917ea340-fd63-490f-a7db-68428d24cf32" providerId="ADAL" clId="{3F26B701-AADC-4668-AAA4-FB7BA2B947B1}" dt="2020-06-19T17:20:47.016" v="16643" actId="790"/>
          <ac:spMkLst>
            <pc:docMk/>
            <pc:sldMk cId="1114432326" sldId="527"/>
            <ac:spMk id="39" creationId="{4A9D8F65-9F6D-4FDA-96A0-C70216803F6F}"/>
          </ac:spMkLst>
        </pc:spChg>
        <pc:spChg chg="add mod">
          <ac:chgData name="Ragnhild Halvorsrud" userId="917ea340-fd63-490f-a7db-68428d24cf32" providerId="ADAL" clId="{3F26B701-AADC-4668-AAA4-FB7BA2B947B1}" dt="2020-06-19T17:20:47.019" v="16644" actId="790"/>
          <ac:spMkLst>
            <pc:docMk/>
            <pc:sldMk cId="1114432326" sldId="527"/>
            <ac:spMk id="40" creationId="{BBCC2249-3204-4DEF-9B38-F47180F11DC4}"/>
          </ac:spMkLst>
        </pc:spChg>
        <pc:spChg chg="add mod">
          <ac:chgData name="Ragnhild Halvorsrud" userId="917ea340-fd63-490f-a7db-68428d24cf32" providerId="ADAL" clId="{3F26B701-AADC-4668-AAA4-FB7BA2B947B1}" dt="2020-06-19T17:20:47.021" v="16645" actId="790"/>
          <ac:spMkLst>
            <pc:docMk/>
            <pc:sldMk cId="1114432326" sldId="527"/>
            <ac:spMk id="41" creationId="{60CA1D66-EAF8-418F-89E7-2F649ADFB536}"/>
          </ac:spMkLst>
        </pc:spChg>
        <pc:spChg chg="add mod">
          <ac:chgData name="Ragnhild Halvorsrud" userId="917ea340-fd63-490f-a7db-68428d24cf32" providerId="ADAL" clId="{3F26B701-AADC-4668-AAA4-FB7BA2B947B1}" dt="2020-06-19T17:20:47.023" v="16646" actId="790"/>
          <ac:spMkLst>
            <pc:docMk/>
            <pc:sldMk cId="1114432326" sldId="527"/>
            <ac:spMk id="42" creationId="{9D29BC8B-C257-41F5-A0A0-D7F9C18C7C0E}"/>
          </ac:spMkLst>
        </pc:spChg>
        <pc:spChg chg="add mod">
          <ac:chgData name="Ragnhild Halvorsrud" userId="917ea340-fd63-490f-a7db-68428d24cf32" providerId="ADAL" clId="{3F26B701-AADC-4668-AAA4-FB7BA2B947B1}" dt="2020-06-19T17:20:47.025" v="16647" actId="790"/>
          <ac:spMkLst>
            <pc:docMk/>
            <pc:sldMk cId="1114432326" sldId="527"/>
            <ac:spMk id="43" creationId="{03481EE7-F741-4592-B697-00000BBF04E7}"/>
          </ac:spMkLst>
        </pc:spChg>
        <pc:spChg chg="add mod">
          <ac:chgData name="Ragnhild Halvorsrud" userId="917ea340-fd63-490f-a7db-68428d24cf32" providerId="ADAL" clId="{3F26B701-AADC-4668-AAA4-FB7BA2B947B1}" dt="2020-06-19T17:20:47.027" v="16648" actId="790"/>
          <ac:spMkLst>
            <pc:docMk/>
            <pc:sldMk cId="1114432326" sldId="527"/>
            <ac:spMk id="44" creationId="{51651CDD-A24C-4A07-9ED3-5C7F4CA80044}"/>
          </ac:spMkLst>
        </pc:spChg>
        <pc:spChg chg="mod">
          <ac:chgData name="Ragnhild Halvorsrud" userId="917ea340-fd63-490f-a7db-68428d24cf32" providerId="ADAL" clId="{3F26B701-AADC-4668-AAA4-FB7BA2B947B1}" dt="2020-06-19T17:20:47.030" v="16649" actId="790"/>
          <ac:spMkLst>
            <pc:docMk/>
            <pc:sldMk cId="1114432326" sldId="527"/>
            <ac:spMk id="46" creationId="{11907A0F-EA12-48FC-86BA-3925C9825E64}"/>
          </ac:spMkLst>
        </pc:spChg>
        <pc:spChg chg="add mod">
          <ac:chgData name="Ragnhild Halvorsrud" userId="917ea340-fd63-490f-a7db-68428d24cf32" providerId="ADAL" clId="{3F26B701-AADC-4668-AAA4-FB7BA2B947B1}" dt="2020-06-19T17:20:47.032" v="16650" actId="790"/>
          <ac:spMkLst>
            <pc:docMk/>
            <pc:sldMk cId="1114432326" sldId="527"/>
            <ac:spMk id="48" creationId="{6285DCF6-E3E2-4E3B-B920-D534B6977679}"/>
          </ac:spMkLst>
        </pc:spChg>
        <pc:spChg chg="add mod">
          <ac:chgData name="Ragnhild Halvorsrud" userId="917ea340-fd63-490f-a7db-68428d24cf32" providerId="ADAL" clId="{3F26B701-AADC-4668-AAA4-FB7BA2B947B1}" dt="2020-06-19T17:20:47.034" v="16651" actId="790"/>
          <ac:spMkLst>
            <pc:docMk/>
            <pc:sldMk cId="1114432326" sldId="527"/>
            <ac:spMk id="49" creationId="{5063D6D5-C465-4413-9BEB-14886887611A}"/>
          </ac:spMkLst>
        </pc:spChg>
        <pc:spChg chg="add mod">
          <ac:chgData name="Ragnhild Halvorsrud" userId="917ea340-fd63-490f-a7db-68428d24cf32" providerId="ADAL" clId="{3F26B701-AADC-4668-AAA4-FB7BA2B947B1}" dt="2020-06-19T17:20:47.036" v="16652" actId="790"/>
          <ac:spMkLst>
            <pc:docMk/>
            <pc:sldMk cId="1114432326" sldId="527"/>
            <ac:spMk id="50" creationId="{E19482CA-2B35-4265-BEF1-A0DAD99A2434}"/>
          </ac:spMkLst>
        </pc:spChg>
        <pc:spChg chg="add mod">
          <ac:chgData name="Ragnhild Halvorsrud" userId="917ea340-fd63-490f-a7db-68428d24cf32" providerId="ADAL" clId="{3F26B701-AADC-4668-AAA4-FB7BA2B947B1}" dt="2020-06-19T17:20:47.038" v="16653" actId="790"/>
          <ac:spMkLst>
            <pc:docMk/>
            <pc:sldMk cId="1114432326" sldId="527"/>
            <ac:spMk id="51" creationId="{5D9CC845-450B-4A0F-B37D-89ED4A0BC48A}"/>
          </ac:spMkLst>
        </pc:spChg>
        <pc:spChg chg="add mod">
          <ac:chgData name="Ragnhild Halvorsrud" userId="917ea340-fd63-490f-a7db-68428d24cf32" providerId="ADAL" clId="{3F26B701-AADC-4668-AAA4-FB7BA2B947B1}" dt="2020-06-19T17:20:47.040" v="16654" actId="790"/>
          <ac:spMkLst>
            <pc:docMk/>
            <pc:sldMk cId="1114432326" sldId="527"/>
            <ac:spMk id="52" creationId="{03332AC8-BC7B-485A-A4BB-DF3C72D5DCFE}"/>
          </ac:spMkLst>
        </pc:spChg>
        <pc:spChg chg="add mod">
          <ac:chgData name="Ragnhild Halvorsrud" userId="917ea340-fd63-490f-a7db-68428d24cf32" providerId="ADAL" clId="{3F26B701-AADC-4668-AAA4-FB7BA2B947B1}" dt="2020-06-19T17:20:47.042" v="16655" actId="790"/>
          <ac:spMkLst>
            <pc:docMk/>
            <pc:sldMk cId="1114432326" sldId="527"/>
            <ac:spMk id="53" creationId="{7151E05E-4B29-498A-BD10-CE75DA7C9F70}"/>
          </ac:spMkLst>
        </pc:spChg>
        <pc:spChg chg="mod">
          <ac:chgData name="Ragnhild Halvorsrud" userId="917ea340-fd63-490f-a7db-68428d24cf32" providerId="ADAL" clId="{3F26B701-AADC-4668-AAA4-FB7BA2B947B1}" dt="2020-06-19T17:20:47.044" v="16656" actId="790"/>
          <ac:spMkLst>
            <pc:docMk/>
            <pc:sldMk cId="1114432326" sldId="527"/>
            <ac:spMk id="55" creationId="{B862DF1C-2C09-4B75-802A-F8EF42486B6D}"/>
          </ac:spMkLst>
        </pc:spChg>
        <pc:spChg chg="add del mod">
          <ac:chgData name="Ragnhild Halvorsrud" userId="917ea340-fd63-490f-a7db-68428d24cf32" providerId="ADAL" clId="{3F26B701-AADC-4668-AAA4-FB7BA2B947B1}" dt="2020-06-19T10:46:45.906" v="9224" actId="478"/>
          <ac:spMkLst>
            <pc:docMk/>
            <pc:sldMk cId="1114432326" sldId="527"/>
            <ac:spMk id="57" creationId="{902879D4-8146-40D7-963A-CF813B85C88F}"/>
          </ac:spMkLst>
        </pc:spChg>
        <pc:spChg chg="add del mod">
          <ac:chgData name="Ragnhild Halvorsrud" userId="917ea340-fd63-490f-a7db-68428d24cf32" providerId="ADAL" clId="{3F26B701-AADC-4668-AAA4-FB7BA2B947B1}" dt="2020-06-19T10:46:45.906" v="9224" actId="478"/>
          <ac:spMkLst>
            <pc:docMk/>
            <pc:sldMk cId="1114432326" sldId="527"/>
            <ac:spMk id="58" creationId="{C56D76B0-0E6A-405E-9C44-B4E48B1F1EE2}"/>
          </ac:spMkLst>
        </pc:spChg>
        <pc:spChg chg="add mod">
          <ac:chgData name="Ragnhild Halvorsrud" userId="917ea340-fd63-490f-a7db-68428d24cf32" providerId="ADAL" clId="{3F26B701-AADC-4668-AAA4-FB7BA2B947B1}" dt="2020-06-19T17:20:47.046" v="16657" actId="790"/>
          <ac:spMkLst>
            <pc:docMk/>
            <pc:sldMk cId="1114432326" sldId="527"/>
            <ac:spMk id="59" creationId="{6265BC8B-E2D0-4D88-8BEE-93E20EE43D39}"/>
          </ac:spMkLst>
        </pc:spChg>
        <pc:spChg chg="add mod">
          <ac:chgData name="Ragnhild Halvorsrud" userId="917ea340-fd63-490f-a7db-68428d24cf32" providerId="ADAL" clId="{3F26B701-AADC-4668-AAA4-FB7BA2B947B1}" dt="2020-06-19T17:20:47.047" v="16658" actId="790"/>
          <ac:spMkLst>
            <pc:docMk/>
            <pc:sldMk cId="1114432326" sldId="527"/>
            <ac:spMk id="60" creationId="{1847E9C6-9E10-4A28-9AF3-BF0E287C7323}"/>
          </ac:spMkLst>
        </pc:spChg>
        <pc:spChg chg="add del mod">
          <ac:chgData name="Ragnhild Halvorsrud" userId="917ea340-fd63-490f-a7db-68428d24cf32" providerId="ADAL" clId="{3F26B701-AADC-4668-AAA4-FB7BA2B947B1}" dt="2020-06-19T10:46:45.906" v="9224" actId="478"/>
          <ac:spMkLst>
            <pc:docMk/>
            <pc:sldMk cId="1114432326" sldId="527"/>
            <ac:spMk id="61" creationId="{E75B1649-CE9E-4FEB-95A3-6E886CAD8D1B}"/>
          </ac:spMkLst>
        </pc:spChg>
        <pc:spChg chg="add del mod">
          <ac:chgData name="Ragnhild Halvorsrud" userId="917ea340-fd63-490f-a7db-68428d24cf32" providerId="ADAL" clId="{3F26B701-AADC-4668-AAA4-FB7BA2B947B1}" dt="2020-06-19T10:46:45.906" v="9224" actId="478"/>
          <ac:spMkLst>
            <pc:docMk/>
            <pc:sldMk cId="1114432326" sldId="527"/>
            <ac:spMk id="62" creationId="{7CB41466-E54C-4EC6-B5AA-61FF1DF87C06}"/>
          </ac:spMkLst>
        </pc:spChg>
        <pc:spChg chg="add mod">
          <ac:chgData name="Ragnhild Halvorsrud" userId="917ea340-fd63-490f-a7db-68428d24cf32" providerId="ADAL" clId="{3F26B701-AADC-4668-AAA4-FB7BA2B947B1}" dt="2020-06-19T17:20:47.049" v="16659" actId="790"/>
          <ac:spMkLst>
            <pc:docMk/>
            <pc:sldMk cId="1114432326" sldId="527"/>
            <ac:spMk id="63" creationId="{6C08B422-A8B1-46AB-95DE-D7CD0B72691E}"/>
          </ac:spMkLst>
        </pc:spChg>
        <pc:spChg chg="add mod">
          <ac:chgData name="Ragnhild Halvorsrud" userId="917ea340-fd63-490f-a7db-68428d24cf32" providerId="ADAL" clId="{3F26B701-AADC-4668-AAA4-FB7BA2B947B1}" dt="2020-06-19T17:20:47.051" v="16660" actId="790"/>
          <ac:spMkLst>
            <pc:docMk/>
            <pc:sldMk cId="1114432326" sldId="527"/>
            <ac:spMk id="64" creationId="{A03CBC9C-AA5F-4593-9954-F5E7940655E6}"/>
          </ac:spMkLst>
        </pc:spChg>
        <pc:spChg chg="add mod">
          <ac:chgData name="Ragnhild Halvorsrud" userId="917ea340-fd63-490f-a7db-68428d24cf32" providerId="ADAL" clId="{3F26B701-AADC-4668-AAA4-FB7BA2B947B1}" dt="2020-06-19T17:20:47.054" v="16661" actId="790"/>
          <ac:spMkLst>
            <pc:docMk/>
            <pc:sldMk cId="1114432326" sldId="527"/>
            <ac:spMk id="65" creationId="{168ABF85-E24E-4D85-8BFB-447D82BCDAC8}"/>
          </ac:spMkLst>
        </pc:spChg>
        <pc:spChg chg="add mod">
          <ac:chgData name="Ragnhild Halvorsrud" userId="917ea340-fd63-490f-a7db-68428d24cf32" providerId="ADAL" clId="{3F26B701-AADC-4668-AAA4-FB7BA2B947B1}" dt="2020-06-19T17:20:47.056" v="16662" actId="790"/>
          <ac:spMkLst>
            <pc:docMk/>
            <pc:sldMk cId="1114432326" sldId="527"/>
            <ac:spMk id="66" creationId="{6F1F8783-D7B4-4862-AFFF-712A3E762E60}"/>
          </ac:spMkLst>
        </pc:spChg>
        <pc:spChg chg="add mod">
          <ac:chgData name="Ragnhild Halvorsrud" userId="917ea340-fd63-490f-a7db-68428d24cf32" providerId="ADAL" clId="{3F26B701-AADC-4668-AAA4-FB7BA2B947B1}" dt="2020-06-19T17:20:47.058" v="16663" actId="790"/>
          <ac:spMkLst>
            <pc:docMk/>
            <pc:sldMk cId="1114432326" sldId="527"/>
            <ac:spMk id="67" creationId="{AD6DC88B-7525-4DA7-B640-054062C8D489}"/>
          </ac:spMkLst>
        </pc:spChg>
        <pc:spChg chg="add mod">
          <ac:chgData name="Ragnhild Halvorsrud" userId="917ea340-fd63-490f-a7db-68428d24cf32" providerId="ADAL" clId="{3F26B701-AADC-4668-AAA4-FB7BA2B947B1}" dt="2020-06-19T17:20:47.060" v="16664" actId="790"/>
          <ac:spMkLst>
            <pc:docMk/>
            <pc:sldMk cId="1114432326" sldId="527"/>
            <ac:spMk id="68" creationId="{9454F39B-CCE5-4F52-B876-FF6B9334106D}"/>
          </ac:spMkLst>
        </pc:spChg>
        <pc:grpChg chg="add del mod">
          <ac:chgData name="Ragnhild Halvorsrud" userId="917ea340-fd63-490f-a7db-68428d24cf32" providerId="ADAL" clId="{3F26B701-AADC-4668-AAA4-FB7BA2B947B1}" dt="2020-06-19T10:41:23.679" v="9026"/>
          <ac:grpSpMkLst>
            <pc:docMk/>
            <pc:sldMk cId="1114432326" sldId="527"/>
            <ac:grpSpMk id="15" creationId="{6AAC3B6E-9E9B-404D-ACE4-63254C9F901B}"/>
          </ac:grpSpMkLst>
        </pc:grpChg>
        <pc:grpChg chg="add del mod">
          <ac:chgData name="Ragnhild Halvorsrud" userId="917ea340-fd63-490f-a7db-68428d24cf32" providerId="ADAL" clId="{3F26B701-AADC-4668-AAA4-FB7BA2B947B1}" dt="2020-06-19T10:41:23.679" v="9026"/>
          <ac:grpSpMkLst>
            <pc:docMk/>
            <pc:sldMk cId="1114432326" sldId="527"/>
            <ac:grpSpMk id="24" creationId="{EEE8B9BC-5A00-4BAA-B024-EF0C50B36B5E}"/>
          </ac:grpSpMkLst>
        </pc:grpChg>
        <pc:grpChg chg="add mod">
          <ac:chgData name="Ragnhild Halvorsrud" userId="917ea340-fd63-490f-a7db-68428d24cf32" providerId="ADAL" clId="{3F26B701-AADC-4668-AAA4-FB7BA2B947B1}" dt="2020-06-19T10:41:23.705" v="9027"/>
          <ac:grpSpMkLst>
            <pc:docMk/>
            <pc:sldMk cId="1114432326" sldId="527"/>
            <ac:grpSpMk id="45" creationId="{B9B461C2-D905-4FCB-ABD3-7FD5442121B1}"/>
          </ac:grpSpMkLst>
        </pc:grpChg>
        <pc:grpChg chg="add mod">
          <ac:chgData name="Ragnhild Halvorsrud" userId="917ea340-fd63-490f-a7db-68428d24cf32" providerId="ADAL" clId="{3F26B701-AADC-4668-AAA4-FB7BA2B947B1}" dt="2020-06-19T10:41:23.705" v="9027"/>
          <ac:grpSpMkLst>
            <pc:docMk/>
            <pc:sldMk cId="1114432326" sldId="527"/>
            <ac:grpSpMk id="54" creationId="{AA8381FA-51B6-4611-A204-5B1FF6024445}"/>
          </ac:grpSpMkLst>
        </pc:grpChg>
        <pc:picChg chg="mod">
          <ac:chgData name="Ragnhild Halvorsrud" userId="917ea340-fd63-490f-a7db-68428d24cf32" providerId="ADAL" clId="{3F26B701-AADC-4668-AAA4-FB7BA2B947B1}" dt="2020-06-19T10:41:16.580" v="9025"/>
          <ac:picMkLst>
            <pc:docMk/>
            <pc:sldMk cId="1114432326" sldId="527"/>
            <ac:picMk id="17" creationId="{74DAF4E7-9448-4AF1-873C-FB6C2F260ED3}"/>
          </ac:picMkLst>
        </pc:picChg>
        <pc:picChg chg="mod">
          <ac:chgData name="Ragnhild Halvorsrud" userId="917ea340-fd63-490f-a7db-68428d24cf32" providerId="ADAL" clId="{3F26B701-AADC-4668-AAA4-FB7BA2B947B1}" dt="2020-06-19T10:41:16.580" v="9025"/>
          <ac:picMkLst>
            <pc:docMk/>
            <pc:sldMk cId="1114432326" sldId="527"/>
            <ac:picMk id="26" creationId="{BE6BF280-9342-4FF4-85BB-DBF998171C47}"/>
          </ac:picMkLst>
        </pc:picChg>
        <pc:picChg chg="mod">
          <ac:chgData name="Ragnhild Halvorsrud" userId="917ea340-fd63-490f-a7db-68428d24cf32" providerId="ADAL" clId="{3F26B701-AADC-4668-AAA4-FB7BA2B947B1}" dt="2020-06-19T10:41:23.705" v="9027"/>
          <ac:picMkLst>
            <pc:docMk/>
            <pc:sldMk cId="1114432326" sldId="527"/>
            <ac:picMk id="47" creationId="{91C34DB2-A9F8-4388-832D-E69226D02EE5}"/>
          </ac:picMkLst>
        </pc:picChg>
        <pc:picChg chg="mod">
          <ac:chgData name="Ragnhild Halvorsrud" userId="917ea340-fd63-490f-a7db-68428d24cf32" providerId="ADAL" clId="{3F26B701-AADC-4668-AAA4-FB7BA2B947B1}" dt="2020-06-19T10:41:23.705" v="9027"/>
          <ac:picMkLst>
            <pc:docMk/>
            <pc:sldMk cId="1114432326" sldId="527"/>
            <ac:picMk id="56" creationId="{DB8A362E-9D0E-46EE-9E2E-3635EC712C2B}"/>
          </ac:picMkLst>
        </pc:picChg>
      </pc:sldChg>
      <pc:sldChg chg="addSp delSp modSp add mod modNotes">
        <pc:chgData name="Ragnhild Halvorsrud" userId="917ea340-fd63-490f-a7db-68428d24cf32" providerId="ADAL" clId="{3F26B701-AADC-4668-AAA4-FB7BA2B947B1}" dt="2020-06-19T17:20:47.124" v="16698" actId="790"/>
        <pc:sldMkLst>
          <pc:docMk/>
          <pc:sldMk cId="2593434447" sldId="528"/>
        </pc:sldMkLst>
        <pc:spChg chg="mod">
          <ac:chgData name="Ragnhild Halvorsrud" userId="917ea340-fd63-490f-a7db-68428d24cf32" providerId="ADAL" clId="{3F26B701-AADC-4668-AAA4-FB7BA2B947B1}" dt="2020-06-19T17:20:47.065" v="16667" actId="790"/>
          <ac:spMkLst>
            <pc:docMk/>
            <pc:sldMk cId="2593434447" sldId="528"/>
            <ac:spMk id="2" creationId="{CEF0584D-E78C-408F-A464-AF661D7CD2F8}"/>
          </ac:spMkLst>
        </pc:spChg>
        <pc:spChg chg="mod">
          <ac:chgData name="Ragnhild Halvorsrud" userId="917ea340-fd63-490f-a7db-68428d24cf32" providerId="ADAL" clId="{3F26B701-AADC-4668-AAA4-FB7BA2B947B1}" dt="2020-06-19T17:20:47.067" v="16668" actId="790"/>
          <ac:spMkLst>
            <pc:docMk/>
            <pc:sldMk cId="2593434447" sldId="528"/>
            <ac:spMk id="4" creationId="{359912B9-4EB6-42C7-BF37-C605F081559D}"/>
          </ac:spMkLst>
        </pc:spChg>
        <pc:spChg chg="add del mod">
          <ac:chgData name="Ragnhild Halvorsrud" userId="917ea340-fd63-490f-a7db-68428d24cf32" providerId="ADAL" clId="{3F26B701-AADC-4668-AAA4-FB7BA2B947B1}" dt="2020-06-19T10:46:34.318" v="9221"/>
          <ac:spMkLst>
            <pc:docMk/>
            <pc:sldMk cId="2593434447" sldId="528"/>
            <ac:spMk id="5" creationId="{DD5D9151-B292-47DA-A201-08C44BF99A28}"/>
          </ac:spMkLst>
        </pc:spChg>
        <pc:spChg chg="add del mod">
          <ac:chgData name="Ragnhild Halvorsrud" userId="917ea340-fd63-490f-a7db-68428d24cf32" providerId="ADAL" clId="{3F26B701-AADC-4668-AAA4-FB7BA2B947B1}" dt="2020-06-19T10:46:34.318" v="9221"/>
          <ac:spMkLst>
            <pc:docMk/>
            <pc:sldMk cId="2593434447" sldId="528"/>
            <ac:spMk id="6" creationId="{2CF06064-B70B-4BF6-AA14-65CC74978EA5}"/>
          </ac:spMkLst>
        </pc:spChg>
        <pc:spChg chg="add del mod">
          <ac:chgData name="Ragnhild Halvorsrud" userId="917ea340-fd63-490f-a7db-68428d24cf32" providerId="ADAL" clId="{3F26B701-AADC-4668-AAA4-FB7BA2B947B1}" dt="2020-06-19T10:46:34.318" v="9221"/>
          <ac:spMkLst>
            <pc:docMk/>
            <pc:sldMk cId="2593434447" sldId="528"/>
            <ac:spMk id="7" creationId="{200D4063-85CC-4E94-B5E0-E658894A83F5}"/>
          </ac:spMkLst>
        </pc:spChg>
        <pc:spChg chg="add del mod">
          <ac:chgData name="Ragnhild Halvorsrud" userId="917ea340-fd63-490f-a7db-68428d24cf32" providerId="ADAL" clId="{3F26B701-AADC-4668-AAA4-FB7BA2B947B1}" dt="2020-06-19T10:46:34.318" v="9221"/>
          <ac:spMkLst>
            <pc:docMk/>
            <pc:sldMk cId="2593434447" sldId="528"/>
            <ac:spMk id="8" creationId="{297AC024-239D-444A-9E53-2B85D3E3ED56}"/>
          </ac:spMkLst>
        </pc:spChg>
        <pc:spChg chg="add del mod">
          <ac:chgData name="Ragnhild Halvorsrud" userId="917ea340-fd63-490f-a7db-68428d24cf32" providerId="ADAL" clId="{3F26B701-AADC-4668-AAA4-FB7BA2B947B1}" dt="2020-06-19T10:46:34.318" v="9221"/>
          <ac:spMkLst>
            <pc:docMk/>
            <pc:sldMk cId="2593434447" sldId="528"/>
            <ac:spMk id="9" creationId="{FA9CF6C2-028A-4B62-A1C1-35B416ECE889}"/>
          </ac:spMkLst>
        </pc:spChg>
        <pc:spChg chg="add del mod">
          <ac:chgData name="Ragnhild Halvorsrud" userId="917ea340-fd63-490f-a7db-68428d24cf32" providerId="ADAL" clId="{3F26B701-AADC-4668-AAA4-FB7BA2B947B1}" dt="2020-06-19T10:46:34.318" v="9221"/>
          <ac:spMkLst>
            <pc:docMk/>
            <pc:sldMk cId="2593434447" sldId="528"/>
            <ac:spMk id="10" creationId="{6FD45BB6-4CE4-4FC6-8BDE-B447D8FE6B81}"/>
          </ac:spMkLst>
        </pc:spChg>
        <pc:spChg chg="add del mod">
          <ac:chgData name="Ragnhild Halvorsrud" userId="917ea340-fd63-490f-a7db-68428d24cf32" providerId="ADAL" clId="{3F26B701-AADC-4668-AAA4-FB7BA2B947B1}" dt="2020-06-19T10:46:34.318" v="9221"/>
          <ac:spMkLst>
            <pc:docMk/>
            <pc:sldMk cId="2593434447" sldId="528"/>
            <ac:spMk id="11" creationId="{6C072E62-D94C-471B-8EE3-C5BA1CF98B22}"/>
          </ac:spMkLst>
        </pc:spChg>
        <pc:spChg chg="add del mod">
          <ac:chgData name="Ragnhild Halvorsrud" userId="917ea340-fd63-490f-a7db-68428d24cf32" providerId="ADAL" clId="{3F26B701-AADC-4668-AAA4-FB7BA2B947B1}" dt="2020-06-19T10:46:34.318" v="9221"/>
          <ac:spMkLst>
            <pc:docMk/>
            <pc:sldMk cId="2593434447" sldId="528"/>
            <ac:spMk id="12" creationId="{02745A24-E36E-4BB6-8E48-61ABE0BBC443}"/>
          </ac:spMkLst>
        </pc:spChg>
        <pc:spChg chg="add del mod">
          <ac:chgData name="Ragnhild Halvorsrud" userId="917ea340-fd63-490f-a7db-68428d24cf32" providerId="ADAL" clId="{3F26B701-AADC-4668-AAA4-FB7BA2B947B1}" dt="2020-06-19T10:46:34.318" v="9221"/>
          <ac:spMkLst>
            <pc:docMk/>
            <pc:sldMk cId="2593434447" sldId="528"/>
            <ac:spMk id="13" creationId="{DA5EBFE3-A5FD-4730-8CF8-F94DCE619E82}"/>
          </ac:spMkLst>
        </pc:spChg>
        <pc:spChg chg="add del mod">
          <ac:chgData name="Ragnhild Halvorsrud" userId="917ea340-fd63-490f-a7db-68428d24cf32" providerId="ADAL" clId="{3F26B701-AADC-4668-AAA4-FB7BA2B947B1}" dt="2020-06-19T10:46:34.318" v="9221"/>
          <ac:spMkLst>
            <pc:docMk/>
            <pc:sldMk cId="2593434447" sldId="528"/>
            <ac:spMk id="14" creationId="{F3DE0C89-AD2B-4B8C-B828-D9DDB992AE04}"/>
          </ac:spMkLst>
        </pc:spChg>
        <pc:spChg chg="add del mod">
          <ac:chgData name="Ragnhild Halvorsrud" userId="917ea340-fd63-490f-a7db-68428d24cf32" providerId="ADAL" clId="{3F26B701-AADC-4668-AAA4-FB7BA2B947B1}" dt="2020-06-19T10:46:34.318" v="9221"/>
          <ac:spMkLst>
            <pc:docMk/>
            <pc:sldMk cId="2593434447" sldId="528"/>
            <ac:spMk id="15" creationId="{ABCA29FA-0179-4401-A6D7-4D24D32D688D}"/>
          </ac:spMkLst>
        </pc:spChg>
        <pc:spChg chg="add del mod">
          <ac:chgData name="Ragnhild Halvorsrud" userId="917ea340-fd63-490f-a7db-68428d24cf32" providerId="ADAL" clId="{3F26B701-AADC-4668-AAA4-FB7BA2B947B1}" dt="2020-06-19T10:46:34.318" v="9221"/>
          <ac:spMkLst>
            <pc:docMk/>
            <pc:sldMk cId="2593434447" sldId="528"/>
            <ac:spMk id="16" creationId="{DF6CBF17-613D-4D86-A02D-8BB542431F88}"/>
          </ac:spMkLst>
        </pc:spChg>
        <pc:spChg chg="add del mod">
          <ac:chgData name="Ragnhild Halvorsrud" userId="917ea340-fd63-490f-a7db-68428d24cf32" providerId="ADAL" clId="{3F26B701-AADC-4668-AAA4-FB7BA2B947B1}" dt="2020-06-19T10:46:34.318" v="9221"/>
          <ac:spMkLst>
            <pc:docMk/>
            <pc:sldMk cId="2593434447" sldId="528"/>
            <ac:spMk id="17" creationId="{1179C34B-B3EB-4C24-9F66-662C953FB025}"/>
          </ac:spMkLst>
        </pc:spChg>
        <pc:spChg chg="add del mod">
          <ac:chgData name="Ragnhild Halvorsrud" userId="917ea340-fd63-490f-a7db-68428d24cf32" providerId="ADAL" clId="{3F26B701-AADC-4668-AAA4-FB7BA2B947B1}" dt="2020-06-19T10:46:34.318" v="9221"/>
          <ac:spMkLst>
            <pc:docMk/>
            <pc:sldMk cId="2593434447" sldId="528"/>
            <ac:spMk id="18" creationId="{04FEE8F9-6F23-467A-B60A-42EA2B917707}"/>
          </ac:spMkLst>
        </pc:spChg>
        <pc:spChg chg="add del mod">
          <ac:chgData name="Ragnhild Halvorsrud" userId="917ea340-fd63-490f-a7db-68428d24cf32" providerId="ADAL" clId="{3F26B701-AADC-4668-AAA4-FB7BA2B947B1}" dt="2020-06-19T10:46:34.318" v="9221"/>
          <ac:spMkLst>
            <pc:docMk/>
            <pc:sldMk cId="2593434447" sldId="528"/>
            <ac:spMk id="19" creationId="{871D3604-ADE9-4CD7-8BAD-8E8EAAB579F9}"/>
          </ac:spMkLst>
        </pc:spChg>
        <pc:spChg chg="add del mod">
          <ac:chgData name="Ragnhild Halvorsrud" userId="917ea340-fd63-490f-a7db-68428d24cf32" providerId="ADAL" clId="{3F26B701-AADC-4668-AAA4-FB7BA2B947B1}" dt="2020-06-19T10:46:34.318" v="9221"/>
          <ac:spMkLst>
            <pc:docMk/>
            <pc:sldMk cId="2593434447" sldId="528"/>
            <ac:spMk id="20" creationId="{BFCAD838-AE35-4B31-AE2C-AEB3E64CF0C7}"/>
          </ac:spMkLst>
        </pc:spChg>
        <pc:spChg chg="mod">
          <ac:chgData name="Ragnhild Halvorsrud" userId="917ea340-fd63-490f-a7db-68428d24cf32" providerId="ADAL" clId="{3F26B701-AADC-4668-AAA4-FB7BA2B947B1}" dt="2020-06-19T10:46:29.658" v="9220"/>
          <ac:spMkLst>
            <pc:docMk/>
            <pc:sldMk cId="2593434447" sldId="528"/>
            <ac:spMk id="22" creationId="{F3193944-B11B-4E6D-82EE-EC3542A5EE34}"/>
          </ac:spMkLst>
        </pc:spChg>
        <pc:spChg chg="add del mod">
          <ac:chgData name="Ragnhild Halvorsrud" userId="917ea340-fd63-490f-a7db-68428d24cf32" providerId="ADAL" clId="{3F26B701-AADC-4668-AAA4-FB7BA2B947B1}" dt="2020-06-19T10:46:34.318" v="9221"/>
          <ac:spMkLst>
            <pc:docMk/>
            <pc:sldMk cId="2593434447" sldId="528"/>
            <ac:spMk id="24" creationId="{2DEFF43F-73B3-40FB-9DFB-6E836E65E9B6}"/>
          </ac:spMkLst>
        </pc:spChg>
        <pc:spChg chg="add del mod">
          <ac:chgData name="Ragnhild Halvorsrud" userId="917ea340-fd63-490f-a7db-68428d24cf32" providerId="ADAL" clId="{3F26B701-AADC-4668-AAA4-FB7BA2B947B1}" dt="2020-06-19T10:46:34.318" v="9221"/>
          <ac:spMkLst>
            <pc:docMk/>
            <pc:sldMk cId="2593434447" sldId="528"/>
            <ac:spMk id="25" creationId="{6AF743D7-0BA1-40C2-BFA3-90440A154EB8}"/>
          </ac:spMkLst>
        </pc:spChg>
        <pc:spChg chg="add del mod">
          <ac:chgData name="Ragnhild Halvorsrud" userId="917ea340-fd63-490f-a7db-68428d24cf32" providerId="ADAL" clId="{3F26B701-AADC-4668-AAA4-FB7BA2B947B1}" dt="2020-06-19T10:46:34.318" v="9221"/>
          <ac:spMkLst>
            <pc:docMk/>
            <pc:sldMk cId="2593434447" sldId="528"/>
            <ac:spMk id="26" creationId="{4A59569C-EFE9-4D95-B1AC-8874116C57DD}"/>
          </ac:spMkLst>
        </pc:spChg>
        <pc:spChg chg="add del mod">
          <ac:chgData name="Ragnhild Halvorsrud" userId="917ea340-fd63-490f-a7db-68428d24cf32" providerId="ADAL" clId="{3F26B701-AADC-4668-AAA4-FB7BA2B947B1}" dt="2020-06-19T10:46:34.318" v="9221"/>
          <ac:spMkLst>
            <pc:docMk/>
            <pc:sldMk cId="2593434447" sldId="528"/>
            <ac:spMk id="27" creationId="{BAC3EDD8-F868-43F7-A212-CBC7E4F76E19}"/>
          </ac:spMkLst>
        </pc:spChg>
        <pc:spChg chg="add del mod">
          <ac:chgData name="Ragnhild Halvorsrud" userId="917ea340-fd63-490f-a7db-68428d24cf32" providerId="ADAL" clId="{3F26B701-AADC-4668-AAA4-FB7BA2B947B1}" dt="2020-06-19T10:46:34.318" v="9221"/>
          <ac:spMkLst>
            <pc:docMk/>
            <pc:sldMk cId="2593434447" sldId="528"/>
            <ac:spMk id="28" creationId="{83155264-05E1-4590-B1A0-B904A31FEEB1}"/>
          </ac:spMkLst>
        </pc:spChg>
        <pc:spChg chg="add del mod">
          <ac:chgData name="Ragnhild Halvorsrud" userId="917ea340-fd63-490f-a7db-68428d24cf32" providerId="ADAL" clId="{3F26B701-AADC-4668-AAA4-FB7BA2B947B1}" dt="2020-06-19T10:46:34.318" v="9221"/>
          <ac:spMkLst>
            <pc:docMk/>
            <pc:sldMk cId="2593434447" sldId="528"/>
            <ac:spMk id="29" creationId="{695CB219-CF90-45AF-87E9-B5C0CD3FE615}"/>
          </ac:spMkLst>
        </pc:spChg>
        <pc:spChg chg="add del mod">
          <ac:chgData name="Ragnhild Halvorsrud" userId="917ea340-fd63-490f-a7db-68428d24cf32" providerId="ADAL" clId="{3F26B701-AADC-4668-AAA4-FB7BA2B947B1}" dt="2020-06-19T10:46:34.318" v="9221"/>
          <ac:spMkLst>
            <pc:docMk/>
            <pc:sldMk cId="2593434447" sldId="528"/>
            <ac:spMk id="30" creationId="{148A81DB-8E03-4200-A043-53F6EFA8C018}"/>
          </ac:spMkLst>
        </pc:spChg>
        <pc:spChg chg="add del mod">
          <ac:chgData name="Ragnhild Halvorsrud" userId="917ea340-fd63-490f-a7db-68428d24cf32" providerId="ADAL" clId="{3F26B701-AADC-4668-AAA4-FB7BA2B947B1}" dt="2020-06-19T10:46:34.318" v="9221"/>
          <ac:spMkLst>
            <pc:docMk/>
            <pc:sldMk cId="2593434447" sldId="528"/>
            <ac:spMk id="31" creationId="{D549D5C3-6012-49BC-BAFE-F969D11920AC}"/>
          </ac:spMkLst>
        </pc:spChg>
        <pc:spChg chg="add del mod">
          <ac:chgData name="Ragnhild Halvorsrud" userId="917ea340-fd63-490f-a7db-68428d24cf32" providerId="ADAL" clId="{3F26B701-AADC-4668-AAA4-FB7BA2B947B1}" dt="2020-06-19T10:46:34.318" v="9221"/>
          <ac:spMkLst>
            <pc:docMk/>
            <pc:sldMk cId="2593434447" sldId="528"/>
            <ac:spMk id="32" creationId="{84C004DB-CD45-4D5F-8D99-CFB295B0444D}"/>
          </ac:spMkLst>
        </pc:spChg>
        <pc:spChg chg="add del mod">
          <ac:chgData name="Ragnhild Halvorsrud" userId="917ea340-fd63-490f-a7db-68428d24cf32" providerId="ADAL" clId="{3F26B701-AADC-4668-AAA4-FB7BA2B947B1}" dt="2020-06-19T10:46:34.318" v="9221"/>
          <ac:spMkLst>
            <pc:docMk/>
            <pc:sldMk cId="2593434447" sldId="528"/>
            <ac:spMk id="33" creationId="{AB93CB4D-9FFC-403F-8722-649D647F22D6}"/>
          </ac:spMkLst>
        </pc:spChg>
        <pc:spChg chg="mod">
          <ac:chgData name="Ragnhild Halvorsrud" userId="917ea340-fd63-490f-a7db-68428d24cf32" providerId="ADAL" clId="{3F26B701-AADC-4668-AAA4-FB7BA2B947B1}" dt="2020-06-19T10:46:29.658" v="9220"/>
          <ac:spMkLst>
            <pc:docMk/>
            <pc:sldMk cId="2593434447" sldId="528"/>
            <ac:spMk id="35" creationId="{DEBFB4AA-1FDE-4B4C-96FF-66BFAACCFD47}"/>
          </ac:spMkLst>
        </pc:spChg>
        <pc:spChg chg="add del mod">
          <ac:chgData name="Ragnhild Halvorsrud" userId="917ea340-fd63-490f-a7db-68428d24cf32" providerId="ADAL" clId="{3F26B701-AADC-4668-AAA4-FB7BA2B947B1}" dt="2020-06-19T10:46:34.318" v="9221"/>
          <ac:spMkLst>
            <pc:docMk/>
            <pc:sldMk cId="2593434447" sldId="528"/>
            <ac:spMk id="37" creationId="{89EAF1E0-DAEC-4DEB-94B7-D64CDDEAC57B}"/>
          </ac:spMkLst>
        </pc:spChg>
        <pc:spChg chg="add mod">
          <ac:chgData name="Ragnhild Halvorsrud" userId="917ea340-fd63-490f-a7db-68428d24cf32" providerId="ADAL" clId="{3F26B701-AADC-4668-AAA4-FB7BA2B947B1}" dt="2020-06-19T17:20:47.069" v="16669" actId="790"/>
          <ac:spMkLst>
            <pc:docMk/>
            <pc:sldMk cId="2593434447" sldId="528"/>
            <ac:spMk id="38" creationId="{F4EA5477-06D9-491E-8487-66C3FDCFF64C}"/>
          </ac:spMkLst>
        </pc:spChg>
        <pc:spChg chg="add mod">
          <ac:chgData name="Ragnhild Halvorsrud" userId="917ea340-fd63-490f-a7db-68428d24cf32" providerId="ADAL" clId="{3F26B701-AADC-4668-AAA4-FB7BA2B947B1}" dt="2020-06-19T17:20:47.071" v="16670" actId="790"/>
          <ac:spMkLst>
            <pc:docMk/>
            <pc:sldMk cId="2593434447" sldId="528"/>
            <ac:spMk id="39" creationId="{2013583C-029C-46FB-8370-E5999342A226}"/>
          </ac:spMkLst>
        </pc:spChg>
        <pc:spChg chg="add mod">
          <ac:chgData name="Ragnhild Halvorsrud" userId="917ea340-fd63-490f-a7db-68428d24cf32" providerId="ADAL" clId="{3F26B701-AADC-4668-AAA4-FB7BA2B947B1}" dt="2020-06-19T17:20:47.072" v="16671" actId="790"/>
          <ac:spMkLst>
            <pc:docMk/>
            <pc:sldMk cId="2593434447" sldId="528"/>
            <ac:spMk id="40" creationId="{6D595090-7D12-424A-84D7-739CD4B6AEF0}"/>
          </ac:spMkLst>
        </pc:spChg>
        <pc:spChg chg="add mod">
          <ac:chgData name="Ragnhild Halvorsrud" userId="917ea340-fd63-490f-a7db-68428d24cf32" providerId="ADAL" clId="{3F26B701-AADC-4668-AAA4-FB7BA2B947B1}" dt="2020-06-19T17:20:47.074" v="16672" actId="790"/>
          <ac:spMkLst>
            <pc:docMk/>
            <pc:sldMk cId="2593434447" sldId="528"/>
            <ac:spMk id="41" creationId="{D8F12F7A-4B76-4EC2-8A47-A00C6509BBFA}"/>
          </ac:spMkLst>
        </pc:spChg>
        <pc:spChg chg="add mod">
          <ac:chgData name="Ragnhild Halvorsrud" userId="917ea340-fd63-490f-a7db-68428d24cf32" providerId="ADAL" clId="{3F26B701-AADC-4668-AAA4-FB7BA2B947B1}" dt="2020-06-19T17:20:47.075" v="16673" actId="790"/>
          <ac:spMkLst>
            <pc:docMk/>
            <pc:sldMk cId="2593434447" sldId="528"/>
            <ac:spMk id="42" creationId="{45291FD0-8BC7-48B0-BEBA-2DAEF675D052}"/>
          </ac:spMkLst>
        </pc:spChg>
        <pc:spChg chg="add mod">
          <ac:chgData name="Ragnhild Halvorsrud" userId="917ea340-fd63-490f-a7db-68428d24cf32" providerId="ADAL" clId="{3F26B701-AADC-4668-AAA4-FB7BA2B947B1}" dt="2020-06-19T17:20:47.077" v="16674" actId="790"/>
          <ac:spMkLst>
            <pc:docMk/>
            <pc:sldMk cId="2593434447" sldId="528"/>
            <ac:spMk id="43" creationId="{61F39AC2-D2B0-4429-BA35-B9FD0A5D49D9}"/>
          </ac:spMkLst>
        </pc:spChg>
        <pc:spChg chg="add mod">
          <ac:chgData name="Ragnhild Halvorsrud" userId="917ea340-fd63-490f-a7db-68428d24cf32" providerId="ADAL" clId="{3F26B701-AADC-4668-AAA4-FB7BA2B947B1}" dt="2020-06-19T17:20:47.079" v="16675" actId="790"/>
          <ac:spMkLst>
            <pc:docMk/>
            <pc:sldMk cId="2593434447" sldId="528"/>
            <ac:spMk id="44" creationId="{9A1F5564-5C11-4EDA-8C22-4B4222E55ABA}"/>
          </ac:spMkLst>
        </pc:spChg>
        <pc:spChg chg="add mod">
          <ac:chgData name="Ragnhild Halvorsrud" userId="917ea340-fd63-490f-a7db-68428d24cf32" providerId="ADAL" clId="{3F26B701-AADC-4668-AAA4-FB7BA2B947B1}" dt="2020-06-19T17:20:47.081" v="16676" actId="790"/>
          <ac:spMkLst>
            <pc:docMk/>
            <pc:sldMk cId="2593434447" sldId="528"/>
            <ac:spMk id="45" creationId="{9306A40F-0BA8-47D9-A70D-C5E3FA1F3DF2}"/>
          </ac:spMkLst>
        </pc:spChg>
        <pc:spChg chg="add mod">
          <ac:chgData name="Ragnhild Halvorsrud" userId="917ea340-fd63-490f-a7db-68428d24cf32" providerId="ADAL" clId="{3F26B701-AADC-4668-AAA4-FB7BA2B947B1}" dt="2020-06-19T17:20:47.083" v="16677" actId="790"/>
          <ac:spMkLst>
            <pc:docMk/>
            <pc:sldMk cId="2593434447" sldId="528"/>
            <ac:spMk id="46" creationId="{6D1CEB70-9CC2-42B6-A373-377A3F130A07}"/>
          </ac:spMkLst>
        </pc:spChg>
        <pc:spChg chg="add mod">
          <ac:chgData name="Ragnhild Halvorsrud" userId="917ea340-fd63-490f-a7db-68428d24cf32" providerId="ADAL" clId="{3F26B701-AADC-4668-AAA4-FB7BA2B947B1}" dt="2020-06-19T17:20:47.085" v="16678" actId="790"/>
          <ac:spMkLst>
            <pc:docMk/>
            <pc:sldMk cId="2593434447" sldId="528"/>
            <ac:spMk id="47" creationId="{5E4D992D-EE0A-487E-8305-CAA8B6C4001C}"/>
          </ac:spMkLst>
        </pc:spChg>
        <pc:spChg chg="add mod">
          <ac:chgData name="Ragnhild Halvorsrud" userId="917ea340-fd63-490f-a7db-68428d24cf32" providerId="ADAL" clId="{3F26B701-AADC-4668-AAA4-FB7BA2B947B1}" dt="2020-06-19T17:20:47.087" v="16679" actId="790"/>
          <ac:spMkLst>
            <pc:docMk/>
            <pc:sldMk cId="2593434447" sldId="528"/>
            <ac:spMk id="48" creationId="{041122E5-F37A-4E33-A93A-08411EC80C79}"/>
          </ac:spMkLst>
        </pc:spChg>
        <pc:spChg chg="add mod">
          <ac:chgData name="Ragnhild Halvorsrud" userId="917ea340-fd63-490f-a7db-68428d24cf32" providerId="ADAL" clId="{3F26B701-AADC-4668-AAA4-FB7BA2B947B1}" dt="2020-06-19T17:20:47.089" v="16680" actId="790"/>
          <ac:spMkLst>
            <pc:docMk/>
            <pc:sldMk cId="2593434447" sldId="528"/>
            <ac:spMk id="49" creationId="{1875139B-C8DB-4A05-B485-949DCA7FB5DC}"/>
          </ac:spMkLst>
        </pc:spChg>
        <pc:spChg chg="add mod">
          <ac:chgData name="Ragnhild Halvorsrud" userId="917ea340-fd63-490f-a7db-68428d24cf32" providerId="ADAL" clId="{3F26B701-AADC-4668-AAA4-FB7BA2B947B1}" dt="2020-06-19T17:20:47.091" v="16681" actId="790"/>
          <ac:spMkLst>
            <pc:docMk/>
            <pc:sldMk cId="2593434447" sldId="528"/>
            <ac:spMk id="50" creationId="{75FD13BA-2429-4CAD-AAF2-05C76740ABFC}"/>
          </ac:spMkLst>
        </pc:spChg>
        <pc:spChg chg="add mod">
          <ac:chgData name="Ragnhild Halvorsrud" userId="917ea340-fd63-490f-a7db-68428d24cf32" providerId="ADAL" clId="{3F26B701-AADC-4668-AAA4-FB7BA2B947B1}" dt="2020-06-19T17:20:47.093" v="16682" actId="790"/>
          <ac:spMkLst>
            <pc:docMk/>
            <pc:sldMk cId="2593434447" sldId="528"/>
            <ac:spMk id="51" creationId="{73FC14B7-6CB9-446D-BB5F-8A06B8945532}"/>
          </ac:spMkLst>
        </pc:spChg>
        <pc:spChg chg="add mod">
          <ac:chgData name="Ragnhild Halvorsrud" userId="917ea340-fd63-490f-a7db-68428d24cf32" providerId="ADAL" clId="{3F26B701-AADC-4668-AAA4-FB7BA2B947B1}" dt="2020-06-19T17:20:47.095" v="16683" actId="790"/>
          <ac:spMkLst>
            <pc:docMk/>
            <pc:sldMk cId="2593434447" sldId="528"/>
            <ac:spMk id="52" creationId="{CD9BA930-6784-4217-831B-44DA877F62E7}"/>
          </ac:spMkLst>
        </pc:spChg>
        <pc:spChg chg="add mod">
          <ac:chgData name="Ragnhild Halvorsrud" userId="917ea340-fd63-490f-a7db-68428d24cf32" providerId="ADAL" clId="{3F26B701-AADC-4668-AAA4-FB7BA2B947B1}" dt="2020-06-19T17:20:47.097" v="16684" actId="790"/>
          <ac:spMkLst>
            <pc:docMk/>
            <pc:sldMk cId="2593434447" sldId="528"/>
            <ac:spMk id="53" creationId="{6FF3241C-9A96-4FE2-89A1-921FFA6DBF9E}"/>
          </ac:spMkLst>
        </pc:spChg>
        <pc:spChg chg="mod">
          <ac:chgData name="Ragnhild Halvorsrud" userId="917ea340-fd63-490f-a7db-68428d24cf32" providerId="ADAL" clId="{3F26B701-AADC-4668-AAA4-FB7BA2B947B1}" dt="2020-06-19T17:20:47.098" v="16685" actId="790"/>
          <ac:spMkLst>
            <pc:docMk/>
            <pc:sldMk cId="2593434447" sldId="528"/>
            <ac:spMk id="55" creationId="{AB6C1E75-BE1F-438D-806C-34110C4BE8E1}"/>
          </ac:spMkLst>
        </pc:spChg>
        <pc:spChg chg="add mod">
          <ac:chgData name="Ragnhild Halvorsrud" userId="917ea340-fd63-490f-a7db-68428d24cf32" providerId="ADAL" clId="{3F26B701-AADC-4668-AAA4-FB7BA2B947B1}" dt="2020-06-19T17:20:47.101" v="16686" actId="790"/>
          <ac:spMkLst>
            <pc:docMk/>
            <pc:sldMk cId="2593434447" sldId="528"/>
            <ac:spMk id="57" creationId="{6E496855-50DF-4233-A084-AF7272A8FE47}"/>
          </ac:spMkLst>
        </pc:spChg>
        <pc:spChg chg="add mod">
          <ac:chgData name="Ragnhild Halvorsrud" userId="917ea340-fd63-490f-a7db-68428d24cf32" providerId="ADAL" clId="{3F26B701-AADC-4668-AAA4-FB7BA2B947B1}" dt="2020-06-19T17:20:47.102" v="16687" actId="790"/>
          <ac:spMkLst>
            <pc:docMk/>
            <pc:sldMk cId="2593434447" sldId="528"/>
            <ac:spMk id="58" creationId="{7C1B3498-D97F-4A59-AF3E-9288478381A8}"/>
          </ac:spMkLst>
        </pc:spChg>
        <pc:spChg chg="add mod">
          <ac:chgData name="Ragnhild Halvorsrud" userId="917ea340-fd63-490f-a7db-68428d24cf32" providerId="ADAL" clId="{3F26B701-AADC-4668-AAA4-FB7BA2B947B1}" dt="2020-06-19T17:20:47.106" v="16688" actId="790"/>
          <ac:spMkLst>
            <pc:docMk/>
            <pc:sldMk cId="2593434447" sldId="528"/>
            <ac:spMk id="59" creationId="{F737CE89-6E95-47FE-B6B3-7B11DD22BC58}"/>
          </ac:spMkLst>
        </pc:spChg>
        <pc:spChg chg="add mod">
          <ac:chgData name="Ragnhild Halvorsrud" userId="917ea340-fd63-490f-a7db-68428d24cf32" providerId="ADAL" clId="{3F26B701-AADC-4668-AAA4-FB7BA2B947B1}" dt="2020-06-19T17:20:47.108" v="16689" actId="790"/>
          <ac:spMkLst>
            <pc:docMk/>
            <pc:sldMk cId="2593434447" sldId="528"/>
            <ac:spMk id="60" creationId="{38BB0CB6-3620-462B-9880-E6522C1597B7}"/>
          </ac:spMkLst>
        </pc:spChg>
        <pc:spChg chg="add mod">
          <ac:chgData name="Ragnhild Halvorsrud" userId="917ea340-fd63-490f-a7db-68428d24cf32" providerId="ADAL" clId="{3F26B701-AADC-4668-AAA4-FB7BA2B947B1}" dt="2020-06-19T17:20:47.110" v="16690" actId="790"/>
          <ac:spMkLst>
            <pc:docMk/>
            <pc:sldMk cId="2593434447" sldId="528"/>
            <ac:spMk id="61" creationId="{6EC7742A-ADA8-4A50-AF91-783BE6D12410}"/>
          </ac:spMkLst>
        </pc:spChg>
        <pc:spChg chg="add mod">
          <ac:chgData name="Ragnhild Halvorsrud" userId="917ea340-fd63-490f-a7db-68428d24cf32" providerId="ADAL" clId="{3F26B701-AADC-4668-AAA4-FB7BA2B947B1}" dt="2020-06-19T17:20:47.111" v="16691" actId="790"/>
          <ac:spMkLst>
            <pc:docMk/>
            <pc:sldMk cId="2593434447" sldId="528"/>
            <ac:spMk id="62" creationId="{FC3ACBEF-33C6-499A-866E-98A09FB5BFC4}"/>
          </ac:spMkLst>
        </pc:spChg>
        <pc:spChg chg="add mod">
          <ac:chgData name="Ragnhild Halvorsrud" userId="917ea340-fd63-490f-a7db-68428d24cf32" providerId="ADAL" clId="{3F26B701-AADC-4668-AAA4-FB7BA2B947B1}" dt="2020-06-19T17:20:47.113" v="16692" actId="790"/>
          <ac:spMkLst>
            <pc:docMk/>
            <pc:sldMk cId="2593434447" sldId="528"/>
            <ac:spMk id="63" creationId="{C7D1F5C4-349D-4893-9E74-387800B79124}"/>
          </ac:spMkLst>
        </pc:spChg>
        <pc:spChg chg="add mod">
          <ac:chgData name="Ragnhild Halvorsrud" userId="917ea340-fd63-490f-a7db-68428d24cf32" providerId="ADAL" clId="{3F26B701-AADC-4668-AAA4-FB7BA2B947B1}" dt="2020-06-19T17:20:47.114" v="16693" actId="790"/>
          <ac:spMkLst>
            <pc:docMk/>
            <pc:sldMk cId="2593434447" sldId="528"/>
            <ac:spMk id="64" creationId="{642D15AF-F1BD-4FAE-8730-BC227C011A8F}"/>
          </ac:spMkLst>
        </pc:spChg>
        <pc:spChg chg="add mod">
          <ac:chgData name="Ragnhild Halvorsrud" userId="917ea340-fd63-490f-a7db-68428d24cf32" providerId="ADAL" clId="{3F26B701-AADC-4668-AAA4-FB7BA2B947B1}" dt="2020-06-19T17:20:47.116" v="16694" actId="790"/>
          <ac:spMkLst>
            <pc:docMk/>
            <pc:sldMk cId="2593434447" sldId="528"/>
            <ac:spMk id="65" creationId="{3ED4FFBB-8193-4714-ADE4-24B89D95D69E}"/>
          </ac:spMkLst>
        </pc:spChg>
        <pc:spChg chg="add mod">
          <ac:chgData name="Ragnhild Halvorsrud" userId="917ea340-fd63-490f-a7db-68428d24cf32" providerId="ADAL" clId="{3F26B701-AADC-4668-AAA4-FB7BA2B947B1}" dt="2020-06-19T17:20:47.119" v="16695" actId="790"/>
          <ac:spMkLst>
            <pc:docMk/>
            <pc:sldMk cId="2593434447" sldId="528"/>
            <ac:spMk id="66" creationId="{8BC1812A-CCAA-4570-A352-090A6CF109A5}"/>
          </ac:spMkLst>
        </pc:spChg>
        <pc:spChg chg="mod">
          <ac:chgData name="Ragnhild Halvorsrud" userId="917ea340-fd63-490f-a7db-68428d24cf32" providerId="ADAL" clId="{3F26B701-AADC-4668-AAA4-FB7BA2B947B1}" dt="2020-06-19T17:20:47.121" v="16696" actId="790"/>
          <ac:spMkLst>
            <pc:docMk/>
            <pc:sldMk cId="2593434447" sldId="528"/>
            <ac:spMk id="68" creationId="{D93D18B3-3DE0-4D42-BE64-5613A21E2D53}"/>
          </ac:spMkLst>
        </pc:spChg>
        <pc:spChg chg="add del mod">
          <ac:chgData name="Ragnhild Halvorsrud" userId="917ea340-fd63-490f-a7db-68428d24cf32" providerId="ADAL" clId="{3F26B701-AADC-4668-AAA4-FB7BA2B947B1}" dt="2020-06-19T10:46:39.477" v="9223" actId="478"/>
          <ac:spMkLst>
            <pc:docMk/>
            <pc:sldMk cId="2593434447" sldId="528"/>
            <ac:spMk id="70" creationId="{F6E4A17B-F99C-467D-8280-AFCBF8F79135}"/>
          </ac:spMkLst>
        </pc:spChg>
        <pc:grpChg chg="add del mod">
          <ac:chgData name="Ragnhild Halvorsrud" userId="917ea340-fd63-490f-a7db-68428d24cf32" providerId="ADAL" clId="{3F26B701-AADC-4668-AAA4-FB7BA2B947B1}" dt="2020-06-19T10:46:34.318" v="9221"/>
          <ac:grpSpMkLst>
            <pc:docMk/>
            <pc:sldMk cId="2593434447" sldId="528"/>
            <ac:grpSpMk id="21" creationId="{A44C74FC-139F-4400-8E24-C294D7A603F5}"/>
          </ac:grpSpMkLst>
        </pc:grpChg>
        <pc:grpChg chg="add del mod">
          <ac:chgData name="Ragnhild Halvorsrud" userId="917ea340-fd63-490f-a7db-68428d24cf32" providerId="ADAL" clId="{3F26B701-AADC-4668-AAA4-FB7BA2B947B1}" dt="2020-06-19T10:46:34.318" v="9221"/>
          <ac:grpSpMkLst>
            <pc:docMk/>
            <pc:sldMk cId="2593434447" sldId="528"/>
            <ac:grpSpMk id="34" creationId="{14BBE46F-00EB-4267-9567-D163FAC0130E}"/>
          </ac:grpSpMkLst>
        </pc:grpChg>
        <pc:grpChg chg="add mod">
          <ac:chgData name="Ragnhild Halvorsrud" userId="917ea340-fd63-490f-a7db-68428d24cf32" providerId="ADAL" clId="{3F26B701-AADC-4668-AAA4-FB7BA2B947B1}" dt="2020-06-19T10:46:34.345" v="9222"/>
          <ac:grpSpMkLst>
            <pc:docMk/>
            <pc:sldMk cId="2593434447" sldId="528"/>
            <ac:grpSpMk id="54" creationId="{E6C4FC2F-EC7D-496E-8DDF-A1E266DE9DC9}"/>
          </ac:grpSpMkLst>
        </pc:grpChg>
        <pc:grpChg chg="add mod">
          <ac:chgData name="Ragnhild Halvorsrud" userId="917ea340-fd63-490f-a7db-68428d24cf32" providerId="ADAL" clId="{3F26B701-AADC-4668-AAA4-FB7BA2B947B1}" dt="2020-06-19T10:46:34.345" v="9222"/>
          <ac:grpSpMkLst>
            <pc:docMk/>
            <pc:sldMk cId="2593434447" sldId="528"/>
            <ac:grpSpMk id="67" creationId="{CCE6069C-0020-43E1-90ED-50EB99E6777B}"/>
          </ac:grpSpMkLst>
        </pc:grpChg>
        <pc:picChg chg="mod">
          <ac:chgData name="Ragnhild Halvorsrud" userId="917ea340-fd63-490f-a7db-68428d24cf32" providerId="ADAL" clId="{3F26B701-AADC-4668-AAA4-FB7BA2B947B1}" dt="2020-06-19T10:46:29.658" v="9220"/>
          <ac:picMkLst>
            <pc:docMk/>
            <pc:sldMk cId="2593434447" sldId="528"/>
            <ac:picMk id="23" creationId="{34A7981B-66AD-451D-816C-5AA59E951084}"/>
          </ac:picMkLst>
        </pc:picChg>
        <pc:picChg chg="mod">
          <ac:chgData name="Ragnhild Halvorsrud" userId="917ea340-fd63-490f-a7db-68428d24cf32" providerId="ADAL" clId="{3F26B701-AADC-4668-AAA4-FB7BA2B947B1}" dt="2020-06-19T10:46:29.658" v="9220"/>
          <ac:picMkLst>
            <pc:docMk/>
            <pc:sldMk cId="2593434447" sldId="528"/>
            <ac:picMk id="36" creationId="{6D592FF9-637F-4F27-9CAD-B48417F3EDFB}"/>
          </ac:picMkLst>
        </pc:picChg>
        <pc:picChg chg="mod">
          <ac:chgData name="Ragnhild Halvorsrud" userId="917ea340-fd63-490f-a7db-68428d24cf32" providerId="ADAL" clId="{3F26B701-AADC-4668-AAA4-FB7BA2B947B1}" dt="2020-06-19T10:46:34.345" v="9222"/>
          <ac:picMkLst>
            <pc:docMk/>
            <pc:sldMk cId="2593434447" sldId="528"/>
            <ac:picMk id="56" creationId="{6C9E3AC3-9238-424C-877E-DBBA33B0C42B}"/>
          </ac:picMkLst>
        </pc:picChg>
        <pc:picChg chg="mod">
          <ac:chgData name="Ragnhild Halvorsrud" userId="917ea340-fd63-490f-a7db-68428d24cf32" providerId="ADAL" clId="{3F26B701-AADC-4668-AAA4-FB7BA2B947B1}" dt="2020-06-19T10:46:34.345" v="9222"/>
          <ac:picMkLst>
            <pc:docMk/>
            <pc:sldMk cId="2593434447" sldId="528"/>
            <ac:picMk id="69" creationId="{39820AEB-F3D2-4600-8C6F-D44BD5530CFB}"/>
          </ac:picMkLst>
        </pc:picChg>
      </pc:sldChg>
      <pc:sldChg chg="addSp delSp modSp add mod delAnim modNotes">
        <pc:chgData name="Ragnhild Halvorsrud" userId="917ea340-fd63-490f-a7db-68428d24cf32" providerId="ADAL" clId="{3F26B701-AADC-4668-AAA4-FB7BA2B947B1}" dt="2020-06-19T17:20:46.054" v="16143" actId="790"/>
        <pc:sldMkLst>
          <pc:docMk/>
          <pc:sldMk cId="4021241901" sldId="529"/>
        </pc:sldMkLst>
        <pc:spChg chg="add del mod">
          <ac:chgData name="Ragnhild Halvorsrud" userId="917ea340-fd63-490f-a7db-68428d24cf32" providerId="ADAL" clId="{3F26B701-AADC-4668-AAA4-FB7BA2B947B1}" dt="2020-06-19T10:39:05.330" v="8847" actId="478"/>
          <ac:spMkLst>
            <pc:docMk/>
            <pc:sldMk cId="4021241901" sldId="529"/>
            <ac:spMk id="2" creationId="{F9E4E081-6304-45B0-B3A2-D3BB7B67104A}"/>
          </ac:spMkLst>
        </pc:spChg>
        <pc:spChg chg="mod">
          <ac:chgData name="Ragnhild Halvorsrud" userId="917ea340-fd63-490f-a7db-68428d24cf32" providerId="ADAL" clId="{3F26B701-AADC-4668-AAA4-FB7BA2B947B1}" dt="2020-06-19T17:20:46.014" v="16118" actId="790"/>
          <ac:spMkLst>
            <pc:docMk/>
            <pc:sldMk cId="4021241901" sldId="529"/>
            <ac:spMk id="5" creationId="{380A23CE-5815-4E08-B771-0889B994DC7C}"/>
          </ac:spMkLst>
        </pc:spChg>
        <pc:spChg chg="mod">
          <ac:chgData name="Ragnhild Halvorsrud" userId="917ea340-fd63-490f-a7db-68428d24cf32" providerId="ADAL" clId="{3F26B701-AADC-4668-AAA4-FB7BA2B947B1}" dt="2020-06-19T17:20:46.016" v="16119" actId="790"/>
          <ac:spMkLst>
            <pc:docMk/>
            <pc:sldMk cId="4021241901" sldId="529"/>
            <ac:spMk id="6" creationId="{9B259E65-8C90-4F0C-8E9B-6E8A0A6C0E6E}"/>
          </ac:spMkLst>
        </pc:spChg>
        <pc:spChg chg="mod">
          <ac:chgData name="Ragnhild Halvorsrud" userId="917ea340-fd63-490f-a7db-68428d24cf32" providerId="ADAL" clId="{3F26B701-AADC-4668-AAA4-FB7BA2B947B1}" dt="2020-06-19T17:20:46.018" v="16120" actId="790"/>
          <ac:spMkLst>
            <pc:docMk/>
            <pc:sldMk cId="4021241901" sldId="529"/>
            <ac:spMk id="8" creationId="{A190216D-3D82-4C4A-BBBC-58568D4C80B8}"/>
          </ac:spMkLst>
        </pc:spChg>
        <pc:spChg chg="mod">
          <ac:chgData name="Ragnhild Halvorsrud" userId="917ea340-fd63-490f-a7db-68428d24cf32" providerId="ADAL" clId="{3F26B701-AADC-4668-AAA4-FB7BA2B947B1}" dt="2020-06-19T17:20:46.020" v="16121" actId="790"/>
          <ac:spMkLst>
            <pc:docMk/>
            <pc:sldMk cId="4021241901" sldId="529"/>
            <ac:spMk id="9" creationId="{42B57A26-CA19-4A12-A954-F49F71795306}"/>
          </ac:spMkLst>
        </pc:spChg>
        <pc:spChg chg="mod">
          <ac:chgData name="Ragnhild Halvorsrud" userId="917ea340-fd63-490f-a7db-68428d24cf32" providerId="ADAL" clId="{3F26B701-AADC-4668-AAA4-FB7BA2B947B1}" dt="2020-06-19T17:20:46.021" v="16122" actId="790"/>
          <ac:spMkLst>
            <pc:docMk/>
            <pc:sldMk cId="4021241901" sldId="529"/>
            <ac:spMk id="10" creationId="{AA27A2F3-248E-49F3-AE20-5B255C593A47}"/>
          </ac:spMkLst>
        </pc:spChg>
        <pc:spChg chg="del mod">
          <ac:chgData name="Ragnhild Halvorsrud" userId="917ea340-fd63-490f-a7db-68428d24cf32" providerId="ADAL" clId="{3F26B701-AADC-4668-AAA4-FB7BA2B947B1}" dt="2020-06-19T12:20:01.460" v="10338" actId="21"/>
          <ac:spMkLst>
            <pc:docMk/>
            <pc:sldMk cId="4021241901" sldId="529"/>
            <ac:spMk id="16" creationId="{6B5AEB99-B3F1-4FE2-8188-97CC8BA63C15}"/>
          </ac:spMkLst>
        </pc:spChg>
        <pc:spChg chg="del mod">
          <ac:chgData name="Ragnhild Halvorsrud" userId="917ea340-fd63-490f-a7db-68428d24cf32" providerId="ADAL" clId="{3F26B701-AADC-4668-AAA4-FB7BA2B947B1}" dt="2020-06-19T12:20:01.460" v="10338" actId="21"/>
          <ac:spMkLst>
            <pc:docMk/>
            <pc:sldMk cId="4021241901" sldId="529"/>
            <ac:spMk id="17" creationId="{9E115B4F-3FF0-4743-879C-D0B52D661C3B}"/>
          </ac:spMkLst>
        </pc:spChg>
        <pc:spChg chg="del mod">
          <ac:chgData name="Ragnhild Halvorsrud" userId="917ea340-fd63-490f-a7db-68428d24cf32" providerId="ADAL" clId="{3F26B701-AADC-4668-AAA4-FB7BA2B947B1}" dt="2020-06-19T12:20:01.460" v="10338" actId="21"/>
          <ac:spMkLst>
            <pc:docMk/>
            <pc:sldMk cId="4021241901" sldId="529"/>
            <ac:spMk id="18" creationId="{15341CD3-D124-4708-B146-913EA0EC86D2}"/>
          </ac:spMkLst>
        </pc:spChg>
        <pc:spChg chg="del mod">
          <ac:chgData name="Ragnhild Halvorsrud" userId="917ea340-fd63-490f-a7db-68428d24cf32" providerId="ADAL" clId="{3F26B701-AADC-4668-AAA4-FB7BA2B947B1}" dt="2020-06-19T12:20:01.460" v="10338" actId="21"/>
          <ac:spMkLst>
            <pc:docMk/>
            <pc:sldMk cId="4021241901" sldId="529"/>
            <ac:spMk id="19" creationId="{6D4BC493-2179-4EE7-A1CD-A8CEA3E95156}"/>
          </ac:spMkLst>
        </pc:spChg>
        <pc:spChg chg="del mod">
          <ac:chgData name="Ragnhild Halvorsrud" userId="917ea340-fd63-490f-a7db-68428d24cf32" providerId="ADAL" clId="{3F26B701-AADC-4668-AAA4-FB7BA2B947B1}" dt="2020-06-19T12:20:01.460" v="10338" actId="21"/>
          <ac:spMkLst>
            <pc:docMk/>
            <pc:sldMk cId="4021241901" sldId="529"/>
            <ac:spMk id="22" creationId="{2A8B4CAF-E113-4C1B-950E-0AAEAD4C715F}"/>
          </ac:spMkLst>
        </pc:spChg>
        <pc:spChg chg="del mod">
          <ac:chgData name="Ragnhild Halvorsrud" userId="917ea340-fd63-490f-a7db-68428d24cf32" providerId="ADAL" clId="{3F26B701-AADC-4668-AAA4-FB7BA2B947B1}" dt="2020-06-19T12:20:01.460" v="10338" actId="21"/>
          <ac:spMkLst>
            <pc:docMk/>
            <pc:sldMk cId="4021241901" sldId="529"/>
            <ac:spMk id="23" creationId="{59A258F2-FB2B-4E0A-9412-F1EA0CDB2DE8}"/>
          </ac:spMkLst>
        </pc:spChg>
        <pc:spChg chg="del mod">
          <ac:chgData name="Ragnhild Halvorsrud" userId="917ea340-fd63-490f-a7db-68428d24cf32" providerId="ADAL" clId="{3F26B701-AADC-4668-AAA4-FB7BA2B947B1}" dt="2020-06-19T12:20:01.460" v="10338" actId="21"/>
          <ac:spMkLst>
            <pc:docMk/>
            <pc:sldMk cId="4021241901" sldId="529"/>
            <ac:spMk id="25" creationId="{311B6CC1-EB95-43B7-B897-5CC69DBB5F51}"/>
          </ac:spMkLst>
        </pc:spChg>
        <pc:spChg chg="del mod">
          <ac:chgData name="Ragnhild Halvorsrud" userId="917ea340-fd63-490f-a7db-68428d24cf32" providerId="ADAL" clId="{3F26B701-AADC-4668-AAA4-FB7BA2B947B1}" dt="2020-06-19T12:20:01.460" v="10338" actId="21"/>
          <ac:spMkLst>
            <pc:docMk/>
            <pc:sldMk cId="4021241901" sldId="529"/>
            <ac:spMk id="26" creationId="{C989C700-7DEC-43D2-8462-314C2ABB3F01}"/>
          </ac:spMkLst>
        </pc:spChg>
        <pc:spChg chg="del mod">
          <ac:chgData name="Ragnhild Halvorsrud" userId="917ea340-fd63-490f-a7db-68428d24cf32" providerId="ADAL" clId="{3F26B701-AADC-4668-AAA4-FB7BA2B947B1}" dt="2020-06-19T12:20:01.460" v="10338" actId="21"/>
          <ac:spMkLst>
            <pc:docMk/>
            <pc:sldMk cId="4021241901" sldId="529"/>
            <ac:spMk id="27" creationId="{5FB78D8D-ABE7-4848-B610-DEB9CE106385}"/>
          </ac:spMkLst>
        </pc:spChg>
        <pc:spChg chg="del mod">
          <ac:chgData name="Ragnhild Halvorsrud" userId="917ea340-fd63-490f-a7db-68428d24cf32" providerId="ADAL" clId="{3F26B701-AADC-4668-AAA4-FB7BA2B947B1}" dt="2020-06-19T12:20:01.460" v="10338" actId="21"/>
          <ac:spMkLst>
            <pc:docMk/>
            <pc:sldMk cId="4021241901" sldId="529"/>
            <ac:spMk id="28" creationId="{4E568EFA-E977-4FFC-9183-81F04C8806BD}"/>
          </ac:spMkLst>
        </pc:spChg>
        <pc:spChg chg="del mod">
          <ac:chgData name="Ragnhild Halvorsrud" userId="917ea340-fd63-490f-a7db-68428d24cf32" providerId="ADAL" clId="{3F26B701-AADC-4668-AAA4-FB7BA2B947B1}" dt="2020-06-19T12:20:01.460" v="10338" actId="21"/>
          <ac:spMkLst>
            <pc:docMk/>
            <pc:sldMk cId="4021241901" sldId="529"/>
            <ac:spMk id="31" creationId="{15C1A4A5-80A1-4919-AD34-08054FD238EF}"/>
          </ac:spMkLst>
        </pc:spChg>
        <pc:spChg chg="del mod">
          <ac:chgData name="Ragnhild Halvorsrud" userId="917ea340-fd63-490f-a7db-68428d24cf32" providerId="ADAL" clId="{3F26B701-AADC-4668-AAA4-FB7BA2B947B1}" dt="2020-06-19T12:20:01.460" v="10338" actId="21"/>
          <ac:spMkLst>
            <pc:docMk/>
            <pc:sldMk cId="4021241901" sldId="529"/>
            <ac:spMk id="32" creationId="{E59E22A2-B0A0-44AB-9794-F1213459E682}"/>
          </ac:spMkLst>
        </pc:spChg>
        <pc:spChg chg="del mod">
          <ac:chgData name="Ragnhild Halvorsrud" userId="917ea340-fd63-490f-a7db-68428d24cf32" providerId="ADAL" clId="{3F26B701-AADC-4668-AAA4-FB7BA2B947B1}" dt="2020-06-19T12:20:01.460" v="10338" actId="21"/>
          <ac:spMkLst>
            <pc:docMk/>
            <pc:sldMk cId="4021241901" sldId="529"/>
            <ac:spMk id="33" creationId="{237A53DD-5142-4BBC-88A8-3C4FF70C65EC}"/>
          </ac:spMkLst>
        </pc:spChg>
        <pc:spChg chg="del mod">
          <ac:chgData name="Ragnhild Halvorsrud" userId="917ea340-fd63-490f-a7db-68428d24cf32" providerId="ADAL" clId="{3F26B701-AADC-4668-AAA4-FB7BA2B947B1}" dt="2020-06-19T12:20:01.460" v="10338" actId="21"/>
          <ac:spMkLst>
            <pc:docMk/>
            <pc:sldMk cId="4021241901" sldId="529"/>
            <ac:spMk id="34" creationId="{72A2CB0F-1982-4332-9C69-3BA8D5FF7675}"/>
          </ac:spMkLst>
        </pc:spChg>
        <pc:spChg chg="del mod">
          <ac:chgData name="Ragnhild Halvorsrud" userId="917ea340-fd63-490f-a7db-68428d24cf32" providerId="ADAL" clId="{3F26B701-AADC-4668-AAA4-FB7BA2B947B1}" dt="2020-06-19T12:20:01.460" v="10338" actId="21"/>
          <ac:spMkLst>
            <pc:docMk/>
            <pc:sldMk cId="4021241901" sldId="529"/>
            <ac:spMk id="35" creationId="{753449AB-7D8D-48F4-85FC-ACB2E9CE8641}"/>
          </ac:spMkLst>
        </pc:spChg>
        <pc:spChg chg="del mod">
          <ac:chgData name="Ragnhild Halvorsrud" userId="917ea340-fd63-490f-a7db-68428d24cf32" providerId="ADAL" clId="{3F26B701-AADC-4668-AAA4-FB7BA2B947B1}" dt="2020-06-19T12:20:01.460" v="10338" actId="21"/>
          <ac:spMkLst>
            <pc:docMk/>
            <pc:sldMk cId="4021241901" sldId="529"/>
            <ac:spMk id="36" creationId="{802E15C9-9B9B-4BC3-8A54-6799C1F36FD0}"/>
          </ac:spMkLst>
        </pc:spChg>
        <pc:spChg chg="del mod">
          <ac:chgData name="Ragnhild Halvorsrud" userId="917ea340-fd63-490f-a7db-68428d24cf32" providerId="ADAL" clId="{3F26B701-AADC-4668-AAA4-FB7BA2B947B1}" dt="2020-06-19T10:31:39.356" v="8523" actId="478"/>
          <ac:spMkLst>
            <pc:docMk/>
            <pc:sldMk cId="4021241901" sldId="529"/>
            <ac:spMk id="51" creationId="{EBC8C63A-4D09-4430-80A5-37D400E44E69}"/>
          </ac:spMkLst>
        </pc:spChg>
        <pc:spChg chg="mod">
          <ac:chgData name="Ragnhild Halvorsrud" userId="917ea340-fd63-490f-a7db-68428d24cf32" providerId="ADAL" clId="{3F26B701-AADC-4668-AAA4-FB7BA2B947B1}" dt="2020-06-19T17:20:46.023" v="16123"/>
          <ac:spMkLst>
            <pc:docMk/>
            <pc:sldMk cId="4021241901" sldId="529"/>
            <ac:spMk id="58" creationId="{B86B1E97-FDE9-493F-B345-27F1197CDED2}"/>
          </ac:spMkLst>
        </pc:spChg>
        <pc:spChg chg="mod">
          <ac:chgData name="Ragnhild Halvorsrud" userId="917ea340-fd63-490f-a7db-68428d24cf32" providerId="ADAL" clId="{3F26B701-AADC-4668-AAA4-FB7BA2B947B1}" dt="2020-06-19T17:20:46.024" v="16124"/>
          <ac:spMkLst>
            <pc:docMk/>
            <pc:sldMk cId="4021241901" sldId="529"/>
            <ac:spMk id="59" creationId="{0711F59F-6D42-40CF-83F0-8A94B2E2A4AE}"/>
          </ac:spMkLst>
        </pc:spChg>
        <pc:spChg chg="mod">
          <ac:chgData name="Ragnhild Halvorsrud" userId="917ea340-fd63-490f-a7db-68428d24cf32" providerId="ADAL" clId="{3F26B701-AADC-4668-AAA4-FB7BA2B947B1}" dt="2020-06-19T17:20:46.026" v="16125"/>
          <ac:spMkLst>
            <pc:docMk/>
            <pc:sldMk cId="4021241901" sldId="529"/>
            <ac:spMk id="62" creationId="{EE724ED9-5697-42EE-B859-761F3502ED38}"/>
          </ac:spMkLst>
        </pc:spChg>
        <pc:spChg chg="mod">
          <ac:chgData name="Ragnhild Halvorsrud" userId="917ea340-fd63-490f-a7db-68428d24cf32" providerId="ADAL" clId="{3F26B701-AADC-4668-AAA4-FB7BA2B947B1}" dt="2020-06-19T17:20:46.026" v="16126"/>
          <ac:spMkLst>
            <pc:docMk/>
            <pc:sldMk cId="4021241901" sldId="529"/>
            <ac:spMk id="63" creationId="{5EA71ED2-28DC-41EE-9999-2FF81A4ECBDB}"/>
          </ac:spMkLst>
        </pc:spChg>
        <pc:spChg chg="mod">
          <ac:chgData name="Ragnhild Halvorsrud" userId="917ea340-fd63-490f-a7db-68428d24cf32" providerId="ADAL" clId="{3F26B701-AADC-4668-AAA4-FB7BA2B947B1}" dt="2020-06-19T17:20:46.027" v="16127"/>
          <ac:spMkLst>
            <pc:docMk/>
            <pc:sldMk cId="4021241901" sldId="529"/>
            <ac:spMk id="64" creationId="{87E8EFC7-13F9-455F-BE90-AB4D864DEB6F}"/>
          </ac:spMkLst>
        </pc:spChg>
        <pc:spChg chg="add del mod">
          <ac:chgData name="Ragnhild Halvorsrud" userId="917ea340-fd63-490f-a7db-68428d24cf32" providerId="ADAL" clId="{3F26B701-AADC-4668-AAA4-FB7BA2B947B1}" dt="2020-06-19T12:36:58.438" v="10632" actId="478"/>
          <ac:spMkLst>
            <pc:docMk/>
            <pc:sldMk cId="4021241901" sldId="529"/>
            <ac:spMk id="65" creationId="{7AF0A444-7DA9-48A2-8A7B-12B984AF3877}"/>
          </ac:spMkLst>
        </pc:spChg>
        <pc:spChg chg="mod">
          <ac:chgData name="Ragnhild Halvorsrud" userId="917ea340-fd63-490f-a7db-68428d24cf32" providerId="ADAL" clId="{3F26B701-AADC-4668-AAA4-FB7BA2B947B1}" dt="2020-06-19T17:20:46.028" v="16128"/>
          <ac:spMkLst>
            <pc:docMk/>
            <pc:sldMk cId="4021241901" sldId="529"/>
            <ac:spMk id="66" creationId="{FE3D94E1-411C-4824-90ED-C0DC3E64945C}"/>
          </ac:spMkLst>
        </pc:spChg>
        <pc:spChg chg="add del mod">
          <ac:chgData name="Ragnhild Halvorsrud" userId="917ea340-fd63-490f-a7db-68428d24cf32" providerId="ADAL" clId="{3F26B701-AADC-4668-AAA4-FB7BA2B947B1}" dt="2020-06-19T12:36:02.873" v="10609" actId="478"/>
          <ac:spMkLst>
            <pc:docMk/>
            <pc:sldMk cId="4021241901" sldId="529"/>
            <ac:spMk id="68" creationId="{573334D6-2289-46F3-93EF-997998E15857}"/>
          </ac:spMkLst>
        </pc:spChg>
        <pc:spChg chg="add mod">
          <ac:chgData name="Ragnhild Halvorsrud" userId="917ea340-fd63-490f-a7db-68428d24cf32" providerId="ADAL" clId="{3F26B701-AADC-4668-AAA4-FB7BA2B947B1}" dt="2020-06-19T17:20:46.048" v="16140" actId="790"/>
          <ac:spMkLst>
            <pc:docMk/>
            <pc:sldMk cId="4021241901" sldId="529"/>
            <ac:spMk id="69" creationId="{E586A026-A7D7-47E7-A1CD-6C88B25724DF}"/>
          </ac:spMkLst>
        </pc:spChg>
        <pc:spChg chg="add mod">
          <ac:chgData name="Ragnhild Halvorsrud" userId="917ea340-fd63-490f-a7db-68428d24cf32" providerId="ADAL" clId="{3F26B701-AADC-4668-AAA4-FB7BA2B947B1}" dt="2020-06-19T17:20:46.050" v="16141" actId="790"/>
          <ac:spMkLst>
            <pc:docMk/>
            <pc:sldMk cId="4021241901" sldId="529"/>
            <ac:spMk id="70" creationId="{DEBC0E17-765F-4FC5-AE14-E6DA060A6C21}"/>
          </ac:spMkLst>
        </pc:spChg>
        <pc:spChg chg="mod">
          <ac:chgData name="Ragnhild Halvorsrud" userId="917ea340-fd63-490f-a7db-68428d24cf32" providerId="ADAL" clId="{3F26B701-AADC-4668-AAA4-FB7BA2B947B1}" dt="2020-06-19T17:20:46.029" v="16129"/>
          <ac:spMkLst>
            <pc:docMk/>
            <pc:sldMk cId="4021241901" sldId="529"/>
            <ac:spMk id="74" creationId="{80A3FC2D-0B23-4BC8-9310-F32A4789AA65}"/>
          </ac:spMkLst>
        </pc:spChg>
        <pc:spChg chg="mod">
          <ac:chgData name="Ragnhild Halvorsrud" userId="917ea340-fd63-490f-a7db-68428d24cf32" providerId="ADAL" clId="{3F26B701-AADC-4668-AAA4-FB7BA2B947B1}" dt="2020-06-19T17:20:46.030" v="16130"/>
          <ac:spMkLst>
            <pc:docMk/>
            <pc:sldMk cId="4021241901" sldId="529"/>
            <ac:spMk id="77" creationId="{6662011D-1432-4915-A6F8-3D5829F29ABF}"/>
          </ac:spMkLst>
        </pc:spChg>
        <pc:spChg chg="mod">
          <ac:chgData name="Ragnhild Halvorsrud" userId="917ea340-fd63-490f-a7db-68428d24cf32" providerId="ADAL" clId="{3F26B701-AADC-4668-AAA4-FB7BA2B947B1}" dt="2020-06-19T17:20:46.031" v="16131"/>
          <ac:spMkLst>
            <pc:docMk/>
            <pc:sldMk cId="4021241901" sldId="529"/>
            <ac:spMk id="78" creationId="{AA3C5CCA-73C3-4B72-A978-6727A463C870}"/>
          </ac:spMkLst>
        </pc:spChg>
        <pc:spChg chg="mod">
          <ac:chgData name="Ragnhild Halvorsrud" userId="917ea340-fd63-490f-a7db-68428d24cf32" providerId="ADAL" clId="{3F26B701-AADC-4668-AAA4-FB7BA2B947B1}" dt="2020-06-19T17:20:46.031" v="16132"/>
          <ac:spMkLst>
            <pc:docMk/>
            <pc:sldMk cId="4021241901" sldId="529"/>
            <ac:spMk id="81" creationId="{B8B87033-F5F9-4D2F-9130-AD3F3D8A1A87}"/>
          </ac:spMkLst>
        </pc:spChg>
        <pc:spChg chg="mod">
          <ac:chgData name="Ragnhild Halvorsrud" userId="917ea340-fd63-490f-a7db-68428d24cf32" providerId="ADAL" clId="{3F26B701-AADC-4668-AAA4-FB7BA2B947B1}" dt="2020-06-19T17:20:46.033" v="16133"/>
          <ac:spMkLst>
            <pc:docMk/>
            <pc:sldMk cId="4021241901" sldId="529"/>
            <ac:spMk id="83" creationId="{EABEE498-D945-4BC1-9144-EFA107CF7B39}"/>
          </ac:spMkLst>
        </pc:spChg>
        <pc:spChg chg="mod">
          <ac:chgData name="Ragnhild Halvorsrud" userId="917ea340-fd63-490f-a7db-68428d24cf32" providerId="ADAL" clId="{3F26B701-AADC-4668-AAA4-FB7BA2B947B1}" dt="2020-06-19T17:20:46.034" v="16134"/>
          <ac:spMkLst>
            <pc:docMk/>
            <pc:sldMk cId="4021241901" sldId="529"/>
            <ac:spMk id="86" creationId="{1D9B6CA1-A14B-4B94-B981-84579F764F9E}"/>
          </ac:spMkLst>
        </pc:spChg>
        <pc:spChg chg="mod">
          <ac:chgData name="Ragnhild Halvorsrud" userId="917ea340-fd63-490f-a7db-68428d24cf32" providerId="ADAL" clId="{3F26B701-AADC-4668-AAA4-FB7BA2B947B1}" dt="2020-06-19T17:20:46.034" v="16135"/>
          <ac:spMkLst>
            <pc:docMk/>
            <pc:sldMk cId="4021241901" sldId="529"/>
            <ac:spMk id="88" creationId="{B60B6737-0398-4717-BFBE-3B3EEF24FED1}"/>
          </ac:spMkLst>
        </pc:spChg>
        <pc:spChg chg="mod">
          <ac:chgData name="Ragnhild Halvorsrud" userId="917ea340-fd63-490f-a7db-68428d24cf32" providerId="ADAL" clId="{3F26B701-AADC-4668-AAA4-FB7BA2B947B1}" dt="2020-06-19T17:20:46.035" v="16136"/>
          <ac:spMkLst>
            <pc:docMk/>
            <pc:sldMk cId="4021241901" sldId="529"/>
            <ac:spMk id="89" creationId="{E9ED30AD-907B-454B-BBA3-4FC0F0B2A159}"/>
          </ac:spMkLst>
        </pc:spChg>
        <pc:spChg chg="mod">
          <ac:chgData name="Ragnhild Halvorsrud" userId="917ea340-fd63-490f-a7db-68428d24cf32" providerId="ADAL" clId="{3F26B701-AADC-4668-AAA4-FB7BA2B947B1}" dt="2020-06-19T17:20:46.036" v="16137"/>
          <ac:spMkLst>
            <pc:docMk/>
            <pc:sldMk cId="4021241901" sldId="529"/>
            <ac:spMk id="91" creationId="{6B6D59A5-97AE-4102-9B06-E8AD6858CB54}"/>
          </ac:spMkLst>
        </pc:spChg>
        <pc:spChg chg="mod">
          <ac:chgData name="Ragnhild Halvorsrud" userId="917ea340-fd63-490f-a7db-68428d24cf32" providerId="ADAL" clId="{3F26B701-AADC-4668-AAA4-FB7BA2B947B1}" dt="2020-06-19T17:20:46.038" v="16138"/>
          <ac:spMkLst>
            <pc:docMk/>
            <pc:sldMk cId="4021241901" sldId="529"/>
            <ac:spMk id="92" creationId="{FCC5607E-76F0-419E-9CA2-BD6E7C475DAB}"/>
          </ac:spMkLst>
        </pc:spChg>
        <pc:spChg chg="mod">
          <ac:chgData name="Ragnhild Halvorsrud" userId="917ea340-fd63-490f-a7db-68428d24cf32" providerId="ADAL" clId="{3F26B701-AADC-4668-AAA4-FB7BA2B947B1}" dt="2020-06-19T17:20:46.039" v="16139"/>
          <ac:spMkLst>
            <pc:docMk/>
            <pc:sldMk cId="4021241901" sldId="529"/>
            <ac:spMk id="93" creationId="{EA4DB6E6-6493-4879-B1DE-EF3D9221680A}"/>
          </ac:spMkLst>
        </pc:spChg>
        <pc:spChg chg="del mod">
          <ac:chgData name="Ragnhild Halvorsrud" userId="917ea340-fd63-490f-a7db-68428d24cf32" providerId="ADAL" clId="{3F26B701-AADC-4668-AAA4-FB7BA2B947B1}" dt="2020-06-19T10:31:44.244" v="8525" actId="478"/>
          <ac:spMkLst>
            <pc:docMk/>
            <pc:sldMk cId="4021241901" sldId="529"/>
            <ac:spMk id="94" creationId="{D242FF93-5CE9-46D8-B319-2E1230CA79A9}"/>
          </ac:spMkLst>
        </pc:spChg>
        <pc:spChg chg="del mod">
          <ac:chgData name="Ragnhild Halvorsrud" userId="917ea340-fd63-490f-a7db-68428d24cf32" providerId="ADAL" clId="{3F26B701-AADC-4668-AAA4-FB7BA2B947B1}" dt="2020-06-19T10:31:44.244" v="8525" actId="478"/>
          <ac:spMkLst>
            <pc:docMk/>
            <pc:sldMk cId="4021241901" sldId="529"/>
            <ac:spMk id="95" creationId="{990F571D-723C-494E-A19D-DE00F42CA1D6}"/>
          </ac:spMkLst>
        </pc:spChg>
        <pc:picChg chg="mod">
          <ac:chgData name="Ragnhild Halvorsrud" userId="917ea340-fd63-490f-a7db-68428d24cf32" providerId="ADAL" clId="{3F26B701-AADC-4668-AAA4-FB7BA2B947B1}" dt="2020-06-19T12:37:15.285" v="10634" actId="1076"/>
          <ac:picMkLst>
            <pc:docMk/>
            <pc:sldMk cId="4021241901" sldId="529"/>
            <ac:picMk id="13" creationId="{3FBF9483-25A0-49B1-A005-5C8BC9A37DA0}"/>
          </ac:picMkLst>
        </pc:picChg>
        <pc:picChg chg="mod">
          <ac:chgData name="Ragnhild Halvorsrud" userId="917ea340-fd63-490f-a7db-68428d24cf32" providerId="ADAL" clId="{3F26B701-AADC-4668-AAA4-FB7BA2B947B1}" dt="2020-06-19T12:37:15.285" v="10634" actId="1076"/>
          <ac:picMkLst>
            <pc:docMk/>
            <pc:sldMk cId="4021241901" sldId="529"/>
            <ac:picMk id="15" creationId="{FA361A84-C1B9-4012-9C41-463EEEF06F3B}"/>
          </ac:picMkLst>
        </pc:picChg>
        <pc:picChg chg="mod">
          <ac:chgData name="Ragnhild Halvorsrud" userId="917ea340-fd63-490f-a7db-68428d24cf32" providerId="ADAL" clId="{3F26B701-AADC-4668-AAA4-FB7BA2B947B1}" dt="2020-06-19T12:38:08.288" v="10676" actId="1076"/>
          <ac:picMkLst>
            <pc:docMk/>
            <pc:sldMk cId="4021241901" sldId="529"/>
            <ac:picMk id="53" creationId="{04BD3106-A6DF-4CB3-95B7-D3B5FBF756CF}"/>
          </ac:picMkLst>
        </pc:picChg>
        <pc:picChg chg="mod">
          <ac:chgData name="Ragnhild Halvorsrud" userId="917ea340-fd63-490f-a7db-68428d24cf32" providerId="ADAL" clId="{3F26B701-AADC-4668-AAA4-FB7BA2B947B1}" dt="2020-06-19T12:38:08.288" v="10676" actId="1076"/>
          <ac:picMkLst>
            <pc:docMk/>
            <pc:sldMk cId="4021241901" sldId="529"/>
            <ac:picMk id="54" creationId="{6306B535-2AA8-48AF-A3BF-C4B5396D7657}"/>
          </ac:picMkLst>
        </pc:picChg>
        <pc:picChg chg="del">
          <ac:chgData name="Ragnhild Halvorsrud" userId="917ea340-fd63-490f-a7db-68428d24cf32" providerId="ADAL" clId="{3F26B701-AADC-4668-AAA4-FB7BA2B947B1}" dt="2020-06-19T10:31:39.356" v="8523" actId="478"/>
          <ac:picMkLst>
            <pc:docMk/>
            <pc:sldMk cId="4021241901" sldId="529"/>
            <ac:picMk id="98" creationId="{A11B17C4-A38A-4323-9374-6B77160E3465}"/>
          </ac:picMkLst>
        </pc:picChg>
        <pc:cxnChg chg="mod">
          <ac:chgData name="Ragnhild Halvorsrud" userId="917ea340-fd63-490f-a7db-68428d24cf32" providerId="ADAL" clId="{3F26B701-AADC-4668-AAA4-FB7BA2B947B1}" dt="2020-06-19T12:37:15.285" v="10634" actId="1076"/>
          <ac:cxnSpMkLst>
            <pc:docMk/>
            <pc:sldMk cId="4021241901" sldId="529"/>
            <ac:cxnSpMk id="7" creationId="{B011BD32-109A-4A54-ACE2-580C3A42D750}"/>
          </ac:cxnSpMkLst>
        </pc:cxnChg>
        <pc:cxnChg chg="del mod">
          <ac:chgData name="Ragnhild Halvorsrud" userId="917ea340-fd63-490f-a7db-68428d24cf32" providerId="ADAL" clId="{3F26B701-AADC-4668-AAA4-FB7BA2B947B1}" dt="2020-06-19T12:20:01.460" v="10338" actId="21"/>
          <ac:cxnSpMkLst>
            <pc:docMk/>
            <pc:sldMk cId="4021241901" sldId="529"/>
            <ac:cxnSpMk id="20" creationId="{DD7E642A-1573-4647-BF32-C70A39A783AC}"/>
          </ac:cxnSpMkLst>
        </pc:cxnChg>
        <pc:cxnChg chg="del mod">
          <ac:chgData name="Ragnhild Halvorsrud" userId="917ea340-fd63-490f-a7db-68428d24cf32" providerId="ADAL" clId="{3F26B701-AADC-4668-AAA4-FB7BA2B947B1}" dt="2020-06-19T12:20:01.460" v="10338" actId="21"/>
          <ac:cxnSpMkLst>
            <pc:docMk/>
            <pc:sldMk cId="4021241901" sldId="529"/>
            <ac:cxnSpMk id="21" creationId="{47015FC2-6FB9-48A8-A57B-5D04AABCCC5E}"/>
          </ac:cxnSpMkLst>
        </pc:cxnChg>
        <pc:cxnChg chg="del mod">
          <ac:chgData name="Ragnhild Halvorsrud" userId="917ea340-fd63-490f-a7db-68428d24cf32" providerId="ADAL" clId="{3F26B701-AADC-4668-AAA4-FB7BA2B947B1}" dt="2020-06-19T12:20:01.460" v="10338" actId="21"/>
          <ac:cxnSpMkLst>
            <pc:docMk/>
            <pc:sldMk cId="4021241901" sldId="529"/>
            <ac:cxnSpMk id="24" creationId="{8A32153F-C777-45F1-8E45-F4A87DE6CA27}"/>
          </ac:cxnSpMkLst>
        </pc:cxnChg>
        <pc:cxnChg chg="del">
          <ac:chgData name="Ragnhild Halvorsrud" userId="917ea340-fd63-490f-a7db-68428d24cf32" providerId="ADAL" clId="{3F26B701-AADC-4668-AAA4-FB7BA2B947B1}" dt="2020-06-19T12:20:01.460" v="10338" actId="21"/>
          <ac:cxnSpMkLst>
            <pc:docMk/>
            <pc:sldMk cId="4021241901" sldId="529"/>
            <ac:cxnSpMk id="29" creationId="{6C634B8F-CCD8-49FC-82F8-9AA67A50B4B4}"/>
          </ac:cxnSpMkLst>
        </pc:cxnChg>
        <pc:cxnChg chg="del">
          <ac:chgData name="Ragnhild Halvorsrud" userId="917ea340-fd63-490f-a7db-68428d24cf32" providerId="ADAL" clId="{3F26B701-AADC-4668-AAA4-FB7BA2B947B1}" dt="2020-06-19T12:20:01.460" v="10338" actId="21"/>
          <ac:cxnSpMkLst>
            <pc:docMk/>
            <pc:sldMk cId="4021241901" sldId="529"/>
            <ac:cxnSpMk id="30" creationId="{AEE5D67E-9662-4006-AAFA-6AB08692EF9E}"/>
          </ac:cxnSpMkLst>
        </pc:cxnChg>
        <pc:cxnChg chg="mod">
          <ac:chgData name="Ragnhild Halvorsrud" userId="917ea340-fd63-490f-a7db-68428d24cf32" providerId="ADAL" clId="{3F26B701-AADC-4668-AAA4-FB7BA2B947B1}" dt="2020-06-19T12:38:08.288" v="10676" actId="1076"/>
          <ac:cxnSpMkLst>
            <pc:docMk/>
            <pc:sldMk cId="4021241901" sldId="529"/>
            <ac:cxnSpMk id="52" creationId="{F07F87EC-911E-47F2-8035-2DA208BE59B9}"/>
          </ac:cxnSpMkLst>
        </pc:cxnChg>
        <pc:cxnChg chg="mod">
          <ac:chgData name="Ragnhild Halvorsrud" userId="917ea340-fd63-490f-a7db-68428d24cf32" providerId="ADAL" clId="{3F26B701-AADC-4668-AAA4-FB7BA2B947B1}" dt="2020-06-19T12:38:08.288" v="10676" actId="1076"/>
          <ac:cxnSpMkLst>
            <pc:docMk/>
            <pc:sldMk cId="4021241901" sldId="529"/>
            <ac:cxnSpMk id="67" creationId="{6B1967C9-0905-4EC6-A91A-44F99E86A245}"/>
          </ac:cxnSpMkLst>
        </pc:cxnChg>
        <pc:cxnChg chg="mod">
          <ac:chgData name="Ragnhild Halvorsrud" userId="917ea340-fd63-490f-a7db-68428d24cf32" providerId="ADAL" clId="{3F26B701-AADC-4668-AAA4-FB7BA2B947B1}" dt="2020-06-19T12:38:08.288" v="10676" actId="1076"/>
          <ac:cxnSpMkLst>
            <pc:docMk/>
            <pc:sldMk cId="4021241901" sldId="529"/>
            <ac:cxnSpMk id="73" creationId="{30B3175E-557C-4634-A45E-0B81D9BA6361}"/>
          </ac:cxnSpMkLst>
        </pc:cxnChg>
        <pc:cxnChg chg="mod">
          <ac:chgData name="Ragnhild Halvorsrud" userId="917ea340-fd63-490f-a7db-68428d24cf32" providerId="ADAL" clId="{3F26B701-AADC-4668-AAA4-FB7BA2B947B1}" dt="2020-06-19T12:38:08.288" v="10676" actId="1076"/>
          <ac:cxnSpMkLst>
            <pc:docMk/>
            <pc:sldMk cId="4021241901" sldId="529"/>
            <ac:cxnSpMk id="82" creationId="{7B814FC3-D2DC-4EEB-BE79-32BFDF15C0F7}"/>
          </ac:cxnSpMkLst>
        </pc:cxnChg>
        <pc:cxnChg chg="mod">
          <ac:chgData name="Ragnhild Halvorsrud" userId="917ea340-fd63-490f-a7db-68428d24cf32" providerId="ADAL" clId="{3F26B701-AADC-4668-AAA4-FB7BA2B947B1}" dt="2020-06-19T12:38:08.288" v="10676" actId="1076"/>
          <ac:cxnSpMkLst>
            <pc:docMk/>
            <pc:sldMk cId="4021241901" sldId="529"/>
            <ac:cxnSpMk id="85" creationId="{F620F070-F88E-4BC2-8574-16D7805BC2F8}"/>
          </ac:cxnSpMkLst>
        </pc:cxnChg>
        <pc:cxnChg chg="mod">
          <ac:chgData name="Ragnhild Halvorsrud" userId="917ea340-fd63-490f-a7db-68428d24cf32" providerId="ADAL" clId="{3F26B701-AADC-4668-AAA4-FB7BA2B947B1}" dt="2020-06-19T12:38:08.288" v="10676" actId="1076"/>
          <ac:cxnSpMkLst>
            <pc:docMk/>
            <pc:sldMk cId="4021241901" sldId="529"/>
            <ac:cxnSpMk id="87" creationId="{54FA3BB6-4D53-4938-BA47-F9ADB8FDC4DB}"/>
          </ac:cxnSpMkLst>
        </pc:cxnChg>
        <pc:cxnChg chg="del">
          <ac:chgData name="Ragnhild Halvorsrud" userId="917ea340-fd63-490f-a7db-68428d24cf32" providerId="ADAL" clId="{3F26B701-AADC-4668-AAA4-FB7BA2B947B1}" dt="2020-06-19T10:31:44.244" v="8525" actId="478"/>
          <ac:cxnSpMkLst>
            <pc:docMk/>
            <pc:sldMk cId="4021241901" sldId="529"/>
            <ac:cxnSpMk id="96" creationId="{FF6F0D09-6D17-44BB-819F-F8E2C26EC493}"/>
          </ac:cxnSpMkLst>
        </pc:cxnChg>
        <pc:cxnChg chg="del">
          <ac:chgData name="Ragnhild Halvorsrud" userId="917ea340-fd63-490f-a7db-68428d24cf32" providerId="ADAL" clId="{3F26B701-AADC-4668-AAA4-FB7BA2B947B1}" dt="2020-06-19T10:31:44.244" v="8525" actId="478"/>
          <ac:cxnSpMkLst>
            <pc:docMk/>
            <pc:sldMk cId="4021241901" sldId="529"/>
            <ac:cxnSpMk id="97" creationId="{77FBC6D0-1120-4A7B-89D3-3E3855D23096}"/>
          </ac:cxnSpMkLst>
        </pc:cxnChg>
      </pc:sldChg>
      <pc:sldChg chg="modSp add del mod modNotes">
        <pc:chgData name="Ragnhild Halvorsrud" userId="917ea340-fd63-490f-a7db-68428d24cf32" providerId="ADAL" clId="{3F26B701-AADC-4668-AAA4-FB7BA2B947B1}" dt="2020-06-19T11:46:09.811" v="9438" actId="47"/>
        <pc:sldMkLst>
          <pc:docMk/>
          <pc:sldMk cId="1511297603" sldId="530"/>
        </pc:sldMkLst>
        <pc:spChg chg="mod">
          <ac:chgData name="Ragnhild Halvorsrud" userId="917ea340-fd63-490f-a7db-68428d24cf32" providerId="ADAL" clId="{3F26B701-AADC-4668-AAA4-FB7BA2B947B1}" dt="2020-06-19T10:47:09.553" v="9230" actId="790"/>
          <ac:spMkLst>
            <pc:docMk/>
            <pc:sldMk cId="1511297603" sldId="530"/>
            <ac:spMk id="2" creationId="{CEF0584D-E78C-408F-A464-AF661D7CD2F8}"/>
          </ac:spMkLst>
        </pc:spChg>
        <pc:spChg chg="mod">
          <ac:chgData name="Ragnhild Halvorsrud" userId="917ea340-fd63-490f-a7db-68428d24cf32" providerId="ADAL" clId="{3F26B701-AADC-4668-AAA4-FB7BA2B947B1}" dt="2020-06-19T10:47:09.556" v="9231" actId="790"/>
          <ac:spMkLst>
            <pc:docMk/>
            <pc:sldMk cId="1511297603" sldId="530"/>
            <ac:spMk id="4" creationId="{359912B9-4EB6-42C7-BF37-C605F081559D}"/>
          </ac:spMkLst>
        </pc:spChg>
      </pc:sldChg>
      <pc:sldChg chg="modSp new del mod modNotes">
        <pc:chgData name="Ragnhild Halvorsrud" userId="917ea340-fd63-490f-a7db-68428d24cf32" providerId="ADAL" clId="{3F26B701-AADC-4668-AAA4-FB7BA2B947B1}" dt="2020-06-19T10:32:59.148" v="8543" actId="47"/>
        <pc:sldMkLst>
          <pc:docMk/>
          <pc:sldMk cId="3955816061" sldId="530"/>
        </pc:sldMkLst>
        <pc:spChg chg="mod">
          <ac:chgData name="Ragnhild Halvorsrud" userId="917ea340-fd63-490f-a7db-68428d24cf32" providerId="ADAL" clId="{3F26B701-AADC-4668-AAA4-FB7BA2B947B1}" dt="2020-06-19T10:32:34.880" v="8530" actId="790"/>
          <ac:spMkLst>
            <pc:docMk/>
            <pc:sldMk cId="3955816061" sldId="530"/>
            <ac:spMk id="2" creationId="{D7A9B6B7-79E4-4D55-8C23-F4BF74241ECB}"/>
          </ac:spMkLst>
        </pc:spChg>
        <pc:spChg chg="mod">
          <ac:chgData name="Ragnhild Halvorsrud" userId="917ea340-fd63-490f-a7db-68428d24cf32" providerId="ADAL" clId="{3F26B701-AADC-4668-AAA4-FB7BA2B947B1}" dt="2020-06-19T10:32:34.882" v="8531" actId="790"/>
          <ac:spMkLst>
            <pc:docMk/>
            <pc:sldMk cId="3955816061" sldId="530"/>
            <ac:spMk id="3" creationId="{360BEB0E-25AF-4900-818E-BC29106DD00C}"/>
          </ac:spMkLst>
        </pc:spChg>
      </pc:sldChg>
      <pc:sldChg chg="addSp delSp modSp add mod ord modNotes">
        <pc:chgData name="Ragnhild Halvorsrud" userId="917ea340-fd63-490f-a7db-68428d24cf32" providerId="ADAL" clId="{3F26B701-AADC-4668-AAA4-FB7BA2B947B1}" dt="2020-06-19T17:20:47.183" v="16730" actId="790"/>
        <pc:sldMkLst>
          <pc:docMk/>
          <pc:sldMk cId="3264953014" sldId="531"/>
        </pc:sldMkLst>
        <pc:spChg chg="mod">
          <ac:chgData name="Ragnhild Halvorsrud" userId="917ea340-fd63-490f-a7db-68428d24cf32" providerId="ADAL" clId="{3F26B701-AADC-4668-AAA4-FB7BA2B947B1}" dt="2020-06-19T17:20:47.125" v="16699" actId="790"/>
          <ac:spMkLst>
            <pc:docMk/>
            <pc:sldMk cId="3264953014" sldId="531"/>
            <ac:spMk id="2" creationId="{CEF0584D-E78C-408F-A464-AF661D7CD2F8}"/>
          </ac:spMkLst>
        </pc:spChg>
        <pc:spChg chg="mod">
          <ac:chgData name="Ragnhild Halvorsrud" userId="917ea340-fd63-490f-a7db-68428d24cf32" providerId="ADAL" clId="{3F26B701-AADC-4668-AAA4-FB7BA2B947B1}" dt="2020-06-19T17:20:47.127" v="16700" actId="790"/>
          <ac:spMkLst>
            <pc:docMk/>
            <pc:sldMk cId="3264953014" sldId="531"/>
            <ac:spMk id="4" creationId="{359912B9-4EB6-42C7-BF37-C605F081559D}"/>
          </ac:spMkLst>
        </pc:spChg>
        <pc:spChg chg="add del mod">
          <ac:chgData name="Ragnhild Halvorsrud" userId="917ea340-fd63-490f-a7db-68428d24cf32" providerId="ADAL" clId="{3F26B701-AADC-4668-AAA4-FB7BA2B947B1}" dt="2020-06-19T10:47:31.116" v="9240"/>
          <ac:spMkLst>
            <pc:docMk/>
            <pc:sldMk cId="3264953014" sldId="531"/>
            <ac:spMk id="5" creationId="{C3BC3B26-F7D4-4655-B8A5-2CBF28DFF031}"/>
          </ac:spMkLst>
        </pc:spChg>
        <pc:spChg chg="add del mod">
          <ac:chgData name="Ragnhild Halvorsrud" userId="917ea340-fd63-490f-a7db-68428d24cf32" providerId="ADAL" clId="{3F26B701-AADC-4668-AAA4-FB7BA2B947B1}" dt="2020-06-19T10:47:31.116" v="9240"/>
          <ac:spMkLst>
            <pc:docMk/>
            <pc:sldMk cId="3264953014" sldId="531"/>
            <ac:spMk id="6" creationId="{BCD8280F-511F-449B-8C33-2B82E9A6F1A8}"/>
          </ac:spMkLst>
        </pc:spChg>
        <pc:spChg chg="add del mod">
          <ac:chgData name="Ragnhild Halvorsrud" userId="917ea340-fd63-490f-a7db-68428d24cf32" providerId="ADAL" clId="{3F26B701-AADC-4668-AAA4-FB7BA2B947B1}" dt="2020-06-19T10:47:31.116" v="9240"/>
          <ac:spMkLst>
            <pc:docMk/>
            <pc:sldMk cId="3264953014" sldId="531"/>
            <ac:spMk id="7" creationId="{49521E11-20E8-4A2D-9457-D806C2C4C16E}"/>
          </ac:spMkLst>
        </pc:spChg>
        <pc:spChg chg="add del mod">
          <ac:chgData name="Ragnhild Halvorsrud" userId="917ea340-fd63-490f-a7db-68428d24cf32" providerId="ADAL" clId="{3F26B701-AADC-4668-AAA4-FB7BA2B947B1}" dt="2020-06-19T10:47:31.116" v="9240"/>
          <ac:spMkLst>
            <pc:docMk/>
            <pc:sldMk cId="3264953014" sldId="531"/>
            <ac:spMk id="8" creationId="{71FF5390-39C3-4282-8ECA-AF33D0C926A3}"/>
          </ac:spMkLst>
        </pc:spChg>
        <pc:spChg chg="add del mod">
          <ac:chgData name="Ragnhild Halvorsrud" userId="917ea340-fd63-490f-a7db-68428d24cf32" providerId="ADAL" clId="{3F26B701-AADC-4668-AAA4-FB7BA2B947B1}" dt="2020-06-19T10:47:31.116" v="9240"/>
          <ac:spMkLst>
            <pc:docMk/>
            <pc:sldMk cId="3264953014" sldId="531"/>
            <ac:spMk id="9" creationId="{F2A0333F-950C-498B-B5E3-B1AA12D4E71E}"/>
          </ac:spMkLst>
        </pc:spChg>
        <pc:spChg chg="add del mod">
          <ac:chgData name="Ragnhild Halvorsrud" userId="917ea340-fd63-490f-a7db-68428d24cf32" providerId="ADAL" clId="{3F26B701-AADC-4668-AAA4-FB7BA2B947B1}" dt="2020-06-19T10:47:31.116" v="9240"/>
          <ac:spMkLst>
            <pc:docMk/>
            <pc:sldMk cId="3264953014" sldId="531"/>
            <ac:spMk id="10" creationId="{80C29886-F72A-4D2C-9D42-C08EE4887B19}"/>
          </ac:spMkLst>
        </pc:spChg>
        <pc:spChg chg="add del mod">
          <ac:chgData name="Ragnhild Halvorsrud" userId="917ea340-fd63-490f-a7db-68428d24cf32" providerId="ADAL" clId="{3F26B701-AADC-4668-AAA4-FB7BA2B947B1}" dt="2020-06-19T10:47:31.116" v="9240"/>
          <ac:spMkLst>
            <pc:docMk/>
            <pc:sldMk cId="3264953014" sldId="531"/>
            <ac:spMk id="11" creationId="{385C0B88-F76A-4D46-B9A1-B9422DDB3E64}"/>
          </ac:spMkLst>
        </pc:spChg>
        <pc:spChg chg="add del mod">
          <ac:chgData name="Ragnhild Halvorsrud" userId="917ea340-fd63-490f-a7db-68428d24cf32" providerId="ADAL" clId="{3F26B701-AADC-4668-AAA4-FB7BA2B947B1}" dt="2020-06-19T10:47:31.116" v="9240"/>
          <ac:spMkLst>
            <pc:docMk/>
            <pc:sldMk cId="3264953014" sldId="531"/>
            <ac:spMk id="12" creationId="{DC85DECA-E80B-4E9C-9AEB-EBB0AE589248}"/>
          </ac:spMkLst>
        </pc:spChg>
        <pc:spChg chg="add del mod">
          <ac:chgData name="Ragnhild Halvorsrud" userId="917ea340-fd63-490f-a7db-68428d24cf32" providerId="ADAL" clId="{3F26B701-AADC-4668-AAA4-FB7BA2B947B1}" dt="2020-06-19T10:47:31.116" v="9240"/>
          <ac:spMkLst>
            <pc:docMk/>
            <pc:sldMk cId="3264953014" sldId="531"/>
            <ac:spMk id="13" creationId="{2F0CD045-6ECB-4F52-9BDF-E6E99BE96B0D}"/>
          </ac:spMkLst>
        </pc:spChg>
        <pc:spChg chg="add del mod">
          <ac:chgData name="Ragnhild Halvorsrud" userId="917ea340-fd63-490f-a7db-68428d24cf32" providerId="ADAL" clId="{3F26B701-AADC-4668-AAA4-FB7BA2B947B1}" dt="2020-06-19T10:47:31.116" v="9240"/>
          <ac:spMkLst>
            <pc:docMk/>
            <pc:sldMk cId="3264953014" sldId="531"/>
            <ac:spMk id="14" creationId="{003924CE-B80D-4A1E-B56B-6F463D6CE67C}"/>
          </ac:spMkLst>
        </pc:spChg>
        <pc:spChg chg="add del mod">
          <ac:chgData name="Ragnhild Halvorsrud" userId="917ea340-fd63-490f-a7db-68428d24cf32" providerId="ADAL" clId="{3F26B701-AADC-4668-AAA4-FB7BA2B947B1}" dt="2020-06-19T10:47:31.116" v="9240"/>
          <ac:spMkLst>
            <pc:docMk/>
            <pc:sldMk cId="3264953014" sldId="531"/>
            <ac:spMk id="15" creationId="{A11C03A8-7D4D-4A20-AA9B-691D01EDC87E}"/>
          </ac:spMkLst>
        </pc:spChg>
        <pc:spChg chg="add del mod">
          <ac:chgData name="Ragnhild Halvorsrud" userId="917ea340-fd63-490f-a7db-68428d24cf32" providerId="ADAL" clId="{3F26B701-AADC-4668-AAA4-FB7BA2B947B1}" dt="2020-06-19T10:47:31.116" v="9240"/>
          <ac:spMkLst>
            <pc:docMk/>
            <pc:sldMk cId="3264953014" sldId="531"/>
            <ac:spMk id="16" creationId="{0F937921-FDB3-4396-94F9-6389E45B286D}"/>
          </ac:spMkLst>
        </pc:spChg>
        <pc:spChg chg="add del mod">
          <ac:chgData name="Ragnhild Halvorsrud" userId="917ea340-fd63-490f-a7db-68428d24cf32" providerId="ADAL" clId="{3F26B701-AADC-4668-AAA4-FB7BA2B947B1}" dt="2020-06-19T10:47:31.116" v="9240"/>
          <ac:spMkLst>
            <pc:docMk/>
            <pc:sldMk cId="3264953014" sldId="531"/>
            <ac:spMk id="17" creationId="{3BED9A98-F014-4041-9F90-B3B155C70B7F}"/>
          </ac:spMkLst>
        </pc:spChg>
        <pc:spChg chg="add del mod">
          <ac:chgData name="Ragnhild Halvorsrud" userId="917ea340-fd63-490f-a7db-68428d24cf32" providerId="ADAL" clId="{3F26B701-AADC-4668-AAA4-FB7BA2B947B1}" dt="2020-06-19T10:47:31.116" v="9240"/>
          <ac:spMkLst>
            <pc:docMk/>
            <pc:sldMk cId="3264953014" sldId="531"/>
            <ac:spMk id="18" creationId="{816C9326-7E74-4576-98A7-C8775BBEC36E}"/>
          </ac:spMkLst>
        </pc:spChg>
        <pc:spChg chg="add del mod">
          <ac:chgData name="Ragnhild Halvorsrud" userId="917ea340-fd63-490f-a7db-68428d24cf32" providerId="ADAL" clId="{3F26B701-AADC-4668-AAA4-FB7BA2B947B1}" dt="2020-06-19T10:47:31.116" v="9240"/>
          <ac:spMkLst>
            <pc:docMk/>
            <pc:sldMk cId="3264953014" sldId="531"/>
            <ac:spMk id="19" creationId="{A752763C-B8CC-48F5-A9BD-7E0CF3D2F4FA}"/>
          </ac:spMkLst>
        </pc:spChg>
        <pc:spChg chg="add del mod">
          <ac:chgData name="Ragnhild Halvorsrud" userId="917ea340-fd63-490f-a7db-68428d24cf32" providerId="ADAL" clId="{3F26B701-AADC-4668-AAA4-FB7BA2B947B1}" dt="2020-06-19T10:47:31.116" v="9240"/>
          <ac:spMkLst>
            <pc:docMk/>
            <pc:sldMk cId="3264953014" sldId="531"/>
            <ac:spMk id="20" creationId="{DB13E0C7-CC51-4E2F-8B86-2477E5335338}"/>
          </ac:spMkLst>
        </pc:spChg>
        <pc:spChg chg="mod">
          <ac:chgData name="Ragnhild Halvorsrud" userId="917ea340-fd63-490f-a7db-68428d24cf32" providerId="ADAL" clId="{3F26B701-AADC-4668-AAA4-FB7BA2B947B1}" dt="2020-06-19T10:47:26.702" v="9239"/>
          <ac:spMkLst>
            <pc:docMk/>
            <pc:sldMk cId="3264953014" sldId="531"/>
            <ac:spMk id="22" creationId="{56A9A1FD-D9C2-4714-B315-341822017A97}"/>
          </ac:spMkLst>
        </pc:spChg>
        <pc:spChg chg="add del mod">
          <ac:chgData name="Ragnhild Halvorsrud" userId="917ea340-fd63-490f-a7db-68428d24cf32" providerId="ADAL" clId="{3F26B701-AADC-4668-AAA4-FB7BA2B947B1}" dt="2020-06-19T10:47:31.116" v="9240"/>
          <ac:spMkLst>
            <pc:docMk/>
            <pc:sldMk cId="3264953014" sldId="531"/>
            <ac:spMk id="24" creationId="{82B770ED-F3D8-4129-B727-0433C620B439}"/>
          </ac:spMkLst>
        </pc:spChg>
        <pc:spChg chg="add del mod">
          <ac:chgData name="Ragnhild Halvorsrud" userId="917ea340-fd63-490f-a7db-68428d24cf32" providerId="ADAL" clId="{3F26B701-AADC-4668-AAA4-FB7BA2B947B1}" dt="2020-06-19T10:47:31.116" v="9240"/>
          <ac:spMkLst>
            <pc:docMk/>
            <pc:sldMk cId="3264953014" sldId="531"/>
            <ac:spMk id="25" creationId="{F5348D1E-3C8D-4608-945B-4FF4BEA0E432}"/>
          </ac:spMkLst>
        </pc:spChg>
        <pc:spChg chg="add del mod">
          <ac:chgData name="Ragnhild Halvorsrud" userId="917ea340-fd63-490f-a7db-68428d24cf32" providerId="ADAL" clId="{3F26B701-AADC-4668-AAA4-FB7BA2B947B1}" dt="2020-06-19T10:47:31.116" v="9240"/>
          <ac:spMkLst>
            <pc:docMk/>
            <pc:sldMk cId="3264953014" sldId="531"/>
            <ac:spMk id="26" creationId="{08A917D3-A363-4939-B0DB-ECF2F2B0E720}"/>
          </ac:spMkLst>
        </pc:spChg>
        <pc:spChg chg="add del mod">
          <ac:chgData name="Ragnhild Halvorsrud" userId="917ea340-fd63-490f-a7db-68428d24cf32" providerId="ADAL" clId="{3F26B701-AADC-4668-AAA4-FB7BA2B947B1}" dt="2020-06-19T10:47:31.116" v="9240"/>
          <ac:spMkLst>
            <pc:docMk/>
            <pc:sldMk cId="3264953014" sldId="531"/>
            <ac:spMk id="27" creationId="{C9BCA5A8-30E5-4AE1-8D12-4E2F8D0631F3}"/>
          </ac:spMkLst>
        </pc:spChg>
        <pc:spChg chg="add del mod">
          <ac:chgData name="Ragnhild Halvorsrud" userId="917ea340-fd63-490f-a7db-68428d24cf32" providerId="ADAL" clId="{3F26B701-AADC-4668-AAA4-FB7BA2B947B1}" dt="2020-06-19T10:47:31.116" v="9240"/>
          <ac:spMkLst>
            <pc:docMk/>
            <pc:sldMk cId="3264953014" sldId="531"/>
            <ac:spMk id="28" creationId="{942E7A00-3F5E-4FC0-81C1-8DB3EF3571A7}"/>
          </ac:spMkLst>
        </pc:spChg>
        <pc:spChg chg="add del mod">
          <ac:chgData name="Ragnhild Halvorsrud" userId="917ea340-fd63-490f-a7db-68428d24cf32" providerId="ADAL" clId="{3F26B701-AADC-4668-AAA4-FB7BA2B947B1}" dt="2020-06-19T10:47:31.116" v="9240"/>
          <ac:spMkLst>
            <pc:docMk/>
            <pc:sldMk cId="3264953014" sldId="531"/>
            <ac:spMk id="29" creationId="{FBABB8A9-56DE-420E-A462-C918B0CA4A15}"/>
          </ac:spMkLst>
        </pc:spChg>
        <pc:spChg chg="add del mod">
          <ac:chgData name="Ragnhild Halvorsrud" userId="917ea340-fd63-490f-a7db-68428d24cf32" providerId="ADAL" clId="{3F26B701-AADC-4668-AAA4-FB7BA2B947B1}" dt="2020-06-19T10:47:31.116" v="9240"/>
          <ac:spMkLst>
            <pc:docMk/>
            <pc:sldMk cId="3264953014" sldId="531"/>
            <ac:spMk id="30" creationId="{8F677804-D93E-4B59-96A0-8FE71CFD3422}"/>
          </ac:spMkLst>
        </pc:spChg>
        <pc:spChg chg="add del mod">
          <ac:chgData name="Ragnhild Halvorsrud" userId="917ea340-fd63-490f-a7db-68428d24cf32" providerId="ADAL" clId="{3F26B701-AADC-4668-AAA4-FB7BA2B947B1}" dt="2020-06-19T10:47:31.116" v="9240"/>
          <ac:spMkLst>
            <pc:docMk/>
            <pc:sldMk cId="3264953014" sldId="531"/>
            <ac:spMk id="31" creationId="{9DF98115-FF49-41BA-B938-C7C451B6A196}"/>
          </ac:spMkLst>
        </pc:spChg>
        <pc:spChg chg="mod">
          <ac:chgData name="Ragnhild Halvorsrud" userId="917ea340-fd63-490f-a7db-68428d24cf32" providerId="ADAL" clId="{3F26B701-AADC-4668-AAA4-FB7BA2B947B1}" dt="2020-06-19T10:47:26.702" v="9239"/>
          <ac:spMkLst>
            <pc:docMk/>
            <pc:sldMk cId="3264953014" sldId="531"/>
            <ac:spMk id="33" creationId="{3E43A6F2-335A-4D5F-84D8-9B1F80EE34C9}"/>
          </ac:spMkLst>
        </pc:spChg>
        <pc:spChg chg="add del mod">
          <ac:chgData name="Ragnhild Halvorsrud" userId="917ea340-fd63-490f-a7db-68428d24cf32" providerId="ADAL" clId="{3F26B701-AADC-4668-AAA4-FB7BA2B947B1}" dt="2020-06-19T10:47:31.116" v="9240"/>
          <ac:spMkLst>
            <pc:docMk/>
            <pc:sldMk cId="3264953014" sldId="531"/>
            <ac:spMk id="35" creationId="{F5D53549-733A-4EBE-A806-50842501CCA6}"/>
          </ac:spMkLst>
        </pc:spChg>
        <pc:spChg chg="add del mod">
          <ac:chgData name="Ragnhild Halvorsrud" userId="917ea340-fd63-490f-a7db-68428d24cf32" providerId="ADAL" clId="{3F26B701-AADC-4668-AAA4-FB7BA2B947B1}" dt="2020-06-19T10:47:31.116" v="9240"/>
          <ac:spMkLst>
            <pc:docMk/>
            <pc:sldMk cId="3264953014" sldId="531"/>
            <ac:spMk id="36" creationId="{490C1382-A098-4F62-8462-A020C4C47587}"/>
          </ac:spMkLst>
        </pc:spChg>
        <pc:spChg chg="add del mod">
          <ac:chgData name="Ragnhild Halvorsrud" userId="917ea340-fd63-490f-a7db-68428d24cf32" providerId="ADAL" clId="{3F26B701-AADC-4668-AAA4-FB7BA2B947B1}" dt="2020-06-19T10:47:31.116" v="9240"/>
          <ac:spMkLst>
            <pc:docMk/>
            <pc:sldMk cId="3264953014" sldId="531"/>
            <ac:spMk id="37" creationId="{CD194B6D-7D62-4F6C-8869-3EC1FCB987C7}"/>
          </ac:spMkLst>
        </pc:spChg>
        <pc:spChg chg="add mod">
          <ac:chgData name="Ragnhild Halvorsrud" userId="917ea340-fd63-490f-a7db-68428d24cf32" providerId="ADAL" clId="{3F26B701-AADC-4668-AAA4-FB7BA2B947B1}" dt="2020-06-19T17:20:47.130" v="16701" actId="790"/>
          <ac:spMkLst>
            <pc:docMk/>
            <pc:sldMk cId="3264953014" sldId="531"/>
            <ac:spMk id="38" creationId="{77F280C5-332F-4D6C-B469-CFE0ADBFB825}"/>
          </ac:spMkLst>
        </pc:spChg>
        <pc:spChg chg="add mod">
          <ac:chgData name="Ragnhild Halvorsrud" userId="917ea340-fd63-490f-a7db-68428d24cf32" providerId="ADAL" clId="{3F26B701-AADC-4668-AAA4-FB7BA2B947B1}" dt="2020-06-19T17:20:47.133" v="16702" actId="790"/>
          <ac:spMkLst>
            <pc:docMk/>
            <pc:sldMk cId="3264953014" sldId="531"/>
            <ac:spMk id="39" creationId="{20EAB92E-F542-419F-8E4A-5E33CDFD70DC}"/>
          </ac:spMkLst>
        </pc:spChg>
        <pc:spChg chg="add mod">
          <ac:chgData name="Ragnhild Halvorsrud" userId="917ea340-fd63-490f-a7db-68428d24cf32" providerId="ADAL" clId="{3F26B701-AADC-4668-AAA4-FB7BA2B947B1}" dt="2020-06-19T17:20:47.134" v="16703" actId="790"/>
          <ac:spMkLst>
            <pc:docMk/>
            <pc:sldMk cId="3264953014" sldId="531"/>
            <ac:spMk id="40" creationId="{4D0D4B25-566E-4843-937E-4AC108CA70E9}"/>
          </ac:spMkLst>
        </pc:spChg>
        <pc:spChg chg="add mod">
          <ac:chgData name="Ragnhild Halvorsrud" userId="917ea340-fd63-490f-a7db-68428d24cf32" providerId="ADAL" clId="{3F26B701-AADC-4668-AAA4-FB7BA2B947B1}" dt="2020-06-19T17:20:47.136" v="16704" actId="790"/>
          <ac:spMkLst>
            <pc:docMk/>
            <pc:sldMk cId="3264953014" sldId="531"/>
            <ac:spMk id="41" creationId="{0DB085EF-5EDB-4AF0-9155-5344A9F397E9}"/>
          </ac:spMkLst>
        </pc:spChg>
        <pc:spChg chg="add mod">
          <ac:chgData name="Ragnhild Halvorsrud" userId="917ea340-fd63-490f-a7db-68428d24cf32" providerId="ADAL" clId="{3F26B701-AADC-4668-AAA4-FB7BA2B947B1}" dt="2020-06-19T17:20:47.138" v="16705" actId="790"/>
          <ac:spMkLst>
            <pc:docMk/>
            <pc:sldMk cId="3264953014" sldId="531"/>
            <ac:spMk id="42" creationId="{74E1F08A-10AD-4173-BD0B-E0A0B20C7DA7}"/>
          </ac:spMkLst>
        </pc:spChg>
        <pc:spChg chg="add mod">
          <ac:chgData name="Ragnhild Halvorsrud" userId="917ea340-fd63-490f-a7db-68428d24cf32" providerId="ADAL" clId="{3F26B701-AADC-4668-AAA4-FB7BA2B947B1}" dt="2020-06-19T17:20:47.140" v="16706" actId="790"/>
          <ac:spMkLst>
            <pc:docMk/>
            <pc:sldMk cId="3264953014" sldId="531"/>
            <ac:spMk id="43" creationId="{0B25D35C-C569-40D4-B746-63C9DC94702E}"/>
          </ac:spMkLst>
        </pc:spChg>
        <pc:spChg chg="add mod">
          <ac:chgData name="Ragnhild Halvorsrud" userId="917ea340-fd63-490f-a7db-68428d24cf32" providerId="ADAL" clId="{3F26B701-AADC-4668-AAA4-FB7BA2B947B1}" dt="2020-06-19T17:20:47.142" v="16707" actId="790"/>
          <ac:spMkLst>
            <pc:docMk/>
            <pc:sldMk cId="3264953014" sldId="531"/>
            <ac:spMk id="44" creationId="{5C2E1DD4-D394-41BE-A647-3D3E95E6B0D2}"/>
          </ac:spMkLst>
        </pc:spChg>
        <pc:spChg chg="add mod">
          <ac:chgData name="Ragnhild Halvorsrud" userId="917ea340-fd63-490f-a7db-68428d24cf32" providerId="ADAL" clId="{3F26B701-AADC-4668-AAA4-FB7BA2B947B1}" dt="2020-06-19T17:20:47.144" v="16708" actId="790"/>
          <ac:spMkLst>
            <pc:docMk/>
            <pc:sldMk cId="3264953014" sldId="531"/>
            <ac:spMk id="45" creationId="{DA4F4D80-F8F0-4617-8CB0-DA42712F7836}"/>
          </ac:spMkLst>
        </pc:spChg>
        <pc:spChg chg="add mod">
          <ac:chgData name="Ragnhild Halvorsrud" userId="917ea340-fd63-490f-a7db-68428d24cf32" providerId="ADAL" clId="{3F26B701-AADC-4668-AAA4-FB7BA2B947B1}" dt="2020-06-19T17:20:47.146" v="16709" actId="790"/>
          <ac:spMkLst>
            <pc:docMk/>
            <pc:sldMk cId="3264953014" sldId="531"/>
            <ac:spMk id="46" creationId="{932CCC98-D819-483C-AC6D-A97241562503}"/>
          </ac:spMkLst>
        </pc:spChg>
        <pc:spChg chg="add mod">
          <ac:chgData name="Ragnhild Halvorsrud" userId="917ea340-fd63-490f-a7db-68428d24cf32" providerId="ADAL" clId="{3F26B701-AADC-4668-AAA4-FB7BA2B947B1}" dt="2020-06-19T17:20:47.148" v="16710" actId="790"/>
          <ac:spMkLst>
            <pc:docMk/>
            <pc:sldMk cId="3264953014" sldId="531"/>
            <ac:spMk id="47" creationId="{7F4004E1-4869-4D1C-99E8-5FE4F532DCB3}"/>
          </ac:spMkLst>
        </pc:spChg>
        <pc:spChg chg="add mod">
          <ac:chgData name="Ragnhild Halvorsrud" userId="917ea340-fd63-490f-a7db-68428d24cf32" providerId="ADAL" clId="{3F26B701-AADC-4668-AAA4-FB7BA2B947B1}" dt="2020-06-19T17:20:47.150" v="16711" actId="790"/>
          <ac:spMkLst>
            <pc:docMk/>
            <pc:sldMk cId="3264953014" sldId="531"/>
            <ac:spMk id="48" creationId="{116AE375-12B1-491D-B0B0-E8D90EFB2AB4}"/>
          </ac:spMkLst>
        </pc:spChg>
        <pc:spChg chg="add mod">
          <ac:chgData name="Ragnhild Halvorsrud" userId="917ea340-fd63-490f-a7db-68428d24cf32" providerId="ADAL" clId="{3F26B701-AADC-4668-AAA4-FB7BA2B947B1}" dt="2020-06-19T17:20:47.151" v="16712" actId="790"/>
          <ac:spMkLst>
            <pc:docMk/>
            <pc:sldMk cId="3264953014" sldId="531"/>
            <ac:spMk id="49" creationId="{355E3F76-43EB-4E2C-AB34-1A0344A38209}"/>
          </ac:spMkLst>
        </pc:spChg>
        <pc:spChg chg="add mod">
          <ac:chgData name="Ragnhild Halvorsrud" userId="917ea340-fd63-490f-a7db-68428d24cf32" providerId="ADAL" clId="{3F26B701-AADC-4668-AAA4-FB7BA2B947B1}" dt="2020-06-19T17:20:47.153" v="16713" actId="790"/>
          <ac:spMkLst>
            <pc:docMk/>
            <pc:sldMk cId="3264953014" sldId="531"/>
            <ac:spMk id="50" creationId="{B4A47790-1705-4195-ABC5-9570E159376B}"/>
          </ac:spMkLst>
        </pc:spChg>
        <pc:spChg chg="add mod">
          <ac:chgData name="Ragnhild Halvorsrud" userId="917ea340-fd63-490f-a7db-68428d24cf32" providerId="ADAL" clId="{3F26B701-AADC-4668-AAA4-FB7BA2B947B1}" dt="2020-06-19T17:20:47.155" v="16714" actId="790"/>
          <ac:spMkLst>
            <pc:docMk/>
            <pc:sldMk cId="3264953014" sldId="531"/>
            <ac:spMk id="51" creationId="{89146E0B-AD8B-4895-89C9-3C4431DF62CA}"/>
          </ac:spMkLst>
        </pc:spChg>
        <pc:spChg chg="add mod">
          <ac:chgData name="Ragnhild Halvorsrud" userId="917ea340-fd63-490f-a7db-68428d24cf32" providerId="ADAL" clId="{3F26B701-AADC-4668-AAA4-FB7BA2B947B1}" dt="2020-06-19T17:20:47.157" v="16715" actId="790"/>
          <ac:spMkLst>
            <pc:docMk/>
            <pc:sldMk cId="3264953014" sldId="531"/>
            <ac:spMk id="52" creationId="{80DD7AE3-BD11-495A-96F7-80CD7B70D82B}"/>
          </ac:spMkLst>
        </pc:spChg>
        <pc:spChg chg="add mod">
          <ac:chgData name="Ragnhild Halvorsrud" userId="917ea340-fd63-490f-a7db-68428d24cf32" providerId="ADAL" clId="{3F26B701-AADC-4668-AAA4-FB7BA2B947B1}" dt="2020-06-19T17:20:47.159" v="16716" actId="790"/>
          <ac:spMkLst>
            <pc:docMk/>
            <pc:sldMk cId="3264953014" sldId="531"/>
            <ac:spMk id="53" creationId="{15C66DE4-C4FE-4F2F-A8EB-2B9CFFCB45DA}"/>
          </ac:spMkLst>
        </pc:spChg>
        <pc:spChg chg="mod">
          <ac:chgData name="Ragnhild Halvorsrud" userId="917ea340-fd63-490f-a7db-68428d24cf32" providerId="ADAL" clId="{3F26B701-AADC-4668-AAA4-FB7BA2B947B1}" dt="2020-06-19T17:20:47.161" v="16717" actId="790"/>
          <ac:spMkLst>
            <pc:docMk/>
            <pc:sldMk cId="3264953014" sldId="531"/>
            <ac:spMk id="55" creationId="{185E11AF-3049-46C2-ADF0-CCF91D9AC88C}"/>
          </ac:spMkLst>
        </pc:spChg>
        <pc:spChg chg="add mod">
          <ac:chgData name="Ragnhild Halvorsrud" userId="917ea340-fd63-490f-a7db-68428d24cf32" providerId="ADAL" clId="{3F26B701-AADC-4668-AAA4-FB7BA2B947B1}" dt="2020-06-19T17:20:47.164" v="16718" actId="790"/>
          <ac:spMkLst>
            <pc:docMk/>
            <pc:sldMk cId="3264953014" sldId="531"/>
            <ac:spMk id="57" creationId="{863CF98E-29FA-4A94-9FE5-D7EDDC1F6FC2}"/>
          </ac:spMkLst>
        </pc:spChg>
        <pc:spChg chg="add mod">
          <ac:chgData name="Ragnhild Halvorsrud" userId="917ea340-fd63-490f-a7db-68428d24cf32" providerId="ADAL" clId="{3F26B701-AADC-4668-AAA4-FB7BA2B947B1}" dt="2020-06-19T17:20:47.166" v="16719" actId="790"/>
          <ac:spMkLst>
            <pc:docMk/>
            <pc:sldMk cId="3264953014" sldId="531"/>
            <ac:spMk id="58" creationId="{944FE13E-6A98-4430-9593-D26321EBFC57}"/>
          </ac:spMkLst>
        </pc:spChg>
        <pc:spChg chg="add mod">
          <ac:chgData name="Ragnhild Halvorsrud" userId="917ea340-fd63-490f-a7db-68428d24cf32" providerId="ADAL" clId="{3F26B701-AADC-4668-AAA4-FB7BA2B947B1}" dt="2020-06-19T17:20:47.167" v="16720" actId="790"/>
          <ac:spMkLst>
            <pc:docMk/>
            <pc:sldMk cId="3264953014" sldId="531"/>
            <ac:spMk id="59" creationId="{D51A8FAF-98E3-46A6-AC24-C101B3E83B44}"/>
          </ac:spMkLst>
        </pc:spChg>
        <pc:spChg chg="add mod">
          <ac:chgData name="Ragnhild Halvorsrud" userId="917ea340-fd63-490f-a7db-68428d24cf32" providerId="ADAL" clId="{3F26B701-AADC-4668-AAA4-FB7BA2B947B1}" dt="2020-06-19T17:20:47.169" v="16721" actId="790"/>
          <ac:spMkLst>
            <pc:docMk/>
            <pc:sldMk cId="3264953014" sldId="531"/>
            <ac:spMk id="60" creationId="{836414DE-B2F5-4A5B-8808-DC876A8D1317}"/>
          </ac:spMkLst>
        </pc:spChg>
        <pc:spChg chg="add mod">
          <ac:chgData name="Ragnhild Halvorsrud" userId="917ea340-fd63-490f-a7db-68428d24cf32" providerId="ADAL" clId="{3F26B701-AADC-4668-AAA4-FB7BA2B947B1}" dt="2020-06-19T17:20:47.170" v="16722" actId="790"/>
          <ac:spMkLst>
            <pc:docMk/>
            <pc:sldMk cId="3264953014" sldId="531"/>
            <ac:spMk id="61" creationId="{9B29C3DA-216F-4FFE-8069-63A1E900229E}"/>
          </ac:spMkLst>
        </pc:spChg>
        <pc:spChg chg="add mod">
          <ac:chgData name="Ragnhild Halvorsrud" userId="917ea340-fd63-490f-a7db-68428d24cf32" providerId="ADAL" clId="{3F26B701-AADC-4668-AAA4-FB7BA2B947B1}" dt="2020-06-19T17:20:47.172" v="16723" actId="790"/>
          <ac:spMkLst>
            <pc:docMk/>
            <pc:sldMk cId="3264953014" sldId="531"/>
            <ac:spMk id="62" creationId="{56942E0F-AAC5-4B53-8B7D-3194CBB53D54}"/>
          </ac:spMkLst>
        </pc:spChg>
        <pc:spChg chg="add mod">
          <ac:chgData name="Ragnhild Halvorsrud" userId="917ea340-fd63-490f-a7db-68428d24cf32" providerId="ADAL" clId="{3F26B701-AADC-4668-AAA4-FB7BA2B947B1}" dt="2020-06-19T17:20:47.174" v="16724" actId="790"/>
          <ac:spMkLst>
            <pc:docMk/>
            <pc:sldMk cId="3264953014" sldId="531"/>
            <ac:spMk id="63" creationId="{C56FA4FB-7FC5-495E-BEAE-90FD13D6BE90}"/>
          </ac:spMkLst>
        </pc:spChg>
        <pc:spChg chg="add mod">
          <ac:chgData name="Ragnhild Halvorsrud" userId="917ea340-fd63-490f-a7db-68428d24cf32" providerId="ADAL" clId="{3F26B701-AADC-4668-AAA4-FB7BA2B947B1}" dt="2020-06-19T17:20:47.175" v="16725" actId="790"/>
          <ac:spMkLst>
            <pc:docMk/>
            <pc:sldMk cId="3264953014" sldId="531"/>
            <ac:spMk id="64" creationId="{A51C6B90-7249-4A63-A235-9A073EC8D570}"/>
          </ac:spMkLst>
        </pc:spChg>
        <pc:spChg chg="mod">
          <ac:chgData name="Ragnhild Halvorsrud" userId="917ea340-fd63-490f-a7db-68428d24cf32" providerId="ADAL" clId="{3F26B701-AADC-4668-AAA4-FB7BA2B947B1}" dt="2020-06-19T17:20:47.177" v="16726" actId="790"/>
          <ac:spMkLst>
            <pc:docMk/>
            <pc:sldMk cId="3264953014" sldId="531"/>
            <ac:spMk id="66" creationId="{C14F91D2-02C4-4210-A7BA-08F419AACF6D}"/>
          </ac:spMkLst>
        </pc:spChg>
        <pc:spChg chg="add del mod">
          <ac:chgData name="Ragnhild Halvorsrud" userId="917ea340-fd63-490f-a7db-68428d24cf32" providerId="ADAL" clId="{3F26B701-AADC-4668-AAA4-FB7BA2B947B1}" dt="2020-06-19T10:47:35.137" v="9242" actId="478"/>
          <ac:spMkLst>
            <pc:docMk/>
            <pc:sldMk cId="3264953014" sldId="531"/>
            <ac:spMk id="68" creationId="{FBEDD016-11C3-4BBA-AE58-3FB22D5565D2}"/>
          </ac:spMkLst>
        </pc:spChg>
        <pc:spChg chg="add mod">
          <ac:chgData name="Ragnhild Halvorsrud" userId="917ea340-fd63-490f-a7db-68428d24cf32" providerId="ADAL" clId="{3F26B701-AADC-4668-AAA4-FB7BA2B947B1}" dt="2020-06-19T17:20:47.179" v="16727" actId="790"/>
          <ac:spMkLst>
            <pc:docMk/>
            <pc:sldMk cId="3264953014" sldId="531"/>
            <ac:spMk id="69" creationId="{44FA8A63-31A7-4D88-8673-18401DD77BA7}"/>
          </ac:spMkLst>
        </pc:spChg>
        <pc:spChg chg="add mod">
          <ac:chgData name="Ragnhild Halvorsrud" userId="917ea340-fd63-490f-a7db-68428d24cf32" providerId="ADAL" clId="{3F26B701-AADC-4668-AAA4-FB7BA2B947B1}" dt="2020-06-19T17:20:47.180" v="16728" actId="790"/>
          <ac:spMkLst>
            <pc:docMk/>
            <pc:sldMk cId="3264953014" sldId="531"/>
            <ac:spMk id="70" creationId="{FC757767-5C24-40B4-A667-54049C0AAA57}"/>
          </ac:spMkLst>
        </pc:spChg>
        <pc:grpChg chg="add del mod">
          <ac:chgData name="Ragnhild Halvorsrud" userId="917ea340-fd63-490f-a7db-68428d24cf32" providerId="ADAL" clId="{3F26B701-AADC-4668-AAA4-FB7BA2B947B1}" dt="2020-06-19T10:47:31.116" v="9240"/>
          <ac:grpSpMkLst>
            <pc:docMk/>
            <pc:sldMk cId="3264953014" sldId="531"/>
            <ac:grpSpMk id="21" creationId="{1DA4F682-4B2B-49E4-8F3F-EDF1A117B84B}"/>
          </ac:grpSpMkLst>
        </pc:grpChg>
        <pc:grpChg chg="add del mod">
          <ac:chgData name="Ragnhild Halvorsrud" userId="917ea340-fd63-490f-a7db-68428d24cf32" providerId="ADAL" clId="{3F26B701-AADC-4668-AAA4-FB7BA2B947B1}" dt="2020-06-19T10:47:31.116" v="9240"/>
          <ac:grpSpMkLst>
            <pc:docMk/>
            <pc:sldMk cId="3264953014" sldId="531"/>
            <ac:grpSpMk id="32" creationId="{5AF12F54-0DDA-4478-8D0F-EF56431FC6ED}"/>
          </ac:grpSpMkLst>
        </pc:grpChg>
        <pc:grpChg chg="add mod">
          <ac:chgData name="Ragnhild Halvorsrud" userId="917ea340-fd63-490f-a7db-68428d24cf32" providerId="ADAL" clId="{3F26B701-AADC-4668-AAA4-FB7BA2B947B1}" dt="2020-06-19T10:47:31.147" v="9241"/>
          <ac:grpSpMkLst>
            <pc:docMk/>
            <pc:sldMk cId="3264953014" sldId="531"/>
            <ac:grpSpMk id="54" creationId="{706A75F0-4AD9-4A5E-95E5-32C378A50497}"/>
          </ac:grpSpMkLst>
        </pc:grpChg>
        <pc:grpChg chg="add mod">
          <ac:chgData name="Ragnhild Halvorsrud" userId="917ea340-fd63-490f-a7db-68428d24cf32" providerId="ADAL" clId="{3F26B701-AADC-4668-AAA4-FB7BA2B947B1}" dt="2020-06-19T10:47:31.147" v="9241"/>
          <ac:grpSpMkLst>
            <pc:docMk/>
            <pc:sldMk cId="3264953014" sldId="531"/>
            <ac:grpSpMk id="65" creationId="{A38FD9DB-C270-4DC3-80A8-9D294828459D}"/>
          </ac:grpSpMkLst>
        </pc:grpChg>
        <pc:picChg chg="mod">
          <ac:chgData name="Ragnhild Halvorsrud" userId="917ea340-fd63-490f-a7db-68428d24cf32" providerId="ADAL" clId="{3F26B701-AADC-4668-AAA4-FB7BA2B947B1}" dt="2020-06-19T10:47:26.702" v="9239"/>
          <ac:picMkLst>
            <pc:docMk/>
            <pc:sldMk cId="3264953014" sldId="531"/>
            <ac:picMk id="23" creationId="{74074684-27C2-4F16-8D15-F2AC100AEBEB}"/>
          </ac:picMkLst>
        </pc:picChg>
        <pc:picChg chg="mod">
          <ac:chgData name="Ragnhild Halvorsrud" userId="917ea340-fd63-490f-a7db-68428d24cf32" providerId="ADAL" clId="{3F26B701-AADC-4668-AAA4-FB7BA2B947B1}" dt="2020-06-19T10:47:26.702" v="9239"/>
          <ac:picMkLst>
            <pc:docMk/>
            <pc:sldMk cId="3264953014" sldId="531"/>
            <ac:picMk id="34" creationId="{5B0D504A-8A62-4DD7-BC7A-72E2AE27FFBA}"/>
          </ac:picMkLst>
        </pc:picChg>
        <pc:picChg chg="mod">
          <ac:chgData name="Ragnhild Halvorsrud" userId="917ea340-fd63-490f-a7db-68428d24cf32" providerId="ADAL" clId="{3F26B701-AADC-4668-AAA4-FB7BA2B947B1}" dt="2020-06-19T10:47:31.147" v="9241"/>
          <ac:picMkLst>
            <pc:docMk/>
            <pc:sldMk cId="3264953014" sldId="531"/>
            <ac:picMk id="56" creationId="{F076D99D-0710-44F0-942C-17F89F005F49}"/>
          </ac:picMkLst>
        </pc:picChg>
        <pc:picChg chg="mod">
          <ac:chgData name="Ragnhild Halvorsrud" userId="917ea340-fd63-490f-a7db-68428d24cf32" providerId="ADAL" clId="{3F26B701-AADC-4668-AAA4-FB7BA2B947B1}" dt="2020-06-19T10:47:31.147" v="9241"/>
          <ac:picMkLst>
            <pc:docMk/>
            <pc:sldMk cId="3264953014" sldId="531"/>
            <ac:picMk id="67" creationId="{B39A5F78-DB0F-4EB2-A383-372534A3B5B3}"/>
          </ac:picMkLst>
        </pc:picChg>
      </pc:sldChg>
      <pc:sldChg chg="addSp delSp modSp new mod modNotes">
        <pc:chgData name="Ragnhild Halvorsrud" userId="917ea340-fd63-490f-a7db-68428d24cf32" providerId="ADAL" clId="{3F26B701-AADC-4668-AAA4-FB7BA2B947B1}" dt="2020-06-19T17:20:47.230" v="16748" actId="790"/>
        <pc:sldMkLst>
          <pc:docMk/>
          <pc:sldMk cId="2470958518" sldId="532"/>
        </pc:sldMkLst>
        <pc:spChg chg="mod">
          <ac:chgData name="Ragnhild Halvorsrud" userId="917ea340-fd63-490f-a7db-68428d24cf32" providerId="ADAL" clId="{3F26B701-AADC-4668-AAA4-FB7BA2B947B1}" dt="2020-06-19T17:20:47.224" v="16745" actId="790"/>
          <ac:spMkLst>
            <pc:docMk/>
            <pc:sldMk cId="2470958518" sldId="532"/>
            <ac:spMk id="2" creationId="{0F17FD09-2B7D-4DD1-A2EA-F0C8291330F9}"/>
          </ac:spMkLst>
        </pc:spChg>
        <pc:spChg chg="del mod">
          <ac:chgData name="Ragnhild Halvorsrud" userId="917ea340-fd63-490f-a7db-68428d24cf32" providerId="ADAL" clId="{3F26B701-AADC-4668-AAA4-FB7BA2B947B1}" dt="2020-06-19T11:45:44.679" v="9435"/>
          <ac:spMkLst>
            <pc:docMk/>
            <pc:sldMk cId="2470958518" sldId="532"/>
            <ac:spMk id="3" creationId="{B06BB6BC-CDEE-4CD2-895C-01D64B90B73D}"/>
          </ac:spMkLst>
        </pc:spChg>
        <pc:spChg chg="add del mod">
          <ac:chgData name="Ragnhild Halvorsrud" userId="917ea340-fd63-490f-a7db-68428d24cf32" providerId="ADAL" clId="{3F26B701-AADC-4668-AAA4-FB7BA2B947B1}" dt="2020-06-19T11:45:44.679" v="9435"/>
          <ac:spMkLst>
            <pc:docMk/>
            <pc:sldMk cId="2470958518" sldId="532"/>
            <ac:spMk id="4" creationId="{2485B6E8-B02E-4865-927F-D672E3FE58C8}"/>
          </ac:spMkLst>
        </pc:spChg>
        <pc:spChg chg="add del mod">
          <ac:chgData name="Ragnhild Halvorsrud" userId="917ea340-fd63-490f-a7db-68428d24cf32" providerId="ADAL" clId="{3F26B701-AADC-4668-AAA4-FB7BA2B947B1}" dt="2020-06-19T17:20:47.226" v="16746" actId="790"/>
          <ac:spMkLst>
            <pc:docMk/>
            <pc:sldMk cId="2470958518" sldId="532"/>
            <ac:spMk id="5" creationId="{31066B05-F383-49EB-889F-102FCF3B73D1}"/>
          </ac:spMkLst>
        </pc:spChg>
        <pc:spChg chg="add del mod">
          <ac:chgData name="Ragnhild Halvorsrud" userId="917ea340-fd63-490f-a7db-68428d24cf32" providerId="ADAL" clId="{3F26B701-AADC-4668-AAA4-FB7BA2B947B1}" dt="2020-06-19T14:44:24.235" v="10885"/>
          <ac:spMkLst>
            <pc:docMk/>
            <pc:sldMk cId="2470958518" sldId="532"/>
            <ac:spMk id="6" creationId="{86CF322A-E8B5-443A-A548-A6C0137F29F2}"/>
          </ac:spMkLst>
        </pc:spChg>
        <pc:spChg chg="add del mod">
          <ac:chgData name="Ragnhild Halvorsrud" userId="917ea340-fd63-490f-a7db-68428d24cf32" providerId="ADAL" clId="{3F26B701-AADC-4668-AAA4-FB7BA2B947B1}" dt="2020-06-19T14:44:24.235" v="10885"/>
          <ac:spMkLst>
            <pc:docMk/>
            <pc:sldMk cId="2470958518" sldId="532"/>
            <ac:spMk id="7" creationId="{AFE6F383-02D3-4A17-9C7B-F324FD27A7F7}"/>
          </ac:spMkLst>
        </pc:spChg>
      </pc:sldChg>
      <pc:sldChg chg="modSp add del mod modNotes">
        <pc:chgData name="Ragnhild Halvorsrud" userId="917ea340-fd63-490f-a7db-68428d24cf32" providerId="ADAL" clId="{3F26B701-AADC-4668-AAA4-FB7BA2B947B1}" dt="2020-06-19T11:49:24.441" v="9468" actId="47"/>
        <pc:sldMkLst>
          <pc:docMk/>
          <pc:sldMk cId="36926239" sldId="533"/>
        </pc:sldMkLst>
        <pc:spChg chg="mod">
          <ac:chgData name="Ragnhild Halvorsrud" userId="917ea340-fd63-490f-a7db-68428d24cf32" providerId="ADAL" clId="{3F26B701-AADC-4668-AAA4-FB7BA2B947B1}" dt="2020-06-19T11:47:17.614" v="9455" actId="20577"/>
          <ac:spMkLst>
            <pc:docMk/>
            <pc:sldMk cId="36926239" sldId="533"/>
            <ac:spMk id="2" creationId="{00000000-0000-0000-0000-000000000000}"/>
          </ac:spMkLst>
        </pc:spChg>
        <pc:spChg chg="mod">
          <ac:chgData name="Ragnhild Halvorsrud" userId="917ea340-fd63-490f-a7db-68428d24cf32" providerId="ADAL" clId="{3F26B701-AADC-4668-AAA4-FB7BA2B947B1}" dt="2020-06-19T11:47:11.949" v="9443" actId="790"/>
          <ac:spMkLst>
            <pc:docMk/>
            <pc:sldMk cId="36926239" sldId="533"/>
            <ac:spMk id="4" creationId="{00000000-0000-0000-0000-000000000000}"/>
          </ac:spMkLst>
        </pc:spChg>
        <pc:spChg chg="mod">
          <ac:chgData name="Ragnhild Halvorsrud" userId="917ea340-fd63-490f-a7db-68428d24cf32" providerId="ADAL" clId="{3F26B701-AADC-4668-AAA4-FB7BA2B947B1}" dt="2020-06-19T11:47:11.946" v="9441" actId="790"/>
          <ac:spMkLst>
            <pc:docMk/>
            <pc:sldMk cId="36926239" sldId="533"/>
            <ac:spMk id="12" creationId="{00000000-0000-0000-0000-000000000000}"/>
          </ac:spMkLst>
        </pc:spChg>
        <pc:spChg chg="mod">
          <ac:chgData name="Ragnhild Halvorsrud" userId="917ea340-fd63-490f-a7db-68428d24cf32" providerId="ADAL" clId="{3F26B701-AADC-4668-AAA4-FB7BA2B947B1}" dt="2020-06-19T11:47:11.948" v="9442" actId="790"/>
          <ac:spMkLst>
            <pc:docMk/>
            <pc:sldMk cId="36926239" sldId="533"/>
            <ac:spMk id="14" creationId="{00000000-0000-0000-0000-000000000000}"/>
          </ac:spMkLst>
        </pc:spChg>
        <pc:spChg chg="mod">
          <ac:chgData name="Ragnhild Halvorsrud" userId="917ea340-fd63-490f-a7db-68428d24cf32" providerId="ADAL" clId="{3F26B701-AADC-4668-AAA4-FB7BA2B947B1}" dt="2020-06-19T11:47:11.953" v="9445" actId="790"/>
          <ac:spMkLst>
            <pc:docMk/>
            <pc:sldMk cId="36926239" sldId="533"/>
            <ac:spMk id="17" creationId="{00000000-0000-0000-0000-000000000000}"/>
          </ac:spMkLst>
        </pc:spChg>
        <pc:spChg chg="mod">
          <ac:chgData name="Ragnhild Halvorsrud" userId="917ea340-fd63-490f-a7db-68428d24cf32" providerId="ADAL" clId="{3F26B701-AADC-4668-AAA4-FB7BA2B947B1}" dt="2020-06-19T11:47:11.955" v="9446" actId="790"/>
          <ac:spMkLst>
            <pc:docMk/>
            <pc:sldMk cId="36926239" sldId="533"/>
            <ac:spMk id="18" creationId="{00000000-0000-0000-0000-000000000000}"/>
          </ac:spMkLst>
        </pc:spChg>
        <pc:spChg chg="mod">
          <ac:chgData name="Ragnhild Halvorsrud" userId="917ea340-fd63-490f-a7db-68428d24cf32" providerId="ADAL" clId="{3F26B701-AADC-4668-AAA4-FB7BA2B947B1}" dt="2020-06-19T11:47:11.957" v="9447" actId="790"/>
          <ac:spMkLst>
            <pc:docMk/>
            <pc:sldMk cId="36926239" sldId="533"/>
            <ac:spMk id="22" creationId="{00000000-0000-0000-0000-000000000000}"/>
          </ac:spMkLst>
        </pc:spChg>
        <pc:spChg chg="mod">
          <ac:chgData name="Ragnhild Halvorsrud" userId="917ea340-fd63-490f-a7db-68428d24cf32" providerId="ADAL" clId="{3F26B701-AADC-4668-AAA4-FB7BA2B947B1}" dt="2020-06-19T11:47:11.951" v="9444" actId="790"/>
          <ac:spMkLst>
            <pc:docMk/>
            <pc:sldMk cId="36926239" sldId="533"/>
            <ac:spMk id="40" creationId="{00000000-0000-0000-0000-000000000000}"/>
          </ac:spMkLst>
        </pc:spChg>
      </pc:sldChg>
      <pc:sldChg chg="modSp add del mod modNotes">
        <pc:chgData name="Ragnhild Halvorsrud" userId="917ea340-fd63-490f-a7db-68428d24cf32" providerId="ADAL" clId="{3F26B701-AADC-4668-AAA4-FB7BA2B947B1}" dt="2020-06-19T12:22:47.092" v="10469" actId="47"/>
        <pc:sldMkLst>
          <pc:docMk/>
          <pc:sldMk cId="565360341" sldId="810"/>
        </pc:sldMkLst>
        <pc:spChg chg="mod">
          <ac:chgData name="Ragnhild Halvorsrud" userId="917ea340-fd63-490f-a7db-68428d24cf32" providerId="ADAL" clId="{3F26B701-AADC-4668-AAA4-FB7BA2B947B1}" dt="2020-06-19T12:22:40.505" v="10353" actId="790"/>
          <ac:spMkLst>
            <pc:docMk/>
            <pc:sldMk cId="565360341" sldId="810"/>
            <ac:spMk id="2" creationId="{21108986-DE8A-4CFF-8FF9-2ADB6AB331FF}"/>
          </ac:spMkLst>
        </pc:spChg>
        <pc:spChg chg="mod">
          <ac:chgData name="Ragnhild Halvorsrud" userId="917ea340-fd63-490f-a7db-68428d24cf32" providerId="ADAL" clId="{3F26B701-AADC-4668-AAA4-FB7BA2B947B1}" dt="2020-06-19T12:22:40.508" v="10354" actId="790"/>
          <ac:spMkLst>
            <pc:docMk/>
            <pc:sldMk cId="565360341" sldId="810"/>
            <ac:spMk id="3" creationId="{415A6433-3FCD-4956-BD88-7D56F10752D6}"/>
          </ac:spMkLst>
        </pc:spChg>
        <pc:spChg chg="mod">
          <ac:chgData name="Ragnhild Halvorsrud" userId="917ea340-fd63-490f-a7db-68428d24cf32" providerId="ADAL" clId="{3F26B701-AADC-4668-AAA4-FB7BA2B947B1}" dt="2020-06-19T12:22:40.517" v="10355" actId="790"/>
          <ac:spMkLst>
            <pc:docMk/>
            <pc:sldMk cId="565360341" sldId="810"/>
            <ac:spMk id="144" creationId="{E456BE98-C859-4F0B-AD15-DF225014DB55}"/>
          </ac:spMkLst>
        </pc:spChg>
        <pc:spChg chg="mod">
          <ac:chgData name="Ragnhild Halvorsrud" userId="917ea340-fd63-490f-a7db-68428d24cf32" providerId="ADAL" clId="{3F26B701-AADC-4668-AAA4-FB7BA2B947B1}" dt="2020-06-19T12:22:40.518" v="10356" actId="790"/>
          <ac:spMkLst>
            <pc:docMk/>
            <pc:sldMk cId="565360341" sldId="810"/>
            <ac:spMk id="145" creationId="{4B3BCFC1-59C1-40DA-844C-F3085174D8A3}"/>
          </ac:spMkLst>
        </pc:spChg>
        <pc:spChg chg="mod">
          <ac:chgData name="Ragnhild Halvorsrud" userId="917ea340-fd63-490f-a7db-68428d24cf32" providerId="ADAL" clId="{3F26B701-AADC-4668-AAA4-FB7BA2B947B1}" dt="2020-06-19T12:22:40.519" v="10357" actId="790"/>
          <ac:spMkLst>
            <pc:docMk/>
            <pc:sldMk cId="565360341" sldId="810"/>
            <ac:spMk id="146" creationId="{42028E6C-9D32-4BA1-81A7-14D4C43FBE94}"/>
          </ac:spMkLst>
        </pc:spChg>
        <pc:spChg chg="mod">
          <ac:chgData name="Ragnhild Halvorsrud" userId="917ea340-fd63-490f-a7db-68428d24cf32" providerId="ADAL" clId="{3F26B701-AADC-4668-AAA4-FB7BA2B947B1}" dt="2020-06-19T12:22:40.522" v="10358" actId="790"/>
          <ac:spMkLst>
            <pc:docMk/>
            <pc:sldMk cId="565360341" sldId="810"/>
            <ac:spMk id="147" creationId="{EC53F678-F34D-4C51-BDB8-483CBC7C6B4A}"/>
          </ac:spMkLst>
        </pc:spChg>
        <pc:spChg chg="mod">
          <ac:chgData name="Ragnhild Halvorsrud" userId="917ea340-fd63-490f-a7db-68428d24cf32" providerId="ADAL" clId="{3F26B701-AADC-4668-AAA4-FB7BA2B947B1}" dt="2020-06-19T12:22:40.525" v="10359" actId="790"/>
          <ac:spMkLst>
            <pc:docMk/>
            <pc:sldMk cId="565360341" sldId="810"/>
            <ac:spMk id="148" creationId="{D385B5D9-8731-41DE-9AC5-36359EDEE479}"/>
          </ac:spMkLst>
        </pc:spChg>
        <pc:spChg chg="mod">
          <ac:chgData name="Ragnhild Halvorsrud" userId="917ea340-fd63-490f-a7db-68428d24cf32" providerId="ADAL" clId="{3F26B701-AADC-4668-AAA4-FB7BA2B947B1}" dt="2020-06-19T12:22:40.527" v="10360" actId="790"/>
          <ac:spMkLst>
            <pc:docMk/>
            <pc:sldMk cId="565360341" sldId="810"/>
            <ac:spMk id="149" creationId="{6DA0129A-C430-423F-A1F1-7CBE9611F69C}"/>
          </ac:spMkLst>
        </pc:spChg>
        <pc:spChg chg="mod">
          <ac:chgData name="Ragnhild Halvorsrud" userId="917ea340-fd63-490f-a7db-68428d24cf32" providerId="ADAL" clId="{3F26B701-AADC-4668-AAA4-FB7BA2B947B1}" dt="2020-06-19T12:22:40.529" v="10361" actId="790"/>
          <ac:spMkLst>
            <pc:docMk/>
            <pc:sldMk cId="565360341" sldId="810"/>
            <ac:spMk id="150" creationId="{D13ECD67-2B6B-4D97-9F1B-85968F1D6F59}"/>
          </ac:spMkLst>
        </pc:spChg>
        <pc:spChg chg="mod">
          <ac:chgData name="Ragnhild Halvorsrud" userId="917ea340-fd63-490f-a7db-68428d24cf32" providerId="ADAL" clId="{3F26B701-AADC-4668-AAA4-FB7BA2B947B1}" dt="2020-06-19T12:22:40.530" v="10362" actId="790"/>
          <ac:spMkLst>
            <pc:docMk/>
            <pc:sldMk cId="565360341" sldId="810"/>
            <ac:spMk id="151" creationId="{E603C64E-341A-40AF-BE3E-EF65F6546896}"/>
          </ac:spMkLst>
        </pc:spChg>
        <pc:spChg chg="mod">
          <ac:chgData name="Ragnhild Halvorsrud" userId="917ea340-fd63-490f-a7db-68428d24cf32" providerId="ADAL" clId="{3F26B701-AADC-4668-AAA4-FB7BA2B947B1}" dt="2020-06-19T12:22:40.532" v="10363" actId="790"/>
          <ac:spMkLst>
            <pc:docMk/>
            <pc:sldMk cId="565360341" sldId="810"/>
            <ac:spMk id="157" creationId="{1D41EBA2-B9F1-455B-9E1A-6562992AB970}"/>
          </ac:spMkLst>
        </pc:spChg>
        <pc:spChg chg="mod">
          <ac:chgData name="Ragnhild Halvorsrud" userId="917ea340-fd63-490f-a7db-68428d24cf32" providerId="ADAL" clId="{3F26B701-AADC-4668-AAA4-FB7BA2B947B1}" dt="2020-06-19T12:22:40.534" v="10364" actId="790"/>
          <ac:spMkLst>
            <pc:docMk/>
            <pc:sldMk cId="565360341" sldId="810"/>
            <ac:spMk id="158" creationId="{F2CDBCCA-0F49-4C47-8FC9-4725EF0ED243}"/>
          </ac:spMkLst>
        </pc:spChg>
      </pc:sldChg>
      <pc:sldChg chg="addSp delSp modSp add mod modAnim modNotes">
        <pc:chgData name="Ragnhild Halvorsrud" userId="917ea340-fd63-490f-a7db-68428d24cf32" providerId="ADAL" clId="{3F26B701-AADC-4668-AAA4-FB7BA2B947B1}" dt="2020-06-19T17:20:47.540" v="16917" actId="790"/>
        <pc:sldMkLst>
          <pc:docMk/>
          <pc:sldMk cId="1892352166" sldId="811"/>
        </pc:sldMkLst>
        <pc:spChg chg="mod">
          <ac:chgData name="Ragnhild Halvorsrud" userId="917ea340-fd63-490f-a7db-68428d24cf32" providerId="ADAL" clId="{3F26B701-AADC-4668-AAA4-FB7BA2B947B1}" dt="2020-06-19T17:20:47.451" v="16867" actId="790"/>
          <ac:spMkLst>
            <pc:docMk/>
            <pc:sldMk cId="1892352166" sldId="811"/>
            <ac:spMk id="2" creationId="{58B898AA-897D-4C24-AD8F-DB526C7D7A57}"/>
          </ac:spMkLst>
        </pc:spChg>
        <pc:spChg chg="mod">
          <ac:chgData name="Ragnhild Halvorsrud" userId="917ea340-fd63-490f-a7db-68428d24cf32" providerId="ADAL" clId="{3F26B701-AADC-4668-AAA4-FB7BA2B947B1}" dt="2020-06-19T17:20:47.452" v="16868" actId="790"/>
          <ac:spMkLst>
            <pc:docMk/>
            <pc:sldMk cId="1892352166" sldId="811"/>
            <ac:spMk id="3" creationId="{1E0A6ECA-B22B-46B5-B083-9BAF75FBE406}"/>
          </ac:spMkLst>
        </pc:spChg>
        <pc:spChg chg="mod">
          <ac:chgData name="Ragnhild Halvorsrud" userId="917ea340-fd63-490f-a7db-68428d24cf32" providerId="ADAL" clId="{3F26B701-AADC-4668-AAA4-FB7BA2B947B1}" dt="2020-06-19T17:20:47.454" v="16869" actId="790"/>
          <ac:spMkLst>
            <pc:docMk/>
            <pc:sldMk cId="1892352166" sldId="811"/>
            <ac:spMk id="4" creationId="{3B939870-DEC1-4F64-9B4F-A4D741166FA7}"/>
          </ac:spMkLst>
        </pc:spChg>
        <pc:spChg chg="mod">
          <ac:chgData name="Ragnhild Halvorsrud" userId="917ea340-fd63-490f-a7db-68428d24cf32" providerId="ADAL" clId="{3F26B701-AADC-4668-AAA4-FB7BA2B947B1}" dt="2020-06-19T17:20:47.456" v="16870" actId="790"/>
          <ac:spMkLst>
            <pc:docMk/>
            <pc:sldMk cId="1892352166" sldId="811"/>
            <ac:spMk id="5" creationId="{B8126E96-D583-4C49-A520-7986C4960C07}"/>
          </ac:spMkLst>
        </pc:spChg>
        <pc:spChg chg="mod">
          <ac:chgData name="Ragnhild Halvorsrud" userId="917ea340-fd63-490f-a7db-68428d24cf32" providerId="ADAL" clId="{3F26B701-AADC-4668-AAA4-FB7BA2B947B1}" dt="2020-06-19T17:20:47.458" v="16871" actId="790"/>
          <ac:spMkLst>
            <pc:docMk/>
            <pc:sldMk cId="1892352166" sldId="811"/>
            <ac:spMk id="6" creationId="{93E5B79B-3097-45F1-822F-D11808FF759F}"/>
          </ac:spMkLst>
        </pc:spChg>
        <pc:spChg chg="mod">
          <ac:chgData name="Ragnhild Halvorsrud" userId="917ea340-fd63-490f-a7db-68428d24cf32" providerId="ADAL" clId="{3F26B701-AADC-4668-AAA4-FB7BA2B947B1}" dt="2020-06-19T17:20:47.459" v="16872" actId="790"/>
          <ac:spMkLst>
            <pc:docMk/>
            <pc:sldMk cId="1892352166" sldId="811"/>
            <ac:spMk id="7" creationId="{2DA20714-72A6-4468-97AF-4DD478746894}"/>
          </ac:spMkLst>
        </pc:spChg>
        <pc:spChg chg="mod">
          <ac:chgData name="Ragnhild Halvorsrud" userId="917ea340-fd63-490f-a7db-68428d24cf32" providerId="ADAL" clId="{3F26B701-AADC-4668-AAA4-FB7BA2B947B1}" dt="2020-06-19T17:20:47.461" v="16873" actId="790"/>
          <ac:spMkLst>
            <pc:docMk/>
            <pc:sldMk cId="1892352166" sldId="811"/>
            <ac:spMk id="8" creationId="{2FFF76D5-5969-478D-9F54-42F2AF849D20}"/>
          </ac:spMkLst>
        </pc:spChg>
        <pc:spChg chg="mod">
          <ac:chgData name="Ragnhild Halvorsrud" userId="917ea340-fd63-490f-a7db-68428d24cf32" providerId="ADAL" clId="{3F26B701-AADC-4668-AAA4-FB7BA2B947B1}" dt="2020-06-19T17:20:47.462" v="16874" actId="790"/>
          <ac:spMkLst>
            <pc:docMk/>
            <pc:sldMk cId="1892352166" sldId="811"/>
            <ac:spMk id="9" creationId="{EEFB04E6-C2C2-4C7C-B345-174A1244BFC5}"/>
          </ac:spMkLst>
        </pc:spChg>
        <pc:spChg chg="mod">
          <ac:chgData name="Ragnhild Halvorsrud" userId="917ea340-fd63-490f-a7db-68428d24cf32" providerId="ADAL" clId="{3F26B701-AADC-4668-AAA4-FB7BA2B947B1}" dt="2020-06-19T17:20:47.464" v="16875" actId="790"/>
          <ac:spMkLst>
            <pc:docMk/>
            <pc:sldMk cId="1892352166" sldId="811"/>
            <ac:spMk id="10" creationId="{337949F9-BE7C-4EE2-B28E-7C418D19C172}"/>
          </ac:spMkLst>
        </pc:spChg>
        <pc:spChg chg="mod">
          <ac:chgData name="Ragnhild Halvorsrud" userId="917ea340-fd63-490f-a7db-68428d24cf32" providerId="ADAL" clId="{3F26B701-AADC-4668-AAA4-FB7BA2B947B1}" dt="2020-06-19T17:20:47.466" v="16876" actId="790"/>
          <ac:spMkLst>
            <pc:docMk/>
            <pc:sldMk cId="1892352166" sldId="811"/>
            <ac:spMk id="11" creationId="{9299D061-65B8-40F8-95E0-20E30B219D0F}"/>
          </ac:spMkLst>
        </pc:spChg>
        <pc:spChg chg="mod">
          <ac:chgData name="Ragnhild Halvorsrud" userId="917ea340-fd63-490f-a7db-68428d24cf32" providerId="ADAL" clId="{3F26B701-AADC-4668-AAA4-FB7BA2B947B1}" dt="2020-06-19T17:20:47.467" v="16877" actId="790"/>
          <ac:spMkLst>
            <pc:docMk/>
            <pc:sldMk cId="1892352166" sldId="811"/>
            <ac:spMk id="12" creationId="{8B8EEE89-91A9-4185-9EEA-A889D71C5DC1}"/>
          </ac:spMkLst>
        </pc:spChg>
        <pc:spChg chg="mod">
          <ac:chgData name="Ragnhild Halvorsrud" userId="917ea340-fd63-490f-a7db-68428d24cf32" providerId="ADAL" clId="{3F26B701-AADC-4668-AAA4-FB7BA2B947B1}" dt="2020-06-19T17:20:47.469" v="16878" actId="790"/>
          <ac:spMkLst>
            <pc:docMk/>
            <pc:sldMk cId="1892352166" sldId="811"/>
            <ac:spMk id="13" creationId="{CB70E779-B0F4-4D85-8F2E-3EF4E9A085B9}"/>
          </ac:spMkLst>
        </pc:spChg>
        <pc:spChg chg="mod">
          <ac:chgData name="Ragnhild Halvorsrud" userId="917ea340-fd63-490f-a7db-68428d24cf32" providerId="ADAL" clId="{3F26B701-AADC-4668-AAA4-FB7BA2B947B1}" dt="2020-06-19T17:20:47.471" v="16879" actId="790"/>
          <ac:spMkLst>
            <pc:docMk/>
            <pc:sldMk cId="1892352166" sldId="811"/>
            <ac:spMk id="19" creationId="{03778D43-844C-4F2C-90F0-7D988DDD5CB8}"/>
          </ac:spMkLst>
        </pc:spChg>
        <pc:spChg chg="mod">
          <ac:chgData name="Ragnhild Halvorsrud" userId="917ea340-fd63-490f-a7db-68428d24cf32" providerId="ADAL" clId="{3F26B701-AADC-4668-AAA4-FB7BA2B947B1}" dt="2020-06-19T17:20:47.473" v="16880" actId="790"/>
          <ac:spMkLst>
            <pc:docMk/>
            <pc:sldMk cId="1892352166" sldId="811"/>
            <ac:spMk id="20" creationId="{D0505C5B-91FB-4145-A198-41506C3999C2}"/>
          </ac:spMkLst>
        </pc:spChg>
        <pc:spChg chg="mod">
          <ac:chgData name="Ragnhild Halvorsrud" userId="917ea340-fd63-490f-a7db-68428d24cf32" providerId="ADAL" clId="{3F26B701-AADC-4668-AAA4-FB7BA2B947B1}" dt="2020-06-19T17:20:47.474" v="16881" actId="790"/>
          <ac:spMkLst>
            <pc:docMk/>
            <pc:sldMk cId="1892352166" sldId="811"/>
            <ac:spMk id="26" creationId="{36D059BE-C6FA-40EF-A5E1-DD0E5C626395}"/>
          </ac:spMkLst>
        </pc:spChg>
        <pc:spChg chg="mod">
          <ac:chgData name="Ragnhild Halvorsrud" userId="917ea340-fd63-490f-a7db-68428d24cf32" providerId="ADAL" clId="{3F26B701-AADC-4668-AAA4-FB7BA2B947B1}" dt="2020-06-19T17:20:47.476" v="16882" actId="790"/>
          <ac:spMkLst>
            <pc:docMk/>
            <pc:sldMk cId="1892352166" sldId="811"/>
            <ac:spMk id="27" creationId="{90664AC4-B9F4-4AF4-82CF-832AE85C87EA}"/>
          </ac:spMkLst>
        </pc:spChg>
        <pc:spChg chg="mod">
          <ac:chgData name="Ragnhild Halvorsrud" userId="917ea340-fd63-490f-a7db-68428d24cf32" providerId="ADAL" clId="{3F26B701-AADC-4668-AAA4-FB7BA2B947B1}" dt="2020-06-19T17:20:47.478" v="16883" actId="790"/>
          <ac:spMkLst>
            <pc:docMk/>
            <pc:sldMk cId="1892352166" sldId="811"/>
            <ac:spMk id="28" creationId="{11D1CD41-CFD0-421A-9C3A-159CADFC6D89}"/>
          </ac:spMkLst>
        </pc:spChg>
        <pc:spChg chg="mod">
          <ac:chgData name="Ragnhild Halvorsrud" userId="917ea340-fd63-490f-a7db-68428d24cf32" providerId="ADAL" clId="{3F26B701-AADC-4668-AAA4-FB7BA2B947B1}" dt="2020-06-19T17:20:47.479" v="16884" actId="790"/>
          <ac:spMkLst>
            <pc:docMk/>
            <pc:sldMk cId="1892352166" sldId="811"/>
            <ac:spMk id="32" creationId="{AA72D5EE-DCDD-4F0B-B96A-443BD932573A}"/>
          </ac:spMkLst>
        </pc:spChg>
        <pc:spChg chg="mod">
          <ac:chgData name="Ragnhild Halvorsrud" userId="917ea340-fd63-490f-a7db-68428d24cf32" providerId="ADAL" clId="{3F26B701-AADC-4668-AAA4-FB7BA2B947B1}" dt="2020-06-19T17:20:47.481" v="16885" actId="790"/>
          <ac:spMkLst>
            <pc:docMk/>
            <pc:sldMk cId="1892352166" sldId="811"/>
            <ac:spMk id="33" creationId="{6A5B6DE9-4270-469C-B399-9069FD84D25D}"/>
          </ac:spMkLst>
        </pc:spChg>
        <pc:spChg chg="mod">
          <ac:chgData name="Ragnhild Halvorsrud" userId="917ea340-fd63-490f-a7db-68428d24cf32" providerId="ADAL" clId="{3F26B701-AADC-4668-AAA4-FB7BA2B947B1}" dt="2020-06-19T17:20:47.482" v="16886" actId="790"/>
          <ac:spMkLst>
            <pc:docMk/>
            <pc:sldMk cId="1892352166" sldId="811"/>
            <ac:spMk id="34" creationId="{55074A4D-B5E3-474C-B4C6-83A19747C5C4}"/>
          </ac:spMkLst>
        </pc:spChg>
        <pc:spChg chg="mod">
          <ac:chgData name="Ragnhild Halvorsrud" userId="917ea340-fd63-490f-a7db-68428d24cf32" providerId="ADAL" clId="{3F26B701-AADC-4668-AAA4-FB7BA2B947B1}" dt="2020-06-19T17:20:47.484" v="16887" actId="790"/>
          <ac:spMkLst>
            <pc:docMk/>
            <pc:sldMk cId="1892352166" sldId="811"/>
            <ac:spMk id="35" creationId="{4721178C-0DB8-4035-BA1B-F0BF2F2AB653}"/>
          </ac:spMkLst>
        </pc:spChg>
        <pc:spChg chg="mod">
          <ac:chgData name="Ragnhild Halvorsrud" userId="917ea340-fd63-490f-a7db-68428d24cf32" providerId="ADAL" clId="{3F26B701-AADC-4668-AAA4-FB7BA2B947B1}" dt="2020-06-19T17:20:47.485" v="16888" actId="790"/>
          <ac:spMkLst>
            <pc:docMk/>
            <pc:sldMk cId="1892352166" sldId="811"/>
            <ac:spMk id="36" creationId="{CE772CE2-561B-40F7-ADB9-C5858E3BA4E5}"/>
          </ac:spMkLst>
        </pc:spChg>
        <pc:spChg chg="mod">
          <ac:chgData name="Ragnhild Halvorsrud" userId="917ea340-fd63-490f-a7db-68428d24cf32" providerId="ADAL" clId="{3F26B701-AADC-4668-AAA4-FB7BA2B947B1}" dt="2020-06-19T17:20:47.487" v="16889" actId="790"/>
          <ac:spMkLst>
            <pc:docMk/>
            <pc:sldMk cId="1892352166" sldId="811"/>
            <ac:spMk id="37" creationId="{78EDEBC2-A5E7-493C-AF92-D92531EE73E3}"/>
          </ac:spMkLst>
        </pc:spChg>
        <pc:spChg chg="mod">
          <ac:chgData name="Ragnhild Halvorsrud" userId="917ea340-fd63-490f-a7db-68428d24cf32" providerId="ADAL" clId="{3F26B701-AADC-4668-AAA4-FB7BA2B947B1}" dt="2020-06-19T17:20:47.489" v="16890" actId="790"/>
          <ac:spMkLst>
            <pc:docMk/>
            <pc:sldMk cId="1892352166" sldId="811"/>
            <ac:spMk id="38" creationId="{7C9709C5-CDB1-42A5-BDF7-0722051BEF6F}"/>
          </ac:spMkLst>
        </pc:spChg>
        <pc:spChg chg="mod">
          <ac:chgData name="Ragnhild Halvorsrud" userId="917ea340-fd63-490f-a7db-68428d24cf32" providerId="ADAL" clId="{3F26B701-AADC-4668-AAA4-FB7BA2B947B1}" dt="2020-06-19T17:20:47.490" v="16891" actId="790"/>
          <ac:spMkLst>
            <pc:docMk/>
            <pc:sldMk cId="1892352166" sldId="811"/>
            <ac:spMk id="53" creationId="{E8C803E8-B928-4ACC-A8D2-84557B6D0BEB}"/>
          </ac:spMkLst>
        </pc:spChg>
        <pc:spChg chg="mod">
          <ac:chgData name="Ragnhild Halvorsrud" userId="917ea340-fd63-490f-a7db-68428d24cf32" providerId="ADAL" clId="{3F26B701-AADC-4668-AAA4-FB7BA2B947B1}" dt="2020-06-19T17:20:47.492" v="16892" actId="790"/>
          <ac:spMkLst>
            <pc:docMk/>
            <pc:sldMk cId="1892352166" sldId="811"/>
            <ac:spMk id="54" creationId="{451E4E6D-48ED-40AB-8CA8-FCD4B2381219}"/>
          </ac:spMkLst>
        </pc:spChg>
        <pc:spChg chg="mod">
          <ac:chgData name="Ragnhild Halvorsrud" userId="917ea340-fd63-490f-a7db-68428d24cf32" providerId="ADAL" clId="{3F26B701-AADC-4668-AAA4-FB7BA2B947B1}" dt="2020-06-19T17:20:47.494" v="16893" actId="790"/>
          <ac:spMkLst>
            <pc:docMk/>
            <pc:sldMk cId="1892352166" sldId="811"/>
            <ac:spMk id="55" creationId="{32347451-1EDB-4671-8975-51AC113BEDC8}"/>
          </ac:spMkLst>
        </pc:spChg>
        <pc:spChg chg="mod">
          <ac:chgData name="Ragnhild Halvorsrud" userId="917ea340-fd63-490f-a7db-68428d24cf32" providerId="ADAL" clId="{3F26B701-AADC-4668-AAA4-FB7BA2B947B1}" dt="2020-06-19T17:20:47.496" v="16894" actId="790"/>
          <ac:spMkLst>
            <pc:docMk/>
            <pc:sldMk cId="1892352166" sldId="811"/>
            <ac:spMk id="56" creationId="{D6E13B00-7EFE-4B9A-AB76-4F9C625FCF17}"/>
          </ac:spMkLst>
        </pc:spChg>
        <pc:spChg chg="mod">
          <ac:chgData name="Ragnhild Halvorsrud" userId="917ea340-fd63-490f-a7db-68428d24cf32" providerId="ADAL" clId="{3F26B701-AADC-4668-AAA4-FB7BA2B947B1}" dt="2020-06-19T17:20:47.497" v="16895" actId="790"/>
          <ac:spMkLst>
            <pc:docMk/>
            <pc:sldMk cId="1892352166" sldId="811"/>
            <ac:spMk id="57" creationId="{D8504AAD-475B-441E-A3CF-00C782A3FB72}"/>
          </ac:spMkLst>
        </pc:spChg>
        <pc:spChg chg="mod">
          <ac:chgData name="Ragnhild Halvorsrud" userId="917ea340-fd63-490f-a7db-68428d24cf32" providerId="ADAL" clId="{3F26B701-AADC-4668-AAA4-FB7BA2B947B1}" dt="2020-06-19T17:20:47.499" v="16896" actId="790"/>
          <ac:spMkLst>
            <pc:docMk/>
            <pc:sldMk cId="1892352166" sldId="811"/>
            <ac:spMk id="58" creationId="{DAC32631-356C-4B6B-9DD1-5C55F100D66D}"/>
          </ac:spMkLst>
        </pc:spChg>
        <pc:spChg chg="mod">
          <ac:chgData name="Ragnhild Halvorsrud" userId="917ea340-fd63-490f-a7db-68428d24cf32" providerId="ADAL" clId="{3F26B701-AADC-4668-AAA4-FB7BA2B947B1}" dt="2020-06-19T17:20:47.501" v="16897" actId="790"/>
          <ac:spMkLst>
            <pc:docMk/>
            <pc:sldMk cId="1892352166" sldId="811"/>
            <ac:spMk id="59" creationId="{85EAD7BB-3F7C-45FE-8FC0-2F36BFF59B85}"/>
          </ac:spMkLst>
        </pc:spChg>
        <pc:spChg chg="mod">
          <ac:chgData name="Ragnhild Halvorsrud" userId="917ea340-fd63-490f-a7db-68428d24cf32" providerId="ADAL" clId="{3F26B701-AADC-4668-AAA4-FB7BA2B947B1}" dt="2020-06-19T17:20:47.503" v="16898" actId="790"/>
          <ac:spMkLst>
            <pc:docMk/>
            <pc:sldMk cId="1892352166" sldId="811"/>
            <ac:spMk id="60" creationId="{F47004C1-D7C0-4A2A-AE8E-79682D4774A5}"/>
          </ac:spMkLst>
        </pc:spChg>
        <pc:spChg chg="mod">
          <ac:chgData name="Ragnhild Halvorsrud" userId="917ea340-fd63-490f-a7db-68428d24cf32" providerId="ADAL" clId="{3F26B701-AADC-4668-AAA4-FB7BA2B947B1}" dt="2020-06-19T17:20:47.504" v="16899" actId="790"/>
          <ac:spMkLst>
            <pc:docMk/>
            <pc:sldMk cId="1892352166" sldId="811"/>
            <ac:spMk id="61" creationId="{877823BC-25E9-4F46-92A1-00B29FF7BBB0}"/>
          </ac:spMkLst>
        </pc:spChg>
        <pc:spChg chg="mod">
          <ac:chgData name="Ragnhild Halvorsrud" userId="917ea340-fd63-490f-a7db-68428d24cf32" providerId="ADAL" clId="{3F26B701-AADC-4668-AAA4-FB7BA2B947B1}" dt="2020-06-19T17:20:47.506" v="16900" actId="790"/>
          <ac:spMkLst>
            <pc:docMk/>
            <pc:sldMk cId="1892352166" sldId="811"/>
            <ac:spMk id="62" creationId="{ED192F7D-2C2C-41B5-8EF9-4471A5895321}"/>
          </ac:spMkLst>
        </pc:spChg>
        <pc:spChg chg="mod">
          <ac:chgData name="Ragnhild Halvorsrud" userId="917ea340-fd63-490f-a7db-68428d24cf32" providerId="ADAL" clId="{3F26B701-AADC-4668-AAA4-FB7BA2B947B1}" dt="2020-06-19T17:20:47.509" v="16901" actId="790"/>
          <ac:spMkLst>
            <pc:docMk/>
            <pc:sldMk cId="1892352166" sldId="811"/>
            <ac:spMk id="68" creationId="{AEEFB3A8-5D83-4D0C-8A67-46598E9E901E}"/>
          </ac:spMkLst>
        </pc:spChg>
        <pc:spChg chg="mod">
          <ac:chgData name="Ragnhild Halvorsrud" userId="917ea340-fd63-490f-a7db-68428d24cf32" providerId="ADAL" clId="{3F26B701-AADC-4668-AAA4-FB7BA2B947B1}" dt="2020-06-19T17:20:47.511" v="16902" actId="790"/>
          <ac:spMkLst>
            <pc:docMk/>
            <pc:sldMk cId="1892352166" sldId="811"/>
            <ac:spMk id="69" creationId="{8411AAAC-C7E0-4F36-A0B2-45AF41D865D5}"/>
          </ac:spMkLst>
        </pc:spChg>
        <pc:spChg chg="mod">
          <ac:chgData name="Ragnhild Halvorsrud" userId="917ea340-fd63-490f-a7db-68428d24cf32" providerId="ADAL" clId="{3F26B701-AADC-4668-AAA4-FB7BA2B947B1}" dt="2020-06-19T17:20:47.513" v="16903" actId="790"/>
          <ac:spMkLst>
            <pc:docMk/>
            <pc:sldMk cId="1892352166" sldId="811"/>
            <ac:spMk id="72" creationId="{21404D7F-CBFD-4F19-9F66-80FCA1B625B2}"/>
          </ac:spMkLst>
        </pc:spChg>
        <pc:spChg chg="mod">
          <ac:chgData name="Ragnhild Halvorsrud" userId="917ea340-fd63-490f-a7db-68428d24cf32" providerId="ADAL" clId="{3F26B701-AADC-4668-AAA4-FB7BA2B947B1}" dt="2020-06-19T17:20:47.515" v="16904" actId="790"/>
          <ac:spMkLst>
            <pc:docMk/>
            <pc:sldMk cId="1892352166" sldId="811"/>
            <ac:spMk id="73" creationId="{C78DF8EE-9A88-4705-96AD-4EABBEEF11EF}"/>
          </ac:spMkLst>
        </pc:spChg>
        <pc:spChg chg="mod">
          <ac:chgData name="Ragnhild Halvorsrud" userId="917ea340-fd63-490f-a7db-68428d24cf32" providerId="ADAL" clId="{3F26B701-AADC-4668-AAA4-FB7BA2B947B1}" dt="2020-06-19T17:20:47.517" v="16905" actId="790"/>
          <ac:spMkLst>
            <pc:docMk/>
            <pc:sldMk cId="1892352166" sldId="811"/>
            <ac:spMk id="74" creationId="{1C8802A4-8E80-4838-B679-BEDD56A8FD5C}"/>
          </ac:spMkLst>
        </pc:spChg>
        <pc:spChg chg="mod">
          <ac:chgData name="Ragnhild Halvorsrud" userId="917ea340-fd63-490f-a7db-68428d24cf32" providerId="ADAL" clId="{3F26B701-AADC-4668-AAA4-FB7BA2B947B1}" dt="2020-06-19T17:20:47.519" v="16906" actId="790"/>
          <ac:spMkLst>
            <pc:docMk/>
            <pc:sldMk cId="1892352166" sldId="811"/>
            <ac:spMk id="75" creationId="{D346541F-5345-412E-9D5F-636384F3B3F0}"/>
          </ac:spMkLst>
        </pc:spChg>
        <pc:spChg chg="mod">
          <ac:chgData name="Ragnhild Halvorsrud" userId="917ea340-fd63-490f-a7db-68428d24cf32" providerId="ADAL" clId="{3F26B701-AADC-4668-AAA4-FB7BA2B947B1}" dt="2020-06-19T17:20:47.521" v="16907" actId="790"/>
          <ac:spMkLst>
            <pc:docMk/>
            <pc:sldMk cId="1892352166" sldId="811"/>
            <ac:spMk id="76" creationId="{4205A5F8-0ED7-4785-8B79-A6CB273B58DD}"/>
          </ac:spMkLst>
        </pc:spChg>
        <pc:spChg chg="mod">
          <ac:chgData name="Ragnhild Halvorsrud" userId="917ea340-fd63-490f-a7db-68428d24cf32" providerId="ADAL" clId="{3F26B701-AADC-4668-AAA4-FB7BA2B947B1}" dt="2020-06-19T17:20:47.523" v="16908" actId="790"/>
          <ac:spMkLst>
            <pc:docMk/>
            <pc:sldMk cId="1892352166" sldId="811"/>
            <ac:spMk id="77" creationId="{CE06F8A7-6B9E-498F-B853-27D75482AF1A}"/>
          </ac:spMkLst>
        </pc:spChg>
        <pc:spChg chg="mod">
          <ac:chgData name="Ragnhild Halvorsrud" userId="917ea340-fd63-490f-a7db-68428d24cf32" providerId="ADAL" clId="{3F26B701-AADC-4668-AAA4-FB7BA2B947B1}" dt="2020-06-19T17:20:47.524" v="16909" actId="790"/>
          <ac:spMkLst>
            <pc:docMk/>
            <pc:sldMk cId="1892352166" sldId="811"/>
            <ac:spMk id="78" creationId="{5266CEB4-B0FA-4873-9B40-297625514499}"/>
          </ac:spMkLst>
        </pc:spChg>
        <pc:spChg chg="mod">
          <ac:chgData name="Ragnhild Halvorsrud" userId="917ea340-fd63-490f-a7db-68428d24cf32" providerId="ADAL" clId="{3F26B701-AADC-4668-AAA4-FB7BA2B947B1}" dt="2020-06-19T17:20:47.526" v="16910" actId="790"/>
          <ac:spMkLst>
            <pc:docMk/>
            <pc:sldMk cId="1892352166" sldId="811"/>
            <ac:spMk id="79" creationId="{957D1697-3399-4231-916A-1ABF3E44796E}"/>
          </ac:spMkLst>
        </pc:spChg>
        <pc:spChg chg="mod">
          <ac:chgData name="Ragnhild Halvorsrud" userId="917ea340-fd63-490f-a7db-68428d24cf32" providerId="ADAL" clId="{3F26B701-AADC-4668-AAA4-FB7BA2B947B1}" dt="2020-06-19T17:20:47.527" v="16911" actId="790"/>
          <ac:spMkLst>
            <pc:docMk/>
            <pc:sldMk cId="1892352166" sldId="811"/>
            <ac:spMk id="80" creationId="{2946F35A-CA48-49F1-99CD-BFE2278BC5D0}"/>
          </ac:spMkLst>
        </pc:spChg>
        <pc:spChg chg="mod">
          <ac:chgData name="Ragnhild Halvorsrud" userId="917ea340-fd63-490f-a7db-68428d24cf32" providerId="ADAL" clId="{3F26B701-AADC-4668-AAA4-FB7BA2B947B1}" dt="2020-06-19T17:20:47.529" v="16912" actId="790"/>
          <ac:spMkLst>
            <pc:docMk/>
            <pc:sldMk cId="1892352166" sldId="811"/>
            <ac:spMk id="81" creationId="{07C81558-DF55-41F7-8E8E-91A273A2891C}"/>
          </ac:spMkLst>
        </pc:spChg>
        <pc:spChg chg="mod">
          <ac:chgData name="Ragnhild Halvorsrud" userId="917ea340-fd63-490f-a7db-68428d24cf32" providerId="ADAL" clId="{3F26B701-AADC-4668-AAA4-FB7BA2B947B1}" dt="2020-06-19T17:20:47.531" v="16913" actId="790"/>
          <ac:spMkLst>
            <pc:docMk/>
            <pc:sldMk cId="1892352166" sldId="811"/>
            <ac:spMk id="82" creationId="{47948DE6-98A7-45CD-BAE1-E5D1697EEFA1}"/>
          </ac:spMkLst>
        </pc:spChg>
        <pc:spChg chg="mod">
          <ac:chgData name="Ragnhild Halvorsrud" userId="917ea340-fd63-490f-a7db-68428d24cf32" providerId="ADAL" clId="{3F26B701-AADC-4668-AAA4-FB7BA2B947B1}" dt="2020-06-19T17:20:47.533" v="16914" actId="790"/>
          <ac:spMkLst>
            <pc:docMk/>
            <pc:sldMk cId="1892352166" sldId="811"/>
            <ac:spMk id="83" creationId="{7E3D7A7F-B607-473D-86E1-1D0859DA9810}"/>
          </ac:spMkLst>
        </pc:spChg>
        <pc:spChg chg="add del mod">
          <ac:chgData name="Ragnhild Halvorsrud" userId="917ea340-fd63-490f-a7db-68428d24cf32" providerId="ADAL" clId="{3F26B701-AADC-4668-AAA4-FB7BA2B947B1}" dt="2020-06-19T12:23:03.912" v="10470"/>
          <ac:spMkLst>
            <pc:docMk/>
            <pc:sldMk cId="1892352166" sldId="811"/>
            <ac:spMk id="84" creationId="{2D05B0DE-64CD-4BF2-A4CF-AE0EBEFA737E}"/>
          </ac:spMkLst>
        </pc:spChg>
        <pc:spChg chg="add del mod">
          <ac:chgData name="Ragnhild Halvorsrud" userId="917ea340-fd63-490f-a7db-68428d24cf32" providerId="ADAL" clId="{3F26B701-AADC-4668-AAA4-FB7BA2B947B1}" dt="2020-06-19T12:23:03.912" v="10470"/>
          <ac:spMkLst>
            <pc:docMk/>
            <pc:sldMk cId="1892352166" sldId="811"/>
            <ac:spMk id="85" creationId="{70B16B96-60C8-443D-982C-6DBC78166682}"/>
          </ac:spMkLst>
        </pc:spChg>
        <pc:spChg chg="add mod">
          <ac:chgData name="Ragnhild Halvorsrud" userId="917ea340-fd63-490f-a7db-68428d24cf32" providerId="ADAL" clId="{3F26B701-AADC-4668-AAA4-FB7BA2B947B1}" dt="2020-06-19T17:20:47.536" v="16915" actId="790"/>
          <ac:spMkLst>
            <pc:docMk/>
            <pc:sldMk cId="1892352166" sldId="811"/>
            <ac:spMk id="86" creationId="{C70DAC71-FF90-48FA-A89F-BEF095745B09}"/>
          </ac:spMkLst>
        </pc:spChg>
        <pc:picChg chg="mod">
          <ac:chgData name="Ragnhild Halvorsrud" userId="917ea340-fd63-490f-a7db-68428d24cf32" providerId="ADAL" clId="{3F26B701-AADC-4668-AAA4-FB7BA2B947B1}" dt="2020-06-19T12:23:19.733" v="10472" actId="1076"/>
          <ac:picMkLst>
            <pc:docMk/>
            <pc:sldMk cId="1892352166" sldId="811"/>
            <ac:picMk id="14" creationId="{7291BAA5-E939-4703-B811-6449955C4579}"/>
          </ac:picMkLst>
        </pc:picChg>
        <pc:picChg chg="mod">
          <ac:chgData name="Ragnhild Halvorsrud" userId="917ea340-fd63-490f-a7db-68428d24cf32" providerId="ADAL" clId="{3F26B701-AADC-4668-AAA4-FB7BA2B947B1}" dt="2020-06-19T12:23:19.733" v="10472" actId="1076"/>
          <ac:picMkLst>
            <pc:docMk/>
            <pc:sldMk cId="1892352166" sldId="811"/>
            <ac:picMk id="15" creationId="{90AE3A5E-FB8D-4BE0-B406-BD1CFE82E1CC}"/>
          </ac:picMkLst>
        </pc:picChg>
        <pc:picChg chg="mod">
          <ac:chgData name="Ragnhild Halvorsrud" userId="917ea340-fd63-490f-a7db-68428d24cf32" providerId="ADAL" clId="{3F26B701-AADC-4668-AAA4-FB7BA2B947B1}" dt="2020-06-19T12:23:19.733" v="10472" actId="1076"/>
          <ac:picMkLst>
            <pc:docMk/>
            <pc:sldMk cId="1892352166" sldId="811"/>
            <ac:picMk id="16" creationId="{6D3CC896-8588-4E7A-BF8E-356BB14661E0}"/>
          </ac:picMkLst>
        </pc:picChg>
        <pc:picChg chg="mod">
          <ac:chgData name="Ragnhild Halvorsrud" userId="917ea340-fd63-490f-a7db-68428d24cf32" providerId="ADAL" clId="{3F26B701-AADC-4668-AAA4-FB7BA2B947B1}" dt="2020-06-19T12:23:19.733" v="10472" actId="1076"/>
          <ac:picMkLst>
            <pc:docMk/>
            <pc:sldMk cId="1892352166" sldId="811"/>
            <ac:picMk id="17" creationId="{39031563-F00D-4DA3-849A-C64ABC317D9F}"/>
          </ac:picMkLst>
        </pc:picChg>
        <pc:picChg chg="mod">
          <ac:chgData name="Ragnhild Halvorsrud" userId="917ea340-fd63-490f-a7db-68428d24cf32" providerId="ADAL" clId="{3F26B701-AADC-4668-AAA4-FB7BA2B947B1}" dt="2020-06-19T12:23:19.733" v="10472" actId="1076"/>
          <ac:picMkLst>
            <pc:docMk/>
            <pc:sldMk cId="1892352166" sldId="811"/>
            <ac:picMk id="18" creationId="{0FFED873-4CFE-4433-9CD4-7BA511F8AF38}"/>
          </ac:picMkLst>
        </pc:picChg>
        <pc:picChg chg="mod">
          <ac:chgData name="Ragnhild Halvorsrud" userId="917ea340-fd63-490f-a7db-68428d24cf32" providerId="ADAL" clId="{3F26B701-AADC-4668-AAA4-FB7BA2B947B1}" dt="2020-06-19T12:23:19.733" v="10472" actId="1076"/>
          <ac:picMkLst>
            <pc:docMk/>
            <pc:sldMk cId="1892352166" sldId="811"/>
            <ac:picMk id="21" creationId="{65FF5C13-063F-48F5-964F-AA5B86637628}"/>
          </ac:picMkLst>
        </pc:picChg>
        <pc:picChg chg="mod">
          <ac:chgData name="Ragnhild Halvorsrud" userId="917ea340-fd63-490f-a7db-68428d24cf32" providerId="ADAL" clId="{3F26B701-AADC-4668-AAA4-FB7BA2B947B1}" dt="2020-06-19T12:23:19.733" v="10472" actId="1076"/>
          <ac:picMkLst>
            <pc:docMk/>
            <pc:sldMk cId="1892352166" sldId="811"/>
            <ac:picMk id="22" creationId="{ADFA1837-3AD3-49F8-AD73-A42BD8840538}"/>
          </ac:picMkLst>
        </pc:picChg>
        <pc:picChg chg="mod">
          <ac:chgData name="Ragnhild Halvorsrud" userId="917ea340-fd63-490f-a7db-68428d24cf32" providerId="ADAL" clId="{3F26B701-AADC-4668-AAA4-FB7BA2B947B1}" dt="2020-06-19T12:23:19.733" v="10472" actId="1076"/>
          <ac:picMkLst>
            <pc:docMk/>
            <pc:sldMk cId="1892352166" sldId="811"/>
            <ac:picMk id="23" creationId="{3BFA3292-80A2-477E-BCF2-A8A9A469CEED}"/>
          </ac:picMkLst>
        </pc:picChg>
        <pc:picChg chg="mod">
          <ac:chgData name="Ragnhild Halvorsrud" userId="917ea340-fd63-490f-a7db-68428d24cf32" providerId="ADAL" clId="{3F26B701-AADC-4668-AAA4-FB7BA2B947B1}" dt="2020-06-19T12:23:19.733" v="10472" actId="1076"/>
          <ac:picMkLst>
            <pc:docMk/>
            <pc:sldMk cId="1892352166" sldId="811"/>
            <ac:picMk id="24" creationId="{6AF9FA58-485A-4B04-8059-7690591382EB}"/>
          </ac:picMkLst>
        </pc:picChg>
        <pc:picChg chg="mod">
          <ac:chgData name="Ragnhild Halvorsrud" userId="917ea340-fd63-490f-a7db-68428d24cf32" providerId="ADAL" clId="{3F26B701-AADC-4668-AAA4-FB7BA2B947B1}" dt="2020-06-19T12:23:19.733" v="10472" actId="1076"/>
          <ac:picMkLst>
            <pc:docMk/>
            <pc:sldMk cId="1892352166" sldId="811"/>
            <ac:picMk id="25" creationId="{6B8CC490-A83A-4DE6-9BBE-A7F488521DA8}"/>
          </ac:picMkLst>
        </pc:picChg>
        <pc:picChg chg="mod">
          <ac:chgData name="Ragnhild Halvorsrud" userId="917ea340-fd63-490f-a7db-68428d24cf32" providerId="ADAL" clId="{3F26B701-AADC-4668-AAA4-FB7BA2B947B1}" dt="2020-06-19T12:23:19.733" v="10472" actId="1076"/>
          <ac:picMkLst>
            <pc:docMk/>
            <pc:sldMk cId="1892352166" sldId="811"/>
            <ac:picMk id="29" creationId="{2E59A086-7512-4160-8496-F7536204D0D0}"/>
          </ac:picMkLst>
        </pc:picChg>
        <pc:picChg chg="mod">
          <ac:chgData name="Ragnhild Halvorsrud" userId="917ea340-fd63-490f-a7db-68428d24cf32" providerId="ADAL" clId="{3F26B701-AADC-4668-AAA4-FB7BA2B947B1}" dt="2020-06-19T12:23:19.733" v="10472" actId="1076"/>
          <ac:picMkLst>
            <pc:docMk/>
            <pc:sldMk cId="1892352166" sldId="811"/>
            <ac:picMk id="30" creationId="{004762BE-45DD-42F8-9516-2776A15C0007}"/>
          </ac:picMkLst>
        </pc:picChg>
        <pc:picChg chg="mod">
          <ac:chgData name="Ragnhild Halvorsrud" userId="917ea340-fd63-490f-a7db-68428d24cf32" providerId="ADAL" clId="{3F26B701-AADC-4668-AAA4-FB7BA2B947B1}" dt="2020-06-19T12:23:19.733" v="10472" actId="1076"/>
          <ac:picMkLst>
            <pc:docMk/>
            <pc:sldMk cId="1892352166" sldId="811"/>
            <ac:picMk id="31" creationId="{79A487A6-334B-4746-AA92-2420B8915035}"/>
          </ac:picMkLst>
        </pc:picChg>
        <pc:picChg chg="mod">
          <ac:chgData name="Ragnhild Halvorsrud" userId="917ea340-fd63-490f-a7db-68428d24cf32" providerId="ADAL" clId="{3F26B701-AADC-4668-AAA4-FB7BA2B947B1}" dt="2020-06-19T12:23:19.733" v="10472" actId="1076"/>
          <ac:picMkLst>
            <pc:docMk/>
            <pc:sldMk cId="1892352166" sldId="811"/>
            <ac:picMk id="39" creationId="{A44943A3-9750-4718-80AF-C1A43C119BA7}"/>
          </ac:picMkLst>
        </pc:picChg>
        <pc:picChg chg="mod">
          <ac:chgData name="Ragnhild Halvorsrud" userId="917ea340-fd63-490f-a7db-68428d24cf32" providerId="ADAL" clId="{3F26B701-AADC-4668-AAA4-FB7BA2B947B1}" dt="2020-06-19T12:23:19.733" v="10472" actId="1076"/>
          <ac:picMkLst>
            <pc:docMk/>
            <pc:sldMk cId="1892352166" sldId="811"/>
            <ac:picMk id="40" creationId="{CB09E07D-5A01-4F1F-A043-AA6F72C811B4}"/>
          </ac:picMkLst>
        </pc:picChg>
        <pc:picChg chg="mod">
          <ac:chgData name="Ragnhild Halvorsrud" userId="917ea340-fd63-490f-a7db-68428d24cf32" providerId="ADAL" clId="{3F26B701-AADC-4668-AAA4-FB7BA2B947B1}" dt="2020-06-19T12:23:19.733" v="10472" actId="1076"/>
          <ac:picMkLst>
            <pc:docMk/>
            <pc:sldMk cId="1892352166" sldId="811"/>
            <ac:picMk id="41" creationId="{E628E919-B7BF-4B8C-B210-A6944DBB4F5E}"/>
          </ac:picMkLst>
        </pc:picChg>
        <pc:picChg chg="mod">
          <ac:chgData name="Ragnhild Halvorsrud" userId="917ea340-fd63-490f-a7db-68428d24cf32" providerId="ADAL" clId="{3F26B701-AADC-4668-AAA4-FB7BA2B947B1}" dt="2020-06-19T12:23:19.733" v="10472" actId="1076"/>
          <ac:picMkLst>
            <pc:docMk/>
            <pc:sldMk cId="1892352166" sldId="811"/>
            <ac:picMk id="42" creationId="{F8C878DB-432D-4354-8F3B-17E49AB12559}"/>
          </ac:picMkLst>
        </pc:picChg>
        <pc:picChg chg="mod">
          <ac:chgData name="Ragnhild Halvorsrud" userId="917ea340-fd63-490f-a7db-68428d24cf32" providerId="ADAL" clId="{3F26B701-AADC-4668-AAA4-FB7BA2B947B1}" dt="2020-06-19T12:23:19.733" v="10472" actId="1076"/>
          <ac:picMkLst>
            <pc:docMk/>
            <pc:sldMk cId="1892352166" sldId="811"/>
            <ac:picMk id="43" creationId="{2C9BFD9C-D34B-413C-9962-5FDA16E43966}"/>
          </ac:picMkLst>
        </pc:picChg>
        <pc:picChg chg="mod">
          <ac:chgData name="Ragnhild Halvorsrud" userId="917ea340-fd63-490f-a7db-68428d24cf32" providerId="ADAL" clId="{3F26B701-AADC-4668-AAA4-FB7BA2B947B1}" dt="2020-06-19T12:23:19.733" v="10472" actId="1076"/>
          <ac:picMkLst>
            <pc:docMk/>
            <pc:sldMk cId="1892352166" sldId="811"/>
            <ac:picMk id="44" creationId="{F8B2122B-63CA-4C91-87B6-592CBA8B1748}"/>
          </ac:picMkLst>
        </pc:picChg>
        <pc:picChg chg="mod">
          <ac:chgData name="Ragnhild Halvorsrud" userId="917ea340-fd63-490f-a7db-68428d24cf32" providerId="ADAL" clId="{3F26B701-AADC-4668-AAA4-FB7BA2B947B1}" dt="2020-06-19T12:23:19.733" v="10472" actId="1076"/>
          <ac:picMkLst>
            <pc:docMk/>
            <pc:sldMk cId="1892352166" sldId="811"/>
            <ac:picMk id="45" creationId="{527F2D15-B97F-4AF3-A6EE-6F0A768D9EC0}"/>
          </ac:picMkLst>
        </pc:picChg>
        <pc:picChg chg="mod">
          <ac:chgData name="Ragnhild Halvorsrud" userId="917ea340-fd63-490f-a7db-68428d24cf32" providerId="ADAL" clId="{3F26B701-AADC-4668-AAA4-FB7BA2B947B1}" dt="2020-06-19T12:23:19.733" v="10472" actId="1076"/>
          <ac:picMkLst>
            <pc:docMk/>
            <pc:sldMk cId="1892352166" sldId="811"/>
            <ac:picMk id="46" creationId="{720B170C-8D34-423A-B763-4C81BFB0BF4D}"/>
          </ac:picMkLst>
        </pc:picChg>
        <pc:picChg chg="mod">
          <ac:chgData name="Ragnhild Halvorsrud" userId="917ea340-fd63-490f-a7db-68428d24cf32" providerId="ADAL" clId="{3F26B701-AADC-4668-AAA4-FB7BA2B947B1}" dt="2020-06-19T12:23:19.733" v="10472" actId="1076"/>
          <ac:picMkLst>
            <pc:docMk/>
            <pc:sldMk cId="1892352166" sldId="811"/>
            <ac:picMk id="47" creationId="{A18DB00D-7E20-454E-9D43-BC01099E599A}"/>
          </ac:picMkLst>
        </pc:picChg>
        <pc:picChg chg="mod">
          <ac:chgData name="Ragnhild Halvorsrud" userId="917ea340-fd63-490f-a7db-68428d24cf32" providerId="ADAL" clId="{3F26B701-AADC-4668-AAA4-FB7BA2B947B1}" dt="2020-06-19T12:23:19.733" v="10472" actId="1076"/>
          <ac:picMkLst>
            <pc:docMk/>
            <pc:sldMk cId="1892352166" sldId="811"/>
            <ac:picMk id="48" creationId="{990EA1AD-9CFA-416B-83DB-BDB45B820A26}"/>
          </ac:picMkLst>
        </pc:picChg>
        <pc:picChg chg="mod">
          <ac:chgData name="Ragnhild Halvorsrud" userId="917ea340-fd63-490f-a7db-68428d24cf32" providerId="ADAL" clId="{3F26B701-AADC-4668-AAA4-FB7BA2B947B1}" dt="2020-06-19T12:23:19.733" v="10472" actId="1076"/>
          <ac:picMkLst>
            <pc:docMk/>
            <pc:sldMk cId="1892352166" sldId="811"/>
            <ac:picMk id="49" creationId="{8621B440-E3F8-4014-972C-011F841276E4}"/>
          </ac:picMkLst>
        </pc:picChg>
        <pc:picChg chg="mod">
          <ac:chgData name="Ragnhild Halvorsrud" userId="917ea340-fd63-490f-a7db-68428d24cf32" providerId="ADAL" clId="{3F26B701-AADC-4668-AAA4-FB7BA2B947B1}" dt="2020-06-19T12:23:19.733" v="10472" actId="1076"/>
          <ac:picMkLst>
            <pc:docMk/>
            <pc:sldMk cId="1892352166" sldId="811"/>
            <ac:picMk id="50" creationId="{99927F6D-27D8-424F-A441-EA2B2B7922AA}"/>
          </ac:picMkLst>
        </pc:picChg>
        <pc:picChg chg="mod">
          <ac:chgData name="Ragnhild Halvorsrud" userId="917ea340-fd63-490f-a7db-68428d24cf32" providerId="ADAL" clId="{3F26B701-AADC-4668-AAA4-FB7BA2B947B1}" dt="2020-06-19T12:23:19.733" v="10472" actId="1076"/>
          <ac:picMkLst>
            <pc:docMk/>
            <pc:sldMk cId="1892352166" sldId="811"/>
            <ac:picMk id="51" creationId="{C75AF403-91A3-45BE-9AF0-4453C17B7CB3}"/>
          </ac:picMkLst>
        </pc:picChg>
        <pc:picChg chg="mod">
          <ac:chgData name="Ragnhild Halvorsrud" userId="917ea340-fd63-490f-a7db-68428d24cf32" providerId="ADAL" clId="{3F26B701-AADC-4668-AAA4-FB7BA2B947B1}" dt="2020-06-19T12:23:19.733" v="10472" actId="1076"/>
          <ac:picMkLst>
            <pc:docMk/>
            <pc:sldMk cId="1892352166" sldId="811"/>
            <ac:picMk id="52" creationId="{D6BF10DB-BA5B-4EEE-8EBB-5E6D6568E6FA}"/>
          </ac:picMkLst>
        </pc:picChg>
        <pc:picChg chg="mod">
          <ac:chgData name="Ragnhild Halvorsrud" userId="917ea340-fd63-490f-a7db-68428d24cf32" providerId="ADAL" clId="{3F26B701-AADC-4668-AAA4-FB7BA2B947B1}" dt="2020-06-19T12:23:19.733" v="10472" actId="1076"/>
          <ac:picMkLst>
            <pc:docMk/>
            <pc:sldMk cId="1892352166" sldId="811"/>
            <ac:picMk id="63" creationId="{157EF33E-7446-4886-9B2A-A53B62DE6951}"/>
          </ac:picMkLst>
        </pc:picChg>
        <pc:picChg chg="mod">
          <ac:chgData name="Ragnhild Halvorsrud" userId="917ea340-fd63-490f-a7db-68428d24cf32" providerId="ADAL" clId="{3F26B701-AADC-4668-AAA4-FB7BA2B947B1}" dt="2020-06-19T12:23:19.733" v="10472" actId="1076"/>
          <ac:picMkLst>
            <pc:docMk/>
            <pc:sldMk cId="1892352166" sldId="811"/>
            <ac:picMk id="64" creationId="{D7BC5EDF-5536-464E-AB26-2D7085A2E5FB}"/>
          </ac:picMkLst>
        </pc:picChg>
        <pc:picChg chg="mod">
          <ac:chgData name="Ragnhild Halvorsrud" userId="917ea340-fd63-490f-a7db-68428d24cf32" providerId="ADAL" clId="{3F26B701-AADC-4668-AAA4-FB7BA2B947B1}" dt="2020-06-19T12:23:19.733" v="10472" actId="1076"/>
          <ac:picMkLst>
            <pc:docMk/>
            <pc:sldMk cId="1892352166" sldId="811"/>
            <ac:picMk id="65" creationId="{9EAB39F7-929E-4CFF-94B3-FE74E161BE01}"/>
          </ac:picMkLst>
        </pc:picChg>
        <pc:picChg chg="mod">
          <ac:chgData name="Ragnhild Halvorsrud" userId="917ea340-fd63-490f-a7db-68428d24cf32" providerId="ADAL" clId="{3F26B701-AADC-4668-AAA4-FB7BA2B947B1}" dt="2020-06-19T12:23:19.733" v="10472" actId="1076"/>
          <ac:picMkLst>
            <pc:docMk/>
            <pc:sldMk cId="1892352166" sldId="811"/>
            <ac:picMk id="66" creationId="{5A93F68B-11F9-4369-9531-667A878E4D2E}"/>
          </ac:picMkLst>
        </pc:picChg>
        <pc:picChg chg="mod">
          <ac:chgData name="Ragnhild Halvorsrud" userId="917ea340-fd63-490f-a7db-68428d24cf32" providerId="ADAL" clId="{3F26B701-AADC-4668-AAA4-FB7BA2B947B1}" dt="2020-06-19T12:23:19.733" v="10472" actId="1076"/>
          <ac:picMkLst>
            <pc:docMk/>
            <pc:sldMk cId="1892352166" sldId="811"/>
            <ac:picMk id="67" creationId="{A30CE518-6D06-42D9-B07E-B4B2984D9360}"/>
          </ac:picMkLst>
        </pc:picChg>
        <pc:picChg chg="mod">
          <ac:chgData name="Ragnhild Halvorsrud" userId="917ea340-fd63-490f-a7db-68428d24cf32" providerId="ADAL" clId="{3F26B701-AADC-4668-AAA4-FB7BA2B947B1}" dt="2020-06-19T12:23:19.733" v="10472" actId="1076"/>
          <ac:picMkLst>
            <pc:docMk/>
            <pc:sldMk cId="1892352166" sldId="811"/>
            <ac:picMk id="70" creationId="{61172E82-9554-4513-AB8E-5DA6C3825E1C}"/>
          </ac:picMkLst>
        </pc:picChg>
        <pc:picChg chg="mod">
          <ac:chgData name="Ragnhild Halvorsrud" userId="917ea340-fd63-490f-a7db-68428d24cf32" providerId="ADAL" clId="{3F26B701-AADC-4668-AAA4-FB7BA2B947B1}" dt="2020-06-19T12:23:19.733" v="10472" actId="1076"/>
          <ac:picMkLst>
            <pc:docMk/>
            <pc:sldMk cId="1892352166" sldId="811"/>
            <ac:picMk id="71" creationId="{4E027241-D3D4-4C7C-85CC-17FF16DC4F3D}"/>
          </ac:picMkLst>
        </pc:picChg>
        <pc:picChg chg="add mod">
          <ac:chgData name="Ragnhild Halvorsrud" userId="917ea340-fd63-490f-a7db-68428d24cf32" providerId="ADAL" clId="{3F26B701-AADC-4668-AAA4-FB7BA2B947B1}" dt="2020-06-19T16:37:48.374" v="12254" actId="1076"/>
          <ac:picMkLst>
            <pc:docMk/>
            <pc:sldMk cId="1892352166" sldId="811"/>
            <ac:picMk id="87" creationId="{C1ADBDB6-1514-4D97-B9EE-649DDC165A5B}"/>
          </ac:picMkLst>
        </pc:picChg>
      </pc:sldChg>
      <pc:sldChg chg="addSp delSp modSp add mod modNotes">
        <pc:chgData name="Ragnhild Halvorsrud" userId="917ea340-fd63-490f-a7db-68428d24cf32" providerId="ADAL" clId="{3F26B701-AADC-4668-AAA4-FB7BA2B947B1}" dt="2020-06-19T17:20:47.637" v="16970" actId="790"/>
        <pc:sldMkLst>
          <pc:docMk/>
          <pc:sldMk cId="409132237" sldId="812"/>
        </pc:sldMkLst>
        <pc:spChg chg="del mod">
          <ac:chgData name="Ragnhild Halvorsrud" userId="917ea340-fd63-490f-a7db-68428d24cf32" providerId="ADAL" clId="{3F26B701-AADC-4668-AAA4-FB7BA2B947B1}" dt="2020-06-19T12:23:07.621" v="10471"/>
          <ac:spMkLst>
            <pc:docMk/>
            <pc:sldMk cId="409132237" sldId="812"/>
            <ac:spMk id="2" creationId="{58B898AA-897D-4C24-AD8F-DB526C7D7A57}"/>
          </ac:spMkLst>
        </pc:spChg>
        <pc:spChg chg="mod">
          <ac:chgData name="Ragnhild Halvorsrud" userId="917ea340-fd63-490f-a7db-68428d24cf32" providerId="ADAL" clId="{3F26B701-AADC-4668-AAA4-FB7BA2B947B1}" dt="2020-06-19T17:20:47.543" v="16919" actId="790"/>
          <ac:spMkLst>
            <pc:docMk/>
            <pc:sldMk cId="409132237" sldId="812"/>
            <ac:spMk id="3" creationId="{1E0A6ECA-B22B-46B5-B083-9BAF75FBE406}"/>
          </ac:spMkLst>
        </pc:spChg>
        <pc:spChg chg="mod">
          <ac:chgData name="Ragnhild Halvorsrud" userId="917ea340-fd63-490f-a7db-68428d24cf32" providerId="ADAL" clId="{3F26B701-AADC-4668-AAA4-FB7BA2B947B1}" dt="2020-06-19T17:20:47.545" v="16920" actId="790"/>
          <ac:spMkLst>
            <pc:docMk/>
            <pc:sldMk cId="409132237" sldId="812"/>
            <ac:spMk id="4" creationId="{0068DF38-937D-46C9-8DA8-144F78E12933}"/>
          </ac:spMkLst>
        </pc:spChg>
        <pc:spChg chg="mod">
          <ac:chgData name="Ragnhild Halvorsrud" userId="917ea340-fd63-490f-a7db-68428d24cf32" providerId="ADAL" clId="{3F26B701-AADC-4668-AAA4-FB7BA2B947B1}" dt="2020-06-19T17:20:47.546" v="16921" actId="790"/>
          <ac:spMkLst>
            <pc:docMk/>
            <pc:sldMk cId="409132237" sldId="812"/>
            <ac:spMk id="5" creationId="{8CE58096-E507-4D6B-B1D9-76B2CEC721B5}"/>
          </ac:spMkLst>
        </pc:spChg>
        <pc:spChg chg="mod">
          <ac:chgData name="Ragnhild Halvorsrud" userId="917ea340-fd63-490f-a7db-68428d24cf32" providerId="ADAL" clId="{3F26B701-AADC-4668-AAA4-FB7BA2B947B1}" dt="2020-06-19T17:20:47.548" v="16922" actId="790"/>
          <ac:spMkLst>
            <pc:docMk/>
            <pc:sldMk cId="409132237" sldId="812"/>
            <ac:spMk id="6" creationId="{ECDADB9A-E6D8-450F-B7EC-876E4F2F2ADA}"/>
          </ac:spMkLst>
        </pc:spChg>
        <pc:spChg chg="mod">
          <ac:chgData name="Ragnhild Halvorsrud" userId="917ea340-fd63-490f-a7db-68428d24cf32" providerId="ADAL" clId="{3F26B701-AADC-4668-AAA4-FB7BA2B947B1}" dt="2020-06-19T17:20:47.549" v="16923" actId="790"/>
          <ac:spMkLst>
            <pc:docMk/>
            <pc:sldMk cId="409132237" sldId="812"/>
            <ac:spMk id="7" creationId="{4E61A8B5-3A51-4A1D-907A-D7BA55BBEAC1}"/>
          </ac:spMkLst>
        </pc:spChg>
        <pc:spChg chg="mod">
          <ac:chgData name="Ragnhild Halvorsrud" userId="917ea340-fd63-490f-a7db-68428d24cf32" providerId="ADAL" clId="{3F26B701-AADC-4668-AAA4-FB7BA2B947B1}" dt="2020-06-19T17:20:47.551" v="16924" actId="790"/>
          <ac:spMkLst>
            <pc:docMk/>
            <pc:sldMk cId="409132237" sldId="812"/>
            <ac:spMk id="8" creationId="{2C02E9E7-4DE5-4B1F-A57C-1EAB766E188D}"/>
          </ac:spMkLst>
        </pc:spChg>
        <pc:spChg chg="mod">
          <ac:chgData name="Ragnhild Halvorsrud" userId="917ea340-fd63-490f-a7db-68428d24cf32" providerId="ADAL" clId="{3F26B701-AADC-4668-AAA4-FB7BA2B947B1}" dt="2020-06-19T17:20:47.553" v="16925" actId="790"/>
          <ac:spMkLst>
            <pc:docMk/>
            <pc:sldMk cId="409132237" sldId="812"/>
            <ac:spMk id="9" creationId="{6666B171-94C9-449A-9A4B-001ACB0EFC95}"/>
          </ac:spMkLst>
        </pc:spChg>
        <pc:spChg chg="mod">
          <ac:chgData name="Ragnhild Halvorsrud" userId="917ea340-fd63-490f-a7db-68428d24cf32" providerId="ADAL" clId="{3F26B701-AADC-4668-AAA4-FB7BA2B947B1}" dt="2020-06-19T17:20:47.554" v="16926" actId="790"/>
          <ac:spMkLst>
            <pc:docMk/>
            <pc:sldMk cId="409132237" sldId="812"/>
            <ac:spMk id="10" creationId="{F132CEBF-AFD9-4630-8E35-2CA2DFCD8C03}"/>
          </ac:spMkLst>
        </pc:spChg>
        <pc:spChg chg="mod">
          <ac:chgData name="Ragnhild Halvorsrud" userId="917ea340-fd63-490f-a7db-68428d24cf32" providerId="ADAL" clId="{3F26B701-AADC-4668-AAA4-FB7BA2B947B1}" dt="2020-06-19T17:20:47.556" v="16927" actId="790"/>
          <ac:spMkLst>
            <pc:docMk/>
            <pc:sldMk cId="409132237" sldId="812"/>
            <ac:spMk id="11" creationId="{924EEC5F-CB52-4CC2-B1CF-9D58CADE8D4F}"/>
          </ac:spMkLst>
        </pc:spChg>
        <pc:spChg chg="mod">
          <ac:chgData name="Ragnhild Halvorsrud" userId="917ea340-fd63-490f-a7db-68428d24cf32" providerId="ADAL" clId="{3F26B701-AADC-4668-AAA4-FB7BA2B947B1}" dt="2020-06-19T17:20:47.558" v="16928" actId="790"/>
          <ac:spMkLst>
            <pc:docMk/>
            <pc:sldMk cId="409132237" sldId="812"/>
            <ac:spMk id="12" creationId="{6B5F73BC-E00B-4314-A718-364B5FD62789}"/>
          </ac:spMkLst>
        </pc:spChg>
        <pc:spChg chg="mod">
          <ac:chgData name="Ragnhild Halvorsrud" userId="917ea340-fd63-490f-a7db-68428d24cf32" providerId="ADAL" clId="{3F26B701-AADC-4668-AAA4-FB7BA2B947B1}" dt="2020-06-19T17:20:47.559" v="16929" actId="790"/>
          <ac:spMkLst>
            <pc:docMk/>
            <pc:sldMk cId="409132237" sldId="812"/>
            <ac:spMk id="13" creationId="{CB2C7826-FA4F-4693-9C62-F1E4AD9BD8BB}"/>
          </ac:spMkLst>
        </pc:spChg>
        <pc:spChg chg="mod">
          <ac:chgData name="Ragnhild Halvorsrud" userId="917ea340-fd63-490f-a7db-68428d24cf32" providerId="ADAL" clId="{3F26B701-AADC-4668-AAA4-FB7BA2B947B1}" dt="2020-06-19T17:20:47.561" v="16930" actId="790"/>
          <ac:spMkLst>
            <pc:docMk/>
            <pc:sldMk cId="409132237" sldId="812"/>
            <ac:spMk id="14" creationId="{0F86F9E2-0BA8-4FEA-BA8F-F5BF1A8C1DD5}"/>
          </ac:spMkLst>
        </pc:spChg>
        <pc:spChg chg="mod">
          <ac:chgData name="Ragnhild Halvorsrud" userId="917ea340-fd63-490f-a7db-68428d24cf32" providerId="ADAL" clId="{3F26B701-AADC-4668-AAA4-FB7BA2B947B1}" dt="2020-06-19T17:20:47.562" v="16931" actId="790"/>
          <ac:spMkLst>
            <pc:docMk/>
            <pc:sldMk cId="409132237" sldId="812"/>
            <ac:spMk id="15" creationId="{535FF380-756F-4F3D-B4BA-8A8D2316379D}"/>
          </ac:spMkLst>
        </pc:spChg>
        <pc:spChg chg="mod">
          <ac:chgData name="Ragnhild Halvorsrud" userId="917ea340-fd63-490f-a7db-68428d24cf32" providerId="ADAL" clId="{3F26B701-AADC-4668-AAA4-FB7BA2B947B1}" dt="2020-06-19T17:20:47.564" v="16932" actId="790"/>
          <ac:spMkLst>
            <pc:docMk/>
            <pc:sldMk cId="409132237" sldId="812"/>
            <ac:spMk id="16" creationId="{124F0486-5C0C-486A-AF50-491D96857A29}"/>
          </ac:spMkLst>
        </pc:spChg>
        <pc:spChg chg="mod">
          <ac:chgData name="Ragnhild Halvorsrud" userId="917ea340-fd63-490f-a7db-68428d24cf32" providerId="ADAL" clId="{3F26B701-AADC-4668-AAA4-FB7BA2B947B1}" dt="2020-06-19T17:20:47.566" v="16933" actId="790"/>
          <ac:spMkLst>
            <pc:docMk/>
            <pc:sldMk cId="409132237" sldId="812"/>
            <ac:spMk id="17" creationId="{3F7459E6-BCD0-4B6A-BFFC-554BD509CD9C}"/>
          </ac:spMkLst>
        </pc:spChg>
        <pc:spChg chg="mod">
          <ac:chgData name="Ragnhild Halvorsrud" userId="917ea340-fd63-490f-a7db-68428d24cf32" providerId="ADAL" clId="{3F26B701-AADC-4668-AAA4-FB7BA2B947B1}" dt="2020-06-19T17:20:47.568" v="16934" actId="790"/>
          <ac:spMkLst>
            <pc:docMk/>
            <pc:sldMk cId="409132237" sldId="812"/>
            <ac:spMk id="18" creationId="{9117A36D-624C-43A4-8BC4-FD12AB4CE606}"/>
          </ac:spMkLst>
        </pc:spChg>
        <pc:spChg chg="mod">
          <ac:chgData name="Ragnhild Halvorsrud" userId="917ea340-fd63-490f-a7db-68428d24cf32" providerId="ADAL" clId="{3F26B701-AADC-4668-AAA4-FB7BA2B947B1}" dt="2020-06-19T17:20:47.570" v="16935" actId="790"/>
          <ac:spMkLst>
            <pc:docMk/>
            <pc:sldMk cId="409132237" sldId="812"/>
            <ac:spMk id="19" creationId="{4927A971-6BA5-4E8D-A46F-88240E44F866}"/>
          </ac:spMkLst>
        </pc:spChg>
        <pc:spChg chg="mod">
          <ac:chgData name="Ragnhild Halvorsrud" userId="917ea340-fd63-490f-a7db-68428d24cf32" providerId="ADAL" clId="{3F26B701-AADC-4668-AAA4-FB7BA2B947B1}" dt="2020-06-19T17:20:47.572" v="16936" actId="790"/>
          <ac:spMkLst>
            <pc:docMk/>
            <pc:sldMk cId="409132237" sldId="812"/>
            <ac:spMk id="20" creationId="{A7BEC4F1-B73B-44CE-9BF8-D1098976FA3B}"/>
          </ac:spMkLst>
        </pc:spChg>
        <pc:spChg chg="mod">
          <ac:chgData name="Ragnhild Halvorsrud" userId="917ea340-fd63-490f-a7db-68428d24cf32" providerId="ADAL" clId="{3F26B701-AADC-4668-AAA4-FB7BA2B947B1}" dt="2020-06-19T17:20:47.573" v="16937" actId="790"/>
          <ac:spMkLst>
            <pc:docMk/>
            <pc:sldMk cId="409132237" sldId="812"/>
            <ac:spMk id="21" creationId="{98FAA9BD-BDD1-4ECD-97ED-77F010FC230D}"/>
          </ac:spMkLst>
        </pc:spChg>
        <pc:spChg chg="mod">
          <ac:chgData name="Ragnhild Halvorsrud" userId="917ea340-fd63-490f-a7db-68428d24cf32" providerId="ADAL" clId="{3F26B701-AADC-4668-AAA4-FB7BA2B947B1}" dt="2020-06-19T17:20:47.575" v="16938" actId="790"/>
          <ac:spMkLst>
            <pc:docMk/>
            <pc:sldMk cId="409132237" sldId="812"/>
            <ac:spMk id="22" creationId="{290D163C-3610-4059-8E56-B61A49FD1A03}"/>
          </ac:spMkLst>
        </pc:spChg>
        <pc:spChg chg="mod">
          <ac:chgData name="Ragnhild Halvorsrud" userId="917ea340-fd63-490f-a7db-68428d24cf32" providerId="ADAL" clId="{3F26B701-AADC-4668-AAA4-FB7BA2B947B1}" dt="2020-06-19T17:20:47.577" v="16939" actId="790"/>
          <ac:spMkLst>
            <pc:docMk/>
            <pc:sldMk cId="409132237" sldId="812"/>
            <ac:spMk id="23" creationId="{473979EA-1645-4B0A-A088-710D84C5755C}"/>
          </ac:spMkLst>
        </pc:spChg>
        <pc:spChg chg="mod">
          <ac:chgData name="Ragnhild Halvorsrud" userId="917ea340-fd63-490f-a7db-68428d24cf32" providerId="ADAL" clId="{3F26B701-AADC-4668-AAA4-FB7BA2B947B1}" dt="2020-06-19T17:20:47.578" v="16940" actId="790"/>
          <ac:spMkLst>
            <pc:docMk/>
            <pc:sldMk cId="409132237" sldId="812"/>
            <ac:spMk id="24" creationId="{CD959D4C-1E0E-4DBD-9B8D-E2592EF0919E}"/>
          </ac:spMkLst>
        </pc:spChg>
        <pc:spChg chg="mod">
          <ac:chgData name="Ragnhild Halvorsrud" userId="917ea340-fd63-490f-a7db-68428d24cf32" providerId="ADAL" clId="{3F26B701-AADC-4668-AAA4-FB7BA2B947B1}" dt="2020-06-19T17:20:47.580" v="16941" actId="790"/>
          <ac:spMkLst>
            <pc:docMk/>
            <pc:sldMk cId="409132237" sldId="812"/>
            <ac:spMk id="36" creationId="{1E1E8150-474B-4A34-8021-8CBA52270124}"/>
          </ac:spMkLst>
        </pc:spChg>
        <pc:spChg chg="mod">
          <ac:chgData name="Ragnhild Halvorsrud" userId="917ea340-fd63-490f-a7db-68428d24cf32" providerId="ADAL" clId="{3F26B701-AADC-4668-AAA4-FB7BA2B947B1}" dt="2020-06-19T17:20:47.583" v="16942" actId="790"/>
          <ac:spMkLst>
            <pc:docMk/>
            <pc:sldMk cId="409132237" sldId="812"/>
            <ac:spMk id="52" creationId="{33441132-25DE-454C-98E1-3158731C5FDD}"/>
          </ac:spMkLst>
        </pc:spChg>
        <pc:spChg chg="mod">
          <ac:chgData name="Ragnhild Halvorsrud" userId="917ea340-fd63-490f-a7db-68428d24cf32" providerId="ADAL" clId="{3F26B701-AADC-4668-AAA4-FB7BA2B947B1}" dt="2020-06-19T17:20:47.585" v="16943" actId="790"/>
          <ac:spMkLst>
            <pc:docMk/>
            <pc:sldMk cId="409132237" sldId="812"/>
            <ac:spMk id="53" creationId="{376ED771-6999-4323-93B0-9B33AE9F8356}"/>
          </ac:spMkLst>
        </pc:spChg>
        <pc:spChg chg="mod">
          <ac:chgData name="Ragnhild Halvorsrud" userId="917ea340-fd63-490f-a7db-68428d24cf32" providerId="ADAL" clId="{3F26B701-AADC-4668-AAA4-FB7BA2B947B1}" dt="2020-06-19T17:20:47.587" v="16944" actId="790"/>
          <ac:spMkLst>
            <pc:docMk/>
            <pc:sldMk cId="409132237" sldId="812"/>
            <ac:spMk id="54" creationId="{B7B2688D-CA1A-4A84-B1C5-4936CA0114C2}"/>
          </ac:spMkLst>
        </pc:spChg>
        <pc:spChg chg="mod">
          <ac:chgData name="Ragnhild Halvorsrud" userId="917ea340-fd63-490f-a7db-68428d24cf32" providerId="ADAL" clId="{3F26B701-AADC-4668-AAA4-FB7BA2B947B1}" dt="2020-06-19T17:20:47.589" v="16945" actId="790"/>
          <ac:spMkLst>
            <pc:docMk/>
            <pc:sldMk cId="409132237" sldId="812"/>
            <ac:spMk id="57" creationId="{0B7476A0-AD2D-4F92-AA6A-924BAE3A7711}"/>
          </ac:spMkLst>
        </pc:spChg>
        <pc:spChg chg="mod">
          <ac:chgData name="Ragnhild Halvorsrud" userId="917ea340-fd63-490f-a7db-68428d24cf32" providerId="ADAL" clId="{3F26B701-AADC-4668-AAA4-FB7BA2B947B1}" dt="2020-06-19T17:20:47.590" v="16946" actId="790"/>
          <ac:spMkLst>
            <pc:docMk/>
            <pc:sldMk cId="409132237" sldId="812"/>
            <ac:spMk id="58" creationId="{B38682EB-94C1-4149-9185-D447271F30C0}"/>
          </ac:spMkLst>
        </pc:spChg>
        <pc:spChg chg="mod">
          <ac:chgData name="Ragnhild Halvorsrud" userId="917ea340-fd63-490f-a7db-68428d24cf32" providerId="ADAL" clId="{3F26B701-AADC-4668-AAA4-FB7BA2B947B1}" dt="2020-06-19T17:20:47.592" v="16947" actId="790"/>
          <ac:spMkLst>
            <pc:docMk/>
            <pc:sldMk cId="409132237" sldId="812"/>
            <ac:spMk id="59" creationId="{23956A3F-4FFE-43ED-A44D-D8AE65AC3AA9}"/>
          </ac:spMkLst>
        </pc:spChg>
        <pc:spChg chg="mod">
          <ac:chgData name="Ragnhild Halvorsrud" userId="917ea340-fd63-490f-a7db-68428d24cf32" providerId="ADAL" clId="{3F26B701-AADC-4668-AAA4-FB7BA2B947B1}" dt="2020-06-19T17:20:47.594" v="16948" actId="790"/>
          <ac:spMkLst>
            <pc:docMk/>
            <pc:sldMk cId="409132237" sldId="812"/>
            <ac:spMk id="60" creationId="{330F90C4-6B20-409A-940B-039945B2E69F}"/>
          </ac:spMkLst>
        </pc:spChg>
        <pc:spChg chg="mod">
          <ac:chgData name="Ragnhild Halvorsrud" userId="917ea340-fd63-490f-a7db-68428d24cf32" providerId="ADAL" clId="{3F26B701-AADC-4668-AAA4-FB7BA2B947B1}" dt="2020-06-19T17:20:47.596" v="16949" actId="790"/>
          <ac:spMkLst>
            <pc:docMk/>
            <pc:sldMk cId="409132237" sldId="812"/>
            <ac:spMk id="61" creationId="{B70E1A14-D6E9-42DA-96BD-C0C36025A615}"/>
          </ac:spMkLst>
        </pc:spChg>
        <pc:spChg chg="mod">
          <ac:chgData name="Ragnhild Halvorsrud" userId="917ea340-fd63-490f-a7db-68428d24cf32" providerId="ADAL" clId="{3F26B701-AADC-4668-AAA4-FB7BA2B947B1}" dt="2020-06-19T17:20:47.598" v="16950" actId="790"/>
          <ac:spMkLst>
            <pc:docMk/>
            <pc:sldMk cId="409132237" sldId="812"/>
            <ac:spMk id="62" creationId="{B6069352-5BBF-4EE4-A0A2-A700925B8569}"/>
          </ac:spMkLst>
        </pc:spChg>
        <pc:spChg chg="mod">
          <ac:chgData name="Ragnhild Halvorsrud" userId="917ea340-fd63-490f-a7db-68428d24cf32" providerId="ADAL" clId="{3F26B701-AADC-4668-AAA4-FB7BA2B947B1}" dt="2020-06-19T17:20:47.600" v="16951" actId="790"/>
          <ac:spMkLst>
            <pc:docMk/>
            <pc:sldMk cId="409132237" sldId="812"/>
            <ac:spMk id="63" creationId="{E37CB9B3-EC07-4CCF-B923-BCF836DDBF40}"/>
          </ac:spMkLst>
        </pc:spChg>
        <pc:spChg chg="mod">
          <ac:chgData name="Ragnhild Halvorsrud" userId="917ea340-fd63-490f-a7db-68428d24cf32" providerId="ADAL" clId="{3F26B701-AADC-4668-AAA4-FB7BA2B947B1}" dt="2020-06-19T17:20:47.602" v="16952" actId="790"/>
          <ac:spMkLst>
            <pc:docMk/>
            <pc:sldMk cId="409132237" sldId="812"/>
            <ac:spMk id="64" creationId="{21F4131F-143D-418E-8D99-A30E8FA37D29}"/>
          </ac:spMkLst>
        </pc:spChg>
        <pc:spChg chg="mod">
          <ac:chgData name="Ragnhild Halvorsrud" userId="917ea340-fd63-490f-a7db-68428d24cf32" providerId="ADAL" clId="{3F26B701-AADC-4668-AAA4-FB7BA2B947B1}" dt="2020-06-19T17:20:47.604" v="16953" actId="790"/>
          <ac:spMkLst>
            <pc:docMk/>
            <pc:sldMk cId="409132237" sldId="812"/>
            <ac:spMk id="65" creationId="{C90047BB-2D68-4CB9-94B1-2F2EFF29F618}"/>
          </ac:spMkLst>
        </pc:spChg>
        <pc:spChg chg="mod">
          <ac:chgData name="Ragnhild Halvorsrud" userId="917ea340-fd63-490f-a7db-68428d24cf32" providerId="ADAL" clId="{3F26B701-AADC-4668-AAA4-FB7BA2B947B1}" dt="2020-06-19T17:20:47.605" v="16954" actId="790"/>
          <ac:spMkLst>
            <pc:docMk/>
            <pc:sldMk cId="409132237" sldId="812"/>
            <ac:spMk id="66" creationId="{A5B0F5CD-52FB-4260-8921-5CC6FF198CE9}"/>
          </ac:spMkLst>
        </pc:spChg>
        <pc:spChg chg="mod">
          <ac:chgData name="Ragnhild Halvorsrud" userId="917ea340-fd63-490f-a7db-68428d24cf32" providerId="ADAL" clId="{3F26B701-AADC-4668-AAA4-FB7BA2B947B1}" dt="2020-06-19T17:20:47.607" v="16955" actId="790"/>
          <ac:spMkLst>
            <pc:docMk/>
            <pc:sldMk cId="409132237" sldId="812"/>
            <ac:spMk id="67" creationId="{F6204402-BEA5-4276-AE67-28B884A8A724}"/>
          </ac:spMkLst>
        </pc:spChg>
        <pc:spChg chg="mod">
          <ac:chgData name="Ragnhild Halvorsrud" userId="917ea340-fd63-490f-a7db-68428d24cf32" providerId="ADAL" clId="{3F26B701-AADC-4668-AAA4-FB7BA2B947B1}" dt="2020-06-19T17:20:47.609" v="16956" actId="790"/>
          <ac:spMkLst>
            <pc:docMk/>
            <pc:sldMk cId="409132237" sldId="812"/>
            <ac:spMk id="68" creationId="{19912E91-8AD4-41DD-A8ED-5EA33F82B215}"/>
          </ac:spMkLst>
        </pc:spChg>
        <pc:spChg chg="mod">
          <ac:chgData name="Ragnhild Halvorsrud" userId="917ea340-fd63-490f-a7db-68428d24cf32" providerId="ADAL" clId="{3F26B701-AADC-4668-AAA4-FB7BA2B947B1}" dt="2020-06-19T17:20:47.611" v="16957" actId="790"/>
          <ac:spMkLst>
            <pc:docMk/>
            <pc:sldMk cId="409132237" sldId="812"/>
            <ac:spMk id="69" creationId="{F1A1A2D1-4DC0-4671-A0C7-F0EE83EB39F8}"/>
          </ac:spMkLst>
        </pc:spChg>
        <pc:spChg chg="mod">
          <ac:chgData name="Ragnhild Halvorsrud" userId="917ea340-fd63-490f-a7db-68428d24cf32" providerId="ADAL" clId="{3F26B701-AADC-4668-AAA4-FB7BA2B947B1}" dt="2020-06-19T17:20:47.613" v="16958" actId="790"/>
          <ac:spMkLst>
            <pc:docMk/>
            <pc:sldMk cId="409132237" sldId="812"/>
            <ac:spMk id="70" creationId="{96E359E2-0C16-48C6-8AA6-BA6992E5A85C}"/>
          </ac:spMkLst>
        </pc:spChg>
        <pc:spChg chg="mod">
          <ac:chgData name="Ragnhild Halvorsrud" userId="917ea340-fd63-490f-a7db-68428d24cf32" providerId="ADAL" clId="{3F26B701-AADC-4668-AAA4-FB7BA2B947B1}" dt="2020-06-19T17:20:47.615" v="16959" actId="790"/>
          <ac:spMkLst>
            <pc:docMk/>
            <pc:sldMk cId="409132237" sldId="812"/>
            <ac:spMk id="71" creationId="{5A212AA3-9FFA-4967-8F28-88DC8C9479AB}"/>
          </ac:spMkLst>
        </pc:spChg>
        <pc:spChg chg="mod">
          <ac:chgData name="Ragnhild Halvorsrud" userId="917ea340-fd63-490f-a7db-68428d24cf32" providerId="ADAL" clId="{3F26B701-AADC-4668-AAA4-FB7BA2B947B1}" dt="2020-06-19T17:20:47.616" v="16960" actId="790"/>
          <ac:spMkLst>
            <pc:docMk/>
            <pc:sldMk cId="409132237" sldId="812"/>
            <ac:spMk id="72" creationId="{150C004D-90F2-43FC-B64B-764B6521485F}"/>
          </ac:spMkLst>
        </pc:spChg>
        <pc:spChg chg="mod">
          <ac:chgData name="Ragnhild Halvorsrud" userId="917ea340-fd63-490f-a7db-68428d24cf32" providerId="ADAL" clId="{3F26B701-AADC-4668-AAA4-FB7BA2B947B1}" dt="2020-06-19T17:20:47.618" v="16961" actId="790"/>
          <ac:spMkLst>
            <pc:docMk/>
            <pc:sldMk cId="409132237" sldId="812"/>
            <ac:spMk id="73" creationId="{58FB302C-91F8-4014-B874-202866069A72}"/>
          </ac:spMkLst>
        </pc:spChg>
        <pc:spChg chg="mod">
          <ac:chgData name="Ragnhild Halvorsrud" userId="917ea340-fd63-490f-a7db-68428d24cf32" providerId="ADAL" clId="{3F26B701-AADC-4668-AAA4-FB7BA2B947B1}" dt="2020-06-19T17:20:47.620" v="16962" actId="790"/>
          <ac:spMkLst>
            <pc:docMk/>
            <pc:sldMk cId="409132237" sldId="812"/>
            <ac:spMk id="74" creationId="{B601CEBF-AC89-4EA4-AF38-C3A7A4E3B9C7}"/>
          </ac:spMkLst>
        </pc:spChg>
        <pc:spChg chg="mod">
          <ac:chgData name="Ragnhild Halvorsrud" userId="917ea340-fd63-490f-a7db-68428d24cf32" providerId="ADAL" clId="{3F26B701-AADC-4668-AAA4-FB7BA2B947B1}" dt="2020-06-19T17:20:47.622" v="16963" actId="790"/>
          <ac:spMkLst>
            <pc:docMk/>
            <pc:sldMk cId="409132237" sldId="812"/>
            <ac:spMk id="75" creationId="{0DAD63F0-6430-4946-A035-414A0E3E2983}"/>
          </ac:spMkLst>
        </pc:spChg>
        <pc:spChg chg="mod">
          <ac:chgData name="Ragnhild Halvorsrud" userId="917ea340-fd63-490f-a7db-68428d24cf32" providerId="ADAL" clId="{3F26B701-AADC-4668-AAA4-FB7BA2B947B1}" dt="2020-06-19T17:20:47.624" v="16964" actId="790"/>
          <ac:spMkLst>
            <pc:docMk/>
            <pc:sldMk cId="409132237" sldId="812"/>
            <ac:spMk id="76" creationId="{F8E53519-999E-4FDC-8626-4E054D485F0A}"/>
          </ac:spMkLst>
        </pc:spChg>
        <pc:spChg chg="mod">
          <ac:chgData name="Ragnhild Halvorsrud" userId="917ea340-fd63-490f-a7db-68428d24cf32" providerId="ADAL" clId="{3F26B701-AADC-4668-AAA4-FB7BA2B947B1}" dt="2020-06-19T17:20:47.626" v="16965" actId="790"/>
          <ac:spMkLst>
            <pc:docMk/>
            <pc:sldMk cId="409132237" sldId="812"/>
            <ac:spMk id="77" creationId="{3A19E4FD-35F9-4BA4-AC65-77D7C9FFD807}"/>
          </ac:spMkLst>
        </pc:spChg>
        <pc:spChg chg="mod">
          <ac:chgData name="Ragnhild Halvorsrud" userId="917ea340-fd63-490f-a7db-68428d24cf32" providerId="ADAL" clId="{3F26B701-AADC-4668-AAA4-FB7BA2B947B1}" dt="2020-06-19T17:20:47.628" v="16966" actId="790"/>
          <ac:spMkLst>
            <pc:docMk/>
            <pc:sldMk cId="409132237" sldId="812"/>
            <ac:spMk id="78" creationId="{CE38CAE5-7FD5-4149-8490-6DBC19D694B0}"/>
          </ac:spMkLst>
        </pc:spChg>
        <pc:spChg chg="mod">
          <ac:chgData name="Ragnhild Halvorsrud" userId="917ea340-fd63-490f-a7db-68428d24cf32" providerId="ADAL" clId="{3F26B701-AADC-4668-AAA4-FB7BA2B947B1}" dt="2020-06-19T17:20:47.630" v="16967" actId="790"/>
          <ac:spMkLst>
            <pc:docMk/>
            <pc:sldMk cId="409132237" sldId="812"/>
            <ac:spMk id="79" creationId="{1E034EED-1F61-45FD-A309-FC42A4A1E85E}"/>
          </ac:spMkLst>
        </pc:spChg>
        <pc:spChg chg="add del mod">
          <ac:chgData name="Ragnhild Halvorsrud" userId="917ea340-fd63-490f-a7db-68428d24cf32" providerId="ADAL" clId="{3F26B701-AADC-4668-AAA4-FB7BA2B947B1}" dt="2020-06-19T12:23:07.621" v="10471"/>
          <ac:spMkLst>
            <pc:docMk/>
            <pc:sldMk cId="409132237" sldId="812"/>
            <ac:spMk id="80" creationId="{1118FBD9-4AF3-48F9-8128-925D3CA224B3}"/>
          </ac:spMkLst>
        </pc:spChg>
        <pc:spChg chg="add mod">
          <ac:chgData name="Ragnhild Halvorsrud" userId="917ea340-fd63-490f-a7db-68428d24cf32" providerId="ADAL" clId="{3F26B701-AADC-4668-AAA4-FB7BA2B947B1}" dt="2020-06-19T17:20:47.541" v="16918" actId="790"/>
          <ac:spMkLst>
            <pc:docMk/>
            <pc:sldMk cId="409132237" sldId="812"/>
            <ac:spMk id="81" creationId="{62ED5236-F41E-4987-BEDF-57FE239FA7B5}"/>
          </ac:spMkLst>
        </pc:spChg>
        <pc:spChg chg="add mod">
          <ac:chgData name="Ragnhild Halvorsrud" userId="917ea340-fd63-490f-a7db-68428d24cf32" providerId="ADAL" clId="{3F26B701-AADC-4668-AAA4-FB7BA2B947B1}" dt="2020-06-19T17:20:47.632" v="16968" actId="790"/>
          <ac:spMkLst>
            <pc:docMk/>
            <pc:sldMk cId="409132237" sldId="812"/>
            <ac:spMk id="82" creationId="{CABF49D0-8167-4E8A-8E9C-F239F07EC302}"/>
          </ac:spMkLst>
        </pc:spChg>
        <pc:picChg chg="mod">
          <ac:chgData name="Ragnhild Halvorsrud" userId="917ea340-fd63-490f-a7db-68428d24cf32" providerId="ADAL" clId="{3F26B701-AADC-4668-AAA4-FB7BA2B947B1}" dt="2020-06-19T12:23:31.481" v="10473" actId="1076"/>
          <ac:picMkLst>
            <pc:docMk/>
            <pc:sldMk cId="409132237" sldId="812"/>
            <ac:picMk id="25" creationId="{5B44BA27-B68E-4191-AA81-5981E77F7020}"/>
          </ac:picMkLst>
        </pc:picChg>
        <pc:picChg chg="mod">
          <ac:chgData name="Ragnhild Halvorsrud" userId="917ea340-fd63-490f-a7db-68428d24cf32" providerId="ADAL" clId="{3F26B701-AADC-4668-AAA4-FB7BA2B947B1}" dt="2020-06-19T12:23:31.481" v="10473" actId="1076"/>
          <ac:picMkLst>
            <pc:docMk/>
            <pc:sldMk cId="409132237" sldId="812"/>
            <ac:picMk id="26" creationId="{0735D38E-85C8-4E96-BE75-8074985014B6}"/>
          </ac:picMkLst>
        </pc:picChg>
        <pc:picChg chg="mod">
          <ac:chgData name="Ragnhild Halvorsrud" userId="917ea340-fd63-490f-a7db-68428d24cf32" providerId="ADAL" clId="{3F26B701-AADC-4668-AAA4-FB7BA2B947B1}" dt="2020-06-19T12:23:31.481" v="10473" actId="1076"/>
          <ac:picMkLst>
            <pc:docMk/>
            <pc:sldMk cId="409132237" sldId="812"/>
            <ac:picMk id="27" creationId="{305E308C-3975-4C08-9721-2797246E9491}"/>
          </ac:picMkLst>
        </pc:picChg>
        <pc:picChg chg="mod">
          <ac:chgData name="Ragnhild Halvorsrud" userId="917ea340-fd63-490f-a7db-68428d24cf32" providerId="ADAL" clId="{3F26B701-AADC-4668-AAA4-FB7BA2B947B1}" dt="2020-06-19T12:23:31.481" v="10473" actId="1076"/>
          <ac:picMkLst>
            <pc:docMk/>
            <pc:sldMk cId="409132237" sldId="812"/>
            <ac:picMk id="28" creationId="{75E7FE9E-3549-4522-8326-EE3E91BC48EF}"/>
          </ac:picMkLst>
        </pc:picChg>
        <pc:picChg chg="mod">
          <ac:chgData name="Ragnhild Halvorsrud" userId="917ea340-fd63-490f-a7db-68428d24cf32" providerId="ADAL" clId="{3F26B701-AADC-4668-AAA4-FB7BA2B947B1}" dt="2020-06-19T12:23:31.481" v="10473" actId="1076"/>
          <ac:picMkLst>
            <pc:docMk/>
            <pc:sldMk cId="409132237" sldId="812"/>
            <ac:picMk id="29" creationId="{7AABF10A-DEB1-453D-A5F3-1512D50125A0}"/>
          </ac:picMkLst>
        </pc:picChg>
        <pc:picChg chg="mod">
          <ac:chgData name="Ragnhild Halvorsrud" userId="917ea340-fd63-490f-a7db-68428d24cf32" providerId="ADAL" clId="{3F26B701-AADC-4668-AAA4-FB7BA2B947B1}" dt="2020-06-19T12:23:31.481" v="10473" actId="1076"/>
          <ac:picMkLst>
            <pc:docMk/>
            <pc:sldMk cId="409132237" sldId="812"/>
            <ac:picMk id="30" creationId="{F2B95A6C-9897-4EC7-8DA6-9C54EF8B1C1F}"/>
          </ac:picMkLst>
        </pc:picChg>
        <pc:picChg chg="mod">
          <ac:chgData name="Ragnhild Halvorsrud" userId="917ea340-fd63-490f-a7db-68428d24cf32" providerId="ADAL" clId="{3F26B701-AADC-4668-AAA4-FB7BA2B947B1}" dt="2020-06-19T12:23:31.481" v="10473" actId="1076"/>
          <ac:picMkLst>
            <pc:docMk/>
            <pc:sldMk cId="409132237" sldId="812"/>
            <ac:picMk id="31" creationId="{B5433BC1-99F3-4C66-9820-9782763F8F25}"/>
          </ac:picMkLst>
        </pc:picChg>
        <pc:picChg chg="mod">
          <ac:chgData name="Ragnhild Halvorsrud" userId="917ea340-fd63-490f-a7db-68428d24cf32" providerId="ADAL" clId="{3F26B701-AADC-4668-AAA4-FB7BA2B947B1}" dt="2020-06-19T12:23:31.481" v="10473" actId="1076"/>
          <ac:picMkLst>
            <pc:docMk/>
            <pc:sldMk cId="409132237" sldId="812"/>
            <ac:picMk id="32" creationId="{C856DE35-3CF8-46D2-AD36-DE6B08D2B334}"/>
          </ac:picMkLst>
        </pc:picChg>
        <pc:picChg chg="mod">
          <ac:chgData name="Ragnhild Halvorsrud" userId="917ea340-fd63-490f-a7db-68428d24cf32" providerId="ADAL" clId="{3F26B701-AADC-4668-AAA4-FB7BA2B947B1}" dt="2020-06-19T12:23:31.481" v="10473" actId="1076"/>
          <ac:picMkLst>
            <pc:docMk/>
            <pc:sldMk cId="409132237" sldId="812"/>
            <ac:picMk id="33" creationId="{C13C9D4F-6B43-4183-B976-70E6BDAB5607}"/>
          </ac:picMkLst>
        </pc:picChg>
        <pc:picChg chg="mod">
          <ac:chgData name="Ragnhild Halvorsrud" userId="917ea340-fd63-490f-a7db-68428d24cf32" providerId="ADAL" clId="{3F26B701-AADC-4668-AAA4-FB7BA2B947B1}" dt="2020-06-19T12:23:31.481" v="10473" actId="1076"/>
          <ac:picMkLst>
            <pc:docMk/>
            <pc:sldMk cId="409132237" sldId="812"/>
            <ac:picMk id="34" creationId="{15387AFC-EACC-4545-94F1-C9616F263539}"/>
          </ac:picMkLst>
        </pc:picChg>
        <pc:picChg chg="mod">
          <ac:chgData name="Ragnhild Halvorsrud" userId="917ea340-fd63-490f-a7db-68428d24cf32" providerId="ADAL" clId="{3F26B701-AADC-4668-AAA4-FB7BA2B947B1}" dt="2020-06-19T12:23:31.481" v="10473" actId="1076"/>
          <ac:picMkLst>
            <pc:docMk/>
            <pc:sldMk cId="409132237" sldId="812"/>
            <ac:picMk id="35" creationId="{D4DFD016-956D-4E3B-A28C-85F6C93D6D2D}"/>
          </ac:picMkLst>
        </pc:picChg>
        <pc:picChg chg="mod">
          <ac:chgData name="Ragnhild Halvorsrud" userId="917ea340-fd63-490f-a7db-68428d24cf32" providerId="ADAL" clId="{3F26B701-AADC-4668-AAA4-FB7BA2B947B1}" dt="2020-06-19T12:23:31.481" v="10473" actId="1076"/>
          <ac:picMkLst>
            <pc:docMk/>
            <pc:sldMk cId="409132237" sldId="812"/>
            <ac:picMk id="37" creationId="{02153DE5-F349-44E7-B089-28A5FAC1DBB3}"/>
          </ac:picMkLst>
        </pc:picChg>
        <pc:picChg chg="mod">
          <ac:chgData name="Ragnhild Halvorsrud" userId="917ea340-fd63-490f-a7db-68428d24cf32" providerId="ADAL" clId="{3F26B701-AADC-4668-AAA4-FB7BA2B947B1}" dt="2020-06-19T12:23:31.481" v="10473" actId="1076"/>
          <ac:picMkLst>
            <pc:docMk/>
            <pc:sldMk cId="409132237" sldId="812"/>
            <ac:picMk id="38" creationId="{E6D7D28E-62D6-46AC-AFA9-D23FA9624271}"/>
          </ac:picMkLst>
        </pc:picChg>
        <pc:picChg chg="mod">
          <ac:chgData name="Ragnhild Halvorsrud" userId="917ea340-fd63-490f-a7db-68428d24cf32" providerId="ADAL" clId="{3F26B701-AADC-4668-AAA4-FB7BA2B947B1}" dt="2020-06-19T12:23:31.481" v="10473" actId="1076"/>
          <ac:picMkLst>
            <pc:docMk/>
            <pc:sldMk cId="409132237" sldId="812"/>
            <ac:picMk id="39" creationId="{5F95A097-82F5-4840-89A7-5E5BADE04018}"/>
          </ac:picMkLst>
        </pc:picChg>
        <pc:picChg chg="mod">
          <ac:chgData name="Ragnhild Halvorsrud" userId="917ea340-fd63-490f-a7db-68428d24cf32" providerId="ADAL" clId="{3F26B701-AADC-4668-AAA4-FB7BA2B947B1}" dt="2020-06-19T12:23:31.481" v="10473" actId="1076"/>
          <ac:picMkLst>
            <pc:docMk/>
            <pc:sldMk cId="409132237" sldId="812"/>
            <ac:picMk id="40" creationId="{E5B8F34A-0ED4-44A0-96CE-4C778461E470}"/>
          </ac:picMkLst>
        </pc:picChg>
        <pc:picChg chg="mod">
          <ac:chgData name="Ragnhild Halvorsrud" userId="917ea340-fd63-490f-a7db-68428d24cf32" providerId="ADAL" clId="{3F26B701-AADC-4668-AAA4-FB7BA2B947B1}" dt="2020-06-19T12:23:31.481" v="10473" actId="1076"/>
          <ac:picMkLst>
            <pc:docMk/>
            <pc:sldMk cId="409132237" sldId="812"/>
            <ac:picMk id="41" creationId="{F42D27C0-7F71-4956-A3E3-9C9EC56E6FFF}"/>
          </ac:picMkLst>
        </pc:picChg>
        <pc:picChg chg="mod">
          <ac:chgData name="Ragnhild Halvorsrud" userId="917ea340-fd63-490f-a7db-68428d24cf32" providerId="ADAL" clId="{3F26B701-AADC-4668-AAA4-FB7BA2B947B1}" dt="2020-06-19T12:23:31.481" v="10473" actId="1076"/>
          <ac:picMkLst>
            <pc:docMk/>
            <pc:sldMk cId="409132237" sldId="812"/>
            <ac:picMk id="42" creationId="{2589BE81-49C0-47FF-A536-7422291CC93F}"/>
          </ac:picMkLst>
        </pc:picChg>
        <pc:picChg chg="mod">
          <ac:chgData name="Ragnhild Halvorsrud" userId="917ea340-fd63-490f-a7db-68428d24cf32" providerId="ADAL" clId="{3F26B701-AADC-4668-AAA4-FB7BA2B947B1}" dt="2020-06-19T12:23:31.481" v="10473" actId="1076"/>
          <ac:picMkLst>
            <pc:docMk/>
            <pc:sldMk cId="409132237" sldId="812"/>
            <ac:picMk id="43" creationId="{913E3307-B382-4420-9CC2-356FD90CC06D}"/>
          </ac:picMkLst>
        </pc:picChg>
        <pc:picChg chg="mod">
          <ac:chgData name="Ragnhild Halvorsrud" userId="917ea340-fd63-490f-a7db-68428d24cf32" providerId="ADAL" clId="{3F26B701-AADC-4668-AAA4-FB7BA2B947B1}" dt="2020-06-19T12:23:31.481" v="10473" actId="1076"/>
          <ac:picMkLst>
            <pc:docMk/>
            <pc:sldMk cId="409132237" sldId="812"/>
            <ac:picMk id="44" creationId="{5254E708-59EC-4648-9665-41D2F1D549A5}"/>
          </ac:picMkLst>
        </pc:picChg>
        <pc:picChg chg="mod">
          <ac:chgData name="Ragnhild Halvorsrud" userId="917ea340-fd63-490f-a7db-68428d24cf32" providerId="ADAL" clId="{3F26B701-AADC-4668-AAA4-FB7BA2B947B1}" dt="2020-06-19T12:23:31.481" v="10473" actId="1076"/>
          <ac:picMkLst>
            <pc:docMk/>
            <pc:sldMk cId="409132237" sldId="812"/>
            <ac:picMk id="45" creationId="{FCE1CED9-CEEA-42D9-B8FC-E7CB1B8325E2}"/>
          </ac:picMkLst>
        </pc:picChg>
        <pc:picChg chg="mod">
          <ac:chgData name="Ragnhild Halvorsrud" userId="917ea340-fd63-490f-a7db-68428d24cf32" providerId="ADAL" clId="{3F26B701-AADC-4668-AAA4-FB7BA2B947B1}" dt="2020-06-19T12:23:31.481" v="10473" actId="1076"/>
          <ac:picMkLst>
            <pc:docMk/>
            <pc:sldMk cId="409132237" sldId="812"/>
            <ac:picMk id="46" creationId="{72148421-44C2-4465-9312-A802C5CDC9A4}"/>
          </ac:picMkLst>
        </pc:picChg>
        <pc:picChg chg="mod">
          <ac:chgData name="Ragnhild Halvorsrud" userId="917ea340-fd63-490f-a7db-68428d24cf32" providerId="ADAL" clId="{3F26B701-AADC-4668-AAA4-FB7BA2B947B1}" dt="2020-06-19T12:23:31.481" v="10473" actId="1076"/>
          <ac:picMkLst>
            <pc:docMk/>
            <pc:sldMk cId="409132237" sldId="812"/>
            <ac:picMk id="47" creationId="{DEB129C9-2478-4D89-82FF-BEF1D9DAE842}"/>
          </ac:picMkLst>
        </pc:picChg>
        <pc:picChg chg="mod">
          <ac:chgData name="Ragnhild Halvorsrud" userId="917ea340-fd63-490f-a7db-68428d24cf32" providerId="ADAL" clId="{3F26B701-AADC-4668-AAA4-FB7BA2B947B1}" dt="2020-06-19T12:23:31.481" v="10473" actId="1076"/>
          <ac:picMkLst>
            <pc:docMk/>
            <pc:sldMk cId="409132237" sldId="812"/>
            <ac:picMk id="48" creationId="{CED31817-12A9-4B84-B3F6-EBF2243A5713}"/>
          </ac:picMkLst>
        </pc:picChg>
        <pc:picChg chg="mod">
          <ac:chgData name="Ragnhild Halvorsrud" userId="917ea340-fd63-490f-a7db-68428d24cf32" providerId="ADAL" clId="{3F26B701-AADC-4668-AAA4-FB7BA2B947B1}" dt="2020-06-19T12:23:31.481" v="10473" actId="1076"/>
          <ac:picMkLst>
            <pc:docMk/>
            <pc:sldMk cId="409132237" sldId="812"/>
            <ac:picMk id="49" creationId="{29E04E47-C779-4DDE-A7AE-66656625C6E3}"/>
          </ac:picMkLst>
        </pc:picChg>
        <pc:picChg chg="mod">
          <ac:chgData name="Ragnhild Halvorsrud" userId="917ea340-fd63-490f-a7db-68428d24cf32" providerId="ADAL" clId="{3F26B701-AADC-4668-AAA4-FB7BA2B947B1}" dt="2020-06-19T12:23:31.481" v="10473" actId="1076"/>
          <ac:picMkLst>
            <pc:docMk/>
            <pc:sldMk cId="409132237" sldId="812"/>
            <ac:picMk id="50" creationId="{7C4221AA-227F-40E9-8D25-64D9D18651B1}"/>
          </ac:picMkLst>
        </pc:picChg>
        <pc:picChg chg="mod">
          <ac:chgData name="Ragnhild Halvorsrud" userId="917ea340-fd63-490f-a7db-68428d24cf32" providerId="ADAL" clId="{3F26B701-AADC-4668-AAA4-FB7BA2B947B1}" dt="2020-06-19T12:23:31.481" v="10473" actId="1076"/>
          <ac:picMkLst>
            <pc:docMk/>
            <pc:sldMk cId="409132237" sldId="812"/>
            <ac:picMk id="51" creationId="{1D94E121-D413-49A7-99CA-D5A4584649EC}"/>
          </ac:picMkLst>
        </pc:picChg>
        <pc:picChg chg="mod">
          <ac:chgData name="Ragnhild Halvorsrud" userId="917ea340-fd63-490f-a7db-68428d24cf32" providerId="ADAL" clId="{3F26B701-AADC-4668-AAA4-FB7BA2B947B1}" dt="2020-06-19T12:23:31.481" v="10473" actId="1076"/>
          <ac:picMkLst>
            <pc:docMk/>
            <pc:sldMk cId="409132237" sldId="812"/>
            <ac:picMk id="55" creationId="{FC36C19C-E7D0-41ED-9A17-E4699DB728CC}"/>
          </ac:picMkLst>
        </pc:picChg>
        <pc:picChg chg="mod">
          <ac:chgData name="Ragnhild Halvorsrud" userId="917ea340-fd63-490f-a7db-68428d24cf32" providerId="ADAL" clId="{3F26B701-AADC-4668-AAA4-FB7BA2B947B1}" dt="2020-06-19T12:23:31.481" v="10473" actId="1076"/>
          <ac:picMkLst>
            <pc:docMk/>
            <pc:sldMk cId="409132237" sldId="812"/>
            <ac:picMk id="56" creationId="{13DB696F-70E0-4464-8F04-9EF31A934291}"/>
          </ac:picMkLst>
        </pc:picChg>
        <pc:picChg chg="add mod">
          <ac:chgData name="Ragnhild Halvorsrud" userId="917ea340-fd63-490f-a7db-68428d24cf32" providerId="ADAL" clId="{3F26B701-AADC-4668-AAA4-FB7BA2B947B1}" dt="2020-06-19T16:37:51.963" v="12255"/>
          <ac:picMkLst>
            <pc:docMk/>
            <pc:sldMk cId="409132237" sldId="812"/>
            <ac:picMk id="83" creationId="{9C4A390A-C8EA-40ED-87A0-80A288FC7012}"/>
          </ac:picMkLst>
        </pc:picChg>
      </pc:sldChg>
      <pc:sldChg chg="addSp delSp modSp add del mod modNotes">
        <pc:chgData name="Ragnhild Halvorsrud" userId="917ea340-fd63-490f-a7db-68428d24cf32" providerId="ADAL" clId="{3F26B701-AADC-4668-AAA4-FB7BA2B947B1}" dt="2020-06-19T12:52:01.760" v="10883" actId="47"/>
        <pc:sldMkLst>
          <pc:docMk/>
          <pc:sldMk cId="183797706" sldId="813"/>
        </pc:sldMkLst>
        <pc:spChg chg="add del mod">
          <ac:chgData name="Ragnhild Halvorsrud" userId="917ea340-fd63-490f-a7db-68428d24cf32" providerId="ADAL" clId="{3F26B701-AADC-4668-AAA4-FB7BA2B947B1}" dt="2020-06-19T12:50:20.955" v="10837"/>
          <ac:spMkLst>
            <pc:docMk/>
            <pc:sldMk cId="183797706" sldId="813"/>
            <ac:spMk id="2" creationId="{CE1C9D6E-EB59-4599-84E9-1A58CFC5D89E}"/>
          </ac:spMkLst>
        </pc:spChg>
        <pc:spChg chg="mod">
          <ac:chgData name="Ragnhild Halvorsrud" userId="917ea340-fd63-490f-a7db-68428d24cf32" providerId="ADAL" clId="{3F26B701-AADC-4668-AAA4-FB7BA2B947B1}" dt="2020-06-19T12:50:20.955" v="10837"/>
          <ac:spMkLst>
            <pc:docMk/>
            <pc:sldMk cId="183797706" sldId="813"/>
            <ac:spMk id="6" creationId="{00000000-0000-0000-0000-000000000000}"/>
          </ac:spMkLst>
        </pc:spChg>
        <pc:spChg chg="mod">
          <ac:chgData name="Ragnhild Halvorsrud" userId="917ea340-fd63-490f-a7db-68428d24cf32" providerId="ADAL" clId="{3F26B701-AADC-4668-AAA4-FB7BA2B947B1}" dt="2020-06-19T12:30:03.633" v="10595" actId="6549"/>
          <ac:spMkLst>
            <pc:docMk/>
            <pc:sldMk cId="183797706" sldId="813"/>
            <ac:spMk id="15" creationId="{7D2F3C46-C63A-4A58-AB32-F798F8E7FED7}"/>
          </ac:spMkLst>
        </pc:spChg>
        <pc:spChg chg="mod">
          <ac:chgData name="Ragnhild Halvorsrud" userId="917ea340-fd63-490f-a7db-68428d24cf32" providerId="ADAL" clId="{3F26B701-AADC-4668-AAA4-FB7BA2B947B1}" dt="2020-06-19T12:29:37.394" v="10546" actId="790"/>
          <ac:spMkLst>
            <pc:docMk/>
            <pc:sldMk cId="183797706" sldId="813"/>
            <ac:spMk id="45" creationId="{00000000-0000-0000-0000-000000000000}"/>
          </ac:spMkLst>
        </pc:spChg>
        <pc:spChg chg="mod">
          <ac:chgData name="Ragnhild Halvorsrud" userId="917ea340-fd63-490f-a7db-68428d24cf32" providerId="ADAL" clId="{3F26B701-AADC-4668-AAA4-FB7BA2B947B1}" dt="2020-06-19T12:29:37.399" v="10547" actId="790"/>
          <ac:spMkLst>
            <pc:docMk/>
            <pc:sldMk cId="183797706" sldId="813"/>
            <ac:spMk id="46" creationId="{00000000-0000-0000-0000-000000000000}"/>
          </ac:spMkLst>
        </pc:spChg>
        <pc:spChg chg="mod">
          <ac:chgData name="Ragnhild Halvorsrud" userId="917ea340-fd63-490f-a7db-68428d24cf32" providerId="ADAL" clId="{3F26B701-AADC-4668-AAA4-FB7BA2B947B1}" dt="2020-06-19T12:29:37.477" v="10571" actId="790"/>
          <ac:spMkLst>
            <pc:docMk/>
            <pc:sldMk cId="183797706" sldId="813"/>
            <ac:spMk id="52" creationId="{E5CA9D5B-30E1-4660-8B62-646DC70CF57F}"/>
          </ac:spMkLst>
        </pc:spChg>
        <pc:spChg chg="mod">
          <ac:chgData name="Ragnhild Halvorsrud" userId="917ea340-fd63-490f-a7db-68428d24cf32" providerId="ADAL" clId="{3F26B701-AADC-4668-AAA4-FB7BA2B947B1}" dt="2020-06-19T12:29:37.479" v="10572" actId="790"/>
          <ac:spMkLst>
            <pc:docMk/>
            <pc:sldMk cId="183797706" sldId="813"/>
            <ac:spMk id="54" creationId="{9ED97A1F-7A65-4CF6-88E8-DC0496A1AAE7}"/>
          </ac:spMkLst>
        </pc:spChg>
        <pc:spChg chg="mod">
          <ac:chgData name="Ragnhild Halvorsrud" userId="917ea340-fd63-490f-a7db-68428d24cf32" providerId="ADAL" clId="{3F26B701-AADC-4668-AAA4-FB7BA2B947B1}" dt="2020-06-19T12:29:37.481" v="10573" actId="790"/>
          <ac:spMkLst>
            <pc:docMk/>
            <pc:sldMk cId="183797706" sldId="813"/>
            <ac:spMk id="56" creationId="{39899463-DE55-4D8C-8401-339AAC92F109}"/>
          </ac:spMkLst>
        </pc:spChg>
        <pc:spChg chg="mod">
          <ac:chgData name="Ragnhild Halvorsrud" userId="917ea340-fd63-490f-a7db-68428d24cf32" providerId="ADAL" clId="{3F26B701-AADC-4668-AAA4-FB7BA2B947B1}" dt="2020-06-19T12:29:37.483" v="10574" actId="790"/>
          <ac:spMkLst>
            <pc:docMk/>
            <pc:sldMk cId="183797706" sldId="813"/>
            <ac:spMk id="57" creationId="{471CB2D6-8650-4A43-861F-C79F67AACE6E}"/>
          </ac:spMkLst>
        </pc:spChg>
        <pc:spChg chg="mod">
          <ac:chgData name="Ragnhild Halvorsrud" userId="917ea340-fd63-490f-a7db-68428d24cf32" providerId="ADAL" clId="{3F26B701-AADC-4668-AAA4-FB7BA2B947B1}" dt="2020-06-19T12:29:37.402" v="10548" actId="790"/>
          <ac:spMkLst>
            <pc:docMk/>
            <pc:sldMk cId="183797706" sldId="813"/>
            <ac:spMk id="60" creationId="{00000000-0000-0000-0000-000000000000}"/>
          </ac:spMkLst>
        </pc:spChg>
        <pc:spChg chg="mod">
          <ac:chgData name="Ragnhild Halvorsrud" userId="917ea340-fd63-490f-a7db-68428d24cf32" providerId="ADAL" clId="{3F26B701-AADC-4668-AAA4-FB7BA2B947B1}" dt="2020-06-19T12:29:37.406" v="10549" actId="790"/>
          <ac:spMkLst>
            <pc:docMk/>
            <pc:sldMk cId="183797706" sldId="813"/>
            <ac:spMk id="61" creationId="{00000000-0000-0000-0000-000000000000}"/>
          </ac:spMkLst>
        </pc:spChg>
        <pc:spChg chg="mod">
          <ac:chgData name="Ragnhild Halvorsrud" userId="917ea340-fd63-490f-a7db-68428d24cf32" providerId="ADAL" clId="{3F26B701-AADC-4668-AAA4-FB7BA2B947B1}" dt="2020-06-19T12:29:37.408" v="10550"/>
          <ac:spMkLst>
            <pc:docMk/>
            <pc:sldMk cId="183797706" sldId="813"/>
            <ac:spMk id="62" creationId="{00000000-0000-0000-0000-000000000000}"/>
          </ac:spMkLst>
        </pc:spChg>
        <pc:spChg chg="mod">
          <ac:chgData name="Ragnhild Halvorsrud" userId="917ea340-fd63-490f-a7db-68428d24cf32" providerId="ADAL" clId="{3F26B701-AADC-4668-AAA4-FB7BA2B947B1}" dt="2020-06-19T12:29:37.410" v="10551"/>
          <ac:spMkLst>
            <pc:docMk/>
            <pc:sldMk cId="183797706" sldId="813"/>
            <ac:spMk id="63" creationId="{00000000-0000-0000-0000-000000000000}"/>
          </ac:spMkLst>
        </pc:spChg>
        <pc:spChg chg="mod">
          <ac:chgData name="Ragnhild Halvorsrud" userId="917ea340-fd63-490f-a7db-68428d24cf32" providerId="ADAL" clId="{3F26B701-AADC-4668-AAA4-FB7BA2B947B1}" dt="2020-06-19T12:29:37.412" v="10552"/>
          <ac:spMkLst>
            <pc:docMk/>
            <pc:sldMk cId="183797706" sldId="813"/>
            <ac:spMk id="64" creationId="{00000000-0000-0000-0000-000000000000}"/>
          </ac:spMkLst>
        </pc:spChg>
        <pc:spChg chg="mod">
          <ac:chgData name="Ragnhild Halvorsrud" userId="917ea340-fd63-490f-a7db-68428d24cf32" providerId="ADAL" clId="{3F26B701-AADC-4668-AAA4-FB7BA2B947B1}" dt="2020-06-19T12:29:37.415" v="10553" actId="790"/>
          <ac:spMkLst>
            <pc:docMk/>
            <pc:sldMk cId="183797706" sldId="813"/>
            <ac:spMk id="68" creationId="{00000000-0000-0000-0000-000000000000}"/>
          </ac:spMkLst>
        </pc:spChg>
        <pc:spChg chg="mod">
          <ac:chgData name="Ragnhild Halvorsrud" userId="917ea340-fd63-490f-a7db-68428d24cf32" providerId="ADAL" clId="{3F26B701-AADC-4668-AAA4-FB7BA2B947B1}" dt="2020-06-19T12:29:37.417" v="10554" actId="790"/>
          <ac:spMkLst>
            <pc:docMk/>
            <pc:sldMk cId="183797706" sldId="813"/>
            <ac:spMk id="70" creationId="{00000000-0000-0000-0000-000000000000}"/>
          </ac:spMkLst>
        </pc:spChg>
        <pc:spChg chg="mod">
          <ac:chgData name="Ragnhild Halvorsrud" userId="917ea340-fd63-490f-a7db-68428d24cf32" providerId="ADAL" clId="{3F26B701-AADC-4668-AAA4-FB7BA2B947B1}" dt="2020-06-19T12:29:37.419" v="10555" actId="790"/>
          <ac:spMkLst>
            <pc:docMk/>
            <pc:sldMk cId="183797706" sldId="813"/>
            <ac:spMk id="76" creationId="{00000000-0000-0000-0000-000000000000}"/>
          </ac:spMkLst>
        </pc:spChg>
        <pc:spChg chg="mod">
          <ac:chgData name="Ragnhild Halvorsrud" userId="917ea340-fd63-490f-a7db-68428d24cf32" providerId="ADAL" clId="{3F26B701-AADC-4668-AAA4-FB7BA2B947B1}" dt="2020-06-19T12:29:37.421" v="10556" actId="790"/>
          <ac:spMkLst>
            <pc:docMk/>
            <pc:sldMk cId="183797706" sldId="813"/>
            <ac:spMk id="77" creationId="{00000000-0000-0000-0000-000000000000}"/>
          </ac:spMkLst>
        </pc:spChg>
        <pc:spChg chg="mod">
          <ac:chgData name="Ragnhild Halvorsrud" userId="917ea340-fd63-490f-a7db-68428d24cf32" providerId="ADAL" clId="{3F26B701-AADC-4668-AAA4-FB7BA2B947B1}" dt="2020-06-19T12:29:37.422" v="10557"/>
          <ac:spMkLst>
            <pc:docMk/>
            <pc:sldMk cId="183797706" sldId="813"/>
            <ac:spMk id="80" creationId="{00000000-0000-0000-0000-000000000000}"/>
          </ac:spMkLst>
        </pc:spChg>
        <pc:spChg chg="mod">
          <ac:chgData name="Ragnhild Halvorsrud" userId="917ea340-fd63-490f-a7db-68428d24cf32" providerId="ADAL" clId="{3F26B701-AADC-4668-AAA4-FB7BA2B947B1}" dt="2020-06-19T12:29:37.424" v="10558" actId="790"/>
          <ac:spMkLst>
            <pc:docMk/>
            <pc:sldMk cId="183797706" sldId="813"/>
            <ac:spMk id="81" creationId="{00000000-0000-0000-0000-000000000000}"/>
          </ac:spMkLst>
        </pc:spChg>
        <pc:spChg chg="mod">
          <ac:chgData name="Ragnhild Halvorsrud" userId="917ea340-fd63-490f-a7db-68428d24cf32" providerId="ADAL" clId="{3F26B701-AADC-4668-AAA4-FB7BA2B947B1}" dt="2020-06-19T12:29:37.426" v="10559" actId="790"/>
          <ac:spMkLst>
            <pc:docMk/>
            <pc:sldMk cId="183797706" sldId="813"/>
            <ac:spMk id="83" creationId="{00000000-0000-0000-0000-000000000000}"/>
          </ac:spMkLst>
        </pc:spChg>
        <pc:spChg chg="mod">
          <ac:chgData name="Ragnhild Halvorsrud" userId="917ea340-fd63-490f-a7db-68428d24cf32" providerId="ADAL" clId="{3F26B701-AADC-4668-AAA4-FB7BA2B947B1}" dt="2020-06-19T12:29:37.485" v="10575" actId="790"/>
          <ac:spMkLst>
            <pc:docMk/>
            <pc:sldMk cId="183797706" sldId="813"/>
            <ac:spMk id="84" creationId="{1C45DD4B-730D-4B08-9B80-8F23C03623C8}"/>
          </ac:spMkLst>
        </pc:spChg>
        <pc:spChg chg="del mod">
          <ac:chgData name="Ragnhild Halvorsrud" userId="917ea340-fd63-490f-a7db-68428d24cf32" providerId="ADAL" clId="{3F26B701-AADC-4668-AAA4-FB7BA2B947B1}" dt="2020-06-19T12:29:42.823" v="10589" actId="478"/>
          <ac:spMkLst>
            <pc:docMk/>
            <pc:sldMk cId="183797706" sldId="813"/>
            <ac:spMk id="85" creationId="{CEF3474B-44BA-4793-B633-225D2E76B087}"/>
          </ac:spMkLst>
        </pc:spChg>
        <pc:spChg chg="mod">
          <ac:chgData name="Ragnhild Halvorsrud" userId="917ea340-fd63-490f-a7db-68428d24cf32" providerId="ADAL" clId="{3F26B701-AADC-4668-AAA4-FB7BA2B947B1}" dt="2020-06-19T12:29:37.429" v="10560" actId="790"/>
          <ac:spMkLst>
            <pc:docMk/>
            <pc:sldMk cId="183797706" sldId="813"/>
            <ac:spMk id="86" creationId="{00000000-0000-0000-0000-000000000000}"/>
          </ac:spMkLst>
        </pc:spChg>
        <pc:spChg chg="mod">
          <ac:chgData name="Ragnhild Halvorsrud" userId="917ea340-fd63-490f-a7db-68428d24cf32" providerId="ADAL" clId="{3F26B701-AADC-4668-AAA4-FB7BA2B947B1}" dt="2020-06-19T12:29:37.438" v="10561" actId="790"/>
          <ac:spMkLst>
            <pc:docMk/>
            <pc:sldMk cId="183797706" sldId="813"/>
            <ac:spMk id="87" creationId="{00000000-0000-0000-0000-000000000000}"/>
          </ac:spMkLst>
        </pc:spChg>
        <pc:spChg chg="mod">
          <ac:chgData name="Ragnhild Halvorsrud" userId="917ea340-fd63-490f-a7db-68428d24cf32" providerId="ADAL" clId="{3F26B701-AADC-4668-AAA4-FB7BA2B947B1}" dt="2020-06-19T12:29:37.442" v="10562" actId="790"/>
          <ac:spMkLst>
            <pc:docMk/>
            <pc:sldMk cId="183797706" sldId="813"/>
            <ac:spMk id="88" creationId="{00000000-0000-0000-0000-000000000000}"/>
          </ac:spMkLst>
        </pc:spChg>
        <pc:spChg chg="mod">
          <ac:chgData name="Ragnhild Halvorsrud" userId="917ea340-fd63-490f-a7db-68428d24cf32" providerId="ADAL" clId="{3F26B701-AADC-4668-AAA4-FB7BA2B947B1}" dt="2020-06-19T12:29:37.445" v="10563" actId="790"/>
          <ac:spMkLst>
            <pc:docMk/>
            <pc:sldMk cId="183797706" sldId="813"/>
            <ac:spMk id="89" creationId="{00000000-0000-0000-0000-000000000000}"/>
          </ac:spMkLst>
        </pc:spChg>
        <pc:spChg chg="mod">
          <ac:chgData name="Ragnhild Halvorsrud" userId="917ea340-fd63-490f-a7db-68428d24cf32" providerId="ADAL" clId="{3F26B701-AADC-4668-AAA4-FB7BA2B947B1}" dt="2020-06-19T12:29:37.447" v="10564" actId="790"/>
          <ac:spMkLst>
            <pc:docMk/>
            <pc:sldMk cId="183797706" sldId="813"/>
            <ac:spMk id="90" creationId="{00000000-0000-0000-0000-000000000000}"/>
          </ac:spMkLst>
        </pc:spChg>
        <pc:spChg chg="mod">
          <ac:chgData name="Ragnhild Halvorsrud" userId="917ea340-fd63-490f-a7db-68428d24cf32" providerId="ADAL" clId="{3F26B701-AADC-4668-AAA4-FB7BA2B947B1}" dt="2020-06-19T12:29:37.452" v="10565" actId="790"/>
          <ac:spMkLst>
            <pc:docMk/>
            <pc:sldMk cId="183797706" sldId="813"/>
            <ac:spMk id="94" creationId="{00000000-0000-0000-0000-000000000000}"/>
          </ac:spMkLst>
        </pc:spChg>
        <pc:spChg chg="mod">
          <ac:chgData name="Ragnhild Halvorsrud" userId="917ea340-fd63-490f-a7db-68428d24cf32" providerId="ADAL" clId="{3F26B701-AADC-4668-AAA4-FB7BA2B947B1}" dt="2020-06-19T12:29:37.460" v="10566" actId="790"/>
          <ac:spMkLst>
            <pc:docMk/>
            <pc:sldMk cId="183797706" sldId="813"/>
            <ac:spMk id="95" creationId="{00000000-0000-0000-0000-000000000000}"/>
          </ac:spMkLst>
        </pc:spChg>
        <pc:spChg chg="mod">
          <ac:chgData name="Ragnhild Halvorsrud" userId="917ea340-fd63-490f-a7db-68428d24cf32" providerId="ADAL" clId="{3F26B701-AADC-4668-AAA4-FB7BA2B947B1}" dt="2020-06-19T12:29:37.487" v="10576" actId="790"/>
          <ac:spMkLst>
            <pc:docMk/>
            <pc:sldMk cId="183797706" sldId="813"/>
            <ac:spMk id="96" creationId="{651607DC-CD58-4B73-9ECD-131BCFCD64CF}"/>
          </ac:spMkLst>
        </pc:spChg>
        <pc:spChg chg="mod">
          <ac:chgData name="Ragnhild Halvorsrud" userId="917ea340-fd63-490f-a7db-68428d24cf32" providerId="ADAL" clId="{3F26B701-AADC-4668-AAA4-FB7BA2B947B1}" dt="2020-06-19T12:29:37.463" v="10567" actId="790"/>
          <ac:spMkLst>
            <pc:docMk/>
            <pc:sldMk cId="183797706" sldId="813"/>
            <ac:spMk id="101" creationId="{00000000-0000-0000-0000-000000000000}"/>
          </ac:spMkLst>
        </pc:spChg>
        <pc:spChg chg="mod">
          <ac:chgData name="Ragnhild Halvorsrud" userId="917ea340-fd63-490f-a7db-68428d24cf32" providerId="ADAL" clId="{3F26B701-AADC-4668-AAA4-FB7BA2B947B1}" dt="2020-06-19T12:29:37.467" v="10568" actId="790"/>
          <ac:spMkLst>
            <pc:docMk/>
            <pc:sldMk cId="183797706" sldId="813"/>
            <ac:spMk id="102" creationId="{00000000-0000-0000-0000-000000000000}"/>
          </ac:spMkLst>
        </pc:spChg>
        <pc:spChg chg="mod">
          <ac:chgData name="Ragnhild Halvorsrud" userId="917ea340-fd63-490f-a7db-68428d24cf32" providerId="ADAL" clId="{3F26B701-AADC-4668-AAA4-FB7BA2B947B1}" dt="2020-06-19T12:29:37.489" v="10577" actId="790"/>
          <ac:spMkLst>
            <pc:docMk/>
            <pc:sldMk cId="183797706" sldId="813"/>
            <ac:spMk id="110" creationId="{7B08D626-CE51-48DD-A5C6-3242B83A6C9D}"/>
          </ac:spMkLst>
        </pc:spChg>
        <pc:spChg chg="mod">
          <ac:chgData name="Ragnhild Halvorsrud" userId="917ea340-fd63-490f-a7db-68428d24cf32" providerId="ADAL" clId="{3F26B701-AADC-4668-AAA4-FB7BA2B947B1}" dt="2020-06-19T12:29:37.469" v="10569" actId="790"/>
          <ac:spMkLst>
            <pc:docMk/>
            <pc:sldMk cId="183797706" sldId="813"/>
            <ac:spMk id="111" creationId="{00000000-0000-0000-0000-000000000000}"/>
          </ac:spMkLst>
        </pc:spChg>
        <pc:spChg chg="mod">
          <ac:chgData name="Ragnhild Halvorsrud" userId="917ea340-fd63-490f-a7db-68428d24cf32" providerId="ADAL" clId="{3F26B701-AADC-4668-AAA4-FB7BA2B947B1}" dt="2020-06-19T12:29:37.474" v="10570" actId="790"/>
          <ac:spMkLst>
            <pc:docMk/>
            <pc:sldMk cId="183797706" sldId="813"/>
            <ac:spMk id="113" creationId="{00000000-0000-0000-0000-000000000000}"/>
          </ac:spMkLst>
        </pc:spChg>
        <pc:spChg chg="mod">
          <ac:chgData name="Ragnhild Halvorsrud" userId="917ea340-fd63-490f-a7db-68428d24cf32" providerId="ADAL" clId="{3F26B701-AADC-4668-AAA4-FB7BA2B947B1}" dt="2020-06-19T12:29:37.495" v="10578" actId="790"/>
          <ac:spMkLst>
            <pc:docMk/>
            <pc:sldMk cId="183797706" sldId="813"/>
            <ac:spMk id="116" creationId="{FBCED63D-9DCB-4129-8806-5C1A65320535}"/>
          </ac:spMkLst>
        </pc:spChg>
        <pc:spChg chg="mod">
          <ac:chgData name="Ragnhild Halvorsrud" userId="917ea340-fd63-490f-a7db-68428d24cf32" providerId="ADAL" clId="{3F26B701-AADC-4668-AAA4-FB7BA2B947B1}" dt="2020-06-19T12:29:37.500" v="10580" actId="790"/>
          <ac:spMkLst>
            <pc:docMk/>
            <pc:sldMk cId="183797706" sldId="813"/>
            <ac:spMk id="121" creationId="{5D4ECA95-18DE-4B7E-9E15-69633C8CF070}"/>
          </ac:spMkLst>
        </pc:spChg>
        <pc:spChg chg="mod">
          <ac:chgData name="Ragnhild Halvorsrud" userId="917ea340-fd63-490f-a7db-68428d24cf32" providerId="ADAL" clId="{3F26B701-AADC-4668-AAA4-FB7BA2B947B1}" dt="2020-06-19T12:29:37.502" v="10581" actId="790"/>
          <ac:spMkLst>
            <pc:docMk/>
            <pc:sldMk cId="183797706" sldId="813"/>
            <ac:spMk id="122" creationId="{2A6CFE4B-DA93-485F-9084-43E987850596}"/>
          </ac:spMkLst>
        </pc:spChg>
        <pc:spChg chg="mod">
          <ac:chgData name="Ragnhild Halvorsrud" userId="917ea340-fd63-490f-a7db-68428d24cf32" providerId="ADAL" clId="{3F26B701-AADC-4668-AAA4-FB7BA2B947B1}" dt="2020-06-19T12:29:37.504" v="10582" actId="790"/>
          <ac:spMkLst>
            <pc:docMk/>
            <pc:sldMk cId="183797706" sldId="813"/>
            <ac:spMk id="123" creationId="{A00DC851-569E-4515-9D47-FA61E8B87DB9}"/>
          </ac:spMkLst>
        </pc:spChg>
        <pc:spChg chg="mod">
          <ac:chgData name="Ragnhild Halvorsrud" userId="917ea340-fd63-490f-a7db-68428d24cf32" providerId="ADAL" clId="{3F26B701-AADC-4668-AAA4-FB7BA2B947B1}" dt="2020-06-19T12:29:37.506" v="10583" actId="790"/>
          <ac:spMkLst>
            <pc:docMk/>
            <pc:sldMk cId="183797706" sldId="813"/>
            <ac:spMk id="124" creationId="{8EC23345-3CCE-4395-93BE-EDBB387F82C5}"/>
          </ac:spMkLst>
        </pc:spChg>
        <pc:spChg chg="mod">
          <ac:chgData name="Ragnhild Halvorsrud" userId="917ea340-fd63-490f-a7db-68428d24cf32" providerId="ADAL" clId="{3F26B701-AADC-4668-AAA4-FB7BA2B947B1}" dt="2020-06-19T12:29:57.405" v="10591" actId="14100"/>
          <ac:spMkLst>
            <pc:docMk/>
            <pc:sldMk cId="183797706" sldId="813"/>
            <ac:spMk id="125" creationId="{2FB0659A-BA8B-41F9-BA7D-B86562E898F5}"/>
          </ac:spMkLst>
        </pc:spChg>
      </pc:sldChg>
      <pc:sldChg chg="addSp delSp modSp new mod modAnim modNotes">
        <pc:chgData name="Ragnhild Halvorsrud" userId="917ea340-fd63-490f-a7db-68428d24cf32" providerId="ADAL" clId="{3F26B701-AADC-4668-AAA4-FB7BA2B947B1}" dt="2020-06-19T17:20:47.329" v="16805" actId="790"/>
        <pc:sldMkLst>
          <pc:docMk/>
          <pc:sldMk cId="1604300621" sldId="814"/>
        </pc:sldMkLst>
        <pc:spChg chg="mod">
          <ac:chgData name="Ragnhild Halvorsrud" userId="917ea340-fd63-490f-a7db-68428d24cf32" providerId="ADAL" clId="{3F26B701-AADC-4668-AAA4-FB7BA2B947B1}" dt="2020-06-19T17:20:47.248" v="16759" actId="790"/>
          <ac:spMkLst>
            <pc:docMk/>
            <pc:sldMk cId="1604300621" sldId="814"/>
            <ac:spMk id="2" creationId="{0E1ADE6F-3919-49B5-BB0A-4F82314A7DE2}"/>
          </ac:spMkLst>
        </pc:spChg>
        <pc:spChg chg="mod">
          <ac:chgData name="Ragnhild Halvorsrud" userId="917ea340-fd63-490f-a7db-68428d24cf32" providerId="ADAL" clId="{3F26B701-AADC-4668-AAA4-FB7BA2B947B1}" dt="2020-06-19T17:20:47.250" v="16760" actId="790"/>
          <ac:spMkLst>
            <pc:docMk/>
            <pc:sldMk cId="1604300621" sldId="814"/>
            <ac:spMk id="3" creationId="{FD349BE2-C55D-4B03-ADAE-2E75B76C467F}"/>
          </ac:spMkLst>
        </pc:spChg>
        <pc:spChg chg="add del mod">
          <ac:chgData name="Ragnhild Halvorsrud" userId="917ea340-fd63-490f-a7db-68428d24cf32" providerId="ADAL" clId="{3F26B701-AADC-4668-AAA4-FB7BA2B947B1}" dt="2020-06-19T12:50:45.915" v="10871"/>
          <ac:spMkLst>
            <pc:docMk/>
            <pc:sldMk cId="1604300621" sldId="814"/>
            <ac:spMk id="9" creationId="{2E949F40-C745-4F15-BC49-F174C92052CC}"/>
          </ac:spMkLst>
        </pc:spChg>
        <pc:spChg chg="add del mod">
          <ac:chgData name="Ragnhild Halvorsrud" userId="917ea340-fd63-490f-a7db-68428d24cf32" providerId="ADAL" clId="{3F26B701-AADC-4668-AAA4-FB7BA2B947B1}" dt="2020-06-19T12:50:45.915" v="10871"/>
          <ac:spMkLst>
            <pc:docMk/>
            <pc:sldMk cId="1604300621" sldId="814"/>
            <ac:spMk id="10" creationId="{CCA8AADD-1D72-4EAF-A6DB-6FAA14730006}"/>
          </ac:spMkLst>
        </pc:spChg>
        <pc:spChg chg="add del mod">
          <ac:chgData name="Ragnhild Halvorsrud" userId="917ea340-fd63-490f-a7db-68428d24cf32" providerId="ADAL" clId="{3F26B701-AADC-4668-AAA4-FB7BA2B947B1}" dt="2020-06-19T12:50:45.915" v="10871"/>
          <ac:spMkLst>
            <pc:docMk/>
            <pc:sldMk cId="1604300621" sldId="814"/>
            <ac:spMk id="11" creationId="{FDDB0BC6-5A43-423D-B767-B782F240AFD0}"/>
          </ac:spMkLst>
        </pc:spChg>
        <pc:spChg chg="add del mod">
          <ac:chgData name="Ragnhild Halvorsrud" userId="917ea340-fd63-490f-a7db-68428d24cf32" providerId="ADAL" clId="{3F26B701-AADC-4668-AAA4-FB7BA2B947B1}" dt="2020-06-19T12:50:45.915" v="10871"/>
          <ac:spMkLst>
            <pc:docMk/>
            <pc:sldMk cId="1604300621" sldId="814"/>
            <ac:spMk id="12" creationId="{34572CDB-9D70-4010-AEFE-F0D8869F373C}"/>
          </ac:spMkLst>
        </pc:spChg>
        <pc:spChg chg="add del mod">
          <ac:chgData name="Ragnhild Halvorsrud" userId="917ea340-fd63-490f-a7db-68428d24cf32" providerId="ADAL" clId="{3F26B701-AADC-4668-AAA4-FB7BA2B947B1}" dt="2020-06-19T12:50:45.915" v="10871"/>
          <ac:spMkLst>
            <pc:docMk/>
            <pc:sldMk cId="1604300621" sldId="814"/>
            <ac:spMk id="13" creationId="{FECA129D-A390-4C1D-9F96-89C659D5FFDF}"/>
          </ac:spMkLst>
        </pc:spChg>
        <pc:spChg chg="add del mod">
          <ac:chgData name="Ragnhild Halvorsrud" userId="917ea340-fd63-490f-a7db-68428d24cf32" providerId="ADAL" clId="{3F26B701-AADC-4668-AAA4-FB7BA2B947B1}" dt="2020-06-19T12:50:45.915" v="10871"/>
          <ac:spMkLst>
            <pc:docMk/>
            <pc:sldMk cId="1604300621" sldId="814"/>
            <ac:spMk id="14" creationId="{03596F7D-82CA-4E15-9A77-4420AAC52D95}"/>
          </ac:spMkLst>
        </pc:spChg>
        <pc:spChg chg="add del mod">
          <ac:chgData name="Ragnhild Halvorsrud" userId="917ea340-fd63-490f-a7db-68428d24cf32" providerId="ADAL" clId="{3F26B701-AADC-4668-AAA4-FB7BA2B947B1}" dt="2020-06-19T12:50:45.915" v="10871"/>
          <ac:spMkLst>
            <pc:docMk/>
            <pc:sldMk cId="1604300621" sldId="814"/>
            <ac:spMk id="15" creationId="{5874D2D7-D817-4042-B343-4A7FF920C1AB}"/>
          </ac:spMkLst>
        </pc:spChg>
        <pc:spChg chg="add del mod">
          <ac:chgData name="Ragnhild Halvorsrud" userId="917ea340-fd63-490f-a7db-68428d24cf32" providerId="ADAL" clId="{3F26B701-AADC-4668-AAA4-FB7BA2B947B1}" dt="2020-06-19T12:50:45.915" v="10871"/>
          <ac:spMkLst>
            <pc:docMk/>
            <pc:sldMk cId="1604300621" sldId="814"/>
            <ac:spMk id="18" creationId="{45081C63-C496-4EAD-8882-0D7A29B42B97}"/>
          </ac:spMkLst>
        </pc:spChg>
        <pc:spChg chg="add del mod">
          <ac:chgData name="Ragnhild Halvorsrud" userId="917ea340-fd63-490f-a7db-68428d24cf32" providerId="ADAL" clId="{3F26B701-AADC-4668-AAA4-FB7BA2B947B1}" dt="2020-06-19T12:50:45.915" v="10871"/>
          <ac:spMkLst>
            <pc:docMk/>
            <pc:sldMk cId="1604300621" sldId="814"/>
            <ac:spMk id="19" creationId="{EED103ED-6ABA-4802-BB92-775DD781BC15}"/>
          </ac:spMkLst>
        </pc:spChg>
        <pc:spChg chg="add del mod">
          <ac:chgData name="Ragnhild Halvorsrud" userId="917ea340-fd63-490f-a7db-68428d24cf32" providerId="ADAL" clId="{3F26B701-AADC-4668-AAA4-FB7BA2B947B1}" dt="2020-06-19T12:50:45.915" v="10871"/>
          <ac:spMkLst>
            <pc:docMk/>
            <pc:sldMk cId="1604300621" sldId="814"/>
            <ac:spMk id="23" creationId="{422EE547-EC59-4F62-893B-304BC309FA48}"/>
          </ac:spMkLst>
        </pc:spChg>
        <pc:spChg chg="add del mod">
          <ac:chgData name="Ragnhild Halvorsrud" userId="917ea340-fd63-490f-a7db-68428d24cf32" providerId="ADAL" clId="{3F26B701-AADC-4668-AAA4-FB7BA2B947B1}" dt="2020-06-19T12:50:45.915" v="10871"/>
          <ac:spMkLst>
            <pc:docMk/>
            <pc:sldMk cId="1604300621" sldId="814"/>
            <ac:spMk id="24" creationId="{BDA268D7-5AF2-4027-99D9-63C5BAC5260D}"/>
          </ac:spMkLst>
        </pc:spChg>
        <pc:spChg chg="add del mod">
          <ac:chgData name="Ragnhild Halvorsrud" userId="917ea340-fd63-490f-a7db-68428d24cf32" providerId="ADAL" clId="{3F26B701-AADC-4668-AAA4-FB7BA2B947B1}" dt="2020-06-19T12:50:45.915" v="10871"/>
          <ac:spMkLst>
            <pc:docMk/>
            <pc:sldMk cId="1604300621" sldId="814"/>
            <ac:spMk id="27" creationId="{E6BC75BA-6526-415F-B28E-1B6C72AEE9D2}"/>
          </ac:spMkLst>
        </pc:spChg>
        <pc:spChg chg="add del mod">
          <ac:chgData name="Ragnhild Halvorsrud" userId="917ea340-fd63-490f-a7db-68428d24cf32" providerId="ADAL" clId="{3F26B701-AADC-4668-AAA4-FB7BA2B947B1}" dt="2020-06-19T12:50:45.915" v="10871"/>
          <ac:spMkLst>
            <pc:docMk/>
            <pc:sldMk cId="1604300621" sldId="814"/>
            <ac:spMk id="28" creationId="{5E447927-D2AF-407D-97A5-609E4AC6D3B2}"/>
          </ac:spMkLst>
        </pc:spChg>
        <pc:spChg chg="add del mod">
          <ac:chgData name="Ragnhild Halvorsrud" userId="917ea340-fd63-490f-a7db-68428d24cf32" providerId="ADAL" clId="{3F26B701-AADC-4668-AAA4-FB7BA2B947B1}" dt="2020-06-19T12:50:45.915" v="10871"/>
          <ac:spMkLst>
            <pc:docMk/>
            <pc:sldMk cId="1604300621" sldId="814"/>
            <ac:spMk id="30" creationId="{8BAE2D38-C818-496C-A9E1-5AD8E422ACEC}"/>
          </ac:spMkLst>
        </pc:spChg>
        <pc:spChg chg="add del mod">
          <ac:chgData name="Ragnhild Halvorsrud" userId="917ea340-fd63-490f-a7db-68428d24cf32" providerId="ADAL" clId="{3F26B701-AADC-4668-AAA4-FB7BA2B947B1}" dt="2020-06-19T12:50:45.915" v="10871"/>
          <ac:spMkLst>
            <pc:docMk/>
            <pc:sldMk cId="1604300621" sldId="814"/>
            <ac:spMk id="31" creationId="{46BF3759-CBD7-49CA-86E4-11A404FEEDC8}"/>
          </ac:spMkLst>
        </pc:spChg>
        <pc:spChg chg="add del mod">
          <ac:chgData name="Ragnhild Halvorsrud" userId="917ea340-fd63-490f-a7db-68428d24cf32" providerId="ADAL" clId="{3F26B701-AADC-4668-AAA4-FB7BA2B947B1}" dt="2020-06-19T12:50:45.915" v="10871"/>
          <ac:spMkLst>
            <pc:docMk/>
            <pc:sldMk cId="1604300621" sldId="814"/>
            <ac:spMk id="32" creationId="{02323A1D-0696-402E-B5B5-60E7DE6F31D8}"/>
          </ac:spMkLst>
        </pc:spChg>
        <pc:spChg chg="add del mod">
          <ac:chgData name="Ragnhild Halvorsrud" userId="917ea340-fd63-490f-a7db-68428d24cf32" providerId="ADAL" clId="{3F26B701-AADC-4668-AAA4-FB7BA2B947B1}" dt="2020-06-19T12:50:45.915" v="10871"/>
          <ac:spMkLst>
            <pc:docMk/>
            <pc:sldMk cId="1604300621" sldId="814"/>
            <ac:spMk id="33" creationId="{FE7335F4-9116-4A0E-BAAC-78636DF5AF5A}"/>
          </ac:spMkLst>
        </pc:spChg>
        <pc:spChg chg="add del mod">
          <ac:chgData name="Ragnhild Halvorsrud" userId="917ea340-fd63-490f-a7db-68428d24cf32" providerId="ADAL" clId="{3F26B701-AADC-4668-AAA4-FB7BA2B947B1}" dt="2020-06-19T12:50:45.915" v="10871"/>
          <ac:spMkLst>
            <pc:docMk/>
            <pc:sldMk cId="1604300621" sldId="814"/>
            <ac:spMk id="34" creationId="{EAD8B495-5F10-431F-A6E3-50A8CD1B301A}"/>
          </ac:spMkLst>
        </pc:spChg>
        <pc:spChg chg="add del mod">
          <ac:chgData name="Ragnhild Halvorsrud" userId="917ea340-fd63-490f-a7db-68428d24cf32" providerId="ADAL" clId="{3F26B701-AADC-4668-AAA4-FB7BA2B947B1}" dt="2020-06-19T12:50:45.915" v="10871"/>
          <ac:spMkLst>
            <pc:docMk/>
            <pc:sldMk cId="1604300621" sldId="814"/>
            <ac:spMk id="35" creationId="{FEE2C991-3C5A-43A0-9044-DF72D5B4DD21}"/>
          </ac:spMkLst>
        </pc:spChg>
        <pc:spChg chg="add del mod">
          <ac:chgData name="Ragnhild Halvorsrud" userId="917ea340-fd63-490f-a7db-68428d24cf32" providerId="ADAL" clId="{3F26B701-AADC-4668-AAA4-FB7BA2B947B1}" dt="2020-06-19T12:50:45.915" v="10871"/>
          <ac:spMkLst>
            <pc:docMk/>
            <pc:sldMk cId="1604300621" sldId="814"/>
            <ac:spMk id="39" creationId="{E5BAB25A-DAA3-4F79-ADE8-936317C33C2D}"/>
          </ac:spMkLst>
        </pc:spChg>
        <pc:spChg chg="add del mod">
          <ac:chgData name="Ragnhild Halvorsrud" userId="917ea340-fd63-490f-a7db-68428d24cf32" providerId="ADAL" clId="{3F26B701-AADC-4668-AAA4-FB7BA2B947B1}" dt="2020-06-19T12:50:45.915" v="10871"/>
          <ac:spMkLst>
            <pc:docMk/>
            <pc:sldMk cId="1604300621" sldId="814"/>
            <ac:spMk id="40" creationId="{41C0CCFF-1180-4F7F-8107-CF9C42D478CB}"/>
          </ac:spMkLst>
        </pc:spChg>
        <pc:spChg chg="add del mod">
          <ac:chgData name="Ragnhild Halvorsrud" userId="917ea340-fd63-490f-a7db-68428d24cf32" providerId="ADAL" clId="{3F26B701-AADC-4668-AAA4-FB7BA2B947B1}" dt="2020-06-19T12:50:45.915" v="10871"/>
          <ac:spMkLst>
            <pc:docMk/>
            <pc:sldMk cId="1604300621" sldId="814"/>
            <ac:spMk id="44" creationId="{BA13ECEE-968A-4D65-ADC3-B9D800BB7D33}"/>
          </ac:spMkLst>
        </pc:spChg>
        <pc:spChg chg="add del mod">
          <ac:chgData name="Ragnhild Halvorsrud" userId="917ea340-fd63-490f-a7db-68428d24cf32" providerId="ADAL" clId="{3F26B701-AADC-4668-AAA4-FB7BA2B947B1}" dt="2020-06-19T12:50:45.915" v="10871"/>
          <ac:spMkLst>
            <pc:docMk/>
            <pc:sldMk cId="1604300621" sldId="814"/>
            <ac:spMk id="45" creationId="{A8843258-0467-492C-ABAA-4ED06EF14709}"/>
          </ac:spMkLst>
        </pc:spChg>
        <pc:spChg chg="add del mod">
          <ac:chgData name="Ragnhild Halvorsrud" userId="917ea340-fd63-490f-a7db-68428d24cf32" providerId="ADAL" clId="{3F26B701-AADC-4668-AAA4-FB7BA2B947B1}" dt="2020-06-19T12:50:45.915" v="10871"/>
          <ac:spMkLst>
            <pc:docMk/>
            <pc:sldMk cId="1604300621" sldId="814"/>
            <ac:spMk id="52" creationId="{48A5C667-178D-44F7-8F57-24DA5337A1EE}"/>
          </ac:spMkLst>
        </pc:spChg>
        <pc:spChg chg="add del mod">
          <ac:chgData name="Ragnhild Halvorsrud" userId="917ea340-fd63-490f-a7db-68428d24cf32" providerId="ADAL" clId="{3F26B701-AADC-4668-AAA4-FB7BA2B947B1}" dt="2020-06-19T12:50:45.915" v="10871"/>
          <ac:spMkLst>
            <pc:docMk/>
            <pc:sldMk cId="1604300621" sldId="814"/>
            <ac:spMk id="54" creationId="{9694C3CA-C320-414D-9C96-F4B9D7D26AEE}"/>
          </ac:spMkLst>
        </pc:spChg>
        <pc:spChg chg="add del mod">
          <ac:chgData name="Ragnhild Halvorsrud" userId="917ea340-fd63-490f-a7db-68428d24cf32" providerId="ADAL" clId="{3F26B701-AADC-4668-AAA4-FB7BA2B947B1}" dt="2020-06-19T12:50:45.915" v="10871"/>
          <ac:spMkLst>
            <pc:docMk/>
            <pc:sldMk cId="1604300621" sldId="814"/>
            <ac:spMk id="55" creationId="{72FBAB1E-B861-4987-BA8D-80CE8CA6C133}"/>
          </ac:spMkLst>
        </pc:spChg>
        <pc:spChg chg="add del mod">
          <ac:chgData name="Ragnhild Halvorsrud" userId="917ea340-fd63-490f-a7db-68428d24cf32" providerId="ADAL" clId="{3F26B701-AADC-4668-AAA4-FB7BA2B947B1}" dt="2020-06-19T12:50:45.915" v="10871"/>
          <ac:spMkLst>
            <pc:docMk/>
            <pc:sldMk cId="1604300621" sldId="814"/>
            <ac:spMk id="57" creationId="{57537CAF-659C-4E55-9906-C0C413EF50D8}"/>
          </ac:spMkLst>
        </pc:spChg>
        <pc:spChg chg="add del mod">
          <ac:chgData name="Ragnhild Halvorsrud" userId="917ea340-fd63-490f-a7db-68428d24cf32" providerId="ADAL" clId="{3F26B701-AADC-4668-AAA4-FB7BA2B947B1}" dt="2020-06-19T12:50:45.915" v="10871"/>
          <ac:spMkLst>
            <pc:docMk/>
            <pc:sldMk cId="1604300621" sldId="814"/>
            <ac:spMk id="60" creationId="{2BB7F442-97DA-425D-A585-6826862258A4}"/>
          </ac:spMkLst>
        </pc:spChg>
        <pc:spChg chg="add del mod">
          <ac:chgData name="Ragnhild Halvorsrud" userId="917ea340-fd63-490f-a7db-68428d24cf32" providerId="ADAL" clId="{3F26B701-AADC-4668-AAA4-FB7BA2B947B1}" dt="2020-06-19T12:50:45.915" v="10871"/>
          <ac:spMkLst>
            <pc:docMk/>
            <pc:sldMk cId="1604300621" sldId="814"/>
            <ac:spMk id="62" creationId="{6BD251D5-BC0C-43E0-9025-65FE615B848D}"/>
          </ac:spMkLst>
        </pc:spChg>
        <pc:spChg chg="add del mod">
          <ac:chgData name="Ragnhild Halvorsrud" userId="917ea340-fd63-490f-a7db-68428d24cf32" providerId="ADAL" clId="{3F26B701-AADC-4668-AAA4-FB7BA2B947B1}" dt="2020-06-19T12:50:45.915" v="10871"/>
          <ac:spMkLst>
            <pc:docMk/>
            <pc:sldMk cId="1604300621" sldId="814"/>
            <ac:spMk id="63" creationId="{E2383A8A-FEBE-45F2-90B7-260FE34CA625}"/>
          </ac:spMkLst>
        </pc:spChg>
        <pc:spChg chg="add del mod">
          <ac:chgData name="Ragnhild Halvorsrud" userId="917ea340-fd63-490f-a7db-68428d24cf32" providerId="ADAL" clId="{3F26B701-AADC-4668-AAA4-FB7BA2B947B1}" dt="2020-06-19T12:50:45.915" v="10871"/>
          <ac:spMkLst>
            <pc:docMk/>
            <pc:sldMk cId="1604300621" sldId="814"/>
            <ac:spMk id="64" creationId="{1076503C-509B-45FB-9718-AE167A8FC685}"/>
          </ac:spMkLst>
        </pc:spChg>
        <pc:spChg chg="add del mod">
          <ac:chgData name="Ragnhild Halvorsrud" userId="917ea340-fd63-490f-a7db-68428d24cf32" providerId="ADAL" clId="{3F26B701-AADC-4668-AAA4-FB7BA2B947B1}" dt="2020-06-19T12:50:45.915" v="10871"/>
          <ac:spMkLst>
            <pc:docMk/>
            <pc:sldMk cId="1604300621" sldId="814"/>
            <ac:spMk id="66" creationId="{277B61C3-0FAE-447D-98B7-2B6B195D3100}"/>
          </ac:spMkLst>
        </pc:spChg>
        <pc:spChg chg="add del mod">
          <ac:chgData name="Ragnhild Halvorsrud" userId="917ea340-fd63-490f-a7db-68428d24cf32" providerId="ADAL" clId="{3F26B701-AADC-4668-AAA4-FB7BA2B947B1}" dt="2020-06-19T12:50:45.915" v="10871"/>
          <ac:spMkLst>
            <pc:docMk/>
            <pc:sldMk cId="1604300621" sldId="814"/>
            <ac:spMk id="67" creationId="{489A13D9-30E6-43E2-9FB7-F1CC3F7AACFB}"/>
          </ac:spMkLst>
        </pc:spChg>
        <pc:spChg chg="add del mod">
          <ac:chgData name="Ragnhild Halvorsrud" userId="917ea340-fd63-490f-a7db-68428d24cf32" providerId="ADAL" clId="{3F26B701-AADC-4668-AAA4-FB7BA2B947B1}" dt="2020-06-19T12:50:45.915" v="10871"/>
          <ac:spMkLst>
            <pc:docMk/>
            <pc:sldMk cId="1604300621" sldId="814"/>
            <ac:spMk id="68" creationId="{39C76FFB-E049-4A81-B4A4-91E08EB83410}"/>
          </ac:spMkLst>
        </pc:spChg>
        <pc:spChg chg="add del mod">
          <ac:chgData name="Ragnhild Halvorsrud" userId="917ea340-fd63-490f-a7db-68428d24cf32" providerId="ADAL" clId="{3F26B701-AADC-4668-AAA4-FB7BA2B947B1}" dt="2020-06-19T12:50:45.915" v="10871"/>
          <ac:spMkLst>
            <pc:docMk/>
            <pc:sldMk cId="1604300621" sldId="814"/>
            <ac:spMk id="69" creationId="{0DB3A36D-B4FD-4E55-ADE3-E905F8DCCBF7}"/>
          </ac:spMkLst>
        </pc:spChg>
        <pc:spChg chg="add del mod">
          <ac:chgData name="Ragnhild Halvorsrud" userId="917ea340-fd63-490f-a7db-68428d24cf32" providerId="ADAL" clId="{3F26B701-AADC-4668-AAA4-FB7BA2B947B1}" dt="2020-06-19T12:50:45.915" v="10871"/>
          <ac:spMkLst>
            <pc:docMk/>
            <pc:sldMk cId="1604300621" sldId="814"/>
            <ac:spMk id="70" creationId="{961FC971-6E93-4E07-B68B-14B85805103F}"/>
          </ac:spMkLst>
        </pc:spChg>
        <pc:spChg chg="add del mod">
          <ac:chgData name="Ragnhild Halvorsrud" userId="917ea340-fd63-490f-a7db-68428d24cf32" providerId="ADAL" clId="{3F26B701-AADC-4668-AAA4-FB7BA2B947B1}" dt="2020-06-19T12:50:45.915" v="10871"/>
          <ac:spMkLst>
            <pc:docMk/>
            <pc:sldMk cId="1604300621" sldId="814"/>
            <ac:spMk id="71" creationId="{8C7AD115-6CA5-4711-84F0-C0964218D5FD}"/>
          </ac:spMkLst>
        </pc:spChg>
        <pc:spChg chg="add del mod">
          <ac:chgData name="Ragnhild Halvorsrud" userId="917ea340-fd63-490f-a7db-68428d24cf32" providerId="ADAL" clId="{3F26B701-AADC-4668-AAA4-FB7BA2B947B1}" dt="2020-06-19T12:50:45.915" v="10871"/>
          <ac:spMkLst>
            <pc:docMk/>
            <pc:sldMk cId="1604300621" sldId="814"/>
            <ac:spMk id="72" creationId="{14BD5C63-BD51-4C66-A95C-B2BD01C06AC2}"/>
          </ac:spMkLst>
        </pc:spChg>
        <pc:spChg chg="add del mod">
          <ac:chgData name="Ragnhild Halvorsrud" userId="917ea340-fd63-490f-a7db-68428d24cf32" providerId="ADAL" clId="{3F26B701-AADC-4668-AAA4-FB7BA2B947B1}" dt="2020-06-19T12:50:45.915" v="10871"/>
          <ac:spMkLst>
            <pc:docMk/>
            <pc:sldMk cId="1604300621" sldId="814"/>
            <ac:spMk id="73" creationId="{4E513587-5D40-44BB-98BE-882D8166C1EB}"/>
          </ac:spMkLst>
        </pc:spChg>
        <pc:spChg chg="add mod">
          <ac:chgData name="Ragnhild Halvorsrud" userId="917ea340-fd63-490f-a7db-68428d24cf32" providerId="ADAL" clId="{3F26B701-AADC-4668-AAA4-FB7BA2B947B1}" dt="2020-06-19T17:20:47.252" v="16761" actId="790"/>
          <ac:spMkLst>
            <pc:docMk/>
            <pc:sldMk cId="1604300621" sldId="814"/>
            <ac:spMk id="79" creationId="{AFF1F3A7-656A-488A-9F7E-A4C9A709F574}"/>
          </ac:spMkLst>
        </pc:spChg>
        <pc:spChg chg="add mod">
          <ac:chgData name="Ragnhild Halvorsrud" userId="917ea340-fd63-490f-a7db-68428d24cf32" providerId="ADAL" clId="{3F26B701-AADC-4668-AAA4-FB7BA2B947B1}" dt="2020-06-19T17:20:47.253" v="16762" actId="790"/>
          <ac:spMkLst>
            <pc:docMk/>
            <pc:sldMk cId="1604300621" sldId="814"/>
            <ac:spMk id="80" creationId="{D15BC7A0-1D0F-4DF9-B3D1-94F79C9A8EA2}"/>
          </ac:spMkLst>
        </pc:spChg>
        <pc:spChg chg="add mod">
          <ac:chgData name="Ragnhild Halvorsrud" userId="917ea340-fd63-490f-a7db-68428d24cf32" providerId="ADAL" clId="{3F26B701-AADC-4668-AAA4-FB7BA2B947B1}" dt="2020-06-19T17:20:47.255" v="16763" actId="790"/>
          <ac:spMkLst>
            <pc:docMk/>
            <pc:sldMk cId="1604300621" sldId="814"/>
            <ac:spMk id="81" creationId="{CF0EBBB9-4F04-44F0-A96D-ACD0C6660E3E}"/>
          </ac:spMkLst>
        </pc:spChg>
        <pc:spChg chg="add mod">
          <ac:chgData name="Ragnhild Halvorsrud" userId="917ea340-fd63-490f-a7db-68428d24cf32" providerId="ADAL" clId="{3F26B701-AADC-4668-AAA4-FB7BA2B947B1}" dt="2020-06-19T17:20:47.257" v="16764" actId="790"/>
          <ac:spMkLst>
            <pc:docMk/>
            <pc:sldMk cId="1604300621" sldId="814"/>
            <ac:spMk id="82" creationId="{2D7FF630-B076-482E-8584-1A6C5DDDBABE}"/>
          </ac:spMkLst>
        </pc:spChg>
        <pc:spChg chg="add mod">
          <ac:chgData name="Ragnhild Halvorsrud" userId="917ea340-fd63-490f-a7db-68428d24cf32" providerId="ADAL" clId="{3F26B701-AADC-4668-AAA4-FB7BA2B947B1}" dt="2020-06-19T17:20:47.259" v="16765"/>
          <ac:spMkLst>
            <pc:docMk/>
            <pc:sldMk cId="1604300621" sldId="814"/>
            <ac:spMk id="83" creationId="{44C7A51E-A0EF-4070-B9DC-A35D8AEC161A}"/>
          </ac:spMkLst>
        </pc:spChg>
        <pc:spChg chg="add mod">
          <ac:chgData name="Ragnhild Halvorsrud" userId="917ea340-fd63-490f-a7db-68428d24cf32" providerId="ADAL" clId="{3F26B701-AADC-4668-AAA4-FB7BA2B947B1}" dt="2020-06-19T17:20:47.260" v="16766"/>
          <ac:spMkLst>
            <pc:docMk/>
            <pc:sldMk cId="1604300621" sldId="814"/>
            <ac:spMk id="84" creationId="{CEF41AFD-59F3-4C4A-A91D-4945FDE1FA0C}"/>
          </ac:spMkLst>
        </pc:spChg>
        <pc:spChg chg="add mod">
          <ac:chgData name="Ragnhild Halvorsrud" userId="917ea340-fd63-490f-a7db-68428d24cf32" providerId="ADAL" clId="{3F26B701-AADC-4668-AAA4-FB7BA2B947B1}" dt="2020-06-19T17:20:47.261" v="16767"/>
          <ac:spMkLst>
            <pc:docMk/>
            <pc:sldMk cId="1604300621" sldId="814"/>
            <ac:spMk id="85" creationId="{CAFC21DF-650A-4F40-BFAA-AE0DABA38482}"/>
          </ac:spMkLst>
        </pc:spChg>
        <pc:spChg chg="add mod">
          <ac:chgData name="Ragnhild Halvorsrud" userId="917ea340-fd63-490f-a7db-68428d24cf32" providerId="ADAL" clId="{3F26B701-AADC-4668-AAA4-FB7BA2B947B1}" dt="2020-06-19T17:20:47.263" v="16768" actId="790"/>
          <ac:spMkLst>
            <pc:docMk/>
            <pc:sldMk cId="1604300621" sldId="814"/>
            <ac:spMk id="88" creationId="{A50B04A4-94D5-4EA9-BDE5-17644567FA42}"/>
          </ac:spMkLst>
        </pc:spChg>
        <pc:spChg chg="add mod">
          <ac:chgData name="Ragnhild Halvorsrud" userId="917ea340-fd63-490f-a7db-68428d24cf32" providerId="ADAL" clId="{3F26B701-AADC-4668-AAA4-FB7BA2B947B1}" dt="2020-06-19T17:20:47.265" v="16769" actId="790"/>
          <ac:spMkLst>
            <pc:docMk/>
            <pc:sldMk cId="1604300621" sldId="814"/>
            <ac:spMk id="89" creationId="{B143030B-0255-4F7C-B2C6-F3903C6C6EFA}"/>
          </ac:spMkLst>
        </pc:spChg>
        <pc:spChg chg="add mod">
          <ac:chgData name="Ragnhild Halvorsrud" userId="917ea340-fd63-490f-a7db-68428d24cf32" providerId="ADAL" clId="{3F26B701-AADC-4668-AAA4-FB7BA2B947B1}" dt="2020-06-19T17:20:47.266" v="16770" actId="790"/>
          <ac:spMkLst>
            <pc:docMk/>
            <pc:sldMk cId="1604300621" sldId="814"/>
            <ac:spMk id="93" creationId="{C8C1A3B1-E2D6-4729-BC83-C65A0381C936}"/>
          </ac:spMkLst>
        </pc:spChg>
        <pc:spChg chg="add mod">
          <ac:chgData name="Ragnhild Halvorsrud" userId="917ea340-fd63-490f-a7db-68428d24cf32" providerId="ADAL" clId="{3F26B701-AADC-4668-AAA4-FB7BA2B947B1}" dt="2020-06-19T17:20:47.269" v="16771" actId="790"/>
          <ac:spMkLst>
            <pc:docMk/>
            <pc:sldMk cId="1604300621" sldId="814"/>
            <ac:spMk id="94" creationId="{78016C8D-F6A9-4793-B27A-B7A27E0F9697}"/>
          </ac:spMkLst>
        </pc:spChg>
        <pc:spChg chg="add mod">
          <ac:chgData name="Ragnhild Halvorsrud" userId="917ea340-fd63-490f-a7db-68428d24cf32" providerId="ADAL" clId="{3F26B701-AADC-4668-AAA4-FB7BA2B947B1}" dt="2020-06-19T17:20:47.270" v="16772"/>
          <ac:spMkLst>
            <pc:docMk/>
            <pc:sldMk cId="1604300621" sldId="814"/>
            <ac:spMk id="97" creationId="{30494614-1D9F-43C6-9660-2D3AE405D489}"/>
          </ac:spMkLst>
        </pc:spChg>
        <pc:spChg chg="add mod">
          <ac:chgData name="Ragnhild Halvorsrud" userId="917ea340-fd63-490f-a7db-68428d24cf32" providerId="ADAL" clId="{3F26B701-AADC-4668-AAA4-FB7BA2B947B1}" dt="2020-06-19T17:20:47.272" v="16773" actId="790"/>
          <ac:spMkLst>
            <pc:docMk/>
            <pc:sldMk cId="1604300621" sldId="814"/>
            <ac:spMk id="98" creationId="{4BA0B0D4-343A-44EB-8840-A2D60FFC357B}"/>
          </ac:spMkLst>
        </pc:spChg>
        <pc:spChg chg="add mod">
          <ac:chgData name="Ragnhild Halvorsrud" userId="917ea340-fd63-490f-a7db-68428d24cf32" providerId="ADAL" clId="{3F26B701-AADC-4668-AAA4-FB7BA2B947B1}" dt="2020-06-19T17:20:47.274" v="16774" actId="790"/>
          <ac:spMkLst>
            <pc:docMk/>
            <pc:sldMk cId="1604300621" sldId="814"/>
            <ac:spMk id="100" creationId="{86C92996-FB5A-42E5-93F9-5884D3696599}"/>
          </ac:spMkLst>
        </pc:spChg>
        <pc:spChg chg="add mod">
          <ac:chgData name="Ragnhild Halvorsrud" userId="917ea340-fd63-490f-a7db-68428d24cf32" providerId="ADAL" clId="{3F26B701-AADC-4668-AAA4-FB7BA2B947B1}" dt="2020-06-19T17:20:47.276" v="16775" actId="790"/>
          <ac:spMkLst>
            <pc:docMk/>
            <pc:sldMk cId="1604300621" sldId="814"/>
            <ac:spMk id="101" creationId="{1187F7C8-E09A-46BB-BEFD-5FADE0A74E5C}"/>
          </ac:spMkLst>
        </pc:spChg>
        <pc:spChg chg="add mod">
          <ac:chgData name="Ragnhild Halvorsrud" userId="917ea340-fd63-490f-a7db-68428d24cf32" providerId="ADAL" clId="{3F26B701-AADC-4668-AAA4-FB7BA2B947B1}" dt="2020-06-19T17:20:47.278" v="16776" actId="790"/>
          <ac:spMkLst>
            <pc:docMk/>
            <pc:sldMk cId="1604300621" sldId="814"/>
            <ac:spMk id="102" creationId="{4C8D12BA-1583-41B3-9A54-5037F95073EA}"/>
          </ac:spMkLst>
        </pc:spChg>
        <pc:spChg chg="add mod">
          <ac:chgData name="Ragnhild Halvorsrud" userId="917ea340-fd63-490f-a7db-68428d24cf32" providerId="ADAL" clId="{3F26B701-AADC-4668-AAA4-FB7BA2B947B1}" dt="2020-06-19T17:20:47.279" v="16777" actId="790"/>
          <ac:spMkLst>
            <pc:docMk/>
            <pc:sldMk cId="1604300621" sldId="814"/>
            <ac:spMk id="103" creationId="{FF703A99-D9D9-4F15-A6BF-796B95FF43F1}"/>
          </ac:spMkLst>
        </pc:spChg>
        <pc:spChg chg="add mod">
          <ac:chgData name="Ragnhild Halvorsrud" userId="917ea340-fd63-490f-a7db-68428d24cf32" providerId="ADAL" clId="{3F26B701-AADC-4668-AAA4-FB7BA2B947B1}" dt="2020-06-19T17:20:47.281" v="16778" actId="790"/>
          <ac:spMkLst>
            <pc:docMk/>
            <pc:sldMk cId="1604300621" sldId="814"/>
            <ac:spMk id="104" creationId="{15AE4FB7-D1C9-4978-B3D1-1429CCCC16E5}"/>
          </ac:spMkLst>
        </pc:spChg>
        <pc:spChg chg="add mod">
          <ac:chgData name="Ragnhild Halvorsrud" userId="917ea340-fd63-490f-a7db-68428d24cf32" providerId="ADAL" clId="{3F26B701-AADC-4668-AAA4-FB7BA2B947B1}" dt="2020-06-19T17:20:47.284" v="16779" actId="790"/>
          <ac:spMkLst>
            <pc:docMk/>
            <pc:sldMk cId="1604300621" sldId="814"/>
            <ac:spMk id="105" creationId="{B4C41A6A-9D2E-4D4D-A519-9BB2B5FFAA9C}"/>
          </ac:spMkLst>
        </pc:spChg>
        <pc:spChg chg="add mod">
          <ac:chgData name="Ragnhild Halvorsrud" userId="917ea340-fd63-490f-a7db-68428d24cf32" providerId="ADAL" clId="{3F26B701-AADC-4668-AAA4-FB7BA2B947B1}" dt="2020-06-19T17:20:47.286" v="16780" actId="790"/>
          <ac:spMkLst>
            <pc:docMk/>
            <pc:sldMk cId="1604300621" sldId="814"/>
            <ac:spMk id="109" creationId="{4FD6C5E4-EAFB-4E60-AC86-651D8C41563C}"/>
          </ac:spMkLst>
        </pc:spChg>
        <pc:spChg chg="add mod">
          <ac:chgData name="Ragnhild Halvorsrud" userId="917ea340-fd63-490f-a7db-68428d24cf32" providerId="ADAL" clId="{3F26B701-AADC-4668-AAA4-FB7BA2B947B1}" dt="2020-06-19T17:20:47.288" v="16781" actId="790"/>
          <ac:spMkLst>
            <pc:docMk/>
            <pc:sldMk cId="1604300621" sldId="814"/>
            <ac:spMk id="110" creationId="{8E2C8B28-6C5C-4C7E-836E-195913D23D63}"/>
          </ac:spMkLst>
        </pc:spChg>
        <pc:spChg chg="add mod">
          <ac:chgData name="Ragnhild Halvorsrud" userId="917ea340-fd63-490f-a7db-68428d24cf32" providerId="ADAL" clId="{3F26B701-AADC-4668-AAA4-FB7BA2B947B1}" dt="2020-06-19T17:20:47.290" v="16782" actId="790"/>
          <ac:spMkLst>
            <pc:docMk/>
            <pc:sldMk cId="1604300621" sldId="814"/>
            <ac:spMk id="114" creationId="{87E43D54-E1F5-4014-8665-2F247ADCFFAC}"/>
          </ac:spMkLst>
        </pc:spChg>
        <pc:spChg chg="add mod">
          <ac:chgData name="Ragnhild Halvorsrud" userId="917ea340-fd63-490f-a7db-68428d24cf32" providerId="ADAL" clId="{3F26B701-AADC-4668-AAA4-FB7BA2B947B1}" dt="2020-06-19T17:20:47.292" v="16783" actId="790"/>
          <ac:spMkLst>
            <pc:docMk/>
            <pc:sldMk cId="1604300621" sldId="814"/>
            <ac:spMk id="115" creationId="{E0524BFC-7AEB-41B0-999B-7FC7315935EF}"/>
          </ac:spMkLst>
        </pc:spChg>
        <pc:spChg chg="add mod">
          <ac:chgData name="Ragnhild Halvorsrud" userId="917ea340-fd63-490f-a7db-68428d24cf32" providerId="ADAL" clId="{3F26B701-AADC-4668-AAA4-FB7BA2B947B1}" dt="2020-06-19T17:20:47.293" v="16784" actId="790"/>
          <ac:spMkLst>
            <pc:docMk/>
            <pc:sldMk cId="1604300621" sldId="814"/>
            <ac:spMk id="122" creationId="{38644A66-4233-4B6E-B43E-21A9A15970D8}"/>
          </ac:spMkLst>
        </pc:spChg>
        <pc:spChg chg="add mod">
          <ac:chgData name="Ragnhild Halvorsrud" userId="917ea340-fd63-490f-a7db-68428d24cf32" providerId="ADAL" clId="{3F26B701-AADC-4668-AAA4-FB7BA2B947B1}" dt="2020-06-19T17:20:47.295" v="16785" actId="790"/>
          <ac:spMkLst>
            <pc:docMk/>
            <pc:sldMk cId="1604300621" sldId="814"/>
            <ac:spMk id="124" creationId="{74B24BBC-1913-4203-A974-D4E8AEA14376}"/>
          </ac:spMkLst>
        </pc:spChg>
        <pc:spChg chg="add mod">
          <ac:chgData name="Ragnhild Halvorsrud" userId="917ea340-fd63-490f-a7db-68428d24cf32" providerId="ADAL" clId="{3F26B701-AADC-4668-AAA4-FB7BA2B947B1}" dt="2020-06-19T17:20:47.298" v="16786" actId="790"/>
          <ac:spMkLst>
            <pc:docMk/>
            <pc:sldMk cId="1604300621" sldId="814"/>
            <ac:spMk id="125" creationId="{3EBF19EE-2F3F-4E80-9E3D-D65E80823C2B}"/>
          </ac:spMkLst>
        </pc:spChg>
        <pc:spChg chg="add mod">
          <ac:chgData name="Ragnhild Halvorsrud" userId="917ea340-fd63-490f-a7db-68428d24cf32" providerId="ADAL" clId="{3F26B701-AADC-4668-AAA4-FB7BA2B947B1}" dt="2020-06-19T17:20:47.300" v="16787" actId="790"/>
          <ac:spMkLst>
            <pc:docMk/>
            <pc:sldMk cId="1604300621" sldId="814"/>
            <ac:spMk id="127" creationId="{6250F928-663E-4723-9CE1-7B9A8F27F3BF}"/>
          </ac:spMkLst>
        </pc:spChg>
        <pc:spChg chg="add mod">
          <ac:chgData name="Ragnhild Halvorsrud" userId="917ea340-fd63-490f-a7db-68428d24cf32" providerId="ADAL" clId="{3F26B701-AADC-4668-AAA4-FB7BA2B947B1}" dt="2020-06-19T17:20:47.301" v="16788" actId="790"/>
          <ac:spMkLst>
            <pc:docMk/>
            <pc:sldMk cId="1604300621" sldId="814"/>
            <ac:spMk id="130" creationId="{49FC8F14-0FC7-4365-9BB1-FC6B4DAD504F}"/>
          </ac:spMkLst>
        </pc:spChg>
        <pc:spChg chg="add mod">
          <ac:chgData name="Ragnhild Halvorsrud" userId="917ea340-fd63-490f-a7db-68428d24cf32" providerId="ADAL" clId="{3F26B701-AADC-4668-AAA4-FB7BA2B947B1}" dt="2020-06-19T17:20:47.303" v="16789" actId="790"/>
          <ac:spMkLst>
            <pc:docMk/>
            <pc:sldMk cId="1604300621" sldId="814"/>
            <ac:spMk id="132" creationId="{96C2E334-FA43-4F53-AA6A-DCB3284C1012}"/>
          </ac:spMkLst>
        </pc:spChg>
        <pc:spChg chg="add mod">
          <ac:chgData name="Ragnhild Halvorsrud" userId="917ea340-fd63-490f-a7db-68428d24cf32" providerId="ADAL" clId="{3F26B701-AADC-4668-AAA4-FB7BA2B947B1}" dt="2020-06-19T17:20:47.305" v="16790" actId="790"/>
          <ac:spMkLst>
            <pc:docMk/>
            <pc:sldMk cId="1604300621" sldId="814"/>
            <ac:spMk id="133" creationId="{8B4700BC-F134-4F42-BF30-F5722B656435}"/>
          </ac:spMkLst>
        </pc:spChg>
        <pc:spChg chg="add mod">
          <ac:chgData name="Ragnhild Halvorsrud" userId="917ea340-fd63-490f-a7db-68428d24cf32" providerId="ADAL" clId="{3F26B701-AADC-4668-AAA4-FB7BA2B947B1}" dt="2020-06-19T17:20:47.306" v="16791" actId="790"/>
          <ac:spMkLst>
            <pc:docMk/>
            <pc:sldMk cId="1604300621" sldId="814"/>
            <ac:spMk id="134" creationId="{D8FDFF00-5523-460B-8AB5-D37106889482}"/>
          </ac:spMkLst>
        </pc:spChg>
        <pc:spChg chg="add mod">
          <ac:chgData name="Ragnhild Halvorsrud" userId="917ea340-fd63-490f-a7db-68428d24cf32" providerId="ADAL" clId="{3F26B701-AADC-4668-AAA4-FB7BA2B947B1}" dt="2020-06-19T17:20:47.308" v="16792" actId="790"/>
          <ac:spMkLst>
            <pc:docMk/>
            <pc:sldMk cId="1604300621" sldId="814"/>
            <ac:spMk id="136" creationId="{EF93091F-7D05-46B1-A36A-279BC1A05476}"/>
          </ac:spMkLst>
        </pc:spChg>
        <pc:spChg chg="add mod">
          <ac:chgData name="Ragnhild Halvorsrud" userId="917ea340-fd63-490f-a7db-68428d24cf32" providerId="ADAL" clId="{3F26B701-AADC-4668-AAA4-FB7BA2B947B1}" dt="2020-06-19T17:20:47.310" v="16793" actId="790"/>
          <ac:spMkLst>
            <pc:docMk/>
            <pc:sldMk cId="1604300621" sldId="814"/>
            <ac:spMk id="137" creationId="{1F8DE400-0CD3-4261-ACDB-EC5E42FF8BAF}"/>
          </ac:spMkLst>
        </pc:spChg>
        <pc:spChg chg="add mod">
          <ac:chgData name="Ragnhild Halvorsrud" userId="917ea340-fd63-490f-a7db-68428d24cf32" providerId="ADAL" clId="{3F26B701-AADC-4668-AAA4-FB7BA2B947B1}" dt="2020-06-19T17:20:47.312" v="16794" actId="790"/>
          <ac:spMkLst>
            <pc:docMk/>
            <pc:sldMk cId="1604300621" sldId="814"/>
            <ac:spMk id="138" creationId="{94D2F6A3-9C8B-4AFD-920E-86F62ABEE8C0}"/>
          </ac:spMkLst>
        </pc:spChg>
        <pc:spChg chg="add mod">
          <ac:chgData name="Ragnhild Halvorsrud" userId="917ea340-fd63-490f-a7db-68428d24cf32" providerId="ADAL" clId="{3F26B701-AADC-4668-AAA4-FB7BA2B947B1}" dt="2020-06-19T17:20:47.314" v="16795" actId="790"/>
          <ac:spMkLst>
            <pc:docMk/>
            <pc:sldMk cId="1604300621" sldId="814"/>
            <ac:spMk id="139" creationId="{C9DEEFC9-BD91-46AC-B517-C5F242163BDC}"/>
          </ac:spMkLst>
        </pc:spChg>
        <pc:spChg chg="add mod">
          <ac:chgData name="Ragnhild Halvorsrud" userId="917ea340-fd63-490f-a7db-68428d24cf32" providerId="ADAL" clId="{3F26B701-AADC-4668-AAA4-FB7BA2B947B1}" dt="2020-06-19T17:20:47.316" v="16796" actId="790"/>
          <ac:spMkLst>
            <pc:docMk/>
            <pc:sldMk cId="1604300621" sldId="814"/>
            <ac:spMk id="140" creationId="{F2DA1193-5B37-44C6-B323-02D0C4CD0162}"/>
          </ac:spMkLst>
        </pc:spChg>
        <pc:spChg chg="add mod">
          <ac:chgData name="Ragnhild Halvorsrud" userId="917ea340-fd63-490f-a7db-68428d24cf32" providerId="ADAL" clId="{3F26B701-AADC-4668-AAA4-FB7BA2B947B1}" dt="2020-06-19T17:20:47.318" v="16797" actId="790"/>
          <ac:spMkLst>
            <pc:docMk/>
            <pc:sldMk cId="1604300621" sldId="814"/>
            <ac:spMk id="141" creationId="{7C734440-3788-473C-ABD0-95931ED9B4B8}"/>
          </ac:spMkLst>
        </pc:spChg>
        <pc:spChg chg="add mod">
          <ac:chgData name="Ragnhild Halvorsrud" userId="917ea340-fd63-490f-a7db-68428d24cf32" providerId="ADAL" clId="{3F26B701-AADC-4668-AAA4-FB7BA2B947B1}" dt="2020-06-19T17:20:47.319" v="16798" actId="790"/>
          <ac:spMkLst>
            <pc:docMk/>
            <pc:sldMk cId="1604300621" sldId="814"/>
            <ac:spMk id="142" creationId="{101E6771-EA55-4892-B92E-253CFB91FF7C}"/>
          </ac:spMkLst>
        </pc:spChg>
        <pc:spChg chg="add mod">
          <ac:chgData name="Ragnhild Halvorsrud" userId="917ea340-fd63-490f-a7db-68428d24cf32" providerId="ADAL" clId="{3F26B701-AADC-4668-AAA4-FB7BA2B947B1}" dt="2020-06-19T17:20:47.321" v="16799" actId="790"/>
          <ac:spMkLst>
            <pc:docMk/>
            <pc:sldMk cId="1604300621" sldId="814"/>
            <ac:spMk id="143" creationId="{886F0F15-4E10-46C0-A9EE-A6AB58321529}"/>
          </ac:spMkLst>
        </pc:spChg>
        <pc:spChg chg="add mod">
          <ac:chgData name="Ragnhild Halvorsrud" userId="917ea340-fd63-490f-a7db-68428d24cf32" providerId="ADAL" clId="{3F26B701-AADC-4668-AAA4-FB7BA2B947B1}" dt="2020-06-19T17:20:47.323" v="16800"/>
          <ac:spMkLst>
            <pc:docMk/>
            <pc:sldMk cId="1604300621" sldId="814"/>
            <ac:spMk id="146" creationId="{BFF13D39-7BF7-4873-AD7C-8F32195C7342}"/>
          </ac:spMkLst>
        </pc:spChg>
        <pc:spChg chg="add mod">
          <ac:chgData name="Ragnhild Halvorsrud" userId="917ea340-fd63-490f-a7db-68428d24cf32" providerId="ADAL" clId="{3F26B701-AADC-4668-AAA4-FB7BA2B947B1}" dt="2020-06-19T17:20:47.324" v="16801"/>
          <ac:spMkLst>
            <pc:docMk/>
            <pc:sldMk cId="1604300621" sldId="814"/>
            <ac:spMk id="148" creationId="{950F163E-C14B-4E53-A9C6-8F26804E7916}"/>
          </ac:spMkLst>
        </pc:spChg>
        <pc:spChg chg="add mod">
          <ac:chgData name="Ragnhild Halvorsrud" userId="917ea340-fd63-490f-a7db-68428d24cf32" providerId="ADAL" clId="{3F26B701-AADC-4668-AAA4-FB7BA2B947B1}" dt="2020-06-19T17:20:47.325" v="16802"/>
          <ac:spMkLst>
            <pc:docMk/>
            <pc:sldMk cId="1604300621" sldId="814"/>
            <ac:spMk id="149" creationId="{29A828E3-3252-46EC-A0E5-E477AD77E3DA}"/>
          </ac:spMkLst>
        </pc:spChg>
        <pc:spChg chg="add mod">
          <ac:chgData name="Ragnhild Halvorsrud" userId="917ea340-fd63-490f-a7db-68428d24cf32" providerId="ADAL" clId="{3F26B701-AADC-4668-AAA4-FB7BA2B947B1}" dt="2020-06-19T17:20:47.326" v="16803"/>
          <ac:spMkLst>
            <pc:docMk/>
            <pc:sldMk cId="1604300621" sldId="814"/>
            <ac:spMk id="153" creationId="{9CC3FFA5-5940-4E11-9166-895C9C364D94}"/>
          </ac:spMkLst>
        </pc:spChg>
        <pc:picChg chg="add del mod">
          <ac:chgData name="Ragnhild Halvorsrud" userId="917ea340-fd63-490f-a7db-68428d24cf32" providerId="ADAL" clId="{3F26B701-AADC-4668-AAA4-FB7BA2B947B1}" dt="2020-06-19T12:50:45.915" v="10871"/>
          <ac:picMkLst>
            <pc:docMk/>
            <pc:sldMk cId="1604300621" sldId="814"/>
            <ac:picMk id="16" creationId="{9214B898-EF04-4666-8AB7-1A71D1309725}"/>
          </ac:picMkLst>
        </pc:picChg>
        <pc:picChg chg="add del mod">
          <ac:chgData name="Ragnhild Halvorsrud" userId="917ea340-fd63-490f-a7db-68428d24cf32" providerId="ADAL" clId="{3F26B701-AADC-4668-AAA4-FB7BA2B947B1}" dt="2020-06-19T12:50:45.915" v="10871"/>
          <ac:picMkLst>
            <pc:docMk/>
            <pc:sldMk cId="1604300621" sldId="814"/>
            <ac:picMk id="17" creationId="{D4C294BC-1F31-4C03-B403-8A5C32B31F78}"/>
          </ac:picMkLst>
        </pc:picChg>
        <pc:picChg chg="add del mod">
          <ac:chgData name="Ragnhild Halvorsrud" userId="917ea340-fd63-490f-a7db-68428d24cf32" providerId="ADAL" clId="{3F26B701-AADC-4668-AAA4-FB7BA2B947B1}" dt="2020-06-19T12:50:45.915" v="10871"/>
          <ac:picMkLst>
            <pc:docMk/>
            <pc:sldMk cId="1604300621" sldId="814"/>
            <ac:picMk id="20" creationId="{F15E4A38-76EA-41E1-B392-22E3C92459B9}"/>
          </ac:picMkLst>
        </pc:picChg>
        <pc:picChg chg="add del mod">
          <ac:chgData name="Ragnhild Halvorsrud" userId="917ea340-fd63-490f-a7db-68428d24cf32" providerId="ADAL" clId="{3F26B701-AADC-4668-AAA4-FB7BA2B947B1}" dt="2020-06-19T12:50:45.915" v="10871"/>
          <ac:picMkLst>
            <pc:docMk/>
            <pc:sldMk cId="1604300621" sldId="814"/>
            <ac:picMk id="25" creationId="{AE7CFF67-EB2E-4A51-BAC7-5DB69D93A1E3}"/>
          </ac:picMkLst>
        </pc:picChg>
        <pc:picChg chg="add del mod">
          <ac:chgData name="Ragnhild Halvorsrud" userId="917ea340-fd63-490f-a7db-68428d24cf32" providerId="ADAL" clId="{3F26B701-AADC-4668-AAA4-FB7BA2B947B1}" dt="2020-06-19T12:50:45.915" v="10871"/>
          <ac:picMkLst>
            <pc:docMk/>
            <pc:sldMk cId="1604300621" sldId="814"/>
            <ac:picMk id="26" creationId="{C384E7EF-ED92-4784-9BD4-28BB9F59B484}"/>
          </ac:picMkLst>
        </pc:picChg>
        <pc:picChg chg="add del mod">
          <ac:chgData name="Ragnhild Halvorsrud" userId="917ea340-fd63-490f-a7db-68428d24cf32" providerId="ADAL" clId="{3F26B701-AADC-4668-AAA4-FB7BA2B947B1}" dt="2020-06-19T12:50:45.915" v="10871"/>
          <ac:picMkLst>
            <pc:docMk/>
            <pc:sldMk cId="1604300621" sldId="814"/>
            <ac:picMk id="29" creationId="{E6FD7E37-FD21-4897-850C-3FECA81C7E93}"/>
          </ac:picMkLst>
        </pc:picChg>
        <pc:picChg chg="add del mod">
          <ac:chgData name="Ragnhild Halvorsrud" userId="917ea340-fd63-490f-a7db-68428d24cf32" providerId="ADAL" clId="{3F26B701-AADC-4668-AAA4-FB7BA2B947B1}" dt="2020-06-19T12:50:45.915" v="10871"/>
          <ac:picMkLst>
            <pc:docMk/>
            <pc:sldMk cId="1604300621" sldId="814"/>
            <ac:picMk id="37" creationId="{491ED6D6-183F-47B8-9D36-0B555FA32D48}"/>
          </ac:picMkLst>
        </pc:picChg>
        <pc:picChg chg="add del mod">
          <ac:chgData name="Ragnhild Halvorsrud" userId="917ea340-fd63-490f-a7db-68428d24cf32" providerId="ADAL" clId="{3F26B701-AADC-4668-AAA4-FB7BA2B947B1}" dt="2020-06-19T12:50:45.915" v="10871"/>
          <ac:picMkLst>
            <pc:docMk/>
            <pc:sldMk cId="1604300621" sldId="814"/>
            <ac:picMk id="38" creationId="{FAAFC090-0036-418F-86B9-8A069B9A32E6}"/>
          </ac:picMkLst>
        </pc:picChg>
        <pc:picChg chg="add del mod">
          <ac:chgData name="Ragnhild Halvorsrud" userId="917ea340-fd63-490f-a7db-68428d24cf32" providerId="ADAL" clId="{3F26B701-AADC-4668-AAA4-FB7BA2B947B1}" dt="2020-06-19T12:50:45.915" v="10871"/>
          <ac:picMkLst>
            <pc:docMk/>
            <pc:sldMk cId="1604300621" sldId="814"/>
            <ac:picMk id="42" creationId="{CB99D5C0-8E59-4031-AC40-D9D715896697}"/>
          </ac:picMkLst>
        </pc:picChg>
        <pc:picChg chg="add del mod">
          <ac:chgData name="Ragnhild Halvorsrud" userId="917ea340-fd63-490f-a7db-68428d24cf32" providerId="ADAL" clId="{3F26B701-AADC-4668-AAA4-FB7BA2B947B1}" dt="2020-06-19T12:50:45.915" v="10871"/>
          <ac:picMkLst>
            <pc:docMk/>
            <pc:sldMk cId="1604300621" sldId="814"/>
            <ac:picMk id="43" creationId="{65881FA0-B689-4604-AC47-B6038F4C6E32}"/>
          </ac:picMkLst>
        </pc:picChg>
        <pc:picChg chg="add del mod">
          <ac:chgData name="Ragnhild Halvorsrud" userId="917ea340-fd63-490f-a7db-68428d24cf32" providerId="ADAL" clId="{3F26B701-AADC-4668-AAA4-FB7BA2B947B1}" dt="2020-06-19T12:50:45.915" v="10871"/>
          <ac:picMkLst>
            <pc:docMk/>
            <pc:sldMk cId="1604300621" sldId="814"/>
            <ac:picMk id="46" creationId="{BA9C56B7-44E0-4522-AD53-9BBF44D4A8A4}"/>
          </ac:picMkLst>
        </pc:picChg>
        <pc:picChg chg="add del mod">
          <ac:chgData name="Ragnhild Halvorsrud" userId="917ea340-fd63-490f-a7db-68428d24cf32" providerId="ADAL" clId="{3F26B701-AADC-4668-AAA4-FB7BA2B947B1}" dt="2020-06-19T12:50:45.915" v="10871"/>
          <ac:picMkLst>
            <pc:docMk/>
            <pc:sldMk cId="1604300621" sldId="814"/>
            <ac:picMk id="47" creationId="{BE30CE54-9F96-4DA1-9052-9799ADD86937}"/>
          </ac:picMkLst>
        </pc:picChg>
        <pc:picChg chg="add del mod">
          <ac:chgData name="Ragnhild Halvorsrud" userId="917ea340-fd63-490f-a7db-68428d24cf32" providerId="ADAL" clId="{3F26B701-AADC-4668-AAA4-FB7BA2B947B1}" dt="2020-06-19T12:50:45.915" v="10871"/>
          <ac:picMkLst>
            <pc:docMk/>
            <pc:sldMk cId="1604300621" sldId="814"/>
            <ac:picMk id="49" creationId="{4A07A6E9-45A6-4BD8-9B65-F421DC888D89}"/>
          </ac:picMkLst>
        </pc:picChg>
        <pc:picChg chg="add del mod">
          <ac:chgData name="Ragnhild Halvorsrud" userId="917ea340-fd63-490f-a7db-68428d24cf32" providerId="ADAL" clId="{3F26B701-AADC-4668-AAA4-FB7BA2B947B1}" dt="2020-06-19T12:50:45.915" v="10871"/>
          <ac:picMkLst>
            <pc:docMk/>
            <pc:sldMk cId="1604300621" sldId="814"/>
            <ac:picMk id="50" creationId="{B35E1BA4-B6AC-4E1F-BD2B-45F2490AA925}"/>
          </ac:picMkLst>
        </pc:picChg>
        <pc:picChg chg="add del mod">
          <ac:chgData name="Ragnhild Halvorsrud" userId="917ea340-fd63-490f-a7db-68428d24cf32" providerId="ADAL" clId="{3F26B701-AADC-4668-AAA4-FB7BA2B947B1}" dt="2020-06-19T12:50:45.915" v="10871"/>
          <ac:picMkLst>
            <pc:docMk/>
            <pc:sldMk cId="1604300621" sldId="814"/>
            <ac:picMk id="58" creationId="{3ADA9A9F-D5CD-4174-90A3-77EC80E5AB89}"/>
          </ac:picMkLst>
        </pc:picChg>
        <pc:picChg chg="add del mod">
          <ac:chgData name="Ragnhild Halvorsrud" userId="917ea340-fd63-490f-a7db-68428d24cf32" providerId="ADAL" clId="{3F26B701-AADC-4668-AAA4-FB7BA2B947B1}" dt="2020-06-19T12:50:45.915" v="10871"/>
          <ac:picMkLst>
            <pc:docMk/>
            <pc:sldMk cId="1604300621" sldId="814"/>
            <ac:picMk id="59" creationId="{FDFF4343-C448-4721-BCB5-1E3BCB61D3C9}"/>
          </ac:picMkLst>
        </pc:picChg>
        <pc:picChg chg="add del mod">
          <ac:chgData name="Ragnhild Halvorsrud" userId="917ea340-fd63-490f-a7db-68428d24cf32" providerId="ADAL" clId="{3F26B701-AADC-4668-AAA4-FB7BA2B947B1}" dt="2020-06-19T12:50:45.915" v="10871"/>
          <ac:picMkLst>
            <pc:docMk/>
            <pc:sldMk cId="1604300621" sldId="814"/>
            <ac:picMk id="61" creationId="{CDFACA5A-91B3-43E7-9680-B3F06A035B98}"/>
          </ac:picMkLst>
        </pc:picChg>
        <pc:picChg chg="add del mod">
          <ac:chgData name="Ragnhild Halvorsrud" userId="917ea340-fd63-490f-a7db-68428d24cf32" providerId="ADAL" clId="{3F26B701-AADC-4668-AAA4-FB7BA2B947B1}" dt="2020-06-19T12:50:45.915" v="10871"/>
          <ac:picMkLst>
            <pc:docMk/>
            <pc:sldMk cId="1604300621" sldId="814"/>
            <ac:picMk id="65" creationId="{1677DCE5-B0C5-4EED-A7F3-4F403CD57253}"/>
          </ac:picMkLst>
        </pc:picChg>
        <pc:picChg chg="add mod">
          <ac:chgData name="Ragnhild Halvorsrud" userId="917ea340-fd63-490f-a7db-68428d24cf32" providerId="ADAL" clId="{3F26B701-AADC-4668-AAA4-FB7BA2B947B1}" dt="2020-06-19T16:21:55.344" v="11553" actId="1037"/>
          <ac:picMkLst>
            <pc:docMk/>
            <pc:sldMk cId="1604300621" sldId="814"/>
            <ac:picMk id="86" creationId="{EBD15CA1-8182-4436-BD56-C4FB49E03995}"/>
          </ac:picMkLst>
        </pc:picChg>
        <pc:picChg chg="add mod">
          <ac:chgData name="Ragnhild Halvorsrud" userId="917ea340-fd63-490f-a7db-68428d24cf32" providerId="ADAL" clId="{3F26B701-AADC-4668-AAA4-FB7BA2B947B1}" dt="2020-06-19T16:21:55.344" v="11553" actId="1037"/>
          <ac:picMkLst>
            <pc:docMk/>
            <pc:sldMk cId="1604300621" sldId="814"/>
            <ac:picMk id="87" creationId="{D89C43CA-B4A3-4E5E-A41E-1BCB47376A89}"/>
          </ac:picMkLst>
        </pc:picChg>
        <pc:picChg chg="add mod">
          <ac:chgData name="Ragnhild Halvorsrud" userId="917ea340-fd63-490f-a7db-68428d24cf32" providerId="ADAL" clId="{3F26B701-AADC-4668-AAA4-FB7BA2B947B1}" dt="2020-06-19T16:21:55.344" v="11553" actId="1037"/>
          <ac:picMkLst>
            <pc:docMk/>
            <pc:sldMk cId="1604300621" sldId="814"/>
            <ac:picMk id="90" creationId="{216DE40A-7F70-423D-9930-1F5C8C5CC570}"/>
          </ac:picMkLst>
        </pc:picChg>
        <pc:picChg chg="add mod">
          <ac:chgData name="Ragnhild Halvorsrud" userId="917ea340-fd63-490f-a7db-68428d24cf32" providerId="ADAL" clId="{3F26B701-AADC-4668-AAA4-FB7BA2B947B1}" dt="2020-06-19T16:21:55.344" v="11553" actId="1037"/>
          <ac:picMkLst>
            <pc:docMk/>
            <pc:sldMk cId="1604300621" sldId="814"/>
            <ac:picMk id="95" creationId="{36354682-A0E8-4170-8FD8-51A2237EE281}"/>
          </ac:picMkLst>
        </pc:picChg>
        <pc:picChg chg="add mod">
          <ac:chgData name="Ragnhild Halvorsrud" userId="917ea340-fd63-490f-a7db-68428d24cf32" providerId="ADAL" clId="{3F26B701-AADC-4668-AAA4-FB7BA2B947B1}" dt="2020-06-19T16:21:55.344" v="11553" actId="1037"/>
          <ac:picMkLst>
            <pc:docMk/>
            <pc:sldMk cId="1604300621" sldId="814"/>
            <ac:picMk id="96" creationId="{1AFA4AF7-F7D3-4777-9A46-E293D8F41EBB}"/>
          </ac:picMkLst>
        </pc:picChg>
        <pc:picChg chg="add mod">
          <ac:chgData name="Ragnhild Halvorsrud" userId="917ea340-fd63-490f-a7db-68428d24cf32" providerId="ADAL" clId="{3F26B701-AADC-4668-AAA4-FB7BA2B947B1}" dt="2020-06-19T16:21:55.344" v="11553" actId="1037"/>
          <ac:picMkLst>
            <pc:docMk/>
            <pc:sldMk cId="1604300621" sldId="814"/>
            <ac:picMk id="99" creationId="{B4FC7F52-4245-4A74-84E9-3E05B47B77BF}"/>
          </ac:picMkLst>
        </pc:picChg>
        <pc:picChg chg="add mod">
          <ac:chgData name="Ragnhild Halvorsrud" userId="917ea340-fd63-490f-a7db-68428d24cf32" providerId="ADAL" clId="{3F26B701-AADC-4668-AAA4-FB7BA2B947B1}" dt="2020-06-19T16:21:55.344" v="11553" actId="1037"/>
          <ac:picMkLst>
            <pc:docMk/>
            <pc:sldMk cId="1604300621" sldId="814"/>
            <ac:picMk id="107" creationId="{E8C78931-8654-4A07-B337-426F58E4F835}"/>
          </ac:picMkLst>
        </pc:picChg>
        <pc:picChg chg="add mod">
          <ac:chgData name="Ragnhild Halvorsrud" userId="917ea340-fd63-490f-a7db-68428d24cf32" providerId="ADAL" clId="{3F26B701-AADC-4668-AAA4-FB7BA2B947B1}" dt="2020-06-19T16:21:55.344" v="11553" actId="1037"/>
          <ac:picMkLst>
            <pc:docMk/>
            <pc:sldMk cId="1604300621" sldId="814"/>
            <ac:picMk id="108" creationId="{5AC34F03-6E5D-4FAF-A13F-14652D7BC357}"/>
          </ac:picMkLst>
        </pc:picChg>
        <pc:picChg chg="add mod">
          <ac:chgData name="Ragnhild Halvorsrud" userId="917ea340-fd63-490f-a7db-68428d24cf32" providerId="ADAL" clId="{3F26B701-AADC-4668-AAA4-FB7BA2B947B1}" dt="2020-06-19T16:21:55.344" v="11553" actId="1037"/>
          <ac:picMkLst>
            <pc:docMk/>
            <pc:sldMk cId="1604300621" sldId="814"/>
            <ac:picMk id="112" creationId="{94ED8962-7170-4A09-B257-4EDC10C73701}"/>
          </ac:picMkLst>
        </pc:picChg>
        <pc:picChg chg="add mod">
          <ac:chgData name="Ragnhild Halvorsrud" userId="917ea340-fd63-490f-a7db-68428d24cf32" providerId="ADAL" clId="{3F26B701-AADC-4668-AAA4-FB7BA2B947B1}" dt="2020-06-19T16:21:55.344" v="11553" actId="1037"/>
          <ac:picMkLst>
            <pc:docMk/>
            <pc:sldMk cId="1604300621" sldId="814"/>
            <ac:picMk id="113" creationId="{3B4908ED-FF00-4225-AA19-3A625A72E416}"/>
          </ac:picMkLst>
        </pc:picChg>
        <pc:picChg chg="add mod">
          <ac:chgData name="Ragnhild Halvorsrud" userId="917ea340-fd63-490f-a7db-68428d24cf32" providerId="ADAL" clId="{3F26B701-AADC-4668-AAA4-FB7BA2B947B1}" dt="2020-06-19T16:21:55.344" v="11553" actId="1037"/>
          <ac:picMkLst>
            <pc:docMk/>
            <pc:sldMk cId="1604300621" sldId="814"/>
            <ac:picMk id="116" creationId="{D2C04EED-C708-452A-8F15-B0A0FEF1AEBA}"/>
          </ac:picMkLst>
        </pc:picChg>
        <pc:picChg chg="add mod">
          <ac:chgData name="Ragnhild Halvorsrud" userId="917ea340-fd63-490f-a7db-68428d24cf32" providerId="ADAL" clId="{3F26B701-AADC-4668-AAA4-FB7BA2B947B1}" dt="2020-06-19T16:21:55.344" v="11553" actId="1037"/>
          <ac:picMkLst>
            <pc:docMk/>
            <pc:sldMk cId="1604300621" sldId="814"/>
            <ac:picMk id="117" creationId="{59C99374-F037-4C2D-877C-6CAA70479F61}"/>
          </ac:picMkLst>
        </pc:picChg>
        <pc:picChg chg="add mod">
          <ac:chgData name="Ragnhild Halvorsrud" userId="917ea340-fd63-490f-a7db-68428d24cf32" providerId="ADAL" clId="{3F26B701-AADC-4668-AAA4-FB7BA2B947B1}" dt="2020-06-19T16:21:55.344" v="11553" actId="1037"/>
          <ac:picMkLst>
            <pc:docMk/>
            <pc:sldMk cId="1604300621" sldId="814"/>
            <ac:picMk id="119" creationId="{0E2262D4-C253-4866-96D0-CDE3275CCA6D}"/>
          </ac:picMkLst>
        </pc:picChg>
        <pc:picChg chg="add mod">
          <ac:chgData name="Ragnhild Halvorsrud" userId="917ea340-fd63-490f-a7db-68428d24cf32" providerId="ADAL" clId="{3F26B701-AADC-4668-AAA4-FB7BA2B947B1}" dt="2020-06-19T16:21:55.344" v="11553" actId="1037"/>
          <ac:picMkLst>
            <pc:docMk/>
            <pc:sldMk cId="1604300621" sldId="814"/>
            <ac:picMk id="120" creationId="{F9E217D3-4863-46AF-9C4C-8D94394D9C90}"/>
          </ac:picMkLst>
        </pc:picChg>
        <pc:picChg chg="add mod">
          <ac:chgData name="Ragnhild Halvorsrud" userId="917ea340-fd63-490f-a7db-68428d24cf32" providerId="ADAL" clId="{3F26B701-AADC-4668-AAA4-FB7BA2B947B1}" dt="2020-06-19T16:21:55.344" v="11553" actId="1037"/>
          <ac:picMkLst>
            <pc:docMk/>
            <pc:sldMk cId="1604300621" sldId="814"/>
            <ac:picMk id="128" creationId="{ACBAA7FB-5DD3-45DC-9668-0C9DCB7BE3BA}"/>
          </ac:picMkLst>
        </pc:picChg>
        <pc:picChg chg="add mod">
          <ac:chgData name="Ragnhild Halvorsrud" userId="917ea340-fd63-490f-a7db-68428d24cf32" providerId="ADAL" clId="{3F26B701-AADC-4668-AAA4-FB7BA2B947B1}" dt="2020-06-19T16:21:55.344" v="11553" actId="1037"/>
          <ac:picMkLst>
            <pc:docMk/>
            <pc:sldMk cId="1604300621" sldId="814"/>
            <ac:picMk id="129" creationId="{31F4BF54-FE99-4F03-AAF6-958DB508E845}"/>
          </ac:picMkLst>
        </pc:picChg>
        <pc:picChg chg="add mod">
          <ac:chgData name="Ragnhild Halvorsrud" userId="917ea340-fd63-490f-a7db-68428d24cf32" providerId="ADAL" clId="{3F26B701-AADC-4668-AAA4-FB7BA2B947B1}" dt="2020-06-19T16:21:55.344" v="11553" actId="1037"/>
          <ac:picMkLst>
            <pc:docMk/>
            <pc:sldMk cId="1604300621" sldId="814"/>
            <ac:picMk id="131" creationId="{E4510BE1-2FC7-44AD-AC5D-AAC136EDBFCE}"/>
          </ac:picMkLst>
        </pc:picChg>
        <pc:picChg chg="add mod">
          <ac:chgData name="Ragnhild Halvorsrud" userId="917ea340-fd63-490f-a7db-68428d24cf32" providerId="ADAL" clId="{3F26B701-AADC-4668-AAA4-FB7BA2B947B1}" dt="2020-06-19T16:21:55.344" v="11553" actId="1037"/>
          <ac:picMkLst>
            <pc:docMk/>
            <pc:sldMk cId="1604300621" sldId="814"/>
            <ac:picMk id="135" creationId="{7DB15841-2415-485E-9F5B-A8FA4E34028B}"/>
          </ac:picMkLst>
        </pc:picChg>
        <pc:picChg chg="add mod">
          <ac:chgData name="Ragnhild Halvorsrud" userId="917ea340-fd63-490f-a7db-68428d24cf32" providerId="ADAL" clId="{3F26B701-AADC-4668-AAA4-FB7BA2B947B1}" dt="2020-06-19T16:29:37.303" v="11861" actId="1076"/>
          <ac:picMkLst>
            <pc:docMk/>
            <pc:sldMk cId="1604300621" sldId="814"/>
            <ac:picMk id="147" creationId="{08D88A81-FF8F-4C08-B202-DFCE30FB8E5C}"/>
          </ac:picMkLst>
        </pc:picChg>
        <pc:picChg chg="add del mod">
          <ac:chgData name="Ragnhild Halvorsrud" userId="917ea340-fd63-490f-a7db-68428d24cf32" providerId="ADAL" clId="{3F26B701-AADC-4668-AAA4-FB7BA2B947B1}" dt="2020-06-19T16:28:57.078" v="11855" actId="478"/>
          <ac:picMkLst>
            <pc:docMk/>
            <pc:sldMk cId="1604300621" sldId="814"/>
            <ac:picMk id="154" creationId="{3020AFDA-5C54-42A8-BD9C-653CDC34FC6F}"/>
          </ac:picMkLst>
        </pc:picChg>
        <pc:picChg chg="add mod">
          <ac:chgData name="Ragnhild Halvorsrud" userId="917ea340-fd63-490f-a7db-68428d24cf32" providerId="ADAL" clId="{3F26B701-AADC-4668-AAA4-FB7BA2B947B1}" dt="2020-06-19T16:29:45.119" v="11863" actId="1076"/>
          <ac:picMkLst>
            <pc:docMk/>
            <pc:sldMk cId="1604300621" sldId="814"/>
            <ac:picMk id="155" creationId="{A46C9C40-F583-4FEB-A11C-8171C1BD2194}"/>
          </ac:picMkLst>
        </pc:picChg>
        <pc:cxnChg chg="add del mod">
          <ac:chgData name="Ragnhild Halvorsrud" userId="917ea340-fd63-490f-a7db-68428d24cf32" providerId="ADAL" clId="{3F26B701-AADC-4668-AAA4-FB7BA2B947B1}" dt="2020-06-19T12:50:45.915" v="10871"/>
          <ac:cxnSpMkLst>
            <pc:docMk/>
            <pc:sldMk cId="1604300621" sldId="814"/>
            <ac:cxnSpMk id="4" creationId="{DD97CD22-E543-4D7D-9795-7CFB903A50CE}"/>
          </ac:cxnSpMkLst>
        </pc:cxnChg>
        <pc:cxnChg chg="add del mod">
          <ac:chgData name="Ragnhild Halvorsrud" userId="917ea340-fd63-490f-a7db-68428d24cf32" providerId="ADAL" clId="{3F26B701-AADC-4668-AAA4-FB7BA2B947B1}" dt="2020-06-19T12:50:45.915" v="10871"/>
          <ac:cxnSpMkLst>
            <pc:docMk/>
            <pc:sldMk cId="1604300621" sldId="814"/>
            <ac:cxnSpMk id="5" creationId="{AAAF73F2-7DAD-4B29-897F-D16DFC741892}"/>
          </ac:cxnSpMkLst>
        </pc:cxnChg>
        <pc:cxnChg chg="add del mod">
          <ac:chgData name="Ragnhild Halvorsrud" userId="917ea340-fd63-490f-a7db-68428d24cf32" providerId="ADAL" clId="{3F26B701-AADC-4668-AAA4-FB7BA2B947B1}" dt="2020-06-19T12:50:45.915" v="10871"/>
          <ac:cxnSpMkLst>
            <pc:docMk/>
            <pc:sldMk cId="1604300621" sldId="814"/>
            <ac:cxnSpMk id="6" creationId="{F55B5040-43CF-48C1-9A46-42ECA33C37FE}"/>
          </ac:cxnSpMkLst>
        </pc:cxnChg>
        <pc:cxnChg chg="add del mod">
          <ac:chgData name="Ragnhild Halvorsrud" userId="917ea340-fd63-490f-a7db-68428d24cf32" providerId="ADAL" clId="{3F26B701-AADC-4668-AAA4-FB7BA2B947B1}" dt="2020-06-19T12:50:45.915" v="10871"/>
          <ac:cxnSpMkLst>
            <pc:docMk/>
            <pc:sldMk cId="1604300621" sldId="814"/>
            <ac:cxnSpMk id="7" creationId="{6E3B8DDE-00F9-448E-A10A-643949A5E498}"/>
          </ac:cxnSpMkLst>
        </pc:cxnChg>
        <pc:cxnChg chg="add del mod">
          <ac:chgData name="Ragnhild Halvorsrud" userId="917ea340-fd63-490f-a7db-68428d24cf32" providerId="ADAL" clId="{3F26B701-AADC-4668-AAA4-FB7BA2B947B1}" dt="2020-06-19T12:50:45.915" v="10871"/>
          <ac:cxnSpMkLst>
            <pc:docMk/>
            <pc:sldMk cId="1604300621" sldId="814"/>
            <ac:cxnSpMk id="8" creationId="{77EABBD0-1957-4D7F-A5DC-951B0F0D7F3D}"/>
          </ac:cxnSpMkLst>
        </pc:cxnChg>
        <pc:cxnChg chg="add del mod">
          <ac:chgData name="Ragnhild Halvorsrud" userId="917ea340-fd63-490f-a7db-68428d24cf32" providerId="ADAL" clId="{3F26B701-AADC-4668-AAA4-FB7BA2B947B1}" dt="2020-06-19T12:50:45.915" v="10871"/>
          <ac:cxnSpMkLst>
            <pc:docMk/>
            <pc:sldMk cId="1604300621" sldId="814"/>
            <ac:cxnSpMk id="21" creationId="{C0B20E74-597C-461F-9F1D-7B5B32C0167A}"/>
          </ac:cxnSpMkLst>
        </pc:cxnChg>
        <pc:cxnChg chg="add del mod">
          <ac:chgData name="Ragnhild Halvorsrud" userId="917ea340-fd63-490f-a7db-68428d24cf32" providerId="ADAL" clId="{3F26B701-AADC-4668-AAA4-FB7BA2B947B1}" dt="2020-06-19T12:50:45.915" v="10871"/>
          <ac:cxnSpMkLst>
            <pc:docMk/>
            <pc:sldMk cId="1604300621" sldId="814"/>
            <ac:cxnSpMk id="22" creationId="{42F33990-C829-4060-AD0E-8C6BB60E9556}"/>
          </ac:cxnSpMkLst>
        </pc:cxnChg>
        <pc:cxnChg chg="add del mod">
          <ac:chgData name="Ragnhild Halvorsrud" userId="917ea340-fd63-490f-a7db-68428d24cf32" providerId="ADAL" clId="{3F26B701-AADC-4668-AAA4-FB7BA2B947B1}" dt="2020-06-19T12:50:45.915" v="10871"/>
          <ac:cxnSpMkLst>
            <pc:docMk/>
            <pc:sldMk cId="1604300621" sldId="814"/>
            <ac:cxnSpMk id="36" creationId="{51B4629F-735A-4662-A9FE-CC2DD403C3AB}"/>
          </ac:cxnSpMkLst>
        </pc:cxnChg>
        <pc:cxnChg chg="add del mod">
          <ac:chgData name="Ragnhild Halvorsrud" userId="917ea340-fd63-490f-a7db-68428d24cf32" providerId="ADAL" clId="{3F26B701-AADC-4668-AAA4-FB7BA2B947B1}" dt="2020-06-19T12:50:45.915" v="10871"/>
          <ac:cxnSpMkLst>
            <pc:docMk/>
            <pc:sldMk cId="1604300621" sldId="814"/>
            <ac:cxnSpMk id="41" creationId="{78189601-B9EC-4E7B-955D-3E53F254EAE8}"/>
          </ac:cxnSpMkLst>
        </pc:cxnChg>
        <pc:cxnChg chg="add del mod">
          <ac:chgData name="Ragnhild Halvorsrud" userId="917ea340-fd63-490f-a7db-68428d24cf32" providerId="ADAL" clId="{3F26B701-AADC-4668-AAA4-FB7BA2B947B1}" dt="2020-06-19T12:50:45.915" v="10871"/>
          <ac:cxnSpMkLst>
            <pc:docMk/>
            <pc:sldMk cId="1604300621" sldId="814"/>
            <ac:cxnSpMk id="48" creationId="{3DC6D9B3-7E7F-4755-84B9-148BE233FEF3}"/>
          </ac:cxnSpMkLst>
        </pc:cxnChg>
        <pc:cxnChg chg="add del mod">
          <ac:chgData name="Ragnhild Halvorsrud" userId="917ea340-fd63-490f-a7db-68428d24cf32" providerId="ADAL" clId="{3F26B701-AADC-4668-AAA4-FB7BA2B947B1}" dt="2020-06-19T12:50:45.915" v="10871"/>
          <ac:cxnSpMkLst>
            <pc:docMk/>
            <pc:sldMk cId="1604300621" sldId="814"/>
            <ac:cxnSpMk id="51" creationId="{A1E87821-1EC8-4B9A-A668-3DA385122939}"/>
          </ac:cxnSpMkLst>
        </pc:cxnChg>
        <pc:cxnChg chg="add del mod">
          <ac:chgData name="Ragnhild Halvorsrud" userId="917ea340-fd63-490f-a7db-68428d24cf32" providerId="ADAL" clId="{3F26B701-AADC-4668-AAA4-FB7BA2B947B1}" dt="2020-06-19T12:50:45.915" v="10871"/>
          <ac:cxnSpMkLst>
            <pc:docMk/>
            <pc:sldMk cId="1604300621" sldId="814"/>
            <ac:cxnSpMk id="53" creationId="{0A3BCC99-69A5-49CA-B003-0FA7846BA4ED}"/>
          </ac:cxnSpMkLst>
        </pc:cxnChg>
        <pc:cxnChg chg="add del mod">
          <ac:chgData name="Ragnhild Halvorsrud" userId="917ea340-fd63-490f-a7db-68428d24cf32" providerId="ADAL" clId="{3F26B701-AADC-4668-AAA4-FB7BA2B947B1}" dt="2020-06-19T12:50:45.915" v="10871"/>
          <ac:cxnSpMkLst>
            <pc:docMk/>
            <pc:sldMk cId="1604300621" sldId="814"/>
            <ac:cxnSpMk id="56" creationId="{073FA76E-D8FC-491C-83EE-7D665CC8D902}"/>
          </ac:cxnSpMkLst>
        </pc:cxnChg>
        <pc:cxnChg chg="add mod">
          <ac:chgData name="Ragnhild Halvorsrud" userId="917ea340-fd63-490f-a7db-68428d24cf32" providerId="ADAL" clId="{3F26B701-AADC-4668-AAA4-FB7BA2B947B1}" dt="2020-06-19T16:21:55.344" v="11553" actId="1037"/>
          <ac:cxnSpMkLst>
            <pc:docMk/>
            <pc:sldMk cId="1604300621" sldId="814"/>
            <ac:cxnSpMk id="74" creationId="{934D9294-2C2C-4D6E-A0DC-07296DED2ED3}"/>
          </ac:cxnSpMkLst>
        </pc:cxnChg>
        <pc:cxnChg chg="add mod">
          <ac:chgData name="Ragnhild Halvorsrud" userId="917ea340-fd63-490f-a7db-68428d24cf32" providerId="ADAL" clId="{3F26B701-AADC-4668-AAA4-FB7BA2B947B1}" dt="2020-06-19T16:21:55.344" v="11553" actId="1037"/>
          <ac:cxnSpMkLst>
            <pc:docMk/>
            <pc:sldMk cId="1604300621" sldId="814"/>
            <ac:cxnSpMk id="75" creationId="{01C87275-5326-4413-86D9-5E8F55ACB547}"/>
          </ac:cxnSpMkLst>
        </pc:cxnChg>
        <pc:cxnChg chg="add mod">
          <ac:chgData name="Ragnhild Halvorsrud" userId="917ea340-fd63-490f-a7db-68428d24cf32" providerId="ADAL" clId="{3F26B701-AADC-4668-AAA4-FB7BA2B947B1}" dt="2020-06-19T16:21:55.344" v="11553" actId="1037"/>
          <ac:cxnSpMkLst>
            <pc:docMk/>
            <pc:sldMk cId="1604300621" sldId="814"/>
            <ac:cxnSpMk id="76" creationId="{F2FBD78B-CD6E-4AE5-967E-E8EB79FB76F1}"/>
          </ac:cxnSpMkLst>
        </pc:cxnChg>
        <pc:cxnChg chg="add mod">
          <ac:chgData name="Ragnhild Halvorsrud" userId="917ea340-fd63-490f-a7db-68428d24cf32" providerId="ADAL" clId="{3F26B701-AADC-4668-AAA4-FB7BA2B947B1}" dt="2020-06-19T16:21:55.344" v="11553" actId="1037"/>
          <ac:cxnSpMkLst>
            <pc:docMk/>
            <pc:sldMk cId="1604300621" sldId="814"/>
            <ac:cxnSpMk id="77" creationId="{8B1B0C68-672C-470B-970F-374FFC06B3EF}"/>
          </ac:cxnSpMkLst>
        </pc:cxnChg>
        <pc:cxnChg chg="add mod">
          <ac:chgData name="Ragnhild Halvorsrud" userId="917ea340-fd63-490f-a7db-68428d24cf32" providerId="ADAL" clId="{3F26B701-AADC-4668-AAA4-FB7BA2B947B1}" dt="2020-06-19T16:21:55.344" v="11553" actId="1037"/>
          <ac:cxnSpMkLst>
            <pc:docMk/>
            <pc:sldMk cId="1604300621" sldId="814"/>
            <ac:cxnSpMk id="78" creationId="{9A92EBF1-0754-4280-A680-3B6308C8A170}"/>
          </ac:cxnSpMkLst>
        </pc:cxnChg>
        <pc:cxnChg chg="add mod">
          <ac:chgData name="Ragnhild Halvorsrud" userId="917ea340-fd63-490f-a7db-68428d24cf32" providerId="ADAL" clId="{3F26B701-AADC-4668-AAA4-FB7BA2B947B1}" dt="2020-06-19T16:21:55.344" v="11553" actId="1037"/>
          <ac:cxnSpMkLst>
            <pc:docMk/>
            <pc:sldMk cId="1604300621" sldId="814"/>
            <ac:cxnSpMk id="91" creationId="{F569AAEF-FACA-42BB-9BAA-3C2972DFFE15}"/>
          </ac:cxnSpMkLst>
        </pc:cxnChg>
        <pc:cxnChg chg="add mod">
          <ac:chgData name="Ragnhild Halvorsrud" userId="917ea340-fd63-490f-a7db-68428d24cf32" providerId="ADAL" clId="{3F26B701-AADC-4668-AAA4-FB7BA2B947B1}" dt="2020-06-19T16:21:55.344" v="11553" actId="1037"/>
          <ac:cxnSpMkLst>
            <pc:docMk/>
            <pc:sldMk cId="1604300621" sldId="814"/>
            <ac:cxnSpMk id="92" creationId="{C474E740-8C47-4025-B77A-2E94AC2F8DEA}"/>
          </ac:cxnSpMkLst>
        </pc:cxnChg>
        <pc:cxnChg chg="add mod">
          <ac:chgData name="Ragnhild Halvorsrud" userId="917ea340-fd63-490f-a7db-68428d24cf32" providerId="ADAL" clId="{3F26B701-AADC-4668-AAA4-FB7BA2B947B1}" dt="2020-06-19T16:21:55.344" v="11553" actId="1037"/>
          <ac:cxnSpMkLst>
            <pc:docMk/>
            <pc:sldMk cId="1604300621" sldId="814"/>
            <ac:cxnSpMk id="106" creationId="{E92FC41C-A32F-4ED7-8F3C-5352F55FF7CC}"/>
          </ac:cxnSpMkLst>
        </pc:cxnChg>
        <pc:cxnChg chg="add mod">
          <ac:chgData name="Ragnhild Halvorsrud" userId="917ea340-fd63-490f-a7db-68428d24cf32" providerId="ADAL" clId="{3F26B701-AADC-4668-AAA4-FB7BA2B947B1}" dt="2020-06-19T16:21:55.344" v="11553" actId="1037"/>
          <ac:cxnSpMkLst>
            <pc:docMk/>
            <pc:sldMk cId="1604300621" sldId="814"/>
            <ac:cxnSpMk id="111" creationId="{F75BE99B-D469-4F69-9A69-53873141934E}"/>
          </ac:cxnSpMkLst>
        </pc:cxnChg>
        <pc:cxnChg chg="add mod">
          <ac:chgData name="Ragnhild Halvorsrud" userId="917ea340-fd63-490f-a7db-68428d24cf32" providerId="ADAL" clId="{3F26B701-AADC-4668-AAA4-FB7BA2B947B1}" dt="2020-06-19T16:21:55.344" v="11553" actId="1037"/>
          <ac:cxnSpMkLst>
            <pc:docMk/>
            <pc:sldMk cId="1604300621" sldId="814"/>
            <ac:cxnSpMk id="118" creationId="{14370E25-8618-4E44-BED2-F8C0C2C7A374}"/>
          </ac:cxnSpMkLst>
        </pc:cxnChg>
        <pc:cxnChg chg="add mod">
          <ac:chgData name="Ragnhild Halvorsrud" userId="917ea340-fd63-490f-a7db-68428d24cf32" providerId="ADAL" clId="{3F26B701-AADC-4668-AAA4-FB7BA2B947B1}" dt="2020-06-19T16:21:55.344" v="11553" actId="1037"/>
          <ac:cxnSpMkLst>
            <pc:docMk/>
            <pc:sldMk cId="1604300621" sldId="814"/>
            <ac:cxnSpMk id="121" creationId="{6E5CD38B-BDFB-432F-93D1-07E217ABCB32}"/>
          </ac:cxnSpMkLst>
        </pc:cxnChg>
        <pc:cxnChg chg="add mod">
          <ac:chgData name="Ragnhild Halvorsrud" userId="917ea340-fd63-490f-a7db-68428d24cf32" providerId="ADAL" clId="{3F26B701-AADC-4668-AAA4-FB7BA2B947B1}" dt="2020-06-19T16:21:55.344" v="11553" actId="1037"/>
          <ac:cxnSpMkLst>
            <pc:docMk/>
            <pc:sldMk cId="1604300621" sldId="814"/>
            <ac:cxnSpMk id="123" creationId="{06DBFA05-8161-4B5B-BB63-671E327B3543}"/>
          </ac:cxnSpMkLst>
        </pc:cxnChg>
        <pc:cxnChg chg="add mod">
          <ac:chgData name="Ragnhild Halvorsrud" userId="917ea340-fd63-490f-a7db-68428d24cf32" providerId="ADAL" clId="{3F26B701-AADC-4668-AAA4-FB7BA2B947B1}" dt="2020-06-19T16:21:55.344" v="11553" actId="1037"/>
          <ac:cxnSpMkLst>
            <pc:docMk/>
            <pc:sldMk cId="1604300621" sldId="814"/>
            <ac:cxnSpMk id="126" creationId="{DDFD390D-E34B-46ED-9C5A-3B3070936E21}"/>
          </ac:cxnSpMkLst>
        </pc:cxnChg>
        <pc:cxnChg chg="add del mod">
          <ac:chgData name="Ragnhild Halvorsrud" userId="917ea340-fd63-490f-a7db-68428d24cf32" providerId="ADAL" clId="{3F26B701-AADC-4668-AAA4-FB7BA2B947B1}" dt="2020-06-19T12:51:23.716" v="10878" actId="478"/>
          <ac:cxnSpMkLst>
            <pc:docMk/>
            <pc:sldMk cId="1604300621" sldId="814"/>
            <ac:cxnSpMk id="145" creationId="{D90CD511-1331-40AE-9B87-B19CC04EC121}"/>
          </ac:cxnSpMkLst>
        </pc:cxnChg>
        <pc:cxnChg chg="add mod">
          <ac:chgData name="Ragnhild Halvorsrud" userId="917ea340-fd63-490f-a7db-68428d24cf32" providerId="ADAL" clId="{3F26B701-AADC-4668-AAA4-FB7BA2B947B1}" dt="2020-06-19T16:30:41.016" v="11872" actId="1035"/>
          <ac:cxnSpMkLst>
            <pc:docMk/>
            <pc:sldMk cId="1604300621" sldId="814"/>
            <ac:cxnSpMk id="150" creationId="{82255F06-87C4-45DC-B39F-0C230F8F2A5C}"/>
          </ac:cxnSpMkLst>
        </pc:cxnChg>
      </pc:sldChg>
      <pc:sldChg chg="addSp delSp modSp new del mod modNotes">
        <pc:chgData name="Ragnhild Halvorsrud" userId="917ea340-fd63-490f-a7db-68428d24cf32" providerId="ADAL" clId="{3F26B701-AADC-4668-AAA4-FB7BA2B947B1}" dt="2020-06-19T17:09:17.886" v="14465" actId="47"/>
        <pc:sldMkLst>
          <pc:docMk/>
          <pc:sldMk cId="1299911654" sldId="815"/>
        </pc:sldMkLst>
        <pc:spChg chg="mod">
          <ac:chgData name="Ragnhild Halvorsrud" userId="917ea340-fd63-490f-a7db-68428d24cf32" providerId="ADAL" clId="{3F26B701-AADC-4668-AAA4-FB7BA2B947B1}" dt="2020-06-19T17:04:57.233" v="14314" actId="790"/>
          <ac:spMkLst>
            <pc:docMk/>
            <pc:sldMk cId="1299911654" sldId="815"/>
            <ac:spMk id="2" creationId="{1830D4C6-B005-4DE3-9BCF-AC047AA110DF}"/>
          </ac:spMkLst>
        </pc:spChg>
        <pc:spChg chg="add del mod">
          <ac:chgData name="Ragnhild Halvorsrud" userId="917ea340-fd63-490f-a7db-68428d24cf32" providerId="ADAL" clId="{3F26B701-AADC-4668-AAA4-FB7BA2B947B1}" dt="2020-06-19T15:52:05.785" v="10957"/>
          <ac:spMkLst>
            <pc:docMk/>
            <pc:sldMk cId="1299911654" sldId="815"/>
            <ac:spMk id="3" creationId="{67515BDF-2901-4FCE-AC4F-2506D9CB1146}"/>
          </ac:spMkLst>
        </pc:spChg>
        <pc:spChg chg="add del mod">
          <ac:chgData name="Ragnhild Halvorsrud" userId="917ea340-fd63-490f-a7db-68428d24cf32" providerId="ADAL" clId="{3F26B701-AADC-4668-AAA4-FB7BA2B947B1}" dt="2020-06-19T15:52:05.785" v="10957"/>
          <ac:spMkLst>
            <pc:docMk/>
            <pc:sldMk cId="1299911654" sldId="815"/>
            <ac:spMk id="4" creationId="{9EA1F3F9-C743-4F58-B030-FC26C9D71B81}"/>
          </ac:spMkLst>
        </pc:spChg>
        <pc:spChg chg="add del mod">
          <ac:chgData name="Ragnhild Halvorsrud" userId="917ea340-fd63-490f-a7db-68428d24cf32" providerId="ADAL" clId="{3F26B701-AADC-4668-AAA4-FB7BA2B947B1}" dt="2020-06-19T15:52:05.785" v="10957"/>
          <ac:spMkLst>
            <pc:docMk/>
            <pc:sldMk cId="1299911654" sldId="815"/>
            <ac:spMk id="8" creationId="{9336A383-8C47-4D76-8B75-946AEC490AB4}"/>
          </ac:spMkLst>
        </pc:spChg>
        <pc:spChg chg="add del mod">
          <ac:chgData name="Ragnhild Halvorsrud" userId="917ea340-fd63-490f-a7db-68428d24cf32" providerId="ADAL" clId="{3F26B701-AADC-4668-AAA4-FB7BA2B947B1}" dt="2020-06-19T15:52:05.785" v="10957"/>
          <ac:spMkLst>
            <pc:docMk/>
            <pc:sldMk cId="1299911654" sldId="815"/>
            <ac:spMk id="9" creationId="{843CDE27-AAD0-4F3E-BDCF-5AF3D3C7FD19}"/>
          </ac:spMkLst>
        </pc:spChg>
        <pc:spChg chg="add del mod">
          <ac:chgData name="Ragnhild Halvorsrud" userId="917ea340-fd63-490f-a7db-68428d24cf32" providerId="ADAL" clId="{3F26B701-AADC-4668-AAA4-FB7BA2B947B1}" dt="2020-06-19T15:52:05.785" v="10957"/>
          <ac:spMkLst>
            <pc:docMk/>
            <pc:sldMk cId="1299911654" sldId="815"/>
            <ac:spMk id="10" creationId="{4FB31D2B-39C7-43EC-9844-6E44C98FD8EF}"/>
          </ac:spMkLst>
        </pc:spChg>
        <pc:spChg chg="add del mod">
          <ac:chgData name="Ragnhild Halvorsrud" userId="917ea340-fd63-490f-a7db-68428d24cf32" providerId="ADAL" clId="{3F26B701-AADC-4668-AAA4-FB7BA2B947B1}" dt="2020-06-19T15:52:05.785" v="10957"/>
          <ac:spMkLst>
            <pc:docMk/>
            <pc:sldMk cId="1299911654" sldId="815"/>
            <ac:spMk id="13" creationId="{3D54DEEC-FAFE-4354-861F-8A3387F1694C}"/>
          </ac:spMkLst>
        </pc:spChg>
        <pc:spChg chg="add del mod">
          <ac:chgData name="Ragnhild Halvorsrud" userId="917ea340-fd63-490f-a7db-68428d24cf32" providerId="ADAL" clId="{3F26B701-AADC-4668-AAA4-FB7BA2B947B1}" dt="2020-06-19T15:52:05.785" v="10957"/>
          <ac:spMkLst>
            <pc:docMk/>
            <pc:sldMk cId="1299911654" sldId="815"/>
            <ac:spMk id="14" creationId="{3EB567EA-99D5-4783-B5EE-74F15E6A2A2E}"/>
          </ac:spMkLst>
        </pc:spChg>
        <pc:spChg chg="add del mod">
          <ac:chgData name="Ragnhild Halvorsrud" userId="917ea340-fd63-490f-a7db-68428d24cf32" providerId="ADAL" clId="{3F26B701-AADC-4668-AAA4-FB7BA2B947B1}" dt="2020-06-19T15:52:05.785" v="10957"/>
          <ac:spMkLst>
            <pc:docMk/>
            <pc:sldMk cId="1299911654" sldId="815"/>
            <ac:spMk id="15" creationId="{D23B9E17-A6A4-4B5D-8B60-93C0116A9E24}"/>
          </ac:spMkLst>
        </pc:spChg>
        <pc:spChg chg="add del mod">
          <ac:chgData name="Ragnhild Halvorsrud" userId="917ea340-fd63-490f-a7db-68428d24cf32" providerId="ADAL" clId="{3F26B701-AADC-4668-AAA4-FB7BA2B947B1}" dt="2020-06-19T15:52:05.785" v="10957"/>
          <ac:spMkLst>
            <pc:docMk/>
            <pc:sldMk cId="1299911654" sldId="815"/>
            <ac:spMk id="16" creationId="{1308D20A-C98C-4E1D-B6CE-22459911A126}"/>
          </ac:spMkLst>
        </pc:spChg>
        <pc:spChg chg="add del mod">
          <ac:chgData name="Ragnhild Halvorsrud" userId="917ea340-fd63-490f-a7db-68428d24cf32" providerId="ADAL" clId="{3F26B701-AADC-4668-AAA4-FB7BA2B947B1}" dt="2020-06-19T15:52:05.785" v="10957"/>
          <ac:spMkLst>
            <pc:docMk/>
            <pc:sldMk cId="1299911654" sldId="815"/>
            <ac:spMk id="17" creationId="{B8BCC934-9533-42E6-9264-8C22908CC2DD}"/>
          </ac:spMkLst>
        </pc:spChg>
        <pc:spChg chg="add del mod">
          <ac:chgData name="Ragnhild Halvorsrud" userId="917ea340-fd63-490f-a7db-68428d24cf32" providerId="ADAL" clId="{3F26B701-AADC-4668-AAA4-FB7BA2B947B1}" dt="2020-06-19T15:52:05.785" v="10957"/>
          <ac:spMkLst>
            <pc:docMk/>
            <pc:sldMk cId="1299911654" sldId="815"/>
            <ac:spMk id="18" creationId="{9CDE879B-7F19-4DBC-8D61-FA224792CA19}"/>
          </ac:spMkLst>
        </pc:spChg>
        <pc:spChg chg="add del mod">
          <ac:chgData name="Ragnhild Halvorsrud" userId="917ea340-fd63-490f-a7db-68428d24cf32" providerId="ADAL" clId="{3F26B701-AADC-4668-AAA4-FB7BA2B947B1}" dt="2020-06-19T15:52:05.785" v="10957"/>
          <ac:spMkLst>
            <pc:docMk/>
            <pc:sldMk cId="1299911654" sldId="815"/>
            <ac:spMk id="19" creationId="{14EDC819-B183-40A1-9111-1ED139B0EF21}"/>
          </ac:spMkLst>
        </pc:spChg>
        <pc:spChg chg="add mod">
          <ac:chgData name="Ragnhild Halvorsrud" userId="917ea340-fd63-490f-a7db-68428d24cf32" providerId="ADAL" clId="{3F26B701-AADC-4668-AAA4-FB7BA2B947B1}" dt="2020-06-19T17:04:57.235" v="14315" actId="790"/>
          <ac:spMkLst>
            <pc:docMk/>
            <pc:sldMk cId="1299911654" sldId="815"/>
            <ac:spMk id="20" creationId="{28C3B98D-FDEE-4446-A99C-473BA9448E8E}"/>
          </ac:spMkLst>
        </pc:spChg>
        <pc:spChg chg="add mod">
          <ac:chgData name="Ragnhild Halvorsrud" userId="917ea340-fd63-490f-a7db-68428d24cf32" providerId="ADAL" clId="{3F26B701-AADC-4668-AAA4-FB7BA2B947B1}" dt="2020-06-19T17:04:57.240" v="14316" actId="790"/>
          <ac:spMkLst>
            <pc:docMk/>
            <pc:sldMk cId="1299911654" sldId="815"/>
            <ac:spMk id="21" creationId="{3D10BD7C-F805-4379-9BAF-A596127B3E16}"/>
          </ac:spMkLst>
        </pc:spChg>
        <pc:spChg chg="add mod">
          <ac:chgData name="Ragnhild Halvorsrud" userId="917ea340-fd63-490f-a7db-68428d24cf32" providerId="ADAL" clId="{3F26B701-AADC-4668-AAA4-FB7BA2B947B1}" dt="2020-06-19T17:04:57.241" v="14317" actId="790"/>
          <ac:spMkLst>
            <pc:docMk/>
            <pc:sldMk cId="1299911654" sldId="815"/>
            <ac:spMk id="25" creationId="{57F89785-3F12-4B87-9070-EF268093AB03}"/>
          </ac:spMkLst>
        </pc:spChg>
        <pc:spChg chg="add mod">
          <ac:chgData name="Ragnhild Halvorsrud" userId="917ea340-fd63-490f-a7db-68428d24cf32" providerId="ADAL" clId="{3F26B701-AADC-4668-AAA4-FB7BA2B947B1}" dt="2020-06-19T17:04:57.243" v="14318" actId="790"/>
          <ac:spMkLst>
            <pc:docMk/>
            <pc:sldMk cId="1299911654" sldId="815"/>
            <ac:spMk id="26" creationId="{8F851621-FFFD-499E-8941-233D00B0875E}"/>
          </ac:spMkLst>
        </pc:spChg>
        <pc:spChg chg="add mod">
          <ac:chgData name="Ragnhild Halvorsrud" userId="917ea340-fd63-490f-a7db-68428d24cf32" providerId="ADAL" clId="{3F26B701-AADC-4668-AAA4-FB7BA2B947B1}" dt="2020-06-19T17:04:57.244" v="14319" actId="790"/>
          <ac:spMkLst>
            <pc:docMk/>
            <pc:sldMk cId="1299911654" sldId="815"/>
            <ac:spMk id="27" creationId="{44F11CC9-76C9-4304-A355-554AE01CAE94}"/>
          </ac:spMkLst>
        </pc:spChg>
        <pc:spChg chg="add mod">
          <ac:chgData name="Ragnhild Halvorsrud" userId="917ea340-fd63-490f-a7db-68428d24cf32" providerId="ADAL" clId="{3F26B701-AADC-4668-AAA4-FB7BA2B947B1}" dt="2020-06-19T17:04:57.246" v="14320" actId="790"/>
          <ac:spMkLst>
            <pc:docMk/>
            <pc:sldMk cId="1299911654" sldId="815"/>
            <ac:spMk id="30" creationId="{92343D4B-BA20-4AD1-B8F3-98539C9B652B}"/>
          </ac:spMkLst>
        </pc:spChg>
        <pc:spChg chg="add mod">
          <ac:chgData name="Ragnhild Halvorsrud" userId="917ea340-fd63-490f-a7db-68428d24cf32" providerId="ADAL" clId="{3F26B701-AADC-4668-AAA4-FB7BA2B947B1}" dt="2020-06-19T17:04:57.247" v="14321" actId="790"/>
          <ac:spMkLst>
            <pc:docMk/>
            <pc:sldMk cId="1299911654" sldId="815"/>
            <ac:spMk id="31" creationId="{03EEE3C9-31F6-4871-8F68-557A801C2E6D}"/>
          </ac:spMkLst>
        </pc:spChg>
        <pc:spChg chg="add mod">
          <ac:chgData name="Ragnhild Halvorsrud" userId="917ea340-fd63-490f-a7db-68428d24cf32" providerId="ADAL" clId="{3F26B701-AADC-4668-AAA4-FB7BA2B947B1}" dt="2020-06-19T17:04:57.249" v="14322" actId="790"/>
          <ac:spMkLst>
            <pc:docMk/>
            <pc:sldMk cId="1299911654" sldId="815"/>
            <ac:spMk id="32" creationId="{962DC6BB-3F2C-4E8C-8894-053457870108}"/>
          </ac:spMkLst>
        </pc:spChg>
        <pc:spChg chg="add mod">
          <ac:chgData name="Ragnhild Halvorsrud" userId="917ea340-fd63-490f-a7db-68428d24cf32" providerId="ADAL" clId="{3F26B701-AADC-4668-AAA4-FB7BA2B947B1}" dt="2020-06-19T17:04:57.250" v="14323" actId="790"/>
          <ac:spMkLst>
            <pc:docMk/>
            <pc:sldMk cId="1299911654" sldId="815"/>
            <ac:spMk id="33" creationId="{105B93C5-DC9B-4907-BB92-CF366F563D44}"/>
          </ac:spMkLst>
        </pc:spChg>
        <pc:spChg chg="add mod">
          <ac:chgData name="Ragnhild Halvorsrud" userId="917ea340-fd63-490f-a7db-68428d24cf32" providerId="ADAL" clId="{3F26B701-AADC-4668-AAA4-FB7BA2B947B1}" dt="2020-06-19T17:04:57.252" v="14324" actId="790"/>
          <ac:spMkLst>
            <pc:docMk/>
            <pc:sldMk cId="1299911654" sldId="815"/>
            <ac:spMk id="34" creationId="{69E3E9B3-8DF0-450B-BE6E-3243DE54D65C}"/>
          </ac:spMkLst>
        </pc:spChg>
        <pc:spChg chg="add mod">
          <ac:chgData name="Ragnhild Halvorsrud" userId="917ea340-fd63-490f-a7db-68428d24cf32" providerId="ADAL" clId="{3F26B701-AADC-4668-AAA4-FB7BA2B947B1}" dt="2020-06-19T17:04:57.253" v="14325" actId="790"/>
          <ac:spMkLst>
            <pc:docMk/>
            <pc:sldMk cId="1299911654" sldId="815"/>
            <ac:spMk id="35" creationId="{73869446-BEE3-4157-8EEE-7B4AA966CB7B}"/>
          </ac:spMkLst>
        </pc:spChg>
        <pc:spChg chg="add mod">
          <ac:chgData name="Ragnhild Halvorsrud" userId="917ea340-fd63-490f-a7db-68428d24cf32" providerId="ADAL" clId="{3F26B701-AADC-4668-AAA4-FB7BA2B947B1}" dt="2020-06-19T17:04:57.255" v="14326" actId="790"/>
          <ac:spMkLst>
            <pc:docMk/>
            <pc:sldMk cId="1299911654" sldId="815"/>
            <ac:spMk id="36" creationId="{CBE30034-99EF-470C-A291-0FF3DED32D57}"/>
          </ac:spMkLst>
        </pc:spChg>
        <pc:picChg chg="add del mod">
          <ac:chgData name="Ragnhild Halvorsrud" userId="917ea340-fd63-490f-a7db-68428d24cf32" providerId="ADAL" clId="{3F26B701-AADC-4668-AAA4-FB7BA2B947B1}" dt="2020-06-19T15:52:05.785" v="10957"/>
          <ac:picMkLst>
            <pc:docMk/>
            <pc:sldMk cId="1299911654" sldId="815"/>
            <ac:picMk id="5" creationId="{910B3F50-3A66-4D1F-8BD7-263635CAA6A0}"/>
          </ac:picMkLst>
        </pc:picChg>
        <pc:picChg chg="add del mod">
          <ac:chgData name="Ragnhild Halvorsrud" userId="917ea340-fd63-490f-a7db-68428d24cf32" providerId="ADAL" clId="{3F26B701-AADC-4668-AAA4-FB7BA2B947B1}" dt="2020-06-19T15:52:05.785" v="10957"/>
          <ac:picMkLst>
            <pc:docMk/>
            <pc:sldMk cId="1299911654" sldId="815"/>
            <ac:picMk id="6" creationId="{F9C46BD9-1933-4479-B1DA-D4995E347920}"/>
          </ac:picMkLst>
        </pc:picChg>
        <pc:picChg chg="add del mod">
          <ac:chgData name="Ragnhild Halvorsrud" userId="917ea340-fd63-490f-a7db-68428d24cf32" providerId="ADAL" clId="{3F26B701-AADC-4668-AAA4-FB7BA2B947B1}" dt="2020-06-19T15:52:05.785" v="10957"/>
          <ac:picMkLst>
            <pc:docMk/>
            <pc:sldMk cId="1299911654" sldId="815"/>
            <ac:picMk id="7" creationId="{839F5C80-2659-464E-95F7-B8B7900BA0FB}"/>
          </ac:picMkLst>
        </pc:picChg>
        <pc:picChg chg="add del mod">
          <ac:chgData name="Ragnhild Halvorsrud" userId="917ea340-fd63-490f-a7db-68428d24cf32" providerId="ADAL" clId="{3F26B701-AADC-4668-AAA4-FB7BA2B947B1}" dt="2020-06-19T15:52:05.785" v="10957"/>
          <ac:picMkLst>
            <pc:docMk/>
            <pc:sldMk cId="1299911654" sldId="815"/>
            <ac:picMk id="11" creationId="{783E0655-D46F-4D3B-A430-0CDCDAB7C050}"/>
          </ac:picMkLst>
        </pc:picChg>
        <pc:picChg chg="add del mod">
          <ac:chgData name="Ragnhild Halvorsrud" userId="917ea340-fd63-490f-a7db-68428d24cf32" providerId="ADAL" clId="{3F26B701-AADC-4668-AAA4-FB7BA2B947B1}" dt="2020-06-19T15:52:05.785" v="10957"/>
          <ac:picMkLst>
            <pc:docMk/>
            <pc:sldMk cId="1299911654" sldId="815"/>
            <ac:picMk id="12" creationId="{FA432582-1B64-4271-AFFE-40C538AF4E2D}"/>
          </ac:picMkLst>
        </pc:picChg>
        <pc:picChg chg="add mod">
          <ac:chgData name="Ragnhild Halvorsrud" userId="917ea340-fd63-490f-a7db-68428d24cf32" providerId="ADAL" clId="{3F26B701-AADC-4668-AAA4-FB7BA2B947B1}" dt="2020-06-19T15:52:05.805" v="10958"/>
          <ac:picMkLst>
            <pc:docMk/>
            <pc:sldMk cId="1299911654" sldId="815"/>
            <ac:picMk id="22" creationId="{57186683-DC11-4E0C-8F37-BAD586C0F534}"/>
          </ac:picMkLst>
        </pc:picChg>
        <pc:picChg chg="add mod">
          <ac:chgData name="Ragnhild Halvorsrud" userId="917ea340-fd63-490f-a7db-68428d24cf32" providerId="ADAL" clId="{3F26B701-AADC-4668-AAA4-FB7BA2B947B1}" dt="2020-06-19T15:52:05.805" v="10958"/>
          <ac:picMkLst>
            <pc:docMk/>
            <pc:sldMk cId="1299911654" sldId="815"/>
            <ac:picMk id="23" creationId="{12F8B6E0-DE01-4E71-A423-70994177019E}"/>
          </ac:picMkLst>
        </pc:picChg>
        <pc:picChg chg="add mod">
          <ac:chgData name="Ragnhild Halvorsrud" userId="917ea340-fd63-490f-a7db-68428d24cf32" providerId="ADAL" clId="{3F26B701-AADC-4668-AAA4-FB7BA2B947B1}" dt="2020-06-19T15:52:05.805" v="10958"/>
          <ac:picMkLst>
            <pc:docMk/>
            <pc:sldMk cId="1299911654" sldId="815"/>
            <ac:picMk id="24" creationId="{C96E14EA-F4E6-47ED-BE87-BE59E36C2329}"/>
          </ac:picMkLst>
        </pc:picChg>
        <pc:picChg chg="add mod">
          <ac:chgData name="Ragnhild Halvorsrud" userId="917ea340-fd63-490f-a7db-68428d24cf32" providerId="ADAL" clId="{3F26B701-AADC-4668-AAA4-FB7BA2B947B1}" dt="2020-06-19T15:52:05.805" v="10958"/>
          <ac:picMkLst>
            <pc:docMk/>
            <pc:sldMk cId="1299911654" sldId="815"/>
            <ac:picMk id="28" creationId="{D7BE6191-A8F8-4473-9345-706C1E561F00}"/>
          </ac:picMkLst>
        </pc:picChg>
        <pc:picChg chg="add mod">
          <ac:chgData name="Ragnhild Halvorsrud" userId="917ea340-fd63-490f-a7db-68428d24cf32" providerId="ADAL" clId="{3F26B701-AADC-4668-AAA4-FB7BA2B947B1}" dt="2020-06-19T15:52:05.805" v="10958"/>
          <ac:picMkLst>
            <pc:docMk/>
            <pc:sldMk cId="1299911654" sldId="815"/>
            <ac:picMk id="29" creationId="{1CCA9481-1973-4B23-B7C6-2EA4770B28E0}"/>
          </ac:picMkLst>
        </pc:picChg>
      </pc:sldChg>
      <pc:sldChg chg="addSp delSp modSp new mod modNotes">
        <pc:chgData name="Ragnhild Halvorsrud" userId="917ea340-fd63-490f-a7db-68428d24cf32" providerId="ADAL" clId="{3F26B701-AADC-4668-AAA4-FB7BA2B947B1}" dt="2020-06-19T17:20:45.947" v="16089" actId="790"/>
        <pc:sldMkLst>
          <pc:docMk/>
          <pc:sldMk cId="3219094029" sldId="816"/>
        </pc:sldMkLst>
        <pc:spChg chg="del mod">
          <ac:chgData name="Ragnhild Halvorsrud" userId="917ea340-fd63-490f-a7db-68428d24cf32" providerId="ADAL" clId="{3F26B701-AADC-4668-AAA4-FB7BA2B947B1}" dt="2020-06-19T16:55:32.963" v="12586"/>
          <ac:spMkLst>
            <pc:docMk/>
            <pc:sldMk cId="3219094029" sldId="816"/>
            <ac:spMk id="2" creationId="{32E99631-42BC-4BD9-A334-11D8FB65A2D6}"/>
          </ac:spMkLst>
        </pc:spChg>
        <pc:spChg chg="mod">
          <ac:chgData name="Ragnhild Halvorsrud" userId="917ea340-fd63-490f-a7db-68428d24cf32" providerId="ADAL" clId="{3F26B701-AADC-4668-AAA4-FB7BA2B947B1}" dt="2020-06-19T17:20:45.941" v="16086" actId="790"/>
          <ac:spMkLst>
            <pc:docMk/>
            <pc:sldMk cId="3219094029" sldId="816"/>
            <ac:spMk id="3" creationId="{00DA2F44-CE98-49BA-84FA-4BCF7A7CFF3C}"/>
          </ac:spMkLst>
        </pc:spChg>
        <pc:spChg chg="add mod">
          <ac:chgData name="Ragnhild Halvorsrud" userId="917ea340-fd63-490f-a7db-68428d24cf32" providerId="ADAL" clId="{3F26B701-AADC-4668-AAA4-FB7BA2B947B1}" dt="2020-06-19T17:20:45.935" v="16084" actId="790"/>
          <ac:spMkLst>
            <pc:docMk/>
            <pc:sldMk cId="3219094029" sldId="816"/>
            <ac:spMk id="4" creationId="{AB5A6E4F-A8CB-40BC-846D-CA5BEDFCEC7C}"/>
          </ac:spMkLst>
        </pc:spChg>
        <pc:spChg chg="add mod">
          <ac:chgData name="Ragnhild Halvorsrud" userId="917ea340-fd63-490f-a7db-68428d24cf32" providerId="ADAL" clId="{3F26B701-AADC-4668-AAA4-FB7BA2B947B1}" dt="2020-06-19T17:20:45.938" v="16085" actId="790"/>
          <ac:spMkLst>
            <pc:docMk/>
            <pc:sldMk cId="3219094029" sldId="816"/>
            <ac:spMk id="5" creationId="{350478A3-16F6-44AE-A201-47C1B0E913DB}"/>
          </ac:spMkLst>
        </pc:spChg>
        <pc:spChg chg="add del mod">
          <ac:chgData name="Ragnhild Halvorsrud" userId="917ea340-fd63-490f-a7db-68428d24cf32" providerId="ADAL" clId="{3F26B701-AADC-4668-AAA4-FB7BA2B947B1}" dt="2020-06-19T17:04:26.006" v="13253" actId="478"/>
          <ac:spMkLst>
            <pc:docMk/>
            <pc:sldMk cId="3219094029" sldId="816"/>
            <ac:spMk id="9" creationId="{5CC8B942-DD83-464F-A754-4028AF241D78}"/>
          </ac:spMkLst>
        </pc:spChg>
        <pc:spChg chg="add del mod">
          <ac:chgData name="Ragnhild Halvorsrud" userId="917ea340-fd63-490f-a7db-68428d24cf32" providerId="ADAL" clId="{3F26B701-AADC-4668-AAA4-FB7BA2B947B1}" dt="2020-06-19T17:04:26.006" v="13253" actId="478"/>
          <ac:spMkLst>
            <pc:docMk/>
            <pc:sldMk cId="3219094029" sldId="816"/>
            <ac:spMk id="10" creationId="{519B4C53-EDB9-46CD-83A8-BB0ABFBFF9C5}"/>
          </ac:spMkLst>
        </pc:spChg>
        <pc:spChg chg="add del mod">
          <ac:chgData name="Ragnhild Halvorsrud" userId="917ea340-fd63-490f-a7db-68428d24cf32" providerId="ADAL" clId="{3F26B701-AADC-4668-AAA4-FB7BA2B947B1}" dt="2020-06-19T17:04:26.006" v="13253" actId="478"/>
          <ac:spMkLst>
            <pc:docMk/>
            <pc:sldMk cId="3219094029" sldId="816"/>
            <ac:spMk id="11" creationId="{58DFD024-E620-4656-8AFA-9CE6780A5ACC}"/>
          </ac:spMkLst>
        </pc:spChg>
        <pc:spChg chg="add del mod">
          <ac:chgData name="Ragnhild Halvorsrud" userId="917ea340-fd63-490f-a7db-68428d24cf32" providerId="ADAL" clId="{3F26B701-AADC-4668-AAA4-FB7BA2B947B1}" dt="2020-06-19T17:04:26.006" v="13253" actId="478"/>
          <ac:spMkLst>
            <pc:docMk/>
            <pc:sldMk cId="3219094029" sldId="816"/>
            <ac:spMk id="14" creationId="{56556517-6355-442D-A807-D824B1C51096}"/>
          </ac:spMkLst>
        </pc:spChg>
        <pc:spChg chg="add del mod">
          <ac:chgData name="Ragnhild Halvorsrud" userId="917ea340-fd63-490f-a7db-68428d24cf32" providerId="ADAL" clId="{3F26B701-AADC-4668-AAA4-FB7BA2B947B1}" dt="2020-06-19T17:04:26.006" v="13253" actId="478"/>
          <ac:spMkLst>
            <pc:docMk/>
            <pc:sldMk cId="3219094029" sldId="816"/>
            <ac:spMk id="15" creationId="{F5C43F0D-7D19-408A-8624-D98A021628C1}"/>
          </ac:spMkLst>
        </pc:spChg>
        <pc:spChg chg="add del mod">
          <ac:chgData name="Ragnhild Halvorsrud" userId="917ea340-fd63-490f-a7db-68428d24cf32" providerId="ADAL" clId="{3F26B701-AADC-4668-AAA4-FB7BA2B947B1}" dt="2020-06-19T17:04:26.006" v="13253" actId="478"/>
          <ac:spMkLst>
            <pc:docMk/>
            <pc:sldMk cId="3219094029" sldId="816"/>
            <ac:spMk id="16" creationId="{B11C89A5-1343-4690-BFBE-25EF79EBAEB0}"/>
          </ac:spMkLst>
        </pc:spChg>
        <pc:spChg chg="add del mod">
          <ac:chgData name="Ragnhild Halvorsrud" userId="917ea340-fd63-490f-a7db-68428d24cf32" providerId="ADAL" clId="{3F26B701-AADC-4668-AAA4-FB7BA2B947B1}" dt="2020-06-19T17:04:26.006" v="13253" actId="478"/>
          <ac:spMkLst>
            <pc:docMk/>
            <pc:sldMk cId="3219094029" sldId="816"/>
            <ac:spMk id="17" creationId="{A93B5174-1B5F-4BFD-B8C5-9F42D175E666}"/>
          </ac:spMkLst>
        </pc:spChg>
        <pc:spChg chg="add del mod">
          <ac:chgData name="Ragnhild Halvorsrud" userId="917ea340-fd63-490f-a7db-68428d24cf32" providerId="ADAL" clId="{3F26B701-AADC-4668-AAA4-FB7BA2B947B1}" dt="2020-06-19T17:04:26.006" v="13253" actId="478"/>
          <ac:spMkLst>
            <pc:docMk/>
            <pc:sldMk cId="3219094029" sldId="816"/>
            <ac:spMk id="18" creationId="{D39542EF-A1D2-4A5E-B072-FDA911835327}"/>
          </ac:spMkLst>
        </pc:spChg>
        <pc:spChg chg="add del mod">
          <ac:chgData name="Ragnhild Halvorsrud" userId="917ea340-fd63-490f-a7db-68428d24cf32" providerId="ADAL" clId="{3F26B701-AADC-4668-AAA4-FB7BA2B947B1}" dt="2020-06-19T17:04:26.006" v="13253" actId="478"/>
          <ac:spMkLst>
            <pc:docMk/>
            <pc:sldMk cId="3219094029" sldId="816"/>
            <ac:spMk id="19" creationId="{6513FDEF-E29F-4D50-AD3A-EEF8F83C445D}"/>
          </ac:spMkLst>
        </pc:spChg>
        <pc:spChg chg="add del mod">
          <ac:chgData name="Ragnhild Halvorsrud" userId="917ea340-fd63-490f-a7db-68428d24cf32" providerId="ADAL" clId="{3F26B701-AADC-4668-AAA4-FB7BA2B947B1}" dt="2020-06-19T17:04:26.006" v="13253" actId="478"/>
          <ac:spMkLst>
            <pc:docMk/>
            <pc:sldMk cId="3219094029" sldId="816"/>
            <ac:spMk id="20" creationId="{D1A2748A-468B-48C8-862B-FF2CBB734545}"/>
          </ac:spMkLst>
        </pc:spChg>
        <pc:spChg chg="add mod">
          <ac:chgData name="Ragnhild Halvorsrud" userId="917ea340-fd63-490f-a7db-68428d24cf32" providerId="ADAL" clId="{3F26B701-AADC-4668-AAA4-FB7BA2B947B1}" dt="2020-06-19T17:20:45.944" v="16087" actId="790"/>
          <ac:spMkLst>
            <pc:docMk/>
            <pc:sldMk cId="3219094029" sldId="816"/>
            <ac:spMk id="21" creationId="{C15FE0B6-DC88-4973-B6DF-B0E42959B66B}"/>
          </ac:spMkLst>
        </pc:spChg>
        <pc:spChg chg="add mod">
          <ac:chgData name="Ragnhild Halvorsrud" userId="917ea340-fd63-490f-a7db-68428d24cf32" providerId="ADAL" clId="{3F26B701-AADC-4668-AAA4-FB7BA2B947B1}" dt="2020-06-19T17:03:42.051" v="13248"/>
          <ac:spMkLst>
            <pc:docMk/>
            <pc:sldMk cId="3219094029" sldId="816"/>
            <ac:spMk id="26" creationId="{9BAC556F-3EB9-4169-81DE-F63FA5075054}"/>
          </ac:spMkLst>
        </pc:spChg>
        <pc:spChg chg="add mod">
          <ac:chgData name="Ragnhild Halvorsrud" userId="917ea340-fd63-490f-a7db-68428d24cf32" providerId="ADAL" clId="{3F26B701-AADC-4668-AAA4-FB7BA2B947B1}" dt="2020-06-19T17:03:42.051" v="13248"/>
          <ac:spMkLst>
            <pc:docMk/>
            <pc:sldMk cId="3219094029" sldId="816"/>
            <ac:spMk id="27" creationId="{13D91315-3029-4CE6-BEA1-C84C82544A2E}"/>
          </ac:spMkLst>
        </pc:spChg>
        <pc:spChg chg="add mod">
          <ac:chgData name="Ragnhild Halvorsrud" userId="917ea340-fd63-490f-a7db-68428d24cf32" providerId="ADAL" clId="{3F26B701-AADC-4668-AAA4-FB7BA2B947B1}" dt="2020-06-19T17:03:42.051" v="13248"/>
          <ac:spMkLst>
            <pc:docMk/>
            <pc:sldMk cId="3219094029" sldId="816"/>
            <ac:spMk id="28" creationId="{4482DDB5-7625-4613-8789-5B4B9BCF686B}"/>
          </ac:spMkLst>
        </pc:spChg>
        <pc:spChg chg="add mod">
          <ac:chgData name="Ragnhild Halvorsrud" userId="917ea340-fd63-490f-a7db-68428d24cf32" providerId="ADAL" clId="{3F26B701-AADC-4668-AAA4-FB7BA2B947B1}" dt="2020-06-19T17:03:42.051" v="13248"/>
          <ac:spMkLst>
            <pc:docMk/>
            <pc:sldMk cId="3219094029" sldId="816"/>
            <ac:spMk id="31" creationId="{1DA2F5D8-5230-4D6F-A737-FED0E7AFB9DA}"/>
          </ac:spMkLst>
        </pc:spChg>
        <pc:spChg chg="add mod">
          <ac:chgData name="Ragnhild Halvorsrud" userId="917ea340-fd63-490f-a7db-68428d24cf32" providerId="ADAL" clId="{3F26B701-AADC-4668-AAA4-FB7BA2B947B1}" dt="2020-06-19T17:03:42.051" v="13248"/>
          <ac:spMkLst>
            <pc:docMk/>
            <pc:sldMk cId="3219094029" sldId="816"/>
            <ac:spMk id="32" creationId="{7E91ED4B-FA94-44B1-A7A6-D70040A0C73E}"/>
          </ac:spMkLst>
        </pc:spChg>
        <pc:spChg chg="add mod">
          <ac:chgData name="Ragnhild Halvorsrud" userId="917ea340-fd63-490f-a7db-68428d24cf32" providerId="ADAL" clId="{3F26B701-AADC-4668-AAA4-FB7BA2B947B1}" dt="2020-06-19T17:03:42.051" v="13248"/>
          <ac:spMkLst>
            <pc:docMk/>
            <pc:sldMk cId="3219094029" sldId="816"/>
            <ac:spMk id="33" creationId="{F1ED09D7-F1B6-4DE7-91D4-89E8A43298BD}"/>
          </ac:spMkLst>
        </pc:spChg>
        <pc:spChg chg="add mod">
          <ac:chgData name="Ragnhild Halvorsrud" userId="917ea340-fd63-490f-a7db-68428d24cf32" providerId="ADAL" clId="{3F26B701-AADC-4668-AAA4-FB7BA2B947B1}" dt="2020-06-19T17:03:42.051" v="13248"/>
          <ac:spMkLst>
            <pc:docMk/>
            <pc:sldMk cId="3219094029" sldId="816"/>
            <ac:spMk id="34" creationId="{B6DE85E1-1499-4A4C-9899-87EB36E54B71}"/>
          </ac:spMkLst>
        </pc:spChg>
        <pc:spChg chg="add mod">
          <ac:chgData name="Ragnhild Halvorsrud" userId="917ea340-fd63-490f-a7db-68428d24cf32" providerId="ADAL" clId="{3F26B701-AADC-4668-AAA4-FB7BA2B947B1}" dt="2020-06-19T17:03:42.051" v="13248"/>
          <ac:spMkLst>
            <pc:docMk/>
            <pc:sldMk cId="3219094029" sldId="816"/>
            <ac:spMk id="35" creationId="{AF9EAB7B-FD73-481D-9AEE-DE9ACC64325E}"/>
          </ac:spMkLst>
        </pc:spChg>
        <pc:spChg chg="add mod">
          <ac:chgData name="Ragnhild Halvorsrud" userId="917ea340-fd63-490f-a7db-68428d24cf32" providerId="ADAL" clId="{3F26B701-AADC-4668-AAA4-FB7BA2B947B1}" dt="2020-06-19T17:03:42.051" v="13248"/>
          <ac:spMkLst>
            <pc:docMk/>
            <pc:sldMk cId="3219094029" sldId="816"/>
            <ac:spMk id="36" creationId="{F743D79F-855F-4523-91F4-229ABC1B99F0}"/>
          </ac:spMkLst>
        </pc:spChg>
        <pc:spChg chg="add mod">
          <ac:chgData name="Ragnhild Halvorsrud" userId="917ea340-fd63-490f-a7db-68428d24cf32" providerId="ADAL" clId="{3F26B701-AADC-4668-AAA4-FB7BA2B947B1}" dt="2020-06-19T17:03:42.051" v="13248"/>
          <ac:spMkLst>
            <pc:docMk/>
            <pc:sldMk cId="3219094029" sldId="816"/>
            <ac:spMk id="37" creationId="{FFABF9CD-2D8B-4BF5-88F2-5977E15D3B35}"/>
          </ac:spMkLst>
        </pc:spChg>
        <pc:spChg chg="add del mod">
          <ac:chgData name="Ragnhild Halvorsrud" userId="917ea340-fd63-490f-a7db-68428d24cf32" providerId="ADAL" clId="{3F26B701-AADC-4668-AAA4-FB7BA2B947B1}" dt="2020-06-19T17:04:43.034" v="13256"/>
          <ac:spMkLst>
            <pc:docMk/>
            <pc:sldMk cId="3219094029" sldId="816"/>
            <ac:spMk id="39" creationId="{CEB15D3E-25CF-43CC-802B-2D2911D17608}"/>
          </ac:spMkLst>
        </pc:spChg>
        <pc:spChg chg="add del mod">
          <ac:chgData name="Ragnhild Halvorsrud" userId="917ea340-fd63-490f-a7db-68428d24cf32" providerId="ADAL" clId="{3F26B701-AADC-4668-AAA4-FB7BA2B947B1}" dt="2020-06-19T17:04:43.034" v="13256"/>
          <ac:spMkLst>
            <pc:docMk/>
            <pc:sldMk cId="3219094029" sldId="816"/>
            <ac:spMk id="40" creationId="{CFF8F0F4-0788-4F46-AEA3-61B80926D477}"/>
          </ac:spMkLst>
        </pc:spChg>
        <pc:spChg chg="add del mod">
          <ac:chgData name="Ragnhild Halvorsrud" userId="917ea340-fd63-490f-a7db-68428d24cf32" providerId="ADAL" clId="{3F26B701-AADC-4668-AAA4-FB7BA2B947B1}" dt="2020-06-19T17:04:43.034" v="13256"/>
          <ac:spMkLst>
            <pc:docMk/>
            <pc:sldMk cId="3219094029" sldId="816"/>
            <ac:spMk id="41" creationId="{9C3EF820-971C-4BA9-9E0B-BDFC4A2C0974}"/>
          </ac:spMkLst>
        </pc:spChg>
        <pc:picChg chg="add del mod">
          <ac:chgData name="Ragnhild Halvorsrud" userId="917ea340-fd63-490f-a7db-68428d24cf32" providerId="ADAL" clId="{3F26B701-AADC-4668-AAA4-FB7BA2B947B1}" dt="2020-06-19T17:04:26.006" v="13253" actId="478"/>
          <ac:picMkLst>
            <pc:docMk/>
            <pc:sldMk cId="3219094029" sldId="816"/>
            <ac:picMk id="6" creationId="{04FFD6AB-FD33-4FFF-93AE-121306A51B73}"/>
          </ac:picMkLst>
        </pc:picChg>
        <pc:picChg chg="add del mod">
          <ac:chgData name="Ragnhild Halvorsrud" userId="917ea340-fd63-490f-a7db-68428d24cf32" providerId="ADAL" clId="{3F26B701-AADC-4668-AAA4-FB7BA2B947B1}" dt="2020-06-19T17:04:26.006" v="13253" actId="478"/>
          <ac:picMkLst>
            <pc:docMk/>
            <pc:sldMk cId="3219094029" sldId="816"/>
            <ac:picMk id="7" creationId="{93448D21-29EE-4C10-BC3F-1523A4F5D627}"/>
          </ac:picMkLst>
        </pc:picChg>
        <pc:picChg chg="add del mod">
          <ac:chgData name="Ragnhild Halvorsrud" userId="917ea340-fd63-490f-a7db-68428d24cf32" providerId="ADAL" clId="{3F26B701-AADC-4668-AAA4-FB7BA2B947B1}" dt="2020-06-19T17:04:26.006" v="13253" actId="478"/>
          <ac:picMkLst>
            <pc:docMk/>
            <pc:sldMk cId="3219094029" sldId="816"/>
            <ac:picMk id="8" creationId="{B8E3AD85-425D-44F3-A4CE-299C89A61F7B}"/>
          </ac:picMkLst>
        </pc:picChg>
        <pc:picChg chg="add del mod">
          <ac:chgData name="Ragnhild Halvorsrud" userId="917ea340-fd63-490f-a7db-68428d24cf32" providerId="ADAL" clId="{3F26B701-AADC-4668-AAA4-FB7BA2B947B1}" dt="2020-06-19T17:04:26.006" v="13253" actId="478"/>
          <ac:picMkLst>
            <pc:docMk/>
            <pc:sldMk cId="3219094029" sldId="816"/>
            <ac:picMk id="12" creationId="{AC219542-D680-4CB5-9911-6E08963FBA02}"/>
          </ac:picMkLst>
        </pc:picChg>
        <pc:picChg chg="add del mod">
          <ac:chgData name="Ragnhild Halvorsrud" userId="917ea340-fd63-490f-a7db-68428d24cf32" providerId="ADAL" clId="{3F26B701-AADC-4668-AAA4-FB7BA2B947B1}" dt="2020-06-19T17:04:26.006" v="13253" actId="478"/>
          <ac:picMkLst>
            <pc:docMk/>
            <pc:sldMk cId="3219094029" sldId="816"/>
            <ac:picMk id="13" creationId="{67577041-F3CD-4A8D-A89F-202A35718052}"/>
          </ac:picMkLst>
        </pc:picChg>
        <pc:picChg chg="add mod">
          <ac:chgData name="Ragnhild Halvorsrud" userId="917ea340-fd63-490f-a7db-68428d24cf32" providerId="ADAL" clId="{3F26B701-AADC-4668-AAA4-FB7BA2B947B1}" dt="2020-06-19T17:01:03.661" v="13022" actId="1076"/>
          <ac:picMkLst>
            <pc:docMk/>
            <pc:sldMk cId="3219094029" sldId="816"/>
            <ac:picMk id="22" creationId="{73473192-F6A7-4810-B7FC-EFFFADBDF1CD}"/>
          </ac:picMkLst>
        </pc:picChg>
        <pc:picChg chg="add mod">
          <ac:chgData name="Ragnhild Halvorsrud" userId="917ea340-fd63-490f-a7db-68428d24cf32" providerId="ADAL" clId="{3F26B701-AADC-4668-AAA4-FB7BA2B947B1}" dt="2020-06-19T17:03:42.051" v="13248"/>
          <ac:picMkLst>
            <pc:docMk/>
            <pc:sldMk cId="3219094029" sldId="816"/>
            <ac:picMk id="23" creationId="{33BC90B4-3453-47E5-A11D-0366A8BB4D53}"/>
          </ac:picMkLst>
        </pc:picChg>
        <pc:picChg chg="add mod">
          <ac:chgData name="Ragnhild Halvorsrud" userId="917ea340-fd63-490f-a7db-68428d24cf32" providerId="ADAL" clId="{3F26B701-AADC-4668-AAA4-FB7BA2B947B1}" dt="2020-06-19T17:03:42.051" v="13248"/>
          <ac:picMkLst>
            <pc:docMk/>
            <pc:sldMk cId="3219094029" sldId="816"/>
            <ac:picMk id="24" creationId="{3DD787D5-DD98-4EA7-B9E9-3B0837DBDE69}"/>
          </ac:picMkLst>
        </pc:picChg>
        <pc:picChg chg="add mod">
          <ac:chgData name="Ragnhild Halvorsrud" userId="917ea340-fd63-490f-a7db-68428d24cf32" providerId="ADAL" clId="{3F26B701-AADC-4668-AAA4-FB7BA2B947B1}" dt="2020-06-19T17:03:42.051" v="13248"/>
          <ac:picMkLst>
            <pc:docMk/>
            <pc:sldMk cId="3219094029" sldId="816"/>
            <ac:picMk id="25" creationId="{810B7578-4997-4B19-856F-412B98923A89}"/>
          </ac:picMkLst>
        </pc:picChg>
        <pc:picChg chg="add mod">
          <ac:chgData name="Ragnhild Halvorsrud" userId="917ea340-fd63-490f-a7db-68428d24cf32" providerId="ADAL" clId="{3F26B701-AADC-4668-AAA4-FB7BA2B947B1}" dt="2020-06-19T17:03:42.051" v="13248"/>
          <ac:picMkLst>
            <pc:docMk/>
            <pc:sldMk cId="3219094029" sldId="816"/>
            <ac:picMk id="29" creationId="{CFCB1D87-607C-455F-A469-260BF3D51CDB}"/>
          </ac:picMkLst>
        </pc:picChg>
        <pc:picChg chg="add mod">
          <ac:chgData name="Ragnhild Halvorsrud" userId="917ea340-fd63-490f-a7db-68428d24cf32" providerId="ADAL" clId="{3F26B701-AADC-4668-AAA4-FB7BA2B947B1}" dt="2020-06-19T17:03:42.051" v="13248"/>
          <ac:picMkLst>
            <pc:docMk/>
            <pc:sldMk cId="3219094029" sldId="816"/>
            <ac:picMk id="30" creationId="{2EEE09E2-8C7D-4C35-9184-71DB5E5F0D04}"/>
          </ac:picMkLst>
        </pc:picChg>
        <pc:picChg chg="add mod">
          <ac:chgData name="Ragnhild Halvorsrud" userId="917ea340-fd63-490f-a7db-68428d24cf32" providerId="ADAL" clId="{3F26B701-AADC-4668-AAA4-FB7BA2B947B1}" dt="2020-06-19T17:04:31.012" v="13255" actId="1076"/>
          <ac:picMkLst>
            <pc:docMk/>
            <pc:sldMk cId="3219094029" sldId="816"/>
            <ac:picMk id="38" creationId="{BA2D4461-576D-49EC-9279-E098FDD99193}"/>
          </ac:picMkLst>
        </pc:picChg>
      </pc:sldChg>
      <pc:sldChg chg="modSp add del mod setBg modNotes">
        <pc:chgData name="Ragnhild Halvorsrud" userId="917ea340-fd63-490f-a7db-68428d24cf32" providerId="ADAL" clId="{3F26B701-AADC-4668-AAA4-FB7BA2B947B1}" dt="2020-06-19T17:23:09.570" v="17091" actId="47"/>
        <pc:sldMkLst>
          <pc:docMk/>
          <pc:sldMk cId="2852076150" sldId="817"/>
        </pc:sldMkLst>
        <pc:spChg chg="mod">
          <ac:chgData name="Ragnhild Halvorsrud" userId="917ea340-fd63-490f-a7db-68428d24cf32" providerId="ADAL" clId="{3F26B701-AADC-4668-AAA4-FB7BA2B947B1}" dt="2020-06-19T17:23:08.414" v="17090"/>
          <ac:spMkLst>
            <pc:docMk/>
            <pc:sldMk cId="2852076150" sldId="817"/>
            <ac:spMk id="2" creationId="{00000000-0000-0000-0000-000000000000}"/>
          </ac:spMkLst>
        </pc:spChg>
        <pc:spChg chg="mod">
          <ac:chgData name="Ragnhild Halvorsrud" userId="917ea340-fd63-490f-a7db-68428d24cf32" providerId="ADAL" clId="{3F26B701-AADC-4668-AAA4-FB7BA2B947B1}" dt="2020-06-19T17:22:58.633" v="17058" actId="27636"/>
          <ac:spMkLst>
            <pc:docMk/>
            <pc:sldMk cId="2852076150" sldId="817"/>
            <ac:spMk id="3" creationId="{00000000-0000-0000-0000-000000000000}"/>
          </ac:spMkLst>
        </pc:spChg>
        <pc:spChg chg="mod">
          <ac:chgData name="Ragnhild Halvorsrud" userId="917ea340-fd63-490f-a7db-68428d24cf32" providerId="ADAL" clId="{3F26B701-AADC-4668-AAA4-FB7BA2B947B1}" dt="2020-06-19T17:22:58.392" v="17030" actId="790"/>
          <ac:spMkLst>
            <pc:docMk/>
            <pc:sldMk cId="2852076150" sldId="817"/>
            <ac:spMk id="4" creationId="{00000000-0000-0000-0000-000000000000}"/>
          </ac:spMkLst>
        </pc:spChg>
        <pc:spChg chg="mod">
          <ac:chgData name="Ragnhild Halvorsrud" userId="917ea340-fd63-490f-a7db-68428d24cf32" providerId="ADAL" clId="{3F26B701-AADC-4668-AAA4-FB7BA2B947B1}" dt="2020-06-19T17:22:58.393" v="17031" actId="790"/>
          <ac:spMkLst>
            <pc:docMk/>
            <pc:sldMk cId="2852076150" sldId="817"/>
            <ac:spMk id="5" creationId="{00000000-0000-0000-0000-000000000000}"/>
          </ac:spMkLst>
        </pc:spChg>
        <pc:spChg chg="mod">
          <ac:chgData name="Ragnhild Halvorsrud" userId="917ea340-fd63-490f-a7db-68428d24cf32" providerId="ADAL" clId="{3F26B701-AADC-4668-AAA4-FB7BA2B947B1}" dt="2020-06-19T17:22:58.395" v="17032" actId="790"/>
          <ac:spMkLst>
            <pc:docMk/>
            <pc:sldMk cId="2852076150" sldId="817"/>
            <ac:spMk id="11" creationId="{00000000-0000-0000-0000-000000000000}"/>
          </ac:spMkLst>
        </pc:spChg>
        <pc:spChg chg="mod">
          <ac:chgData name="Ragnhild Halvorsrud" userId="917ea340-fd63-490f-a7db-68428d24cf32" providerId="ADAL" clId="{3F26B701-AADC-4668-AAA4-FB7BA2B947B1}" dt="2020-06-19T17:22:58.396" v="17033" actId="790"/>
          <ac:spMkLst>
            <pc:docMk/>
            <pc:sldMk cId="2852076150" sldId="817"/>
            <ac:spMk id="14" creationId="{00000000-0000-0000-0000-000000000000}"/>
          </ac:spMkLst>
        </pc:spChg>
        <pc:spChg chg="mod">
          <ac:chgData name="Ragnhild Halvorsrud" userId="917ea340-fd63-490f-a7db-68428d24cf32" providerId="ADAL" clId="{3F26B701-AADC-4668-AAA4-FB7BA2B947B1}" dt="2020-06-19T17:23:08.414" v="17090"/>
          <ac:spMkLst>
            <pc:docMk/>
            <pc:sldMk cId="2852076150" sldId="817"/>
            <ac:spMk id="29" creationId="{00000000-0000-0000-0000-000000000000}"/>
          </ac:spMkLst>
        </pc:spChg>
        <pc:spChg chg="mod">
          <ac:chgData name="Ragnhild Halvorsrud" userId="917ea340-fd63-490f-a7db-68428d24cf32" providerId="ADAL" clId="{3F26B701-AADC-4668-AAA4-FB7BA2B947B1}" dt="2020-06-19T17:22:58.404" v="17035" actId="790"/>
          <ac:spMkLst>
            <pc:docMk/>
            <pc:sldMk cId="2852076150" sldId="817"/>
            <ac:spMk id="30" creationId="{00000000-0000-0000-0000-000000000000}"/>
          </ac:spMkLst>
        </pc:spChg>
        <pc:spChg chg="mod">
          <ac:chgData name="Ragnhild Halvorsrud" userId="917ea340-fd63-490f-a7db-68428d24cf32" providerId="ADAL" clId="{3F26B701-AADC-4668-AAA4-FB7BA2B947B1}" dt="2020-06-19T17:22:58.407" v="17036" actId="790"/>
          <ac:spMkLst>
            <pc:docMk/>
            <pc:sldMk cId="2852076150" sldId="817"/>
            <ac:spMk id="31" creationId="{00000000-0000-0000-0000-000000000000}"/>
          </ac:spMkLst>
        </pc:spChg>
        <pc:spChg chg="mod">
          <ac:chgData name="Ragnhild Halvorsrud" userId="917ea340-fd63-490f-a7db-68428d24cf32" providerId="ADAL" clId="{3F26B701-AADC-4668-AAA4-FB7BA2B947B1}" dt="2020-06-19T17:22:58.409" v="17037" actId="790"/>
          <ac:spMkLst>
            <pc:docMk/>
            <pc:sldMk cId="2852076150" sldId="817"/>
            <ac:spMk id="32" creationId="{00000000-0000-0000-0000-000000000000}"/>
          </ac:spMkLst>
        </pc:spChg>
        <pc:spChg chg="mod">
          <ac:chgData name="Ragnhild Halvorsrud" userId="917ea340-fd63-490f-a7db-68428d24cf32" providerId="ADAL" clId="{3F26B701-AADC-4668-AAA4-FB7BA2B947B1}" dt="2020-06-19T17:22:58.411" v="17038" actId="790"/>
          <ac:spMkLst>
            <pc:docMk/>
            <pc:sldMk cId="2852076150" sldId="817"/>
            <ac:spMk id="33" creationId="{00000000-0000-0000-0000-000000000000}"/>
          </ac:spMkLst>
        </pc:spChg>
        <pc:spChg chg="mod">
          <ac:chgData name="Ragnhild Halvorsrud" userId="917ea340-fd63-490f-a7db-68428d24cf32" providerId="ADAL" clId="{3F26B701-AADC-4668-AAA4-FB7BA2B947B1}" dt="2020-06-19T17:22:58.413" v="17039" actId="790"/>
          <ac:spMkLst>
            <pc:docMk/>
            <pc:sldMk cId="2852076150" sldId="817"/>
            <ac:spMk id="34" creationId="{00000000-0000-0000-0000-000000000000}"/>
          </ac:spMkLst>
        </pc:spChg>
        <pc:spChg chg="mod">
          <ac:chgData name="Ragnhild Halvorsrud" userId="917ea340-fd63-490f-a7db-68428d24cf32" providerId="ADAL" clId="{3F26B701-AADC-4668-AAA4-FB7BA2B947B1}" dt="2020-06-19T17:22:58.416" v="17040" actId="790"/>
          <ac:spMkLst>
            <pc:docMk/>
            <pc:sldMk cId="2852076150" sldId="817"/>
            <ac:spMk id="37" creationId="{00000000-0000-0000-0000-000000000000}"/>
          </ac:spMkLst>
        </pc:spChg>
        <pc:spChg chg="mod">
          <ac:chgData name="Ragnhild Halvorsrud" userId="917ea340-fd63-490f-a7db-68428d24cf32" providerId="ADAL" clId="{3F26B701-AADC-4668-AAA4-FB7BA2B947B1}" dt="2020-06-19T17:22:58.419" v="17041" actId="790"/>
          <ac:spMkLst>
            <pc:docMk/>
            <pc:sldMk cId="2852076150" sldId="817"/>
            <ac:spMk id="38" creationId="{00000000-0000-0000-0000-000000000000}"/>
          </ac:spMkLst>
        </pc:spChg>
        <pc:spChg chg="mod">
          <ac:chgData name="Ragnhild Halvorsrud" userId="917ea340-fd63-490f-a7db-68428d24cf32" providerId="ADAL" clId="{3F26B701-AADC-4668-AAA4-FB7BA2B947B1}" dt="2020-06-19T17:22:58.423" v="17042" actId="790"/>
          <ac:spMkLst>
            <pc:docMk/>
            <pc:sldMk cId="2852076150" sldId="817"/>
            <ac:spMk id="39" creationId="{00000000-0000-0000-0000-000000000000}"/>
          </ac:spMkLst>
        </pc:spChg>
        <pc:spChg chg="mod">
          <ac:chgData name="Ragnhild Halvorsrud" userId="917ea340-fd63-490f-a7db-68428d24cf32" providerId="ADAL" clId="{3F26B701-AADC-4668-AAA4-FB7BA2B947B1}" dt="2020-06-19T17:22:58.426" v="17043" actId="790"/>
          <ac:spMkLst>
            <pc:docMk/>
            <pc:sldMk cId="2852076150" sldId="817"/>
            <ac:spMk id="40" creationId="{00000000-0000-0000-0000-000000000000}"/>
          </ac:spMkLst>
        </pc:spChg>
        <pc:spChg chg="mod">
          <ac:chgData name="Ragnhild Halvorsrud" userId="917ea340-fd63-490f-a7db-68428d24cf32" providerId="ADAL" clId="{3F26B701-AADC-4668-AAA4-FB7BA2B947B1}" dt="2020-06-19T17:22:58.428" v="17044" actId="790"/>
          <ac:spMkLst>
            <pc:docMk/>
            <pc:sldMk cId="2852076150" sldId="817"/>
            <ac:spMk id="41" creationId="{00000000-0000-0000-0000-000000000000}"/>
          </ac:spMkLst>
        </pc:spChg>
        <pc:spChg chg="mod">
          <ac:chgData name="Ragnhild Halvorsrud" userId="917ea340-fd63-490f-a7db-68428d24cf32" providerId="ADAL" clId="{3F26B701-AADC-4668-AAA4-FB7BA2B947B1}" dt="2020-06-19T17:22:58.430" v="17045" actId="790"/>
          <ac:spMkLst>
            <pc:docMk/>
            <pc:sldMk cId="2852076150" sldId="817"/>
            <ac:spMk id="42" creationId="{00000000-0000-0000-0000-000000000000}"/>
          </ac:spMkLst>
        </pc:spChg>
        <pc:spChg chg="mod">
          <ac:chgData name="Ragnhild Halvorsrud" userId="917ea340-fd63-490f-a7db-68428d24cf32" providerId="ADAL" clId="{3F26B701-AADC-4668-AAA4-FB7BA2B947B1}" dt="2020-06-19T17:22:58.432" v="17046" actId="790"/>
          <ac:spMkLst>
            <pc:docMk/>
            <pc:sldMk cId="2852076150" sldId="817"/>
            <ac:spMk id="43" creationId="{00000000-0000-0000-0000-000000000000}"/>
          </ac:spMkLst>
        </pc:spChg>
        <pc:spChg chg="mod">
          <ac:chgData name="Ragnhild Halvorsrud" userId="917ea340-fd63-490f-a7db-68428d24cf32" providerId="ADAL" clId="{3F26B701-AADC-4668-AAA4-FB7BA2B947B1}" dt="2020-06-19T17:22:58.434" v="17047" actId="790"/>
          <ac:spMkLst>
            <pc:docMk/>
            <pc:sldMk cId="2852076150" sldId="817"/>
            <ac:spMk id="44" creationId="{00000000-0000-0000-0000-000000000000}"/>
          </ac:spMkLst>
        </pc:spChg>
        <pc:spChg chg="mod">
          <ac:chgData name="Ragnhild Halvorsrud" userId="917ea340-fd63-490f-a7db-68428d24cf32" providerId="ADAL" clId="{3F26B701-AADC-4668-AAA4-FB7BA2B947B1}" dt="2020-06-19T17:22:58.435" v="17048" actId="790"/>
          <ac:spMkLst>
            <pc:docMk/>
            <pc:sldMk cId="2852076150" sldId="817"/>
            <ac:spMk id="45" creationId="{00000000-0000-0000-0000-000000000000}"/>
          </ac:spMkLst>
        </pc:spChg>
        <pc:spChg chg="mod">
          <ac:chgData name="Ragnhild Halvorsrud" userId="917ea340-fd63-490f-a7db-68428d24cf32" providerId="ADAL" clId="{3F26B701-AADC-4668-AAA4-FB7BA2B947B1}" dt="2020-06-19T17:22:58.439" v="17049" actId="790"/>
          <ac:spMkLst>
            <pc:docMk/>
            <pc:sldMk cId="2852076150" sldId="817"/>
            <ac:spMk id="46" creationId="{00000000-0000-0000-0000-000000000000}"/>
          </ac:spMkLst>
        </pc:spChg>
        <pc:spChg chg="mod">
          <ac:chgData name="Ragnhild Halvorsrud" userId="917ea340-fd63-490f-a7db-68428d24cf32" providerId="ADAL" clId="{3F26B701-AADC-4668-AAA4-FB7BA2B947B1}" dt="2020-06-19T17:22:58.442" v="17050" actId="790"/>
          <ac:spMkLst>
            <pc:docMk/>
            <pc:sldMk cId="2852076150" sldId="817"/>
            <ac:spMk id="47" creationId="{00000000-0000-0000-0000-000000000000}"/>
          </ac:spMkLst>
        </pc:spChg>
        <pc:spChg chg="mod">
          <ac:chgData name="Ragnhild Halvorsrud" userId="917ea340-fd63-490f-a7db-68428d24cf32" providerId="ADAL" clId="{3F26B701-AADC-4668-AAA4-FB7BA2B947B1}" dt="2020-06-19T17:22:58.444" v="17051" actId="790"/>
          <ac:spMkLst>
            <pc:docMk/>
            <pc:sldMk cId="2852076150" sldId="817"/>
            <ac:spMk id="48" creationId="{00000000-0000-0000-0000-000000000000}"/>
          </ac:spMkLst>
        </pc:spChg>
        <pc:spChg chg="mod">
          <ac:chgData name="Ragnhild Halvorsrud" userId="917ea340-fd63-490f-a7db-68428d24cf32" providerId="ADAL" clId="{3F26B701-AADC-4668-AAA4-FB7BA2B947B1}" dt="2020-06-19T17:22:58.448" v="17052" actId="790"/>
          <ac:spMkLst>
            <pc:docMk/>
            <pc:sldMk cId="2852076150" sldId="817"/>
            <ac:spMk id="51" creationId="{00000000-0000-0000-0000-000000000000}"/>
          </ac:spMkLst>
        </pc:spChg>
        <pc:spChg chg="mod">
          <ac:chgData name="Ragnhild Halvorsrud" userId="917ea340-fd63-490f-a7db-68428d24cf32" providerId="ADAL" clId="{3F26B701-AADC-4668-AAA4-FB7BA2B947B1}" dt="2020-06-19T17:22:58.452" v="17053" actId="790"/>
          <ac:spMkLst>
            <pc:docMk/>
            <pc:sldMk cId="2852076150" sldId="817"/>
            <ac:spMk id="53" creationId="{00000000-0000-0000-0000-000000000000}"/>
          </ac:spMkLst>
        </pc:spChg>
        <pc:spChg chg="mod">
          <ac:chgData name="Ragnhild Halvorsrud" userId="917ea340-fd63-490f-a7db-68428d24cf32" providerId="ADAL" clId="{3F26B701-AADC-4668-AAA4-FB7BA2B947B1}" dt="2020-06-19T17:22:58.455" v="17054" actId="790"/>
          <ac:spMkLst>
            <pc:docMk/>
            <pc:sldMk cId="2852076150" sldId="817"/>
            <ac:spMk id="59" creationId="{00000000-0000-0000-0000-000000000000}"/>
          </ac:spMkLst>
        </pc:spChg>
        <pc:spChg chg="mod">
          <ac:chgData name="Ragnhild Halvorsrud" userId="917ea340-fd63-490f-a7db-68428d24cf32" providerId="ADAL" clId="{3F26B701-AADC-4668-AAA4-FB7BA2B947B1}" dt="2020-06-19T17:22:58.457" v="17055" actId="790"/>
          <ac:spMkLst>
            <pc:docMk/>
            <pc:sldMk cId="2852076150" sldId="817"/>
            <ac:spMk id="62" creationId="{00000000-0000-0000-0000-000000000000}"/>
          </ac:spMkLst>
        </pc:spChg>
      </pc:sldChg>
      <pc:sldChg chg="modSp new del mod modNotes">
        <pc:chgData name="Ragnhild Halvorsrud" userId="917ea340-fd63-490f-a7db-68428d24cf32" providerId="ADAL" clId="{3F26B701-AADC-4668-AAA4-FB7BA2B947B1}" dt="2020-06-19T17:16:44.949" v="14662" actId="47"/>
        <pc:sldMkLst>
          <pc:docMk/>
          <pc:sldMk cId="3424103986" sldId="817"/>
        </pc:sldMkLst>
        <pc:spChg chg="mod">
          <ac:chgData name="Ragnhild Halvorsrud" userId="917ea340-fd63-490f-a7db-68428d24cf32" providerId="ADAL" clId="{3F26B701-AADC-4668-AAA4-FB7BA2B947B1}" dt="2020-06-19T17:16:28.716" v="14661" actId="20577"/>
          <ac:spMkLst>
            <pc:docMk/>
            <pc:sldMk cId="3424103986" sldId="817"/>
            <ac:spMk id="2" creationId="{B0CA374B-A2EF-4FAA-A829-82FE40BB484F}"/>
          </ac:spMkLst>
        </pc:spChg>
        <pc:spChg chg="mod">
          <ac:chgData name="Ragnhild Halvorsrud" userId="917ea340-fd63-490f-a7db-68428d24cf32" providerId="ADAL" clId="{3F26B701-AADC-4668-AAA4-FB7BA2B947B1}" dt="2020-06-19T17:16:18.754" v="14644" actId="790"/>
          <ac:spMkLst>
            <pc:docMk/>
            <pc:sldMk cId="3424103986" sldId="817"/>
            <ac:spMk id="3" creationId="{A3D6C21F-5190-4F48-923E-83D95C45F5A9}"/>
          </ac:spMkLst>
        </pc:spChg>
      </pc:sldChg>
      <pc:sldChg chg="addSp delSp modSp add mod ord modNotes">
        <pc:chgData name="Ragnhild Halvorsrud" userId="917ea340-fd63-490f-a7db-68428d24cf32" providerId="ADAL" clId="{3F26B701-AADC-4668-AAA4-FB7BA2B947B1}" dt="2020-06-19T17:28:09.679" v="17378" actId="14100"/>
        <pc:sldMkLst>
          <pc:docMk/>
          <pc:sldMk cId="2291341939" sldId="818"/>
        </pc:sldMkLst>
        <pc:spChg chg="mod">
          <ac:chgData name="Ragnhild Halvorsrud" userId="917ea340-fd63-490f-a7db-68428d24cf32" providerId="ADAL" clId="{3F26B701-AADC-4668-AAA4-FB7BA2B947B1}" dt="2020-06-19T17:23:48.658" v="17119" actId="20577"/>
          <ac:spMkLst>
            <pc:docMk/>
            <pc:sldMk cId="2291341939" sldId="818"/>
            <ac:spMk id="2" creationId="{00000000-0000-0000-0000-000000000000}"/>
          </ac:spMkLst>
        </pc:spChg>
        <pc:spChg chg="mod">
          <ac:chgData name="Ragnhild Halvorsrud" userId="917ea340-fd63-490f-a7db-68428d24cf32" providerId="ADAL" clId="{3F26B701-AADC-4668-AAA4-FB7BA2B947B1}" dt="2020-06-19T17:26:20.977" v="17177" actId="14100"/>
          <ac:spMkLst>
            <pc:docMk/>
            <pc:sldMk cId="2291341939" sldId="818"/>
            <ac:spMk id="3" creationId="{00000000-0000-0000-0000-000000000000}"/>
          </ac:spMkLst>
        </pc:spChg>
        <pc:spChg chg="mod">
          <ac:chgData name="Ragnhild Halvorsrud" userId="917ea340-fd63-490f-a7db-68428d24cf32" providerId="ADAL" clId="{3F26B701-AADC-4668-AAA4-FB7BA2B947B1}" dt="2020-06-19T17:23:06.793" v="17062" actId="790"/>
          <ac:spMkLst>
            <pc:docMk/>
            <pc:sldMk cId="2291341939" sldId="818"/>
            <ac:spMk id="4" creationId="{00000000-0000-0000-0000-000000000000}"/>
          </ac:spMkLst>
        </pc:spChg>
        <pc:spChg chg="mod">
          <ac:chgData name="Ragnhild Halvorsrud" userId="917ea340-fd63-490f-a7db-68428d24cf32" providerId="ADAL" clId="{3F26B701-AADC-4668-AAA4-FB7BA2B947B1}" dt="2020-06-19T17:23:06.795" v="17063" actId="790"/>
          <ac:spMkLst>
            <pc:docMk/>
            <pc:sldMk cId="2291341939" sldId="818"/>
            <ac:spMk id="5" creationId="{00000000-0000-0000-0000-000000000000}"/>
          </ac:spMkLst>
        </pc:spChg>
        <pc:spChg chg="mod">
          <ac:chgData name="Ragnhild Halvorsrud" userId="917ea340-fd63-490f-a7db-68428d24cf32" providerId="ADAL" clId="{3F26B701-AADC-4668-AAA4-FB7BA2B947B1}" dt="2020-06-19T17:23:06.797" v="17064" actId="790"/>
          <ac:spMkLst>
            <pc:docMk/>
            <pc:sldMk cId="2291341939" sldId="818"/>
            <ac:spMk id="11" creationId="{00000000-0000-0000-0000-000000000000}"/>
          </ac:spMkLst>
        </pc:spChg>
        <pc:spChg chg="mod">
          <ac:chgData name="Ragnhild Halvorsrud" userId="917ea340-fd63-490f-a7db-68428d24cf32" providerId="ADAL" clId="{3F26B701-AADC-4668-AAA4-FB7BA2B947B1}" dt="2020-06-19T17:23:06.801" v="17065" actId="790"/>
          <ac:spMkLst>
            <pc:docMk/>
            <pc:sldMk cId="2291341939" sldId="818"/>
            <ac:spMk id="14" creationId="{00000000-0000-0000-0000-000000000000}"/>
          </ac:spMkLst>
        </pc:spChg>
        <pc:spChg chg="mod">
          <ac:chgData name="Ragnhild Halvorsrud" userId="917ea340-fd63-490f-a7db-68428d24cf32" providerId="ADAL" clId="{3F26B701-AADC-4668-AAA4-FB7BA2B947B1}" dt="2020-06-19T17:23:37.970" v="17096"/>
          <ac:spMkLst>
            <pc:docMk/>
            <pc:sldMk cId="2291341939" sldId="818"/>
            <ac:spMk id="29"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0"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1"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2"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3"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4"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7"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8"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39"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0"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1"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2"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3"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4"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5"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6"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7" creationId="{00000000-0000-0000-0000-000000000000}"/>
          </ac:spMkLst>
        </pc:spChg>
        <pc:spChg chg="del mod">
          <ac:chgData name="Ragnhild Halvorsrud" userId="917ea340-fd63-490f-a7db-68428d24cf32" providerId="ADAL" clId="{3F26B701-AADC-4668-AAA4-FB7BA2B947B1}" dt="2020-06-19T17:24:36.913" v="17120" actId="478"/>
          <ac:spMkLst>
            <pc:docMk/>
            <pc:sldMk cId="2291341939" sldId="818"/>
            <ac:spMk id="48"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49" creationId="{F4AACD52-572A-47CE-BF5E-7F5D2BF96C05}"/>
          </ac:spMkLst>
        </pc:spChg>
        <pc:spChg chg="del mod">
          <ac:chgData name="Ragnhild Halvorsrud" userId="917ea340-fd63-490f-a7db-68428d24cf32" providerId="ADAL" clId="{3F26B701-AADC-4668-AAA4-FB7BA2B947B1}" dt="2020-06-19T17:24:36.913" v="17120" actId="478"/>
          <ac:spMkLst>
            <pc:docMk/>
            <pc:sldMk cId="2291341939" sldId="818"/>
            <ac:spMk id="51" creationId="{00000000-0000-0000-0000-000000000000}"/>
          </ac:spMkLst>
        </pc:spChg>
        <pc:spChg chg="mod">
          <ac:chgData name="Ragnhild Halvorsrud" userId="917ea340-fd63-490f-a7db-68428d24cf32" providerId="ADAL" clId="{3F26B701-AADC-4668-AAA4-FB7BA2B947B1}" dt="2020-06-19T17:23:06.840" v="17085" actId="790"/>
          <ac:spMkLst>
            <pc:docMk/>
            <pc:sldMk cId="2291341939" sldId="818"/>
            <ac:spMk id="53"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57" creationId="{2E5A3FB1-6053-48D5-B6FB-14D39C392FD6}"/>
          </ac:spMkLst>
        </pc:spChg>
        <pc:spChg chg="mod">
          <ac:chgData name="Ragnhild Halvorsrud" userId="917ea340-fd63-490f-a7db-68428d24cf32" providerId="ADAL" clId="{3F26B701-AADC-4668-AAA4-FB7BA2B947B1}" dt="2020-06-19T17:23:06.842" v="17086" actId="790"/>
          <ac:spMkLst>
            <pc:docMk/>
            <pc:sldMk cId="2291341939" sldId="818"/>
            <ac:spMk id="59"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61" creationId="{31E20D41-4E93-4004-86E2-CE39C0C844C9}"/>
          </ac:spMkLst>
        </pc:spChg>
        <pc:spChg chg="del mod">
          <ac:chgData name="Ragnhild Halvorsrud" userId="917ea340-fd63-490f-a7db-68428d24cf32" providerId="ADAL" clId="{3F26B701-AADC-4668-AAA4-FB7BA2B947B1}" dt="2020-06-19T17:24:36.913" v="17120" actId="478"/>
          <ac:spMkLst>
            <pc:docMk/>
            <pc:sldMk cId="2291341939" sldId="818"/>
            <ac:spMk id="62" creationId="{00000000-0000-0000-0000-000000000000}"/>
          </ac:spMkLst>
        </pc:spChg>
        <pc:spChg chg="add del mod">
          <ac:chgData name="Ragnhild Halvorsrud" userId="917ea340-fd63-490f-a7db-68428d24cf32" providerId="ADAL" clId="{3F26B701-AADC-4668-AAA4-FB7BA2B947B1}" dt="2020-06-19T17:24:51.097" v="17124"/>
          <ac:spMkLst>
            <pc:docMk/>
            <pc:sldMk cId="2291341939" sldId="818"/>
            <ac:spMk id="63" creationId="{99AD32F8-8E72-49F3-BA6F-B7CB9D19DC93}"/>
          </ac:spMkLst>
        </pc:spChg>
        <pc:spChg chg="add del mod">
          <ac:chgData name="Ragnhild Halvorsrud" userId="917ea340-fd63-490f-a7db-68428d24cf32" providerId="ADAL" clId="{3F26B701-AADC-4668-AAA4-FB7BA2B947B1}" dt="2020-06-19T17:24:51.097" v="17124"/>
          <ac:spMkLst>
            <pc:docMk/>
            <pc:sldMk cId="2291341939" sldId="818"/>
            <ac:spMk id="64" creationId="{A439E48C-A855-4917-BAAA-A3A1AD0EDC16}"/>
          </ac:spMkLst>
        </pc:spChg>
        <pc:spChg chg="add del mod">
          <ac:chgData name="Ragnhild Halvorsrud" userId="917ea340-fd63-490f-a7db-68428d24cf32" providerId="ADAL" clId="{3F26B701-AADC-4668-AAA4-FB7BA2B947B1}" dt="2020-06-19T17:24:51.097" v="17124"/>
          <ac:spMkLst>
            <pc:docMk/>
            <pc:sldMk cId="2291341939" sldId="818"/>
            <ac:spMk id="67" creationId="{D86994FA-0693-421F-B057-AD2A90B7E102}"/>
          </ac:spMkLst>
        </pc:spChg>
        <pc:spChg chg="add del mod">
          <ac:chgData name="Ragnhild Halvorsrud" userId="917ea340-fd63-490f-a7db-68428d24cf32" providerId="ADAL" clId="{3F26B701-AADC-4668-AAA4-FB7BA2B947B1}" dt="2020-06-19T17:24:51.097" v="17124"/>
          <ac:spMkLst>
            <pc:docMk/>
            <pc:sldMk cId="2291341939" sldId="818"/>
            <ac:spMk id="68" creationId="{AF499297-B037-46EE-8727-D2340BA6A7D4}"/>
          </ac:spMkLst>
        </pc:spChg>
        <pc:spChg chg="add del mod">
          <ac:chgData name="Ragnhild Halvorsrud" userId="917ea340-fd63-490f-a7db-68428d24cf32" providerId="ADAL" clId="{3F26B701-AADC-4668-AAA4-FB7BA2B947B1}" dt="2020-06-19T17:24:51.097" v="17124"/>
          <ac:spMkLst>
            <pc:docMk/>
            <pc:sldMk cId="2291341939" sldId="818"/>
            <ac:spMk id="69" creationId="{D887326F-4BDB-46F7-B5A0-D3E00E91FD6E}"/>
          </ac:spMkLst>
        </pc:spChg>
        <pc:spChg chg="add del mod">
          <ac:chgData name="Ragnhild Halvorsrud" userId="917ea340-fd63-490f-a7db-68428d24cf32" providerId="ADAL" clId="{3F26B701-AADC-4668-AAA4-FB7BA2B947B1}" dt="2020-06-19T17:24:51.097" v="17124"/>
          <ac:spMkLst>
            <pc:docMk/>
            <pc:sldMk cId="2291341939" sldId="818"/>
            <ac:spMk id="70" creationId="{F7771CB4-D022-4682-B6C9-22106E918081}"/>
          </ac:spMkLst>
        </pc:spChg>
        <pc:spChg chg="add del mod">
          <ac:chgData name="Ragnhild Halvorsrud" userId="917ea340-fd63-490f-a7db-68428d24cf32" providerId="ADAL" clId="{3F26B701-AADC-4668-AAA4-FB7BA2B947B1}" dt="2020-06-19T17:24:51.097" v="17124"/>
          <ac:spMkLst>
            <pc:docMk/>
            <pc:sldMk cId="2291341939" sldId="818"/>
            <ac:spMk id="71" creationId="{E900A769-3AF1-4491-BF6E-8B51B4AE2D36}"/>
          </ac:spMkLst>
        </pc:spChg>
        <pc:spChg chg="add del mod">
          <ac:chgData name="Ragnhild Halvorsrud" userId="917ea340-fd63-490f-a7db-68428d24cf32" providerId="ADAL" clId="{3F26B701-AADC-4668-AAA4-FB7BA2B947B1}" dt="2020-06-19T17:24:51.097" v="17124"/>
          <ac:spMkLst>
            <pc:docMk/>
            <pc:sldMk cId="2291341939" sldId="818"/>
            <ac:spMk id="72" creationId="{25D7273C-F3AA-4961-ACB9-9B4BB66C99AC}"/>
          </ac:spMkLst>
        </pc:spChg>
        <pc:spChg chg="add del mod">
          <ac:chgData name="Ragnhild Halvorsrud" userId="917ea340-fd63-490f-a7db-68428d24cf32" providerId="ADAL" clId="{3F26B701-AADC-4668-AAA4-FB7BA2B947B1}" dt="2020-06-19T17:24:51.097" v="17124"/>
          <ac:spMkLst>
            <pc:docMk/>
            <pc:sldMk cId="2291341939" sldId="818"/>
            <ac:spMk id="73" creationId="{08B286C6-F9CD-4EEF-91B4-CA2359C695EB}"/>
          </ac:spMkLst>
        </pc:spChg>
        <pc:spChg chg="add del mod">
          <ac:chgData name="Ragnhild Halvorsrud" userId="917ea340-fd63-490f-a7db-68428d24cf32" providerId="ADAL" clId="{3F26B701-AADC-4668-AAA4-FB7BA2B947B1}" dt="2020-06-19T17:24:51.097" v="17124"/>
          <ac:spMkLst>
            <pc:docMk/>
            <pc:sldMk cId="2291341939" sldId="818"/>
            <ac:spMk id="74" creationId="{80D7619C-DE70-492F-9F95-4D0ADC30DC0D}"/>
          </ac:spMkLst>
        </pc:spChg>
        <pc:spChg chg="add del mod">
          <ac:chgData name="Ragnhild Halvorsrud" userId="917ea340-fd63-490f-a7db-68428d24cf32" providerId="ADAL" clId="{3F26B701-AADC-4668-AAA4-FB7BA2B947B1}" dt="2020-06-19T17:24:51.097" v="17124"/>
          <ac:spMkLst>
            <pc:docMk/>
            <pc:sldMk cId="2291341939" sldId="818"/>
            <ac:spMk id="75" creationId="{D2A4C581-A428-4698-9BE3-BC99BCE15BC5}"/>
          </ac:spMkLst>
        </pc:spChg>
        <pc:spChg chg="add del mod">
          <ac:chgData name="Ragnhild Halvorsrud" userId="917ea340-fd63-490f-a7db-68428d24cf32" providerId="ADAL" clId="{3F26B701-AADC-4668-AAA4-FB7BA2B947B1}" dt="2020-06-19T17:24:51.097" v="17124"/>
          <ac:spMkLst>
            <pc:docMk/>
            <pc:sldMk cId="2291341939" sldId="818"/>
            <ac:spMk id="76" creationId="{CC806BB5-54A8-4765-BC58-E9F6E95272BC}"/>
          </ac:spMkLst>
        </pc:spChg>
        <pc:spChg chg="add del mod">
          <ac:chgData name="Ragnhild Halvorsrud" userId="917ea340-fd63-490f-a7db-68428d24cf32" providerId="ADAL" clId="{3F26B701-AADC-4668-AAA4-FB7BA2B947B1}" dt="2020-06-19T17:24:51.097" v="17124"/>
          <ac:spMkLst>
            <pc:docMk/>
            <pc:sldMk cId="2291341939" sldId="818"/>
            <ac:spMk id="77" creationId="{E3D49173-4EF3-4E1E-B717-73CAA1872A78}"/>
          </ac:spMkLst>
        </pc:spChg>
        <pc:spChg chg="add del mod">
          <ac:chgData name="Ragnhild Halvorsrud" userId="917ea340-fd63-490f-a7db-68428d24cf32" providerId="ADAL" clId="{3F26B701-AADC-4668-AAA4-FB7BA2B947B1}" dt="2020-06-19T17:24:51.097" v="17124"/>
          <ac:spMkLst>
            <pc:docMk/>
            <pc:sldMk cId="2291341939" sldId="818"/>
            <ac:spMk id="78" creationId="{5444F972-CFD0-41AA-BDC6-4629805271DF}"/>
          </ac:spMkLst>
        </pc:spChg>
        <pc:spChg chg="add del mod">
          <ac:chgData name="Ragnhild Halvorsrud" userId="917ea340-fd63-490f-a7db-68428d24cf32" providerId="ADAL" clId="{3F26B701-AADC-4668-AAA4-FB7BA2B947B1}" dt="2020-06-19T17:24:51.097" v="17124"/>
          <ac:spMkLst>
            <pc:docMk/>
            <pc:sldMk cId="2291341939" sldId="818"/>
            <ac:spMk id="80" creationId="{D501651B-7639-43D1-8DBC-A362D94D34C1}"/>
          </ac:spMkLst>
        </pc:spChg>
        <pc:spChg chg="mod">
          <ac:chgData name="Ragnhild Halvorsrud" userId="917ea340-fd63-490f-a7db-68428d24cf32" providerId="ADAL" clId="{3F26B701-AADC-4668-AAA4-FB7BA2B947B1}" dt="2020-06-19T17:24:47.004" v="17121"/>
          <ac:spMkLst>
            <pc:docMk/>
            <pc:sldMk cId="2291341939" sldId="818"/>
            <ac:spMk id="82" creationId="{A0D79DBA-9876-4241-8162-5835C6F619AB}"/>
          </ac:spMkLst>
        </pc:spChg>
        <pc:spChg chg="mod">
          <ac:chgData name="Ragnhild Halvorsrud" userId="917ea340-fd63-490f-a7db-68428d24cf32" providerId="ADAL" clId="{3F26B701-AADC-4668-AAA4-FB7BA2B947B1}" dt="2020-06-19T17:24:47.004" v="17121"/>
          <ac:spMkLst>
            <pc:docMk/>
            <pc:sldMk cId="2291341939" sldId="818"/>
            <ac:spMk id="87" creationId="{AD344273-56D5-4990-8D2D-83D0E2C6A7D7}"/>
          </ac:spMkLst>
        </pc:spChg>
        <pc:spChg chg="add del mod">
          <ac:chgData name="Ragnhild Halvorsrud" userId="917ea340-fd63-490f-a7db-68428d24cf32" providerId="ADAL" clId="{3F26B701-AADC-4668-AAA4-FB7BA2B947B1}" dt="2020-06-19T17:24:51.097" v="17124"/>
          <ac:spMkLst>
            <pc:docMk/>
            <pc:sldMk cId="2291341939" sldId="818"/>
            <ac:spMk id="89" creationId="{3D676D24-7AFD-41E2-942A-F4007746226F}"/>
          </ac:spMkLst>
        </pc:spChg>
        <pc:spChg chg="add mod">
          <ac:chgData name="Ragnhild Halvorsrud" userId="917ea340-fd63-490f-a7db-68428d24cf32" providerId="ADAL" clId="{3F26B701-AADC-4668-AAA4-FB7BA2B947B1}" dt="2020-06-19T17:24:57.327" v="17126" actId="1076"/>
          <ac:spMkLst>
            <pc:docMk/>
            <pc:sldMk cId="2291341939" sldId="818"/>
            <ac:spMk id="90" creationId="{9BBE918A-F742-4E3D-B8B4-7F9B8F60F0D6}"/>
          </ac:spMkLst>
        </pc:spChg>
        <pc:spChg chg="add mod">
          <ac:chgData name="Ragnhild Halvorsrud" userId="917ea340-fd63-490f-a7db-68428d24cf32" providerId="ADAL" clId="{3F26B701-AADC-4668-AAA4-FB7BA2B947B1}" dt="2020-06-19T17:24:57.327" v="17126" actId="1076"/>
          <ac:spMkLst>
            <pc:docMk/>
            <pc:sldMk cId="2291341939" sldId="818"/>
            <ac:spMk id="91" creationId="{F92D4C85-E4C7-44A7-B067-E37F5B86CDC6}"/>
          </ac:spMkLst>
        </pc:spChg>
        <pc:spChg chg="add mod">
          <ac:chgData name="Ragnhild Halvorsrud" userId="917ea340-fd63-490f-a7db-68428d24cf32" providerId="ADAL" clId="{3F26B701-AADC-4668-AAA4-FB7BA2B947B1}" dt="2020-06-19T17:24:57.327" v="17126" actId="1076"/>
          <ac:spMkLst>
            <pc:docMk/>
            <pc:sldMk cId="2291341939" sldId="818"/>
            <ac:spMk id="92" creationId="{B6CA42B7-8CE2-4238-970D-350937A48198}"/>
          </ac:spMkLst>
        </pc:spChg>
        <pc:spChg chg="add mod">
          <ac:chgData name="Ragnhild Halvorsrud" userId="917ea340-fd63-490f-a7db-68428d24cf32" providerId="ADAL" clId="{3F26B701-AADC-4668-AAA4-FB7BA2B947B1}" dt="2020-06-19T17:24:57.327" v="17126" actId="1076"/>
          <ac:spMkLst>
            <pc:docMk/>
            <pc:sldMk cId="2291341939" sldId="818"/>
            <ac:spMk id="93" creationId="{532D1E97-15C4-4A7D-B9F2-6C84DFC36AB6}"/>
          </ac:spMkLst>
        </pc:spChg>
        <pc:spChg chg="add mod">
          <ac:chgData name="Ragnhild Halvorsrud" userId="917ea340-fd63-490f-a7db-68428d24cf32" providerId="ADAL" clId="{3F26B701-AADC-4668-AAA4-FB7BA2B947B1}" dt="2020-06-19T17:24:57.327" v="17126" actId="1076"/>
          <ac:spMkLst>
            <pc:docMk/>
            <pc:sldMk cId="2291341939" sldId="818"/>
            <ac:spMk id="94" creationId="{32D02293-D6CB-4D79-9FA4-BA13FCFEB9E4}"/>
          </ac:spMkLst>
        </pc:spChg>
        <pc:spChg chg="add mod">
          <ac:chgData name="Ragnhild Halvorsrud" userId="917ea340-fd63-490f-a7db-68428d24cf32" providerId="ADAL" clId="{3F26B701-AADC-4668-AAA4-FB7BA2B947B1}" dt="2020-06-19T17:24:57.327" v="17126" actId="1076"/>
          <ac:spMkLst>
            <pc:docMk/>
            <pc:sldMk cId="2291341939" sldId="818"/>
            <ac:spMk id="97" creationId="{419C616A-2079-44FC-9E59-B4FEB9DD69B9}"/>
          </ac:spMkLst>
        </pc:spChg>
        <pc:spChg chg="add mod">
          <ac:chgData name="Ragnhild Halvorsrud" userId="917ea340-fd63-490f-a7db-68428d24cf32" providerId="ADAL" clId="{3F26B701-AADC-4668-AAA4-FB7BA2B947B1}" dt="2020-06-19T17:24:57.327" v="17126" actId="1076"/>
          <ac:spMkLst>
            <pc:docMk/>
            <pc:sldMk cId="2291341939" sldId="818"/>
            <ac:spMk id="98" creationId="{E58FB0D8-6372-43FA-927D-1BE2C37DDD78}"/>
          </ac:spMkLst>
        </pc:spChg>
        <pc:spChg chg="add mod">
          <ac:chgData name="Ragnhild Halvorsrud" userId="917ea340-fd63-490f-a7db-68428d24cf32" providerId="ADAL" clId="{3F26B701-AADC-4668-AAA4-FB7BA2B947B1}" dt="2020-06-19T17:24:57.327" v="17126" actId="1076"/>
          <ac:spMkLst>
            <pc:docMk/>
            <pc:sldMk cId="2291341939" sldId="818"/>
            <ac:spMk id="99" creationId="{8BD57449-FC75-4F20-874E-91BE532EB4A1}"/>
          </ac:spMkLst>
        </pc:spChg>
        <pc:spChg chg="add mod">
          <ac:chgData name="Ragnhild Halvorsrud" userId="917ea340-fd63-490f-a7db-68428d24cf32" providerId="ADAL" clId="{3F26B701-AADC-4668-AAA4-FB7BA2B947B1}" dt="2020-06-19T17:24:57.327" v="17126" actId="1076"/>
          <ac:spMkLst>
            <pc:docMk/>
            <pc:sldMk cId="2291341939" sldId="818"/>
            <ac:spMk id="100" creationId="{CC22BC16-9699-4560-B436-E234392CFF83}"/>
          </ac:spMkLst>
        </pc:spChg>
        <pc:spChg chg="add mod">
          <ac:chgData name="Ragnhild Halvorsrud" userId="917ea340-fd63-490f-a7db-68428d24cf32" providerId="ADAL" clId="{3F26B701-AADC-4668-AAA4-FB7BA2B947B1}" dt="2020-06-19T17:24:57.327" v="17126" actId="1076"/>
          <ac:spMkLst>
            <pc:docMk/>
            <pc:sldMk cId="2291341939" sldId="818"/>
            <ac:spMk id="101" creationId="{7BAF3697-5D42-46DB-A0FE-21E19123B063}"/>
          </ac:spMkLst>
        </pc:spChg>
        <pc:spChg chg="add mod">
          <ac:chgData name="Ragnhild Halvorsrud" userId="917ea340-fd63-490f-a7db-68428d24cf32" providerId="ADAL" clId="{3F26B701-AADC-4668-AAA4-FB7BA2B947B1}" dt="2020-06-19T17:24:57.327" v="17126" actId="1076"/>
          <ac:spMkLst>
            <pc:docMk/>
            <pc:sldMk cId="2291341939" sldId="818"/>
            <ac:spMk id="102" creationId="{011A290A-8D8D-4EA0-8036-10D21FD412F3}"/>
          </ac:spMkLst>
        </pc:spChg>
        <pc:spChg chg="add mod">
          <ac:chgData name="Ragnhild Halvorsrud" userId="917ea340-fd63-490f-a7db-68428d24cf32" providerId="ADAL" clId="{3F26B701-AADC-4668-AAA4-FB7BA2B947B1}" dt="2020-06-19T17:24:57.327" v="17126" actId="1076"/>
          <ac:spMkLst>
            <pc:docMk/>
            <pc:sldMk cId="2291341939" sldId="818"/>
            <ac:spMk id="103" creationId="{8D56C199-E7EC-44BF-80D4-B6330E587412}"/>
          </ac:spMkLst>
        </pc:spChg>
        <pc:spChg chg="add mod">
          <ac:chgData name="Ragnhild Halvorsrud" userId="917ea340-fd63-490f-a7db-68428d24cf32" providerId="ADAL" clId="{3F26B701-AADC-4668-AAA4-FB7BA2B947B1}" dt="2020-06-19T17:24:57.327" v="17126" actId="1076"/>
          <ac:spMkLst>
            <pc:docMk/>
            <pc:sldMk cId="2291341939" sldId="818"/>
            <ac:spMk id="104" creationId="{CABC45D6-B85D-4DD6-A75F-2BBEF4B3BF1B}"/>
          </ac:spMkLst>
        </pc:spChg>
        <pc:spChg chg="add mod">
          <ac:chgData name="Ragnhild Halvorsrud" userId="917ea340-fd63-490f-a7db-68428d24cf32" providerId="ADAL" clId="{3F26B701-AADC-4668-AAA4-FB7BA2B947B1}" dt="2020-06-19T17:24:57.327" v="17126" actId="1076"/>
          <ac:spMkLst>
            <pc:docMk/>
            <pc:sldMk cId="2291341939" sldId="818"/>
            <ac:spMk id="105" creationId="{F0E71C75-D213-4265-898B-0CD785A61535}"/>
          </ac:spMkLst>
        </pc:spChg>
        <pc:spChg chg="add mod">
          <ac:chgData name="Ragnhild Halvorsrud" userId="917ea340-fd63-490f-a7db-68428d24cf32" providerId="ADAL" clId="{3F26B701-AADC-4668-AAA4-FB7BA2B947B1}" dt="2020-06-19T17:24:57.327" v="17126" actId="1076"/>
          <ac:spMkLst>
            <pc:docMk/>
            <pc:sldMk cId="2291341939" sldId="818"/>
            <ac:spMk id="106" creationId="{5AEA5C9E-F013-4F27-9BF9-B9D5A3BC3E8B}"/>
          </ac:spMkLst>
        </pc:spChg>
        <pc:spChg chg="add mod">
          <ac:chgData name="Ragnhild Halvorsrud" userId="917ea340-fd63-490f-a7db-68428d24cf32" providerId="ADAL" clId="{3F26B701-AADC-4668-AAA4-FB7BA2B947B1}" dt="2020-06-19T17:24:57.327" v="17126" actId="1076"/>
          <ac:spMkLst>
            <pc:docMk/>
            <pc:sldMk cId="2291341939" sldId="818"/>
            <ac:spMk id="107" creationId="{F785B5CD-F25F-4C69-A338-57C7591FB96C}"/>
          </ac:spMkLst>
        </pc:spChg>
        <pc:spChg chg="add mod">
          <ac:chgData name="Ragnhild Halvorsrud" userId="917ea340-fd63-490f-a7db-68428d24cf32" providerId="ADAL" clId="{3F26B701-AADC-4668-AAA4-FB7BA2B947B1}" dt="2020-06-19T17:24:57.327" v="17126" actId="1076"/>
          <ac:spMkLst>
            <pc:docMk/>
            <pc:sldMk cId="2291341939" sldId="818"/>
            <ac:spMk id="108" creationId="{B4B1FC13-4A90-432E-95F8-2DFDDE662788}"/>
          </ac:spMkLst>
        </pc:spChg>
        <pc:spChg chg="add mod">
          <ac:chgData name="Ragnhild Halvorsrud" userId="917ea340-fd63-490f-a7db-68428d24cf32" providerId="ADAL" clId="{3F26B701-AADC-4668-AAA4-FB7BA2B947B1}" dt="2020-06-19T17:24:57.327" v="17126" actId="1076"/>
          <ac:spMkLst>
            <pc:docMk/>
            <pc:sldMk cId="2291341939" sldId="818"/>
            <ac:spMk id="110" creationId="{5EA381CE-A539-4125-B34B-B9E6775BDE8C}"/>
          </ac:spMkLst>
        </pc:spChg>
        <pc:spChg chg="mod">
          <ac:chgData name="Ragnhild Halvorsrud" userId="917ea340-fd63-490f-a7db-68428d24cf32" providerId="ADAL" clId="{3F26B701-AADC-4668-AAA4-FB7BA2B947B1}" dt="2020-06-19T17:24:51.124" v="17125"/>
          <ac:spMkLst>
            <pc:docMk/>
            <pc:sldMk cId="2291341939" sldId="818"/>
            <ac:spMk id="112" creationId="{E2A58BA7-CFBA-4BB3-B9B7-8161FC07EEE9}"/>
          </ac:spMkLst>
        </pc:spChg>
        <pc:spChg chg="mod">
          <ac:chgData name="Ragnhild Halvorsrud" userId="917ea340-fd63-490f-a7db-68428d24cf32" providerId="ADAL" clId="{3F26B701-AADC-4668-AAA4-FB7BA2B947B1}" dt="2020-06-19T17:24:51.124" v="17125"/>
          <ac:spMkLst>
            <pc:docMk/>
            <pc:sldMk cId="2291341939" sldId="818"/>
            <ac:spMk id="117" creationId="{4B475DDC-BB7E-40A6-8FD7-9B1B7E46F019}"/>
          </ac:spMkLst>
        </pc:spChg>
        <pc:spChg chg="add mod">
          <ac:chgData name="Ragnhild Halvorsrud" userId="917ea340-fd63-490f-a7db-68428d24cf32" providerId="ADAL" clId="{3F26B701-AADC-4668-AAA4-FB7BA2B947B1}" dt="2020-06-19T17:24:57.327" v="17126" actId="1076"/>
          <ac:spMkLst>
            <pc:docMk/>
            <pc:sldMk cId="2291341939" sldId="818"/>
            <ac:spMk id="119" creationId="{DFF8A689-D35B-4578-95C1-0A667238B71D}"/>
          </ac:spMkLst>
        </pc:spChg>
        <pc:spChg chg="add mod">
          <ac:chgData name="Ragnhild Halvorsrud" userId="917ea340-fd63-490f-a7db-68428d24cf32" providerId="ADAL" clId="{3F26B701-AADC-4668-AAA4-FB7BA2B947B1}" dt="2020-06-19T17:28:09.679" v="17378" actId="14100"/>
          <ac:spMkLst>
            <pc:docMk/>
            <pc:sldMk cId="2291341939" sldId="818"/>
            <ac:spMk id="120" creationId="{DC4BEF73-8C68-4210-A130-7EEB782E30FB}"/>
          </ac:spMkLst>
        </pc:spChg>
        <pc:grpChg chg="del">
          <ac:chgData name="Ragnhild Halvorsrud" userId="917ea340-fd63-490f-a7db-68428d24cf32" providerId="ADAL" clId="{3F26B701-AADC-4668-AAA4-FB7BA2B947B1}" dt="2020-06-19T17:24:36.913" v="17120" actId="478"/>
          <ac:grpSpMkLst>
            <pc:docMk/>
            <pc:sldMk cId="2291341939" sldId="818"/>
            <ac:grpSpMk id="52" creationId="{00000000-0000-0000-0000-000000000000}"/>
          </ac:grpSpMkLst>
        </pc:grpChg>
        <pc:grpChg chg="del">
          <ac:chgData name="Ragnhild Halvorsrud" userId="917ea340-fd63-490f-a7db-68428d24cf32" providerId="ADAL" clId="{3F26B701-AADC-4668-AAA4-FB7BA2B947B1}" dt="2020-06-19T17:24:36.913" v="17120" actId="478"/>
          <ac:grpSpMkLst>
            <pc:docMk/>
            <pc:sldMk cId="2291341939" sldId="818"/>
            <ac:grpSpMk id="58" creationId="{00000000-0000-0000-0000-000000000000}"/>
          </ac:grpSpMkLst>
        </pc:grpChg>
        <pc:grpChg chg="add del mod">
          <ac:chgData name="Ragnhild Halvorsrud" userId="917ea340-fd63-490f-a7db-68428d24cf32" providerId="ADAL" clId="{3F26B701-AADC-4668-AAA4-FB7BA2B947B1}" dt="2020-06-19T17:24:51.097" v="17124"/>
          <ac:grpSpMkLst>
            <pc:docMk/>
            <pc:sldMk cId="2291341939" sldId="818"/>
            <ac:grpSpMk id="81" creationId="{E1A6C55D-ACF4-4F97-BA2F-7A25BD202F8E}"/>
          </ac:grpSpMkLst>
        </pc:grpChg>
        <pc:grpChg chg="add del mod">
          <ac:chgData name="Ragnhild Halvorsrud" userId="917ea340-fd63-490f-a7db-68428d24cf32" providerId="ADAL" clId="{3F26B701-AADC-4668-AAA4-FB7BA2B947B1}" dt="2020-06-19T17:24:51.097" v="17124"/>
          <ac:grpSpMkLst>
            <pc:docMk/>
            <pc:sldMk cId="2291341939" sldId="818"/>
            <ac:grpSpMk id="86" creationId="{910EA474-193A-4E3A-978E-523522A74B12}"/>
          </ac:grpSpMkLst>
        </pc:grpChg>
        <pc:grpChg chg="add mod">
          <ac:chgData name="Ragnhild Halvorsrud" userId="917ea340-fd63-490f-a7db-68428d24cf32" providerId="ADAL" clId="{3F26B701-AADC-4668-AAA4-FB7BA2B947B1}" dt="2020-06-19T17:24:57.327" v="17126" actId="1076"/>
          <ac:grpSpMkLst>
            <pc:docMk/>
            <pc:sldMk cId="2291341939" sldId="818"/>
            <ac:grpSpMk id="111" creationId="{BB6458ED-DEDC-422D-8BE6-361F5EBF3EAA}"/>
          </ac:grpSpMkLst>
        </pc:grpChg>
        <pc:grpChg chg="add mod">
          <ac:chgData name="Ragnhild Halvorsrud" userId="917ea340-fd63-490f-a7db-68428d24cf32" providerId="ADAL" clId="{3F26B701-AADC-4668-AAA4-FB7BA2B947B1}" dt="2020-06-19T17:24:57.327" v="17126" actId="1076"/>
          <ac:grpSpMkLst>
            <pc:docMk/>
            <pc:sldMk cId="2291341939" sldId="818"/>
            <ac:grpSpMk id="116" creationId="{1177313C-F70D-4CF9-9AE4-C891EC891520}"/>
          </ac:grpSpMkLst>
        </pc:grpChg>
        <pc:picChg chg="mod">
          <ac:chgData name="Ragnhild Halvorsrud" userId="917ea340-fd63-490f-a7db-68428d24cf32" providerId="ADAL" clId="{3F26B701-AADC-4668-AAA4-FB7BA2B947B1}" dt="2020-06-19T17:24:47.004" v="17121"/>
          <ac:picMkLst>
            <pc:docMk/>
            <pc:sldMk cId="2291341939" sldId="818"/>
            <ac:picMk id="83" creationId="{94A8D07B-AD63-4FE2-8AA5-8FC8FF68A0B2}"/>
          </ac:picMkLst>
        </pc:picChg>
        <pc:picChg chg="mod">
          <ac:chgData name="Ragnhild Halvorsrud" userId="917ea340-fd63-490f-a7db-68428d24cf32" providerId="ADAL" clId="{3F26B701-AADC-4668-AAA4-FB7BA2B947B1}" dt="2020-06-19T17:24:47.004" v="17121"/>
          <ac:picMkLst>
            <pc:docMk/>
            <pc:sldMk cId="2291341939" sldId="818"/>
            <ac:picMk id="88" creationId="{C33EA5D3-000B-4AD8-9727-F5FBB92890BB}"/>
          </ac:picMkLst>
        </pc:picChg>
        <pc:picChg chg="mod">
          <ac:chgData name="Ragnhild Halvorsrud" userId="917ea340-fd63-490f-a7db-68428d24cf32" providerId="ADAL" clId="{3F26B701-AADC-4668-AAA4-FB7BA2B947B1}" dt="2020-06-19T17:24:51.124" v="17125"/>
          <ac:picMkLst>
            <pc:docMk/>
            <pc:sldMk cId="2291341939" sldId="818"/>
            <ac:picMk id="113" creationId="{A111C0CB-C881-4A94-832F-C43B970DF7EE}"/>
          </ac:picMkLst>
        </pc:picChg>
        <pc:picChg chg="mod">
          <ac:chgData name="Ragnhild Halvorsrud" userId="917ea340-fd63-490f-a7db-68428d24cf32" providerId="ADAL" clId="{3F26B701-AADC-4668-AAA4-FB7BA2B947B1}" dt="2020-06-19T17:24:51.124" v="17125"/>
          <ac:picMkLst>
            <pc:docMk/>
            <pc:sldMk cId="2291341939" sldId="818"/>
            <ac:picMk id="118" creationId="{AF6E0FA8-0DE6-4A8F-A0B8-0E16C89513A3}"/>
          </ac:picMkLst>
        </pc:picChg>
        <pc:picChg chg="add mod">
          <ac:chgData name="Ragnhild Halvorsrud" userId="917ea340-fd63-490f-a7db-68428d24cf32" providerId="ADAL" clId="{3F26B701-AADC-4668-AAA4-FB7BA2B947B1}" dt="2020-06-19T17:26:16.082" v="17176"/>
          <ac:picMkLst>
            <pc:docMk/>
            <pc:sldMk cId="2291341939" sldId="818"/>
            <ac:picMk id="121" creationId="{2B224EED-4679-4FD4-9EAA-78DAF411E9AA}"/>
          </ac:picMkLst>
        </pc:picChg>
        <pc:cxnChg chg="del">
          <ac:chgData name="Ragnhild Halvorsrud" userId="917ea340-fd63-490f-a7db-68428d24cf32" providerId="ADAL" clId="{3F26B701-AADC-4668-AAA4-FB7BA2B947B1}" dt="2020-06-19T17:24:36.913" v="17120" actId="478"/>
          <ac:cxnSpMkLst>
            <pc:docMk/>
            <pc:sldMk cId="2291341939" sldId="818"/>
            <ac:cxnSpMk id="35" creationId="{00000000-0000-0000-0000-000000000000}"/>
          </ac:cxnSpMkLst>
        </pc:cxnChg>
        <pc:cxnChg chg="del">
          <ac:chgData name="Ragnhild Halvorsrud" userId="917ea340-fd63-490f-a7db-68428d24cf32" providerId="ADAL" clId="{3F26B701-AADC-4668-AAA4-FB7BA2B947B1}" dt="2020-06-19T17:24:36.913" v="17120" actId="478"/>
          <ac:cxnSpMkLst>
            <pc:docMk/>
            <pc:sldMk cId="2291341939" sldId="818"/>
            <ac:cxnSpMk id="36" creationId="{00000000-0000-0000-0000-000000000000}"/>
          </ac:cxnSpMkLst>
        </pc:cxnChg>
        <pc:cxnChg chg="del">
          <ac:chgData name="Ragnhild Halvorsrud" userId="917ea340-fd63-490f-a7db-68428d24cf32" providerId="ADAL" clId="{3F26B701-AADC-4668-AAA4-FB7BA2B947B1}" dt="2020-06-19T17:24:36.913" v="17120" actId="478"/>
          <ac:cxnSpMkLst>
            <pc:docMk/>
            <pc:sldMk cId="2291341939" sldId="818"/>
            <ac:cxnSpMk id="50" creationId="{00000000-0000-0000-0000-000000000000}"/>
          </ac:cxnSpMkLst>
        </pc:cxnChg>
        <pc:cxnChg chg="del mod">
          <ac:chgData name="Ragnhild Halvorsrud" userId="917ea340-fd63-490f-a7db-68428d24cf32" providerId="ADAL" clId="{3F26B701-AADC-4668-AAA4-FB7BA2B947B1}" dt="2020-06-19T17:24:36.913" v="17120" actId="478"/>
          <ac:cxnSpMkLst>
            <pc:docMk/>
            <pc:sldMk cId="2291341939" sldId="818"/>
            <ac:cxnSpMk id="55" creationId="{00000000-0000-0000-0000-000000000000}"/>
          </ac:cxnSpMkLst>
        </pc:cxnChg>
        <pc:cxnChg chg="del mod">
          <ac:chgData name="Ragnhild Halvorsrud" userId="917ea340-fd63-490f-a7db-68428d24cf32" providerId="ADAL" clId="{3F26B701-AADC-4668-AAA4-FB7BA2B947B1}" dt="2020-06-19T17:24:36.913" v="17120" actId="478"/>
          <ac:cxnSpMkLst>
            <pc:docMk/>
            <pc:sldMk cId="2291341939" sldId="818"/>
            <ac:cxnSpMk id="56" creationId="{00000000-0000-0000-0000-000000000000}"/>
          </ac:cxnSpMkLst>
        </pc:cxnChg>
        <pc:cxnChg chg="add del mod">
          <ac:chgData name="Ragnhild Halvorsrud" userId="917ea340-fd63-490f-a7db-68428d24cf32" providerId="ADAL" clId="{3F26B701-AADC-4668-AAA4-FB7BA2B947B1}" dt="2020-06-19T17:24:51.097" v="17124"/>
          <ac:cxnSpMkLst>
            <pc:docMk/>
            <pc:sldMk cId="2291341939" sldId="818"/>
            <ac:cxnSpMk id="65" creationId="{4A3B78F2-AE1B-4716-9F5F-2C8E3F11C80B}"/>
          </ac:cxnSpMkLst>
        </pc:cxnChg>
        <pc:cxnChg chg="add del mod">
          <ac:chgData name="Ragnhild Halvorsrud" userId="917ea340-fd63-490f-a7db-68428d24cf32" providerId="ADAL" clId="{3F26B701-AADC-4668-AAA4-FB7BA2B947B1}" dt="2020-06-19T17:24:51.097" v="17124"/>
          <ac:cxnSpMkLst>
            <pc:docMk/>
            <pc:sldMk cId="2291341939" sldId="818"/>
            <ac:cxnSpMk id="66" creationId="{7445BBFC-9334-4021-8613-3C7F24210118}"/>
          </ac:cxnSpMkLst>
        </pc:cxnChg>
        <pc:cxnChg chg="add del mod">
          <ac:chgData name="Ragnhild Halvorsrud" userId="917ea340-fd63-490f-a7db-68428d24cf32" providerId="ADAL" clId="{3F26B701-AADC-4668-AAA4-FB7BA2B947B1}" dt="2020-06-19T17:24:51.097" v="17124"/>
          <ac:cxnSpMkLst>
            <pc:docMk/>
            <pc:sldMk cId="2291341939" sldId="818"/>
            <ac:cxnSpMk id="79" creationId="{B78FCD09-402E-4584-B535-BE36FB0BD999}"/>
          </ac:cxnSpMkLst>
        </pc:cxnChg>
        <pc:cxnChg chg="add del mod">
          <ac:chgData name="Ragnhild Halvorsrud" userId="917ea340-fd63-490f-a7db-68428d24cf32" providerId="ADAL" clId="{3F26B701-AADC-4668-AAA4-FB7BA2B947B1}" dt="2020-06-19T17:24:51.097" v="17124"/>
          <ac:cxnSpMkLst>
            <pc:docMk/>
            <pc:sldMk cId="2291341939" sldId="818"/>
            <ac:cxnSpMk id="84" creationId="{C11F22EE-889B-4258-AC7B-60C7FE3EBE94}"/>
          </ac:cxnSpMkLst>
        </pc:cxnChg>
        <pc:cxnChg chg="add del mod">
          <ac:chgData name="Ragnhild Halvorsrud" userId="917ea340-fd63-490f-a7db-68428d24cf32" providerId="ADAL" clId="{3F26B701-AADC-4668-AAA4-FB7BA2B947B1}" dt="2020-06-19T17:24:51.097" v="17124"/>
          <ac:cxnSpMkLst>
            <pc:docMk/>
            <pc:sldMk cId="2291341939" sldId="818"/>
            <ac:cxnSpMk id="85" creationId="{EDEDBDCA-0D65-4E86-824B-80FB830ECAB1}"/>
          </ac:cxnSpMkLst>
        </pc:cxnChg>
        <pc:cxnChg chg="add mod">
          <ac:chgData name="Ragnhild Halvorsrud" userId="917ea340-fd63-490f-a7db-68428d24cf32" providerId="ADAL" clId="{3F26B701-AADC-4668-AAA4-FB7BA2B947B1}" dt="2020-06-19T17:24:57.327" v="17126" actId="1076"/>
          <ac:cxnSpMkLst>
            <pc:docMk/>
            <pc:sldMk cId="2291341939" sldId="818"/>
            <ac:cxnSpMk id="95" creationId="{42722D67-260C-47FD-98BD-B62A498149DC}"/>
          </ac:cxnSpMkLst>
        </pc:cxnChg>
        <pc:cxnChg chg="add mod">
          <ac:chgData name="Ragnhild Halvorsrud" userId="917ea340-fd63-490f-a7db-68428d24cf32" providerId="ADAL" clId="{3F26B701-AADC-4668-AAA4-FB7BA2B947B1}" dt="2020-06-19T17:24:57.327" v="17126" actId="1076"/>
          <ac:cxnSpMkLst>
            <pc:docMk/>
            <pc:sldMk cId="2291341939" sldId="818"/>
            <ac:cxnSpMk id="96" creationId="{5AE1893C-4EFC-4FEB-AA8C-06C1CE900EE9}"/>
          </ac:cxnSpMkLst>
        </pc:cxnChg>
        <pc:cxnChg chg="add mod">
          <ac:chgData name="Ragnhild Halvorsrud" userId="917ea340-fd63-490f-a7db-68428d24cf32" providerId="ADAL" clId="{3F26B701-AADC-4668-AAA4-FB7BA2B947B1}" dt="2020-06-19T17:24:57.327" v="17126" actId="1076"/>
          <ac:cxnSpMkLst>
            <pc:docMk/>
            <pc:sldMk cId="2291341939" sldId="818"/>
            <ac:cxnSpMk id="109" creationId="{39D872F6-E983-46A9-B601-994D3EC69B1A}"/>
          </ac:cxnSpMkLst>
        </pc:cxnChg>
        <pc:cxnChg chg="add mod">
          <ac:chgData name="Ragnhild Halvorsrud" userId="917ea340-fd63-490f-a7db-68428d24cf32" providerId="ADAL" clId="{3F26B701-AADC-4668-AAA4-FB7BA2B947B1}" dt="2020-06-19T17:24:57.327" v="17126" actId="1076"/>
          <ac:cxnSpMkLst>
            <pc:docMk/>
            <pc:sldMk cId="2291341939" sldId="818"/>
            <ac:cxnSpMk id="114" creationId="{7B52AD53-7B7F-4C98-B777-07901BCB66CA}"/>
          </ac:cxnSpMkLst>
        </pc:cxnChg>
        <pc:cxnChg chg="add mod">
          <ac:chgData name="Ragnhild Halvorsrud" userId="917ea340-fd63-490f-a7db-68428d24cf32" providerId="ADAL" clId="{3F26B701-AADC-4668-AAA4-FB7BA2B947B1}" dt="2020-06-19T17:24:57.327" v="17126" actId="1076"/>
          <ac:cxnSpMkLst>
            <pc:docMk/>
            <pc:sldMk cId="2291341939" sldId="818"/>
            <ac:cxnSpMk id="115" creationId="{0FB7F99A-D71A-48B3-9948-1F5F9F93E1D7}"/>
          </ac:cxnSpMkLst>
        </pc:cxnChg>
      </pc:sldChg>
      <pc:sldMasterChg chg="add del addSldLayout delSldLayout">
        <pc:chgData name="Ragnhild Halvorsrud" userId="917ea340-fd63-490f-a7db-68428d24cf32" providerId="ADAL" clId="{3F26B701-AADC-4668-AAA4-FB7BA2B947B1}" dt="2020-06-17T18:47:25.498" v="231" actId="27028"/>
        <pc:sldMasterMkLst>
          <pc:docMk/>
          <pc:sldMasterMk cId="2659831639" sldId="2147483648"/>
        </pc:sldMasterMkLst>
        <pc:sldLayoutChg chg="add del">
          <pc:chgData name="Ragnhild Halvorsrud" userId="917ea340-fd63-490f-a7db-68428d24cf32" providerId="ADAL" clId="{3F26B701-AADC-4668-AAA4-FB7BA2B947B1}" dt="2020-06-17T18:47:25.498" v="231" actId="27028"/>
          <pc:sldLayoutMkLst>
            <pc:docMk/>
            <pc:sldMasterMk cId="2659831639" sldId="2147483648"/>
            <pc:sldLayoutMk cId="232368298" sldId="2147483650"/>
          </pc:sldLayoutMkLst>
        </pc:sldLayoutChg>
      </pc:sldMasterChg>
      <pc:sldMasterChg chg="modSldLayout">
        <pc:chgData name="Ragnhild Halvorsrud" userId="917ea340-fd63-490f-a7db-68428d24cf32" providerId="ADAL" clId="{3F26B701-AADC-4668-AAA4-FB7BA2B947B1}" dt="2020-06-19T17:20:45.735" v="16002" actId="790"/>
        <pc:sldMasterMkLst>
          <pc:docMk/>
          <pc:sldMasterMk cId="3623041008" sldId="2147483659"/>
        </pc:sldMasterMkLst>
        <pc:sldLayoutChg chg="modSp mod">
          <pc:chgData name="Ragnhild Halvorsrud" userId="917ea340-fd63-490f-a7db-68428d24cf32" providerId="ADAL" clId="{3F26B701-AADC-4668-AAA4-FB7BA2B947B1}" dt="2020-06-19T17:20:45.579" v="15953" actId="790"/>
          <pc:sldLayoutMkLst>
            <pc:docMk/>
            <pc:sldMasterMk cId="3623041008" sldId="2147483659"/>
            <pc:sldLayoutMk cId="869758069" sldId="2147483661"/>
          </pc:sldLayoutMkLst>
          <pc:spChg chg="mod">
            <ac:chgData name="Ragnhild Halvorsrud" userId="917ea340-fd63-490f-a7db-68428d24cf32" providerId="ADAL" clId="{3F26B701-AADC-4668-AAA4-FB7BA2B947B1}" dt="2020-06-19T17:20:45.567" v="15949" actId="790"/>
            <ac:spMkLst>
              <pc:docMk/>
              <pc:sldMasterMk cId="3623041008" sldId="2147483659"/>
              <pc:sldLayoutMk cId="869758069" sldId="2147483661"/>
              <ac:spMk id="2" creationId="{00000000-0000-0000-0000-000000000000}"/>
            </ac:spMkLst>
          </pc:spChg>
          <pc:spChg chg="mod">
            <ac:chgData name="Ragnhild Halvorsrud" userId="917ea340-fd63-490f-a7db-68428d24cf32" providerId="ADAL" clId="{3F26B701-AADC-4668-AAA4-FB7BA2B947B1}" dt="2020-06-19T17:20:45.573" v="15950" actId="790"/>
            <ac:spMkLst>
              <pc:docMk/>
              <pc:sldMasterMk cId="3623041008" sldId="2147483659"/>
              <pc:sldLayoutMk cId="869758069" sldId="2147483661"/>
              <ac:spMk id="3" creationId="{00000000-0000-0000-0000-000000000000}"/>
            </ac:spMkLst>
          </pc:spChg>
          <pc:spChg chg="mod">
            <ac:chgData name="Ragnhild Halvorsrud" userId="917ea340-fd63-490f-a7db-68428d24cf32" providerId="ADAL" clId="{3F26B701-AADC-4668-AAA4-FB7BA2B947B1}" dt="2020-06-19T17:20:45.575" v="15951" actId="790"/>
            <ac:spMkLst>
              <pc:docMk/>
              <pc:sldMasterMk cId="3623041008" sldId="2147483659"/>
              <pc:sldLayoutMk cId="869758069" sldId="2147483661"/>
              <ac:spMk id="4" creationId="{00000000-0000-0000-0000-000000000000}"/>
            </ac:spMkLst>
          </pc:spChg>
          <pc:spChg chg="mod">
            <ac:chgData name="Ragnhild Halvorsrud" userId="917ea340-fd63-490f-a7db-68428d24cf32" providerId="ADAL" clId="{3F26B701-AADC-4668-AAA4-FB7BA2B947B1}" dt="2020-06-19T17:20:45.577" v="15952" actId="790"/>
            <ac:spMkLst>
              <pc:docMk/>
              <pc:sldMasterMk cId="3623041008" sldId="2147483659"/>
              <pc:sldLayoutMk cId="869758069" sldId="2147483661"/>
              <ac:spMk id="5" creationId="{00000000-0000-0000-0000-000000000000}"/>
            </ac:spMkLst>
          </pc:spChg>
          <pc:spChg chg="mod">
            <ac:chgData name="Ragnhild Halvorsrud" userId="917ea340-fd63-490f-a7db-68428d24cf32" providerId="ADAL" clId="{3F26B701-AADC-4668-AAA4-FB7BA2B947B1}" dt="2020-06-19T17:20:45.579" v="15953" actId="790"/>
            <ac:spMkLst>
              <pc:docMk/>
              <pc:sldMasterMk cId="3623041008" sldId="2147483659"/>
              <pc:sldLayoutMk cId="869758069" sldId="2147483661"/>
              <ac:spMk id="6" creationId="{00000000-0000-0000-0000-000000000000}"/>
            </ac:spMkLst>
          </pc:spChg>
        </pc:sldLayoutChg>
        <pc:sldLayoutChg chg="modSp mod">
          <pc:chgData name="Ragnhild Halvorsrud" userId="917ea340-fd63-490f-a7db-68428d24cf32" providerId="ADAL" clId="{3F26B701-AADC-4668-AAA4-FB7BA2B947B1}" dt="2020-06-19T17:20:45.595" v="15958" actId="790"/>
          <pc:sldLayoutMkLst>
            <pc:docMk/>
            <pc:sldMasterMk cId="3623041008" sldId="2147483659"/>
            <pc:sldLayoutMk cId="3454048816" sldId="2147483663"/>
          </pc:sldLayoutMkLst>
          <pc:spChg chg="mod">
            <ac:chgData name="Ragnhild Halvorsrud" userId="917ea340-fd63-490f-a7db-68428d24cf32" providerId="ADAL" clId="{3F26B701-AADC-4668-AAA4-FB7BA2B947B1}" dt="2020-06-19T17:20:45.589" v="15956" actId="790"/>
            <ac:spMkLst>
              <pc:docMk/>
              <pc:sldMasterMk cId="3623041008" sldId="2147483659"/>
              <pc:sldLayoutMk cId="3454048816" sldId="2147483663"/>
              <ac:spMk id="3" creationId="{00000000-0000-0000-0000-000000000000}"/>
            </ac:spMkLst>
          </pc:spChg>
          <pc:spChg chg="mod">
            <ac:chgData name="Ragnhild Halvorsrud" userId="917ea340-fd63-490f-a7db-68428d24cf32" providerId="ADAL" clId="{3F26B701-AADC-4668-AAA4-FB7BA2B947B1}" dt="2020-06-19T17:20:45.584" v="15954" actId="790"/>
            <ac:spMkLst>
              <pc:docMk/>
              <pc:sldMasterMk cId="3623041008" sldId="2147483659"/>
              <pc:sldLayoutMk cId="3454048816" sldId="2147483663"/>
              <ac:spMk id="4" creationId="{00000000-0000-0000-0000-000000000000}"/>
            </ac:spMkLst>
          </pc:spChg>
          <pc:spChg chg="mod">
            <ac:chgData name="Ragnhild Halvorsrud" userId="917ea340-fd63-490f-a7db-68428d24cf32" providerId="ADAL" clId="{3F26B701-AADC-4668-AAA4-FB7BA2B947B1}" dt="2020-06-19T17:20:45.592" v="15957" actId="790"/>
            <ac:spMkLst>
              <pc:docMk/>
              <pc:sldMasterMk cId="3623041008" sldId="2147483659"/>
              <pc:sldLayoutMk cId="3454048816" sldId="2147483663"/>
              <ac:spMk id="5" creationId="{00000000-0000-0000-0000-000000000000}"/>
            </ac:spMkLst>
          </pc:spChg>
          <pc:spChg chg="mod">
            <ac:chgData name="Ragnhild Halvorsrud" userId="917ea340-fd63-490f-a7db-68428d24cf32" providerId="ADAL" clId="{3F26B701-AADC-4668-AAA4-FB7BA2B947B1}" dt="2020-06-19T17:20:45.595" v="15958" actId="790"/>
            <ac:spMkLst>
              <pc:docMk/>
              <pc:sldMasterMk cId="3623041008" sldId="2147483659"/>
              <pc:sldLayoutMk cId="3454048816" sldId="2147483663"/>
              <ac:spMk id="7" creationId="{00000000-0000-0000-0000-000000000000}"/>
            </ac:spMkLst>
          </pc:spChg>
          <pc:spChg chg="mod">
            <ac:chgData name="Ragnhild Halvorsrud" userId="917ea340-fd63-490f-a7db-68428d24cf32" providerId="ADAL" clId="{3F26B701-AADC-4668-AAA4-FB7BA2B947B1}" dt="2020-06-19T17:20:45.587" v="15955" actId="790"/>
            <ac:spMkLst>
              <pc:docMk/>
              <pc:sldMasterMk cId="3623041008" sldId="2147483659"/>
              <pc:sldLayoutMk cId="3454048816" sldId="2147483663"/>
              <ac:spMk id="8" creationId="{00000000-0000-0000-0000-000000000000}"/>
            </ac:spMkLst>
          </pc:spChg>
        </pc:sldLayoutChg>
        <pc:sldLayoutChg chg="modSp mod">
          <pc:chgData name="Ragnhild Halvorsrud" userId="917ea340-fd63-490f-a7db-68428d24cf32" providerId="ADAL" clId="{3F26B701-AADC-4668-AAA4-FB7BA2B947B1}" dt="2020-06-19T17:20:45.623" v="15969" actId="790"/>
          <pc:sldLayoutMkLst>
            <pc:docMk/>
            <pc:sldMasterMk cId="3623041008" sldId="2147483659"/>
            <pc:sldLayoutMk cId="585981378" sldId="2147483664"/>
          </pc:sldLayoutMkLst>
          <pc:spChg chg="mod">
            <ac:chgData name="Ragnhild Halvorsrud" userId="917ea340-fd63-490f-a7db-68428d24cf32" providerId="ADAL" clId="{3F26B701-AADC-4668-AAA4-FB7BA2B947B1}" dt="2020-06-19T17:20:45.614" v="15965" actId="790"/>
            <ac:spMkLst>
              <pc:docMk/>
              <pc:sldMasterMk cId="3623041008" sldId="2147483659"/>
              <pc:sldLayoutMk cId="585981378" sldId="2147483664"/>
              <ac:spMk id="2" creationId="{00000000-0000-0000-0000-000000000000}"/>
            </ac:spMkLst>
          </pc:spChg>
          <pc:spChg chg="mod">
            <ac:chgData name="Ragnhild Halvorsrud" userId="917ea340-fd63-490f-a7db-68428d24cf32" providerId="ADAL" clId="{3F26B701-AADC-4668-AAA4-FB7BA2B947B1}" dt="2020-06-19T17:20:45.616" v="15966" actId="790"/>
            <ac:spMkLst>
              <pc:docMk/>
              <pc:sldMasterMk cId="3623041008" sldId="2147483659"/>
              <pc:sldLayoutMk cId="585981378" sldId="2147483664"/>
              <ac:spMk id="3" creationId="{00000000-0000-0000-0000-000000000000}"/>
            </ac:spMkLst>
          </pc:spChg>
          <pc:spChg chg="mod">
            <ac:chgData name="Ragnhild Halvorsrud" userId="917ea340-fd63-490f-a7db-68428d24cf32" providerId="ADAL" clId="{3F26B701-AADC-4668-AAA4-FB7BA2B947B1}" dt="2020-06-19T17:20:45.618" v="15967" actId="790"/>
            <ac:spMkLst>
              <pc:docMk/>
              <pc:sldMasterMk cId="3623041008" sldId="2147483659"/>
              <pc:sldLayoutMk cId="585981378" sldId="2147483664"/>
              <ac:spMk id="4" creationId="{00000000-0000-0000-0000-000000000000}"/>
            </ac:spMkLst>
          </pc:spChg>
          <pc:spChg chg="mod">
            <ac:chgData name="Ragnhild Halvorsrud" userId="917ea340-fd63-490f-a7db-68428d24cf32" providerId="ADAL" clId="{3F26B701-AADC-4668-AAA4-FB7BA2B947B1}" dt="2020-06-19T17:20:45.621" v="15968" actId="790"/>
            <ac:spMkLst>
              <pc:docMk/>
              <pc:sldMasterMk cId="3623041008" sldId="2147483659"/>
              <pc:sldLayoutMk cId="585981378" sldId="2147483664"/>
              <ac:spMk id="5" creationId="{00000000-0000-0000-0000-000000000000}"/>
            </ac:spMkLst>
          </pc:spChg>
          <pc:spChg chg="mod">
            <ac:chgData name="Ragnhild Halvorsrud" userId="917ea340-fd63-490f-a7db-68428d24cf32" providerId="ADAL" clId="{3F26B701-AADC-4668-AAA4-FB7BA2B947B1}" dt="2020-06-19T17:20:45.623" v="15969" actId="790"/>
            <ac:spMkLst>
              <pc:docMk/>
              <pc:sldMasterMk cId="3623041008" sldId="2147483659"/>
              <pc:sldLayoutMk cId="585981378" sldId="2147483664"/>
              <ac:spMk id="12" creationId="{00000000-0000-0000-0000-000000000000}"/>
            </ac:spMkLst>
          </pc:spChg>
        </pc:sldLayoutChg>
        <pc:sldLayoutChg chg="modSp mod">
          <pc:chgData name="Ragnhild Halvorsrud" userId="917ea340-fd63-490f-a7db-68428d24cf32" providerId="ADAL" clId="{3F26B701-AADC-4668-AAA4-FB7BA2B947B1}" dt="2020-06-19T17:20:45.642" v="15975" actId="790"/>
          <pc:sldLayoutMkLst>
            <pc:docMk/>
            <pc:sldMasterMk cId="3623041008" sldId="2147483659"/>
            <pc:sldLayoutMk cId="1203240570" sldId="2147483666"/>
          </pc:sldLayoutMkLst>
          <pc:spChg chg="mod">
            <ac:chgData name="Ragnhild Halvorsrud" userId="917ea340-fd63-490f-a7db-68428d24cf32" providerId="ADAL" clId="{3F26B701-AADC-4668-AAA4-FB7BA2B947B1}" dt="2020-06-19T17:20:45.642" v="15975" actId="790"/>
            <ac:spMkLst>
              <pc:docMk/>
              <pc:sldMasterMk cId="3623041008" sldId="2147483659"/>
              <pc:sldLayoutMk cId="1203240570" sldId="2147483666"/>
              <ac:spMk id="2" creationId="{00000000-0000-0000-0000-000000000000}"/>
            </ac:spMkLst>
          </pc:spChg>
          <pc:spChg chg="mod">
            <ac:chgData name="Ragnhild Halvorsrud" userId="917ea340-fd63-490f-a7db-68428d24cf32" providerId="ADAL" clId="{3F26B701-AADC-4668-AAA4-FB7BA2B947B1}" dt="2020-06-19T17:20:45.627" v="15970" actId="790"/>
            <ac:spMkLst>
              <pc:docMk/>
              <pc:sldMasterMk cId="3623041008" sldId="2147483659"/>
              <pc:sldLayoutMk cId="1203240570" sldId="2147483666"/>
              <ac:spMk id="3" creationId="{00000000-0000-0000-0000-000000000000}"/>
            </ac:spMkLst>
          </pc:spChg>
          <pc:spChg chg="mod">
            <ac:chgData name="Ragnhild Halvorsrud" userId="917ea340-fd63-490f-a7db-68428d24cf32" providerId="ADAL" clId="{3F26B701-AADC-4668-AAA4-FB7BA2B947B1}" dt="2020-06-19T17:20:45.632" v="15971" actId="790"/>
            <ac:spMkLst>
              <pc:docMk/>
              <pc:sldMasterMk cId="3623041008" sldId="2147483659"/>
              <pc:sldLayoutMk cId="1203240570" sldId="2147483666"/>
              <ac:spMk id="4" creationId="{00000000-0000-0000-0000-000000000000}"/>
            </ac:spMkLst>
          </pc:spChg>
          <pc:spChg chg="mod">
            <ac:chgData name="Ragnhild Halvorsrud" userId="917ea340-fd63-490f-a7db-68428d24cf32" providerId="ADAL" clId="{3F26B701-AADC-4668-AAA4-FB7BA2B947B1}" dt="2020-06-19T17:20:45.635" v="15972" actId="790"/>
            <ac:spMkLst>
              <pc:docMk/>
              <pc:sldMasterMk cId="3623041008" sldId="2147483659"/>
              <pc:sldLayoutMk cId="1203240570" sldId="2147483666"/>
              <ac:spMk id="5" creationId="{00000000-0000-0000-0000-000000000000}"/>
            </ac:spMkLst>
          </pc:spChg>
          <pc:spChg chg="mod">
            <ac:chgData name="Ragnhild Halvorsrud" userId="917ea340-fd63-490f-a7db-68428d24cf32" providerId="ADAL" clId="{3F26B701-AADC-4668-AAA4-FB7BA2B947B1}" dt="2020-06-19T17:20:45.637" v="15973" actId="790"/>
            <ac:spMkLst>
              <pc:docMk/>
              <pc:sldMasterMk cId="3623041008" sldId="2147483659"/>
              <pc:sldLayoutMk cId="1203240570" sldId="2147483666"/>
              <ac:spMk id="6" creationId="{00000000-0000-0000-0000-000000000000}"/>
            </ac:spMkLst>
          </pc:spChg>
          <pc:spChg chg="mod">
            <ac:chgData name="Ragnhild Halvorsrud" userId="917ea340-fd63-490f-a7db-68428d24cf32" providerId="ADAL" clId="{3F26B701-AADC-4668-AAA4-FB7BA2B947B1}" dt="2020-06-19T17:20:45.640" v="15974" actId="790"/>
            <ac:spMkLst>
              <pc:docMk/>
              <pc:sldMasterMk cId="3623041008" sldId="2147483659"/>
              <pc:sldLayoutMk cId="1203240570" sldId="2147483666"/>
              <ac:spMk id="7" creationId="{00000000-0000-0000-0000-000000000000}"/>
            </ac:spMkLst>
          </pc:spChg>
        </pc:sldLayoutChg>
        <pc:sldLayoutChg chg="modSp mod">
          <pc:chgData name="Ragnhild Halvorsrud" userId="917ea340-fd63-490f-a7db-68428d24cf32" providerId="ADAL" clId="{3F26B701-AADC-4668-AAA4-FB7BA2B947B1}" dt="2020-06-19T17:20:45.700" v="15989" actId="790"/>
          <pc:sldLayoutMkLst>
            <pc:docMk/>
            <pc:sldMasterMk cId="3623041008" sldId="2147483659"/>
            <pc:sldLayoutMk cId="27145180" sldId="2147483667"/>
          </pc:sldLayoutMkLst>
          <pc:spChg chg="mod">
            <ac:chgData name="Ragnhild Halvorsrud" userId="917ea340-fd63-490f-a7db-68428d24cf32" providerId="ADAL" clId="{3F26B701-AADC-4668-AAA4-FB7BA2B947B1}" dt="2020-06-19T17:20:45.673" v="15982" actId="790"/>
            <ac:spMkLst>
              <pc:docMk/>
              <pc:sldMasterMk cId="3623041008" sldId="2147483659"/>
              <pc:sldLayoutMk cId="27145180" sldId="2147483667"/>
              <ac:spMk id="3" creationId="{00000000-0000-0000-0000-000000000000}"/>
            </ac:spMkLst>
          </pc:spChg>
          <pc:spChg chg="mod">
            <ac:chgData name="Ragnhild Halvorsrud" userId="917ea340-fd63-490f-a7db-68428d24cf32" providerId="ADAL" clId="{3F26B701-AADC-4668-AAA4-FB7BA2B947B1}" dt="2020-06-19T17:20:45.678" v="15983" actId="790"/>
            <ac:spMkLst>
              <pc:docMk/>
              <pc:sldMasterMk cId="3623041008" sldId="2147483659"/>
              <pc:sldLayoutMk cId="27145180" sldId="2147483667"/>
              <ac:spMk id="4" creationId="{00000000-0000-0000-0000-000000000000}"/>
            </ac:spMkLst>
          </pc:spChg>
          <pc:spChg chg="mod">
            <ac:chgData name="Ragnhild Halvorsrud" userId="917ea340-fd63-490f-a7db-68428d24cf32" providerId="ADAL" clId="{3F26B701-AADC-4668-AAA4-FB7BA2B947B1}" dt="2020-06-19T17:20:45.682" v="15984" actId="790"/>
            <ac:spMkLst>
              <pc:docMk/>
              <pc:sldMasterMk cId="3623041008" sldId="2147483659"/>
              <pc:sldLayoutMk cId="27145180" sldId="2147483667"/>
              <ac:spMk id="5" creationId="{00000000-0000-0000-0000-000000000000}"/>
            </ac:spMkLst>
          </pc:spChg>
          <pc:spChg chg="mod">
            <ac:chgData name="Ragnhild Halvorsrud" userId="917ea340-fd63-490f-a7db-68428d24cf32" providerId="ADAL" clId="{3F26B701-AADC-4668-AAA4-FB7BA2B947B1}" dt="2020-06-19T17:20:45.688" v="15985" actId="790"/>
            <ac:spMkLst>
              <pc:docMk/>
              <pc:sldMasterMk cId="3623041008" sldId="2147483659"/>
              <pc:sldLayoutMk cId="27145180" sldId="2147483667"/>
              <ac:spMk id="6" creationId="{00000000-0000-0000-0000-000000000000}"/>
            </ac:spMkLst>
          </pc:spChg>
          <pc:spChg chg="mod">
            <ac:chgData name="Ragnhild Halvorsrud" userId="917ea340-fd63-490f-a7db-68428d24cf32" providerId="ADAL" clId="{3F26B701-AADC-4668-AAA4-FB7BA2B947B1}" dt="2020-06-19T17:20:45.691" v="15986" actId="790"/>
            <ac:spMkLst>
              <pc:docMk/>
              <pc:sldMasterMk cId="3623041008" sldId="2147483659"/>
              <pc:sldLayoutMk cId="27145180" sldId="2147483667"/>
              <ac:spMk id="7" creationId="{00000000-0000-0000-0000-000000000000}"/>
            </ac:spMkLst>
          </pc:spChg>
          <pc:spChg chg="mod">
            <ac:chgData name="Ragnhild Halvorsrud" userId="917ea340-fd63-490f-a7db-68428d24cf32" providerId="ADAL" clId="{3F26B701-AADC-4668-AAA4-FB7BA2B947B1}" dt="2020-06-19T17:20:45.695" v="15987" actId="790"/>
            <ac:spMkLst>
              <pc:docMk/>
              <pc:sldMasterMk cId="3623041008" sldId="2147483659"/>
              <pc:sldLayoutMk cId="27145180" sldId="2147483667"/>
              <ac:spMk id="8" creationId="{00000000-0000-0000-0000-000000000000}"/>
            </ac:spMkLst>
          </pc:spChg>
          <pc:spChg chg="mod">
            <ac:chgData name="Ragnhild Halvorsrud" userId="917ea340-fd63-490f-a7db-68428d24cf32" providerId="ADAL" clId="{3F26B701-AADC-4668-AAA4-FB7BA2B947B1}" dt="2020-06-19T17:20:45.698" v="15988" actId="790"/>
            <ac:spMkLst>
              <pc:docMk/>
              <pc:sldMasterMk cId="3623041008" sldId="2147483659"/>
              <pc:sldLayoutMk cId="27145180" sldId="2147483667"/>
              <ac:spMk id="9" creationId="{00000000-0000-0000-0000-000000000000}"/>
            </ac:spMkLst>
          </pc:spChg>
          <pc:spChg chg="mod">
            <ac:chgData name="Ragnhild Halvorsrud" userId="917ea340-fd63-490f-a7db-68428d24cf32" providerId="ADAL" clId="{3F26B701-AADC-4668-AAA4-FB7BA2B947B1}" dt="2020-06-19T17:20:45.700" v="15989" actId="790"/>
            <ac:spMkLst>
              <pc:docMk/>
              <pc:sldMasterMk cId="3623041008" sldId="2147483659"/>
              <pc:sldLayoutMk cId="27145180" sldId="2147483667"/>
              <ac:spMk id="10" creationId="{00000000-0000-0000-0000-000000000000}"/>
            </ac:spMkLst>
          </pc:spChg>
        </pc:sldLayoutChg>
        <pc:sldLayoutChg chg="modSp mod">
          <pc:chgData name="Ragnhild Halvorsrud" userId="917ea340-fd63-490f-a7db-68428d24cf32" providerId="ADAL" clId="{3F26B701-AADC-4668-AAA4-FB7BA2B947B1}" dt="2020-06-19T17:20:45.726" v="15999" actId="790"/>
          <pc:sldLayoutMkLst>
            <pc:docMk/>
            <pc:sldMasterMk cId="3623041008" sldId="2147483659"/>
            <pc:sldLayoutMk cId="765830241" sldId="2147483668"/>
          </pc:sldLayoutMkLst>
          <pc:spChg chg="mod">
            <ac:chgData name="Ragnhild Halvorsrud" userId="917ea340-fd63-490f-a7db-68428d24cf32" providerId="ADAL" clId="{3F26B701-AADC-4668-AAA4-FB7BA2B947B1}" dt="2020-06-19T17:20:45.718" v="15996" actId="790"/>
            <ac:spMkLst>
              <pc:docMk/>
              <pc:sldMasterMk cId="3623041008" sldId="2147483659"/>
              <pc:sldLayoutMk cId="765830241" sldId="2147483668"/>
              <ac:spMk id="2" creationId="{00000000-0000-0000-0000-000000000000}"/>
            </ac:spMkLst>
          </pc:spChg>
          <pc:spChg chg="mod">
            <ac:chgData name="Ragnhild Halvorsrud" userId="917ea340-fd63-490f-a7db-68428d24cf32" providerId="ADAL" clId="{3F26B701-AADC-4668-AAA4-FB7BA2B947B1}" dt="2020-06-19T17:20:45.721" v="15997" actId="790"/>
            <ac:spMkLst>
              <pc:docMk/>
              <pc:sldMasterMk cId="3623041008" sldId="2147483659"/>
              <pc:sldLayoutMk cId="765830241" sldId="2147483668"/>
              <ac:spMk id="3" creationId="{00000000-0000-0000-0000-000000000000}"/>
            </ac:spMkLst>
          </pc:spChg>
          <pc:spChg chg="mod">
            <ac:chgData name="Ragnhild Halvorsrud" userId="917ea340-fd63-490f-a7db-68428d24cf32" providerId="ADAL" clId="{3F26B701-AADC-4668-AAA4-FB7BA2B947B1}" dt="2020-06-19T17:20:45.723" v="15998" actId="790"/>
            <ac:spMkLst>
              <pc:docMk/>
              <pc:sldMasterMk cId="3623041008" sldId="2147483659"/>
              <pc:sldLayoutMk cId="765830241" sldId="2147483668"/>
              <ac:spMk id="4" creationId="{00000000-0000-0000-0000-000000000000}"/>
            </ac:spMkLst>
          </pc:spChg>
          <pc:spChg chg="mod">
            <ac:chgData name="Ragnhild Halvorsrud" userId="917ea340-fd63-490f-a7db-68428d24cf32" providerId="ADAL" clId="{3F26B701-AADC-4668-AAA4-FB7BA2B947B1}" dt="2020-06-19T17:20:45.726" v="15999" actId="790"/>
            <ac:spMkLst>
              <pc:docMk/>
              <pc:sldMasterMk cId="3623041008" sldId="2147483659"/>
              <pc:sldLayoutMk cId="765830241" sldId="2147483668"/>
              <ac:spMk id="5" creationId="{00000000-0000-0000-0000-000000000000}"/>
            </ac:spMkLst>
          </pc:spChg>
        </pc:sldLayoutChg>
        <pc:sldLayoutChg chg="modSp mod">
          <pc:chgData name="Ragnhild Halvorsrud" userId="917ea340-fd63-490f-a7db-68428d24cf32" providerId="ADAL" clId="{3F26B701-AADC-4668-AAA4-FB7BA2B947B1}" dt="2020-06-19T17:20:45.735" v="16002" actId="790"/>
          <pc:sldLayoutMkLst>
            <pc:docMk/>
            <pc:sldMasterMk cId="3623041008" sldId="2147483659"/>
            <pc:sldLayoutMk cId="111878263" sldId="2147483669"/>
          </pc:sldLayoutMkLst>
          <pc:spChg chg="mod">
            <ac:chgData name="Ragnhild Halvorsrud" userId="917ea340-fd63-490f-a7db-68428d24cf32" providerId="ADAL" clId="{3F26B701-AADC-4668-AAA4-FB7BA2B947B1}" dt="2020-06-19T17:20:45.728" v="16000" actId="790"/>
            <ac:spMkLst>
              <pc:docMk/>
              <pc:sldMasterMk cId="3623041008" sldId="2147483659"/>
              <pc:sldLayoutMk cId="111878263" sldId="2147483669"/>
              <ac:spMk id="2" creationId="{00000000-0000-0000-0000-000000000000}"/>
            </ac:spMkLst>
          </pc:spChg>
          <pc:spChg chg="mod">
            <ac:chgData name="Ragnhild Halvorsrud" userId="917ea340-fd63-490f-a7db-68428d24cf32" providerId="ADAL" clId="{3F26B701-AADC-4668-AAA4-FB7BA2B947B1}" dt="2020-06-19T17:20:45.731" v="16001" actId="790"/>
            <ac:spMkLst>
              <pc:docMk/>
              <pc:sldMasterMk cId="3623041008" sldId="2147483659"/>
              <pc:sldLayoutMk cId="111878263" sldId="2147483669"/>
              <ac:spMk id="3" creationId="{00000000-0000-0000-0000-000000000000}"/>
            </ac:spMkLst>
          </pc:spChg>
          <pc:spChg chg="mod">
            <ac:chgData name="Ragnhild Halvorsrud" userId="917ea340-fd63-490f-a7db-68428d24cf32" providerId="ADAL" clId="{3F26B701-AADC-4668-AAA4-FB7BA2B947B1}" dt="2020-06-19T17:20:45.735" v="16002" actId="790"/>
            <ac:spMkLst>
              <pc:docMk/>
              <pc:sldMasterMk cId="3623041008" sldId="2147483659"/>
              <pc:sldLayoutMk cId="111878263" sldId="2147483669"/>
              <ac:spMk id="4" creationId="{00000000-0000-0000-0000-000000000000}"/>
            </ac:spMkLst>
          </pc:spChg>
        </pc:sldLayoutChg>
        <pc:sldLayoutChg chg="modSp mod">
          <pc:chgData name="Ragnhild Halvorsrud" userId="917ea340-fd63-490f-a7db-68428d24cf32" providerId="ADAL" clId="{3F26B701-AADC-4668-AAA4-FB7BA2B947B1}" dt="2020-06-19T17:20:45.703" v="15990" actId="790"/>
          <pc:sldLayoutMkLst>
            <pc:docMk/>
            <pc:sldMasterMk cId="3623041008" sldId="2147483659"/>
            <pc:sldLayoutMk cId="1300028045" sldId="2147483672"/>
          </pc:sldLayoutMkLst>
          <pc:spChg chg="mod">
            <ac:chgData name="Ragnhild Halvorsrud" userId="917ea340-fd63-490f-a7db-68428d24cf32" providerId="ADAL" clId="{3F26B701-AADC-4668-AAA4-FB7BA2B947B1}" dt="2020-06-19T17:20:45.703" v="15990" actId="790"/>
            <ac:spMkLst>
              <pc:docMk/>
              <pc:sldMasterMk cId="3623041008" sldId="2147483659"/>
              <pc:sldLayoutMk cId="1300028045" sldId="2147483672"/>
              <ac:spMk id="4" creationId="{00000000-0000-0000-0000-000000000000}"/>
            </ac:spMkLst>
          </pc:spChg>
        </pc:sldLayoutChg>
        <pc:sldLayoutChg chg="modSp mod">
          <pc:chgData name="Ragnhild Halvorsrud" userId="917ea340-fd63-490f-a7db-68428d24cf32" providerId="ADAL" clId="{3F26B701-AADC-4668-AAA4-FB7BA2B947B1}" dt="2020-06-19T17:20:45.611" v="15964" actId="790"/>
          <pc:sldLayoutMkLst>
            <pc:docMk/>
            <pc:sldMasterMk cId="3623041008" sldId="2147483659"/>
            <pc:sldLayoutMk cId="933194907" sldId="2147483674"/>
          </pc:sldLayoutMkLst>
          <pc:spChg chg="mod">
            <ac:chgData name="Ragnhild Halvorsrud" userId="917ea340-fd63-490f-a7db-68428d24cf32" providerId="ADAL" clId="{3F26B701-AADC-4668-AAA4-FB7BA2B947B1}" dt="2020-06-19T17:20:45.605" v="15961" actId="790"/>
            <ac:spMkLst>
              <pc:docMk/>
              <pc:sldMasterMk cId="3623041008" sldId="2147483659"/>
              <pc:sldLayoutMk cId="933194907" sldId="2147483674"/>
              <ac:spMk id="3" creationId="{00000000-0000-0000-0000-000000000000}"/>
            </ac:spMkLst>
          </pc:spChg>
          <pc:spChg chg="mod">
            <ac:chgData name="Ragnhild Halvorsrud" userId="917ea340-fd63-490f-a7db-68428d24cf32" providerId="ADAL" clId="{3F26B701-AADC-4668-AAA4-FB7BA2B947B1}" dt="2020-06-19T17:20:45.600" v="15959" actId="790"/>
            <ac:spMkLst>
              <pc:docMk/>
              <pc:sldMasterMk cId="3623041008" sldId="2147483659"/>
              <pc:sldLayoutMk cId="933194907" sldId="2147483674"/>
              <ac:spMk id="4" creationId="{00000000-0000-0000-0000-000000000000}"/>
            </ac:spMkLst>
          </pc:spChg>
          <pc:spChg chg="mod">
            <ac:chgData name="Ragnhild Halvorsrud" userId="917ea340-fd63-490f-a7db-68428d24cf32" providerId="ADAL" clId="{3F26B701-AADC-4668-AAA4-FB7BA2B947B1}" dt="2020-06-19T17:20:45.607" v="15962" actId="790"/>
            <ac:spMkLst>
              <pc:docMk/>
              <pc:sldMasterMk cId="3623041008" sldId="2147483659"/>
              <pc:sldLayoutMk cId="933194907" sldId="2147483674"/>
              <ac:spMk id="5" creationId="{00000000-0000-0000-0000-000000000000}"/>
            </ac:spMkLst>
          </pc:spChg>
          <pc:spChg chg="mod">
            <ac:chgData name="Ragnhild Halvorsrud" userId="917ea340-fd63-490f-a7db-68428d24cf32" providerId="ADAL" clId="{3F26B701-AADC-4668-AAA4-FB7BA2B947B1}" dt="2020-06-19T17:20:45.609" v="15963" actId="790"/>
            <ac:spMkLst>
              <pc:docMk/>
              <pc:sldMasterMk cId="3623041008" sldId="2147483659"/>
              <pc:sldLayoutMk cId="933194907" sldId="2147483674"/>
              <ac:spMk id="7" creationId="{00000000-0000-0000-0000-000000000000}"/>
            </ac:spMkLst>
          </pc:spChg>
          <pc:spChg chg="mod">
            <ac:chgData name="Ragnhild Halvorsrud" userId="917ea340-fd63-490f-a7db-68428d24cf32" providerId="ADAL" clId="{3F26B701-AADC-4668-AAA4-FB7BA2B947B1}" dt="2020-06-19T17:20:45.603" v="15960" actId="790"/>
            <ac:spMkLst>
              <pc:docMk/>
              <pc:sldMasterMk cId="3623041008" sldId="2147483659"/>
              <pc:sldLayoutMk cId="933194907" sldId="2147483674"/>
              <ac:spMk id="8" creationId="{00000000-0000-0000-0000-000000000000}"/>
            </ac:spMkLst>
          </pc:spChg>
          <pc:spChg chg="mod">
            <ac:chgData name="Ragnhild Halvorsrud" userId="917ea340-fd63-490f-a7db-68428d24cf32" providerId="ADAL" clId="{3F26B701-AADC-4668-AAA4-FB7BA2B947B1}" dt="2020-06-19T17:20:45.611" v="15964" actId="790"/>
            <ac:spMkLst>
              <pc:docMk/>
              <pc:sldMasterMk cId="3623041008" sldId="2147483659"/>
              <pc:sldLayoutMk cId="933194907" sldId="2147483674"/>
              <ac:spMk id="10" creationId="{00000000-0000-0000-0000-000000000000}"/>
            </ac:spMkLst>
          </pc:spChg>
        </pc:sldLayoutChg>
        <pc:sldLayoutChg chg="modSp mod">
          <pc:chgData name="Ragnhild Halvorsrud" userId="917ea340-fd63-490f-a7db-68428d24cf32" providerId="ADAL" clId="{3F26B701-AADC-4668-AAA4-FB7BA2B947B1}" dt="2020-06-19T17:20:45.705" v="15991" actId="790"/>
          <pc:sldLayoutMkLst>
            <pc:docMk/>
            <pc:sldMasterMk cId="3623041008" sldId="2147483659"/>
            <pc:sldLayoutMk cId="3891770229" sldId="2147483675"/>
          </pc:sldLayoutMkLst>
          <pc:spChg chg="mod">
            <ac:chgData name="Ragnhild Halvorsrud" userId="917ea340-fd63-490f-a7db-68428d24cf32" providerId="ADAL" clId="{3F26B701-AADC-4668-AAA4-FB7BA2B947B1}" dt="2020-06-19T17:20:45.705" v="15991" actId="790"/>
            <ac:spMkLst>
              <pc:docMk/>
              <pc:sldMasterMk cId="3623041008" sldId="2147483659"/>
              <pc:sldLayoutMk cId="3891770229" sldId="2147483675"/>
              <ac:spMk id="10" creationId="{00000000-0000-0000-0000-000000000000}"/>
            </ac:spMkLst>
          </pc:spChg>
        </pc:sldLayoutChg>
        <pc:sldLayoutChg chg="modSp mod">
          <pc:chgData name="Ragnhild Halvorsrud" userId="917ea340-fd63-490f-a7db-68428d24cf32" providerId="ADAL" clId="{3F26B701-AADC-4668-AAA4-FB7BA2B947B1}" dt="2020-06-19T17:20:45.716" v="15995" actId="790"/>
          <pc:sldLayoutMkLst>
            <pc:docMk/>
            <pc:sldMasterMk cId="3623041008" sldId="2147483659"/>
            <pc:sldLayoutMk cId="2342946523" sldId="2147483677"/>
          </pc:sldLayoutMkLst>
          <pc:spChg chg="mod">
            <ac:chgData name="Ragnhild Halvorsrud" userId="917ea340-fd63-490f-a7db-68428d24cf32" providerId="ADAL" clId="{3F26B701-AADC-4668-AAA4-FB7BA2B947B1}" dt="2020-06-19T17:20:45.708" v="15992" actId="790"/>
            <ac:spMkLst>
              <pc:docMk/>
              <pc:sldMasterMk cId="3623041008" sldId="2147483659"/>
              <pc:sldLayoutMk cId="2342946523" sldId="2147483677"/>
              <ac:spMk id="2" creationId="{00000000-0000-0000-0000-000000000000}"/>
            </ac:spMkLst>
          </pc:spChg>
          <pc:spChg chg="mod">
            <ac:chgData name="Ragnhild Halvorsrud" userId="917ea340-fd63-490f-a7db-68428d24cf32" providerId="ADAL" clId="{3F26B701-AADC-4668-AAA4-FB7BA2B947B1}" dt="2020-06-19T17:20:45.711" v="15993" actId="790"/>
            <ac:spMkLst>
              <pc:docMk/>
              <pc:sldMasterMk cId="3623041008" sldId="2147483659"/>
              <pc:sldLayoutMk cId="2342946523" sldId="2147483677"/>
              <ac:spMk id="3" creationId="{00000000-0000-0000-0000-000000000000}"/>
            </ac:spMkLst>
          </pc:spChg>
          <pc:spChg chg="mod">
            <ac:chgData name="Ragnhild Halvorsrud" userId="917ea340-fd63-490f-a7db-68428d24cf32" providerId="ADAL" clId="{3F26B701-AADC-4668-AAA4-FB7BA2B947B1}" dt="2020-06-19T17:20:45.713" v="15994" actId="790"/>
            <ac:spMkLst>
              <pc:docMk/>
              <pc:sldMasterMk cId="3623041008" sldId="2147483659"/>
              <pc:sldLayoutMk cId="2342946523" sldId="2147483677"/>
              <ac:spMk id="4" creationId="{00000000-0000-0000-0000-000000000000}"/>
            </ac:spMkLst>
          </pc:spChg>
          <pc:spChg chg="mod">
            <ac:chgData name="Ragnhild Halvorsrud" userId="917ea340-fd63-490f-a7db-68428d24cf32" providerId="ADAL" clId="{3F26B701-AADC-4668-AAA4-FB7BA2B947B1}" dt="2020-06-19T17:20:45.716" v="15995" actId="790"/>
            <ac:spMkLst>
              <pc:docMk/>
              <pc:sldMasterMk cId="3623041008" sldId="2147483659"/>
              <pc:sldLayoutMk cId="2342946523" sldId="2147483677"/>
              <ac:spMk id="5" creationId="{00000000-0000-0000-0000-000000000000}"/>
            </ac:spMkLst>
          </pc:spChg>
        </pc:sldLayoutChg>
        <pc:sldLayoutChg chg="modSp mod">
          <pc:chgData name="Ragnhild Halvorsrud" userId="917ea340-fd63-490f-a7db-68428d24cf32" providerId="ADAL" clId="{3F26B701-AADC-4668-AAA4-FB7BA2B947B1}" dt="2020-06-19T17:20:45.564" v="15948" actId="790"/>
          <pc:sldLayoutMkLst>
            <pc:docMk/>
            <pc:sldMasterMk cId="3623041008" sldId="2147483659"/>
            <pc:sldLayoutMk cId="3295002171" sldId="2147483678"/>
          </pc:sldLayoutMkLst>
          <pc:spChg chg="mod">
            <ac:chgData name="Ragnhild Halvorsrud" userId="917ea340-fd63-490f-a7db-68428d24cf32" providerId="ADAL" clId="{3F26B701-AADC-4668-AAA4-FB7BA2B947B1}" dt="2020-06-19T17:20:45.560" v="15947" actId="790"/>
            <ac:spMkLst>
              <pc:docMk/>
              <pc:sldMasterMk cId="3623041008" sldId="2147483659"/>
              <pc:sldLayoutMk cId="3295002171" sldId="2147483678"/>
              <ac:spMk id="9" creationId="{00000000-0000-0000-0000-000000000000}"/>
            </ac:spMkLst>
          </pc:spChg>
          <pc:spChg chg="mod">
            <ac:chgData name="Ragnhild Halvorsrud" userId="917ea340-fd63-490f-a7db-68428d24cf32" providerId="ADAL" clId="{3F26B701-AADC-4668-AAA4-FB7BA2B947B1}" dt="2020-06-19T17:20:45.564" v="15948" actId="790"/>
            <ac:spMkLst>
              <pc:docMk/>
              <pc:sldMasterMk cId="3623041008" sldId="2147483659"/>
              <pc:sldLayoutMk cId="3295002171" sldId="2147483678"/>
              <ac:spMk id="11" creationId="{00000000-0000-0000-0000-000000000000}"/>
            </ac:spMkLst>
          </pc:spChg>
        </pc:sldLayoutChg>
        <pc:sldLayoutChg chg="modSp mod">
          <pc:chgData name="Ragnhild Halvorsrud" userId="917ea340-fd63-490f-a7db-68428d24cf32" providerId="ADAL" clId="{3F26B701-AADC-4668-AAA4-FB7BA2B947B1}" dt="2020-06-19T17:20:45.669" v="15981" actId="790"/>
          <pc:sldLayoutMkLst>
            <pc:docMk/>
            <pc:sldMasterMk cId="3623041008" sldId="2147483659"/>
            <pc:sldLayoutMk cId="2859027505" sldId="2147483680"/>
          </pc:sldLayoutMkLst>
          <pc:spChg chg="mod">
            <ac:chgData name="Ragnhild Halvorsrud" userId="917ea340-fd63-490f-a7db-68428d24cf32" providerId="ADAL" clId="{3F26B701-AADC-4668-AAA4-FB7BA2B947B1}" dt="2020-06-19T17:20:45.669" v="15981" actId="790"/>
            <ac:spMkLst>
              <pc:docMk/>
              <pc:sldMasterMk cId="3623041008" sldId="2147483659"/>
              <pc:sldLayoutMk cId="2859027505" sldId="2147483680"/>
              <ac:spMk id="2" creationId="{00000000-0000-0000-0000-000000000000}"/>
            </ac:spMkLst>
          </pc:spChg>
          <pc:spChg chg="mod">
            <ac:chgData name="Ragnhild Halvorsrud" userId="917ea340-fd63-490f-a7db-68428d24cf32" providerId="ADAL" clId="{3F26B701-AADC-4668-AAA4-FB7BA2B947B1}" dt="2020-06-19T17:20:45.649" v="15976" actId="790"/>
            <ac:spMkLst>
              <pc:docMk/>
              <pc:sldMasterMk cId="3623041008" sldId="2147483659"/>
              <pc:sldLayoutMk cId="2859027505" sldId="2147483680"/>
              <ac:spMk id="3" creationId="{00000000-0000-0000-0000-000000000000}"/>
            </ac:spMkLst>
          </pc:spChg>
          <pc:spChg chg="mod">
            <ac:chgData name="Ragnhild Halvorsrud" userId="917ea340-fd63-490f-a7db-68428d24cf32" providerId="ADAL" clId="{3F26B701-AADC-4668-AAA4-FB7BA2B947B1}" dt="2020-06-19T17:20:45.656" v="15977" actId="790"/>
            <ac:spMkLst>
              <pc:docMk/>
              <pc:sldMasterMk cId="3623041008" sldId="2147483659"/>
              <pc:sldLayoutMk cId="2859027505" sldId="2147483680"/>
              <ac:spMk id="4" creationId="{00000000-0000-0000-0000-000000000000}"/>
            </ac:spMkLst>
          </pc:spChg>
          <pc:spChg chg="mod">
            <ac:chgData name="Ragnhild Halvorsrud" userId="917ea340-fd63-490f-a7db-68428d24cf32" providerId="ADAL" clId="{3F26B701-AADC-4668-AAA4-FB7BA2B947B1}" dt="2020-06-19T17:20:45.659" v="15978" actId="790"/>
            <ac:spMkLst>
              <pc:docMk/>
              <pc:sldMasterMk cId="3623041008" sldId="2147483659"/>
              <pc:sldLayoutMk cId="2859027505" sldId="2147483680"/>
              <ac:spMk id="5" creationId="{00000000-0000-0000-0000-000000000000}"/>
            </ac:spMkLst>
          </pc:spChg>
          <pc:spChg chg="mod">
            <ac:chgData name="Ragnhild Halvorsrud" userId="917ea340-fd63-490f-a7db-68428d24cf32" providerId="ADAL" clId="{3F26B701-AADC-4668-AAA4-FB7BA2B947B1}" dt="2020-06-19T17:20:45.663" v="15979" actId="790"/>
            <ac:spMkLst>
              <pc:docMk/>
              <pc:sldMasterMk cId="3623041008" sldId="2147483659"/>
              <pc:sldLayoutMk cId="2859027505" sldId="2147483680"/>
              <ac:spMk id="6" creationId="{00000000-0000-0000-0000-000000000000}"/>
            </ac:spMkLst>
          </pc:spChg>
          <pc:spChg chg="mod">
            <ac:chgData name="Ragnhild Halvorsrud" userId="917ea340-fd63-490f-a7db-68428d24cf32" providerId="ADAL" clId="{3F26B701-AADC-4668-AAA4-FB7BA2B947B1}" dt="2020-06-19T17:20:45.666" v="15980" actId="790"/>
            <ac:spMkLst>
              <pc:docMk/>
              <pc:sldMasterMk cId="3623041008" sldId="2147483659"/>
              <pc:sldLayoutMk cId="2859027505" sldId="2147483680"/>
              <ac:spMk id="7" creationId="{00000000-0000-0000-0000-000000000000}"/>
            </ac:spMkLst>
          </pc:spChg>
        </pc:sldLayoutChg>
      </pc:sldMasterChg>
      <pc:sldMasterChg chg="del delSldLayout">
        <pc:chgData name="Ragnhild Halvorsrud" userId="917ea340-fd63-490f-a7db-68428d24cf32" providerId="ADAL" clId="{3F26B701-AADC-4668-AAA4-FB7BA2B947B1}" dt="2020-06-17T18:47:03.073" v="228" actId="47"/>
        <pc:sldMasterMkLst>
          <pc:docMk/>
          <pc:sldMasterMk cId="1606475574" sldId="2147483681"/>
        </pc:sldMasterMkLst>
        <pc:sldLayoutChg chg="del">
          <pc:chgData name="Ragnhild Halvorsrud" userId="917ea340-fd63-490f-a7db-68428d24cf32" providerId="ADAL" clId="{3F26B701-AADC-4668-AAA4-FB7BA2B947B1}" dt="2020-06-17T18:47:03.073" v="228" actId="47"/>
          <pc:sldLayoutMkLst>
            <pc:docMk/>
            <pc:sldMasterMk cId="1606475574" sldId="2147483681"/>
            <pc:sldLayoutMk cId="2551201854" sldId="2147483682"/>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138383237" sldId="2147483683"/>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27823218" sldId="2147483684"/>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2590068748" sldId="2147483685"/>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32346676" sldId="2147483686"/>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4002795803" sldId="2147483687"/>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370925864" sldId="2147483688"/>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391115703" sldId="2147483689"/>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242975387" sldId="2147483690"/>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1724984149" sldId="2147483691"/>
          </pc:sldLayoutMkLst>
        </pc:sldLayoutChg>
        <pc:sldLayoutChg chg="del">
          <pc:chgData name="Ragnhild Halvorsrud" userId="917ea340-fd63-490f-a7db-68428d24cf32" providerId="ADAL" clId="{3F26B701-AADC-4668-AAA4-FB7BA2B947B1}" dt="2020-06-17T18:47:03.073" v="228" actId="47"/>
          <pc:sldLayoutMkLst>
            <pc:docMk/>
            <pc:sldMasterMk cId="1606475574" sldId="2147483681"/>
            <pc:sldLayoutMk cId="841181691" sldId="2147483692"/>
          </pc:sldLayoutMkLst>
        </pc:sldLayoutChg>
      </pc:sldMasterChg>
      <pc:sldMasterChg chg="replId modSldLayout">
        <pc:chgData name="Ragnhild Halvorsrud" userId="917ea340-fd63-490f-a7db-68428d24cf32" providerId="ADAL" clId="{3F26B701-AADC-4668-AAA4-FB7BA2B947B1}" dt="2020-06-19T17:20:45.556" v="15946" actId="790"/>
        <pc:sldMasterMkLst>
          <pc:docMk/>
          <pc:sldMasterMk cId="1643857197" sldId="2147483693"/>
        </pc:sldMasterMkLst>
        <pc:sldLayoutChg chg="modSp mod">
          <pc:chgData name="Ragnhild Halvorsrud" userId="917ea340-fd63-490f-a7db-68428d24cf32" providerId="ADAL" clId="{3F26B701-AADC-4668-AAA4-FB7BA2B947B1}" dt="2020-06-19T17:20:45.369" v="15888" actId="790"/>
          <pc:sldLayoutMkLst>
            <pc:docMk/>
            <pc:sldMasterMk cId="1643857197" sldId="2147483693"/>
            <pc:sldLayoutMk cId="2142406485" sldId="2147483649"/>
          </pc:sldLayoutMkLst>
          <pc:spChg chg="mod">
            <ac:chgData name="Ragnhild Halvorsrud" userId="917ea340-fd63-490f-a7db-68428d24cf32" providerId="ADAL" clId="{3F26B701-AADC-4668-AAA4-FB7BA2B947B1}" dt="2020-06-19T17:20:45.360" v="15885" actId="790"/>
            <ac:spMkLst>
              <pc:docMk/>
              <pc:sldMasterMk cId="1643857197" sldId="2147483693"/>
              <pc:sldLayoutMk cId="2142406485" sldId="2147483649"/>
              <ac:spMk id="2" creationId="{00000000-0000-0000-0000-000000000000}"/>
            </ac:spMkLst>
          </pc:spChg>
          <pc:spChg chg="mod">
            <ac:chgData name="Ragnhild Halvorsrud" userId="917ea340-fd63-490f-a7db-68428d24cf32" providerId="ADAL" clId="{3F26B701-AADC-4668-AAA4-FB7BA2B947B1}" dt="2020-06-19T17:20:45.362" v="15886" actId="790"/>
            <ac:spMkLst>
              <pc:docMk/>
              <pc:sldMasterMk cId="1643857197" sldId="2147483693"/>
              <pc:sldLayoutMk cId="2142406485" sldId="2147483649"/>
              <ac:spMk id="3" creationId="{00000000-0000-0000-0000-000000000000}"/>
            </ac:spMkLst>
          </pc:spChg>
          <pc:spChg chg="mod">
            <ac:chgData name="Ragnhild Halvorsrud" userId="917ea340-fd63-490f-a7db-68428d24cf32" providerId="ADAL" clId="{3F26B701-AADC-4668-AAA4-FB7BA2B947B1}" dt="2020-06-19T17:20:45.369" v="15888" actId="790"/>
            <ac:spMkLst>
              <pc:docMk/>
              <pc:sldMasterMk cId="1643857197" sldId="2147483693"/>
              <pc:sldLayoutMk cId="2142406485" sldId="2147483649"/>
              <ac:spMk id="7" creationId="{00000000-0000-0000-0000-000000000000}"/>
            </ac:spMkLst>
          </pc:spChg>
          <pc:spChg chg="mod">
            <ac:chgData name="Ragnhild Halvorsrud" userId="917ea340-fd63-490f-a7db-68428d24cf32" providerId="ADAL" clId="{3F26B701-AADC-4668-AAA4-FB7BA2B947B1}" dt="2020-06-19T17:20:45.356" v="15884" actId="790"/>
            <ac:spMkLst>
              <pc:docMk/>
              <pc:sldMasterMk cId="1643857197" sldId="2147483693"/>
              <pc:sldLayoutMk cId="2142406485" sldId="2147483649"/>
              <ac:spMk id="10" creationId="{00000000-0000-0000-0000-000000000000}"/>
            </ac:spMkLst>
          </pc:spChg>
          <pc:spChg chg="mod">
            <ac:chgData name="Ragnhild Halvorsrud" userId="917ea340-fd63-490f-a7db-68428d24cf32" providerId="ADAL" clId="{3F26B701-AADC-4668-AAA4-FB7BA2B947B1}" dt="2020-06-19T17:20:45.365" v="15887" actId="790"/>
            <ac:spMkLst>
              <pc:docMk/>
              <pc:sldMasterMk cId="1643857197" sldId="2147483693"/>
              <pc:sldLayoutMk cId="2142406485" sldId="2147483649"/>
              <ac:spMk id="16" creationId="{00000000-0000-0000-0000-000000000000}"/>
            </ac:spMkLst>
          </pc:spChg>
        </pc:sldLayoutChg>
        <pc:sldLayoutChg chg="modSp mod">
          <pc:chgData name="Ragnhild Halvorsrud" userId="917ea340-fd63-490f-a7db-68428d24cf32" providerId="ADAL" clId="{3F26B701-AADC-4668-AAA4-FB7BA2B947B1}" dt="2020-06-19T17:20:45.415" v="15900" actId="790"/>
          <pc:sldLayoutMkLst>
            <pc:docMk/>
            <pc:sldMasterMk cId="1643857197" sldId="2147483693"/>
            <pc:sldLayoutMk cId="258411677" sldId="2147483651"/>
          </pc:sldLayoutMkLst>
          <pc:spChg chg="mod">
            <ac:chgData name="Ragnhild Halvorsrud" userId="917ea340-fd63-490f-a7db-68428d24cf32" providerId="ADAL" clId="{3F26B701-AADC-4668-AAA4-FB7BA2B947B1}" dt="2020-06-19T17:20:45.410" v="15898" actId="790"/>
            <ac:spMkLst>
              <pc:docMk/>
              <pc:sldMasterMk cId="1643857197" sldId="2147483693"/>
              <pc:sldLayoutMk cId="258411677" sldId="2147483651"/>
              <ac:spMk id="2" creationId="{00000000-0000-0000-0000-000000000000}"/>
            </ac:spMkLst>
          </pc:spChg>
          <pc:spChg chg="mod">
            <ac:chgData name="Ragnhild Halvorsrud" userId="917ea340-fd63-490f-a7db-68428d24cf32" providerId="ADAL" clId="{3F26B701-AADC-4668-AAA4-FB7BA2B947B1}" dt="2020-06-19T17:20:45.413" v="15899" actId="790"/>
            <ac:spMkLst>
              <pc:docMk/>
              <pc:sldMasterMk cId="1643857197" sldId="2147483693"/>
              <pc:sldLayoutMk cId="258411677" sldId="2147483651"/>
              <ac:spMk id="3" creationId="{00000000-0000-0000-0000-000000000000}"/>
            </ac:spMkLst>
          </pc:spChg>
          <pc:spChg chg="mod">
            <ac:chgData name="Ragnhild Halvorsrud" userId="917ea340-fd63-490f-a7db-68428d24cf32" providerId="ADAL" clId="{3F26B701-AADC-4668-AAA4-FB7BA2B947B1}" dt="2020-06-19T17:20:45.415" v="15900" actId="790"/>
            <ac:spMkLst>
              <pc:docMk/>
              <pc:sldMasterMk cId="1643857197" sldId="2147483693"/>
              <pc:sldLayoutMk cId="258411677" sldId="2147483651"/>
              <ac:spMk id="4" creationId="{00000000-0000-0000-0000-000000000000}"/>
            </ac:spMkLst>
          </pc:spChg>
        </pc:sldLayoutChg>
        <pc:sldLayoutChg chg="modSp mod">
          <pc:chgData name="Ragnhild Halvorsrud" userId="917ea340-fd63-490f-a7db-68428d24cf32" providerId="ADAL" clId="{3F26B701-AADC-4668-AAA4-FB7BA2B947B1}" dt="2020-06-19T17:20:45.489" v="15925" actId="790"/>
          <pc:sldLayoutMkLst>
            <pc:docMk/>
            <pc:sldMasterMk cId="1643857197" sldId="2147483693"/>
            <pc:sldLayoutMk cId="3213274499" sldId="2147483652"/>
          </pc:sldLayoutMkLst>
          <pc:spChg chg="mod">
            <ac:chgData name="Ragnhild Halvorsrud" userId="917ea340-fd63-490f-a7db-68428d24cf32" providerId="ADAL" clId="{3F26B701-AADC-4668-AAA4-FB7BA2B947B1}" dt="2020-06-19T17:20:45.473" v="15920" actId="790"/>
            <ac:spMkLst>
              <pc:docMk/>
              <pc:sldMasterMk cId="1643857197" sldId="2147483693"/>
              <pc:sldLayoutMk cId="3213274499" sldId="2147483652"/>
              <ac:spMk id="3" creationId="{00000000-0000-0000-0000-000000000000}"/>
            </ac:spMkLst>
          </pc:spChg>
          <pc:spChg chg="mod">
            <ac:chgData name="Ragnhild Halvorsrud" userId="917ea340-fd63-490f-a7db-68428d24cf32" providerId="ADAL" clId="{3F26B701-AADC-4668-AAA4-FB7BA2B947B1}" dt="2020-06-19T17:20:45.478" v="15921" actId="790"/>
            <ac:spMkLst>
              <pc:docMk/>
              <pc:sldMasterMk cId="1643857197" sldId="2147483693"/>
              <pc:sldLayoutMk cId="3213274499" sldId="2147483652"/>
              <ac:spMk id="4" creationId="{00000000-0000-0000-0000-000000000000}"/>
            </ac:spMkLst>
          </pc:spChg>
          <pc:spChg chg="mod">
            <ac:chgData name="Ragnhild Halvorsrud" userId="917ea340-fd63-490f-a7db-68428d24cf32" providerId="ADAL" clId="{3F26B701-AADC-4668-AAA4-FB7BA2B947B1}" dt="2020-06-19T17:20:45.480" v="15922" actId="790"/>
            <ac:spMkLst>
              <pc:docMk/>
              <pc:sldMasterMk cId="1643857197" sldId="2147483693"/>
              <pc:sldLayoutMk cId="3213274499" sldId="2147483652"/>
              <ac:spMk id="5" creationId="{00000000-0000-0000-0000-000000000000}"/>
            </ac:spMkLst>
          </pc:spChg>
          <pc:spChg chg="mod">
            <ac:chgData name="Ragnhild Halvorsrud" userId="917ea340-fd63-490f-a7db-68428d24cf32" providerId="ADAL" clId="{3F26B701-AADC-4668-AAA4-FB7BA2B947B1}" dt="2020-06-19T17:20:45.483" v="15923" actId="790"/>
            <ac:spMkLst>
              <pc:docMk/>
              <pc:sldMasterMk cId="1643857197" sldId="2147483693"/>
              <pc:sldLayoutMk cId="3213274499" sldId="2147483652"/>
              <ac:spMk id="6" creationId="{00000000-0000-0000-0000-000000000000}"/>
            </ac:spMkLst>
          </pc:spChg>
          <pc:spChg chg="mod">
            <ac:chgData name="Ragnhild Halvorsrud" userId="917ea340-fd63-490f-a7db-68428d24cf32" providerId="ADAL" clId="{3F26B701-AADC-4668-AAA4-FB7BA2B947B1}" dt="2020-06-19T17:20:45.486" v="15924" actId="790"/>
            <ac:spMkLst>
              <pc:docMk/>
              <pc:sldMasterMk cId="1643857197" sldId="2147483693"/>
              <pc:sldLayoutMk cId="3213274499" sldId="2147483652"/>
              <ac:spMk id="7" creationId="{00000000-0000-0000-0000-000000000000}"/>
            </ac:spMkLst>
          </pc:spChg>
          <pc:spChg chg="mod">
            <ac:chgData name="Ragnhild Halvorsrud" userId="917ea340-fd63-490f-a7db-68428d24cf32" providerId="ADAL" clId="{3F26B701-AADC-4668-AAA4-FB7BA2B947B1}" dt="2020-06-19T17:20:45.489" v="15925" actId="790"/>
            <ac:spMkLst>
              <pc:docMk/>
              <pc:sldMasterMk cId="1643857197" sldId="2147483693"/>
              <pc:sldLayoutMk cId="3213274499" sldId="2147483652"/>
              <ac:spMk id="8" creationId="{00000000-0000-0000-0000-000000000000}"/>
            </ac:spMkLst>
          </pc:spChg>
        </pc:sldLayoutChg>
        <pc:sldLayoutChg chg="modSp mod">
          <pc:chgData name="Ragnhild Halvorsrud" userId="917ea340-fd63-490f-a7db-68428d24cf32" providerId="ADAL" clId="{3F26B701-AADC-4668-AAA4-FB7BA2B947B1}" dt="2020-06-19T17:20:45.533" v="15939" actId="790"/>
          <pc:sldLayoutMkLst>
            <pc:docMk/>
            <pc:sldMasterMk cId="1643857197" sldId="2147483693"/>
            <pc:sldLayoutMk cId="3084663293" sldId="2147483653"/>
          </pc:sldLayoutMkLst>
          <pc:spChg chg="mod">
            <ac:chgData name="Ragnhild Halvorsrud" userId="917ea340-fd63-490f-a7db-68428d24cf32" providerId="ADAL" clId="{3F26B701-AADC-4668-AAA4-FB7BA2B947B1}" dt="2020-06-19T17:20:45.511" v="15932" actId="790"/>
            <ac:spMkLst>
              <pc:docMk/>
              <pc:sldMasterMk cId="1643857197" sldId="2147483693"/>
              <pc:sldLayoutMk cId="3084663293" sldId="2147483653"/>
              <ac:spMk id="3" creationId="{00000000-0000-0000-0000-000000000000}"/>
            </ac:spMkLst>
          </pc:spChg>
          <pc:spChg chg="mod">
            <ac:chgData name="Ragnhild Halvorsrud" userId="917ea340-fd63-490f-a7db-68428d24cf32" providerId="ADAL" clId="{3F26B701-AADC-4668-AAA4-FB7BA2B947B1}" dt="2020-06-19T17:20:45.515" v="15933" actId="790"/>
            <ac:spMkLst>
              <pc:docMk/>
              <pc:sldMasterMk cId="1643857197" sldId="2147483693"/>
              <pc:sldLayoutMk cId="3084663293" sldId="2147483653"/>
              <ac:spMk id="4" creationId="{00000000-0000-0000-0000-000000000000}"/>
            </ac:spMkLst>
          </pc:spChg>
          <pc:spChg chg="mod">
            <ac:chgData name="Ragnhild Halvorsrud" userId="917ea340-fd63-490f-a7db-68428d24cf32" providerId="ADAL" clId="{3F26B701-AADC-4668-AAA4-FB7BA2B947B1}" dt="2020-06-19T17:20:45.518" v="15934" actId="790"/>
            <ac:spMkLst>
              <pc:docMk/>
              <pc:sldMasterMk cId="1643857197" sldId="2147483693"/>
              <pc:sldLayoutMk cId="3084663293" sldId="2147483653"/>
              <ac:spMk id="5" creationId="{00000000-0000-0000-0000-000000000000}"/>
            </ac:spMkLst>
          </pc:spChg>
          <pc:spChg chg="mod">
            <ac:chgData name="Ragnhild Halvorsrud" userId="917ea340-fd63-490f-a7db-68428d24cf32" providerId="ADAL" clId="{3F26B701-AADC-4668-AAA4-FB7BA2B947B1}" dt="2020-06-19T17:20:45.521" v="15935" actId="790"/>
            <ac:spMkLst>
              <pc:docMk/>
              <pc:sldMasterMk cId="1643857197" sldId="2147483693"/>
              <pc:sldLayoutMk cId="3084663293" sldId="2147483653"/>
              <ac:spMk id="6" creationId="{00000000-0000-0000-0000-000000000000}"/>
            </ac:spMkLst>
          </pc:spChg>
          <pc:spChg chg="mod">
            <ac:chgData name="Ragnhild Halvorsrud" userId="917ea340-fd63-490f-a7db-68428d24cf32" providerId="ADAL" clId="{3F26B701-AADC-4668-AAA4-FB7BA2B947B1}" dt="2020-06-19T17:20:45.524" v="15936" actId="790"/>
            <ac:spMkLst>
              <pc:docMk/>
              <pc:sldMasterMk cId="1643857197" sldId="2147483693"/>
              <pc:sldLayoutMk cId="3084663293" sldId="2147483653"/>
              <ac:spMk id="7" creationId="{00000000-0000-0000-0000-000000000000}"/>
            </ac:spMkLst>
          </pc:spChg>
          <pc:spChg chg="mod">
            <ac:chgData name="Ragnhild Halvorsrud" userId="917ea340-fd63-490f-a7db-68428d24cf32" providerId="ADAL" clId="{3F26B701-AADC-4668-AAA4-FB7BA2B947B1}" dt="2020-06-19T17:20:45.526" v="15937" actId="790"/>
            <ac:spMkLst>
              <pc:docMk/>
              <pc:sldMasterMk cId="1643857197" sldId="2147483693"/>
              <pc:sldLayoutMk cId="3084663293" sldId="2147483653"/>
              <ac:spMk id="8" creationId="{00000000-0000-0000-0000-000000000000}"/>
            </ac:spMkLst>
          </pc:spChg>
          <pc:spChg chg="mod">
            <ac:chgData name="Ragnhild Halvorsrud" userId="917ea340-fd63-490f-a7db-68428d24cf32" providerId="ADAL" clId="{3F26B701-AADC-4668-AAA4-FB7BA2B947B1}" dt="2020-06-19T17:20:45.529" v="15938" actId="790"/>
            <ac:spMkLst>
              <pc:docMk/>
              <pc:sldMasterMk cId="1643857197" sldId="2147483693"/>
              <pc:sldLayoutMk cId="3084663293" sldId="2147483653"/>
              <ac:spMk id="9" creationId="{00000000-0000-0000-0000-000000000000}"/>
            </ac:spMkLst>
          </pc:spChg>
          <pc:spChg chg="mod">
            <ac:chgData name="Ragnhild Halvorsrud" userId="917ea340-fd63-490f-a7db-68428d24cf32" providerId="ADAL" clId="{3F26B701-AADC-4668-AAA4-FB7BA2B947B1}" dt="2020-06-19T17:20:45.533" v="15939" actId="790"/>
            <ac:spMkLst>
              <pc:docMk/>
              <pc:sldMasterMk cId="1643857197" sldId="2147483693"/>
              <pc:sldLayoutMk cId="3084663293" sldId="2147483653"/>
              <ac:spMk id="10" creationId="{00000000-0000-0000-0000-000000000000}"/>
            </ac:spMkLst>
          </pc:spChg>
        </pc:sldLayoutChg>
        <pc:sldLayoutChg chg="modSp mod">
          <pc:chgData name="Ragnhild Halvorsrud" userId="917ea340-fd63-490f-a7db-68428d24cf32" providerId="ADAL" clId="{3F26B701-AADC-4668-AAA4-FB7BA2B947B1}" dt="2020-06-19T17:20:45.547" v="15943" actId="790"/>
          <pc:sldLayoutMkLst>
            <pc:docMk/>
            <pc:sldMasterMk cId="1643857197" sldId="2147483693"/>
            <pc:sldLayoutMk cId="3098047795" sldId="2147483654"/>
          </pc:sldLayoutMkLst>
          <pc:spChg chg="mod">
            <ac:chgData name="Ragnhild Halvorsrud" userId="917ea340-fd63-490f-a7db-68428d24cf32" providerId="ADAL" clId="{3F26B701-AADC-4668-AAA4-FB7BA2B947B1}" dt="2020-06-19T17:20:45.537" v="15940" actId="790"/>
            <ac:spMkLst>
              <pc:docMk/>
              <pc:sldMasterMk cId="1643857197" sldId="2147483693"/>
              <pc:sldLayoutMk cId="3098047795" sldId="2147483654"/>
              <ac:spMk id="2" creationId="{00000000-0000-0000-0000-000000000000}"/>
            </ac:spMkLst>
          </pc:spChg>
          <pc:spChg chg="mod">
            <ac:chgData name="Ragnhild Halvorsrud" userId="917ea340-fd63-490f-a7db-68428d24cf32" providerId="ADAL" clId="{3F26B701-AADC-4668-AAA4-FB7BA2B947B1}" dt="2020-06-19T17:20:45.540" v="15941" actId="790"/>
            <ac:spMkLst>
              <pc:docMk/>
              <pc:sldMasterMk cId="1643857197" sldId="2147483693"/>
              <pc:sldLayoutMk cId="3098047795" sldId="2147483654"/>
              <ac:spMk id="3" creationId="{00000000-0000-0000-0000-000000000000}"/>
            </ac:spMkLst>
          </pc:spChg>
          <pc:spChg chg="mod">
            <ac:chgData name="Ragnhild Halvorsrud" userId="917ea340-fd63-490f-a7db-68428d24cf32" providerId="ADAL" clId="{3F26B701-AADC-4668-AAA4-FB7BA2B947B1}" dt="2020-06-19T17:20:45.543" v="15942" actId="790"/>
            <ac:spMkLst>
              <pc:docMk/>
              <pc:sldMasterMk cId="1643857197" sldId="2147483693"/>
              <pc:sldLayoutMk cId="3098047795" sldId="2147483654"/>
              <ac:spMk id="4" creationId="{00000000-0000-0000-0000-000000000000}"/>
            </ac:spMkLst>
          </pc:spChg>
          <pc:spChg chg="mod">
            <ac:chgData name="Ragnhild Halvorsrud" userId="917ea340-fd63-490f-a7db-68428d24cf32" providerId="ADAL" clId="{3F26B701-AADC-4668-AAA4-FB7BA2B947B1}" dt="2020-06-19T17:20:45.547" v="15943" actId="790"/>
            <ac:spMkLst>
              <pc:docMk/>
              <pc:sldMasterMk cId="1643857197" sldId="2147483693"/>
              <pc:sldLayoutMk cId="3098047795" sldId="2147483654"/>
              <ac:spMk id="5" creationId="{00000000-0000-0000-0000-000000000000}"/>
            </ac:spMkLst>
          </pc:spChg>
        </pc:sldLayoutChg>
        <pc:sldLayoutChg chg="modSp mod">
          <pc:chgData name="Ragnhild Halvorsrud" userId="917ea340-fd63-490f-a7db-68428d24cf32" providerId="ADAL" clId="{3F26B701-AADC-4668-AAA4-FB7BA2B947B1}" dt="2020-06-19T17:20:45.556" v="15946" actId="790"/>
          <pc:sldLayoutMkLst>
            <pc:docMk/>
            <pc:sldMasterMk cId="1643857197" sldId="2147483693"/>
            <pc:sldLayoutMk cId="1943840033" sldId="2147483655"/>
          </pc:sldLayoutMkLst>
          <pc:spChg chg="mod">
            <ac:chgData name="Ragnhild Halvorsrud" userId="917ea340-fd63-490f-a7db-68428d24cf32" providerId="ADAL" clId="{3F26B701-AADC-4668-AAA4-FB7BA2B947B1}" dt="2020-06-19T17:20:45.550" v="15944" actId="790"/>
            <ac:spMkLst>
              <pc:docMk/>
              <pc:sldMasterMk cId="1643857197" sldId="2147483693"/>
              <pc:sldLayoutMk cId="1943840033" sldId="2147483655"/>
              <ac:spMk id="2" creationId="{00000000-0000-0000-0000-000000000000}"/>
            </ac:spMkLst>
          </pc:spChg>
          <pc:spChg chg="mod">
            <ac:chgData name="Ragnhild Halvorsrud" userId="917ea340-fd63-490f-a7db-68428d24cf32" providerId="ADAL" clId="{3F26B701-AADC-4668-AAA4-FB7BA2B947B1}" dt="2020-06-19T17:20:45.553" v="15945" actId="790"/>
            <ac:spMkLst>
              <pc:docMk/>
              <pc:sldMasterMk cId="1643857197" sldId="2147483693"/>
              <pc:sldLayoutMk cId="1943840033" sldId="2147483655"/>
              <ac:spMk id="3" creationId="{00000000-0000-0000-0000-000000000000}"/>
            </ac:spMkLst>
          </pc:spChg>
          <pc:spChg chg="mod">
            <ac:chgData name="Ragnhild Halvorsrud" userId="917ea340-fd63-490f-a7db-68428d24cf32" providerId="ADAL" clId="{3F26B701-AADC-4668-AAA4-FB7BA2B947B1}" dt="2020-06-19T17:20:45.556" v="15946" actId="790"/>
            <ac:spMkLst>
              <pc:docMk/>
              <pc:sldMasterMk cId="1643857197" sldId="2147483693"/>
              <pc:sldLayoutMk cId="1943840033" sldId="2147483655"/>
              <ac:spMk id="4" creationId="{00000000-0000-0000-0000-000000000000}"/>
            </ac:spMkLst>
          </pc:spChg>
        </pc:sldLayoutChg>
        <pc:sldLayoutChg chg="modSp mod">
          <pc:chgData name="Ragnhild Halvorsrud" userId="917ea340-fd63-490f-a7db-68428d24cf32" providerId="ADAL" clId="{3F26B701-AADC-4668-AAA4-FB7BA2B947B1}" dt="2020-06-19T17:20:45.433" v="15906" actId="790"/>
          <pc:sldLayoutMkLst>
            <pc:docMk/>
            <pc:sldMasterMk cId="1643857197" sldId="2147483693"/>
            <pc:sldLayoutMk cId="2142956664" sldId="2147483656"/>
          </pc:sldLayoutMkLst>
          <pc:spChg chg="mod">
            <ac:chgData name="Ragnhild Halvorsrud" userId="917ea340-fd63-490f-a7db-68428d24cf32" providerId="ADAL" clId="{3F26B701-AADC-4668-AAA4-FB7BA2B947B1}" dt="2020-06-19T17:20:45.424" v="15903" actId="790"/>
            <ac:spMkLst>
              <pc:docMk/>
              <pc:sldMasterMk cId="1643857197" sldId="2147483693"/>
              <pc:sldLayoutMk cId="2142956664" sldId="2147483656"/>
              <ac:spMk id="2" creationId="{00000000-0000-0000-0000-000000000000}"/>
            </ac:spMkLst>
          </pc:spChg>
          <pc:spChg chg="mod">
            <ac:chgData name="Ragnhild Halvorsrud" userId="917ea340-fd63-490f-a7db-68428d24cf32" providerId="ADAL" clId="{3F26B701-AADC-4668-AAA4-FB7BA2B947B1}" dt="2020-06-19T17:20:45.426" v="15904" actId="790"/>
            <ac:spMkLst>
              <pc:docMk/>
              <pc:sldMasterMk cId="1643857197" sldId="2147483693"/>
              <pc:sldLayoutMk cId="2142956664" sldId="2147483656"/>
              <ac:spMk id="3" creationId="{00000000-0000-0000-0000-000000000000}"/>
            </ac:spMkLst>
          </pc:spChg>
          <pc:spChg chg="mod">
            <ac:chgData name="Ragnhild Halvorsrud" userId="917ea340-fd63-490f-a7db-68428d24cf32" providerId="ADAL" clId="{3F26B701-AADC-4668-AAA4-FB7BA2B947B1}" dt="2020-06-19T17:20:45.419" v="15901" actId="790"/>
            <ac:spMkLst>
              <pc:docMk/>
              <pc:sldMasterMk cId="1643857197" sldId="2147483693"/>
              <pc:sldLayoutMk cId="2142956664" sldId="2147483656"/>
              <ac:spMk id="4" creationId="{00000000-0000-0000-0000-000000000000}"/>
            </ac:spMkLst>
          </pc:spChg>
          <pc:spChg chg="mod">
            <ac:chgData name="Ragnhild Halvorsrud" userId="917ea340-fd63-490f-a7db-68428d24cf32" providerId="ADAL" clId="{3F26B701-AADC-4668-AAA4-FB7BA2B947B1}" dt="2020-06-19T17:20:45.429" v="15905" actId="790"/>
            <ac:spMkLst>
              <pc:docMk/>
              <pc:sldMasterMk cId="1643857197" sldId="2147483693"/>
              <pc:sldLayoutMk cId="2142956664" sldId="2147483656"/>
              <ac:spMk id="5" creationId="{00000000-0000-0000-0000-000000000000}"/>
            </ac:spMkLst>
          </pc:spChg>
          <pc:spChg chg="mod">
            <ac:chgData name="Ragnhild Halvorsrud" userId="917ea340-fd63-490f-a7db-68428d24cf32" providerId="ADAL" clId="{3F26B701-AADC-4668-AAA4-FB7BA2B947B1}" dt="2020-06-19T17:20:45.433" v="15906" actId="790"/>
            <ac:spMkLst>
              <pc:docMk/>
              <pc:sldMasterMk cId="1643857197" sldId="2147483693"/>
              <pc:sldLayoutMk cId="2142956664" sldId="2147483656"/>
              <ac:spMk id="6" creationId="{00000000-0000-0000-0000-000000000000}"/>
            </ac:spMkLst>
          </pc:spChg>
          <pc:spChg chg="mod">
            <ac:chgData name="Ragnhild Halvorsrud" userId="917ea340-fd63-490f-a7db-68428d24cf32" providerId="ADAL" clId="{3F26B701-AADC-4668-AAA4-FB7BA2B947B1}" dt="2020-06-19T17:20:45.421" v="15902" actId="790"/>
            <ac:spMkLst>
              <pc:docMk/>
              <pc:sldMasterMk cId="1643857197" sldId="2147483693"/>
              <pc:sldLayoutMk cId="2142956664" sldId="2147483656"/>
              <ac:spMk id="8" creationId="{00000000-0000-0000-0000-000000000000}"/>
            </ac:spMkLst>
          </pc:spChg>
        </pc:sldLayoutChg>
        <pc:sldLayoutChg chg="modSp mod">
          <pc:chgData name="Ragnhild Halvorsrud" userId="917ea340-fd63-490f-a7db-68428d24cf32" providerId="ADAL" clId="{3F26B701-AADC-4668-AAA4-FB7BA2B947B1}" dt="2020-06-19T17:20:45.469" v="15919" actId="790"/>
          <pc:sldLayoutMkLst>
            <pc:docMk/>
            <pc:sldMasterMk cId="1643857197" sldId="2147483693"/>
            <pc:sldLayoutMk cId="2627832036" sldId="2147483657"/>
          </pc:sldLayoutMkLst>
          <pc:spChg chg="mod">
            <ac:chgData name="Ragnhild Halvorsrud" userId="917ea340-fd63-490f-a7db-68428d24cf32" providerId="ADAL" clId="{3F26B701-AADC-4668-AAA4-FB7BA2B947B1}" dt="2020-06-19T17:20:45.459" v="15915" actId="790"/>
            <ac:spMkLst>
              <pc:docMk/>
              <pc:sldMasterMk cId="1643857197" sldId="2147483693"/>
              <pc:sldLayoutMk cId="2627832036" sldId="2147483657"/>
              <ac:spMk id="2" creationId="{00000000-0000-0000-0000-000000000000}"/>
            </ac:spMkLst>
          </pc:spChg>
          <pc:spChg chg="mod">
            <ac:chgData name="Ragnhild Halvorsrud" userId="917ea340-fd63-490f-a7db-68428d24cf32" providerId="ADAL" clId="{3F26B701-AADC-4668-AAA4-FB7BA2B947B1}" dt="2020-06-19T17:20:45.462" v="15916" actId="790"/>
            <ac:spMkLst>
              <pc:docMk/>
              <pc:sldMasterMk cId="1643857197" sldId="2147483693"/>
              <pc:sldLayoutMk cId="2627832036" sldId="2147483657"/>
              <ac:spMk id="3" creationId="{00000000-0000-0000-0000-000000000000}"/>
            </ac:spMkLst>
          </pc:spChg>
          <pc:spChg chg="mod">
            <ac:chgData name="Ragnhild Halvorsrud" userId="917ea340-fd63-490f-a7db-68428d24cf32" providerId="ADAL" clId="{3F26B701-AADC-4668-AAA4-FB7BA2B947B1}" dt="2020-06-19T17:20:45.464" v="15917" actId="790"/>
            <ac:spMkLst>
              <pc:docMk/>
              <pc:sldMasterMk cId="1643857197" sldId="2147483693"/>
              <pc:sldLayoutMk cId="2627832036" sldId="2147483657"/>
              <ac:spMk id="4" creationId="{00000000-0000-0000-0000-000000000000}"/>
            </ac:spMkLst>
          </pc:spChg>
          <pc:spChg chg="mod">
            <ac:chgData name="Ragnhild Halvorsrud" userId="917ea340-fd63-490f-a7db-68428d24cf32" providerId="ADAL" clId="{3F26B701-AADC-4668-AAA4-FB7BA2B947B1}" dt="2020-06-19T17:20:45.467" v="15918" actId="790"/>
            <ac:spMkLst>
              <pc:docMk/>
              <pc:sldMasterMk cId="1643857197" sldId="2147483693"/>
              <pc:sldLayoutMk cId="2627832036" sldId="2147483657"/>
              <ac:spMk id="5" creationId="{00000000-0000-0000-0000-000000000000}"/>
            </ac:spMkLst>
          </pc:spChg>
          <pc:spChg chg="mod">
            <ac:chgData name="Ragnhild Halvorsrud" userId="917ea340-fd63-490f-a7db-68428d24cf32" providerId="ADAL" clId="{3F26B701-AADC-4668-AAA4-FB7BA2B947B1}" dt="2020-06-19T17:20:45.456" v="15914" actId="790"/>
            <ac:spMkLst>
              <pc:docMk/>
              <pc:sldMasterMk cId="1643857197" sldId="2147483693"/>
              <pc:sldLayoutMk cId="2627832036" sldId="2147483657"/>
              <ac:spMk id="9" creationId="{00000000-0000-0000-0000-000000000000}"/>
            </ac:spMkLst>
          </pc:spChg>
          <pc:spChg chg="mod">
            <ac:chgData name="Ragnhild Halvorsrud" userId="917ea340-fd63-490f-a7db-68428d24cf32" providerId="ADAL" clId="{3F26B701-AADC-4668-AAA4-FB7BA2B947B1}" dt="2020-06-19T17:20:45.469" v="15919" actId="790"/>
            <ac:spMkLst>
              <pc:docMk/>
              <pc:sldMasterMk cId="1643857197" sldId="2147483693"/>
              <pc:sldLayoutMk cId="2627832036" sldId="2147483657"/>
              <ac:spMk id="13" creationId="{00000000-0000-0000-0000-000000000000}"/>
            </ac:spMkLst>
          </pc:spChg>
        </pc:sldLayoutChg>
        <pc:sldLayoutChg chg="modSp mod">
          <pc:chgData name="Ragnhild Halvorsrud" userId="917ea340-fd63-490f-a7db-68428d24cf32" providerId="ADAL" clId="{3F26B701-AADC-4668-AAA4-FB7BA2B947B1}" dt="2020-06-19T17:20:45.453" v="15913" actId="790"/>
          <pc:sldLayoutMkLst>
            <pc:docMk/>
            <pc:sldMasterMk cId="1643857197" sldId="2147483693"/>
            <pc:sldLayoutMk cId="232334733" sldId="2147483673"/>
          </pc:sldLayoutMkLst>
          <pc:spChg chg="mod">
            <ac:chgData name="Ragnhild Halvorsrud" userId="917ea340-fd63-490f-a7db-68428d24cf32" providerId="ADAL" clId="{3F26B701-AADC-4668-AAA4-FB7BA2B947B1}" dt="2020-06-19T17:20:45.444" v="15910" actId="790"/>
            <ac:spMkLst>
              <pc:docMk/>
              <pc:sldMasterMk cId="1643857197" sldId="2147483693"/>
              <pc:sldLayoutMk cId="232334733" sldId="2147483673"/>
              <ac:spMk id="3" creationId="{00000000-0000-0000-0000-000000000000}"/>
            </ac:spMkLst>
          </pc:spChg>
          <pc:spChg chg="mod">
            <ac:chgData name="Ragnhild Halvorsrud" userId="917ea340-fd63-490f-a7db-68428d24cf32" providerId="ADAL" clId="{3F26B701-AADC-4668-AAA4-FB7BA2B947B1}" dt="2020-06-19T17:20:45.439" v="15908" actId="790"/>
            <ac:spMkLst>
              <pc:docMk/>
              <pc:sldMasterMk cId="1643857197" sldId="2147483693"/>
              <pc:sldLayoutMk cId="232334733" sldId="2147483673"/>
              <ac:spMk id="4" creationId="{00000000-0000-0000-0000-000000000000}"/>
            </ac:spMkLst>
          </pc:spChg>
          <pc:spChg chg="mod">
            <ac:chgData name="Ragnhild Halvorsrud" userId="917ea340-fd63-490f-a7db-68428d24cf32" providerId="ADAL" clId="{3F26B701-AADC-4668-AAA4-FB7BA2B947B1}" dt="2020-06-19T17:20:45.448" v="15911" actId="790"/>
            <ac:spMkLst>
              <pc:docMk/>
              <pc:sldMasterMk cId="1643857197" sldId="2147483693"/>
              <pc:sldLayoutMk cId="232334733" sldId="2147483673"/>
              <ac:spMk id="5" creationId="{00000000-0000-0000-0000-000000000000}"/>
            </ac:spMkLst>
          </pc:spChg>
          <pc:spChg chg="mod">
            <ac:chgData name="Ragnhild Halvorsrud" userId="917ea340-fd63-490f-a7db-68428d24cf32" providerId="ADAL" clId="{3F26B701-AADC-4668-AAA4-FB7BA2B947B1}" dt="2020-06-19T17:20:45.451" v="15912" actId="790"/>
            <ac:spMkLst>
              <pc:docMk/>
              <pc:sldMasterMk cId="1643857197" sldId="2147483693"/>
              <pc:sldLayoutMk cId="232334733" sldId="2147483673"/>
              <ac:spMk id="6" creationId="{00000000-0000-0000-0000-000000000000}"/>
            </ac:spMkLst>
          </pc:spChg>
          <pc:spChg chg="mod">
            <ac:chgData name="Ragnhild Halvorsrud" userId="917ea340-fd63-490f-a7db-68428d24cf32" providerId="ADAL" clId="{3F26B701-AADC-4668-AAA4-FB7BA2B947B1}" dt="2020-06-19T17:20:45.441" v="15909" actId="790"/>
            <ac:spMkLst>
              <pc:docMk/>
              <pc:sldMasterMk cId="1643857197" sldId="2147483693"/>
              <pc:sldLayoutMk cId="232334733" sldId="2147483673"/>
              <ac:spMk id="8" creationId="{00000000-0000-0000-0000-000000000000}"/>
            </ac:spMkLst>
          </pc:spChg>
          <pc:spChg chg="mod">
            <ac:chgData name="Ragnhild Halvorsrud" userId="917ea340-fd63-490f-a7db-68428d24cf32" providerId="ADAL" clId="{3F26B701-AADC-4668-AAA4-FB7BA2B947B1}" dt="2020-06-19T17:20:45.435" v="15907" actId="790"/>
            <ac:spMkLst>
              <pc:docMk/>
              <pc:sldMasterMk cId="1643857197" sldId="2147483693"/>
              <pc:sldLayoutMk cId="232334733" sldId="2147483673"/>
              <ac:spMk id="9" creationId="{00000000-0000-0000-0000-000000000000}"/>
            </ac:spMkLst>
          </pc:spChg>
          <pc:spChg chg="mod">
            <ac:chgData name="Ragnhild Halvorsrud" userId="917ea340-fd63-490f-a7db-68428d24cf32" providerId="ADAL" clId="{3F26B701-AADC-4668-AAA4-FB7BA2B947B1}" dt="2020-06-19T17:20:45.453" v="15913" actId="790"/>
            <ac:spMkLst>
              <pc:docMk/>
              <pc:sldMasterMk cId="1643857197" sldId="2147483693"/>
              <pc:sldLayoutMk cId="232334733" sldId="2147483673"/>
              <ac:spMk id="10" creationId="{00000000-0000-0000-0000-000000000000}"/>
            </ac:spMkLst>
          </pc:spChg>
        </pc:sldLayoutChg>
        <pc:sldLayoutChg chg="modSp mod">
          <pc:chgData name="Ragnhild Halvorsrud" userId="917ea340-fd63-490f-a7db-68428d24cf32" providerId="ADAL" clId="{3F26B701-AADC-4668-AAA4-FB7BA2B947B1}" dt="2020-06-19T17:20:45.406" v="15897" actId="790"/>
          <pc:sldLayoutMkLst>
            <pc:docMk/>
            <pc:sldMasterMk cId="1643857197" sldId="2147483693"/>
            <pc:sldLayoutMk cId="263130026" sldId="2147483676"/>
          </pc:sldLayoutMkLst>
          <pc:spChg chg="mod">
            <ac:chgData name="Ragnhild Halvorsrud" userId="917ea340-fd63-490f-a7db-68428d24cf32" providerId="ADAL" clId="{3F26B701-AADC-4668-AAA4-FB7BA2B947B1}" dt="2020-06-19T17:20:45.399" v="15895" actId="790"/>
            <ac:spMkLst>
              <pc:docMk/>
              <pc:sldMasterMk cId="1643857197" sldId="2147483693"/>
              <pc:sldLayoutMk cId="263130026" sldId="2147483676"/>
              <ac:spMk id="2" creationId="{00000000-0000-0000-0000-000000000000}"/>
            </ac:spMkLst>
          </pc:spChg>
          <pc:spChg chg="mod">
            <ac:chgData name="Ragnhild Halvorsrud" userId="917ea340-fd63-490f-a7db-68428d24cf32" providerId="ADAL" clId="{3F26B701-AADC-4668-AAA4-FB7BA2B947B1}" dt="2020-06-19T17:20:45.403" v="15896" actId="790"/>
            <ac:spMkLst>
              <pc:docMk/>
              <pc:sldMasterMk cId="1643857197" sldId="2147483693"/>
              <pc:sldLayoutMk cId="263130026" sldId="2147483676"/>
              <ac:spMk id="3" creationId="{00000000-0000-0000-0000-000000000000}"/>
            </ac:spMkLst>
          </pc:spChg>
          <pc:spChg chg="mod">
            <ac:chgData name="Ragnhild Halvorsrud" userId="917ea340-fd63-490f-a7db-68428d24cf32" providerId="ADAL" clId="{3F26B701-AADC-4668-AAA4-FB7BA2B947B1}" dt="2020-06-19T17:20:45.395" v="15894" actId="790"/>
            <ac:spMkLst>
              <pc:docMk/>
              <pc:sldMasterMk cId="1643857197" sldId="2147483693"/>
              <pc:sldLayoutMk cId="263130026" sldId="2147483676"/>
              <ac:spMk id="4" creationId="{00000000-0000-0000-0000-000000000000}"/>
            </ac:spMkLst>
          </pc:spChg>
          <pc:spChg chg="mod">
            <ac:chgData name="Ragnhild Halvorsrud" userId="917ea340-fd63-490f-a7db-68428d24cf32" providerId="ADAL" clId="{3F26B701-AADC-4668-AAA4-FB7BA2B947B1}" dt="2020-06-19T17:20:45.406" v="15897" actId="790"/>
            <ac:spMkLst>
              <pc:docMk/>
              <pc:sldMasterMk cId="1643857197" sldId="2147483693"/>
              <pc:sldLayoutMk cId="263130026" sldId="2147483676"/>
              <ac:spMk id="8" creationId="{00000000-0000-0000-0000-000000000000}"/>
            </ac:spMkLst>
          </pc:spChg>
        </pc:sldLayoutChg>
        <pc:sldLayoutChg chg="modSp mod">
          <pc:chgData name="Ragnhild Halvorsrud" userId="917ea340-fd63-490f-a7db-68428d24cf32" providerId="ADAL" clId="{3F26B701-AADC-4668-AAA4-FB7BA2B947B1}" dt="2020-06-19T17:20:45.509" v="15931" actId="790"/>
          <pc:sldLayoutMkLst>
            <pc:docMk/>
            <pc:sldMasterMk cId="1643857197" sldId="2147483693"/>
            <pc:sldLayoutMk cId="2215202470" sldId="2147483679"/>
          </pc:sldLayoutMkLst>
          <pc:spChg chg="mod">
            <ac:chgData name="Ragnhild Halvorsrud" userId="917ea340-fd63-490f-a7db-68428d24cf32" providerId="ADAL" clId="{3F26B701-AADC-4668-AAA4-FB7BA2B947B1}" dt="2020-06-19T17:20:45.492" v="15926" actId="790"/>
            <ac:spMkLst>
              <pc:docMk/>
              <pc:sldMasterMk cId="1643857197" sldId="2147483693"/>
              <pc:sldLayoutMk cId="2215202470" sldId="2147483679"/>
              <ac:spMk id="3" creationId="{00000000-0000-0000-0000-000000000000}"/>
            </ac:spMkLst>
          </pc:spChg>
          <pc:spChg chg="mod">
            <ac:chgData name="Ragnhild Halvorsrud" userId="917ea340-fd63-490f-a7db-68428d24cf32" providerId="ADAL" clId="{3F26B701-AADC-4668-AAA4-FB7BA2B947B1}" dt="2020-06-19T17:20:45.496" v="15927" actId="790"/>
            <ac:spMkLst>
              <pc:docMk/>
              <pc:sldMasterMk cId="1643857197" sldId="2147483693"/>
              <pc:sldLayoutMk cId="2215202470" sldId="2147483679"/>
              <ac:spMk id="4" creationId="{00000000-0000-0000-0000-000000000000}"/>
            </ac:spMkLst>
          </pc:spChg>
          <pc:spChg chg="mod">
            <ac:chgData name="Ragnhild Halvorsrud" userId="917ea340-fd63-490f-a7db-68428d24cf32" providerId="ADAL" clId="{3F26B701-AADC-4668-AAA4-FB7BA2B947B1}" dt="2020-06-19T17:20:45.499" v="15928" actId="790"/>
            <ac:spMkLst>
              <pc:docMk/>
              <pc:sldMasterMk cId="1643857197" sldId="2147483693"/>
              <pc:sldLayoutMk cId="2215202470" sldId="2147483679"/>
              <ac:spMk id="5" creationId="{00000000-0000-0000-0000-000000000000}"/>
            </ac:spMkLst>
          </pc:spChg>
          <pc:spChg chg="mod">
            <ac:chgData name="Ragnhild Halvorsrud" userId="917ea340-fd63-490f-a7db-68428d24cf32" providerId="ADAL" clId="{3F26B701-AADC-4668-AAA4-FB7BA2B947B1}" dt="2020-06-19T17:20:45.501" v="15929" actId="790"/>
            <ac:spMkLst>
              <pc:docMk/>
              <pc:sldMasterMk cId="1643857197" sldId="2147483693"/>
              <pc:sldLayoutMk cId="2215202470" sldId="2147483679"/>
              <ac:spMk id="6" creationId="{00000000-0000-0000-0000-000000000000}"/>
            </ac:spMkLst>
          </pc:spChg>
          <pc:spChg chg="mod">
            <ac:chgData name="Ragnhild Halvorsrud" userId="917ea340-fd63-490f-a7db-68428d24cf32" providerId="ADAL" clId="{3F26B701-AADC-4668-AAA4-FB7BA2B947B1}" dt="2020-06-19T17:20:45.505" v="15930" actId="790"/>
            <ac:spMkLst>
              <pc:docMk/>
              <pc:sldMasterMk cId="1643857197" sldId="2147483693"/>
              <pc:sldLayoutMk cId="2215202470" sldId="2147483679"/>
              <ac:spMk id="7" creationId="{00000000-0000-0000-0000-000000000000}"/>
            </ac:spMkLst>
          </pc:spChg>
          <pc:spChg chg="mod">
            <ac:chgData name="Ragnhild Halvorsrud" userId="917ea340-fd63-490f-a7db-68428d24cf32" providerId="ADAL" clId="{3F26B701-AADC-4668-AAA4-FB7BA2B947B1}" dt="2020-06-19T17:20:45.509" v="15931" actId="790"/>
            <ac:spMkLst>
              <pc:docMk/>
              <pc:sldMasterMk cId="1643857197" sldId="2147483693"/>
              <pc:sldLayoutMk cId="2215202470" sldId="2147483679"/>
              <ac:spMk id="8" creationId="{00000000-0000-0000-0000-000000000000}"/>
            </ac:spMkLst>
          </pc:spChg>
        </pc:sldLayoutChg>
        <pc:sldLayoutChg chg="modSp mod replId">
          <pc:chgData name="Ragnhild Halvorsrud" userId="917ea340-fd63-490f-a7db-68428d24cf32" providerId="ADAL" clId="{3F26B701-AADC-4668-AAA4-FB7BA2B947B1}" dt="2020-06-19T17:20:45.390" v="15893" actId="790"/>
          <pc:sldLayoutMkLst>
            <pc:docMk/>
            <pc:sldMasterMk cId="1643857197" sldId="2147483693"/>
            <pc:sldLayoutMk cId="2212558206" sldId="2147483694"/>
          </pc:sldLayoutMkLst>
          <pc:spChg chg="mod">
            <ac:chgData name="Ragnhild Halvorsrud" userId="917ea340-fd63-490f-a7db-68428d24cf32" providerId="ADAL" clId="{3F26B701-AADC-4668-AAA4-FB7BA2B947B1}" dt="2020-06-19T17:20:45.372" v="15889" actId="790"/>
            <ac:spMkLst>
              <pc:docMk/>
              <pc:sldMasterMk cId="1643857197" sldId="2147483693"/>
              <pc:sldLayoutMk cId="2212558206" sldId="2147483694"/>
              <ac:spMk id="2" creationId="{00000000-0000-0000-0000-000000000000}"/>
            </ac:spMkLst>
          </pc:spChg>
          <pc:spChg chg="mod">
            <ac:chgData name="Ragnhild Halvorsrud" userId="917ea340-fd63-490f-a7db-68428d24cf32" providerId="ADAL" clId="{3F26B701-AADC-4668-AAA4-FB7BA2B947B1}" dt="2020-06-19T17:20:45.376" v="15890" actId="790"/>
            <ac:spMkLst>
              <pc:docMk/>
              <pc:sldMasterMk cId="1643857197" sldId="2147483693"/>
              <pc:sldLayoutMk cId="2212558206" sldId="2147483694"/>
              <ac:spMk id="3" creationId="{00000000-0000-0000-0000-000000000000}"/>
            </ac:spMkLst>
          </pc:spChg>
          <pc:spChg chg="mod">
            <ac:chgData name="Ragnhild Halvorsrud" userId="917ea340-fd63-490f-a7db-68428d24cf32" providerId="ADAL" clId="{3F26B701-AADC-4668-AAA4-FB7BA2B947B1}" dt="2020-06-19T17:20:45.381" v="15891" actId="790"/>
            <ac:spMkLst>
              <pc:docMk/>
              <pc:sldMasterMk cId="1643857197" sldId="2147483693"/>
              <pc:sldLayoutMk cId="2212558206" sldId="2147483694"/>
              <ac:spMk id="4" creationId="{00000000-0000-0000-0000-000000000000}"/>
            </ac:spMkLst>
          </pc:spChg>
          <pc:spChg chg="mod">
            <ac:chgData name="Ragnhild Halvorsrud" userId="917ea340-fd63-490f-a7db-68428d24cf32" providerId="ADAL" clId="{3F26B701-AADC-4668-AAA4-FB7BA2B947B1}" dt="2020-06-19T17:20:45.385" v="15892" actId="790"/>
            <ac:spMkLst>
              <pc:docMk/>
              <pc:sldMasterMk cId="1643857197" sldId="2147483693"/>
              <pc:sldLayoutMk cId="2212558206" sldId="2147483694"/>
              <ac:spMk id="5" creationId="{00000000-0000-0000-0000-000000000000}"/>
            </ac:spMkLst>
          </pc:spChg>
          <pc:spChg chg="mod">
            <ac:chgData name="Ragnhild Halvorsrud" userId="917ea340-fd63-490f-a7db-68428d24cf32" providerId="ADAL" clId="{3F26B701-AADC-4668-AAA4-FB7BA2B947B1}" dt="2020-06-19T17:20:45.390" v="15893" actId="790"/>
            <ac:spMkLst>
              <pc:docMk/>
              <pc:sldMasterMk cId="1643857197" sldId="2147483693"/>
              <pc:sldLayoutMk cId="2212558206" sldId="2147483694"/>
              <ac:spMk id="6" creationId="{00000000-0000-0000-0000-000000000000}"/>
            </ac:spMkLst>
          </pc:spChg>
        </pc:sldLayoutChg>
      </pc:sldMasterChg>
      <pc:sldMasterChg chg="del delSldLayout">
        <pc:chgData name="Ragnhild Halvorsrud" userId="917ea340-fd63-490f-a7db-68428d24cf32" providerId="ADAL" clId="{3F26B701-AADC-4668-AAA4-FB7BA2B947B1}" dt="2020-06-19T09:06:04.207" v="2911" actId="47"/>
        <pc:sldMasterMkLst>
          <pc:docMk/>
          <pc:sldMasterMk cId="1143503041" sldId="2147483695"/>
        </pc:sldMasterMkLst>
        <pc:sldLayoutChg chg="del">
          <pc:chgData name="Ragnhild Halvorsrud" userId="917ea340-fd63-490f-a7db-68428d24cf32" providerId="ADAL" clId="{3F26B701-AADC-4668-AAA4-FB7BA2B947B1}" dt="2020-06-19T09:06:04.207" v="2911" actId="47"/>
          <pc:sldLayoutMkLst>
            <pc:docMk/>
            <pc:sldMasterMk cId="1143503041" sldId="2147483695"/>
            <pc:sldLayoutMk cId="1111916948" sldId="2147483696"/>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210636832" sldId="2147483697"/>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372919858" sldId="2147483698"/>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174451291" sldId="2147483699"/>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2136219229" sldId="2147483700"/>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50768799" sldId="2147483701"/>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467608027" sldId="2147483702"/>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841720550" sldId="2147483703"/>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236545297" sldId="2147483704"/>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1272077365" sldId="2147483705"/>
          </pc:sldLayoutMkLst>
        </pc:sldLayoutChg>
        <pc:sldLayoutChg chg="del">
          <pc:chgData name="Ragnhild Halvorsrud" userId="917ea340-fd63-490f-a7db-68428d24cf32" providerId="ADAL" clId="{3F26B701-AADC-4668-AAA4-FB7BA2B947B1}" dt="2020-06-19T09:06:04.207" v="2911" actId="47"/>
          <pc:sldLayoutMkLst>
            <pc:docMk/>
            <pc:sldMasterMk cId="1143503041" sldId="2147483695"/>
            <pc:sldLayoutMk cId="3143480782" sldId="2147483706"/>
          </pc:sldLayoutMkLst>
        </pc:sldLayoutChg>
      </pc:sldMasterChg>
      <pc:sldMasterChg chg="del delSldLayout">
        <pc:chgData name="Ragnhild Halvorsrud" userId="917ea340-fd63-490f-a7db-68428d24cf32" providerId="ADAL" clId="{3F26B701-AADC-4668-AAA4-FB7BA2B947B1}" dt="2020-06-19T12:52:01.760" v="10883" actId="47"/>
        <pc:sldMasterMkLst>
          <pc:docMk/>
          <pc:sldMasterMk cId="1162818814" sldId="2147483695"/>
        </pc:sldMasterMkLst>
        <pc:sldLayoutChg chg="del">
          <pc:chgData name="Ragnhild Halvorsrud" userId="917ea340-fd63-490f-a7db-68428d24cf32" providerId="ADAL" clId="{3F26B701-AADC-4668-AAA4-FB7BA2B947B1}" dt="2020-06-19T12:52:01.760" v="10883" actId="47"/>
          <pc:sldLayoutMkLst>
            <pc:docMk/>
            <pc:sldMasterMk cId="1162818814" sldId="2147483695"/>
            <pc:sldLayoutMk cId="1791567157" sldId="2147483696"/>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2657637214" sldId="2147483697"/>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435793696" sldId="2147483698"/>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119358852" sldId="2147483699"/>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3354933479" sldId="2147483700"/>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113651694" sldId="2147483701"/>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217620181" sldId="2147483702"/>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4269835280" sldId="2147483703"/>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2377637877" sldId="2147483704"/>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3771307355" sldId="2147483705"/>
          </pc:sldLayoutMkLst>
        </pc:sldLayoutChg>
        <pc:sldLayoutChg chg="del">
          <pc:chgData name="Ragnhild Halvorsrud" userId="917ea340-fd63-490f-a7db-68428d24cf32" providerId="ADAL" clId="{3F26B701-AADC-4668-AAA4-FB7BA2B947B1}" dt="2020-06-19T12:52:01.760" v="10883" actId="47"/>
          <pc:sldLayoutMkLst>
            <pc:docMk/>
            <pc:sldMasterMk cId="1162818814" sldId="2147483695"/>
            <pc:sldLayoutMk cId="1435236878" sldId="2147483706"/>
          </pc:sldLayoutMkLst>
        </pc:sldLayoutChg>
      </pc:sldMasterChg>
    </pc:docChg>
  </pc:docChgLst>
  <pc:docChgLst>
    <pc:chgData name="Ragnhild Halvorsrud" userId="917ea340-fd63-490f-a7db-68428d24cf32" providerId="ADAL" clId="{7E951084-A2A8-4A18-B8F5-AF0A6FEDCC72}"/>
    <pc:docChg chg="modSld">
      <pc:chgData name="Ragnhild Halvorsrud" userId="917ea340-fd63-490f-a7db-68428d24cf32" providerId="ADAL" clId="{7E951084-A2A8-4A18-B8F5-AF0A6FEDCC72}" dt="2020-10-23T13:37:03.635" v="19" actId="6549"/>
      <pc:docMkLst>
        <pc:docMk/>
      </pc:docMkLst>
      <pc:sldChg chg="modSp mod">
        <pc:chgData name="Ragnhild Halvorsrud" userId="917ea340-fd63-490f-a7db-68428d24cf32" providerId="ADAL" clId="{7E951084-A2A8-4A18-B8F5-AF0A6FEDCC72}" dt="2020-10-23T13:37:03.635" v="19" actId="6549"/>
        <pc:sldMkLst>
          <pc:docMk/>
          <pc:sldMk cId="2322008763" sldId="513"/>
        </pc:sldMkLst>
        <pc:spChg chg="mod">
          <ac:chgData name="Ragnhild Halvorsrud" userId="917ea340-fd63-490f-a7db-68428d24cf32" providerId="ADAL" clId="{7E951084-A2A8-4A18-B8F5-AF0A6FEDCC72}" dt="2020-10-23T13:37:03.635" v="19" actId="6549"/>
          <ac:spMkLst>
            <pc:docMk/>
            <pc:sldMk cId="2322008763" sldId="513"/>
            <ac:spMk id="3" creationId="{00000000-0000-0000-0000-000000000000}"/>
          </ac:spMkLst>
        </pc:spChg>
      </pc:sldChg>
    </pc:docChg>
  </pc:docChgLst>
  <pc:docChgLst>
    <pc:chgData name="Enrique" userId="cac46fe6-f2bd-4103-802d-af93b1429973" providerId="ADAL" clId="{606CCC10-1473-4B0D-82D9-FA139FEB89A1}"/>
    <pc:docChg chg="undo custSel addSld delSld modSld">
      <pc:chgData name="Enrique" userId="cac46fe6-f2bd-4103-802d-af93b1429973" providerId="ADAL" clId="{606CCC10-1473-4B0D-82D9-FA139FEB89A1}" dt="2021-03-15T10:21:15.852" v="206" actId="47"/>
      <pc:docMkLst>
        <pc:docMk/>
      </pc:docMkLst>
      <pc:sldChg chg="modSp mod">
        <pc:chgData name="Enrique" userId="cac46fe6-f2bd-4103-802d-af93b1429973" providerId="ADAL" clId="{606CCC10-1473-4B0D-82D9-FA139FEB89A1}" dt="2021-03-15T10:06:57.707" v="36" actId="1076"/>
        <pc:sldMkLst>
          <pc:docMk/>
          <pc:sldMk cId="116154479" sldId="300"/>
        </pc:sldMkLst>
        <pc:spChg chg="mod">
          <ac:chgData name="Enrique" userId="cac46fe6-f2bd-4103-802d-af93b1429973" providerId="ADAL" clId="{606CCC10-1473-4B0D-82D9-FA139FEB89A1}" dt="2021-03-15T10:06:57.707" v="36" actId="1076"/>
          <ac:spMkLst>
            <pc:docMk/>
            <pc:sldMk cId="116154479" sldId="300"/>
            <ac:spMk id="2" creationId="{DA93C4BE-5E27-46F9-B4B5-B31A61970ECC}"/>
          </ac:spMkLst>
        </pc:spChg>
      </pc:sldChg>
      <pc:sldChg chg="addSp modSp mod">
        <pc:chgData name="Enrique" userId="cac46fe6-f2bd-4103-802d-af93b1429973" providerId="ADAL" clId="{606CCC10-1473-4B0D-82D9-FA139FEB89A1}" dt="2021-03-15T10:21:09.295" v="205" actId="20577"/>
        <pc:sldMkLst>
          <pc:docMk/>
          <pc:sldMk cId="3565959046" sldId="301"/>
        </pc:sldMkLst>
        <pc:spChg chg="mod">
          <ac:chgData name="Enrique" userId="cac46fe6-f2bd-4103-802d-af93b1429973" providerId="ADAL" clId="{606CCC10-1473-4B0D-82D9-FA139FEB89A1}" dt="2021-03-15T10:20:33.645" v="184" actId="20577"/>
          <ac:spMkLst>
            <pc:docMk/>
            <pc:sldMk cId="3565959046" sldId="301"/>
            <ac:spMk id="2" creationId="{DA93C4BE-5E27-46F9-B4B5-B31A61970ECC}"/>
          </ac:spMkLst>
        </pc:spChg>
        <pc:spChg chg="add mod">
          <ac:chgData name="Enrique" userId="cac46fe6-f2bd-4103-802d-af93b1429973" providerId="ADAL" clId="{606CCC10-1473-4B0D-82D9-FA139FEB89A1}" dt="2021-03-15T10:21:09.295" v="205" actId="20577"/>
          <ac:spMkLst>
            <pc:docMk/>
            <pc:sldMk cId="3565959046" sldId="301"/>
            <ac:spMk id="4" creationId="{184DCE75-AC88-4061-B881-6CC85EA586C7}"/>
          </ac:spMkLst>
        </pc:spChg>
        <pc:picChg chg="add mod">
          <ac:chgData name="Enrique" userId="cac46fe6-f2bd-4103-802d-af93b1429973" providerId="ADAL" clId="{606CCC10-1473-4B0D-82D9-FA139FEB89A1}" dt="2021-03-15T10:20:53.229" v="186" actId="1076"/>
          <ac:picMkLst>
            <pc:docMk/>
            <pc:sldMk cId="3565959046" sldId="301"/>
            <ac:picMk id="5" creationId="{89B2AF28-B9B0-4CF9-8239-75360EFC3553}"/>
          </ac:picMkLst>
        </pc:picChg>
        <pc:picChg chg="add mod">
          <ac:chgData name="Enrique" userId="cac46fe6-f2bd-4103-802d-af93b1429973" providerId="ADAL" clId="{606CCC10-1473-4B0D-82D9-FA139FEB89A1}" dt="2021-03-15T10:20:53.229" v="186" actId="1076"/>
          <ac:picMkLst>
            <pc:docMk/>
            <pc:sldMk cId="3565959046" sldId="301"/>
            <ac:picMk id="6" creationId="{576F4B23-FB6E-465C-AEAC-05E618102366}"/>
          </ac:picMkLst>
        </pc:picChg>
        <pc:picChg chg="add mod">
          <ac:chgData name="Enrique" userId="cac46fe6-f2bd-4103-802d-af93b1429973" providerId="ADAL" clId="{606CCC10-1473-4B0D-82D9-FA139FEB89A1}" dt="2021-03-15T10:20:53.229" v="186" actId="1076"/>
          <ac:picMkLst>
            <pc:docMk/>
            <pc:sldMk cId="3565959046" sldId="301"/>
            <ac:picMk id="7" creationId="{1470EF6F-10BC-4BAF-8D98-52AE26389C6F}"/>
          </ac:picMkLst>
        </pc:picChg>
        <pc:picChg chg="add mod">
          <ac:chgData name="Enrique" userId="cac46fe6-f2bd-4103-802d-af93b1429973" providerId="ADAL" clId="{606CCC10-1473-4B0D-82D9-FA139FEB89A1}" dt="2021-03-15T10:20:53.229" v="186" actId="1076"/>
          <ac:picMkLst>
            <pc:docMk/>
            <pc:sldMk cId="3565959046" sldId="301"/>
            <ac:picMk id="8" creationId="{6ED2FBB0-2CC4-4005-A4E1-8002287F736D}"/>
          </ac:picMkLst>
        </pc:picChg>
        <pc:picChg chg="add mod">
          <ac:chgData name="Enrique" userId="cac46fe6-f2bd-4103-802d-af93b1429973" providerId="ADAL" clId="{606CCC10-1473-4B0D-82D9-FA139FEB89A1}" dt="2021-03-15T10:20:53.229" v="186" actId="1076"/>
          <ac:picMkLst>
            <pc:docMk/>
            <pc:sldMk cId="3565959046" sldId="301"/>
            <ac:picMk id="9" creationId="{1AEB81F5-816D-4A78-A91B-52D57E464A1B}"/>
          </ac:picMkLst>
        </pc:picChg>
        <pc:picChg chg="add mod">
          <ac:chgData name="Enrique" userId="cac46fe6-f2bd-4103-802d-af93b1429973" providerId="ADAL" clId="{606CCC10-1473-4B0D-82D9-FA139FEB89A1}" dt="2021-03-15T10:20:53.229" v="186" actId="1076"/>
          <ac:picMkLst>
            <pc:docMk/>
            <pc:sldMk cId="3565959046" sldId="301"/>
            <ac:picMk id="10" creationId="{3E511DF0-BDC6-4741-B950-92B04C5243E9}"/>
          </ac:picMkLst>
        </pc:picChg>
        <pc:picChg chg="add mod">
          <ac:chgData name="Enrique" userId="cac46fe6-f2bd-4103-802d-af93b1429973" providerId="ADAL" clId="{606CCC10-1473-4B0D-82D9-FA139FEB89A1}" dt="2021-03-15T10:20:53.229" v="186" actId="1076"/>
          <ac:picMkLst>
            <pc:docMk/>
            <pc:sldMk cId="3565959046" sldId="301"/>
            <ac:picMk id="11" creationId="{5E3840B2-C593-4338-BFA7-E30482BD7D4B}"/>
          </ac:picMkLst>
        </pc:picChg>
      </pc:sldChg>
      <pc:sldChg chg="del">
        <pc:chgData name="Enrique" userId="cac46fe6-f2bd-4103-802d-af93b1429973" providerId="ADAL" clId="{606CCC10-1473-4B0D-82D9-FA139FEB89A1}" dt="2021-03-15T10:21:15.852" v="206" actId="47"/>
        <pc:sldMkLst>
          <pc:docMk/>
          <pc:sldMk cId="1022824726" sldId="302"/>
        </pc:sldMkLst>
      </pc:sldChg>
      <pc:sldChg chg="addSp modSp mod">
        <pc:chgData name="Enrique" userId="cac46fe6-f2bd-4103-802d-af93b1429973" providerId="ADAL" clId="{606CCC10-1473-4B0D-82D9-FA139FEB89A1}" dt="2021-03-15T10:05:33.879" v="24" actId="1076"/>
        <pc:sldMkLst>
          <pc:docMk/>
          <pc:sldMk cId="3254915029" sldId="308"/>
        </pc:sldMkLst>
        <pc:spChg chg="mod">
          <ac:chgData name="Enrique" userId="cac46fe6-f2bd-4103-802d-af93b1429973" providerId="ADAL" clId="{606CCC10-1473-4B0D-82D9-FA139FEB89A1}" dt="2021-03-15T10:05:23.580" v="21" actId="1076"/>
          <ac:spMkLst>
            <pc:docMk/>
            <pc:sldMk cId="3254915029" sldId="308"/>
            <ac:spMk id="2" creationId="{DA93C4BE-5E27-46F9-B4B5-B31A61970ECC}"/>
          </ac:spMkLst>
        </pc:spChg>
        <pc:spChg chg="add mod">
          <ac:chgData name="Enrique" userId="cac46fe6-f2bd-4103-802d-af93b1429973" providerId="ADAL" clId="{606CCC10-1473-4B0D-82D9-FA139FEB89A1}" dt="2021-03-15T10:05:07.484" v="17"/>
          <ac:spMkLst>
            <pc:docMk/>
            <pc:sldMk cId="3254915029" sldId="308"/>
            <ac:spMk id="15" creationId="{3BA81B46-4BC0-45A5-8B61-32337C8386CD}"/>
          </ac:spMkLst>
        </pc:spChg>
        <pc:spChg chg="add mod">
          <ac:chgData name="Enrique" userId="cac46fe6-f2bd-4103-802d-af93b1429973" providerId="ADAL" clId="{606CCC10-1473-4B0D-82D9-FA139FEB89A1}" dt="2021-03-15T10:05:33.879" v="24" actId="1076"/>
          <ac:spMkLst>
            <pc:docMk/>
            <pc:sldMk cId="3254915029" sldId="308"/>
            <ac:spMk id="17" creationId="{DB2DFC9E-F353-426B-8F21-E2D5821BC0B8}"/>
          </ac:spMkLst>
        </pc:spChg>
        <pc:picChg chg="add mod">
          <ac:chgData name="Enrique" userId="cac46fe6-f2bd-4103-802d-af93b1429973" providerId="ADAL" clId="{606CCC10-1473-4B0D-82D9-FA139FEB89A1}" dt="2021-03-15T10:05:33.879" v="24" actId="1076"/>
          <ac:picMkLst>
            <pc:docMk/>
            <pc:sldMk cId="3254915029" sldId="308"/>
            <ac:picMk id="16" creationId="{35D36061-46FE-4C5A-86E5-25BD5F09155D}"/>
          </ac:picMkLst>
        </pc:picChg>
        <pc:picChg chg="add mod">
          <ac:chgData name="Enrique" userId="cac46fe6-f2bd-4103-802d-af93b1429973" providerId="ADAL" clId="{606CCC10-1473-4B0D-82D9-FA139FEB89A1}" dt="2021-03-15T10:05:33.879" v="24" actId="1076"/>
          <ac:picMkLst>
            <pc:docMk/>
            <pc:sldMk cId="3254915029" sldId="308"/>
            <ac:picMk id="18" creationId="{F8398906-940A-426B-A35E-9D28697918E9}"/>
          </ac:picMkLst>
        </pc:picChg>
      </pc:sldChg>
      <pc:sldChg chg="addSp modSp mod">
        <pc:chgData name="Enrique" userId="cac46fe6-f2bd-4103-802d-af93b1429973" providerId="ADAL" clId="{606CCC10-1473-4B0D-82D9-FA139FEB89A1}" dt="2021-03-15T10:06:30.520" v="32" actId="1076"/>
        <pc:sldMkLst>
          <pc:docMk/>
          <pc:sldMk cId="1368193645" sldId="309"/>
        </pc:sldMkLst>
        <pc:spChg chg="mod">
          <ac:chgData name="Enrique" userId="cac46fe6-f2bd-4103-802d-af93b1429973" providerId="ADAL" clId="{606CCC10-1473-4B0D-82D9-FA139FEB89A1}" dt="2021-03-15T10:06:09.366" v="28" actId="1076"/>
          <ac:spMkLst>
            <pc:docMk/>
            <pc:sldMk cId="1368193645" sldId="309"/>
            <ac:spMk id="2" creationId="{DA93C4BE-5E27-46F9-B4B5-B31A61970ECC}"/>
          </ac:spMkLst>
        </pc:spChg>
        <pc:spChg chg="add mod">
          <ac:chgData name="Enrique" userId="cac46fe6-f2bd-4103-802d-af93b1429973" providerId="ADAL" clId="{606CCC10-1473-4B0D-82D9-FA139FEB89A1}" dt="2021-03-15T10:05:55.764" v="25"/>
          <ac:spMkLst>
            <pc:docMk/>
            <pc:sldMk cId="1368193645" sldId="309"/>
            <ac:spMk id="15" creationId="{F5B47C66-481B-4528-AFA9-189912A4FF52}"/>
          </ac:spMkLst>
        </pc:spChg>
        <pc:spChg chg="add mod">
          <ac:chgData name="Enrique" userId="cac46fe6-f2bd-4103-802d-af93b1429973" providerId="ADAL" clId="{606CCC10-1473-4B0D-82D9-FA139FEB89A1}" dt="2021-03-15T10:06:26.956" v="30" actId="255"/>
          <ac:spMkLst>
            <pc:docMk/>
            <pc:sldMk cId="1368193645" sldId="309"/>
            <ac:spMk id="17" creationId="{2E448151-D376-4A64-AA6E-EF1D31E8D06D}"/>
          </ac:spMkLst>
        </pc:spChg>
        <pc:picChg chg="add mod">
          <ac:chgData name="Enrique" userId="cac46fe6-f2bd-4103-802d-af93b1429973" providerId="ADAL" clId="{606CCC10-1473-4B0D-82D9-FA139FEB89A1}" dt="2021-03-15T10:06:30.520" v="32" actId="1076"/>
          <ac:picMkLst>
            <pc:docMk/>
            <pc:sldMk cId="1368193645" sldId="309"/>
            <ac:picMk id="16" creationId="{D7A742CC-1B3A-4E62-B3AB-E0FDFED22845}"/>
          </ac:picMkLst>
        </pc:picChg>
        <pc:picChg chg="add mod">
          <ac:chgData name="Enrique" userId="cac46fe6-f2bd-4103-802d-af93b1429973" providerId="ADAL" clId="{606CCC10-1473-4B0D-82D9-FA139FEB89A1}" dt="2021-03-15T10:06:18.640" v="29"/>
          <ac:picMkLst>
            <pc:docMk/>
            <pc:sldMk cId="1368193645" sldId="309"/>
            <ac:picMk id="18" creationId="{A9FBE558-CE4D-4016-AC1D-DD435C4BBF48}"/>
          </ac:picMkLst>
        </pc:picChg>
      </pc:sldChg>
      <pc:sldChg chg="addSp modSp mod">
        <pc:chgData name="Enrique" userId="cac46fe6-f2bd-4103-802d-af93b1429973" providerId="ADAL" clId="{606CCC10-1473-4B0D-82D9-FA139FEB89A1}" dt="2021-03-15T10:02:56.619" v="2" actId="1076"/>
        <pc:sldMkLst>
          <pc:docMk/>
          <pc:sldMk cId="1432430897" sldId="340"/>
        </pc:sldMkLst>
        <pc:spChg chg="mod">
          <ac:chgData name="Enrique" userId="cac46fe6-f2bd-4103-802d-af93b1429973" providerId="ADAL" clId="{606CCC10-1473-4B0D-82D9-FA139FEB89A1}" dt="2021-03-15T10:02:34.462" v="0"/>
          <ac:spMkLst>
            <pc:docMk/>
            <pc:sldMk cId="1432430897" sldId="340"/>
            <ac:spMk id="2" creationId="{DA93C4BE-5E27-46F9-B4B5-B31A61970ECC}"/>
          </ac:spMkLst>
        </pc:spChg>
        <pc:spChg chg="add mod">
          <ac:chgData name="Enrique" userId="cac46fe6-f2bd-4103-802d-af93b1429973" providerId="ADAL" clId="{606CCC10-1473-4B0D-82D9-FA139FEB89A1}" dt="2021-03-15T10:02:56.619" v="2" actId="1076"/>
          <ac:spMkLst>
            <pc:docMk/>
            <pc:sldMk cId="1432430897" sldId="340"/>
            <ac:spMk id="15" creationId="{70A5587D-32EA-4DF2-B8FE-58EDAE4C3D6D}"/>
          </ac:spMkLst>
        </pc:spChg>
      </pc:sldChg>
      <pc:sldChg chg="addSp modSp mod">
        <pc:chgData name="Enrique" userId="cac46fe6-f2bd-4103-802d-af93b1429973" providerId="ADAL" clId="{606CCC10-1473-4B0D-82D9-FA139FEB89A1}" dt="2021-03-15T10:03:41.060" v="9" actId="207"/>
        <pc:sldMkLst>
          <pc:docMk/>
          <pc:sldMk cId="2144016086" sldId="341"/>
        </pc:sldMkLst>
        <pc:spChg chg="mod">
          <ac:chgData name="Enrique" userId="cac46fe6-f2bd-4103-802d-af93b1429973" providerId="ADAL" clId="{606CCC10-1473-4B0D-82D9-FA139FEB89A1}" dt="2021-03-15T10:03:16.405" v="6"/>
          <ac:spMkLst>
            <pc:docMk/>
            <pc:sldMk cId="2144016086" sldId="341"/>
            <ac:spMk id="2" creationId="{DA93C4BE-5E27-46F9-B4B5-B31A61970ECC}"/>
          </ac:spMkLst>
        </pc:spChg>
        <pc:spChg chg="add mod">
          <ac:chgData name="Enrique" userId="cac46fe6-f2bd-4103-802d-af93b1429973" providerId="ADAL" clId="{606CCC10-1473-4B0D-82D9-FA139FEB89A1}" dt="2021-03-15T10:03:11.091" v="4" actId="1076"/>
          <ac:spMkLst>
            <pc:docMk/>
            <pc:sldMk cId="2144016086" sldId="341"/>
            <ac:spMk id="15" creationId="{E2120449-0DDF-47CD-9F78-33605F81F6FF}"/>
          </ac:spMkLst>
        </pc:spChg>
        <pc:spChg chg="add mod">
          <ac:chgData name="Enrique" userId="cac46fe6-f2bd-4103-802d-af93b1429973" providerId="ADAL" clId="{606CCC10-1473-4B0D-82D9-FA139FEB89A1}" dt="2021-03-15T10:03:41.060" v="9" actId="207"/>
          <ac:spMkLst>
            <pc:docMk/>
            <pc:sldMk cId="2144016086" sldId="341"/>
            <ac:spMk id="16" creationId="{1423CC84-2DA3-4D63-A7CC-EC068881D755}"/>
          </ac:spMkLst>
        </pc:spChg>
        <pc:spChg chg="add mod">
          <ac:chgData name="Enrique" userId="cac46fe6-f2bd-4103-802d-af93b1429973" providerId="ADAL" clId="{606CCC10-1473-4B0D-82D9-FA139FEB89A1}" dt="2021-03-15T10:03:36.371" v="8" actId="1076"/>
          <ac:spMkLst>
            <pc:docMk/>
            <pc:sldMk cId="2144016086" sldId="341"/>
            <ac:spMk id="17" creationId="{6046C905-03DD-4F6A-BFA0-35AB6D8C848E}"/>
          </ac:spMkLst>
        </pc:spChg>
        <pc:spChg chg="add mod">
          <ac:chgData name="Enrique" userId="cac46fe6-f2bd-4103-802d-af93b1429973" providerId="ADAL" clId="{606CCC10-1473-4B0D-82D9-FA139FEB89A1}" dt="2021-03-15T10:03:36.371" v="8" actId="1076"/>
          <ac:spMkLst>
            <pc:docMk/>
            <pc:sldMk cId="2144016086" sldId="341"/>
            <ac:spMk id="18" creationId="{D21FAEA0-29BF-460C-998B-E0F8391BDB1C}"/>
          </ac:spMkLst>
        </pc:spChg>
        <pc:spChg chg="add mod">
          <ac:chgData name="Enrique" userId="cac46fe6-f2bd-4103-802d-af93b1429973" providerId="ADAL" clId="{606CCC10-1473-4B0D-82D9-FA139FEB89A1}" dt="2021-03-15T10:03:36.371" v="8" actId="1076"/>
          <ac:spMkLst>
            <pc:docMk/>
            <pc:sldMk cId="2144016086" sldId="341"/>
            <ac:spMk id="19" creationId="{E664A4BA-63F7-47C7-BF70-72ACEF037C61}"/>
          </ac:spMkLst>
        </pc:spChg>
        <pc:spChg chg="add mod">
          <ac:chgData name="Enrique" userId="cac46fe6-f2bd-4103-802d-af93b1429973" providerId="ADAL" clId="{606CCC10-1473-4B0D-82D9-FA139FEB89A1}" dt="2021-03-15T10:03:36.371" v="8" actId="1076"/>
          <ac:spMkLst>
            <pc:docMk/>
            <pc:sldMk cId="2144016086" sldId="341"/>
            <ac:spMk id="22" creationId="{1B59FD68-452A-4BC7-83DA-5390A2C72C39}"/>
          </ac:spMkLst>
        </pc:spChg>
        <pc:spChg chg="add mod">
          <ac:chgData name="Enrique" userId="cac46fe6-f2bd-4103-802d-af93b1429973" providerId="ADAL" clId="{606CCC10-1473-4B0D-82D9-FA139FEB89A1}" dt="2021-03-15T10:03:36.371" v="8" actId="1076"/>
          <ac:spMkLst>
            <pc:docMk/>
            <pc:sldMk cId="2144016086" sldId="341"/>
            <ac:spMk id="24" creationId="{33652604-0700-49DD-9226-447D02FC056C}"/>
          </ac:spMkLst>
        </pc:spChg>
        <pc:spChg chg="add mod">
          <ac:chgData name="Enrique" userId="cac46fe6-f2bd-4103-802d-af93b1429973" providerId="ADAL" clId="{606CCC10-1473-4B0D-82D9-FA139FEB89A1}" dt="2021-03-15T10:03:36.371" v="8" actId="1076"/>
          <ac:spMkLst>
            <pc:docMk/>
            <pc:sldMk cId="2144016086" sldId="341"/>
            <ac:spMk id="28" creationId="{E3C2A039-971F-4DFB-90AF-B5163957EA49}"/>
          </ac:spMkLst>
        </pc:spChg>
        <pc:spChg chg="add mod">
          <ac:chgData name="Enrique" userId="cac46fe6-f2bd-4103-802d-af93b1429973" providerId="ADAL" clId="{606CCC10-1473-4B0D-82D9-FA139FEB89A1}" dt="2021-03-15T10:03:36.371" v="8" actId="1076"/>
          <ac:spMkLst>
            <pc:docMk/>
            <pc:sldMk cId="2144016086" sldId="341"/>
            <ac:spMk id="29" creationId="{885FF83D-C39D-48FC-8A78-5776FF65A15F}"/>
          </ac:spMkLst>
        </pc:spChg>
        <pc:spChg chg="add mod">
          <ac:chgData name="Enrique" userId="cac46fe6-f2bd-4103-802d-af93b1429973" providerId="ADAL" clId="{606CCC10-1473-4B0D-82D9-FA139FEB89A1}" dt="2021-03-15T10:03:36.371" v="8" actId="1076"/>
          <ac:spMkLst>
            <pc:docMk/>
            <pc:sldMk cId="2144016086" sldId="341"/>
            <ac:spMk id="30" creationId="{E777D39E-1746-430D-9959-F85C163F6776}"/>
          </ac:spMkLst>
        </pc:spChg>
        <pc:spChg chg="add mod">
          <ac:chgData name="Enrique" userId="cac46fe6-f2bd-4103-802d-af93b1429973" providerId="ADAL" clId="{606CCC10-1473-4B0D-82D9-FA139FEB89A1}" dt="2021-03-15T10:03:36.371" v="8" actId="1076"/>
          <ac:spMkLst>
            <pc:docMk/>
            <pc:sldMk cId="2144016086" sldId="341"/>
            <ac:spMk id="31" creationId="{C111DB90-A51D-4E8D-9987-9505DE1165F6}"/>
          </ac:spMkLst>
        </pc:spChg>
        <pc:spChg chg="add mod">
          <ac:chgData name="Enrique" userId="cac46fe6-f2bd-4103-802d-af93b1429973" providerId="ADAL" clId="{606CCC10-1473-4B0D-82D9-FA139FEB89A1}" dt="2021-03-15T10:03:36.371" v="8" actId="1076"/>
          <ac:spMkLst>
            <pc:docMk/>
            <pc:sldMk cId="2144016086" sldId="341"/>
            <ac:spMk id="32" creationId="{C8479EAC-E59D-4199-A1BC-FEEEBFB30E07}"/>
          </ac:spMkLst>
        </pc:spChg>
        <pc:spChg chg="add mod">
          <ac:chgData name="Enrique" userId="cac46fe6-f2bd-4103-802d-af93b1429973" providerId="ADAL" clId="{606CCC10-1473-4B0D-82D9-FA139FEB89A1}" dt="2021-03-15T10:03:36.371" v="8" actId="1076"/>
          <ac:spMkLst>
            <pc:docMk/>
            <pc:sldMk cId="2144016086" sldId="341"/>
            <ac:spMk id="34" creationId="{C6EBC801-115F-45EF-A701-EBC01BDD5C6F}"/>
          </ac:spMkLst>
        </pc:spChg>
        <pc:spChg chg="mod">
          <ac:chgData name="Enrique" userId="cac46fe6-f2bd-4103-802d-af93b1429973" providerId="ADAL" clId="{606CCC10-1473-4B0D-82D9-FA139FEB89A1}" dt="2021-03-15T10:03:32.230" v="7"/>
          <ac:spMkLst>
            <pc:docMk/>
            <pc:sldMk cId="2144016086" sldId="341"/>
            <ac:spMk id="36" creationId="{F2AD4519-40AB-4895-8C42-B6F8B9EAF6A9}"/>
          </ac:spMkLst>
        </pc:spChg>
        <pc:spChg chg="add mod">
          <ac:chgData name="Enrique" userId="cac46fe6-f2bd-4103-802d-af93b1429973" providerId="ADAL" clId="{606CCC10-1473-4B0D-82D9-FA139FEB89A1}" dt="2021-03-15T10:03:36.371" v="8" actId="1076"/>
          <ac:spMkLst>
            <pc:docMk/>
            <pc:sldMk cId="2144016086" sldId="341"/>
            <ac:spMk id="41" creationId="{AE944E0E-DA70-4FC0-B710-73119785F3FE}"/>
          </ac:spMkLst>
        </pc:spChg>
        <pc:spChg chg="add mod">
          <ac:chgData name="Enrique" userId="cac46fe6-f2bd-4103-802d-af93b1429973" providerId="ADAL" clId="{606CCC10-1473-4B0D-82D9-FA139FEB89A1}" dt="2021-03-15T10:03:36.371" v="8" actId="1076"/>
          <ac:spMkLst>
            <pc:docMk/>
            <pc:sldMk cId="2144016086" sldId="341"/>
            <ac:spMk id="42" creationId="{657F9DD3-185A-4A0E-9221-BC5587333830}"/>
          </ac:spMkLst>
        </pc:spChg>
        <pc:spChg chg="add mod">
          <ac:chgData name="Enrique" userId="cac46fe6-f2bd-4103-802d-af93b1429973" providerId="ADAL" clId="{606CCC10-1473-4B0D-82D9-FA139FEB89A1}" dt="2021-03-15T10:03:36.371" v="8" actId="1076"/>
          <ac:spMkLst>
            <pc:docMk/>
            <pc:sldMk cId="2144016086" sldId="341"/>
            <ac:spMk id="43" creationId="{98333387-7DC4-4340-AE5B-1D13B1DE4E58}"/>
          </ac:spMkLst>
        </pc:spChg>
        <pc:spChg chg="add mod">
          <ac:chgData name="Enrique" userId="cac46fe6-f2bd-4103-802d-af93b1429973" providerId="ADAL" clId="{606CCC10-1473-4B0D-82D9-FA139FEB89A1}" dt="2021-03-15T10:03:36.371" v="8" actId="1076"/>
          <ac:spMkLst>
            <pc:docMk/>
            <pc:sldMk cId="2144016086" sldId="341"/>
            <ac:spMk id="44" creationId="{1ED0EFD7-FE94-4614-928A-4AB11D9DE8D4}"/>
          </ac:spMkLst>
        </pc:spChg>
        <pc:spChg chg="add mod">
          <ac:chgData name="Enrique" userId="cac46fe6-f2bd-4103-802d-af93b1429973" providerId="ADAL" clId="{606CCC10-1473-4B0D-82D9-FA139FEB89A1}" dt="2021-03-15T10:03:36.371" v="8" actId="1076"/>
          <ac:spMkLst>
            <pc:docMk/>
            <pc:sldMk cId="2144016086" sldId="341"/>
            <ac:spMk id="46" creationId="{52CB9CD3-5604-4F59-8A09-0BA6CBB3F8D3}"/>
          </ac:spMkLst>
        </pc:spChg>
        <pc:spChg chg="add mod">
          <ac:chgData name="Enrique" userId="cac46fe6-f2bd-4103-802d-af93b1429973" providerId="ADAL" clId="{606CCC10-1473-4B0D-82D9-FA139FEB89A1}" dt="2021-03-15T10:03:36.371" v="8" actId="1076"/>
          <ac:spMkLst>
            <pc:docMk/>
            <pc:sldMk cId="2144016086" sldId="341"/>
            <ac:spMk id="47" creationId="{FE75AEF3-E063-4B44-8799-213B54E625AB}"/>
          </ac:spMkLst>
        </pc:spChg>
        <pc:spChg chg="add mod">
          <ac:chgData name="Enrique" userId="cac46fe6-f2bd-4103-802d-af93b1429973" providerId="ADAL" clId="{606CCC10-1473-4B0D-82D9-FA139FEB89A1}" dt="2021-03-15T10:03:36.371" v="8" actId="1076"/>
          <ac:spMkLst>
            <pc:docMk/>
            <pc:sldMk cId="2144016086" sldId="341"/>
            <ac:spMk id="49" creationId="{1CF52AB9-4586-4242-AB8B-768D22A4254B}"/>
          </ac:spMkLst>
        </pc:spChg>
        <pc:spChg chg="add mod">
          <ac:chgData name="Enrique" userId="cac46fe6-f2bd-4103-802d-af93b1429973" providerId="ADAL" clId="{606CCC10-1473-4B0D-82D9-FA139FEB89A1}" dt="2021-03-15T10:03:36.371" v="8" actId="1076"/>
          <ac:spMkLst>
            <pc:docMk/>
            <pc:sldMk cId="2144016086" sldId="341"/>
            <ac:spMk id="51" creationId="{57F443B0-502F-42FF-9EA2-A72ABDD9F98A}"/>
          </ac:spMkLst>
        </pc:spChg>
        <pc:spChg chg="add mod">
          <ac:chgData name="Enrique" userId="cac46fe6-f2bd-4103-802d-af93b1429973" providerId="ADAL" clId="{606CCC10-1473-4B0D-82D9-FA139FEB89A1}" dt="2021-03-15T10:03:36.371" v="8" actId="1076"/>
          <ac:spMkLst>
            <pc:docMk/>
            <pc:sldMk cId="2144016086" sldId="341"/>
            <ac:spMk id="55" creationId="{60C6CFD7-41C8-41D5-9DD3-7D23D819F25B}"/>
          </ac:spMkLst>
        </pc:spChg>
        <pc:grpChg chg="add mod">
          <ac:chgData name="Enrique" userId="cac46fe6-f2bd-4103-802d-af93b1429973" providerId="ADAL" clId="{606CCC10-1473-4B0D-82D9-FA139FEB89A1}" dt="2021-03-15T10:03:36.371" v="8" actId="1076"/>
          <ac:grpSpMkLst>
            <pc:docMk/>
            <pc:sldMk cId="2144016086" sldId="341"/>
            <ac:grpSpMk id="35" creationId="{50894B8A-6AD8-474D-8F91-36D4F13118E0}"/>
          </ac:grpSpMkLst>
        </pc:grpChg>
        <pc:picChg chg="mod">
          <ac:chgData name="Enrique" userId="cac46fe6-f2bd-4103-802d-af93b1429973" providerId="ADAL" clId="{606CCC10-1473-4B0D-82D9-FA139FEB89A1}" dt="2021-03-15T10:03:32.230" v="7"/>
          <ac:picMkLst>
            <pc:docMk/>
            <pc:sldMk cId="2144016086" sldId="341"/>
            <ac:picMk id="37" creationId="{E0B5FB2C-50C2-44CC-B24D-D35FA655F241}"/>
          </ac:picMkLst>
        </pc:picChg>
        <pc:picChg chg="add mod">
          <ac:chgData name="Enrique" userId="cac46fe6-f2bd-4103-802d-af93b1429973" providerId="ADAL" clId="{606CCC10-1473-4B0D-82D9-FA139FEB89A1}" dt="2021-03-15T10:03:36.371" v="8" actId="1076"/>
          <ac:picMkLst>
            <pc:docMk/>
            <pc:sldMk cId="2144016086" sldId="341"/>
            <ac:picMk id="57" creationId="{78F0085E-3965-4F3B-B2EF-118146CCBB6E}"/>
          </ac:picMkLst>
        </pc:picChg>
        <pc:picChg chg="add mod">
          <ac:chgData name="Enrique" userId="cac46fe6-f2bd-4103-802d-af93b1429973" providerId="ADAL" clId="{606CCC10-1473-4B0D-82D9-FA139FEB89A1}" dt="2021-03-15T10:03:36.371" v="8" actId="1076"/>
          <ac:picMkLst>
            <pc:docMk/>
            <pc:sldMk cId="2144016086" sldId="341"/>
            <ac:picMk id="58" creationId="{61D04F70-2AE7-4CCF-9FB5-49D3C3AB95D6}"/>
          </ac:picMkLst>
        </pc:picChg>
        <pc:picChg chg="add mod">
          <ac:chgData name="Enrique" userId="cac46fe6-f2bd-4103-802d-af93b1429973" providerId="ADAL" clId="{606CCC10-1473-4B0D-82D9-FA139FEB89A1}" dt="2021-03-15T10:03:36.371" v="8" actId="1076"/>
          <ac:picMkLst>
            <pc:docMk/>
            <pc:sldMk cId="2144016086" sldId="341"/>
            <ac:picMk id="59" creationId="{7990164C-46B6-4610-B6B9-59F2C7F5A18D}"/>
          </ac:picMkLst>
        </pc:picChg>
        <pc:cxnChg chg="add mod">
          <ac:chgData name="Enrique" userId="cac46fe6-f2bd-4103-802d-af93b1429973" providerId="ADAL" clId="{606CCC10-1473-4B0D-82D9-FA139FEB89A1}" dt="2021-03-15T10:03:36.371" v="8" actId="1076"/>
          <ac:cxnSpMkLst>
            <pc:docMk/>
            <pc:sldMk cId="2144016086" sldId="341"/>
            <ac:cxnSpMk id="20" creationId="{8D369A44-5A96-4E7D-AF9A-1AF58122A005}"/>
          </ac:cxnSpMkLst>
        </pc:cxnChg>
        <pc:cxnChg chg="add mod">
          <ac:chgData name="Enrique" userId="cac46fe6-f2bd-4103-802d-af93b1429973" providerId="ADAL" clId="{606CCC10-1473-4B0D-82D9-FA139FEB89A1}" dt="2021-03-15T10:03:36.371" v="8" actId="1076"/>
          <ac:cxnSpMkLst>
            <pc:docMk/>
            <pc:sldMk cId="2144016086" sldId="341"/>
            <ac:cxnSpMk id="21" creationId="{56F71B8F-2B7B-4487-BD61-E89C1C962BE4}"/>
          </ac:cxnSpMkLst>
        </pc:cxnChg>
        <pc:cxnChg chg="add mod">
          <ac:chgData name="Enrique" userId="cac46fe6-f2bd-4103-802d-af93b1429973" providerId="ADAL" clId="{606CCC10-1473-4B0D-82D9-FA139FEB89A1}" dt="2021-03-15T10:03:36.371" v="8" actId="1076"/>
          <ac:cxnSpMkLst>
            <pc:docMk/>
            <pc:sldMk cId="2144016086" sldId="341"/>
            <ac:cxnSpMk id="23" creationId="{4A573F15-4B34-43D3-A9A3-32625F1BE523}"/>
          </ac:cxnSpMkLst>
        </pc:cxnChg>
        <pc:cxnChg chg="add mod">
          <ac:chgData name="Enrique" userId="cac46fe6-f2bd-4103-802d-af93b1429973" providerId="ADAL" clId="{606CCC10-1473-4B0D-82D9-FA139FEB89A1}" dt="2021-03-15T10:03:36.371" v="8" actId="1076"/>
          <ac:cxnSpMkLst>
            <pc:docMk/>
            <pc:sldMk cId="2144016086" sldId="341"/>
            <ac:cxnSpMk id="25" creationId="{6C00EBC1-1124-4F8A-A9D6-5E0D041811C8}"/>
          </ac:cxnSpMkLst>
        </pc:cxnChg>
        <pc:cxnChg chg="add mod">
          <ac:chgData name="Enrique" userId="cac46fe6-f2bd-4103-802d-af93b1429973" providerId="ADAL" clId="{606CCC10-1473-4B0D-82D9-FA139FEB89A1}" dt="2021-03-15T10:03:36.371" v="8" actId="1076"/>
          <ac:cxnSpMkLst>
            <pc:docMk/>
            <pc:sldMk cId="2144016086" sldId="341"/>
            <ac:cxnSpMk id="26" creationId="{B9DA8907-6F06-44B1-95A6-D777E6CB7962}"/>
          </ac:cxnSpMkLst>
        </pc:cxnChg>
        <pc:cxnChg chg="add mod">
          <ac:chgData name="Enrique" userId="cac46fe6-f2bd-4103-802d-af93b1429973" providerId="ADAL" clId="{606CCC10-1473-4B0D-82D9-FA139FEB89A1}" dt="2021-03-15T10:03:36.371" v="8" actId="1076"/>
          <ac:cxnSpMkLst>
            <pc:docMk/>
            <pc:sldMk cId="2144016086" sldId="341"/>
            <ac:cxnSpMk id="27" creationId="{A57F0AAA-C04F-4791-827C-A52AEE6E6556}"/>
          </ac:cxnSpMkLst>
        </pc:cxnChg>
        <pc:cxnChg chg="add mod">
          <ac:chgData name="Enrique" userId="cac46fe6-f2bd-4103-802d-af93b1429973" providerId="ADAL" clId="{606CCC10-1473-4B0D-82D9-FA139FEB89A1}" dt="2021-03-15T10:03:36.371" v="8" actId="1076"/>
          <ac:cxnSpMkLst>
            <pc:docMk/>
            <pc:sldMk cId="2144016086" sldId="341"/>
            <ac:cxnSpMk id="33" creationId="{CBD37905-BF92-4765-9846-A88795BD50A6}"/>
          </ac:cxnSpMkLst>
        </pc:cxnChg>
        <pc:cxnChg chg="add mod">
          <ac:chgData name="Enrique" userId="cac46fe6-f2bd-4103-802d-af93b1429973" providerId="ADAL" clId="{606CCC10-1473-4B0D-82D9-FA139FEB89A1}" dt="2021-03-15T10:03:36.371" v="8" actId="1076"/>
          <ac:cxnSpMkLst>
            <pc:docMk/>
            <pc:sldMk cId="2144016086" sldId="341"/>
            <ac:cxnSpMk id="38" creationId="{658F9B04-E947-4CA1-AB3B-5B4720167E2C}"/>
          </ac:cxnSpMkLst>
        </pc:cxnChg>
        <pc:cxnChg chg="add mod">
          <ac:chgData name="Enrique" userId="cac46fe6-f2bd-4103-802d-af93b1429973" providerId="ADAL" clId="{606CCC10-1473-4B0D-82D9-FA139FEB89A1}" dt="2021-03-15T10:03:36.371" v="8" actId="1076"/>
          <ac:cxnSpMkLst>
            <pc:docMk/>
            <pc:sldMk cId="2144016086" sldId="341"/>
            <ac:cxnSpMk id="39" creationId="{982277AE-0228-456A-8B2F-C130FC64E0B8}"/>
          </ac:cxnSpMkLst>
        </pc:cxnChg>
        <pc:cxnChg chg="add mod">
          <ac:chgData name="Enrique" userId="cac46fe6-f2bd-4103-802d-af93b1429973" providerId="ADAL" clId="{606CCC10-1473-4B0D-82D9-FA139FEB89A1}" dt="2021-03-15T10:03:36.371" v="8" actId="1076"/>
          <ac:cxnSpMkLst>
            <pc:docMk/>
            <pc:sldMk cId="2144016086" sldId="341"/>
            <ac:cxnSpMk id="40" creationId="{90721650-9787-459E-B0AC-827EDDDB0802}"/>
          </ac:cxnSpMkLst>
        </pc:cxnChg>
        <pc:cxnChg chg="add mod">
          <ac:chgData name="Enrique" userId="cac46fe6-f2bd-4103-802d-af93b1429973" providerId="ADAL" clId="{606CCC10-1473-4B0D-82D9-FA139FEB89A1}" dt="2021-03-15T10:03:36.371" v="8" actId="1076"/>
          <ac:cxnSpMkLst>
            <pc:docMk/>
            <pc:sldMk cId="2144016086" sldId="341"/>
            <ac:cxnSpMk id="45" creationId="{B43B762A-5B03-4C0F-AD23-04892C509041}"/>
          </ac:cxnSpMkLst>
        </pc:cxnChg>
        <pc:cxnChg chg="add mod">
          <ac:chgData name="Enrique" userId="cac46fe6-f2bd-4103-802d-af93b1429973" providerId="ADAL" clId="{606CCC10-1473-4B0D-82D9-FA139FEB89A1}" dt="2021-03-15T10:03:36.371" v="8" actId="1076"/>
          <ac:cxnSpMkLst>
            <pc:docMk/>
            <pc:sldMk cId="2144016086" sldId="341"/>
            <ac:cxnSpMk id="48" creationId="{E0C58749-2CAF-4D4C-BD6B-0FF06300CAA2}"/>
          </ac:cxnSpMkLst>
        </pc:cxnChg>
        <pc:cxnChg chg="add mod">
          <ac:chgData name="Enrique" userId="cac46fe6-f2bd-4103-802d-af93b1429973" providerId="ADAL" clId="{606CCC10-1473-4B0D-82D9-FA139FEB89A1}" dt="2021-03-15T10:03:36.371" v="8" actId="1076"/>
          <ac:cxnSpMkLst>
            <pc:docMk/>
            <pc:sldMk cId="2144016086" sldId="341"/>
            <ac:cxnSpMk id="50" creationId="{B71C1C59-A8F0-4C7F-9A85-D6585617C6A0}"/>
          </ac:cxnSpMkLst>
        </pc:cxnChg>
        <pc:cxnChg chg="add mod">
          <ac:chgData name="Enrique" userId="cac46fe6-f2bd-4103-802d-af93b1429973" providerId="ADAL" clId="{606CCC10-1473-4B0D-82D9-FA139FEB89A1}" dt="2021-03-15T10:03:36.371" v="8" actId="1076"/>
          <ac:cxnSpMkLst>
            <pc:docMk/>
            <pc:sldMk cId="2144016086" sldId="341"/>
            <ac:cxnSpMk id="52" creationId="{74478C04-BF7C-4B0C-BE7B-50FB02169E6B}"/>
          </ac:cxnSpMkLst>
        </pc:cxnChg>
        <pc:cxnChg chg="add mod">
          <ac:chgData name="Enrique" userId="cac46fe6-f2bd-4103-802d-af93b1429973" providerId="ADAL" clId="{606CCC10-1473-4B0D-82D9-FA139FEB89A1}" dt="2021-03-15T10:03:36.371" v="8" actId="1076"/>
          <ac:cxnSpMkLst>
            <pc:docMk/>
            <pc:sldMk cId="2144016086" sldId="341"/>
            <ac:cxnSpMk id="53" creationId="{F285E154-1D8A-4E50-96B0-0B30DB4ED26D}"/>
          </ac:cxnSpMkLst>
        </pc:cxnChg>
        <pc:cxnChg chg="add mod">
          <ac:chgData name="Enrique" userId="cac46fe6-f2bd-4103-802d-af93b1429973" providerId="ADAL" clId="{606CCC10-1473-4B0D-82D9-FA139FEB89A1}" dt="2021-03-15T10:03:36.371" v="8" actId="1076"/>
          <ac:cxnSpMkLst>
            <pc:docMk/>
            <pc:sldMk cId="2144016086" sldId="341"/>
            <ac:cxnSpMk id="54" creationId="{764E9D84-A777-49BC-ADC6-778D0124092E}"/>
          </ac:cxnSpMkLst>
        </pc:cxnChg>
        <pc:cxnChg chg="add mod">
          <ac:chgData name="Enrique" userId="cac46fe6-f2bd-4103-802d-af93b1429973" providerId="ADAL" clId="{606CCC10-1473-4B0D-82D9-FA139FEB89A1}" dt="2021-03-15T10:03:36.371" v="8" actId="1076"/>
          <ac:cxnSpMkLst>
            <pc:docMk/>
            <pc:sldMk cId="2144016086" sldId="341"/>
            <ac:cxnSpMk id="56" creationId="{084875E2-2393-4A25-B0A4-29F13B31B70E}"/>
          </ac:cxnSpMkLst>
        </pc:cxnChg>
      </pc:sldChg>
      <pc:sldChg chg="addSp modSp mod">
        <pc:chgData name="Enrique" userId="cac46fe6-f2bd-4103-802d-af93b1429973" providerId="ADAL" clId="{606CCC10-1473-4B0D-82D9-FA139FEB89A1}" dt="2021-03-15T10:04:55.950" v="16" actId="207"/>
        <pc:sldMkLst>
          <pc:docMk/>
          <pc:sldMk cId="4235173361" sldId="342"/>
        </pc:sldMkLst>
        <pc:spChg chg="mod">
          <ac:chgData name="Enrique" userId="cac46fe6-f2bd-4103-802d-af93b1429973" providerId="ADAL" clId="{606CCC10-1473-4B0D-82D9-FA139FEB89A1}" dt="2021-03-15T10:04:36.607" v="13" actId="1076"/>
          <ac:spMkLst>
            <pc:docMk/>
            <pc:sldMk cId="4235173361" sldId="342"/>
            <ac:spMk id="2" creationId="{DA93C4BE-5E27-46F9-B4B5-B31A61970ECC}"/>
          </ac:spMkLst>
        </pc:spChg>
        <pc:spChg chg="add mod">
          <ac:chgData name="Enrique" userId="cac46fe6-f2bd-4103-802d-af93b1429973" providerId="ADAL" clId="{606CCC10-1473-4B0D-82D9-FA139FEB89A1}" dt="2021-03-15T10:04:16.884" v="10"/>
          <ac:spMkLst>
            <pc:docMk/>
            <pc:sldMk cId="4235173361" sldId="342"/>
            <ac:spMk id="15" creationId="{407AA48D-E59D-4BBF-BC82-8AD1B597F738}"/>
          </ac:spMkLst>
        </pc:spChg>
        <pc:spChg chg="add mod">
          <ac:chgData name="Enrique" userId="cac46fe6-f2bd-4103-802d-af93b1429973" providerId="ADAL" clId="{606CCC10-1473-4B0D-82D9-FA139FEB89A1}" dt="2021-03-15T10:04:55.950" v="16" actId="207"/>
          <ac:spMkLst>
            <pc:docMk/>
            <pc:sldMk cId="4235173361" sldId="342"/>
            <ac:spMk id="17" creationId="{B979B723-F7A5-46DA-BF78-36244E58504E}"/>
          </ac:spMkLst>
        </pc:spChg>
        <pc:picChg chg="add mod">
          <ac:chgData name="Enrique" userId="cac46fe6-f2bd-4103-802d-af93b1429973" providerId="ADAL" clId="{606CCC10-1473-4B0D-82D9-FA139FEB89A1}" dt="2021-03-15T10:04:49.940" v="15" actId="1076"/>
          <ac:picMkLst>
            <pc:docMk/>
            <pc:sldMk cId="4235173361" sldId="342"/>
            <ac:picMk id="16" creationId="{B7077F9B-5C69-49E3-9FBB-59837CCDF39E}"/>
          </ac:picMkLst>
        </pc:picChg>
        <pc:picChg chg="add mod">
          <ac:chgData name="Enrique" userId="cac46fe6-f2bd-4103-802d-af93b1429973" providerId="ADAL" clId="{606CCC10-1473-4B0D-82D9-FA139FEB89A1}" dt="2021-03-15T10:04:49.940" v="15" actId="1076"/>
          <ac:picMkLst>
            <pc:docMk/>
            <pc:sldMk cId="4235173361" sldId="342"/>
            <ac:picMk id="18" creationId="{88535D88-E256-4E41-8B53-AA3CEF12D02A}"/>
          </ac:picMkLst>
        </pc:picChg>
      </pc:sldChg>
      <pc:sldChg chg="addSp modSp mod">
        <pc:chgData name="Enrique" userId="cac46fe6-f2bd-4103-802d-af93b1429973" providerId="ADAL" clId="{606CCC10-1473-4B0D-82D9-FA139FEB89A1}" dt="2021-03-15T10:07:53.802" v="46" actId="20577"/>
        <pc:sldMkLst>
          <pc:docMk/>
          <pc:sldMk cId="3711356318" sldId="343"/>
        </pc:sldMkLst>
        <pc:spChg chg="mod">
          <ac:chgData name="Enrique" userId="cac46fe6-f2bd-4103-802d-af93b1429973" providerId="ADAL" clId="{606CCC10-1473-4B0D-82D9-FA139FEB89A1}" dt="2021-03-15T10:07:31.783" v="39" actId="20577"/>
          <ac:spMkLst>
            <pc:docMk/>
            <pc:sldMk cId="3711356318" sldId="343"/>
            <ac:spMk id="2" creationId="{DA93C4BE-5E27-46F9-B4B5-B31A61970ECC}"/>
          </ac:spMkLst>
        </pc:spChg>
        <pc:spChg chg="mod">
          <ac:chgData name="Enrique" userId="cac46fe6-f2bd-4103-802d-af93b1429973" providerId="ADAL" clId="{606CCC10-1473-4B0D-82D9-FA139FEB89A1}" dt="2021-03-15T10:07:13.166" v="37"/>
          <ac:spMkLst>
            <pc:docMk/>
            <pc:sldMk cId="3711356318" sldId="343"/>
            <ac:spMk id="5" creationId="{52E50A0C-8F47-4A23-97C2-BF88A6152A0A}"/>
          </ac:spMkLst>
        </pc:spChg>
        <pc:spChg chg="mod">
          <ac:chgData name="Enrique" userId="cac46fe6-f2bd-4103-802d-af93b1429973" providerId="ADAL" clId="{606CCC10-1473-4B0D-82D9-FA139FEB89A1}" dt="2021-03-15T10:07:13.166" v="37"/>
          <ac:spMkLst>
            <pc:docMk/>
            <pc:sldMk cId="3711356318" sldId="343"/>
            <ac:spMk id="6" creationId="{B83FB0CF-E084-4887-9674-10B10403AF7A}"/>
          </ac:spMkLst>
        </pc:spChg>
        <pc:spChg chg="mod">
          <ac:chgData name="Enrique" userId="cac46fe6-f2bd-4103-802d-af93b1429973" providerId="ADAL" clId="{606CCC10-1473-4B0D-82D9-FA139FEB89A1}" dt="2021-03-15T10:07:13.166" v="37"/>
          <ac:spMkLst>
            <pc:docMk/>
            <pc:sldMk cId="3711356318" sldId="343"/>
            <ac:spMk id="7" creationId="{1DA4DE77-8214-494A-A108-15A68CC1699E}"/>
          </ac:spMkLst>
        </pc:spChg>
        <pc:spChg chg="add mod">
          <ac:chgData name="Enrique" userId="cac46fe6-f2bd-4103-802d-af93b1429973" providerId="ADAL" clId="{606CCC10-1473-4B0D-82D9-FA139FEB89A1}" dt="2021-03-15T10:07:13.166" v="37"/>
          <ac:spMkLst>
            <pc:docMk/>
            <pc:sldMk cId="3711356318" sldId="343"/>
            <ac:spMk id="8" creationId="{8D473AB7-257D-4167-ACD3-2C503878C553}"/>
          </ac:spMkLst>
        </pc:spChg>
        <pc:spChg chg="add mod">
          <ac:chgData name="Enrique" userId="cac46fe6-f2bd-4103-802d-af93b1429973" providerId="ADAL" clId="{606CCC10-1473-4B0D-82D9-FA139FEB89A1}" dt="2021-03-15T10:07:13.166" v="37"/>
          <ac:spMkLst>
            <pc:docMk/>
            <pc:sldMk cId="3711356318" sldId="343"/>
            <ac:spMk id="9" creationId="{EC6EB486-7E19-4DC3-A001-5CFE22C80989}"/>
          </ac:spMkLst>
        </pc:spChg>
        <pc:spChg chg="add mod">
          <ac:chgData name="Enrique" userId="cac46fe6-f2bd-4103-802d-af93b1429973" providerId="ADAL" clId="{606CCC10-1473-4B0D-82D9-FA139FEB89A1}" dt="2021-03-15T10:07:13.166" v="37"/>
          <ac:spMkLst>
            <pc:docMk/>
            <pc:sldMk cId="3711356318" sldId="343"/>
            <ac:spMk id="10" creationId="{F91700BF-7B8C-45C7-B31C-838926E413EC}"/>
          </ac:spMkLst>
        </pc:spChg>
        <pc:spChg chg="add mod">
          <ac:chgData name="Enrique" userId="cac46fe6-f2bd-4103-802d-af93b1429973" providerId="ADAL" clId="{606CCC10-1473-4B0D-82D9-FA139FEB89A1}" dt="2021-03-15T10:07:13.166" v="37"/>
          <ac:spMkLst>
            <pc:docMk/>
            <pc:sldMk cId="3711356318" sldId="343"/>
            <ac:spMk id="11" creationId="{2246528A-7293-4C7E-BB6A-EE1F4C1DA1AE}"/>
          </ac:spMkLst>
        </pc:spChg>
        <pc:spChg chg="add mod">
          <ac:chgData name="Enrique" userId="cac46fe6-f2bd-4103-802d-af93b1429973" providerId="ADAL" clId="{606CCC10-1473-4B0D-82D9-FA139FEB89A1}" dt="2021-03-15T10:07:13.166" v="37"/>
          <ac:spMkLst>
            <pc:docMk/>
            <pc:sldMk cId="3711356318" sldId="343"/>
            <ac:spMk id="12" creationId="{B15E920F-E57A-44DB-A646-F8B7A91C43FB}"/>
          </ac:spMkLst>
        </pc:spChg>
        <pc:spChg chg="add mod">
          <ac:chgData name="Enrique" userId="cac46fe6-f2bd-4103-802d-af93b1429973" providerId="ADAL" clId="{606CCC10-1473-4B0D-82D9-FA139FEB89A1}" dt="2021-03-15T10:07:13.166" v="37"/>
          <ac:spMkLst>
            <pc:docMk/>
            <pc:sldMk cId="3711356318" sldId="343"/>
            <ac:spMk id="13" creationId="{62D233F2-3BE1-4B94-8813-8218D9BE096E}"/>
          </ac:spMkLst>
        </pc:spChg>
        <pc:spChg chg="add mod">
          <ac:chgData name="Enrique" userId="cac46fe6-f2bd-4103-802d-af93b1429973" providerId="ADAL" clId="{606CCC10-1473-4B0D-82D9-FA139FEB89A1}" dt="2021-03-15T10:07:13.166" v="37"/>
          <ac:spMkLst>
            <pc:docMk/>
            <pc:sldMk cId="3711356318" sldId="343"/>
            <ac:spMk id="14" creationId="{7F4690FB-0088-4C48-88E5-6BDDB47658E5}"/>
          </ac:spMkLst>
        </pc:spChg>
        <pc:spChg chg="add mod">
          <ac:chgData name="Enrique" userId="cac46fe6-f2bd-4103-802d-af93b1429973" providerId="ADAL" clId="{606CCC10-1473-4B0D-82D9-FA139FEB89A1}" dt="2021-03-15T10:07:53.802" v="46" actId="20577"/>
          <ac:spMkLst>
            <pc:docMk/>
            <pc:sldMk cId="3711356318" sldId="343"/>
            <ac:spMk id="15" creationId="{76C5247A-F247-45B5-91E5-6EC213BA4D99}"/>
          </ac:spMkLst>
        </pc:spChg>
        <pc:grpChg chg="add mod">
          <ac:chgData name="Enrique" userId="cac46fe6-f2bd-4103-802d-af93b1429973" providerId="ADAL" clId="{606CCC10-1473-4B0D-82D9-FA139FEB89A1}" dt="2021-03-15T10:07:13.166" v="37"/>
          <ac:grpSpMkLst>
            <pc:docMk/>
            <pc:sldMk cId="3711356318" sldId="343"/>
            <ac:grpSpMk id="4" creationId="{6E6E4A07-5EA0-4E98-B7BB-8C8CE577B90D}"/>
          </ac:grpSpMkLst>
        </pc:grpChg>
      </pc:sldChg>
      <pc:sldChg chg="addSp delSp modSp mod">
        <pc:chgData name="Enrique" userId="cac46fe6-f2bd-4103-802d-af93b1429973" providerId="ADAL" clId="{606CCC10-1473-4B0D-82D9-FA139FEB89A1}" dt="2021-03-15T10:09:19.997" v="56" actId="207"/>
        <pc:sldMkLst>
          <pc:docMk/>
          <pc:sldMk cId="2620624428" sldId="344"/>
        </pc:sldMkLst>
        <pc:spChg chg="mod">
          <ac:chgData name="Enrique" userId="cac46fe6-f2bd-4103-802d-af93b1429973" providerId="ADAL" clId="{606CCC10-1473-4B0D-82D9-FA139FEB89A1}" dt="2021-03-15T10:08:52.913" v="51"/>
          <ac:spMkLst>
            <pc:docMk/>
            <pc:sldMk cId="2620624428" sldId="344"/>
            <ac:spMk id="2" creationId="{DA93C4BE-5E27-46F9-B4B5-B31A61970ECC}"/>
          </ac:spMkLst>
        </pc:spChg>
        <pc:spChg chg="mod">
          <ac:chgData name="Enrique" userId="cac46fe6-f2bd-4103-802d-af93b1429973" providerId="ADAL" clId="{606CCC10-1473-4B0D-82D9-FA139FEB89A1}" dt="2021-03-15T10:08:11.322" v="47"/>
          <ac:spMkLst>
            <pc:docMk/>
            <pc:sldMk cId="2620624428" sldId="344"/>
            <ac:spMk id="5" creationId="{09F2F3FD-F18B-4E69-B0B5-354132889C52}"/>
          </ac:spMkLst>
        </pc:spChg>
        <pc:spChg chg="mod">
          <ac:chgData name="Enrique" userId="cac46fe6-f2bd-4103-802d-af93b1429973" providerId="ADAL" clId="{606CCC10-1473-4B0D-82D9-FA139FEB89A1}" dt="2021-03-15T10:08:11.322" v="47"/>
          <ac:spMkLst>
            <pc:docMk/>
            <pc:sldMk cId="2620624428" sldId="344"/>
            <ac:spMk id="6" creationId="{7CEE3342-0F38-4A53-8C03-8B9B7FF89C92}"/>
          </ac:spMkLst>
        </pc:spChg>
        <pc:spChg chg="mod">
          <ac:chgData name="Enrique" userId="cac46fe6-f2bd-4103-802d-af93b1429973" providerId="ADAL" clId="{606CCC10-1473-4B0D-82D9-FA139FEB89A1}" dt="2021-03-15T10:08:11.322" v="47"/>
          <ac:spMkLst>
            <pc:docMk/>
            <pc:sldMk cId="2620624428" sldId="344"/>
            <ac:spMk id="7" creationId="{558F0E53-AF62-4CA2-8118-F94B67DB115A}"/>
          </ac:spMkLst>
        </pc:spChg>
        <pc:spChg chg="add mod">
          <ac:chgData name="Enrique" userId="cac46fe6-f2bd-4103-802d-af93b1429973" providerId="ADAL" clId="{606CCC10-1473-4B0D-82D9-FA139FEB89A1}" dt="2021-03-15T10:08:11.322" v="47"/>
          <ac:spMkLst>
            <pc:docMk/>
            <pc:sldMk cId="2620624428" sldId="344"/>
            <ac:spMk id="8" creationId="{BFE6B333-4DC0-4BEB-B7C0-D592D9A8C5AC}"/>
          </ac:spMkLst>
        </pc:spChg>
        <pc:spChg chg="add mod">
          <ac:chgData name="Enrique" userId="cac46fe6-f2bd-4103-802d-af93b1429973" providerId="ADAL" clId="{606CCC10-1473-4B0D-82D9-FA139FEB89A1}" dt="2021-03-15T10:08:11.322" v="47"/>
          <ac:spMkLst>
            <pc:docMk/>
            <pc:sldMk cId="2620624428" sldId="344"/>
            <ac:spMk id="9" creationId="{22CF69F7-82DB-4012-B7C2-3A59ADB0332F}"/>
          </ac:spMkLst>
        </pc:spChg>
        <pc:spChg chg="add mod">
          <ac:chgData name="Enrique" userId="cac46fe6-f2bd-4103-802d-af93b1429973" providerId="ADAL" clId="{606CCC10-1473-4B0D-82D9-FA139FEB89A1}" dt="2021-03-15T10:08:11.322" v="47"/>
          <ac:spMkLst>
            <pc:docMk/>
            <pc:sldMk cId="2620624428" sldId="344"/>
            <ac:spMk id="10" creationId="{AE27675A-B96D-4296-AF9B-ECDF12D6B70D}"/>
          </ac:spMkLst>
        </pc:spChg>
        <pc:spChg chg="add mod">
          <ac:chgData name="Enrique" userId="cac46fe6-f2bd-4103-802d-af93b1429973" providerId="ADAL" clId="{606CCC10-1473-4B0D-82D9-FA139FEB89A1}" dt="2021-03-15T10:08:11.322" v="47"/>
          <ac:spMkLst>
            <pc:docMk/>
            <pc:sldMk cId="2620624428" sldId="344"/>
            <ac:spMk id="11" creationId="{DB983D0F-955C-4A0F-9031-05E8F163DDCC}"/>
          </ac:spMkLst>
        </pc:spChg>
        <pc:spChg chg="add mod">
          <ac:chgData name="Enrique" userId="cac46fe6-f2bd-4103-802d-af93b1429973" providerId="ADAL" clId="{606CCC10-1473-4B0D-82D9-FA139FEB89A1}" dt="2021-03-15T10:08:11.322" v="47"/>
          <ac:spMkLst>
            <pc:docMk/>
            <pc:sldMk cId="2620624428" sldId="344"/>
            <ac:spMk id="12" creationId="{3A965850-1F0C-4906-9F59-581115EFADCB}"/>
          </ac:spMkLst>
        </pc:spChg>
        <pc:spChg chg="add mod">
          <ac:chgData name="Enrique" userId="cac46fe6-f2bd-4103-802d-af93b1429973" providerId="ADAL" clId="{606CCC10-1473-4B0D-82D9-FA139FEB89A1}" dt="2021-03-15T10:08:11.322" v="47"/>
          <ac:spMkLst>
            <pc:docMk/>
            <pc:sldMk cId="2620624428" sldId="344"/>
            <ac:spMk id="13" creationId="{EB8AC0F8-BB7D-46F9-A41D-BB81D18A0FDF}"/>
          </ac:spMkLst>
        </pc:spChg>
        <pc:spChg chg="add mod">
          <ac:chgData name="Enrique" userId="cac46fe6-f2bd-4103-802d-af93b1429973" providerId="ADAL" clId="{606CCC10-1473-4B0D-82D9-FA139FEB89A1}" dt="2021-03-15T10:08:11.322" v="47"/>
          <ac:spMkLst>
            <pc:docMk/>
            <pc:sldMk cId="2620624428" sldId="344"/>
            <ac:spMk id="14" creationId="{3EDEAE46-D97B-4461-BA00-1B331292C358}"/>
          </ac:spMkLst>
        </pc:spChg>
        <pc:spChg chg="add del mod">
          <ac:chgData name="Enrique" userId="cac46fe6-f2bd-4103-802d-af93b1429973" providerId="ADAL" clId="{606CCC10-1473-4B0D-82D9-FA139FEB89A1}" dt="2021-03-15T10:09:07.495" v="53"/>
          <ac:spMkLst>
            <pc:docMk/>
            <pc:sldMk cId="2620624428" sldId="344"/>
            <ac:spMk id="15" creationId="{428CE070-6A13-4579-881C-9E048C62DDE2}"/>
          </ac:spMkLst>
        </pc:spChg>
        <pc:spChg chg="add del mod">
          <ac:chgData name="Enrique" userId="cac46fe6-f2bd-4103-802d-af93b1429973" providerId="ADAL" clId="{606CCC10-1473-4B0D-82D9-FA139FEB89A1}" dt="2021-03-15T10:09:07.495" v="53"/>
          <ac:spMkLst>
            <pc:docMk/>
            <pc:sldMk cId="2620624428" sldId="344"/>
            <ac:spMk id="16" creationId="{97A4EDB7-4332-4DB8-ABA0-A98FE3BA121B}"/>
          </ac:spMkLst>
        </pc:spChg>
        <pc:spChg chg="add del mod">
          <ac:chgData name="Enrique" userId="cac46fe6-f2bd-4103-802d-af93b1429973" providerId="ADAL" clId="{606CCC10-1473-4B0D-82D9-FA139FEB89A1}" dt="2021-03-15T10:09:07.495" v="53"/>
          <ac:spMkLst>
            <pc:docMk/>
            <pc:sldMk cId="2620624428" sldId="344"/>
            <ac:spMk id="18" creationId="{485FC9F8-17D1-43D3-A260-2FC257690C0E}"/>
          </ac:spMkLst>
        </pc:spChg>
        <pc:spChg chg="add del mod">
          <ac:chgData name="Enrique" userId="cac46fe6-f2bd-4103-802d-af93b1429973" providerId="ADAL" clId="{606CCC10-1473-4B0D-82D9-FA139FEB89A1}" dt="2021-03-15T10:09:07.495" v="53"/>
          <ac:spMkLst>
            <pc:docMk/>
            <pc:sldMk cId="2620624428" sldId="344"/>
            <ac:spMk id="19" creationId="{92C236FD-86AA-4C3F-BF4D-FD6E8C580E6F}"/>
          </ac:spMkLst>
        </pc:spChg>
        <pc:spChg chg="add del mod">
          <ac:chgData name="Enrique" userId="cac46fe6-f2bd-4103-802d-af93b1429973" providerId="ADAL" clId="{606CCC10-1473-4B0D-82D9-FA139FEB89A1}" dt="2021-03-15T10:09:07.495" v="53"/>
          <ac:spMkLst>
            <pc:docMk/>
            <pc:sldMk cId="2620624428" sldId="344"/>
            <ac:spMk id="21" creationId="{367EAAD8-1274-4D58-834D-797FB62D259F}"/>
          </ac:spMkLst>
        </pc:spChg>
        <pc:spChg chg="add del mod">
          <ac:chgData name="Enrique" userId="cac46fe6-f2bd-4103-802d-af93b1429973" providerId="ADAL" clId="{606CCC10-1473-4B0D-82D9-FA139FEB89A1}" dt="2021-03-15T10:09:07.495" v="53"/>
          <ac:spMkLst>
            <pc:docMk/>
            <pc:sldMk cId="2620624428" sldId="344"/>
            <ac:spMk id="23" creationId="{784FD027-B7EA-4662-B1AC-77CE3E5DD14D}"/>
          </ac:spMkLst>
        </pc:spChg>
        <pc:spChg chg="add del mod">
          <ac:chgData name="Enrique" userId="cac46fe6-f2bd-4103-802d-af93b1429973" providerId="ADAL" clId="{606CCC10-1473-4B0D-82D9-FA139FEB89A1}" dt="2021-03-15T10:09:07.495" v="53"/>
          <ac:spMkLst>
            <pc:docMk/>
            <pc:sldMk cId="2620624428" sldId="344"/>
            <ac:spMk id="25" creationId="{2FBB3C27-6E9A-4240-A54E-D882C9DF412D}"/>
          </ac:spMkLst>
        </pc:spChg>
        <pc:spChg chg="add del mod">
          <ac:chgData name="Enrique" userId="cac46fe6-f2bd-4103-802d-af93b1429973" providerId="ADAL" clId="{606CCC10-1473-4B0D-82D9-FA139FEB89A1}" dt="2021-03-15T10:09:07.495" v="53"/>
          <ac:spMkLst>
            <pc:docMk/>
            <pc:sldMk cId="2620624428" sldId="344"/>
            <ac:spMk id="39" creationId="{958128C4-01BA-4F81-A665-60A12952B2DA}"/>
          </ac:spMkLst>
        </pc:spChg>
        <pc:spChg chg="add del mod">
          <ac:chgData name="Enrique" userId="cac46fe6-f2bd-4103-802d-af93b1429973" providerId="ADAL" clId="{606CCC10-1473-4B0D-82D9-FA139FEB89A1}" dt="2021-03-15T10:09:07.495" v="53"/>
          <ac:spMkLst>
            <pc:docMk/>
            <pc:sldMk cId="2620624428" sldId="344"/>
            <ac:spMk id="40" creationId="{BCE98A3A-CA09-40B6-BD0E-5DD4ED3833FD}"/>
          </ac:spMkLst>
        </pc:spChg>
        <pc:spChg chg="add del mod">
          <ac:chgData name="Enrique" userId="cac46fe6-f2bd-4103-802d-af93b1429973" providerId="ADAL" clId="{606CCC10-1473-4B0D-82D9-FA139FEB89A1}" dt="2021-03-15T10:09:07.495" v="53"/>
          <ac:spMkLst>
            <pc:docMk/>
            <pc:sldMk cId="2620624428" sldId="344"/>
            <ac:spMk id="41" creationId="{0FDB3932-2EC9-415E-A98A-270A54D23466}"/>
          </ac:spMkLst>
        </pc:spChg>
        <pc:spChg chg="add del mod">
          <ac:chgData name="Enrique" userId="cac46fe6-f2bd-4103-802d-af93b1429973" providerId="ADAL" clId="{606CCC10-1473-4B0D-82D9-FA139FEB89A1}" dt="2021-03-15T10:09:07.495" v="53"/>
          <ac:spMkLst>
            <pc:docMk/>
            <pc:sldMk cId="2620624428" sldId="344"/>
            <ac:spMk id="42" creationId="{B19D37D6-F9C7-4A8F-8D0B-3970272E34B1}"/>
          </ac:spMkLst>
        </pc:spChg>
        <pc:spChg chg="add del mod">
          <ac:chgData name="Enrique" userId="cac46fe6-f2bd-4103-802d-af93b1429973" providerId="ADAL" clId="{606CCC10-1473-4B0D-82D9-FA139FEB89A1}" dt="2021-03-15T10:09:07.495" v="53"/>
          <ac:spMkLst>
            <pc:docMk/>
            <pc:sldMk cId="2620624428" sldId="344"/>
            <ac:spMk id="43" creationId="{F3FE772D-4EF8-4698-AAD1-3880BBD42FAB}"/>
          </ac:spMkLst>
        </pc:spChg>
        <pc:spChg chg="add del mod">
          <ac:chgData name="Enrique" userId="cac46fe6-f2bd-4103-802d-af93b1429973" providerId="ADAL" clId="{606CCC10-1473-4B0D-82D9-FA139FEB89A1}" dt="2021-03-15T10:09:07.495" v="53"/>
          <ac:spMkLst>
            <pc:docMk/>
            <pc:sldMk cId="2620624428" sldId="344"/>
            <ac:spMk id="44" creationId="{E90A1474-197C-4355-842F-B3B558C9068A}"/>
          </ac:spMkLst>
        </pc:spChg>
        <pc:spChg chg="add del mod">
          <ac:chgData name="Enrique" userId="cac46fe6-f2bd-4103-802d-af93b1429973" providerId="ADAL" clId="{606CCC10-1473-4B0D-82D9-FA139FEB89A1}" dt="2021-03-15T10:09:07.495" v="53"/>
          <ac:spMkLst>
            <pc:docMk/>
            <pc:sldMk cId="2620624428" sldId="344"/>
            <ac:spMk id="45" creationId="{8A14E81F-BA21-4662-993E-F0ED7FDF65BA}"/>
          </ac:spMkLst>
        </pc:spChg>
        <pc:spChg chg="add del mod">
          <ac:chgData name="Enrique" userId="cac46fe6-f2bd-4103-802d-af93b1429973" providerId="ADAL" clId="{606CCC10-1473-4B0D-82D9-FA139FEB89A1}" dt="2021-03-15T10:09:07.495" v="53"/>
          <ac:spMkLst>
            <pc:docMk/>
            <pc:sldMk cId="2620624428" sldId="344"/>
            <ac:spMk id="46" creationId="{F07EB0DF-4C06-4CBF-820A-F50EDEAD9819}"/>
          </ac:spMkLst>
        </pc:spChg>
        <pc:spChg chg="add del mod">
          <ac:chgData name="Enrique" userId="cac46fe6-f2bd-4103-802d-af93b1429973" providerId="ADAL" clId="{606CCC10-1473-4B0D-82D9-FA139FEB89A1}" dt="2021-03-15T10:09:07.495" v="53"/>
          <ac:spMkLst>
            <pc:docMk/>
            <pc:sldMk cId="2620624428" sldId="344"/>
            <ac:spMk id="47" creationId="{91E8F61E-A7FC-402F-AB46-9882C77771FE}"/>
          </ac:spMkLst>
        </pc:spChg>
        <pc:spChg chg="add del mod">
          <ac:chgData name="Enrique" userId="cac46fe6-f2bd-4103-802d-af93b1429973" providerId="ADAL" clId="{606CCC10-1473-4B0D-82D9-FA139FEB89A1}" dt="2021-03-15T10:09:07.495" v="53"/>
          <ac:spMkLst>
            <pc:docMk/>
            <pc:sldMk cId="2620624428" sldId="344"/>
            <ac:spMk id="48" creationId="{8650EFB8-5F23-49F8-9C23-53E2CC79A9E9}"/>
          </ac:spMkLst>
        </pc:spChg>
        <pc:spChg chg="add del mod">
          <ac:chgData name="Enrique" userId="cac46fe6-f2bd-4103-802d-af93b1429973" providerId="ADAL" clId="{606CCC10-1473-4B0D-82D9-FA139FEB89A1}" dt="2021-03-15T10:09:07.495" v="53"/>
          <ac:spMkLst>
            <pc:docMk/>
            <pc:sldMk cId="2620624428" sldId="344"/>
            <ac:spMk id="51" creationId="{A78F0547-DF0A-493F-B20A-0FD1717B64C6}"/>
          </ac:spMkLst>
        </pc:spChg>
        <pc:spChg chg="add del mod">
          <ac:chgData name="Enrique" userId="cac46fe6-f2bd-4103-802d-af93b1429973" providerId="ADAL" clId="{606CCC10-1473-4B0D-82D9-FA139FEB89A1}" dt="2021-03-15T10:09:07.495" v="53"/>
          <ac:spMkLst>
            <pc:docMk/>
            <pc:sldMk cId="2620624428" sldId="344"/>
            <ac:spMk id="52" creationId="{1FBB0C44-0A98-4314-BE65-2F3B800A91AC}"/>
          </ac:spMkLst>
        </pc:spChg>
        <pc:spChg chg="add del mod">
          <ac:chgData name="Enrique" userId="cac46fe6-f2bd-4103-802d-af93b1429973" providerId="ADAL" clId="{606CCC10-1473-4B0D-82D9-FA139FEB89A1}" dt="2021-03-15T10:09:07.495" v="53"/>
          <ac:spMkLst>
            <pc:docMk/>
            <pc:sldMk cId="2620624428" sldId="344"/>
            <ac:spMk id="53" creationId="{C4B08113-A60D-4191-84AF-A3FF48015AF6}"/>
          </ac:spMkLst>
        </pc:spChg>
        <pc:spChg chg="add del mod">
          <ac:chgData name="Enrique" userId="cac46fe6-f2bd-4103-802d-af93b1429973" providerId="ADAL" clId="{606CCC10-1473-4B0D-82D9-FA139FEB89A1}" dt="2021-03-15T10:09:07.495" v="53"/>
          <ac:spMkLst>
            <pc:docMk/>
            <pc:sldMk cId="2620624428" sldId="344"/>
            <ac:spMk id="56" creationId="{0F21F418-4DAB-4518-BD8C-401427578467}"/>
          </ac:spMkLst>
        </pc:spChg>
        <pc:spChg chg="add del mod">
          <ac:chgData name="Enrique" userId="cac46fe6-f2bd-4103-802d-af93b1429973" providerId="ADAL" clId="{606CCC10-1473-4B0D-82D9-FA139FEB89A1}" dt="2021-03-15T10:09:07.495" v="53"/>
          <ac:spMkLst>
            <pc:docMk/>
            <pc:sldMk cId="2620624428" sldId="344"/>
            <ac:spMk id="57" creationId="{1F1A7DAB-22C3-4FAF-A0DE-9B79A79AC557}"/>
          </ac:spMkLst>
        </pc:spChg>
        <pc:spChg chg="add del mod">
          <ac:chgData name="Enrique" userId="cac46fe6-f2bd-4103-802d-af93b1429973" providerId="ADAL" clId="{606CCC10-1473-4B0D-82D9-FA139FEB89A1}" dt="2021-03-15T10:09:07.495" v="53"/>
          <ac:spMkLst>
            <pc:docMk/>
            <pc:sldMk cId="2620624428" sldId="344"/>
            <ac:spMk id="58" creationId="{5CC6A32D-464D-45D6-A2BB-E9ED1BA7C28E}"/>
          </ac:spMkLst>
        </pc:spChg>
        <pc:spChg chg="add mod">
          <ac:chgData name="Enrique" userId="cac46fe6-f2bd-4103-802d-af93b1429973" providerId="ADAL" clId="{606CCC10-1473-4B0D-82D9-FA139FEB89A1}" dt="2021-03-15T10:09:19.997" v="56" actId="207"/>
          <ac:spMkLst>
            <pc:docMk/>
            <pc:sldMk cId="2620624428" sldId="344"/>
            <ac:spMk id="60" creationId="{CD28B848-3276-4123-ABA7-4FBBC760FE4F}"/>
          </ac:spMkLst>
        </pc:spChg>
        <pc:spChg chg="add mod">
          <ac:chgData name="Enrique" userId="cac46fe6-f2bd-4103-802d-af93b1429973" providerId="ADAL" clId="{606CCC10-1473-4B0D-82D9-FA139FEB89A1}" dt="2021-03-15T10:09:16.294" v="55" actId="1076"/>
          <ac:spMkLst>
            <pc:docMk/>
            <pc:sldMk cId="2620624428" sldId="344"/>
            <ac:spMk id="61" creationId="{89FB1778-BE78-4266-ADBC-CA3B120A79F7}"/>
          </ac:spMkLst>
        </pc:spChg>
        <pc:spChg chg="add mod">
          <ac:chgData name="Enrique" userId="cac46fe6-f2bd-4103-802d-af93b1429973" providerId="ADAL" clId="{606CCC10-1473-4B0D-82D9-FA139FEB89A1}" dt="2021-03-15T10:09:16.294" v="55" actId="1076"/>
          <ac:spMkLst>
            <pc:docMk/>
            <pc:sldMk cId="2620624428" sldId="344"/>
            <ac:spMk id="63" creationId="{25EBDE19-AB4E-46FC-9C60-99E8B065CEBE}"/>
          </ac:spMkLst>
        </pc:spChg>
        <pc:spChg chg="add mod">
          <ac:chgData name="Enrique" userId="cac46fe6-f2bd-4103-802d-af93b1429973" providerId="ADAL" clId="{606CCC10-1473-4B0D-82D9-FA139FEB89A1}" dt="2021-03-15T10:09:16.294" v="55" actId="1076"/>
          <ac:spMkLst>
            <pc:docMk/>
            <pc:sldMk cId="2620624428" sldId="344"/>
            <ac:spMk id="64" creationId="{A80882C3-1D60-46DB-8E47-57DB1B5BFC47}"/>
          </ac:spMkLst>
        </pc:spChg>
        <pc:spChg chg="add mod">
          <ac:chgData name="Enrique" userId="cac46fe6-f2bd-4103-802d-af93b1429973" providerId="ADAL" clId="{606CCC10-1473-4B0D-82D9-FA139FEB89A1}" dt="2021-03-15T10:09:16.294" v="55" actId="1076"/>
          <ac:spMkLst>
            <pc:docMk/>
            <pc:sldMk cId="2620624428" sldId="344"/>
            <ac:spMk id="66" creationId="{9C9A8888-477E-4F87-BF4C-8DD805E0CBB8}"/>
          </ac:spMkLst>
        </pc:spChg>
        <pc:spChg chg="add mod">
          <ac:chgData name="Enrique" userId="cac46fe6-f2bd-4103-802d-af93b1429973" providerId="ADAL" clId="{606CCC10-1473-4B0D-82D9-FA139FEB89A1}" dt="2021-03-15T10:09:16.294" v="55" actId="1076"/>
          <ac:spMkLst>
            <pc:docMk/>
            <pc:sldMk cId="2620624428" sldId="344"/>
            <ac:spMk id="68" creationId="{DD67C197-DB68-4A45-A400-C26B0FB10B76}"/>
          </ac:spMkLst>
        </pc:spChg>
        <pc:spChg chg="add mod">
          <ac:chgData name="Enrique" userId="cac46fe6-f2bd-4103-802d-af93b1429973" providerId="ADAL" clId="{606CCC10-1473-4B0D-82D9-FA139FEB89A1}" dt="2021-03-15T10:09:16.294" v="55" actId="1076"/>
          <ac:spMkLst>
            <pc:docMk/>
            <pc:sldMk cId="2620624428" sldId="344"/>
            <ac:spMk id="70" creationId="{93CEF01C-B19B-44EC-A396-D406B93DEEF6}"/>
          </ac:spMkLst>
        </pc:spChg>
        <pc:spChg chg="add mod">
          <ac:chgData name="Enrique" userId="cac46fe6-f2bd-4103-802d-af93b1429973" providerId="ADAL" clId="{606CCC10-1473-4B0D-82D9-FA139FEB89A1}" dt="2021-03-15T10:09:16.294" v="55" actId="1076"/>
          <ac:spMkLst>
            <pc:docMk/>
            <pc:sldMk cId="2620624428" sldId="344"/>
            <ac:spMk id="84" creationId="{ED1298D4-6E04-4AE2-A284-44A81D31B33B}"/>
          </ac:spMkLst>
        </pc:spChg>
        <pc:spChg chg="add mod">
          <ac:chgData name="Enrique" userId="cac46fe6-f2bd-4103-802d-af93b1429973" providerId="ADAL" clId="{606CCC10-1473-4B0D-82D9-FA139FEB89A1}" dt="2021-03-15T10:09:16.294" v="55" actId="1076"/>
          <ac:spMkLst>
            <pc:docMk/>
            <pc:sldMk cId="2620624428" sldId="344"/>
            <ac:spMk id="85" creationId="{C0B777FB-1EC2-439A-98EC-0DF7F76D80FE}"/>
          </ac:spMkLst>
        </pc:spChg>
        <pc:spChg chg="add mod">
          <ac:chgData name="Enrique" userId="cac46fe6-f2bd-4103-802d-af93b1429973" providerId="ADAL" clId="{606CCC10-1473-4B0D-82D9-FA139FEB89A1}" dt="2021-03-15T10:09:16.294" v="55" actId="1076"/>
          <ac:spMkLst>
            <pc:docMk/>
            <pc:sldMk cId="2620624428" sldId="344"/>
            <ac:spMk id="86" creationId="{061689E8-9BF1-43D2-951D-A8BF97BD7421}"/>
          </ac:spMkLst>
        </pc:spChg>
        <pc:spChg chg="add mod">
          <ac:chgData name="Enrique" userId="cac46fe6-f2bd-4103-802d-af93b1429973" providerId="ADAL" clId="{606CCC10-1473-4B0D-82D9-FA139FEB89A1}" dt="2021-03-15T10:09:16.294" v="55" actId="1076"/>
          <ac:spMkLst>
            <pc:docMk/>
            <pc:sldMk cId="2620624428" sldId="344"/>
            <ac:spMk id="87" creationId="{3BC8C28F-4372-444C-AE39-81A4AE9D02F7}"/>
          </ac:spMkLst>
        </pc:spChg>
        <pc:spChg chg="add mod">
          <ac:chgData name="Enrique" userId="cac46fe6-f2bd-4103-802d-af93b1429973" providerId="ADAL" clId="{606CCC10-1473-4B0D-82D9-FA139FEB89A1}" dt="2021-03-15T10:09:16.294" v="55" actId="1076"/>
          <ac:spMkLst>
            <pc:docMk/>
            <pc:sldMk cId="2620624428" sldId="344"/>
            <ac:spMk id="88" creationId="{C09F9D56-A222-4B4B-89F8-BF923F392E94}"/>
          </ac:spMkLst>
        </pc:spChg>
        <pc:spChg chg="add mod">
          <ac:chgData name="Enrique" userId="cac46fe6-f2bd-4103-802d-af93b1429973" providerId="ADAL" clId="{606CCC10-1473-4B0D-82D9-FA139FEB89A1}" dt="2021-03-15T10:09:16.294" v="55" actId="1076"/>
          <ac:spMkLst>
            <pc:docMk/>
            <pc:sldMk cId="2620624428" sldId="344"/>
            <ac:spMk id="89" creationId="{785F959A-6DED-42E0-A79E-88A8F9B6C1DF}"/>
          </ac:spMkLst>
        </pc:spChg>
        <pc:spChg chg="add mod">
          <ac:chgData name="Enrique" userId="cac46fe6-f2bd-4103-802d-af93b1429973" providerId="ADAL" clId="{606CCC10-1473-4B0D-82D9-FA139FEB89A1}" dt="2021-03-15T10:09:16.294" v="55" actId="1076"/>
          <ac:spMkLst>
            <pc:docMk/>
            <pc:sldMk cId="2620624428" sldId="344"/>
            <ac:spMk id="90" creationId="{EA92CCAE-9397-4831-9A1D-96C1226E6305}"/>
          </ac:spMkLst>
        </pc:spChg>
        <pc:spChg chg="add mod">
          <ac:chgData name="Enrique" userId="cac46fe6-f2bd-4103-802d-af93b1429973" providerId="ADAL" clId="{606CCC10-1473-4B0D-82D9-FA139FEB89A1}" dt="2021-03-15T10:09:16.294" v="55" actId="1076"/>
          <ac:spMkLst>
            <pc:docMk/>
            <pc:sldMk cId="2620624428" sldId="344"/>
            <ac:spMk id="91" creationId="{90B01D9D-8326-4F20-83FE-6CAE2C5910EC}"/>
          </ac:spMkLst>
        </pc:spChg>
        <pc:spChg chg="add mod">
          <ac:chgData name="Enrique" userId="cac46fe6-f2bd-4103-802d-af93b1429973" providerId="ADAL" clId="{606CCC10-1473-4B0D-82D9-FA139FEB89A1}" dt="2021-03-15T10:09:16.294" v="55" actId="1076"/>
          <ac:spMkLst>
            <pc:docMk/>
            <pc:sldMk cId="2620624428" sldId="344"/>
            <ac:spMk id="92" creationId="{AE602009-B0BE-437B-9337-57D672B0F76B}"/>
          </ac:spMkLst>
        </pc:spChg>
        <pc:spChg chg="add mod">
          <ac:chgData name="Enrique" userId="cac46fe6-f2bd-4103-802d-af93b1429973" providerId="ADAL" clId="{606CCC10-1473-4B0D-82D9-FA139FEB89A1}" dt="2021-03-15T10:09:16.294" v="55" actId="1076"/>
          <ac:spMkLst>
            <pc:docMk/>
            <pc:sldMk cId="2620624428" sldId="344"/>
            <ac:spMk id="93" creationId="{73AFDF34-94A8-4234-82BA-3BCA092F1BB5}"/>
          </ac:spMkLst>
        </pc:spChg>
        <pc:spChg chg="add mod">
          <ac:chgData name="Enrique" userId="cac46fe6-f2bd-4103-802d-af93b1429973" providerId="ADAL" clId="{606CCC10-1473-4B0D-82D9-FA139FEB89A1}" dt="2021-03-15T10:09:16.294" v="55" actId="1076"/>
          <ac:spMkLst>
            <pc:docMk/>
            <pc:sldMk cId="2620624428" sldId="344"/>
            <ac:spMk id="96" creationId="{5E36539A-71E6-4CBE-B49E-DB0DEF37F91A}"/>
          </ac:spMkLst>
        </pc:spChg>
        <pc:spChg chg="add mod">
          <ac:chgData name="Enrique" userId="cac46fe6-f2bd-4103-802d-af93b1429973" providerId="ADAL" clId="{606CCC10-1473-4B0D-82D9-FA139FEB89A1}" dt="2021-03-15T10:09:16.294" v="55" actId="1076"/>
          <ac:spMkLst>
            <pc:docMk/>
            <pc:sldMk cId="2620624428" sldId="344"/>
            <ac:spMk id="97" creationId="{A823BEBE-1CBC-4D2F-8191-D7178FAD007C}"/>
          </ac:spMkLst>
        </pc:spChg>
        <pc:spChg chg="add mod">
          <ac:chgData name="Enrique" userId="cac46fe6-f2bd-4103-802d-af93b1429973" providerId="ADAL" clId="{606CCC10-1473-4B0D-82D9-FA139FEB89A1}" dt="2021-03-15T10:09:16.294" v="55" actId="1076"/>
          <ac:spMkLst>
            <pc:docMk/>
            <pc:sldMk cId="2620624428" sldId="344"/>
            <ac:spMk id="98" creationId="{F57F5E8C-D5D3-4FD9-90E2-3899DD51F1B9}"/>
          </ac:spMkLst>
        </pc:spChg>
        <pc:spChg chg="add mod">
          <ac:chgData name="Enrique" userId="cac46fe6-f2bd-4103-802d-af93b1429973" providerId="ADAL" clId="{606CCC10-1473-4B0D-82D9-FA139FEB89A1}" dt="2021-03-15T10:09:16.294" v="55" actId="1076"/>
          <ac:spMkLst>
            <pc:docMk/>
            <pc:sldMk cId="2620624428" sldId="344"/>
            <ac:spMk id="101" creationId="{F34F0766-F2B1-488B-B934-2160866D9A94}"/>
          </ac:spMkLst>
        </pc:spChg>
        <pc:spChg chg="add mod">
          <ac:chgData name="Enrique" userId="cac46fe6-f2bd-4103-802d-af93b1429973" providerId="ADAL" clId="{606CCC10-1473-4B0D-82D9-FA139FEB89A1}" dt="2021-03-15T10:09:16.294" v="55" actId="1076"/>
          <ac:spMkLst>
            <pc:docMk/>
            <pc:sldMk cId="2620624428" sldId="344"/>
            <ac:spMk id="102" creationId="{7DC42BB5-63E2-4835-BB03-DD2408018294}"/>
          </ac:spMkLst>
        </pc:spChg>
        <pc:spChg chg="add mod">
          <ac:chgData name="Enrique" userId="cac46fe6-f2bd-4103-802d-af93b1429973" providerId="ADAL" clId="{606CCC10-1473-4B0D-82D9-FA139FEB89A1}" dt="2021-03-15T10:09:16.294" v="55" actId="1076"/>
          <ac:spMkLst>
            <pc:docMk/>
            <pc:sldMk cId="2620624428" sldId="344"/>
            <ac:spMk id="103" creationId="{E5D24E52-9537-4572-90FB-FC15A9D63056}"/>
          </ac:spMkLst>
        </pc:spChg>
        <pc:grpChg chg="add mod">
          <ac:chgData name="Enrique" userId="cac46fe6-f2bd-4103-802d-af93b1429973" providerId="ADAL" clId="{606CCC10-1473-4B0D-82D9-FA139FEB89A1}" dt="2021-03-15T10:08:11.322" v="47"/>
          <ac:grpSpMkLst>
            <pc:docMk/>
            <pc:sldMk cId="2620624428" sldId="344"/>
            <ac:grpSpMk id="4" creationId="{D147E97C-52FE-410E-97F8-51DCED1766EE}"/>
          </ac:grpSpMkLst>
        </pc:grpChg>
        <pc:picChg chg="add del mod">
          <ac:chgData name="Enrique" userId="cac46fe6-f2bd-4103-802d-af93b1429973" providerId="ADAL" clId="{606CCC10-1473-4B0D-82D9-FA139FEB89A1}" dt="2021-03-15T10:09:07.495" v="53"/>
          <ac:picMkLst>
            <pc:docMk/>
            <pc:sldMk cId="2620624428" sldId="344"/>
            <ac:picMk id="27" creationId="{5DDE07FB-4D28-4F55-9598-4E8A45EE3B35}"/>
          </ac:picMkLst>
        </pc:picChg>
        <pc:picChg chg="add del mod">
          <ac:chgData name="Enrique" userId="cac46fe6-f2bd-4103-802d-af93b1429973" providerId="ADAL" clId="{606CCC10-1473-4B0D-82D9-FA139FEB89A1}" dt="2021-03-15T10:09:07.495" v="53"/>
          <ac:picMkLst>
            <pc:docMk/>
            <pc:sldMk cId="2620624428" sldId="344"/>
            <ac:picMk id="31" creationId="{901F28E1-93B2-4BAA-BA2E-4CC1AC7D0B1F}"/>
          </ac:picMkLst>
        </pc:picChg>
        <pc:picChg chg="add del mod">
          <ac:chgData name="Enrique" userId="cac46fe6-f2bd-4103-802d-af93b1429973" providerId="ADAL" clId="{606CCC10-1473-4B0D-82D9-FA139FEB89A1}" dt="2021-03-15T10:09:07.495" v="53"/>
          <ac:picMkLst>
            <pc:docMk/>
            <pc:sldMk cId="2620624428" sldId="344"/>
            <ac:picMk id="32" creationId="{6CEF5AE2-FEF6-435F-8148-29DCDBDDA2C5}"/>
          </ac:picMkLst>
        </pc:picChg>
        <pc:picChg chg="add del mod">
          <ac:chgData name="Enrique" userId="cac46fe6-f2bd-4103-802d-af93b1429973" providerId="ADAL" clId="{606CCC10-1473-4B0D-82D9-FA139FEB89A1}" dt="2021-03-15T10:09:07.495" v="53"/>
          <ac:picMkLst>
            <pc:docMk/>
            <pc:sldMk cId="2620624428" sldId="344"/>
            <ac:picMk id="33" creationId="{8ECF70E3-057B-41BE-A164-E1507DC07312}"/>
          </ac:picMkLst>
        </pc:picChg>
        <pc:picChg chg="add del mod">
          <ac:chgData name="Enrique" userId="cac46fe6-f2bd-4103-802d-af93b1429973" providerId="ADAL" clId="{606CCC10-1473-4B0D-82D9-FA139FEB89A1}" dt="2021-03-15T10:09:07.495" v="53"/>
          <ac:picMkLst>
            <pc:docMk/>
            <pc:sldMk cId="2620624428" sldId="344"/>
            <ac:picMk id="34" creationId="{149B68A1-57C0-468D-92CC-C58391E331F6}"/>
          </ac:picMkLst>
        </pc:picChg>
        <pc:picChg chg="add del mod">
          <ac:chgData name="Enrique" userId="cac46fe6-f2bd-4103-802d-af93b1429973" providerId="ADAL" clId="{606CCC10-1473-4B0D-82D9-FA139FEB89A1}" dt="2021-03-15T10:09:07.495" v="53"/>
          <ac:picMkLst>
            <pc:docMk/>
            <pc:sldMk cId="2620624428" sldId="344"/>
            <ac:picMk id="35" creationId="{FE424955-BAC9-455D-AC4F-40AED54A4EF1}"/>
          </ac:picMkLst>
        </pc:picChg>
        <pc:picChg chg="add del mod">
          <ac:chgData name="Enrique" userId="cac46fe6-f2bd-4103-802d-af93b1429973" providerId="ADAL" clId="{606CCC10-1473-4B0D-82D9-FA139FEB89A1}" dt="2021-03-15T10:09:07.495" v="53"/>
          <ac:picMkLst>
            <pc:docMk/>
            <pc:sldMk cId="2620624428" sldId="344"/>
            <ac:picMk id="36" creationId="{DC1A2AF8-C696-4D42-913E-F7DAEA881A24}"/>
          </ac:picMkLst>
        </pc:picChg>
        <pc:picChg chg="add del mod">
          <ac:chgData name="Enrique" userId="cac46fe6-f2bd-4103-802d-af93b1429973" providerId="ADAL" clId="{606CCC10-1473-4B0D-82D9-FA139FEB89A1}" dt="2021-03-15T10:09:07.495" v="53"/>
          <ac:picMkLst>
            <pc:docMk/>
            <pc:sldMk cId="2620624428" sldId="344"/>
            <ac:picMk id="37" creationId="{2BD1DB24-E414-472F-ADDA-0DEAB6F4A378}"/>
          </ac:picMkLst>
        </pc:picChg>
        <pc:picChg chg="add mod">
          <ac:chgData name="Enrique" userId="cac46fe6-f2bd-4103-802d-af93b1429973" providerId="ADAL" clId="{606CCC10-1473-4B0D-82D9-FA139FEB89A1}" dt="2021-03-15T10:09:16.294" v="55" actId="1076"/>
          <ac:picMkLst>
            <pc:docMk/>
            <pc:sldMk cId="2620624428" sldId="344"/>
            <ac:picMk id="72" creationId="{8BE7C5F0-0321-4390-A240-32ED9B384D39}"/>
          </ac:picMkLst>
        </pc:picChg>
        <pc:picChg chg="add mod">
          <ac:chgData name="Enrique" userId="cac46fe6-f2bd-4103-802d-af93b1429973" providerId="ADAL" clId="{606CCC10-1473-4B0D-82D9-FA139FEB89A1}" dt="2021-03-15T10:09:16.294" v="55" actId="1076"/>
          <ac:picMkLst>
            <pc:docMk/>
            <pc:sldMk cId="2620624428" sldId="344"/>
            <ac:picMk id="76" creationId="{BF3E0A59-4348-497B-B6B5-1F25CAAE7E8E}"/>
          </ac:picMkLst>
        </pc:picChg>
        <pc:picChg chg="add mod">
          <ac:chgData name="Enrique" userId="cac46fe6-f2bd-4103-802d-af93b1429973" providerId="ADAL" clId="{606CCC10-1473-4B0D-82D9-FA139FEB89A1}" dt="2021-03-15T10:09:16.294" v="55" actId="1076"/>
          <ac:picMkLst>
            <pc:docMk/>
            <pc:sldMk cId="2620624428" sldId="344"/>
            <ac:picMk id="77" creationId="{F9F00FB3-195A-4204-A948-7D256E5D9845}"/>
          </ac:picMkLst>
        </pc:picChg>
        <pc:picChg chg="add mod">
          <ac:chgData name="Enrique" userId="cac46fe6-f2bd-4103-802d-af93b1429973" providerId="ADAL" clId="{606CCC10-1473-4B0D-82D9-FA139FEB89A1}" dt="2021-03-15T10:09:16.294" v="55" actId="1076"/>
          <ac:picMkLst>
            <pc:docMk/>
            <pc:sldMk cId="2620624428" sldId="344"/>
            <ac:picMk id="78" creationId="{B3253275-7BC8-4B06-AD9D-73D772163466}"/>
          </ac:picMkLst>
        </pc:picChg>
        <pc:picChg chg="add mod">
          <ac:chgData name="Enrique" userId="cac46fe6-f2bd-4103-802d-af93b1429973" providerId="ADAL" clId="{606CCC10-1473-4B0D-82D9-FA139FEB89A1}" dt="2021-03-15T10:09:16.294" v="55" actId="1076"/>
          <ac:picMkLst>
            <pc:docMk/>
            <pc:sldMk cId="2620624428" sldId="344"/>
            <ac:picMk id="79" creationId="{1E53BBF4-91D7-4D87-A8A6-FD09540A7827}"/>
          </ac:picMkLst>
        </pc:picChg>
        <pc:picChg chg="add mod">
          <ac:chgData name="Enrique" userId="cac46fe6-f2bd-4103-802d-af93b1429973" providerId="ADAL" clId="{606CCC10-1473-4B0D-82D9-FA139FEB89A1}" dt="2021-03-15T10:09:16.294" v="55" actId="1076"/>
          <ac:picMkLst>
            <pc:docMk/>
            <pc:sldMk cId="2620624428" sldId="344"/>
            <ac:picMk id="80" creationId="{DACA03DE-97ED-48E5-BCFA-67377549A492}"/>
          </ac:picMkLst>
        </pc:picChg>
        <pc:picChg chg="add mod">
          <ac:chgData name="Enrique" userId="cac46fe6-f2bd-4103-802d-af93b1429973" providerId="ADAL" clId="{606CCC10-1473-4B0D-82D9-FA139FEB89A1}" dt="2021-03-15T10:09:16.294" v="55" actId="1076"/>
          <ac:picMkLst>
            <pc:docMk/>
            <pc:sldMk cId="2620624428" sldId="344"/>
            <ac:picMk id="81" creationId="{F49CE481-846A-472F-B47C-3CEC80E6154F}"/>
          </ac:picMkLst>
        </pc:picChg>
        <pc:picChg chg="add mod">
          <ac:chgData name="Enrique" userId="cac46fe6-f2bd-4103-802d-af93b1429973" providerId="ADAL" clId="{606CCC10-1473-4B0D-82D9-FA139FEB89A1}" dt="2021-03-15T10:09:16.294" v="55" actId="1076"/>
          <ac:picMkLst>
            <pc:docMk/>
            <pc:sldMk cId="2620624428" sldId="344"/>
            <ac:picMk id="82" creationId="{14FE6D54-2B2B-4FF0-A36F-00E2273B75BD}"/>
          </ac:picMkLst>
        </pc:picChg>
        <pc:cxnChg chg="add del mod">
          <ac:chgData name="Enrique" userId="cac46fe6-f2bd-4103-802d-af93b1429973" providerId="ADAL" clId="{606CCC10-1473-4B0D-82D9-FA139FEB89A1}" dt="2021-03-15T10:09:07.495" v="53"/>
          <ac:cxnSpMkLst>
            <pc:docMk/>
            <pc:sldMk cId="2620624428" sldId="344"/>
            <ac:cxnSpMk id="17" creationId="{2DB2A4C3-84FA-4FCD-A7A2-7E020307F17A}"/>
          </ac:cxnSpMkLst>
        </pc:cxnChg>
        <pc:cxnChg chg="add del mod">
          <ac:chgData name="Enrique" userId="cac46fe6-f2bd-4103-802d-af93b1429973" providerId="ADAL" clId="{606CCC10-1473-4B0D-82D9-FA139FEB89A1}" dt="2021-03-15T10:09:07.495" v="53"/>
          <ac:cxnSpMkLst>
            <pc:docMk/>
            <pc:sldMk cId="2620624428" sldId="344"/>
            <ac:cxnSpMk id="20" creationId="{CE18A399-AE1C-4F36-AC70-02B6B84F2BA5}"/>
          </ac:cxnSpMkLst>
        </pc:cxnChg>
        <pc:cxnChg chg="add del mod">
          <ac:chgData name="Enrique" userId="cac46fe6-f2bd-4103-802d-af93b1429973" providerId="ADAL" clId="{606CCC10-1473-4B0D-82D9-FA139FEB89A1}" dt="2021-03-15T10:09:07.495" v="53"/>
          <ac:cxnSpMkLst>
            <pc:docMk/>
            <pc:sldMk cId="2620624428" sldId="344"/>
            <ac:cxnSpMk id="22" creationId="{8C588B89-93C6-4529-B10F-07282B453FD4}"/>
          </ac:cxnSpMkLst>
        </pc:cxnChg>
        <pc:cxnChg chg="add del mod">
          <ac:chgData name="Enrique" userId="cac46fe6-f2bd-4103-802d-af93b1429973" providerId="ADAL" clId="{606CCC10-1473-4B0D-82D9-FA139FEB89A1}" dt="2021-03-15T10:09:07.495" v="53"/>
          <ac:cxnSpMkLst>
            <pc:docMk/>
            <pc:sldMk cId="2620624428" sldId="344"/>
            <ac:cxnSpMk id="24" creationId="{811699A6-7FD9-441C-891E-2CE6059090FD}"/>
          </ac:cxnSpMkLst>
        </pc:cxnChg>
        <pc:cxnChg chg="add del mod">
          <ac:chgData name="Enrique" userId="cac46fe6-f2bd-4103-802d-af93b1429973" providerId="ADAL" clId="{606CCC10-1473-4B0D-82D9-FA139FEB89A1}" dt="2021-03-15T10:09:07.495" v="53"/>
          <ac:cxnSpMkLst>
            <pc:docMk/>
            <pc:sldMk cId="2620624428" sldId="344"/>
            <ac:cxnSpMk id="26" creationId="{AECFFE3B-4DAD-4F36-B085-52F7FD09CFD2}"/>
          </ac:cxnSpMkLst>
        </pc:cxnChg>
        <pc:cxnChg chg="add del mod">
          <ac:chgData name="Enrique" userId="cac46fe6-f2bd-4103-802d-af93b1429973" providerId="ADAL" clId="{606CCC10-1473-4B0D-82D9-FA139FEB89A1}" dt="2021-03-15T10:09:07.495" v="53"/>
          <ac:cxnSpMkLst>
            <pc:docMk/>
            <pc:sldMk cId="2620624428" sldId="344"/>
            <ac:cxnSpMk id="28" creationId="{3334805C-7CCA-4478-8685-A72821F90769}"/>
          </ac:cxnSpMkLst>
        </pc:cxnChg>
        <pc:cxnChg chg="add del mod">
          <ac:chgData name="Enrique" userId="cac46fe6-f2bd-4103-802d-af93b1429973" providerId="ADAL" clId="{606CCC10-1473-4B0D-82D9-FA139FEB89A1}" dt="2021-03-15T10:09:07.495" v="53"/>
          <ac:cxnSpMkLst>
            <pc:docMk/>
            <pc:sldMk cId="2620624428" sldId="344"/>
            <ac:cxnSpMk id="29" creationId="{C591B52B-43E6-41BB-9955-E27A7B8338E3}"/>
          </ac:cxnSpMkLst>
        </pc:cxnChg>
        <pc:cxnChg chg="add del mod">
          <ac:chgData name="Enrique" userId="cac46fe6-f2bd-4103-802d-af93b1429973" providerId="ADAL" clId="{606CCC10-1473-4B0D-82D9-FA139FEB89A1}" dt="2021-03-15T10:09:07.495" v="53"/>
          <ac:cxnSpMkLst>
            <pc:docMk/>
            <pc:sldMk cId="2620624428" sldId="344"/>
            <ac:cxnSpMk id="30" creationId="{546A265D-B11C-4D0B-9BEC-FC94FD06A6CB}"/>
          </ac:cxnSpMkLst>
        </pc:cxnChg>
        <pc:cxnChg chg="add del mod">
          <ac:chgData name="Enrique" userId="cac46fe6-f2bd-4103-802d-af93b1429973" providerId="ADAL" clId="{606CCC10-1473-4B0D-82D9-FA139FEB89A1}" dt="2021-03-15T10:09:07.495" v="53"/>
          <ac:cxnSpMkLst>
            <pc:docMk/>
            <pc:sldMk cId="2620624428" sldId="344"/>
            <ac:cxnSpMk id="38" creationId="{19E47BC9-8A59-458E-A5B2-64FD09FCEDA4}"/>
          </ac:cxnSpMkLst>
        </pc:cxnChg>
        <pc:cxnChg chg="add del mod">
          <ac:chgData name="Enrique" userId="cac46fe6-f2bd-4103-802d-af93b1429973" providerId="ADAL" clId="{606CCC10-1473-4B0D-82D9-FA139FEB89A1}" dt="2021-03-15T10:09:07.495" v="53"/>
          <ac:cxnSpMkLst>
            <pc:docMk/>
            <pc:sldMk cId="2620624428" sldId="344"/>
            <ac:cxnSpMk id="49" creationId="{99D9805D-11D9-4DC1-AF13-979838423AA7}"/>
          </ac:cxnSpMkLst>
        </pc:cxnChg>
        <pc:cxnChg chg="add del mod">
          <ac:chgData name="Enrique" userId="cac46fe6-f2bd-4103-802d-af93b1429973" providerId="ADAL" clId="{606CCC10-1473-4B0D-82D9-FA139FEB89A1}" dt="2021-03-15T10:09:07.495" v="53"/>
          <ac:cxnSpMkLst>
            <pc:docMk/>
            <pc:sldMk cId="2620624428" sldId="344"/>
            <ac:cxnSpMk id="50" creationId="{0081A41B-CF12-4C8B-9C20-9F592F810DCC}"/>
          </ac:cxnSpMkLst>
        </pc:cxnChg>
        <pc:cxnChg chg="add del mod">
          <ac:chgData name="Enrique" userId="cac46fe6-f2bd-4103-802d-af93b1429973" providerId="ADAL" clId="{606CCC10-1473-4B0D-82D9-FA139FEB89A1}" dt="2021-03-15T10:09:07.495" v="53"/>
          <ac:cxnSpMkLst>
            <pc:docMk/>
            <pc:sldMk cId="2620624428" sldId="344"/>
            <ac:cxnSpMk id="54" creationId="{31F83804-9D8C-4E70-9B78-724D6C425996}"/>
          </ac:cxnSpMkLst>
        </pc:cxnChg>
        <pc:cxnChg chg="add del mod">
          <ac:chgData name="Enrique" userId="cac46fe6-f2bd-4103-802d-af93b1429973" providerId="ADAL" clId="{606CCC10-1473-4B0D-82D9-FA139FEB89A1}" dt="2021-03-15T10:09:07.495" v="53"/>
          <ac:cxnSpMkLst>
            <pc:docMk/>
            <pc:sldMk cId="2620624428" sldId="344"/>
            <ac:cxnSpMk id="55" creationId="{CEE23810-BFFD-4B80-A7CE-0CACB9B6B527}"/>
          </ac:cxnSpMkLst>
        </pc:cxnChg>
        <pc:cxnChg chg="add del mod">
          <ac:chgData name="Enrique" userId="cac46fe6-f2bd-4103-802d-af93b1429973" providerId="ADAL" clId="{606CCC10-1473-4B0D-82D9-FA139FEB89A1}" dt="2021-03-15T10:09:07.495" v="53"/>
          <ac:cxnSpMkLst>
            <pc:docMk/>
            <pc:sldMk cId="2620624428" sldId="344"/>
            <ac:cxnSpMk id="59" creationId="{5F848EA7-7E71-43BA-A472-D829CC51D9F4}"/>
          </ac:cxnSpMkLst>
        </pc:cxnChg>
        <pc:cxnChg chg="add mod">
          <ac:chgData name="Enrique" userId="cac46fe6-f2bd-4103-802d-af93b1429973" providerId="ADAL" clId="{606CCC10-1473-4B0D-82D9-FA139FEB89A1}" dt="2021-03-15T10:09:16.294" v="55" actId="1076"/>
          <ac:cxnSpMkLst>
            <pc:docMk/>
            <pc:sldMk cId="2620624428" sldId="344"/>
            <ac:cxnSpMk id="62" creationId="{8AA0DDDC-FD65-4A0B-AFCB-762D41431C46}"/>
          </ac:cxnSpMkLst>
        </pc:cxnChg>
        <pc:cxnChg chg="add mod">
          <ac:chgData name="Enrique" userId="cac46fe6-f2bd-4103-802d-af93b1429973" providerId="ADAL" clId="{606CCC10-1473-4B0D-82D9-FA139FEB89A1}" dt="2021-03-15T10:09:16.294" v="55" actId="1076"/>
          <ac:cxnSpMkLst>
            <pc:docMk/>
            <pc:sldMk cId="2620624428" sldId="344"/>
            <ac:cxnSpMk id="65" creationId="{816EAB07-A2A1-4E5A-823C-D6808A69535B}"/>
          </ac:cxnSpMkLst>
        </pc:cxnChg>
        <pc:cxnChg chg="add mod">
          <ac:chgData name="Enrique" userId="cac46fe6-f2bd-4103-802d-af93b1429973" providerId="ADAL" clId="{606CCC10-1473-4B0D-82D9-FA139FEB89A1}" dt="2021-03-15T10:09:16.294" v="55" actId="1076"/>
          <ac:cxnSpMkLst>
            <pc:docMk/>
            <pc:sldMk cId="2620624428" sldId="344"/>
            <ac:cxnSpMk id="67" creationId="{B2FAC7AB-DA68-4D1C-AE99-22173F701509}"/>
          </ac:cxnSpMkLst>
        </pc:cxnChg>
        <pc:cxnChg chg="add mod">
          <ac:chgData name="Enrique" userId="cac46fe6-f2bd-4103-802d-af93b1429973" providerId="ADAL" clId="{606CCC10-1473-4B0D-82D9-FA139FEB89A1}" dt="2021-03-15T10:09:16.294" v="55" actId="1076"/>
          <ac:cxnSpMkLst>
            <pc:docMk/>
            <pc:sldMk cId="2620624428" sldId="344"/>
            <ac:cxnSpMk id="69" creationId="{A36557FF-EF04-4EAA-88C1-880B859FB878}"/>
          </ac:cxnSpMkLst>
        </pc:cxnChg>
        <pc:cxnChg chg="add mod">
          <ac:chgData name="Enrique" userId="cac46fe6-f2bd-4103-802d-af93b1429973" providerId="ADAL" clId="{606CCC10-1473-4B0D-82D9-FA139FEB89A1}" dt="2021-03-15T10:09:16.294" v="55" actId="1076"/>
          <ac:cxnSpMkLst>
            <pc:docMk/>
            <pc:sldMk cId="2620624428" sldId="344"/>
            <ac:cxnSpMk id="71" creationId="{FA12924D-4DEA-4EF6-9624-2730078A207E}"/>
          </ac:cxnSpMkLst>
        </pc:cxnChg>
        <pc:cxnChg chg="add mod">
          <ac:chgData name="Enrique" userId="cac46fe6-f2bd-4103-802d-af93b1429973" providerId="ADAL" clId="{606CCC10-1473-4B0D-82D9-FA139FEB89A1}" dt="2021-03-15T10:09:16.294" v="55" actId="1076"/>
          <ac:cxnSpMkLst>
            <pc:docMk/>
            <pc:sldMk cId="2620624428" sldId="344"/>
            <ac:cxnSpMk id="73" creationId="{FCB6BFBC-5D24-46C4-A48C-487767261C0E}"/>
          </ac:cxnSpMkLst>
        </pc:cxnChg>
        <pc:cxnChg chg="add mod">
          <ac:chgData name="Enrique" userId="cac46fe6-f2bd-4103-802d-af93b1429973" providerId="ADAL" clId="{606CCC10-1473-4B0D-82D9-FA139FEB89A1}" dt="2021-03-15T10:09:16.294" v="55" actId="1076"/>
          <ac:cxnSpMkLst>
            <pc:docMk/>
            <pc:sldMk cId="2620624428" sldId="344"/>
            <ac:cxnSpMk id="74" creationId="{DB87D5B4-3C86-4E51-BEA1-0E3D5EBA02FB}"/>
          </ac:cxnSpMkLst>
        </pc:cxnChg>
        <pc:cxnChg chg="add mod">
          <ac:chgData name="Enrique" userId="cac46fe6-f2bd-4103-802d-af93b1429973" providerId="ADAL" clId="{606CCC10-1473-4B0D-82D9-FA139FEB89A1}" dt="2021-03-15T10:09:16.294" v="55" actId="1076"/>
          <ac:cxnSpMkLst>
            <pc:docMk/>
            <pc:sldMk cId="2620624428" sldId="344"/>
            <ac:cxnSpMk id="75" creationId="{E60852FF-9A7F-4ACB-8670-69FA713068BC}"/>
          </ac:cxnSpMkLst>
        </pc:cxnChg>
        <pc:cxnChg chg="add mod">
          <ac:chgData name="Enrique" userId="cac46fe6-f2bd-4103-802d-af93b1429973" providerId="ADAL" clId="{606CCC10-1473-4B0D-82D9-FA139FEB89A1}" dt="2021-03-15T10:09:16.294" v="55" actId="1076"/>
          <ac:cxnSpMkLst>
            <pc:docMk/>
            <pc:sldMk cId="2620624428" sldId="344"/>
            <ac:cxnSpMk id="83" creationId="{D5FFF5B9-C6E6-4325-9513-02AD26DB18E8}"/>
          </ac:cxnSpMkLst>
        </pc:cxnChg>
        <pc:cxnChg chg="add mod">
          <ac:chgData name="Enrique" userId="cac46fe6-f2bd-4103-802d-af93b1429973" providerId="ADAL" clId="{606CCC10-1473-4B0D-82D9-FA139FEB89A1}" dt="2021-03-15T10:09:16.294" v="55" actId="1076"/>
          <ac:cxnSpMkLst>
            <pc:docMk/>
            <pc:sldMk cId="2620624428" sldId="344"/>
            <ac:cxnSpMk id="94" creationId="{A9CE37E0-FFC2-4CEC-873C-3D1BFE09220E}"/>
          </ac:cxnSpMkLst>
        </pc:cxnChg>
        <pc:cxnChg chg="add mod">
          <ac:chgData name="Enrique" userId="cac46fe6-f2bd-4103-802d-af93b1429973" providerId="ADAL" clId="{606CCC10-1473-4B0D-82D9-FA139FEB89A1}" dt="2021-03-15T10:09:16.294" v="55" actId="1076"/>
          <ac:cxnSpMkLst>
            <pc:docMk/>
            <pc:sldMk cId="2620624428" sldId="344"/>
            <ac:cxnSpMk id="95" creationId="{D784ACF3-1D9A-425F-B9E9-4CE2ED454DCC}"/>
          </ac:cxnSpMkLst>
        </pc:cxnChg>
        <pc:cxnChg chg="add mod">
          <ac:chgData name="Enrique" userId="cac46fe6-f2bd-4103-802d-af93b1429973" providerId="ADAL" clId="{606CCC10-1473-4B0D-82D9-FA139FEB89A1}" dt="2021-03-15T10:09:16.294" v="55" actId="1076"/>
          <ac:cxnSpMkLst>
            <pc:docMk/>
            <pc:sldMk cId="2620624428" sldId="344"/>
            <ac:cxnSpMk id="99" creationId="{9F7A2857-8F5F-43D4-8251-FA52B039D667}"/>
          </ac:cxnSpMkLst>
        </pc:cxnChg>
        <pc:cxnChg chg="add mod">
          <ac:chgData name="Enrique" userId="cac46fe6-f2bd-4103-802d-af93b1429973" providerId="ADAL" clId="{606CCC10-1473-4B0D-82D9-FA139FEB89A1}" dt="2021-03-15T10:09:16.294" v="55" actId="1076"/>
          <ac:cxnSpMkLst>
            <pc:docMk/>
            <pc:sldMk cId="2620624428" sldId="344"/>
            <ac:cxnSpMk id="100" creationId="{B90854A1-3595-42A5-97AD-B372AEC886FB}"/>
          </ac:cxnSpMkLst>
        </pc:cxnChg>
        <pc:cxnChg chg="add mod">
          <ac:chgData name="Enrique" userId="cac46fe6-f2bd-4103-802d-af93b1429973" providerId="ADAL" clId="{606CCC10-1473-4B0D-82D9-FA139FEB89A1}" dt="2021-03-15T10:09:16.294" v="55" actId="1076"/>
          <ac:cxnSpMkLst>
            <pc:docMk/>
            <pc:sldMk cId="2620624428" sldId="344"/>
            <ac:cxnSpMk id="104" creationId="{F02860BB-ED20-49E3-8085-33BF579D2FF2}"/>
          </ac:cxnSpMkLst>
        </pc:cxnChg>
      </pc:sldChg>
      <pc:sldChg chg="addSp modSp mod">
        <pc:chgData name="Enrique" userId="cac46fe6-f2bd-4103-802d-af93b1429973" providerId="ADAL" clId="{606CCC10-1473-4B0D-82D9-FA139FEB89A1}" dt="2021-03-15T10:10:04.410" v="61" actId="1076"/>
        <pc:sldMkLst>
          <pc:docMk/>
          <pc:sldMk cId="1907751505" sldId="345"/>
        </pc:sldMkLst>
        <pc:spChg chg="mod">
          <ac:chgData name="Enrique" userId="cac46fe6-f2bd-4103-802d-af93b1429973" providerId="ADAL" clId="{606CCC10-1473-4B0D-82D9-FA139FEB89A1}" dt="2021-03-15T10:09:44.897" v="57"/>
          <ac:spMkLst>
            <pc:docMk/>
            <pc:sldMk cId="1907751505" sldId="345"/>
            <ac:spMk id="2" creationId="{DA93C4BE-5E27-46F9-B4B5-B31A61970ECC}"/>
          </ac:spMkLst>
        </pc:spChg>
        <pc:spChg chg="mod">
          <ac:chgData name="Enrique" userId="cac46fe6-f2bd-4103-802d-af93b1429973" providerId="ADAL" clId="{606CCC10-1473-4B0D-82D9-FA139FEB89A1}" dt="2021-03-15T10:08:21.178" v="48"/>
          <ac:spMkLst>
            <pc:docMk/>
            <pc:sldMk cId="1907751505" sldId="345"/>
            <ac:spMk id="5" creationId="{776B4AFA-DB71-4DC4-832E-4FDB3ABA6A7D}"/>
          </ac:spMkLst>
        </pc:spChg>
        <pc:spChg chg="mod">
          <ac:chgData name="Enrique" userId="cac46fe6-f2bd-4103-802d-af93b1429973" providerId="ADAL" clId="{606CCC10-1473-4B0D-82D9-FA139FEB89A1}" dt="2021-03-15T10:08:21.178" v="48"/>
          <ac:spMkLst>
            <pc:docMk/>
            <pc:sldMk cId="1907751505" sldId="345"/>
            <ac:spMk id="6" creationId="{277061F6-E574-4771-BF6D-E56712FB726C}"/>
          </ac:spMkLst>
        </pc:spChg>
        <pc:spChg chg="mod">
          <ac:chgData name="Enrique" userId="cac46fe6-f2bd-4103-802d-af93b1429973" providerId="ADAL" clId="{606CCC10-1473-4B0D-82D9-FA139FEB89A1}" dt="2021-03-15T10:08:21.178" v="48"/>
          <ac:spMkLst>
            <pc:docMk/>
            <pc:sldMk cId="1907751505" sldId="345"/>
            <ac:spMk id="7" creationId="{3663E4DD-0E0F-4DF9-8F45-944457EB9CA5}"/>
          </ac:spMkLst>
        </pc:spChg>
        <pc:spChg chg="add mod">
          <ac:chgData name="Enrique" userId="cac46fe6-f2bd-4103-802d-af93b1429973" providerId="ADAL" clId="{606CCC10-1473-4B0D-82D9-FA139FEB89A1}" dt="2021-03-15T10:08:21.178" v="48"/>
          <ac:spMkLst>
            <pc:docMk/>
            <pc:sldMk cId="1907751505" sldId="345"/>
            <ac:spMk id="8" creationId="{93F5F592-3115-47E6-812D-8F33D5D51992}"/>
          </ac:spMkLst>
        </pc:spChg>
        <pc:spChg chg="add mod">
          <ac:chgData name="Enrique" userId="cac46fe6-f2bd-4103-802d-af93b1429973" providerId="ADAL" clId="{606CCC10-1473-4B0D-82D9-FA139FEB89A1}" dt="2021-03-15T10:08:21.178" v="48"/>
          <ac:spMkLst>
            <pc:docMk/>
            <pc:sldMk cId="1907751505" sldId="345"/>
            <ac:spMk id="9" creationId="{D3E6C01D-32E7-4FDC-9907-027675A1B208}"/>
          </ac:spMkLst>
        </pc:spChg>
        <pc:spChg chg="add mod">
          <ac:chgData name="Enrique" userId="cac46fe6-f2bd-4103-802d-af93b1429973" providerId="ADAL" clId="{606CCC10-1473-4B0D-82D9-FA139FEB89A1}" dt="2021-03-15T10:08:21.178" v="48"/>
          <ac:spMkLst>
            <pc:docMk/>
            <pc:sldMk cId="1907751505" sldId="345"/>
            <ac:spMk id="10" creationId="{CCC7F6B4-C441-4C9A-AD46-6D7238EF551A}"/>
          </ac:spMkLst>
        </pc:spChg>
        <pc:spChg chg="add mod">
          <ac:chgData name="Enrique" userId="cac46fe6-f2bd-4103-802d-af93b1429973" providerId="ADAL" clId="{606CCC10-1473-4B0D-82D9-FA139FEB89A1}" dt="2021-03-15T10:08:21.178" v="48"/>
          <ac:spMkLst>
            <pc:docMk/>
            <pc:sldMk cId="1907751505" sldId="345"/>
            <ac:spMk id="11" creationId="{5A25FB70-EF2A-424B-8669-429699F35204}"/>
          </ac:spMkLst>
        </pc:spChg>
        <pc:spChg chg="add mod">
          <ac:chgData name="Enrique" userId="cac46fe6-f2bd-4103-802d-af93b1429973" providerId="ADAL" clId="{606CCC10-1473-4B0D-82D9-FA139FEB89A1}" dt="2021-03-15T10:08:21.178" v="48"/>
          <ac:spMkLst>
            <pc:docMk/>
            <pc:sldMk cId="1907751505" sldId="345"/>
            <ac:spMk id="12" creationId="{2B6EBCD8-1F6E-4D9A-A88B-93D95CB50DB9}"/>
          </ac:spMkLst>
        </pc:spChg>
        <pc:spChg chg="add mod">
          <ac:chgData name="Enrique" userId="cac46fe6-f2bd-4103-802d-af93b1429973" providerId="ADAL" clId="{606CCC10-1473-4B0D-82D9-FA139FEB89A1}" dt="2021-03-15T10:08:21.178" v="48"/>
          <ac:spMkLst>
            <pc:docMk/>
            <pc:sldMk cId="1907751505" sldId="345"/>
            <ac:spMk id="13" creationId="{C2A7E27C-5AFD-4D24-9531-06806879FEA6}"/>
          </ac:spMkLst>
        </pc:spChg>
        <pc:spChg chg="add mod">
          <ac:chgData name="Enrique" userId="cac46fe6-f2bd-4103-802d-af93b1429973" providerId="ADAL" clId="{606CCC10-1473-4B0D-82D9-FA139FEB89A1}" dt="2021-03-15T10:08:21.178" v="48"/>
          <ac:spMkLst>
            <pc:docMk/>
            <pc:sldMk cId="1907751505" sldId="345"/>
            <ac:spMk id="14" creationId="{CD8C282C-C8EE-4739-B343-899557FA6A47}"/>
          </ac:spMkLst>
        </pc:spChg>
        <pc:spChg chg="add mod">
          <ac:chgData name="Enrique" userId="cac46fe6-f2bd-4103-802d-af93b1429973" providerId="ADAL" clId="{606CCC10-1473-4B0D-82D9-FA139FEB89A1}" dt="2021-03-15T10:10:04.410" v="61" actId="1076"/>
          <ac:spMkLst>
            <pc:docMk/>
            <pc:sldMk cId="1907751505" sldId="345"/>
            <ac:spMk id="15" creationId="{BD798D6A-A5AF-4FB9-B159-7AD87138B978}"/>
          </ac:spMkLst>
        </pc:spChg>
        <pc:spChg chg="add mod">
          <ac:chgData name="Enrique" userId="cac46fe6-f2bd-4103-802d-af93b1429973" providerId="ADAL" clId="{606CCC10-1473-4B0D-82D9-FA139FEB89A1}" dt="2021-03-15T10:09:58.689" v="59" actId="1076"/>
          <ac:spMkLst>
            <pc:docMk/>
            <pc:sldMk cId="1907751505" sldId="345"/>
            <ac:spMk id="16" creationId="{08772F88-26CD-4031-9BB2-56E52271C0DC}"/>
          </ac:spMkLst>
        </pc:spChg>
        <pc:spChg chg="add mod">
          <ac:chgData name="Enrique" userId="cac46fe6-f2bd-4103-802d-af93b1429973" providerId="ADAL" clId="{606CCC10-1473-4B0D-82D9-FA139FEB89A1}" dt="2021-03-15T10:09:58.689" v="59" actId="1076"/>
          <ac:spMkLst>
            <pc:docMk/>
            <pc:sldMk cId="1907751505" sldId="345"/>
            <ac:spMk id="17" creationId="{A5AC76D5-7109-4BD0-8D50-129FAA4BCF3F}"/>
          </ac:spMkLst>
        </pc:spChg>
        <pc:spChg chg="add mod">
          <ac:chgData name="Enrique" userId="cac46fe6-f2bd-4103-802d-af93b1429973" providerId="ADAL" clId="{606CCC10-1473-4B0D-82D9-FA139FEB89A1}" dt="2021-03-15T10:09:58.689" v="59" actId="1076"/>
          <ac:spMkLst>
            <pc:docMk/>
            <pc:sldMk cId="1907751505" sldId="345"/>
            <ac:spMk id="18" creationId="{EE48CE22-D7CF-40EC-ADAB-BB31A2E331FF}"/>
          </ac:spMkLst>
        </pc:spChg>
        <pc:spChg chg="add mod">
          <ac:chgData name="Enrique" userId="cac46fe6-f2bd-4103-802d-af93b1429973" providerId="ADAL" clId="{606CCC10-1473-4B0D-82D9-FA139FEB89A1}" dt="2021-03-15T10:09:58.689" v="59" actId="1076"/>
          <ac:spMkLst>
            <pc:docMk/>
            <pc:sldMk cId="1907751505" sldId="345"/>
            <ac:spMk id="19" creationId="{25B0F891-6E40-4D07-B235-BA2F64071067}"/>
          </ac:spMkLst>
        </pc:spChg>
        <pc:spChg chg="add mod">
          <ac:chgData name="Enrique" userId="cac46fe6-f2bd-4103-802d-af93b1429973" providerId="ADAL" clId="{606CCC10-1473-4B0D-82D9-FA139FEB89A1}" dt="2021-03-15T10:09:58.689" v="59" actId="1076"/>
          <ac:spMkLst>
            <pc:docMk/>
            <pc:sldMk cId="1907751505" sldId="345"/>
            <ac:spMk id="20" creationId="{C2EBBEEF-AF2C-48D1-958B-73E1D820D1C2}"/>
          </ac:spMkLst>
        </pc:spChg>
        <pc:spChg chg="add mod">
          <ac:chgData name="Enrique" userId="cac46fe6-f2bd-4103-802d-af93b1429973" providerId="ADAL" clId="{606CCC10-1473-4B0D-82D9-FA139FEB89A1}" dt="2021-03-15T10:09:58.689" v="59" actId="1076"/>
          <ac:spMkLst>
            <pc:docMk/>
            <pc:sldMk cId="1907751505" sldId="345"/>
            <ac:spMk id="21" creationId="{67EA1A37-97B2-4C26-874C-A7D003DA2DAE}"/>
          </ac:spMkLst>
        </pc:spChg>
        <pc:spChg chg="add mod">
          <ac:chgData name="Enrique" userId="cac46fe6-f2bd-4103-802d-af93b1429973" providerId="ADAL" clId="{606CCC10-1473-4B0D-82D9-FA139FEB89A1}" dt="2021-03-15T10:09:58.689" v="59" actId="1076"/>
          <ac:spMkLst>
            <pc:docMk/>
            <pc:sldMk cId="1907751505" sldId="345"/>
            <ac:spMk id="22" creationId="{2D083312-7255-4298-93DB-2ED23C42FA78}"/>
          </ac:spMkLst>
        </pc:spChg>
        <pc:spChg chg="add mod">
          <ac:chgData name="Enrique" userId="cac46fe6-f2bd-4103-802d-af93b1429973" providerId="ADAL" clId="{606CCC10-1473-4B0D-82D9-FA139FEB89A1}" dt="2021-03-15T10:09:58.689" v="59" actId="1076"/>
          <ac:spMkLst>
            <pc:docMk/>
            <pc:sldMk cId="1907751505" sldId="345"/>
            <ac:spMk id="25" creationId="{94BED682-2E91-4B91-BD37-F05BF18E19A1}"/>
          </ac:spMkLst>
        </pc:spChg>
        <pc:spChg chg="add mod">
          <ac:chgData name="Enrique" userId="cac46fe6-f2bd-4103-802d-af93b1429973" providerId="ADAL" clId="{606CCC10-1473-4B0D-82D9-FA139FEB89A1}" dt="2021-03-15T10:09:58.689" v="59" actId="1076"/>
          <ac:spMkLst>
            <pc:docMk/>
            <pc:sldMk cId="1907751505" sldId="345"/>
            <ac:spMk id="26" creationId="{7EA7EAAE-BC33-4D5D-AB3B-A104D88D5356}"/>
          </ac:spMkLst>
        </pc:spChg>
        <pc:spChg chg="add mod">
          <ac:chgData name="Enrique" userId="cac46fe6-f2bd-4103-802d-af93b1429973" providerId="ADAL" clId="{606CCC10-1473-4B0D-82D9-FA139FEB89A1}" dt="2021-03-15T10:09:58.689" v="59" actId="1076"/>
          <ac:spMkLst>
            <pc:docMk/>
            <pc:sldMk cId="1907751505" sldId="345"/>
            <ac:spMk id="30" creationId="{80BCCFB3-E7B1-44D3-ABE0-6863FF6B3F5B}"/>
          </ac:spMkLst>
        </pc:spChg>
        <pc:spChg chg="add mod">
          <ac:chgData name="Enrique" userId="cac46fe6-f2bd-4103-802d-af93b1429973" providerId="ADAL" clId="{606CCC10-1473-4B0D-82D9-FA139FEB89A1}" dt="2021-03-15T10:09:58.689" v="59" actId="1076"/>
          <ac:spMkLst>
            <pc:docMk/>
            <pc:sldMk cId="1907751505" sldId="345"/>
            <ac:spMk id="31" creationId="{662FAFDD-5D96-43E1-8DA6-3933CE833F47}"/>
          </ac:spMkLst>
        </pc:spChg>
        <pc:spChg chg="add mod">
          <ac:chgData name="Enrique" userId="cac46fe6-f2bd-4103-802d-af93b1429973" providerId="ADAL" clId="{606CCC10-1473-4B0D-82D9-FA139FEB89A1}" dt="2021-03-15T10:09:58.689" v="59" actId="1076"/>
          <ac:spMkLst>
            <pc:docMk/>
            <pc:sldMk cId="1907751505" sldId="345"/>
            <ac:spMk id="34" creationId="{0E4D0C2F-4337-48DF-A2C0-3D41A8FF9E8C}"/>
          </ac:spMkLst>
        </pc:spChg>
        <pc:spChg chg="add mod">
          <ac:chgData name="Enrique" userId="cac46fe6-f2bd-4103-802d-af93b1429973" providerId="ADAL" clId="{606CCC10-1473-4B0D-82D9-FA139FEB89A1}" dt="2021-03-15T10:09:58.689" v="59" actId="1076"/>
          <ac:spMkLst>
            <pc:docMk/>
            <pc:sldMk cId="1907751505" sldId="345"/>
            <ac:spMk id="35" creationId="{32BB02FF-74B0-4962-AA73-35A828EC369B}"/>
          </ac:spMkLst>
        </pc:spChg>
        <pc:spChg chg="add mod">
          <ac:chgData name="Enrique" userId="cac46fe6-f2bd-4103-802d-af93b1429973" providerId="ADAL" clId="{606CCC10-1473-4B0D-82D9-FA139FEB89A1}" dt="2021-03-15T10:09:58.689" v="59" actId="1076"/>
          <ac:spMkLst>
            <pc:docMk/>
            <pc:sldMk cId="1907751505" sldId="345"/>
            <ac:spMk id="37" creationId="{AE51417B-8E8B-47EE-AEA5-C2630A14A10D}"/>
          </ac:spMkLst>
        </pc:spChg>
        <pc:spChg chg="add mod">
          <ac:chgData name="Enrique" userId="cac46fe6-f2bd-4103-802d-af93b1429973" providerId="ADAL" clId="{606CCC10-1473-4B0D-82D9-FA139FEB89A1}" dt="2021-03-15T10:09:58.689" v="59" actId="1076"/>
          <ac:spMkLst>
            <pc:docMk/>
            <pc:sldMk cId="1907751505" sldId="345"/>
            <ac:spMk id="38" creationId="{08624531-AAB8-4E24-9C00-DD15FF26E884}"/>
          </ac:spMkLst>
        </pc:spChg>
        <pc:spChg chg="add mod">
          <ac:chgData name="Enrique" userId="cac46fe6-f2bd-4103-802d-af93b1429973" providerId="ADAL" clId="{606CCC10-1473-4B0D-82D9-FA139FEB89A1}" dt="2021-03-15T10:09:58.689" v="59" actId="1076"/>
          <ac:spMkLst>
            <pc:docMk/>
            <pc:sldMk cId="1907751505" sldId="345"/>
            <ac:spMk id="39" creationId="{6C7CD059-5FE4-4FF0-A165-60E2F8C77D0A}"/>
          </ac:spMkLst>
        </pc:spChg>
        <pc:spChg chg="add mod">
          <ac:chgData name="Enrique" userId="cac46fe6-f2bd-4103-802d-af93b1429973" providerId="ADAL" clId="{606CCC10-1473-4B0D-82D9-FA139FEB89A1}" dt="2021-03-15T10:09:58.689" v="59" actId="1076"/>
          <ac:spMkLst>
            <pc:docMk/>
            <pc:sldMk cId="1907751505" sldId="345"/>
            <ac:spMk id="40" creationId="{D9A4C4BB-41D6-435D-872A-F34CD1DE5AC7}"/>
          </ac:spMkLst>
        </pc:spChg>
        <pc:spChg chg="add mod">
          <ac:chgData name="Enrique" userId="cac46fe6-f2bd-4103-802d-af93b1429973" providerId="ADAL" clId="{606CCC10-1473-4B0D-82D9-FA139FEB89A1}" dt="2021-03-15T10:09:58.689" v="59" actId="1076"/>
          <ac:spMkLst>
            <pc:docMk/>
            <pc:sldMk cId="1907751505" sldId="345"/>
            <ac:spMk id="41" creationId="{BDE1BABA-7443-4C47-8322-530989B127C4}"/>
          </ac:spMkLst>
        </pc:spChg>
        <pc:spChg chg="add mod">
          <ac:chgData name="Enrique" userId="cac46fe6-f2bd-4103-802d-af93b1429973" providerId="ADAL" clId="{606CCC10-1473-4B0D-82D9-FA139FEB89A1}" dt="2021-03-15T10:09:58.689" v="59" actId="1076"/>
          <ac:spMkLst>
            <pc:docMk/>
            <pc:sldMk cId="1907751505" sldId="345"/>
            <ac:spMk id="42" creationId="{AF83FC8F-9A5F-474D-AD31-0757DC94AA83}"/>
          </ac:spMkLst>
        </pc:spChg>
        <pc:spChg chg="add mod">
          <ac:chgData name="Enrique" userId="cac46fe6-f2bd-4103-802d-af93b1429973" providerId="ADAL" clId="{606CCC10-1473-4B0D-82D9-FA139FEB89A1}" dt="2021-03-15T10:09:58.689" v="59" actId="1076"/>
          <ac:spMkLst>
            <pc:docMk/>
            <pc:sldMk cId="1907751505" sldId="345"/>
            <ac:spMk id="46" creationId="{63A29BBC-3DAD-4A53-AA04-8D26DFA6AAA3}"/>
          </ac:spMkLst>
        </pc:spChg>
        <pc:spChg chg="add mod">
          <ac:chgData name="Enrique" userId="cac46fe6-f2bd-4103-802d-af93b1429973" providerId="ADAL" clId="{606CCC10-1473-4B0D-82D9-FA139FEB89A1}" dt="2021-03-15T10:09:58.689" v="59" actId="1076"/>
          <ac:spMkLst>
            <pc:docMk/>
            <pc:sldMk cId="1907751505" sldId="345"/>
            <ac:spMk id="47" creationId="{79639170-6267-49FA-90B7-6CF5A72D2036}"/>
          </ac:spMkLst>
        </pc:spChg>
        <pc:spChg chg="add mod">
          <ac:chgData name="Enrique" userId="cac46fe6-f2bd-4103-802d-af93b1429973" providerId="ADAL" clId="{606CCC10-1473-4B0D-82D9-FA139FEB89A1}" dt="2021-03-15T10:09:58.689" v="59" actId="1076"/>
          <ac:spMkLst>
            <pc:docMk/>
            <pc:sldMk cId="1907751505" sldId="345"/>
            <ac:spMk id="51" creationId="{FC199D11-1FF5-4D34-B2DA-6896A6E5121F}"/>
          </ac:spMkLst>
        </pc:spChg>
        <pc:spChg chg="add mod">
          <ac:chgData name="Enrique" userId="cac46fe6-f2bd-4103-802d-af93b1429973" providerId="ADAL" clId="{606CCC10-1473-4B0D-82D9-FA139FEB89A1}" dt="2021-03-15T10:09:58.689" v="59" actId="1076"/>
          <ac:spMkLst>
            <pc:docMk/>
            <pc:sldMk cId="1907751505" sldId="345"/>
            <ac:spMk id="52" creationId="{F0BB68CB-B0B5-40C9-94B7-F3BFEA019DA6}"/>
          </ac:spMkLst>
        </pc:spChg>
        <pc:spChg chg="add mod">
          <ac:chgData name="Enrique" userId="cac46fe6-f2bd-4103-802d-af93b1429973" providerId="ADAL" clId="{606CCC10-1473-4B0D-82D9-FA139FEB89A1}" dt="2021-03-15T10:09:58.689" v="59" actId="1076"/>
          <ac:spMkLst>
            <pc:docMk/>
            <pc:sldMk cId="1907751505" sldId="345"/>
            <ac:spMk id="59" creationId="{10EAEE1D-E0AE-475E-9E3F-02B4F180AC90}"/>
          </ac:spMkLst>
        </pc:spChg>
        <pc:spChg chg="add mod">
          <ac:chgData name="Enrique" userId="cac46fe6-f2bd-4103-802d-af93b1429973" providerId="ADAL" clId="{606CCC10-1473-4B0D-82D9-FA139FEB89A1}" dt="2021-03-15T10:09:58.689" v="59" actId="1076"/>
          <ac:spMkLst>
            <pc:docMk/>
            <pc:sldMk cId="1907751505" sldId="345"/>
            <ac:spMk id="61" creationId="{8BB5F7F6-9C50-4A56-BB56-F47749332C9F}"/>
          </ac:spMkLst>
        </pc:spChg>
        <pc:grpChg chg="add mod">
          <ac:chgData name="Enrique" userId="cac46fe6-f2bd-4103-802d-af93b1429973" providerId="ADAL" clId="{606CCC10-1473-4B0D-82D9-FA139FEB89A1}" dt="2021-03-15T10:08:21.178" v="48"/>
          <ac:grpSpMkLst>
            <pc:docMk/>
            <pc:sldMk cId="1907751505" sldId="345"/>
            <ac:grpSpMk id="4" creationId="{BF61F0D4-54D6-4246-AC3B-9B8067525C3F}"/>
          </ac:grpSpMkLst>
        </pc:grpChg>
        <pc:picChg chg="add mod">
          <ac:chgData name="Enrique" userId="cac46fe6-f2bd-4103-802d-af93b1429973" providerId="ADAL" clId="{606CCC10-1473-4B0D-82D9-FA139FEB89A1}" dt="2021-03-15T10:09:58.689" v="59" actId="1076"/>
          <ac:picMkLst>
            <pc:docMk/>
            <pc:sldMk cId="1907751505" sldId="345"/>
            <ac:picMk id="23" creationId="{B9B4E9E4-A50A-4A7C-B249-F89873F4440D}"/>
          </ac:picMkLst>
        </pc:picChg>
        <pc:picChg chg="add mod">
          <ac:chgData name="Enrique" userId="cac46fe6-f2bd-4103-802d-af93b1429973" providerId="ADAL" clId="{606CCC10-1473-4B0D-82D9-FA139FEB89A1}" dt="2021-03-15T10:09:58.689" v="59" actId="1076"/>
          <ac:picMkLst>
            <pc:docMk/>
            <pc:sldMk cId="1907751505" sldId="345"/>
            <ac:picMk id="24" creationId="{BB0C9626-060A-4CBE-BF9F-3BF562C183D8}"/>
          </ac:picMkLst>
        </pc:picChg>
        <pc:picChg chg="add mod">
          <ac:chgData name="Enrique" userId="cac46fe6-f2bd-4103-802d-af93b1429973" providerId="ADAL" clId="{606CCC10-1473-4B0D-82D9-FA139FEB89A1}" dt="2021-03-15T10:09:58.689" v="59" actId="1076"/>
          <ac:picMkLst>
            <pc:docMk/>
            <pc:sldMk cId="1907751505" sldId="345"/>
            <ac:picMk id="27" creationId="{AF733BF0-BFAB-4CD4-BC02-5A6436C47EB4}"/>
          </ac:picMkLst>
        </pc:picChg>
        <pc:picChg chg="add mod">
          <ac:chgData name="Enrique" userId="cac46fe6-f2bd-4103-802d-af93b1429973" providerId="ADAL" clId="{606CCC10-1473-4B0D-82D9-FA139FEB89A1}" dt="2021-03-15T10:09:58.689" v="59" actId="1076"/>
          <ac:picMkLst>
            <pc:docMk/>
            <pc:sldMk cId="1907751505" sldId="345"/>
            <ac:picMk id="32" creationId="{1E5517B3-8E09-4EC3-B9A2-16993117670D}"/>
          </ac:picMkLst>
        </pc:picChg>
        <pc:picChg chg="add mod">
          <ac:chgData name="Enrique" userId="cac46fe6-f2bd-4103-802d-af93b1429973" providerId="ADAL" clId="{606CCC10-1473-4B0D-82D9-FA139FEB89A1}" dt="2021-03-15T10:09:58.689" v="59" actId="1076"/>
          <ac:picMkLst>
            <pc:docMk/>
            <pc:sldMk cId="1907751505" sldId="345"/>
            <ac:picMk id="33" creationId="{8B2B13CF-B14E-4980-A871-EAC9D34D370A}"/>
          </ac:picMkLst>
        </pc:picChg>
        <pc:picChg chg="add mod">
          <ac:chgData name="Enrique" userId="cac46fe6-f2bd-4103-802d-af93b1429973" providerId="ADAL" clId="{606CCC10-1473-4B0D-82D9-FA139FEB89A1}" dt="2021-03-15T10:09:58.689" v="59" actId="1076"/>
          <ac:picMkLst>
            <pc:docMk/>
            <pc:sldMk cId="1907751505" sldId="345"/>
            <ac:picMk id="36" creationId="{B0263A7D-DF28-465A-B29A-B4DA87829A0A}"/>
          </ac:picMkLst>
        </pc:picChg>
        <pc:picChg chg="add mod">
          <ac:chgData name="Enrique" userId="cac46fe6-f2bd-4103-802d-af93b1429973" providerId="ADAL" clId="{606CCC10-1473-4B0D-82D9-FA139FEB89A1}" dt="2021-03-15T10:09:58.689" v="59" actId="1076"/>
          <ac:picMkLst>
            <pc:docMk/>
            <pc:sldMk cId="1907751505" sldId="345"/>
            <ac:picMk id="44" creationId="{BD912485-D131-4121-91CF-91BC0E415F7E}"/>
          </ac:picMkLst>
        </pc:picChg>
        <pc:picChg chg="add mod">
          <ac:chgData name="Enrique" userId="cac46fe6-f2bd-4103-802d-af93b1429973" providerId="ADAL" clId="{606CCC10-1473-4B0D-82D9-FA139FEB89A1}" dt="2021-03-15T10:09:58.689" v="59" actId="1076"/>
          <ac:picMkLst>
            <pc:docMk/>
            <pc:sldMk cId="1907751505" sldId="345"/>
            <ac:picMk id="45" creationId="{FFB36DD7-97BF-4211-B068-7B235ED9CD6C}"/>
          </ac:picMkLst>
        </pc:picChg>
        <pc:picChg chg="add mod">
          <ac:chgData name="Enrique" userId="cac46fe6-f2bd-4103-802d-af93b1429973" providerId="ADAL" clId="{606CCC10-1473-4B0D-82D9-FA139FEB89A1}" dt="2021-03-15T10:09:58.689" v="59" actId="1076"/>
          <ac:picMkLst>
            <pc:docMk/>
            <pc:sldMk cId="1907751505" sldId="345"/>
            <ac:picMk id="49" creationId="{F5D9FA85-B361-43AF-8C0E-097ABA597575}"/>
          </ac:picMkLst>
        </pc:picChg>
        <pc:picChg chg="add mod">
          <ac:chgData name="Enrique" userId="cac46fe6-f2bd-4103-802d-af93b1429973" providerId="ADAL" clId="{606CCC10-1473-4B0D-82D9-FA139FEB89A1}" dt="2021-03-15T10:09:58.689" v="59" actId="1076"/>
          <ac:picMkLst>
            <pc:docMk/>
            <pc:sldMk cId="1907751505" sldId="345"/>
            <ac:picMk id="50" creationId="{D15C63F8-B6BE-4F0D-BD7C-0B20111358F7}"/>
          </ac:picMkLst>
        </pc:picChg>
        <pc:picChg chg="add mod">
          <ac:chgData name="Enrique" userId="cac46fe6-f2bd-4103-802d-af93b1429973" providerId="ADAL" clId="{606CCC10-1473-4B0D-82D9-FA139FEB89A1}" dt="2021-03-15T10:09:58.689" v="59" actId="1076"/>
          <ac:picMkLst>
            <pc:docMk/>
            <pc:sldMk cId="1907751505" sldId="345"/>
            <ac:picMk id="53" creationId="{E1441C9F-6349-4AEA-98F2-9D8E0CD98EFD}"/>
          </ac:picMkLst>
        </pc:picChg>
        <pc:picChg chg="add mod">
          <ac:chgData name="Enrique" userId="cac46fe6-f2bd-4103-802d-af93b1429973" providerId="ADAL" clId="{606CCC10-1473-4B0D-82D9-FA139FEB89A1}" dt="2021-03-15T10:09:58.689" v="59" actId="1076"/>
          <ac:picMkLst>
            <pc:docMk/>
            <pc:sldMk cId="1907751505" sldId="345"/>
            <ac:picMk id="54" creationId="{04DEDA13-6E7E-4FE8-858D-6D09028B2FDA}"/>
          </ac:picMkLst>
        </pc:picChg>
        <pc:picChg chg="add mod">
          <ac:chgData name="Enrique" userId="cac46fe6-f2bd-4103-802d-af93b1429973" providerId="ADAL" clId="{606CCC10-1473-4B0D-82D9-FA139FEB89A1}" dt="2021-03-15T10:09:58.689" v="59" actId="1076"/>
          <ac:picMkLst>
            <pc:docMk/>
            <pc:sldMk cId="1907751505" sldId="345"/>
            <ac:picMk id="56" creationId="{5C93DFFB-B389-4691-9F14-EA69DEF7191A}"/>
          </ac:picMkLst>
        </pc:picChg>
        <pc:picChg chg="add mod">
          <ac:chgData name="Enrique" userId="cac46fe6-f2bd-4103-802d-af93b1429973" providerId="ADAL" clId="{606CCC10-1473-4B0D-82D9-FA139FEB89A1}" dt="2021-03-15T10:09:58.689" v="59" actId="1076"/>
          <ac:picMkLst>
            <pc:docMk/>
            <pc:sldMk cId="1907751505" sldId="345"/>
            <ac:picMk id="57" creationId="{42E083B8-BB8C-463C-A271-A9BE3C6C5F85}"/>
          </ac:picMkLst>
        </pc:picChg>
        <pc:cxnChg chg="add mod">
          <ac:chgData name="Enrique" userId="cac46fe6-f2bd-4103-802d-af93b1429973" providerId="ADAL" clId="{606CCC10-1473-4B0D-82D9-FA139FEB89A1}" dt="2021-03-15T10:09:58.689" v="59" actId="1076"/>
          <ac:cxnSpMkLst>
            <pc:docMk/>
            <pc:sldMk cId="1907751505" sldId="345"/>
            <ac:cxnSpMk id="28" creationId="{BBCDA03C-BB6E-402B-BE5A-AF9ACAA31E57}"/>
          </ac:cxnSpMkLst>
        </pc:cxnChg>
        <pc:cxnChg chg="add mod">
          <ac:chgData name="Enrique" userId="cac46fe6-f2bd-4103-802d-af93b1429973" providerId="ADAL" clId="{606CCC10-1473-4B0D-82D9-FA139FEB89A1}" dt="2021-03-15T10:09:58.689" v="59" actId="1076"/>
          <ac:cxnSpMkLst>
            <pc:docMk/>
            <pc:sldMk cId="1907751505" sldId="345"/>
            <ac:cxnSpMk id="29" creationId="{761529E7-8504-4EE3-9478-2AB81074E3FC}"/>
          </ac:cxnSpMkLst>
        </pc:cxnChg>
        <pc:cxnChg chg="add mod">
          <ac:chgData name="Enrique" userId="cac46fe6-f2bd-4103-802d-af93b1429973" providerId="ADAL" clId="{606CCC10-1473-4B0D-82D9-FA139FEB89A1}" dt="2021-03-15T10:09:58.689" v="59" actId="1076"/>
          <ac:cxnSpMkLst>
            <pc:docMk/>
            <pc:sldMk cId="1907751505" sldId="345"/>
            <ac:cxnSpMk id="43" creationId="{8DB0F9BA-F8C5-408D-A0B8-33F6CBE2D026}"/>
          </ac:cxnSpMkLst>
        </pc:cxnChg>
        <pc:cxnChg chg="add mod">
          <ac:chgData name="Enrique" userId="cac46fe6-f2bd-4103-802d-af93b1429973" providerId="ADAL" clId="{606CCC10-1473-4B0D-82D9-FA139FEB89A1}" dt="2021-03-15T10:09:58.689" v="59" actId="1076"/>
          <ac:cxnSpMkLst>
            <pc:docMk/>
            <pc:sldMk cId="1907751505" sldId="345"/>
            <ac:cxnSpMk id="48" creationId="{DA35DC8D-EE48-4546-BD09-5A51690D9842}"/>
          </ac:cxnSpMkLst>
        </pc:cxnChg>
        <pc:cxnChg chg="add mod">
          <ac:chgData name="Enrique" userId="cac46fe6-f2bd-4103-802d-af93b1429973" providerId="ADAL" clId="{606CCC10-1473-4B0D-82D9-FA139FEB89A1}" dt="2021-03-15T10:09:58.689" v="59" actId="1076"/>
          <ac:cxnSpMkLst>
            <pc:docMk/>
            <pc:sldMk cId="1907751505" sldId="345"/>
            <ac:cxnSpMk id="55" creationId="{270E7741-5FE3-4375-A142-8F2CEC910FFA}"/>
          </ac:cxnSpMkLst>
        </pc:cxnChg>
        <pc:cxnChg chg="add mod">
          <ac:chgData name="Enrique" userId="cac46fe6-f2bd-4103-802d-af93b1429973" providerId="ADAL" clId="{606CCC10-1473-4B0D-82D9-FA139FEB89A1}" dt="2021-03-15T10:09:58.689" v="59" actId="1076"/>
          <ac:cxnSpMkLst>
            <pc:docMk/>
            <pc:sldMk cId="1907751505" sldId="345"/>
            <ac:cxnSpMk id="58" creationId="{F5D89B85-A57B-4D4E-8454-99ED88DF02C1}"/>
          </ac:cxnSpMkLst>
        </pc:cxnChg>
        <pc:cxnChg chg="add mod">
          <ac:chgData name="Enrique" userId="cac46fe6-f2bd-4103-802d-af93b1429973" providerId="ADAL" clId="{606CCC10-1473-4B0D-82D9-FA139FEB89A1}" dt="2021-03-15T10:09:58.689" v="59" actId="1076"/>
          <ac:cxnSpMkLst>
            <pc:docMk/>
            <pc:sldMk cId="1907751505" sldId="345"/>
            <ac:cxnSpMk id="60" creationId="{DA296E8B-3632-4729-9A45-39D8A77226D7}"/>
          </ac:cxnSpMkLst>
        </pc:cxnChg>
      </pc:sldChg>
      <pc:sldChg chg="addSp modSp mod">
        <pc:chgData name="Enrique" userId="cac46fe6-f2bd-4103-802d-af93b1429973" providerId="ADAL" clId="{606CCC10-1473-4B0D-82D9-FA139FEB89A1}" dt="2021-03-15T10:10:55.798" v="66" actId="1076"/>
        <pc:sldMkLst>
          <pc:docMk/>
          <pc:sldMk cId="4004757535" sldId="346"/>
        </pc:sldMkLst>
        <pc:spChg chg="mod">
          <ac:chgData name="Enrique" userId="cac46fe6-f2bd-4103-802d-af93b1429973" providerId="ADAL" clId="{606CCC10-1473-4B0D-82D9-FA139FEB89A1}" dt="2021-03-15T10:10:21.235" v="62"/>
          <ac:spMkLst>
            <pc:docMk/>
            <pc:sldMk cId="4004757535" sldId="346"/>
            <ac:spMk id="2" creationId="{DA93C4BE-5E27-46F9-B4B5-B31A61970ECC}"/>
          </ac:spMkLst>
        </pc:spChg>
        <pc:spChg chg="mod">
          <ac:chgData name="Enrique" userId="cac46fe6-f2bd-4103-802d-af93b1429973" providerId="ADAL" clId="{606CCC10-1473-4B0D-82D9-FA139FEB89A1}" dt="2021-03-15T10:08:23.741" v="49"/>
          <ac:spMkLst>
            <pc:docMk/>
            <pc:sldMk cId="4004757535" sldId="346"/>
            <ac:spMk id="5" creationId="{5B9B6E46-0CA5-4D31-8936-B6309072DA97}"/>
          </ac:spMkLst>
        </pc:spChg>
        <pc:spChg chg="mod">
          <ac:chgData name="Enrique" userId="cac46fe6-f2bd-4103-802d-af93b1429973" providerId="ADAL" clId="{606CCC10-1473-4B0D-82D9-FA139FEB89A1}" dt="2021-03-15T10:08:23.741" v="49"/>
          <ac:spMkLst>
            <pc:docMk/>
            <pc:sldMk cId="4004757535" sldId="346"/>
            <ac:spMk id="6" creationId="{23A28AB5-CEBA-47D8-AEB3-3174A2105D52}"/>
          </ac:spMkLst>
        </pc:spChg>
        <pc:spChg chg="mod">
          <ac:chgData name="Enrique" userId="cac46fe6-f2bd-4103-802d-af93b1429973" providerId="ADAL" clId="{606CCC10-1473-4B0D-82D9-FA139FEB89A1}" dt="2021-03-15T10:08:23.741" v="49"/>
          <ac:spMkLst>
            <pc:docMk/>
            <pc:sldMk cId="4004757535" sldId="346"/>
            <ac:spMk id="7" creationId="{CE6ACE98-8F8F-486F-8692-7BF69F4B66F1}"/>
          </ac:spMkLst>
        </pc:spChg>
        <pc:spChg chg="add mod">
          <ac:chgData name="Enrique" userId="cac46fe6-f2bd-4103-802d-af93b1429973" providerId="ADAL" clId="{606CCC10-1473-4B0D-82D9-FA139FEB89A1}" dt="2021-03-15T10:08:23.741" v="49"/>
          <ac:spMkLst>
            <pc:docMk/>
            <pc:sldMk cId="4004757535" sldId="346"/>
            <ac:spMk id="8" creationId="{00E8D24F-3263-453C-B1F2-5D1CC9985327}"/>
          </ac:spMkLst>
        </pc:spChg>
        <pc:spChg chg="add mod">
          <ac:chgData name="Enrique" userId="cac46fe6-f2bd-4103-802d-af93b1429973" providerId="ADAL" clId="{606CCC10-1473-4B0D-82D9-FA139FEB89A1}" dt="2021-03-15T10:08:23.741" v="49"/>
          <ac:spMkLst>
            <pc:docMk/>
            <pc:sldMk cId="4004757535" sldId="346"/>
            <ac:spMk id="9" creationId="{4A5146A4-8BEF-4158-8ECB-472DAFAD6A8E}"/>
          </ac:spMkLst>
        </pc:spChg>
        <pc:spChg chg="add mod">
          <ac:chgData name="Enrique" userId="cac46fe6-f2bd-4103-802d-af93b1429973" providerId="ADAL" clId="{606CCC10-1473-4B0D-82D9-FA139FEB89A1}" dt="2021-03-15T10:08:23.741" v="49"/>
          <ac:spMkLst>
            <pc:docMk/>
            <pc:sldMk cId="4004757535" sldId="346"/>
            <ac:spMk id="10" creationId="{8A691AF8-6CD5-4E8C-904E-BF4F17CFB1B6}"/>
          </ac:spMkLst>
        </pc:spChg>
        <pc:spChg chg="add mod">
          <ac:chgData name="Enrique" userId="cac46fe6-f2bd-4103-802d-af93b1429973" providerId="ADAL" clId="{606CCC10-1473-4B0D-82D9-FA139FEB89A1}" dt="2021-03-15T10:08:23.741" v="49"/>
          <ac:spMkLst>
            <pc:docMk/>
            <pc:sldMk cId="4004757535" sldId="346"/>
            <ac:spMk id="11" creationId="{FB9CEEB1-0ECB-494D-8365-5292CBDC7CF1}"/>
          </ac:spMkLst>
        </pc:spChg>
        <pc:spChg chg="add mod">
          <ac:chgData name="Enrique" userId="cac46fe6-f2bd-4103-802d-af93b1429973" providerId="ADAL" clId="{606CCC10-1473-4B0D-82D9-FA139FEB89A1}" dt="2021-03-15T10:08:23.741" v="49"/>
          <ac:spMkLst>
            <pc:docMk/>
            <pc:sldMk cId="4004757535" sldId="346"/>
            <ac:spMk id="12" creationId="{1AA10E78-B628-448A-92B2-28901B825916}"/>
          </ac:spMkLst>
        </pc:spChg>
        <pc:spChg chg="add mod">
          <ac:chgData name="Enrique" userId="cac46fe6-f2bd-4103-802d-af93b1429973" providerId="ADAL" clId="{606CCC10-1473-4B0D-82D9-FA139FEB89A1}" dt="2021-03-15T10:08:23.741" v="49"/>
          <ac:spMkLst>
            <pc:docMk/>
            <pc:sldMk cId="4004757535" sldId="346"/>
            <ac:spMk id="13" creationId="{55AFA2FE-868F-4925-AD18-96510458B2C4}"/>
          </ac:spMkLst>
        </pc:spChg>
        <pc:spChg chg="add mod">
          <ac:chgData name="Enrique" userId="cac46fe6-f2bd-4103-802d-af93b1429973" providerId="ADAL" clId="{606CCC10-1473-4B0D-82D9-FA139FEB89A1}" dt="2021-03-15T10:08:23.741" v="49"/>
          <ac:spMkLst>
            <pc:docMk/>
            <pc:sldMk cId="4004757535" sldId="346"/>
            <ac:spMk id="14" creationId="{8AC807D0-DF90-477D-87B8-59ACCB993B1E}"/>
          </ac:spMkLst>
        </pc:spChg>
        <pc:spChg chg="add mod">
          <ac:chgData name="Enrique" userId="cac46fe6-f2bd-4103-802d-af93b1429973" providerId="ADAL" clId="{606CCC10-1473-4B0D-82D9-FA139FEB89A1}" dt="2021-03-15T10:10:48.321" v="64" actId="1076"/>
          <ac:spMkLst>
            <pc:docMk/>
            <pc:sldMk cId="4004757535" sldId="346"/>
            <ac:spMk id="15" creationId="{2B49107C-E922-4113-9C44-37D0158E0F23}"/>
          </ac:spMkLst>
        </pc:spChg>
        <pc:spChg chg="add mod">
          <ac:chgData name="Enrique" userId="cac46fe6-f2bd-4103-802d-af93b1429973" providerId="ADAL" clId="{606CCC10-1473-4B0D-82D9-FA139FEB89A1}" dt="2021-03-15T10:10:48.321" v="64" actId="1076"/>
          <ac:spMkLst>
            <pc:docMk/>
            <pc:sldMk cId="4004757535" sldId="346"/>
            <ac:spMk id="16" creationId="{B9B20F9D-EB18-4A20-96B8-7120A8701CB1}"/>
          </ac:spMkLst>
        </pc:spChg>
        <pc:spChg chg="add mod">
          <ac:chgData name="Enrique" userId="cac46fe6-f2bd-4103-802d-af93b1429973" providerId="ADAL" clId="{606CCC10-1473-4B0D-82D9-FA139FEB89A1}" dt="2021-03-15T10:10:48.321" v="64" actId="1076"/>
          <ac:spMkLst>
            <pc:docMk/>
            <pc:sldMk cId="4004757535" sldId="346"/>
            <ac:spMk id="17" creationId="{C3755D92-E171-4DBD-8AB1-AAF48BEA0E4A}"/>
          </ac:spMkLst>
        </pc:spChg>
        <pc:spChg chg="add mod">
          <ac:chgData name="Enrique" userId="cac46fe6-f2bd-4103-802d-af93b1429973" providerId="ADAL" clId="{606CCC10-1473-4B0D-82D9-FA139FEB89A1}" dt="2021-03-15T10:10:48.321" v="64" actId="1076"/>
          <ac:spMkLst>
            <pc:docMk/>
            <pc:sldMk cId="4004757535" sldId="346"/>
            <ac:spMk id="20" creationId="{CACE183E-D84B-4FCD-9D54-8B7E6E432897}"/>
          </ac:spMkLst>
        </pc:spChg>
        <pc:spChg chg="add mod">
          <ac:chgData name="Enrique" userId="cac46fe6-f2bd-4103-802d-af93b1429973" providerId="ADAL" clId="{606CCC10-1473-4B0D-82D9-FA139FEB89A1}" dt="2021-03-15T10:10:48.321" v="64" actId="1076"/>
          <ac:spMkLst>
            <pc:docMk/>
            <pc:sldMk cId="4004757535" sldId="346"/>
            <ac:spMk id="21" creationId="{AD3D89D7-6D9A-4FE0-8AA7-FC105083AF80}"/>
          </ac:spMkLst>
        </pc:spChg>
        <pc:spChg chg="add mod">
          <ac:chgData name="Enrique" userId="cac46fe6-f2bd-4103-802d-af93b1429973" providerId="ADAL" clId="{606CCC10-1473-4B0D-82D9-FA139FEB89A1}" dt="2021-03-15T10:10:48.321" v="64" actId="1076"/>
          <ac:spMkLst>
            <pc:docMk/>
            <pc:sldMk cId="4004757535" sldId="346"/>
            <ac:spMk id="22" creationId="{2AEED36C-AC8E-4CD2-AD1E-C8462758243C}"/>
          </ac:spMkLst>
        </pc:spChg>
        <pc:spChg chg="add mod">
          <ac:chgData name="Enrique" userId="cac46fe6-f2bd-4103-802d-af93b1429973" providerId="ADAL" clId="{606CCC10-1473-4B0D-82D9-FA139FEB89A1}" dt="2021-03-15T10:10:48.321" v="64" actId="1076"/>
          <ac:spMkLst>
            <pc:docMk/>
            <pc:sldMk cId="4004757535" sldId="346"/>
            <ac:spMk id="23" creationId="{F215B453-E9C6-4BB3-9F89-789A497AB630}"/>
          </ac:spMkLst>
        </pc:spChg>
        <pc:spChg chg="add mod">
          <ac:chgData name="Enrique" userId="cac46fe6-f2bd-4103-802d-af93b1429973" providerId="ADAL" clId="{606CCC10-1473-4B0D-82D9-FA139FEB89A1}" dt="2021-03-15T10:10:48.321" v="64" actId="1076"/>
          <ac:spMkLst>
            <pc:docMk/>
            <pc:sldMk cId="4004757535" sldId="346"/>
            <ac:spMk id="24" creationId="{4CC939AB-47EA-49ED-9245-948E9893C4B9}"/>
          </ac:spMkLst>
        </pc:spChg>
        <pc:spChg chg="add mod">
          <ac:chgData name="Enrique" userId="cac46fe6-f2bd-4103-802d-af93b1429973" providerId="ADAL" clId="{606CCC10-1473-4B0D-82D9-FA139FEB89A1}" dt="2021-03-15T10:10:48.321" v="64" actId="1076"/>
          <ac:spMkLst>
            <pc:docMk/>
            <pc:sldMk cId="4004757535" sldId="346"/>
            <ac:spMk id="27" creationId="{DCC6479B-9A1E-42F8-8EEC-7CC89A2DFC72}"/>
          </ac:spMkLst>
        </pc:spChg>
        <pc:spChg chg="add mod">
          <ac:chgData name="Enrique" userId="cac46fe6-f2bd-4103-802d-af93b1429973" providerId="ADAL" clId="{606CCC10-1473-4B0D-82D9-FA139FEB89A1}" dt="2021-03-15T10:10:48.321" v="64" actId="1076"/>
          <ac:spMkLst>
            <pc:docMk/>
            <pc:sldMk cId="4004757535" sldId="346"/>
            <ac:spMk id="28" creationId="{A52CAAE9-DA69-4833-89E4-DABF97683408}"/>
          </ac:spMkLst>
        </pc:spChg>
        <pc:spChg chg="add mod">
          <ac:chgData name="Enrique" userId="cac46fe6-f2bd-4103-802d-af93b1429973" providerId="ADAL" clId="{606CCC10-1473-4B0D-82D9-FA139FEB89A1}" dt="2021-03-15T10:10:55.798" v="66" actId="1076"/>
          <ac:spMkLst>
            <pc:docMk/>
            <pc:sldMk cId="4004757535" sldId="346"/>
            <ac:spMk id="29" creationId="{196257A4-858F-4E74-8AAD-D08699CCD398}"/>
          </ac:spMkLst>
        </pc:spChg>
        <pc:grpChg chg="add mod">
          <ac:chgData name="Enrique" userId="cac46fe6-f2bd-4103-802d-af93b1429973" providerId="ADAL" clId="{606CCC10-1473-4B0D-82D9-FA139FEB89A1}" dt="2021-03-15T10:08:23.741" v="49"/>
          <ac:grpSpMkLst>
            <pc:docMk/>
            <pc:sldMk cId="4004757535" sldId="346"/>
            <ac:grpSpMk id="4" creationId="{8E4D644C-35F0-470D-851A-499542FF8E41}"/>
          </ac:grpSpMkLst>
        </pc:grpChg>
        <pc:cxnChg chg="add mod">
          <ac:chgData name="Enrique" userId="cac46fe6-f2bd-4103-802d-af93b1429973" providerId="ADAL" clId="{606CCC10-1473-4B0D-82D9-FA139FEB89A1}" dt="2021-03-15T10:10:48.321" v="64" actId="1076"/>
          <ac:cxnSpMkLst>
            <pc:docMk/>
            <pc:sldMk cId="4004757535" sldId="346"/>
            <ac:cxnSpMk id="18" creationId="{4915C9A0-8070-4279-8880-69B57E2A0549}"/>
          </ac:cxnSpMkLst>
        </pc:cxnChg>
        <pc:cxnChg chg="add mod">
          <ac:chgData name="Enrique" userId="cac46fe6-f2bd-4103-802d-af93b1429973" providerId="ADAL" clId="{606CCC10-1473-4B0D-82D9-FA139FEB89A1}" dt="2021-03-15T10:10:48.321" v="64" actId="1076"/>
          <ac:cxnSpMkLst>
            <pc:docMk/>
            <pc:sldMk cId="4004757535" sldId="346"/>
            <ac:cxnSpMk id="19" creationId="{DF3BB669-5C71-479C-B513-9EC565E2CFB4}"/>
          </ac:cxnSpMkLst>
        </pc:cxnChg>
        <pc:cxnChg chg="add mod">
          <ac:chgData name="Enrique" userId="cac46fe6-f2bd-4103-802d-af93b1429973" providerId="ADAL" clId="{606CCC10-1473-4B0D-82D9-FA139FEB89A1}" dt="2021-03-15T10:10:48.321" v="64" actId="1076"/>
          <ac:cxnSpMkLst>
            <pc:docMk/>
            <pc:sldMk cId="4004757535" sldId="346"/>
            <ac:cxnSpMk id="25" creationId="{0DC74F76-F4F3-4D83-B08D-5384E3EA398D}"/>
          </ac:cxnSpMkLst>
        </pc:cxnChg>
        <pc:cxnChg chg="add mod">
          <ac:chgData name="Enrique" userId="cac46fe6-f2bd-4103-802d-af93b1429973" providerId="ADAL" clId="{606CCC10-1473-4B0D-82D9-FA139FEB89A1}" dt="2021-03-15T10:10:48.321" v="64" actId="1076"/>
          <ac:cxnSpMkLst>
            <pc:docMk/>
            <pc:sldMk cId="4004757535" sldId="346"/>
            <ac:cxnSpMk id="26" creationId="{14ACD34E-AEA7-41B3-8746-350604A30C99}"/>
          </ac:cxnSpMkLst>
        </pc:cxnChg>
      </pc:sldChg>
      <pc:sldChg chg="addSp delSp modSp mod">
        <pc:chgData name="Enrique" userId="cac46fe6-f2bd-4103-802d-af93b1429973" providerId="ADAL" clId="{606CCC10-1473-4B0D-82D9-FA139FEB89A1}" dt="2021-03-15T10:12:17.963" v="84" actId="1076"/>
        <pc:sldMkLst>
          <pc:docMk/>
          <pc:sldMk cId="2045760939" sldId="347"/>
        </pc:sldMkLst>
        <pc:spChg chg="mod">
          <ac:chgData name="Enrique" userId="cac46fe6-f2bd-4103-802d-af93b1429973" providerId="ADAL" clId="{606CCC10-1473-4B0D-82D9-FA139FEB89A1}" dt="2021-03-15T10:11:24.105" v="80" actId="1076"/>
          <ac:spMkLst>
            <pc:docMk/>
            <pc:sldMk cId="2045760939" sldId="347"/>
            <ac:spMk id="2" creationId="{DA93C4BE-5E27-46F9-B4B5-B31A61970ECC}"/>
          </ac:spMkLst>
        </pc:spChg>
        <pc:spChg chg="add del mod">
          <ac:chgData name="Enrique" userId="cac46fe6-f2bd-4103-802d-af93b1429973" providerId="ADAL" clId="{606CCC10-1473-4B0D-82D9-FA139FEB89A1}" dt="2021-03-15T10:12:10.177" v="82"/>
          <ac:spMkLst>
            <pc:docMk/>
            <pc:sldMk cId="2045760939" sldId="347"/>
            <ac:spMk id="4" creationId="{9D2B4D5B-4A49-476E-9B1E-84F96FDDDB03}"/>
          </ac:spMkLst>
        </pc:spChg>
        <pc:spChg chg="add mod">
          <ac:chgData name="Enrique" userId="cac46fe6-f2bd-4103-802d-af93b1429973" providerId="ADAL" clId="{606CCC10-1473-4B0D-82D9-FA139FEB89A1}" dt="2021-03-15T10:12:17.963" v="84" actId="1076"/>
          <ac:spMkLst>
            <pc:docMk/>
            <pc:sldMk cId="2045760939" sldId="347"/>
            <ac:spMk id="5" creationId="{AA975505-F9BE-4E58-B34D-F515F3BD6DBF}"/>
          </ac:spMkLst>
        </pc:spChg>
      </pc:sldChg>
      <pc:sldChg chg="modSp add mod">
        <pc:chgData name="Enrique" userId="cac46fe6-f2bd-4103-802d-af93b1429973" providerId="ADAL" clId="{606CCC10-1473-4B0D-82D9-FA139FEB89A1}" dt="2021-03-15T10:16:48.888" v="127" actId="1076"/>
        <pc:sldMkLst>
          <pc:docMk/>
          <pc:sldMk cId="389054429" sldId="348"/>
        </pc:sldMkLst>
        <pc:spChg chg="mod">
          <ac:chgData name="Enrique" userId="cac46fe6-f2bd-4103-802d-af93b1429973" providerId="ADAL" clId="{606CCC10-1473-4B0D-82D9-FA139FEB89A1}" dt="2021-03-15T10:16:48.888" v="127" actId="1076"/>
          <ac:spMkLst>
            <pc:docMk/>
            <pc:sldMk cId="389054429" sldId="348"/>
            <ac:spMk id="2" creationId="{DA93C4BE-5E27-46F9-B4B5-B31A61970ECC}"/>
          </ac:spMkLst>
        </pc:spChg>
      </pc:sldChg>
      <pc:sldChg chg="addSp modSp add mod">
        <pc:chgData name="Enrique" userId="cac46fe6-f2bd-4103-802d-af93b1429973" providerId="ADAL" clId="{606CCC10-1473-4B0D-82D9-FA139FEB89A1}" dt="2021-03-15T10:17:39.896" v="145" actId="14100"/>
        <pc:sldMkLst>
          <pc:docMk/>
          <pc:sldMk cId="2861404078" sldId="349"/>
        </pc:sldMkLst>
        <pc:spChg chg="mod">
          <ac:chgData name="Enrique" userId="cac46fe6-f2bd-4103-802d-af93b1429973" providerId="ADAL" clId="{606CCC10-1473-4B0D-82D9-FA139FEB89A1}" dt="2021-03-15T10:17:27.737" v="142" actId="20577"/>
          <ac:spMkLst>
            <pc:docMk/>
            <pc:sldMk cId="2861404078" sldId="349"/>
            <ac:spMk id="2" creationId="{DA93C4BE-5E27-46F9-B4B5-B31A61970ECC}"/>
          </ac:spMkLst>
        </pc:spChg>
        <pc:spChg chg="mod">
          <ac:chgData name="Enrique" userId="cac46fe6-f2bd-4103-802d-af93b1429973" providerId="ADAL" clId="{606CCC10-1473-4B0D-82D9-FA139FEB89A1}" dt="2021-03-15T10:17:07.961" v="128"/>
          <ac:spMkLst>
            <pc:docMk/>
            <pc:sldMk cId="2861404078" sldId="349"/>
            <ac:spMk id="5" creationId="{2587CB1F-1D38-476D-BA29-14A78C5F077A}"/>
          </ac:spMkLst>
        </pc:spChg>
        <pc:spChg chg="mod">
          <ac:chgData name="Enrique" userId="cac46fe6-f2bd-4103-802d-af93b1429973" providerId="ADAL" clId="{606CCC10-1473-4B0D-82D9-FA139FEB89A1}" dt="2021-03-15T10:17:07.961" v="128"/>
          <ac:spMkLst>
            <pc:docMk/>
            <pc:sldMk cId="2861404078" sldId="349"/>
            <ac:spMk id="6" creationId="{0B1DC3DC-F4E4-4795-8DF7-F421C5F2B3BB}"/>
          </ac:spMkLst>
        </pc:spChg>
        <pc:spChg chg="mod">
          <ac:chgData name="Enrique" userId="cac46fe6-f2bd-4103-802d-af93b1429973" providerId="ADAL" clId="{606CCC10-1473-4B0D-82D9-FA139FEB89A1}" dt="2021-03-15T10:17:07.961" v="128"/>
          <ac:spMkLst>
            <pc:docMk/>
            <pc:sldMk cId="2861404078" sldId="349"/>
            <ac:spMk id="7" creationId="{EC1C0837-A944-489E-8C74-A781ECC38B74}"/>
          </ac:spMkLst>
        </pc:spChg>
        <pc:spChg chg="add mod">
          <ac:chgData name="Enrique" userId="cac46fe6-f2bd-4103-802d-af93b1429973" providerId="ADAL" clId="{606CCC10-1473-4B0D-82D9-FA139FEB89A1}" dt="2021-03-15T10:17:07.961" v="128"/>
          <ac:spMkLst>
            <pc:docMk/>
            <pc:sldMk cId="2861404078" sldId="349"/>
            <ac:spMk id="8" creationId="{667A5E4D-1456-4CCE-BB32-60772903F020}"/>
          </ac:spMkLst>
        </pc:spChg>
        <pc:spChg chg="add mod">
          <ac:chgData name="Enrique" userId="cac46fe6-f2bd-4103-802d-af93b1429973" providerId="ADAL" clId="{606CCC10-1473-4B0D-82D9-FA139FEB89A1}" dt="2021-03-15T10:17:07.961" v="128"/>
          <ac:spMkLst>
            <pc:docMk/>
            <pc:sldMk cId="2861404078" sldId="349"/>
            <ac:spMk id="9" creationId="{1E28B88A-A27B-43C2-9C2A-DC6B2561683C}"/>
          </ac:spMkLst>
        </pc:spChg>
        <pc:spChg chg="add mod">
          <ac:chgData name="Enrique" userId="cac46fe6-f2bd-4103-802d-af93b1429973" providerId="ADAL" clId="{606CCC10-1473-4B0D-82D9-FA139FEB89A1}" dt="2021-03-15T10:17:07.961" v="128"/>
          <ac:spMkLst>
            <pc:docMk/>
            <pc:sldMk cId="2861404078" sldId="349"/>
            <ac:spMk id="10" creationId="{11C6EC96-9C60-49E5-AB4A-7AD762378B7F}"/>
          </ac:spMkLst>
        </pc:spChg>
        <pc:spChg chg="add mod">
          <ac:chgData name="Enrique" userId="cac46fe6-f2bd-4103-802d-af93b1429973" providerId="ADAL" clId="{606CCC10-1473-4B0D-82D9-FA139FEB89A1}" dt="2021-03-15T10:17:07.961" v="128"/>
          <ac:spMkLst>
            <pc:docMk/>
            <pc:sldMk cId="2861404078" sldId="349"/>
            <ac:spMk id="11" creationId="{6F71EA98-3041-4AE0-AD94-87ABC394C55C}"/>
          </ac:spMkLst>
        </pc:spChg>
        <pc:spChg chg="add mod">
          <ac:chgData name="Enrique" userId="cac46fe6-f2bd-4103-802d-af93b1429973" providerId="ADAL" clId="{606CCC10-1473-4B0D-82D9-FA139FEB89A1}" dt="2021-03-15T10:17:07.961" v="128"/>
          <ac:spMkLst>
            <pc:docMk/>
            <pc:sldMk cId="2861404078" sldId="349"/>
            <ac:spMk id="12" creationId="{C95867EA-9DA8-489A-B792-A8338999450A}"/>
          </ac:spMkLst>
        </pc:spChg>
        <pc:spChg chg="add mod">
          <ac:chgData name="Enrique" userId="cac46fe6-f2bd-4103-802d-af93b1429973" providerId="ADAL" clId="{606CCC10-1473-4B0D-82D9-FA139FEB89A1}" dt="2021-03-15T10:17:07.961" v="128"/>
          <ac:spMkLst>
            <pc:docMk/>
            <pc:sldMk cId="2861404078" sldId="349"/>
            <ac:spMk id="13" creationId="{5253C41A-C78C-4B75-9A86-543DB17CD7BF}"/>
          </ac:spMkLst>
        </pc:spChg>
        <pc:spChg chg="add mod">
          <ac:chgData name="Enrique" userId="cac46fe6-f2bd-4103-802d-af93b1429973" providerId="ADAL" clId="{606CCC10-1473-4B0D-82D9-FA139FEB89A1}" dt="2021-03-15T10:17:07.961" v="128"/>
          <ac:spMkLst>
            <pc:docMk/>
            <pc:sldMk cId="2861404078" sldId="349"/>
            <ac:spMk id="14" creationId="{87754A05-6D3F-4110-9E47-0198B898ECF3}"/>
          </ac:spMkLst>
        </pc:spChg>
        <pc:spChg chg="add mod">
          <ac:chgData name="Enrique" userId="cac46fe6-f2bd-4103-802d-af93b1429973" providerId="ADAL" clId="{606CCC10-1473-4B0D-82D9-FA139FEB89A1}" dt="2021-03-15T10:17:39.896" v="145" actId="14100"/>
          <ac:spMkLst>
            <pc:docMk/>
            <pc:sldMk cId="2861404078" sldId="349"/>
            <ac:spMk id="15" creationId="{2DB76427-E9C0-441E-B164-F8807F9B8AFD}"/>
          </ac:spMkLst>
        </pc:spChg>
        <pc:grpChg chg="add mod">
          <ac:chgData name="Enrique" userId="cac46fe6-f2bd-4103-802d-af93b1429973" providerId="ADAL" clId="{606CCC10-1473-4B0D-82D9-FA139FEB89A1}" dt="2021-03-15T10:17:07.961" v="128"/>
          <ac:grpSpMkLst>
            <pc:docMk/>
            <pc:sldMk cId="2861404078" sldId="349"/>
            <ac:grpSpMk id="4" creationId="{DABFA575-07D4-49F0-9F8C-94DE75233A63}"/>
          </ac:grpSpMkLst>
        </pc:grpChg>
      </pc:sldChg>
      <pc:sldChg chg="addSp modSp add mod">
        <pc:chgData name="Enrique" userId="cac46fe6-f2bd-4103-802d-af93b1429973" providerId="ADAL" clId="{606CCC10-1473-4B0D-82D9-FA139FEB89A1}" dt="2021-03-15T10:18:31.208" v="152" actId="207"/>
        <pc:sldMkLst>
          <pc:docMk/>
          <pc:sldMk cId="3789940293" sldId="350"/>
        </pc:sldMkLst>
        <pc:spChg chg="mod">
          <ac:chgData name="Enrique" userId="cac46fe6-f2bd-4103-802d-af93b1429973" providerId="ADAL" clId="{606CCC10-1473-4B0D-82D9-FA139FEB89A1}" dt="2021-03-15T10:18:02.230" v="148"/>
          <ac:spMkLst>
            <pc:docMk/>
            <pc:sldMk cId="3789940293" sldId="350"/>
            <ac:spMk id="2" creationId="{DA93C4BE-5E27-46F9-B4B5-B31A61970ECC}"/>
          </ac:spMkLst>
        </pc:spChg>
        <pc:spChg chg="mod">
          <ac:chgData name="Enrique" userId="cac46fe6-f2bd-4103-802d-af93b1429973" providerId="ADAL" clId="{606CCC10-1473-4B0D-82D9-FA139FEB89A1}" dt="2021-03-15T10:17:10.165" v="129"/>
          <ac:spMkLst>
            <pc:docMk/>
            <pc:sldMk cId="3789940293" sldId="350"/>
            <ac:spMk id="5" creationId="{258703A7-6E1B-4A13-9618-0C6FEA99456A}"/>
          </ac:spMkLst>
        </pc:spChg>
        <pc:spChg chg="mod">
          <ac:chgData name="Enrique" userId="cac46fe6-f2bd-4103-802d-af93b1429973" providerId="ADAL" clId="{606CCC10-1473-4B0D-82D9-FA139FEB89A1}" dt="2021-03-15T10:17:10.165" v="129"/>
          <ac:spMkLst>
            <pc:docMk/>
            <pc:sldMk cId="3789940293" sldId="350"/>
            <ac:spMk id="6" creationId="{62986174-6B7D-4F0D-B7E2-7ED8FB54FFBD}"/>
          </ac:spMkLst>
        </pc:spChg>
        <pc:spChg chg="mod">
          <ac:chgData name="Enrique" userId="cac46fe6-f2bd-4103-802d-af93b1429973" providerId="ADAL" clId="{606CCC10-1473-4B0D-82D9-FA139FEB89A1}" dt="2021-03-15T10:17:10.165" v="129"/>
          <ac:spMkLst>
            <pc:docMk/>
            <pc:sldMk cId="3789940293" sldId="350"/>
            <ac:spMk id="7" creationId="{5CD6B49B-6082-4126-A2C1-9AFFAE9D7F70}"/>
          </ac:spMkLst>
        </pc:spChg>
        <pc:spChg chg="add mod">
          <ac:chgData name="Enrique" userId="cac46fe6-f2bd-4103-802d-af93b1429973" providerId="ADAL" clId="{606CCC10-1473-4B0D-82D9-FA139FEB89A1}" dt="2021-03-15T10:17:10.165" v="129"/>
          <ac:spMkLst>
            <pc:docMk/>
            <pc:sldMk cId="3789940293" sldId="350"/>
            <ac:spMk id="8" creationId="{BD6CD8D6-CCA1-433E-B815-6727F1D5E89F}"/>
          </ac:spMkLst>
        </pc:spChg>
        <pc:spChg chg="add mod">
          <ac:chgData name="Enrique" userId="cac46fe6-f2bd-4103-802d-af93b1429973" providerId="ADAL" clId="{606CCC10-1473-4B0D-82D9-FA139FEB89A1}" dt="2021-03-15T10:17:10.165" v="129"/>
          <ac:spMkLst>
            <pc:docMk/>
            <pc:sldMk cId="3789940293" sldId="350"/>
            <ac:spMk id="9" creationId="{ECF5944F-7B37-41CF-9E04-BEFF12BE7F4C}"/>
          </ac:spMkLst>
        </pc:spChg>
        <pc:spChg chg="add mod">
          <ac:chgData name="Enrique" userId="cac46fe6-f2bd-4103-802d-af93b1429973" providerId="ADAL" clId="{606CCC10-1473-4B0D-82D9-FA139FEB89A1}" dt="2021-03-15T10:17:10.165" v="129"/>
          <ac:spMkLst>
            <pc:docMk/>
            <pc:sldMk cId="3789940293" sldId="350"/>
            <ac:spMk id="10" creationId="{FB335D51-E12F-4C2C-BC5E-2C096E0991CE}"/>
          </ac:spMkLst>
        </pc:spChg>
        <pc:spChg chg="add mod">
          <ac:chgData name="Enrique" userId="cac46fe6-f2bd-4103-802d-af93b1429973" providerId="ADAL" clId="{606CCC10-1473-4B0D-82D9-FA139FEB89A1}" dt="2021-03-15T10:17:10.165" v="129"/>
          <ac:spMkLst>
            <pc:docMk/>
            <pc:sldMk cId="3789940293" sldId="350"/>
            <ac:spMk id="11" creationId="{CD8EFF90-71FB-4A1F-8282-F44FD135D123}"/>
          </ac:spMkLst>
        </pc:spChg>
        <pc:spChg chg="add mod">
          <ac:chgData name="Enrique" userId="cac46fe6-f2bd-4103-802d-af93b1429973" providerId="ADAL" clId="{606CCC10-1473-4B0D-82D9-FA139FEB89A1}" dt="2021-03-15T10:17:10.165" v="129"/>
          <ac:spMkLst>
            <pc:docMk/>
            <pc:sldMk cId="3789940293" sldId="350"/>
            <ac:spMk id="12" creationId="{268F46EF-B0AD-4382-86B5-E2B8B184E1D4}"/>
          </ac:spMkLst>
        </pc:spChg>
        <pc:spChg chg="add mod">
          <ac:chgData name="Enrique" userId="cac46fe6-f2bd-4103-802d-af93b1429973" providerId="ADAL" clId="{606CCC10-1473-4B0D-82D9-FA139FEB89A1}" dt="2021-03-15T10:17:10.165" v="129"/>
          <ac:spMkLst>
            <pc:docMk/>
            <pc:sldMk cId="3789940293" sldId="350"/>
            <ac:spMk id="13" creationId="{E58655C3-F628-404B-B9FD-6F308B7D10D4}"/>
          </ac:spMkLst>
        </pc:spChg>
        <pc:spChg chg="add mod">
          <ac:chgData name="Enrique" userId="cac46fe6-f2bd-4103-802d-af93b1429973" providerId="ADAL" clId="{606CCC10-1473-4B0D-82D9-FA139FEB89A1}" dt="2021-03-15T10:17:10.165" v="129"/>
          <ac:spMkLst>
            <pc:docMk/>
            <pc:sldMk cId="3789940293" sldId="350"/>
            <ac:spMk id="14" creationId="{94CBCDB4-F182-4437-AE4B-B5E40CD515E2}"/>
          </ac:spMkLst>
        </pc:spChg>
        <pc:spChg chg="add mod">
          <ac:chgData name="Enrique" userId="cac46fe6-f2bd-4103-802d-af93b1429973" providerId="ADAL" clId="{606CCC10-1473-4B0D-82D9-FA139FEB89A1}" dt="2021-03-15T10:17:54.479" v="147" actId="1076"/>
          <ac:spMkLst>
            <pc:docMk/>
            <pc:sldMk cId="3789940293" sldId="350"/>
            <ac:spMk id="15" creationId="{E230A329-0550-47AF-8BA7-F8BD30660CD4}"/>
          </ac:spMkLst>
        </pc:spChg>
        <pc:spChg chg="add mod">
          <ac:chgData name="Enrique" userId="cac46fe6-f2bd-4103-802d-af93b1429973" providerId="ADAL" clId="{606CCC10-1473-4B0D-82D9-FA139FEB89A1}" dt="2021-03-15T10:18:31.208" v="152" actId="207"/>
          <ac:spMkLst>
            <pc:docMk/>
            <pc:sldMk cId="3789940293" sldId="350"/>
            <ac:spMk id="16" creationId="{3E6B1BBF-BA22-4984-B792-3149830DA557}"/>
          </ac:spMkLst>
        </pc:spChg>
        <pc:spChg chg="add mod">
          <ac:chgData name="Enrique" userId="cac46fe6-f2bd-4103-802d-af93b1429973" providerId="ADAL" clId="{606CCC10-1473-4B0D-82D9-FA139FEB89A1}" dt="2021-03-15T10:18:21.626" v="150" actId="1076"/>
          <ac:spMkLst>
            <pc:docMk/>
            <pc:sldMk cId="3789940293" sldId="350"/>
            <ac:spMk id="20" creationId="{D6A897FD-8B9A-43DA-9C31-A978AB285012}"/>
          </ac:spMkLst>
        </pc:spChg>
        <pc:spChg chg="add mod">
          <ac:chgData name="Enrique" userId="cac46fe6-f2bd-4103-802d-af93b1429973" providerId="ADAL" clId="{606CCC10-1473-4B0D-82D9-FA139FEB89A1}" dt="2021-03-15T10:18:21.626" v="150" actId="1076"/>
          <ac:spMkLst>
            <pc:docMk/>
            <pc:sldMk cId="3789940293" sldId="350"/>
            <ac:spMk id="21" creationId="{F0BFB6A4-10C0-4BAC-941E-6580E6AA8346}"/>
          </ac:spMkLst>
        </pc:spChg>
        <pc:spChg chg="add mod">
          <ac:chgData name="Enrique" userId="cac46fe6-f2bd-4103-802d-af93b1429973" providerId="ADAL" clId="{606CCC10-1473-4B0D-82D9-FA139FEB89A1}" dt="2021-03-15T10:18:21.626" v="150" actId="1076"/>
          <ac:spMkLst>
            <pc:docMk/>
            <pc:sldMk cId="3789940293" sldId="350"/>
            <ac:spMk id="22" creationId="{F7225124-E201-457F-9D23-639A4F5D06B6}"/>
          </ac:spMkLst>
        </pc:spChg>
        <pc:spChg chg="add mod">
          <ac:chgData name="Enrique" userId="cac46fe6-f2bd-4103-802d-af93b1429973" providerId="ADAL" clId="{606CCC10-1473-4B0D-82D9-FA139FEB89A1}" dt="2021-03-15T10:18:21.626" v="150" actId="1076"/>
          <ac:spMkLst>
            <pc:docMk/>
            <pc:sldMk cId="3789940293" sldId="350"/>
            <ac:spMk id="25" creationId="{4D02CC7E-4731-422F-8C78-16170518215B}"/>
          </ac:spMkLst>
        </pc:spChg>
        <pc:spChg chg="add mod">
          <ac:chgData name="Enrique" userId="cac46fe6-f2bd-4103-802d-af93b1429973" providerId="ADAL" clId="{606CCC10-1473-4B0D-82D9-FA139FEB89A1}" dt="2021-03-15T10:18:21.626" v="150" actId="1076"/>
          <ac:spMkLst>
            <pc:docMk/>
            <pc:sldMk cId="3789940293" sldId="350"/>
            <ac:spMk id="26" creationId="{8A993757-96FC-4DE4-B2E6-7AA6A19EC66D}"/>
          </ac:spMkLst>
        </pc:spChg>
        <pc:spChg chg="add mod">
          <ac:chgData name="Enrique" userId="cac46fe6-f2bd-4103-802d-af93b1429973" providerId="ADAL" clId="{606CCC10-1473-4B0D-82D9-FA139FEB89A1}" dt="2021-03-15T10:18:21.626" v="150" actId="1076"/>
          <ac:spMkLst>
            <pc:docMk/>
            <pc:sldMk cId="3789940293" sldId="350"/>
            <ac:spMk id="27" creationId="{DFF1A549-6578-467E-BAEA-0FF95147311E}"/>
          </ac:spMkLst>
        </pc:spChg>
        <pc:spChg chg="add mod">
          <ac:chgData name="Enrique" userId="cac46fe6-f2bd-4103-802d-af93b1429973" providerId="ADAL" clId="{606CCC10-1473-4B0D-82D9-FA139FEB89A1}" dt="2021-03-15T10:18:21.626" v="150" actId="1076"/>
          <ac:spMkLst>
            <pc:docMk/>
            <pc:sldMk cId="3789940293" sldId="350"/>
            <ac:spMk id="28" creationId="{E1CE1335-ED4E-433E-ABA8-2FBEDB391AFD}"/>
          </ac:spMkLst>
        </pc:spChg>
        <pc:spChg chg="add mod">
          <ac:chgData name="Enrique" userId="cac46fe6-f2bd-4103-802d-af93b1429973" providerId="ADAL" clId="{606CCC10-1473-4B0D-82D9-FA139FEB89A1}" dt="2021-03-15T10:18:21.626" v="150" actId="1076"/>
          <ac:spMkLst>
            <pc:docMk/>
            <pc:sldMk cId="3789940293" sldId="350"/>
            <ac:spMk id="29" creationId="{1A9E426E-C6D1-4A02-A727-BCE3EEC47D57}"/>
          </ac:spMkLst>
        </pc:spChg>
        <pc:spChg chg="add mod">
          <ac:chgData name="Enrique" userId="cac46fe6-f2bd-4103-802d-af93b1429973" providerId="ADAL" clId="{606CCC10-1473-4B0D-82D9-FA139FEB89A1}" dt="2021-03-15T10:18:21.626" v="150" actId="1076"/>
          <ac:spMkLst>
            <pc:docMk/>
            <pc:sldMk cId="3789940293" sldId="350"/>
            <ac:spMk id="30" creationId="{7DEECA82-EE4D-43D9-961E-1E3266FABE7A}"/>
          </ac:spMkLst>
        </pc:spChg>
        <pc:spChg chg="add mod">
          <ac:chgData name="Enrique" userId="cac46fe6-f2bd-4103-802d-af93b1429973" providerId="ADAL" clId="{606CCC10-1473-4B0D-82D9-FA139FEB89A1}" dt="2021-03-15T10:18:21.626" v="150" actId="1076"/>
          <ac:spMkLst>
            <pc:docMk/>
            <pc:sldMk cId="3789940293" sldId="350"/>
            <ac:spMk id="31" creationId="{BF838160-A6F9-483B-884E-7970D2480339}"/>
          </ac:spMkLst>
        </pc:spChg>
        <pc:grpChg chg="add mod">
          <ac:chgData name="Enrique" userId="cac46fe6-f2bd-4103-802d-af93b1429973" providerId="ADAL" clId="{606CCC10-1473-4B0D-82D9-FA139FEB89A1}" dt="2021-03-15T10:17:10.165" v="129"/>
          <ac:grpSpMkLst>
            <pc:docMk/>
            <pc:sldMk cId="3789940293" sldId="350"/>
            <ac:grpSpMk id="4" creationId="{0EBF57AE-8404-4FCC-8F0F-75398A7D4D77}"/>
          </ac:grpSpMkLst>
        </pc:grpChg>
        <pc:picChg chg="add mod">
          <ac:chgData name="Enrique" userId="cac46fe6-f2bd-4103-802d-af93b1429973" providerId="ADAL" clId="{606CCC10-1473-4B0D-82D9-FA139FEB89A1}" dt="2021-03-15T10:18:21.626" v="150" actId="1076"/>
          <ac:picMkLst>
            <pc:docMk/>
            <pc:sldMk cId="3789940293" sldId="350"/>
            <ac:picMk id="17" creationId="{EF0D91CC-43A4-4417-8433-391E7F966253}"/>
          </ac:picMkLst>
        </pc:picChg>
        <pc:picChg chg="add mod">
          <ac:chgData name="Enrique" userId="cac46fe6-f2bd-4103-802d-af93b1429973" providerId="ADAL" clId="{606CCC10-1473-4B0D-82D9-FA139FEB89A1}" dt="2021-03-15T10:18:21.626" v="150" actId="1076"/>
          <ac:picMkLst>
            <pc:docMk/>
            <pc:sldMk cId="3789940293" sldId="350"/>
            <ac:picMk id="18" creationId="{C586B11C-0B0F-4675-AB1D-01E4B89A102D}"/>
          </ac:picMkLst>
        </pc:picChg>
        <pc:picChg chg="add mod">
          <ac:chgData name="Enrique" userId="cac46fe6-f2bd-4103-802d-af93b1429973" providerId="ADAL" clId="{606CCC10-1473-4B0D-82D9-FA139FEB89A1}" dt="2021-03-15T10:18:21.626" v="150" actId="1076"/>
          <ac:picMkLst>
            <pc:docMk/>
            <pc:sldMk cId="3789940293" sldId="350"/>
            <ac:picMk id="19" creationId="{62B9CC7D-21E5-4622-92C0-685E23512CD8}"/>
          </ac:picMkLst>
        </pc:picChg>
        <pc:picChg chg="add mod">
          <ac:chgData name="Enrique" userId="cac46fe6-f2bd-4103-802d-af93b1429973" providerId="ADAL" clId="{606CCC10-1473-4B0D-82D9-FA139FEB89A1}" dt="2021-03-15T10:18:21.626" v="150" actId="1076"/>
          <ac:picMkLst>
            <pc:docMk/>
            <pc:sldMk cId="3789940293" sldId="350"/>
            <ac:picMk id="23" creationId="{EF5E4E15-AE40-47DC-AB44-E1FAC47AE2E0}"/>
          </ac:picMkLst>
        </pc:picChg>
        <pc:picChg chg="add mod">
          <ac:chgData name="Enrique" userId="cac46fe6-f2bd-4103-802d-af93b1429973" providerId="ADAL" clId="{606CCC10-1473-4B0D-82D9-FA139FEB89A1}" dt="2021-03-15T10:18:21.626" v="150" actId="1076"/>
          <ac:picMkLst>
            <pc:docMk/>
            <pc:sldMk cId="3789940293" sldId="350"/>
            <ac:picMk id="24" creationId="{14E63734-FDAA-4238-B632-12FF42798C75}"/>
          </ac:picMkLst>
        </pc:picChg>
      </pc:sldChg>
      <pc:sldChg chg="addSp modSp add mod">
        <pc:chgData name="Enrique" userId="cac46fe6-f2bd-4103-802d-af93b1429973" providerId="ADAL" clId="{606CCC10-1473-4B0D-82D9-FA139FEB89A1}" dt="2021-03-15T10:19:08.413" v="157" actId="207"/>
        <pc:sldMkLst>
          <pc:docMk/>
          <pc:sldMk cId="3640238206" sldId="351"/>
        </pc:sldMkLst>
        <pc:spChg chg="mod">
          <ac:chgData name="Enrique" userId="cac46fe6-f2bd-4103-802d-af93b1429973" providerId="ADAL" clId="{606CCC10-1473-4B0D-82D9-FA139FEB89A1}" dt="2021-03-15T10:18:50.205" v="154"/>
          <ac:spMkLst>
            <pc:docMk/>
            <pc:sldMk cId="3640238206" sldId="351"/>
            <ac:spMk id="2" creationId="{DA93C4BE-5E27-46F9-B4B5-B31A61970ECC}"/>
          </ac:spMkLst>
        </pc:spChg>
        <pc:spChg chg="mod">
          <ac:chgData name="Enrique" userId="cac46fe6-f2bd-4103-802d-af93b1429973" providerId="ADAL" clId="{606CCC10-1473-4B0D-82D9-FA139FEB89A1}" dt="2021-03-15T10:17:11.947" v="130"/>
          <ac:spMkLst>
            <pc:docMk/>
            <pc:sldMk cId="3640238206" sldId="351"/>
            <ac:spMk id="5" creationId="{9D1F65A7-9D73-4AAD-B387-14F5E5483A2B}"/>
          </ac:spMkLst>
        </pc:spChg>
        <pc:spChg chg="mod">
          <ac:chgData name="Enrique" userId="cac46fe6-f2bd-4103-802d-af93b1429973" providerId="ADAL" clId="{606CCC10-1473-4B0D-82D9-FA139FEB89A1}" dt="2021-03-15T10:17:11.947" v="130"/>
          <ac:spMkLst>
            <pc:docMk/>
            <pc:sldMk cId="3640238206" sldId="351"/>
            <ac:spMk id="6" creationId="{73CFB12B-26AF-4EAD-A07A-AD30D50F4D6F}"/>
          </ac:spMkLst>
        </pc:spChg>
        <pc:spChg chg="mod">
          <ac:chgData name="Enrique" userId="cac46fe6-f2bd-4103-802d-af93b1429973" providerId="ADAL" clId="{606CCC10-1473-4B0D-82D9-FA139FEB89A1}" dt="2021-03-15T10:17:11.947" v="130"/>
          <ac:spMkLst>
            <pc:docMk/>
            <pc:sldMk cId="3640238206" sldId="351"/>
            <ac:spMk id="7" creationId="{620E1607-1A97-49DD-BE4B-9A0640FC3BA4}"/>
          </ac:spMkLst>
        </pc:spChg>
        <pc:spChg chg="add mod">
          <ac:chgData name="Enrique" userId="cac46fe6-f2bd-4103-802d-af93b1429973" providerId="ADAL" clId="{606CCC10-1473-4B0D-82D9-FA139FEB89A1}" dt="2021-03-15T10:17:11.947" v="130"/>
          <ac:spMkLst>
            <pc:docMk/>
            <pc:sldMk cId="3640238206" sldId="351"/>
            <ac:spMk id="8" creationId="{E9C7AFED-66EA-42E1-A4B0-B2A7830DEBB2}"/>
          </ac:spMkLst>
        </pc:spChg>
        <pc:spChg chg="add mod">
          <ac:chgData name="Enrique" userId="cac46fe6-f2bd-4103-802d-af93b1429973" providerId="ADAL" clId="{606CCC10-1473-4B0D-82D9-FA139FEB89A1}" dt="2021-03-15T10:17:11.947" v="130"/>
          <ac:spMkLst>
            <pc:docMk/>
            <pc:sldMk cId="3640238206" sldId="351"/>
            <ac:spMk id="9" creationId="{11E5ECA9-2C5B-4942-984D-169CF35390A9}"/>
          </ac:spMkLst>
        </pc:spChg>
        <pc:spChg chg="add mod">
          <ac:chgData name="Enrique" userId="cac46fe6-f2bd-4103-802d-af93b1429973" providerId="ADAL" clId="{606CCC10-1473-4B0D-82D9-FA139FEB89A1}" dt="2021-03-15T10:17:11.947" v="130"/>
          <ac:spMkLst>
            <pc:docMk/>
            <pc:sldMk cId="3640238206" sldId="351"/>
            <ac:spMk id="10" creationId="{B5FFEA53-F3F7-47E1-B2C2-B2D0B59A357F}"/>
          </ac:spMkLst>
        </pc:spChg>
        <pc:spChg chg="add mod">
          <ac:chgData name="Enrique" userId="cac46fe6-f2bd-4103-802d-af93b1429973" providerId="ADAL" clId="{606CCC10-1473-4B0D-82D9-FA139FEB89A1}" dt="2021-03-15T10:17:11.947" v="130"/>
          <ac:spMkLst>
            <pc:docMk/>
            <pc:sldMk cId="3640238206" sldId="351"/>
            <ac:spMk id="11" creationId="{A42E4CF7-4F49-4FB9-8690-EFB04EC10070}"/>
          </ac:spMkLst>
        </pc:spChg>
        <pc:spChg chg="add mod">
          <ac:chgData name="Enrique" userId="cac46fe6-f2bd-4103-802d-af93b1429973" providerId="ADAL" clId="{606CCC10-1473-4B0D-82D9-FA139FEB89A1}" dt="2021-03-15T10:17:11.947" v="130"/>
          <ac:spMkLst>
            <pc:docMk/>
            <pc:sldMk cId="3640238206" sldId="351"/>
            <ac:spMk id="12" creationId="{A64C56F7-7E4B-4A2F-B276-85A6FB5EEDF9}"/>
          </ac:spMkLst>
        </pc:spChg>
        <pc:spChg chg="add mod">
          <ac:chgData name="Enrique" userId="cac46fe6-f2bd-4103-802d-af93b1429973" providerId="ADAL" clId="{606CCC10-1473-4B0D-82D9-FA139FEB89A1}" dt="2021-03-15T10:17:11.947" v="130"/>
          <ac:spMkLst>
            <pc:docMk/>
            <pc:sldMk cId="3640238206" sldId="351"/>
            <ac:spMk id="13" creationId="{FD708635-1118-4B90-80AF-E9009105FCA5}"/>
          </ac:spMkLst>
        </pc:spChg>
        <pc:spChg chg="add mod">
          <ac:chgData name="Enrique" userId="cac46fe6-f2bd-4103-802d-af93b1429973" providerId="ADAL" clId="{606CCC10-1473-4B0D-82D9-FA139FEB89A1}" dt="2021-03-15T10:17:11.947" v="130"/>
          <ac:spMkLst>
            <pc:docMk/>
            <pc:sldMk cId="3640238206" sldId="351"/>
            <ac:spMk id="14" creationId="{2106987C-7915-40A4-B167-BAA19E8742C8}"/>
          </ac:spMkLst>
        </pc:spChg>
        <pc:spChg chg="add mod">
          <ac:chgData name="Enrique" userId="cac46fe6-f2bd-4103-802d-af93b1429973" providerId="ADAL" clId="{606CCC10-1473-4B0D-82D9-FA139FEB89A1}" dt="2021-03-15T10:18:43.498" v="153"/>
          <ac:spMkLst>
            <pc:docMk/>
            <pc:sldMk cId="3640238206" sldId="351"/>
            <ac:spMk id="15" creationId="{AF5106D2-63B1-4A51-8461-BF9E1A161626}"/>
          </ac:spMkLst>
        </pc:spChg>
        <pc:spChg chg="add mod">
          <ac:chgData name="Enrique" userId="cac46fe6-f2bd-4103-802d-af93b1429973" providerId="ADAL" clId="{606CCC10-1473-4B0D-82D9-FA139FEB89A1}" dt="2021-03-15T10:19:08.413" v="157" actId="207"/>
          <ac:spMkLst>
            <pc:docMk/>
            <pc:sldMk cId="3640238206" sldId="351"/>
            <ac:spMk id="16" creationId="{F1908041-581C-4416-B067-EFCF19903F98}"/>
          </ac:spMkLst>
        </pc:spChg>
        <pc:spChg chg="add mod">
          <ac:chgData name="Enrique" userId="cac46fe6-f2bd-4103-802d-af93b1429973" providerId="ADAL" clId="{606CCC10-1473-4B0D-82D9-FA139FEB89A1}" dt="2021-03-15T10:19:01.255" v="156" actId="1076"/>
          <ac:spMkLst>
            <pc:docMk/>
            <pc:sldMk cId="3640238206" sldId="351"/>
            <ac:spMk id="17" creationId="{1CC398EE-F647-4AB9-897D-50549B0ED847}"/>
          </ac:spMkLst>
        </pc:spChg>
        <pc:spChg chg="add mod">
          <ac:chgData name="Enrique" userId="cac46fe6-f2bd-4103-802d-af93b1429973" providerId="ADAL" clId="{606CCC10-1473-4B0D-82D9-FA139FEB89A1}" dt="2021-03-15T10:19:01.255" v="156" actId="1076"/>
          <ac:spMkLst>
            <pc:docMk/>
            <pc:sldMk cId="3640238206" sldId="351"/>
            <ac:spMk id="19" creationId="{2A3AF0F4-9EBB-48F6-BC07-78F41AAB1285}"/>
          </ac:spMkLst>
        </pc:spChg>
        <pc:spChg chg="add mod">
          <ac:chgData name="Enrique" userId="cac46fe6-f2bd-4103-802d-af93b1429973" providerId="ADAL" clId="{606CCC10-1473-4B0D-82D9-FA139FEB89A1}" dt="2021-03-15T10:19:01.255" v="156" actId="1076"/>
          <ac:spMkLst>
            <pc:docMk/>
            <pc:sldMk cId="3640238206" sldId="351"/>
            <ac:spMk id="20" creationId="{9250A55B-CC9D-45A9-BE8E-4269F3242AF2}"/>
          </ac:spMkLst>
        </pc:spChg>
        <pc:spChg chg="add mod">
          <ac:chgData name="Enrique" userId="cac46fe6-f2bd-4103-802d-af93b1429973" providerId="ADAL" clId="{606CCC10-1473-4B0D-82D9-FA139FEB89A1}" dt="2021-03-15T10:19:01.255" v="156" actId="1076"/>
          <ac:spMkLst>
            <pc:docMk/>
            <pc:sldMk cId="3640238206" sldId="351"/>
            <ac:spMk id="22" creationId="{E8214A2E-D08F-40D1-8482-4688B4080882}"/>
          </ac:spMkLst>
        </pc:spChg>
        <pc:spChg chg="add mod">
          <ac:chgData name="Enrique" userId="cac46fe6-f2bd-4103-802d-af93b1429973" providerId="ADAL" clId="{606CCC10-1473-4B0D-82D9-FA139FEB89A1}" dt="2021-03-15T10:19:01.255" v="156" actId="1076"/>
          <ac:spMkLst>
            <pc:docMk/>
            <pc:sldMk cId="3640238206" sldId="351"/>
            <ac:spMk id="23" creationId="{FDA35402-16A6-4152-8B4A-EC900FBBA677}"/>
          </ac:spMkLst>
        </pc:spChg>
        <pc:spChg chg="add mod">
          <ac:chgData name="Enrique" userId="cac46fe6-f2bd-4103-802d-af93b1429973" providerId="ADAL" clId="{606CCC10-1473-4B0D-82D9-FA139FEB89A1}" dt="2021-03-15T10:19:01.255" v="156" actId="1076"/>
          <ac:spMkLst>
            <pc:docMk/>
            <pc:sldMk cId="3640238206" sldId="351"/>
            <ac:spMk id="24" creationId="{56326C2A-80D7-4A61-B51F-B60F404BCE85}"/>
          </ac:spMkLst>
        </pc:spChg>
        <pc:spChg chg="add mod">
          <ac:chgData name="Enrique" userId="cac46fe6-f2bd-4103-802d-af93b1429973" providerId="ADAL" clId="{606CCC10-1473-4B0D-82D9-FA139FEB89A1}" dt="2021-03-15T10:19:01.255" v="156" actId="1076"/>
          <ac:spMkLst>
            <pc:docMk/>
            <pc:sldMk cId="3640238206" sldId="351"/>
            <ac:spMk id="25" creationId="{2E46E56E-7BF8-406C-B2EF-882164AD03A5}"/>
          </ac:spMkLst>
        </pc:spChg>
        <pc:spChg chg="add mod">
          <ac:chgData name="Enrique" userId="cac46fe6-f2bd-4103-802d-af93b1429973" providerId="ADAL" clId="{606CCC10-1473-4B0D-82D9-FA139FEB89A1}" dt="2021-03-15T10:19:01.255" v="156" actId="1076"/>
          <ac:spMkLst>
            <pc:docMk/>
            <pc:sldMk cId="3640238206" sldId="351"/>
            <ac:spMk id="26" creationId="{789B8B25-7DAA-46F8-B91F-5842C8634CEA}"/>
          </ac:spMkLst>
        </pc:spChg>
        <pc:spChg chg="add mod">
          <ac:chgData name="Enrique" userId="cac46fe6-f2bd-4103-802d-af93b1429973" providerId="ADAL" clId="{606CCC10-1473-4B0D-82D9-FA139FEB89A1}" dt="2021-03-15T10:19:01.255" v="156" actId="1076"/>
          <ac:spMkLst>
            <pc:docMk/>
            <pc:sldMk cId="3640238206" sldId="351"/>
            <ac:spMk id="27" creationId="{9EB8B10C-C46B-4C6C-8979-31614FDDD31C}"/>
          </ac:spMkLst>
        </pc:spChg>
        <pc:spChg chg="add mod">
          <ac:chgData name="Enrique" userId="cac46fe6-f2bd-4103-802d-af93b1429973" providerId="ADAL" clId="{606CCC10-1473-4B0D-82D9-FA139FEB89A1}" dt="2021-03-15T10:19:01.255" v="156" actId="1076"/>
          <ac:spMkLst>
            <pc:docMk/>
            <pc:sldMk cId="3640238206" sldId="351"/>
            <ac:spMk id="28" creationId="{368AC3CC-9983-4432-9DBE-A61F3CC77320}"/>
          </ac:spMkLst>
        </pc:spChg>
        <pc:spChg chg="add mod">
          <ac:chgData name="Enrique" userId="cac46fe6-f2bd-4103-802d-af93b1429973" providerId="ADAL" clId="{606CCC10-1473-4B0D-82D9-FA139FEB89A1}" dt="2021-03-15T10:19:01.255" v="156" actId="1076"/>
          <ac:spMkLst>
            <pc:docMk/>
            <pc:sldMk cId="3640238206" sldId="351"/>
            <ac:spMk id="29" creationId="{6C7CDF78-5ED1-46DD-BB33-858EB92E7565}"/>
          </ac:spMkLst>
        </pc:spChg>
        <pc:spChg chg="add mod">
          <ac:chgData name="Enrique" userId="cac46fe6-f2bd-4103-802d-af93b1429973" providerId="ADAL" clId="{606CCC10-1473-4B0D-82D9-FA139FEB89A1}" dt="2021-03-15T10:19:01.255" v="156" actId="1076"/>
          <ac:spMkLst>
            <pc:docMk/>
            <pc:sldMk cId="3640238206" sldId="351"/>
            <ac:spMk id="34" creationId="{881B1D9D-9054-4ADC-B97F-26A68D47DD62}"/>
          </ac:spMkLst>
        </pc:spChg>
        <pc:spChg chg="add mod">
          <ac:chgData name="Enrique" userId="cac46fe6-f2bd-4103-802d-af93b1429973" providerId="ADAL" clId="{606CCC10-1473-4B0D-82D9-FA139FEB89A1}" dt="2021-03-15T10:19:01.255" v="156" actId="1076"/>
          <ac:spMkLst>
            <pc:docMk/>
            <pc:sldMk cId="3640238206" sldId="351"/>
            <ac:spMk id="36" creationId="{69C5167C-A7F2-439D-A82A-564693C730D5}"/>
          </ac:spMkLst>
        </pc:spChg>
        <pc:spChg chg="add mod">
          <ac:chgData name="Enrique" userId="cac46fe6-f2bd-4103-802d-af93b1429973" providerId="ADAL" clId="{606CCC10-1473-4B0D-82D9-FA139FEB89A1}" dt="2021-03-15T10:19:01.255" v="156" actId="1076"/>
          <ac:spMkLst>
            <pc:docMk/>
            <pc:sldMk cId="3640238206" sldId="351"/>
            <ac:spMk id="38" creationId="{DD3074F9-CB62-4614-A617-EC0D29C5413A}"/>
          </ac:spMkLst>
        </pc:spChg>
        <pc:spChg chg="add mod">
          <ac:chgData name="Enrique" userId="cac46fe6-f2bd-4103-802d-af93b1429973" providerId="ADAL" clId="{606CCC10-1473-4B0D-82D9-FA139FEB89A1}" dt="2021-03-15T10:19:01.255" v="156" actId="1076"/>
          <ac:spMkLst>
            <pc:docMk/>
            <pc:sldMk cId="3640238206" sldId="351"/>
            <ac:spMk id="39" creationId="{13208E0E-3E83-4FC2-A26B-3DDC3AC452BB}"/>
          </ac:spMkLst>
        </pc:spChg>
        <pc:spChg chg="add mod">
          <ac:chgData name="Enrique" userId="cac46fe6-f2bd-4103-802d-af93b1429973" providerId="ADAL" clId="{606CCC10-1473-4B0D-82D9-FA139FEB89A1}" dt="2021-03-15T10:19:01.255" v="156" actId="1076"/>
          <ac:spMkLst>
            <pc:docMk/>
            <pc:sldMk cId="3640238206" sldId="351"/>
            <ac:spMk id="40" creationId="{70510192-97CE-41A9-B77A-FF7ED92C6093}"/>
          </ac:spMkLst>
        </pc:spChg>
        <pc:spChg chg="add mod">
          <ac:chgData name="Enrique" userId="cac46fe6-f2bd-4103-802d-af93b1429973" providerId="ADAL" clId="{606CCC10-1473-4B0D-82D9-FA139FEB89A1}" dt="2021-03-15T10:19:01.255" v="156" actId="1076"/>
          <ac:spMkLst>
            <pc:docMk/>
            <pc:sldMk cId="3640238206" sldId="351"/>
            <ac:spMk id="41" creationId="{814C4DC0-6F84-4A06-B4E7-EB4B161A9717}"/>
          </ac:spMkLst>
        </pc:spChg>
        <pc:spChg chg="add mod">
          <ac:chgData name="Enrique" userId="cac46fe6-f2bd-4103-802d-af93b1429973" providerId="ADAL" clId="{606CCC10-1473-4B0D-82D9-FA139FEB89A1}" dt="2021-03-15T10:19:01.255" v="156" actId="1076"/>
          <ac:spMkLst>
            <pc:docMk/>
            <pc:sldMk cId="3640238206" sldId="351"/>
            <ac:spMk id="42" creationId="{7D30B1A9-F91F-4631-B1B1-78C7CCE89FAF}"/>
          </ac:spMkLst>
        </pc:spChg>
        <pc:spChg chg="add mod">
          <ac:chgData name="Enrique" userId="cac46fe6-f2bd-4103-802d-af93b1429973" providerId="ADAL" clId="{606CCC10-1473-4B0D-82D9-FA139FEB89A1}" dt="2021-03-15T10:19:01.255" v="156" actId="1076"/>
          <ac:spMkLst>
            <pc:docMk/>
            <pc:sldMk cId="3640238206" sldId="351"/>
            <ac:spMk id="43" creationId="{4A07A89F-48E3-4AEE-B1BF-98C84FE26A0F}"/>
          </ac:spMkLst>
        </pc:spChg>
        <pc:spChg chg="add mod">
          <ac:chgData name="Enrique" userId="cac46fe6-f2bd-4103-802d-af93b1429973" providerId="ADAL" clId="{606CCC10-1473-4B0D-82D9-FA139FEB89A1}" dt="2021-03-15T10:19:01.255" v="156" actId="1076"/>
          <ac:spMkLst>
            <pc:docMk/>
            <pc:sldMk cId="3640238206" sldId="351"/>
            <ac:spMk id="45" creationId="{802A1E51-EDFC-485A-8696-C5A454BDCBD8}"/>
          </ac:spMkLst>
        </pc:spChg>
        <pc:grpChg chg="add mod">
          <ac:chgData name="Enrique" userId="cac46fe6-f2bd-4103-802d-af93b1429973" providerId="ADAL" clId="{606CCC10-1473-4B0D-82D9-FA139FEB89A1}" dt="2021-03-15T10:17:11.947" v="130"/>
          <ac:grpSpMkLst>
            <pc:docMk/>
            <pc:sldMk cId="3640238206" sldId="351"/>
            <ac:grpSpMk id="4" creationId="{01D2F9B8-17CD-4171-B880-8C4A46834BD3}"/>
          </ac:grpSpMkLst>
        </pc:grpChg>
        <pc:picChg chg="add mod">
          <ac:chgData name="Enrique" userId="cac46fe6-f2bd-4103-802d-af93b1429973" providerId="ADAL" clId="{606CCC10-1473-4B0D-82D9-FA139FEB89A1}" dt="2021-03-15T10:19:01.255" v="156" actId="1076"/>
          <ac:picMkLst>
            <pc:docMk/>
            <pc:sldMk cId="3640238206" sldId="351"/>
            <ac:picMk id="18" creationId="{7A7CA79B-DF0E-4421-BF18-915C7AE4F2F5}"/>
          </ac:picMkLst>
        </pc:picChg>
        <pc:picChg chg="add mod">
          <ac:chgData name="Enrique" userId="cac46fe6-f2bd-4103-802d-af93b1429973" providerId="ADAL" clId="{606CCC10-1473-4B0D-82D9-FA139FEB89A1}" dt="2021-03-15T10:19:01.255" v="156" actId="1076"/>
          <ac:picMkLst>
            <pc:docMk/>
            <pc:sldMk cId="3640238206" sldId="351"/>
            <ac:picMk id="21" creationId="{EF985143-DAA2-4037-B275-3BD2733AE1A8}"/>
          </ac:picMkLst>
        </pc:picChg>
        <pc:picChg chg="add mod">
          <ac:chgData name="Enrique" userId="cac46fe6-f2bd-4103-802d-af93b1429973" providerId="ADAL" clId="{606CCC10-1473-4B0D-82D9-FA139FEB89A1}" dt="2021-03-15T10:19:01.255" v="156" actId="1076"/>
          <ac:picMkLst>
            <pc:docMk/>
            <pc:sldMk cId="3640238206" sldId="351"/>
            <ac:picMk id="44" creationId="{11FF8BEB-5090-4D2B-BFC9-96963022E395}"/>
          </ac:picMkLst>
        </pc:picChg>
        <pc:picChg chg="add mod">
          <ac:chgData name="Enrique" userId="cac46fe6-f2bd-4103-802d-af93b1429973" providerId="ADAL" clId="{606CCC10-1473-4B0D-82D9-FA139FEB89A1}" dt="2021-03-15T10:19:01.255" v="156" actId="1076"/>
          <ac:picMkLst>
            <pc:docMk/>
            <pc:sldMk cId="3640238206" sldId="351"/>
            <ac:picMk id="46" creationId="{0170B861-746F-406D-A4EF-A2151A41363F}"/>
          </ac:picMkLst>
        </pc:picChg>
        <pc:picChg chg="add mod">
          <ac:chgData name="Enrique" userId="cac46fe6-f2bd-4103-802d-af93b1429973" providerId="ADAL" clId="{606CCC10-1473-4B0D-82D9-FA139FEB89A1}" dt="2021-03-15T10:19:01.255" v="156" actId="1076"/>
          <ac:picMkLst>
            <pc:docMk/>
            <pc:sldMk cId="3640238206" sldId="351"/>
            <ac:picMk id="47" creationId="{A752C6C4-89A1-4C4A-8674-71889851D4BE}"/>
          </ac:picMkLst>
        </pc:picChg>
        <pc:picChg chg="add mod">
          <ac:chgData name="Enrique" userId="cac46fe6-f2bd-4103-802d-af93b1429973" providerId="ADAL" clId="{606CCC10-1473-4B0D-82D9-FA139FEB89A1}" dt="2021-03-15T10:19:01.255" v="156" actId="1076"/>
          <ac:picMkLst>
            <pc:docMk/>
            <pc:sldMk cId="3640238206" sldId="351"/>
            <ac:picMk id="48" creationId="{51F638E3-4DDC-4599-A443-3A051FADDF33}"/>
          </ac:picMkLst>
        </pc:picChg>
        <pc:cxnChg chg="add mod">
          <ac:chgData name="Enrique" userId="cac46fe6-f2bd-4103-802d-af93b1429973" providerId="ADAL" clId="{606CCC10-1473-4B0D-82D9-FA139FEB89A1}" dt="2021-03-15T10:19:01.255" v="156" actId="1076"/>
          <ac:cxnSpMkLst>
            <pc:docMk/>
            <pc:sldMk cId="3640238206" sldId="351"/>
            <ac:cxnSpMk id="30" creationId="{10F58110-7965-4595-B143-EDB9B7309EE7}"/>
          </ac:cxnSpMkLst>
        </pc:cxnChg>
        <pc:cxnChg chg="add mod">
          <ac:chgData name="Enrique" userId="cac46fe6-f2bd-4103-802d-af93b1429973" providerId="ADAL" clId="{606CCC10-1473-4B0D-82D9-FA139FEB89A1}" dt="2021-03-15T10:19:01.255" v="156" actId="1076"/>
          <ac:cxnSpMkLst>
            <pc:docMk/>
            <pc:sldMk cId="3640238206" sldId="351"/>
            <ac:cxnSpMk id="31" creationId="{E3802DE3-3CB2-4CA7-A087-562ECDD4170B}"/>
          </ac:cxnSpMkLst>
        </pc:cxnChg>
        <pc:cxnChg chg="add mod">
          <ac:chgData name="Enrique" userId="cac46fe6-f2bd-4103-802d-af93b1429973" providerId="ADAL" clId="{606CCC10-1473-4B0D-82D9-FA139FEB89A1}" dt="2021-03-15T10:19:01.255" v="156" actId="1076"/>
          <ac:cxnSpMkLst>
            <pc:docMk/>
            <pc:sldMk cId="3640238206" sldId="351"/>
            <ac:cxnSpMk id="32" creationId="{81C88804-F638-4C4C-BFC2-81F545C1DE34}"/>
          </ac:cxnSpMkLst>
        </pc:cxnChg>
        <pc:cxnChg chg="add mod">
          <ac:chgData name="Enrique" userId="cac46fe6-f2bd-4103-802d-af93b1429973" providerId="ADAL" clId="{606CCC10-1473-4B0D-82D9-FA139FEB89A1}" dt="2021-03-15T10:19:01.255" v="156" actId="1076"/>
          <ac:cxnSpMkLst>
            <pc:docMk/>
            <pc:sldMk cId="3640238206" sldId="351"/>
            <ac:cxnSpMk id="33" creationId="{E22F3CE2-27F8-44CC-93FF-34989ECA6885}"/>
          </ac:cxnSpMkLst>
        </pc:cxnChg>
        <pc:cxnChg chg="add mod">
          <ac:chgData name="Enrique" userId="cac46fe6-f2bd-4103-802d-af93b1429973" providerId="ADAL" clId="{606CCC10-1473-4B0D-82D9-FA139FEB89A1}" dt="2021-03-15T10:19:01.255" v="156" actId="1076"/>
          <ac:cxnSpMkLst>
            <pc:docMk/>
            <pc:sldMk cId="3640238206" sldId="351"/>
            <ac:cxnSpMk id="35" creationId="{F12E5B7E-6B19-42B9-B08B-7F6190414950}"/>
          </ac:cxnSpMkLst>
        </pc:cxnChg>
        <pc:cxnChg chg="add mod">
          <ac:chgData name="Enrique" userId="cac46fe6-f2bd-4103-802d-af93b1429973" providerId="ADAL" clId="{606CCC10-1473-4B0D-82D9-FA139FEB89A1}" dt="2021-03-15T10:19:01.255" v="156" actId="1076"/>
          <ac:cxnSpMkLst>
            <pc:docMk/>
            <pc:sldMk cId="3640238206" sldId="351"/>
            <ac:cxnSpMk id="37" creationId="{CA013238-036E-4E37-BC0E-680B38BB5DB5}"/>
          </ac:cxnSpMkLst>
        </pc:cxnChg>
      </pc:sldChg>
      <pc:sldChg chg="addSp delSp modSp add mod">
        <pc:chgData name="Enrique" userId="cac46fe6-f2bd-4103-802d-af93b1429973" providerId="ADAL" clId="{606CCC10-1473-4B0D-82D9-FA139FEB89A1}" dt="2021-03-15T10:19:47.542" v="176" actId="207"/>
        <pc:sldMkLst>
          <pc:docMk/>
          <pc:sldMk cId="189226241" sldId="352"/>
        </pc:sldMkLst>
        <pc:spChg chg="mod">
          <ac:chgData name="Enrique" userId="cac46fe6-f2bd-4103-802d-af93b1429973" providerId="ADAL" clId="{606CCC10-1473-4B0D-82D9-FA139FEB89A1}" dt="2021-03-15T10:19:28.599" v="159"/>
          <ac:spMkLst>
            <pc:docMk/>
            <pc:sldMk cId="189226241" sldId="352"/>
            <ac:spMk id="2" creationId="{DA93C4BE-5E27-46F9-B4B5-B31A61970ECC}"/>
          </ac:spMkLst>
        </pc:spChg>
        <pc:spChg chg="mod">
          <ac:chgData name="Enrique" userId="cac46fe6-f2bd-4103-802d-af93b1429973" providerId="ADAL" clId="{606CCC10-1473-4B0D-82D9-FA139FEB89A1}" dt="2021-03-15T10:17:13.619" v="131"/>
          <ac:spMkLst>
            <pc:docMk/>
            <pc:sldMk cId="189226241" sldId="352"/>
            <ac:spMk id="5" creationId="{15567133-1936-463D-89AC-291F38AC5823}"/>
          </ac:spMkLst>
        </pc:spChg>
        <pc:spChg chg="mod">
          <ac:chgData name="Enrique" userId="cac46fe6-f2bd-4103-802d-af93b1429973" providerId="ADAL" clId="{606CCC10-1473-4B0D-82D9-FA139FEB89A1}" dt="2021-03-15T10:17:13.619" v="131"/>
          <ac:spMkLst>
            <pc:docMk/>
            <pc:sldMk cId="189226241" sldId="352"/>
            <ac:spMk id="6" creationId="{751D6AC7-4997-4FE2-9332-2C2FB83EA801}"/>
          </ac:spMkLst>
        </pc:spChg>
        <pc:spChg chg="mod">
          <ac:chgData name="Enrique" userId="cac46fe6-f2bd-4103-802d-af93b1429973" providerId="ADAL" clId="{606CCC10-1473-4B0D-82D9-FA139FEB89A1}" dt="2021-03-15T10:17:13.619" v="131"/>
          <ac:spMkLst>
            <pc:docMk/>
            <pc:sldMk cId="189226241" sldId="352"/>
            <ac:spMk id="7" creationId="{A77FF076-ED65-4EC0-A279-518234B51003}"/>
          </ac:spMkLst>
        </pc:spChg>
        <pc:spChg chg="add mod">
          <ac:chgData name="Enrique" userId="cac46fe6-f2bd-4103-802d-af93b1429973" providerId="ADAL" clId="{606CCC10-1473-4B0D-82D9-FA139FEB89A1}" dt="2021-03-15T10:17:13.619" v="131"/>
          <ac:spMkLst>
            <pc:docMk/>
            <pc:sldMk cId="189226241" sldId="352"/>
            <ac:spMk id="8" creationId="{E6DB62D5-087A-465F-8D0C-093F7C35B4C8}"/>
          </ac:spMkLst>
        </pc:spChg>
        <pc:spChg chg="add mod">
          <ac:chgData name="Enrique" userId="cac46fe6-f2bd-4103-802d-af93b1429973" providerId="ADAL" clId="{606CCC10-1473-4B0D-82D9-FA139FEB89A1}" dt="2021-03-15T10:17:13.619" v="131"/>
          <ac:spMkLst>
            <pc:docMk/>
            <pc:sldMk cId="189226241" sldId="352"/>
            <ac:spMk id="9" creationId="{D65BF44B-0479-46A1-B6B6-8F654550BD93}"/>
          </ac:spMkLst>
        </pc:spChg>
        <pc:spChg chg="add mod">
          <ac:chgData name="Enrique" userId="cac46fe6-f2bd-4103-802d-af93b1429973" providerId="ADAL" clId="{606CCC10-1473-4B0D-82D9-FA139FEB89A1}" dt="2021-03-15T10:17:13.619" v="131"/>
          <ac:spMkLst>
            <pc:docMk/>
            <pc:sldMk cId="189226241" sldId="352"/>
            <ac:spMk id="10" creationId="{29FCE9D6-5FCD-4461-BBF2-3067F5E65CE0}"/>
          </ac:spMkLst>
        </pc:spChg>
        <pc:spChg chg="add mod">
          <ac:chgData name="Enrique" userId="cac46fe6-f2bd-4103-802d-af93b1429973" providerId="ADAL" clId="{606CCC10-1473-4B0D-82D9-FA139FEB89A1}" dt="2021-03-15T10:17:13.619" v="131"/>
          <ac:spMkLst>
            <pc:docMk/>
            <pc:sldMk cId="189226241" sldId="352"/>
            <ac:spMk id="11" creationId="{644DDAC7-D440-47CA-930A-A173831AAD3A}"/>
          </ac:spMkLst>
        </pc:spChg>
        <pc:spChg chg="add mod">
          <ac:chgData name="Enrique" userId="cac46fe6-f2bd-4103-802d-af93b1429973" providerId="ADAL" clId="{606CCC10-1473-4B0D-82D9-FA139FEB89A1}" dt="2021-03-15T10:17:13.619" v="131"/>
          <ac:spMkLst>
            <pc:docMk/>
            <pc:sldMk cId="189226241" sldId="352"/>
            <ac:spMk id="12" creationId="{866F99EC-75AE-4F84-AC53-5986F36429BE}"/>
          </ac:spMkLst>
        </pc:spChg>
        <pc:spChg chg="add mod">
          <ac:chgData name="Enrique" userId="cac46fe6-f2bd-4103-802d-af93b1429973" providerId="ADAL" clId="{606CCC10-1473-4B0D-82D9-FA139FEB89A1}" dt="2021-03-15T10:17:13.619" v="131"/>
          <ac:spMkLst>
            <pc:docMk/>
            <pc:sldMk cId="189226241" sldId="352"/>
            <ac:spMk id="13" creationId="{D0A63F3D-DD54-4412-9881-393CF1D46C8A}"/>
          </ac:spMkLst>
        </pc:spChg>
        <pc:spChg chg="add mod">
          <ac:chgData name="Enrique" userId="cac46fe6-f2bd-4103-802d-af93b1429973" providerId="ADAL" clId="{606CCC10-1473-4B0D-82D9-FA139FEB89A1}" dt="2021-03-15T10:17:13.619" v="131"/>
          <ac:spMkLst>
            <pc:docMk/>
            <pc:sldMk cId="189226241" sldId="352"/>
            <ac:spMk id="14" creationId="{D25BBAB0-CF6D-422F-80DC-33AEE205EE14}"/>
          </ac:spMkLst>
        </pc:spChg>
        <pc:spChg chg="add mod">
          <ac:chgData name="Enrique" userId="cac46fe6-f2bd-4103-802d-af93b1429973" providerId="ADAL" clId="{606CCC10-1473-4B0D-82D9-FA139FEB89A1}" dt="2021-03-15T10:19:21.300" v="158"/>
          <ac:spMkLst>
            <pc:docMk/>
            <pc:sldMk cId="189226241" sldId="352"/>
            <ac:spMk id="15" creationId="{E5F19637-62DD-4645-885C-431911EA843B}"/>
          </ac:spMkLst>
        </pc:spChg>
        <pc:spChg chg="add del mod">
          <ac:chgData name="Enrique" userId="cac46fe6-f2bd-4103-802d-af93b1429973" providerId="ADAL" clId="{606CCC10-1473-4B0D-82D9-FA139FEB89A1}" dt="2021-03-15T10:19:36.994" v="161"/>
          <ac:spMkLst>
            <pc:docMk/>
            <pc:sldMk cId="189226241" sldId="352"/>
            <ac:spMk id="16" creationId="{4E14C173-7A69-45E6-B0DE-7F1C49621560}"/>
          </ac:spMkLst>
        </pc:spChg>
        <pc:spChg chg="add del mod">
          <ac:chgData name="Enrique" userId="cac46fe6-f2bd-4103-802d-af93b1429973" providerId="ADAL" clId="{606CCC10-1473-4B0D-82D9-FA139FEB89A1}" dt="2021-03-15T10:19:36.994" v="161"/>
          <ac:spMkLst>
            <pc:docMk/>
            <pc:sldMk cId="189226241" sldId="352"/>
            <ac:spMk id="19" creationId="{8B4C7457-90D8-4467-A003-92EA63E78C37}"/>
          </ac:spMkLst>
        </pc:spChg>
        <pc:spChg chg="add del mod">
          <ac:chgData name="Enrique" userId="cac46fe6-f2bd-4103-802d-af93b1429973" providerId="ADAL" clId="{606CCC10-1473-4B0D-82D9-FA139FEB89A1}" dt="2021-03-15T10:19:36.994" v="161"/>
          <ac:spMkLst>
            <pc:docMk/>
            <pc:sldMk cId="189226241" sldId="352"/>
            <ac:spMk id="20" creationId="{2CE0100A-95A1-47B3-9497-0A94228F40E3}"/>
          </ac:spMkLst>
        </pc:spChg>
        <pc:spChg chg="add del mod">
          <ac:chgData name="Enrique" userId="cac46fe6-f2bd-4103-802d-af93b1429973" providerId="ADAL" clId="{606CCC10-1473-4B0D-82D9-FA139FEB89A1}" dt="2021-03-15T10:19:36.994" v="161"/>
          <ac:spMkLst>
            <pc:docMk/>
            <pc:sldMk cId="189226241" sldId="352"/>
            <ac:spMk id="21" creationId="{0C2F395D-11FA-4D3F-878A-30BAF9BC903F}"/>
          </ac:spMkLst>
        </pc:spChg>
        <pc:spChg chg="add del mod">
          <ac:chgData name="Enrique" userId="cac46fe6-f2bd-4103-802d-af93b1429973" providerId="ADAL" clId="{606CCC10-1473-4B0D-82D9-FA139FEB89A1}" dt="2021-03-15T10:19:36.994" v="161"/>
          <ac:spMkLst>
            <pc:docMk/>
            <pc:sldMk cId="189226241" sldId="352"/>
            <ac:spMk id="22" creationId="{7314BAA0-689D-484C-8D9C-66FA0DFC3EF5}"/>
          </ac:spMkLst>
        </pc:spChg>
        <pc:spChg chg="add del mod">
          <ac:chgData name="Enrique" userId="cac46fe6-f2bd-4103-802d-af93b1429973" providerId="ADAL" clId="{606CCC10-1473-4B0D-82D9-FA139FEB89A1}" dt="2021-03-15T10:19:36.994" v="161"/>
          <ac:spMkLst>
            <pc:docMk/>
            <pc:sldMk cId="189226241" sldId="352"/>
            <ac:spMk id="23" creationId="{D45E3C19-7BA8-48CF-82E5-47EF3A25B72F}"/>
          </ac:spMkLst>
        </pc:spChg>
        <pc:spChg chg="add del mod">
          <ac:chgData name="Enrique" userId="cac46fe6-f2bd-4103-802d-af93b1429973" providerId="ADAL" clId="{606CCC10-1473-4B0D-82D9-FA139FEB89A1}" dt="2021-03-15T10:19:36.994" v="161"/>
          <ac:spMkLst>
            <pc:docMk/>
            <pc:sldMk cId="189226241" sldId="352"/>
            <ac:spMk id="24" creationId="{A61F418C-977E-4C38-8FA0-625444FD83B9}"/>
          </ac:spMkLst>
        </pc:spChg>
        <pc:spChg chg="add del mod">
          <ac:chgData name="Enrique" userId="cac46fe6-f2bd-4103-802d-af93b1429973" providerId="ADAL" clId="{606CCC10-1473-4B0D-82D9-FA139FEB89A1}" dt="2021-03-15T10:19:36.994" v="161"/>
          <ac:spMkLst>
            <pc:docMk/>
            <pc:sldMk cId="189226241" sldId="352"/>
            <ac:spMk id="25" creationId="{FDAED78E-BF9E-4EF8-9AF5-26DACB1E62C0}"/>
          </ac:spMkLst>
        </pc:spChg>
        <pc:spChg chg="add del mod">
          <ac:chgData name="Enrique" userId="cac46fe6-f2bd-4103-802d-af93b1429973" providerId="ADAL" clId="{606CCC10-1473-4B0D-82D9-FA139FEB89A1}" dt="2021-03-15T10:19:36.994" v="161"/>
          <ac:spMkLst>
            <pc:docMk/>
            <pc:sldMk cId="189226241" sldId="352"/>
            <ac:spMk id="26" creationId="{E1A3BD62-ACBB-44EF-BBE3-24FD64BCD5C9}"/>
          </ac:spMkLst>
        </pc:spChg>
        <pc:spChg chg="add del mod">
          <ac:chgData name="Enrique" userId="cac46fe6-f2bd-4103-802d-af93b1429973" providerId="ADAL" clId="{606CCC10-1473-4B0D-82D9-FA139FEB89A1}" dt="2021-03-15T10:19:36.994" v="161"/>
          <ac:spMkLst>
            <pc:docMk/>
            <pc:sldMk cId="189226241" sldId="352"/>
            <ac:spMk id="31" creationId="{ACC0D037-1026-4B04-8A96-DAB10157B6D1}"/>
          </ac:spMkLst>
        </pc:spChg>
        <pc:spChg chg="add del mod">
          <ac:chgData name="Enrique" userId="cac46fe6-f2bd-4103-802d-af93b1429973" providerId="ADAL" clId="{606CCC10-1473-4B0D-82D9-FA139FEB89A1}" dt="2021-03-15T10:19:36.994" v="161"/>
          <ac:spMkLst>
            <pc:docMk/>
            <pc:sldMk cId="189226241" sldId="352"/>
            <ac:spMk id="33" creationId="{0F4F6522-104B-4291-B017-9ABE43173EAB}"/>
          </ac:spMkLst>
        </pc:spChg>
        <pc:spChg chg="add del mod">
          <ac:chgData name="Enrique" userId="cac46fe6-f2bd-4103-802d-af93b1429973" providerId="ADAL" clId="{606CCC10-1473-4B0D-82D9-FA139FEB89A1}" dt="2021-03-15T10:19:36.994" v="161"/>
          <ac:spMkLst>
            <pc:docMk/>
            <pc:sldMk cId="189226241" sldId="352"/>
            <ac:spMk id="35" creationId="{2C7E99A8-0BD5-48C1-9EE7-A0C899F5EE39}"/>
          </ac:spMkLst>
        </pc:spChg>
        <pc:spChg chg="add del mod">
          <ac:chgData name="Enrique" userId="cac46fe6-f2bd-4103-802d-af93b1429973" providerId="ADAL" clId="{606CCC10-1473-4B0D-82D9-FA139FEB89A1}" dt="2021-03-15T10:19:36.994" v="161"/>
          <ac:spMkLst>
            <pc:docMk/>
            <pc:sldMk cId="189226241" sldId="352"/>
            <ac:spMk id="36" creationId="{35F0EED2-8CAD-4A1C-9734-A5CE513880B3}"/>
          </ac:spMkLst>
        </pc:spChg>
        <pc:spChg chg="add del mod">
          <ac:chgData name="Enrique" userId="cac46fe6-f2bd-4103-802d-af93b1429973" providerId="ADAL" clId="{606CCC10-1473-4B0D-82D9-FA139FEB89A1}" dt="2021-03-15T10:19:36.994" v="161"/>
          <ac:spMkLst>
            <pc:docMk/>
            <pc:sldMk cId="189226241" sldId="352"/>
            <ac:spMk id="37" creationId="{108B512B-0033-48E6-820F-337B8D5CBA3A}"/>
          </ac:spMkLst>
        </pc:spChg>
        <pc:spChg chg="add del mod">
          <ac:chgData name="Enrique" userId="cac46fe6-f2bd-4103-802d-af93b1429973" providerId="ADAL" clId="{606CCC10-1473-4B0D-82D9-FA139FEB89A1}" dt="2021-03-15T10:19:36.994" v="161"/>
          <ac:spMkLst>
            <pc:docMk/>
            <pc:sldMk cId="189226241" sldId="352"/>
            <ac:spMk id="38" creationId="{C97AB1C0-286E-4118-850E-738529C86F78}"/>
          </ac:spMkLst>
        </pc:spChg>
        <pc:spChg chg="add del mod">
          <ac:chgData name="Enrique" userId="cac46fe6-f2bd-4103-802d-af93b1429973" providerId="ADAL" clId="{606CCC10-1473-4B0D-82D9-FA139FEB89A1}" dt="2021-03-15T10:19:36.994" v="161"/>
          <ac:spMkLst>
            <pc:docMk/>
            <pc:sldMk cId="189226241" sldId="352"/>
            <ac:spMk id="39" creationId="{B6942645-1813-4654-AF46-B1936062BD51}"/>
          </ac:spMkLst>
        </pc:spChg>
        <pc:spChg chg="add del mod">
          <ac:chgData name="Enrique" userId="cac46fe6-f2bd-4103-802d-af93b1429973" providerId="ADAL" clId="{606CCC10-1473-4B0D-82D9-FA139FEB89A1}" dt="2021-03-15T10:19:36.994" v="161"/>
          <ac:spMkLst>
            <pc:docMk/>
            <pc:sldMk cId="189226241" sldId="352"/>
            <ac:spMk id="40" creationId="{3D673C32-04E4-4479-857E-92012BA7B011}"/>
          </ac:spMkLst>
        </pc:spChg>
        <pc:spChg chg="add del mod">
          <ac:chgData name="Enrique" userId="cac46fe6-f2bd-4103-802d-af93b1429973" providerId="ADAL" clId="{606CCC10-1473-4B0D-82D9-FA139FEB89A1}" dt="2021-03-15T10:19:36.994" v="161"/>
          <ac:spMkLst>
            <pc:docMk/>
            <pc:sldMk cId="189226241" sldId="352"/>
            <ac:spMk id="42" creationId="{94F45535-5E42-4287-9F01-0B7B495A532B}"/>
          </ac:spMkLst>
        </pc:spChg>
        <pc:spChg chg="add mod">
          <ac:chgData name="Enrique" userId="cac46fe6-f2bd-4103-802d-af93b1429973" providerId="ADAL" clId="{606CCC10-1473-4B0D-82D9-FA139FEB89A1}" dt="2021-03-15T10:19:47.542" v="176" actId="207"/>
          <ac:spMkLst>
            <pc:docMk/>
            <pc:sldMk cId="189226241" sldId="352"/>
            <ac:spMk id="44" creationId="{A79F3A31-2A31-4435-8E15-FCED69746D62}"/>
          </ac:spMkLst>
        </pc:spChg>
        <pc:spChg chg="add mod">
          <ac:chgData name="Enrique" userId="cac46fe6-f2bd-4103-802d-af93b1429973" providerId="ADAL" clId="{606CCC10-1473-4B0D-82D9-FA139FEB89A1}" dt="2021-03-15T10:19:44.201" v="175" actId="1036"/>
          <ac:spMkLst>
            <pc:docMk/>
            <pc:sldMk cId="189226241" sldId="352"/>
            <ac:spMk id="47" creationId="{1766FC55-8FA5-4772-9A88-7EF899C48F7D}"/>
          </ac:spMkLst>
        </pc:spChg>
        <pc:spChg chg="add mod">
          <ac:chgData name="Enrique" userId="cac46fe6-f2bd-4103-802d-af93b1429973" providerId="ADAL" clId="{606CCC10-1473-4B0D-82D9-FA139FEB89A1}" dt="2021-03-15T10:19:44.201" v="175" actId="1036"/>
          <ac:spMkLst>
            <pc:docMk/>
            <pc:sldMk cId="189226241" sldId="352"/>
            <ac:spMk id="48" creationId="{E707659A-8984-4DB0-BEDF-02E7DF5AACE2}"/>
          </ac:spMkLst>
        </pc:spChg>
        <pc:spChg chg="add mod">
          <ac:chgData name="Enrique" userId="cac46fe6-f2bd-4103-802d-af93b1429973" providerId="ADAL" clId="{606CCC10-1473-4B0D-82D9-FA139FEB89A1}" dt="2021-03-15T10:19:44.201" v="175" actId="1036"/>
          <ac:spMkLst>
            <pc:docMk/>
            <pc:sldMk cId="189226241" sldId="352"/>
            <ac:spMk id="49" creationId="{8C213D9B-E95F-4606-BD03-5B560F688F8C}"/>
          </ac:spMkLst>
        </pc:spChg>
        <pc:spChg chg="add mod">
          <ac:chgData name="Enrique" userId="cac46fe6-f2bd-4103-802d-af93b1429973" providerId="ADAL" clId="{606CCC10-1473-4B0D-82D9-FA139FEB89A1}" dt="2021-03-15T10:19:44.201" v="175" actId="1036"/>
          <ac:spMkLst>
            <pc:docMk/>
            <pc:sldMk cId="189226241" sldId="352"/>
            <ac:spMk id="50" creationId="{F84C7B06-8A8A-41F9-B148-DAD7317C53EA}"/>
          </ac:spMkLst>
        </pc:spChg>
        <pc:spChg chg="add mod">
          <ac:chgData name="Enrique" userId="cac46fe6-f2bd-4103-802d-af93b1429973" providerId="ADAL" clId="{606CCC10-1473-4B0D-82D9-FA139FEB89A1}" dt="2021-03-15T10:19:44.201" v="175" actId="1036"/>
          <ac:spMkLst>
            <pc:docMk/>
            <pc:sldMk cId="189226241" sldId="352"/>
            <ac:spMk id="51" creationId="{DCA9451C-3212-460A-A857-D0DE5871510B}"/>
          </ac:spMkLst>
        </pc:spChg>
        <pc:spChg chg="add mod">
          <ac:chgData name="Enrique" userId="cac46fe6-f2bd-4103-802d-af93b1429973" providerId="ADAL" clId="{606CCC10-1473-4B0D-82D9-FA139FEB89A1}" dt="2021-03-15T10:19:44.201" v="175" actId="1036"/>
          <ac:spMkLst>
            <pc:docMk/>
            <pc:sldMk cId="189226241" sldId="352"/>
            <ac:spMk id="52" creationId="{F6CA70B8-82ED-4ADD-9EF4-7E844C00C39C}"/>
          </ac:spMkLst>
        </pc:spChg>
        <pc:spChg chg="add mod">
          <ac:chgData name="Enrique" userId="cac46fe6-f2bd-4103-802d-af93b1429973" providerId="ADAL" clId="{606CCC10-1473-4B0D-82D9-FA139FEB89A1}" dt="2021-03-15T10:19:44.201" v="175" actId="1036"/>
          <ac:spMkLst>
            <pc:docMk/>
            <pc:sldMk cId="189226241" sldId="352"/>
            <ac:spMk id="53" creationId="{540A9043-ED87-489E-974B-982FE5E626BC}"/>
          </ac:spMkLst>
        </pc:spChg>
        <pc:spChg chg="add mod">
          <ac:chgData name="Enrique" userId="cac46fe6-f2bd-4103-802d-af93b1429973" providerId="ADAL" clId="{606CCC10-1473-4B0D-82D9-FA139FEB89A1}" dt="2021-03-15T10:19:44.201" v="175" actId="1036"/>
          <ac:spMkLst>
            <pc:docMk/>
            <pc:sldMk cId="189226241" sldId="352"/>
            <ac:spMk id="54" creationId="{9E5520C8-7B29-4DBA-B9A9-9D74ECBCF961}"/>
          </ac:spMkLst>
        </pc:spChg>
        <pc:spChg chg="add mod">
          <ac:chgData name="Enrique" userId="cac46fe6-f2bd-4103-802d-af93b1429973" providerId="ADAL" clId="{606CCC10-1473-4B0D-82D9-FA139FEB89A1}" dt="2021-03-15T10:19:44.201" v="175" actId="1036"/>
          <ac:spMkLst>
            <pc:docMk/>
            <pc:sldMk cId="189226241" sldId="352"/>
            <ac:spMk id="59" creationId="{45A7FF15-E8F4-49E5-AF3E-C57CD1466B22}"/>
          </ac:spMkLst>
        </pc:spChg>
        <pc:spChg chg="add mod">
          <ac:chgData name="Enrique" userId="cac46fe6-f2bd-4103-802d-af93b1429973" providerId="ADAL" clId="{606CCC10-1473-4B0D-82D9-FA139FEB89A1}" dt="2021-03-15T10:19:44.201" v="175" actId="1036"/>
          <ac:spMkLst>
            <pc:docMk/>
            <pc:sldMk cId="189226241" sldId="352"/>
            <ac:spMk id="61" creationId="{6262201D-643C-4F25-BABA-6EDD31F009AC}"/>
          </ac:spMkLst>
        </pc:spChg>
        <pc:spChg chg="add mod">
          <ac:chgData name="Enrique" userId="cac46fe6-f2bd-4103-802d-af93b1429973" providerId="ADAL" clId="{606CCC10-1473-4B0D-82D9-FA139FEB89A1}" dt="2021-03-15T10:19:44.201" v="175" actId="1036"/>
          <ac:spMkLst>
            <pc:docMk/>
            <pc:sldMk cId="189226241" sldId="352"/>
            <ac:spMk id="63" creationId="{8908F295-6DF8-404B-8051-60BB6FF7F4F4}"/>
          </ac:spMkLst>
        </pc:spChg>
        <pc:spChg chg="add mod">
          <ac:chgData name="Enrique" userId="cac46fe6-f2bd-4103-802d-af93b1429973" providerId="ADAL" clId="{606CCC10-1473-4B0D-82D9-FA139FEB89A1}" dt="2021-03-15T10:19:44.201" v="175" actId="1036"/>
          <ac:spMkLst>
            <pc:docMk/>
            <pc:sldMk cId="189226241" sldId="352"/>
            <ac:spMk id="64" creationId="{36D498E7-3504-4F9F-9344-ABBD21BE4B94}"/>
          </ac:spMkLst>
        </pc:spChg>
        <pc:spChg chg="add mod">
          <ac:chgData name="Enrique" userId="cac46fe6-f2bd-4103-802d-af93b1429973" providerId="ADAL" clId="{606CCC10-1473-4B0D-82D9-FA139FEB89A1}" dt="2021-03-15T10:19:44.201" v="175" actId="1036"/>
          <ac:spMkLst>
            <pc:docMk/>
            <pc:sldMk cId="189226241" sldId="352"/>
            <ac:spMk id="65" creationId="{FD63A77C-A598-458B-B1FE-65F67DAC1170}"/>
          </ac:spMkLst>
        </pc:spChg>
        <pc:spChg chg="add mod">
          <ac:chgData name="Enrique" userId="cac46fe6-f2bd-4103-802d-af93b1429973" providerId="ADAL" clId="{606CCC10-1473-4B0D-82D9-FA139FEB89A1}" dt="2021-03-15T10:19:44.201" v="175" actId="1036"/>
          <ac:spMkLst>
            <pc:docMk/>
            <pc:sldMk cId="189226241" sldId="352"/>
            <ac:spMk id="66" creationId="{785747B7-EAD0-454E-8CAC-8EAD27595A08}"/>
          </ac:spMkLst>
        </pc:spChg>
        <pc:spChg chg="add mod">
          <ac:chgData name="Enrique" userId="cac46fe6-f2bd-4103-802d-af93b1429973" providerId="ADAL" clId="{606CCC10-1473-4B0D-82D9-FA139FEB89A1}" dt="2021-03-15T10:19:44.201" v="175" actId="1036"/>
          <ac:spMkLst>
            <pc:docMk/>
            <pc:sldMk cId="189226241" sldId="352"/>
            <ac:spMk id="67" creationId="{92E853B7-62A6-4C53-80A4-E38A35F28FB1}"/>
          </ac:spMkLst>
        </pc:spChg>
        <pc:spChg chg="add mod">
          <ac:chgData name="Enrique" userId="cac46fe6-f2bd-4103-802d-af93b1429973" providerId="ADAL" clId="{606CCC10-1473-4B0D-82D9-FA139FEB89A1}" dt="2021-03-15T10:19:44.201" v="175" actId="1036"/>
          <ac:spMkLst>
            <pc:docMk/>
            <pc:sldMk cId="189226241" sldId="352"/>
            <ac:spMk id="68" creationId="{5B33FD6A-6E84-4A7F-9B1E-CDFEC7975BA5}"/>
          </ac:spMkLst>
        </pc:spChg>
        <pc:spChg chg="add mod">
          <ac:chgData name="Enrique" userId="cac46fe6-f2bd-4103-802d-af93b1429973" providerId="ADAL" clId="{606CCC10-1473-4B0D-82D9-FA139FEB89A1}" dt="2021-03-15T10:19:44.201" v="175" actId="1036"/>
          <ac:spMkLst>
            <pc:docMk/>
            <pc:sldMk cId="189226241" sldId="352"/>
            <ac:spMk id="70" creationId="{0BAF3E37-09EC-47C3-9290-B83758E11489}"/>
          </ac:spMkLst>
        </pc:spChg>
        <pc:grpChg chg="add mod">
          <ac:chgData name="Enrique" userId="cac46fe6-f2bd-4103-802d-af93b1429973" providerId="ADAL" clId="{606CCC10-1473-4B0D-82D9-FA139FEB89A1}" dt="2021-03-15T10:17:13.619" v="131"/>
          <ac:grpSpMkLst>
            <pc:docMk/>
            <pc:sldMk cId="189226241" sldId="352"/>
            <ac:grpSpMk id="4" creationId="{CB5ED3FC-6DA9-4D8C-B7C8-22B4235DF242}"/>
          </ac:grpSpMkLst>
        </pc:grpChg>
        <pc:graphicFrameChg chg="add del mod">
          <ac:chgData name="Enrique" userId="cac46fe6-f2bd-4103-802d-af93b1429973" providerId="ADAL" clId="{606CCC10-1473-4B0D-82D9-FA139FEB89A1}" dt="2021-03-15T10:19:36.994" v="161"/>
          <ac:graphicFrameMkLst>
            <pc:docMk/>
            <pc:sldMk cId="189226241" sldId="352"/>
            <ac:graphicFrameMk id="17" creationId="{E9435D84-19FB-4AA2-B7BE-6AF2AD4003A1}"/>
          </ac:graphicFrameMkLst>
        </pc:graphicFrameChg>
        <pc:graphicFrameChg chg="add mod">
          <ac:chgData name="Enrique" userId="cac46fe6-f2bd-4103-802d-af93b1429973" providerId="ADAL" clId="{606CCC10-1473-4B0D-82D9-FA139FEB89A1}" dt="2021-03-15T10:19:44.201" v="175" actId="1036"/>
          <ac:graphicFrameMkLst>
            <pc:docMk/>
            <pc:sldMk cId="189226241" sldId="352"/>
            <ac:graphicFrameMk id="45" creationId="{5FA3F247-0881-48C0-990B-43CFA8FF3993}"/>
          </ac:graphicFrameMkLst>
        </pc:graphicFrameChg>
        <pc:picChg chg="add del mod">
          <ac:chgData name="Enrique" userId="cac46fe6-f2bd-4103-802d-af93b1429973" providerId="ADAL" clId="{606CCC10-1473-4B0D-82D9-FA139FEB89A1}" dt="2021-03-15T10:19:36.994" v="161"/>
          <ac:picMkLst>
            <pc:docMk/>
            <pc:sldMk cId="189226241" sldId="352"/>
            <ac:picMk id="18" creationId="{C303E8B4-CB85-428B-9315-D761511EFDE9}"/>
          </ac:picMkLst>
        </pc:picChg>
        <pc:picChg chg="add del mod">
          <ac:chgData name="Enrique" userId="cac46fe6-f2bd-4103-802d-af93b1429973" providerId="ADAL" clId="{606CCC10-1473-4B0D-82D9-FA139FEB89A1}" dt="2021-03-15T10:19:36.994" v="161"/>
          <ac:picMkLst>
            <pc:docMk/>
            <pc:sldMk cId="189226241" sldId="352"/>
            <ac:picMk id="41" creationId="{369F0AD5-3C52-48A9-9385-6450DEC33E7E}"/>
          </ac:picMkLst>
        </pc:picChg>
        <pc:picChg chg="add del mod">
          <ac:chgData name="Enrique" userId="cac46fe6-f2bd-4103-802d-af93b1429973" providerId="ADAL" clId="{606CCC10-1473-4B0D-82D9-FA139FEB89A1}" dt="2021-03-15T10:19:36.994" v="161"/>
          <ac:picMkLst>
            <pc:docMk/>
            <pc:sldMk cId="189226241" sldId="352"/>
            <ac:picMk id="43" creationId="{94A59C87-F1FB-4F51-A6B5-2E5B6DE24991}"/>
          </ac:picMkLst>
        </pc:picChg>
        <pc:picChg chg="add mod">
          <ac:chgData name="Enrique" userId="cac46fe6-f2bd-4103-802d-af93b1429973" providerId="ADAL" clId="{606CCC10-1473-4B0D-82D9-FA139FEB89A1}" dt="2021-03-15T10:19:44.201" v="175" actId="1036"/>
          <ac:picMkLst>
            <pc:docMk/>
            <pc:sldMk cId="189226241" sldId="352"/>
            <ac:picMk id="46" creationId="{8547A8A9-14AE-4B38-92A4-A79C218B17A1}"/>
          </ac:picMkLst>
        </pc:picChg>
        <pc:picChg chg="add mod">
          <ac:chgData name="Enrique" userId="cac46fe6-f2bd-4103-802d-af93b1429973" providerId="ADAL" clId="{606CCC10-1473-4B0D-82D9-FA139FEB89A1}" dt="2021-03-15T10:19:44.201" v="175" actId="1036"/>
          <ac:picMkLst>
            <pc:docMk/>
            <pc:sldMk cId="189226241" sldId="352"/>
            <ac:picMk id="69" creationId="{CF3A88C7-6026-4D5E-B2F7-7B4F308B80E8}"/>
          </ac:picMkLst>
        </pc:picChg>
        <pc:picChg chg="add mod">
          <ac:chgData name="Enrique" userId="cac46fe6-f2bd-4103-802d-af93b1429973" providerId="ADAL" clId="{606CCC10-1473-4B0D-82D9-FA139FEB89A1}" dt="2021-03-15T10:19:44.201" v="175" actId="1036"/>
          <ac:picMkLst>
            <pc:docMk/>
            <pc:sldMk cId="189226241" sldId="352"/>
            <ac:picMk id="71" creationId="{2C3702B9-2972-4333-B49E-027A4CA796D3}"/>
          </ac:picMkLst>
        </pc:picChg>
        <pc:cxnChg chg="add del mod">
          <ac:chgData name="Enrique" userId="cac46fe6-f2bd-4103-802d-af93b1429973" providerId="ADAL" clId="{606CCC10-1473-4B0D-82D9-FA139FEB89A1}" dt="2021-03-15T10:19:36.994" v="161"/>
          <ac:cxnSpMkLst>
            <pc:docMk/>
            <pc:sldMk cId="189226241" sldId="352"/>
            <ac:cxnSpMk id="27" creationId="{D8ACF589-74B0-45BC-B967-D37BA5ADC755}"/>
          </ac:cxnSpMkLst>
        </pc:cxnChg>
        <pc:cxnChg chg="add del mod">
          <ac:chgData name="Enrique" userId="cac46fe6-f2bd-4103-802d-af93b1429973" providerId="ADAL" clId="{606CCC10-1473-4B0D-82D9-FA139FEB89A1}" dt="2021-03-15T10:19:36.994" v="161"/>
          <ac:cxnSpMkLst>
            <pc:docMk/>
            <pc:sldMk cId="189226241" sldId="352"/>
            <ac:cxnSpMk id="28" creationId="{D51BC2C8-54E8-464E-B037-5B50EE44A72D}"/>
          </ac:cxnSpMkLst>
        </pc:cxnChg>
        <pc:cxnChg chg="add del mod">
          <ac:chgData name="Enrique" userId="cac46fe6-f2bd-4103-802d-af93b1429973" providerId="ADAL" clId="{606CCC10-1473-4B0D-82D9-FA139FEB89A1}" dt="2021-03-15T10:19:36.994" v="161"/>
          <ac:cxnSpMkLst>
            <pc:docMk/>
            <pc:sldMk cId="189226241" sldId="352"/>
            <ac:cxnSpMk id="29" creationId="{040BC3A2-1BCF-4AD0-A1DA-2C6640A95CF5}"/>
          </ac:cxnSpMkLst>
        </pc:cxnChg>
        <pc:cxnChg chg="add del mod">
          <ac:chgData name="Enrique" userId="cac46fe6-f2bd-4103-802d-af93b1429973" providerId="ADAL" clId="{606CCC10-1473-4B0D-82D9-FA139FEB89A1}" dt="2021-03-15T10:19:36.994" v="161"/>
          <ac:cxnSpMkLst>
            <pc:docMk/>
            <pc:sldMk cId="189226241" sldId="352"/>
            <ac:cxnSpMk id="30" creationId="{6361631C-69DA-491A-9882-2EE16E1DFCE4}"/>
          </ac:cxnSpMkLst>
        </pc:cxnChg>
        <pc:cxnChg chg="add del mod">
          <ac:chgData name="Enrique" userId="cac46fe6-f2bd-4103-802d-af93b1429973" providerId="ADAL" clId="{606CCC10-1473-4B0D-82D9-FA139FEB89A1}" dt="2021-03-15T10:19:36.994" v="161"/>
          <ac:cxnSpMkLst>
            <pc:docMk/>
            <pc:sldMk cId="189226241" sldId="352"/>
            <ac:cxnSpMk id="32" creationId="{D70ACA52-7748-49FF-A406-67E55BF7E4BD}"/>
          </ac:cxnSpMkLst>
        </pc:cxnChg>
        <pc:cxnChg chg="add del mod">
          <ac:chgData name="Enrique" userId="cac46fe6-f2bd-4103-802d-af93b1429973" providerId="ADAL" clId="{606CCC10-1473-4B0D-82D9-FA139FEB89A1}" dt="2021-03-15T10:19:36.994" v="161"/>
          <ac:cxnSpMkLst>
            <pc:docMk/>
            <pc:sldMk cId="189226241" sldId="352"/>
            <ac:cxnSpMk id="34" creationId="{0A34D128-CB6B-4741-9BDC-0F72D5717144}"/>
          </ac:cxnSpMkLst>
        </pc:cxnChg>
        <pc:cxnChg chg="add mod">
          <ac:chgData name="Enrique" userId="cac46fe6-f2bd-4103-802d-af93b1429973" providerId="ADAL" clId="{606CCC10-1473-4B0D-82D9-FA139FEB89A1}" dt="2021-03-15T10:19:44.201" v="175" actId="1036"/>
          <ac:cxnSpMkLst>
            <pc:docMk/>
            <pc:sldMk cId="189226241" sldId="352"/>
            <ac:cxnSpMk id="55" creationId="{C9B1A8E9-651D-4C0B-8C6B-25FB2E250697}"/>
          </ac:cxnSpMkLst>
        </pc:cxnChg>
        <pc:cxnChg chg="add mod">
          <ac:chgData name="Enrique" userId="cac46fe6-f2bd-4103-802d-af93b1429973" providerId="ADAL" clId="{606CCC10-1473-4B0D-82D9-FA139FEB89A1}" dt="2021-03-15T10:19:44.201" v="175" actId="1036"/>
          <ac:cxnSpMkLst>
            <pc:docMk/>
            <pc:sldMk cId="189226241" sldId="352"/>
            <ac:cxnSpMk id="56" creationId="{B779A4EE-CB12-4FCE-A179-01EB4CCF9AC4}"/>
          </ac:cxnSpMkLst>
        </pc:cxnChg>
        <pc:cxnChg chg="add mod">
          <ac:chgData name="Enrique" userId="cac46fe6-f2bd-4103-802d-af93b1429973" providerId="ADAL" clId="{606CCC10-1473-4B0D-82D9-FA139FEB89A1}" dt="2021-03-15T10:19:44.201" v="175" actId="1036"/>
          <ac:cxnSpMkLst>
            <pc:docMk/>
            <pc:sldMk cId="189226241" sldId="352"/>
            <ac:cxnSpMk id="57" creationId="{A8C35BA3-606C-466D-83CA-D9C10FAC8F40}"/>
          </ac:cxnSpMkLst>
        </pc:cxnChg>
        <pc:cxnChg chg="add mod">
          <ac:chgData name="Enrique" userId="cac46fe6-f2bd-4103-802d-af93b1429973" providerId="ADAL" clId="{606CCC10-1473-4B0D-82D9-FA139FEB89A1}" dt="2021-03-15T10:19:44.201" v="175" actId="1036"/>
          <ac:cxnSpMkLst>
            <pc:docMk/>
            <pc:sldMk cId="189226241" sldId="352"/>
            <ac:cxnSpMk id="58" creationId="{19023577-571C-4713-9C3D-C127F1858071}"/>
          </ac:cxnSpMkLst>
        </pc:cxnChg>
        <pc:cxnChg chg="add mod">
          <ac:chgData name="Enrique" userId="cac46fe6-f2bd-4103-802d-af93b1429973" providerId="ADAL" clId="{606CCC10-1473-4B0D-82D9-FA139FEB89A1}" dt="2021-03-15T10:19:44.201" v="175" actId="1036"/>
          <ac:cxnSpMkLst>
            <pc:docMk/>
            <pc:sldMk cId="189226241" sldId="352"/>
            <ac:cxnSpMk id="60" creationId="{53D5842B-7CF2-4D74-B579-56C4A69F88F8}"/>
          </ac:cxnSpMkLst>
        </pc:cxnChg>
        <pc:cxnChg chg="add mod">
          <ac:chgData name="Enrique" userId="cac46fe6-f2bd-4103-802d-af93b1429973" providerId="ADAL" clId="{606CCC10-1473-4B0D-82D9-FA139FEB89A1}" dt="2021-03-15T10:19:44.201" v="175" actId="1036"/>
          <ac:cxnSpMkLst>
            <pc:docMk/>
            <pc:sldMk cId="189226241" sldId="352"/>
            <ac:cxnSpMk id="62" creationId="{059D5DC9-1644-4B0D-8D20-10B7AFB40386}"/>
          </ac:cxnSpMkLst>
        </pc:cxnChg>
      </pc:sldChg>
      <pc:sldChg chg="modSp add mod">
        <pc:chgData name="Enrique" userId="cac46fe6-f2bd-4103-802d-af93b1429973" providerId="ADAL" clId="{606CCC10-1473-4B0D-82D9-FA139FEB89A1}" dt="2021-03-15T10:20:04.120" v="179" actId="1076"/>
        <pc:sldMkLst>
          <pc:docMk/>
          <pc:sldMk cId="2922326968" sldId="353"/>
        </pc:sldMkLst>
        <pc:spChg chg="mod">
          <ac:chgData name="Enrique" userId="cac46fe6-f2bd-4103-802d-af93b1429973" providerId="ADAL" clId="{606CCC10-1473-4B0D-82D9-FA139FEB89A1}" dt="2021-03-15T10:20:04.120" v="179" actId="1076"/>
          <ac:spMkLst>
            <pc:docMk/>
            <pc:sldMk cId="2922326968" sldId="353"/>
            <ac:spMk id="2" creationId="{DA93C4BE-5E27-46F9-B4B5-B31A61970ECC}"/>
          </ac:spMkLst>
        </pc:spChg>
      </pc:sldChg>
      <pc:sldChg chg="addSp delSp modSp add mod">
        <pc:chgData name="Enrique" userId="cac46fe6-f2bd-4103-802d-af93b1429973" providerId="ADAL" clId="{606CCC10-1473-4B0D-82D9-FA139FEB89A1}" dt="2021-03-15T10:13:34.071" v="98" actId="207"/>
        <pc:sldMkLst>
          <pc:docMk/>
          <pc:sldMk cId="1469847683" sldId="354"/>
        </pc:sldMkLst>
        <pc:spChg chg="mod">
          <ac:chgData name="Enrique" userId="cac46fe6-f2bd-4103-802d-af93b1429973" providerId="ADAL" clId="{606CCC10-1473-4B0D-82D9-FA139FEB89A1}" dt="2021-03-15T10:13:16.042" v="93" actId="1076"/>
          <ac:spMkLst>
            <pc:docMk/>
            <pc:sldMk cId="1469847683" sldId="354"/>
            <ac:spMk id="2" creationId="{DA93C4BE-5E27-46F9-B4B5-B31A61970ECC}"/>
          </ac:spMkLst>
        </pc:spChg>
        <pc:spChg chg="add mod">
          <ac:chgData name="Enrique" userId="cac46fe6-f2bd-4103-802d-af93b1429973" providerId="ADAL" clId="{606CCC10-1473-4B0D-82D9-FA139FEB89A1}" dt="2021-03-15T10:12:30.598" v="86" actId="1076"/>
          <ac:spMkLst>
            <pc:docMk/>
            <pc:sldMk cId="1469847683" sldId="354"/>
            <ac:spMk id="4" creationId="{62D75D8F-1D32-4B8D-9B7C-EED15A89D613}"/>
          </ac:spMkLst>
        </pc:spChg>
        <pc:spChg chg="mod">
          <ac:chgData name="Enrique" userId="cac46fe6-f2bd-4103-802d-af93b1429973" providerId="ADAL" clId="{606CCC10-1473-4B0D-82D9-FA139FEB89A1}" dt="2021-03-15T10:12:39.226" v="87"/>
          <ac:spMkLst>
            <pc:docMk/>
            <pc:sldMk cId="1469847683" sldId="354"/>
            <ac:spMk id="6" creationId="{BCC2F5C5-596B-4514-AC6B-3C99B8DAAA0C}"/>
          </ac:spMkLst>
        </pc:spChg>
        <pc:spChg chg="mod">
          <ac:chgData name="Enrique" userId="cac46fe6-f2bd-4103-802d-af93b1429973" providerId="ADAL" clId="{606CCC10-1473-4B0D-82D9-FA139FEB89A1}" dt="2021-03-15T10:12:39.226" v="87"/>
          <ac:spMkLst>
            <pc:docMk/>
            <pc:sldMk cId="1469847683" sldId="354"/>
            <ac:spMk id="7" creationId="{6D836AE0-5F93-438D-B24F-B0A4A5670125}"/>
          </ac:spMkLst>
        </pc:spChg>
        <pc:spChg chg="mod">
          <ac:chgData name="Enrique" userId="cac46fe6-f2bd-4103-802d-af93b1429973" providerId="ADAL" clId="{606CCC10-1473-4B0D-82D9-FA139FEB89A1}" dt="2021-03-15T10:12:39.226" v="87"/>
          <ac:spMkLst>
            <pc:docMk/>
            <pc:sldMk cId="1469847683" sldId="354"/>
            <ac:spMk id="8" creationId="{5B4BEA9F-1BE0-4BD9-870D-6A6494215C3A}"/>
          </ac:spMkLst>
        </pc:spChg>
        <pc:spChg chg="add mod">
          <ac:chgData name="Enrique" userId="cac46fe6-f2bd-4103-802d-af93b1429973" providerId="ADAL" clId="{606CCC10-1473-4B0D-82D9-FA139FEB89A1}" dt="2021-03-15T10:12:39.226" v="87"/>
          <ac:spMkLst>
            <pc:docMk/>
            <pc:sldMk cId="1469847683" sldId="354"/>
            <ac:spMk id="9" creationId="{5547003E-6856-4626-8304-13A7D2613EA8}"/>
          </ac:spMkLst>
        </pc:spChg>
        <pc:spChg chg="add mod">
          <ac:chgData name="Enrique" userId="cac46fe6-f2bd-4103-802d-af93b1429973" providerId="ADAL" clId="{606CCC10-1473-4B0D-82D9-FA139FEB89A1}" dt="2021-03-15T10:12:39.226" v="87"/>
          <ac:spMkLst>
            <pc:docMk/>
            <pc:sldMk cId="1469847683" sldId="354"/>
            <ac:spMk id="10" creationId="{D9316AB5-5BE4-4FB9-A63A-3C2C4BD134C7}"/>
          </ac:spMkLst>
        </pc:spChg>
        <pc:spChg chg="add mod">
          <ac:chgData name="Enrique" userId="cac46fe6-f2bd-4103-802d-af93b1429973" providerId="ADAL" clId="{606CCC10-1473-4B0D-82D9-FA139FEB89A1}" dt="2021-03-15T10:12:39.226" v="87"/>
          <ac:spMkLst>
            <pc:docMk/>
            <pc:sldMk cId="1469847683" sldId="354"/>
            <ac:spMk id="11" creationId="{8E8DCD48-6C45-4447-B251-3155715F22F3}"/>
          </ac:spMkLst>
        </pc:spChg>
        <pc:spChg chg="add mod">
          <ac:chgData name="Enrique" userId="cac46fe6-f2bd-4103-802d-af93b1429973" providerId="ADAL" clId="{606CCC10-1473-4B0D-82D9-FA139FEB89A1}" dt="2021-03-15T10:12:39.226" v="87"/>
          <ac:spMkLst>
            <pc:docMk/>
            <pc:sldMk cId="1469847683" sldId="354"/>
            <ac:spMk id="12" creationId="{8431BCF0-0134-4FB6-AD09-AB6793BB6111}"/>
          </ac:spMkLst>
        </pc:spChg>
        <pc:spChg chg="add mod">
          <ac:chgData name="Enrique" userId="cac46fe6-f2bd-4103-802d-af93b1429973" providerId="ADAL" clId="{606CCC10-1473-4B0D-82D9-FA139FEB89A1}" dt="2021-03-15T10:12:39.226" v="87"/>
          <ac:spMkLst>
            <pc:docMk/>
            <pc:sldMk cId="1469847683" sldId="354"/>
            <ac:spMk id="13" creationId="{E2F33871-A361-43D2-9DD6-8E2E838FAA0D}"/>
          </ac:spMkLst>
        </pc:spChg>
        <pc:spChg chg="add mod">
          <ac:chgData name="Enrique" userId="cac46fe6-f2bd-4103-802d-af93b1429973" providerId="ADAL" clId="{606CCC10-1473-4B0D-82D9-FA139FEB89A1}" dt="2021-03-15T10:12:39.226" v="87"/>
          <ac:spMkLst>
            <pc:docMk/>
            <pc:sldMk cId="1469847683" sldId="354"/>
            <ac:spMk id="14" creationId="{D1427122-0AEA-412F-9EA9-4F4F767F2A56}"/>
          </ac:spMkLst>
        </pc:spChg>
        <pc:spChg chg="add mod">
          <ac:chgData name="Enrique" userId="cac46fe6-f2bd-4103-802d-af93b1429973" providerId="ADAL" clId="{606CCC10-1473-4B0D-82D9-FA139FEB89A1}" dt="2021-03-15T10:12:39.226" v="87"/>
          <ac:spMkLst>
            <pc:docMk/>
            <pc:sldMk cId="1469847683" sldId="354"/>
            <ac:spMk id="15" creationId="{1ED4E5BA-FD66-45D8-BAAE-0B849CF1CE0D}"/>
          </ac:spMkLst>
        </pc:spChg>
        <pc:spChg chg="add del mod">
          <ac:chgData name="Enrique" userId="cac46fe6-f2bd-4103-802d-af93b1429973" providerId="ADAL" clId="{606CCC10-1473-4B0D-82D9-FA139FEB89A1}" dt="2021-03-15T10:13:25.241" v="95"/>
          <ac:spMkLst>
            <pc:docMk/>
            <pc:sldMk cId="1469847683" sldId="354"/>
            <ac:spMk id="16" creationId="{68473BEC-2BB5-45E8-9E84-B37E14BE1AC7}"/>
          </ac:spMkLst>
        </pc:spChg>
        <pc:spChg chg="add del mod">
          <ac:chgData name="Enrique" userId="cac46fe6-f2bd-4103-802d-af93b1429973" providerId="ADAL" clId="{606CCC10-1473-4B0D-82D9-FA139FEB89A1}" dt="2021-03-15T10:13:25.241" v="95"/>
          <ac:spMkLst>
            <pc:docMk/>
            <pc:sldMk cId="1469847683" sldId="354"/>
            <ac:spMk id="17" creationId="{74007279-AE4E-4614-9A87-7CD7D6AC3701}"/>
          </ac:spMkLst>
        </pc:spChg>
        <pc:spChg chg="add del mod">
          <ac:chgData name="Enrique" userId="cac46fe6-f2bd-4103-802d-af93b1429973" providerId="ADAL" clId="{606CCC10-1473-4B0D-82D9-FA139FEB89A1}" dt="2021-03-15T10:13:25.241" v="95"/>
          <ac:spMkLst>
            <pc:docMk/>
            <pc:sldMk cId="1469847683" sldId="354"/>
            <ac:spMk id="18" creationId="{6DFD930B-1D0F-48C3-85C3-D1CB9B6ECDDD}"/>
          </ac:spMkLst>
        </pc:spChg>
        <pc:spChg chg="add del mod">
          <ac:chgData name="Enrique" userId="cac46fe6-f2bd-4103-802d-af93b1429973" providerId="ADAL" clId="{606CCC10-1473-4B0D-82D9-FA139FEB89A1}" dt="2021-03-15T10:13:25.241" v="95"/>
          <ac:spMkLst>
            <pc:docMk/>
            <pc:sldMk cId="1469847683" sldId="354"/>
            <ac:spMk id="19" creationId="{E1F68C46-9DED-415A-8E98-0A5CCA4F6134}"/>
          </ac:spMkLst>
        </pc:spChg>
        <pc:spChg chg="add del mod">
          <ac:chgData name="Enrique" userId="cac46fe6-f2bd-4103-802d-af93b1429973" providerId="ADAL" clId="{606CCC10-1473-4B0D-82D9-FA139FEB89A1}" dt="2021-03-15T10:13:25.241" v="95"/>
          <ac:spMkLst>
            <pc:docMk/>
            <pc:sldMk cId="1469847683" sldId="354"/>
            <ac:spMk id="20" creationId="{6B5CEE1A-3990-401D-B19D-C4FD0EDCD41F}"/>
          </ac:spMkLst>
        </pc:spChg>
        <pc:spChg chg="add del mod">
          <ac:chgData name="Enrique" userId="cac46fe6-f2bd-4103-802d-af93b1429973" providerId="ADAL" clId="{606CCC10-1473-4B0D-82D9-FA139FEB89A1}" dt="2021-03-15T10:13:25.241" v="95"/>
          <ac:spMkLst>
            <pc:docMk/>
            <pc:sldMk cId="1469847683" sldId="354"/>
            <ac:spMk id="21" creationId="{4C18820C-2DDC-47F9-AE14-2DB410EE6E16}"/>
          </ac:spMkLst>
        </pc:spChg>
        <pc:spChg chg="add del mod">
          <ac:chgData name="Enrique" userId="cac46fe6-f2bd-4103-802d-af93b1429973" providerId="ADAL" clId="{606CCC10-1473-4B0D-82D9-FA139FEB89A1}" dt="2021-03-15T10:13:25.241" v="95"/>
          <ac:spMkLst>
            <pc:docMk/>
            <pc:sldMk cId="1469847683" sldId="354"/>
            <ac:spMk id="22" creationId="{5F023F09-52EF-40E4-8916-A6C7B3FCBC78}"/>
          </ac:spMkLst>
        </pc:spChg>
        <pc:spChg chg="add del mod">
          <ac:chgData name="Enrique" userId="cac46fe6-f2bd-4103-802d-af93b1429973" providerId="ADAL" clId="{606CCC10-1473-4B0D-82D9-FA139FEB89A1}" dt="2021-03-15T10:13:25.241" v="95"/>
          <ac:spMkLst>
            <pc:docMk/>
            <pc:sldMk cId="1469847683" sldId="354"/>
            <ac:spMk id="23" creationId="{2B2609F2-D923-490C-8093-A6E7942CDF6C}"/>
          </ac:spMkLst>
        </pc:spChg>
        <pc:spChg chg="add del mod">
          <ac:chgData name="Enrique" userId="cac46fe6-f2bd-4103-802d-af93b1429973" providerId="ADAL" clId="{606CCC10-1473-4B0D-82D9-FA139FEB89A1}" dt="2021-03-15T10:13:25.241" v="95"/>
          <ac:spMkLst>
            <pc:docMk/>
            <pc:sldMk cId="1469847683" sldId="354"/>
            <ac:spMk id="24" creationId="{DCA9C525-79C3-45A4-9DAE-F65214F56905}"/>
          </ac:spMkLst>
        </pc:spChg>
        <pc:spChg chg="add del mod">
          <ac:chgData name="Enrique" userId="cac46fe6-f2bd-4103-802d-af93b1429973" providerId="ADAL" clId="{606CCC10-1473-4B0D-82D9-FA139FEB89A1}" dt="2021-03-15T10:13:25.241" v="95"/>
          <ac:spMkLst>
            <pc:docMk/>
            <pc:sldMk cId="1469847683" sldId="354"/>
            <ac:spMk id="25" creationId="{C949776C-817D-4DE3-AE41-BADA846450CB}"/>
          </ac:spMkLst>
        </pc:spChg>
        <pc:spChg chg="add del mod">
          <ac:chgData name="Enrique" userId="cac46fe6-f2bd-4103-802d-af93b1429973" providerId="ADAL" clId="{606CCC10-1473-4B0D-82D9-FA139FEB89A1}" dt="2021-03-15T10:13:25.241" v="95"/>
          <ac:spMkLst>
            <pc:docMk/>
            <pc:sldMk cId="1469847683" sldId="354"/>
            <ac:spMk id="26" creationId="{8D20100B-ECED-400C-A715-2E338912128A}"/>
          </ac:spMkLst>
        </pc:spChg>
        <pc:spChg chg="add del mod">
          <ac:chgData name="Enrique" userId="cac46fe6-f2bd-4103-802d-af93b1429973" providerId="ADAL" clId="{606CCC10-1473-4B0D-82D9-FA139FEB89A1}" dt="2021-03-15T10:13:25.241" v="95"/>
          <ac:spMkLst>
            <pc:docMk/>
            <pc:sldMk cId="1469847683" sldId="354"/>
            <ac:spMk id="27" creationId="{9FAB61F9-F8E3-4824-88A0-ADBEF63FBEA2}"/>
          </ac:spMkLst>
        </pc:spChg>
        <pc:spChg chg="add del mod">
          <ac:chgData name="Enrique" userId="cac46fe6-f2bd-4103-802d-af93b1429973" providerId="ADAL" clId="{606CCC10-1473-4B0D-82D9-FA139FEB89A1}" dt="2021-03-15T10:13:25.241" v="95"/>
          <ac:spMkLst>
            <pc:docMk/>
            <pc:sldMk cId="1469847683" sldId="354"/>
            <ac:spMk id="28" creationId="{EC567456-E73C-4620-BD9F-E3D1413442AF}"/>
          </ac:spMkLst>
        </pc:spChg>
        <pc:spChg chg="add del mod">
          <ac:chgData name="Enrique" userId="cac46fe6-f2bd-4103-802d-af93b1429973" providerId="ADAL" clId="{606CCC10-1473-4B0D-82D9-FA139FEB89A1}" dt="2021-03-15T10:13:25.241" v="95"/>
          <ac:spMkLst>
            <pc:docMk/>
            <pc:sldMk cId="1469847683" sldId="354"/>
            <ac:spMk id="29" creationId="{BED276B6-85DD-46AF-B5CB-34354D248D99}"/>
          </ac:spMkLst>
        </pc:spChg>
        <pc:spChg chg="add del mod">
          <ac:chgData name="Enrique" userId="cac46fe6-f2bd-4103-802d-af93b1429973" providerId="ADAL" clId="{606CCC10-1473-4B0D-82D9-FA139FEB89A1}" dt="2021-03-15T10:13:25.241" v="95"/>
          <ac:spMkLst>
            <pc:docMk/>
            <pc:sldMk cId="1469847683" sldId="354"/>
            <ac:spMk id="30" creationId="{9CF875DA-3063-437C-91D5-0BB465DF818F}"/>
          </ac:spMkLst>
        </pc:spChg>
        <pc:spChg chg="add del mod">
          <ac:chgData name="Enrique" userId="cac46fe6-f2bd-4103-802d-af93b1429973" providerId="ADAL" clId="{606CCC10-1473-4B0D-82D9-FA139FEB89A1}" dt="2021-03-15T10:13:25.241" v="95"/>
          <ac:spMkLst>
            <pc:docMk/>
            <pc:sldMk cId="1469847683" sldId="354"/>
            <ac:spMk id="31" creationId="{33350992-B0A4-42DB-BE69-CBC74C72E97A}"/>
          </ac:spMkLst>
        </pc:spChg>
        <pc:spChg chg="add del mod">
          <ac:chgData name="Enrique" userId="cac46fe6-f2bd-4103-802d-af93b1429973" providerId="ADAL" clId="{606CCC10-1473-4B0D-82D9-FA139FEB89A1}" dt="2021-03-15T10:13:25.241" v="95"/>
          <ac:spMkLst>
            <pc:docMk/>
            <pc:sldMk cId="1469847683" sldId="354"/>
            <ac:spMk id="32" creationId="{530844E2-915B-4697-867D-5624A24481B6}"/>
          </ac:spMkLst>
        </pc:spChg>
        <pc:spChg chg="add del mod">
          <ac:chgData name="Enrique" userId="cac46fe6-f2bd-4103-802d-af93b1429973" providerId="ADAL" clId="{606CCC10-1473-4B0D-82D9-FA139FEB89A1}" dt="2021-03-15T10:13:25.241" v="95"/>
          <ac:spMkLst>
            <pc:docMk/>
            <pc:sldMk cId="1469847683" sldId="354"/>
            <ac:spMk id="33" creationId="{3A72BA9E-0AF3-43DF-A78F-EE38168B57E7}"/>
          </ac:spMkLst>
        </pc:spChg>
        <pc:spChg chg="add del mod">
          <ac:chgData name="Enrique" userId="cac46fe6-f2bd-4103-802d-af93b1429973" providerId="ADAL" clId="{606CCC10-1473-4B0D-82D9-FA139FEB89A1}" dt="2021-03-15T10:13:25.241" v="95"/>
          <ac:spMkLst>
            <pc:docMk/>
            <pc:sldMk cId="1469847683" sldId="354"/>
            <ac:spMk id="42" creationId="{56F1865A-659C-480D-BA84-264217E111FA}"/>
          </ac:spMkLst>
        </pc:spChg>
        <pc:spChg chg="add del mod">
          <ac:chgData name="Enrique" userId="cac46fe6-f2bd-4103-802d-af93b1429973" providerId="ADAL" clId="{606CCC10-1473-4B0D-82D9-FA139FEB89A1}" dt="2021-03-15T10:13:25.241" v="95"/>
          <ac:spMkLst>
            <pc:docMk/>
            <pc:sldMk cId="1469847683" sldId="354"/>
            <ac:spMk id="43" creationId="{8689FE35-8896-4A03-99BA-CF81D198F9CE}"/>
          </ac:spMkLst>
        </pc:spChg>
        <pc:spChg chg="add del mod">
          <ac:chgData name="Enrique" userId="cac46fe6-f2bd-4103-802d-af93b1429973" providerId="ADAL" clId="{606CCC10-1473-4B0D-82D9-FA139FEB89A1}" dt="2021-03-15T10:13:25.241" v="95"/>
          <ac:spMkLst>
            <pc:docMk/>
            <pc:sldMk cId="1469847683" sldId="354"/>
            <ac:spMk id="44" creationId="{CAB14B2B-FA6E-426D-9A0A-DB8A1A8CD63A}"/>
          </ac:spMkLst>
        </pc:spChg>
        <pc:spChg chg="add del mod">
          <ac:chgData name="Enrique" userId="cac46fe6-f2bd-4103-802d-af93b1429973" providerId="ADAL" clId="{606CCC10-1473-4B0D-82D9-FA139FEB89A1}" dt="2021-03-15T10:13:25.241" v="95"/>
          <ac:spMkLst>
            <pc:docMk/>
            <pc:sldMk cId="1469847683" sldId="354"/>
            <ac:spMk id="45" creationId="{3B4F669C-6556-4BB8-AC9C-AD0E375A7597}"/>
          </ac:spMkLst>
        </pc:spChg>
        <pc:spChg chg="add mod">
          <ac:chgData name="Enrique" userId="cac46fe6-f2bd-4103-802d-af93b1429973" providerId="ADAL" clId="{606CCC10-1473-4B0D-82D9-FA139FEB89A1}" dt="2021-03-15T10:13:30.586" v="97" actId="1076"/>
          <ac:spMkLst>
            <pc:docMk/>
            <pc:sldMk cId="1469847683" sldId="354"/>
            <ac:spMk id="58" creationId="{629A5476-9C96-4058-9E22-FD5D2E8FFF19}"/>
          </ac:spMkLst>
        </pc:spChg>
        <pc:spChg chg="add mod">
          <ac:chgData name="Enrique" userId="cac46fe6-f2bd-4103-802d-af93b1429973" providerId="ADAL" clId="{606CCC10-1473-4B0D-82D9-FA139FEB89A1}" dt="2021-03-15T10:13:30.586" v="97" actId="1076"/>
          <ac:spMkLst>
            <pc:docMk/>
            <pc:sldMk cId="1469847683" sldId="354"/>
            <ac:spMk id="59" creationId="{4660ED24-3AC6-4D16-B3C7-ABCA7086042D}"/>
          </ac:spMkLst>
        </pc:spChg>
        <pc:spChg chg="add mod">
          <ac:chgData name="Enrique" userId="cac46fe6-f2bd-4103-802d-af93b1429973" providerId="ADAL" clId="{606CCC10-1473-4B0D-82D9-FA139FEB89A1}" dt="2021-03-15T10:13:30.586" v="97" actId="1076"/>
          <ac:spMkLst>
            <pc:docMk/>
            <pc:sldMk cId="1469847683" sldId="354"/>
            <ac:spMk id="60" creationId="{7BBEEC6C-4DD4-472E-ACA5-D88F87A23AFE}"/>
          </ac:spMkLst>
        </pc:spChg>
        <pc:spChg chg="add mod">
          <ac:chgData name="Enrique" userId="cac46fe6-f2bd-4103-802d-af93b1429973" providerId="ADAL" clId="{606CCC10-1473-4B0D-82D9-FA139FEB89A1}" dt="2021-03-15T10:13:30.586" v="97" actId="1076"/>
          <ac:spMkLst>
            <pc:docMk/>
            <pc:sldMk cId="1469847683" sldId="354"/>
            <ac:spMk id="61" creationId="{F1A8D539-9A9D-4F26-9280-1D6BF94235B4}"/>
          </ac:spMkLst>
        </pc:spChg>
        <pc:spChg chg="add mod">
          <ac:chgData name="Enrique" userId="cac46fe6-f2bd-4103-802d-af93b1429973" providerId="ADAL" clId="{606CCC10-1473-4B0D-82D9-FA139FEB89A1}" dt="2021-03-15T10:13:30.586" v="97" actId="1076"/>
          <ac:spMkLst>
            <pc:docMk/>
            <pc:sldMk cId="1469847683" sldId="354"/>
            <ac:spMk id="62" creationId="{63F91FD4-548C-4BAE-8083-1ED84E036A6E}"/>
          </ac:spMkLst>
        </pc:spChg>
        <pc:spChg chg="add mod">
          <ac:chgData name="Enrique" userId="cac46fe6-f2bd-4103-802d-af93b1429973" providerId="ADAL" clId="{606CCC10-1473-4B0D-82D9-FA139FEB89A1}" dt="2021-03-15T10:13:30.586" v="97" actId="1076"/>
          <ac:spMkLst>
            <pc:docMk/>
            <pc:sldMk cId="1469847683" sldId="354"/>
            <ac:spMk id="63" creationId="{29E78408-FB75-4C57-894B-4C233686BCE7}"/>
          </ac:spMkLst>
        </pc:spChg>
        <pc:spChg chg="add mod">
          <ac:chgData name="Enrique" userId="cac46fe6-f2bd-4103-802d-af93b1429973" providerId="ADAL" clId="{606CCC10-1473-4B0D-82D9-FA139FEB89A1}" dt="2021-03-15T10:13:30.586" v="97" actId="1076"/>
          <ac:spMkLst>
            <pc:docMk/>
            <pc:sldMk cId="1469847683" sldId="354"/>
            <ac:spMk id="64" creationId="{094B9940-22E2-4761-B49B-93330C412206}"/>
          </ac:spMkLst>
        </pc:spChg>
        <pc:spChg chg="add mod">
          <ac:chgData name="Enrique" userId="cac46fe6-f2bd-4103-802d-af93b1429973" providerId="ADAL" clId="{606CCC10-1473-4B0D-82D9-FA139FEB89A1}" dt="2021-03-15T10:13:30.586" v="97" actId="1076"/>
          <ac:spMkLst>
            <pc:docMk/>
            <pc:sldMk cId="1469847683" sldId="354"/>
            <ac:spMk id="65" creationId="{7E64B779-05C0-4CA9-BE05-FAC3F6E203C4}"/>
          </ac:spMkLst>
        </pc:spChg>
        <pc:spChg chg="add mod">
          <ac:chgData name="Enrique" userId="cac46fe6-f2bd-4103-802d-af93b1429973" providerId="ADAL" clId="{606CCC10-1473-4B0D-82D9-FA139FEB89A1}" dt="2021-03-15T10:13:30.586" v="97" actId="1076"/>
          <ac:spMkLst>
            <pc:docMk/>
            <pc:sldMk cId="1469847683" sldId="354"/>
            <ac:spMk id="66" creationId="{ABC9A100-BF62-455E-BBD6-C5924723D4E9}"/>
          </ac:spMkLst>
        </pc:spChg>
        <pc:spChg chg="add mod">
          <ac:chgData name="Enrique" userId="cac46fe6-f2bd-4103-802d-af93b1429973" providerId="ADAL" clId="{606CCC10-1473-4B0D-82D9-FA139FEB89A1}" dt="2021-03-15T10:13:30.586" v="97" actId="1076"/>
          <ac:spMkLst>
            <pc:docMk/>
            <pc:sldMk cId="1469847683" sldId="354"/>
            <ac:spMk id="67" creationId="{B3A20915-5067-4DF9-93A3-7805BE177F52}"/>
          </ac:spMkLst>
        </pc:spChg>
        <pc:spChg chg="add mod">
          <ac:chgData name="Enrique" userId="cac46fe6-f2bd-4103-802d-af93b1429973" providerId="ADAL" clId="{606CCC10-1473-4B0D-82D9-FA139FEB89A1}" dt="2021-03-15T10:13:30.586" v="97" actId="1076"/>
          <ac:spMkLst>
            <pc:docMk/>
            <pc:sldMk cId="1469847683" sldId="354"/>
            <ac:spMk id="68" creationId="{25B14B14-29CB-4A0A-8B4A-B3395AD6FECF}"/>
          </ac:spMkLst>
        </pc:spChg>
        <pc:spChg chg="add mod">
          <ac:chgData name="Enrique" userId="cac46fe6-f2bd-4103-802d-af93b1429973" providerId="ADAL" clId="{606CCC10-1473-4B0D-82D9-FA139FEB89A1}" dt="2021-03-15T10:13:30.586" v="97" actId="1076"/>
          <ac:spMkLst>
            <pc:docMk/>
            <pc:sldMk cId="1469847683" sldId="354"/>
            <ac:spMk id="69" creationId="{4B7F847E-BC2E-495E-A450-38D9EFCFD219}"/>
          </ac:spMkLst>
        </pc:spChg>
        <pc:spChg chg="add mod">
          <ac:chgData name="Enrique" userId="cac46fe6-f2bd-4103-802d-af93b1429973" providerId="ADAL" clId="{606CCC10-1473-4B0D-82D9-FA139FEB89A1}" dt="2021-03-15T10:13:30.586" v="97" actId="1076"/>
          <ac:spMkLst>
            <pc:docMk/>
            <pc:sldMk cId="1469847683" sldId="354"/>
            <ac:spMk id="70" creationId="{118579E7-2881-4532-A796-5D7652B81F7B}"/>
          </ac:spMkLst>
        </pc:spChg>
        <pc:spChg chg="add mod">
          <ac:chgData name="Enrique" userId="cac46fe6-f2bd-4103-802d-af93b1429973" providerId="ADAL" clId="{606CCC10-1473-4B0D-82D9-FA139FEB89A1}" dt="2021-03-15T10:13:30.586" v="97" actId="1076"/>
          <ac:spMkLst>
            <pc:docMk/>
            <pc:sldMk cId="1469847683" sldId="354"/>
            <ac:spMk id="71" creationId="{226AAD44-2E6A-47AB-A18E-636791B247C8}"/>
          </ac:spMkLst>
        </pc:spChg>
        <pc:spChg chg="add mod">
          <ac:chgData name="Enrique" userId="cac46fe6-f2bd-4103-802d-af93b1429973" providerId="ADAL" clId="{606CCC10-1473-4B0D-82D9-FA139FEB89A1}" dt="2021-03-15T10:13:30.586" v="97" actId="1076"/>
          <ac:spMkLst>
            <pc:docMk/>
            <pc:sldMk cId="1469847683" sldId="354"/>
            <ac:spMk id="72" creationId="{186A7EDE-3D62-4D44-917B-06F68642F8A8}"/>
          </ac:spMkLst>
        </pc:spChg>
        <pc:spChg chg="add mod">
          <ac:chgData name="Enrique" userId="cac46fe6-f2bd-4103-802d-af93b1429973" providerId="ADAL" clId="{606CCC10-1473-4B0D-82D9-FA139FEB89A1}" dt="2021-03-15T10:13:30.586" v="97" actId="1076"/>
          <ac:spMkLst>
            <pc:docMk/>
            <pc:sldMk cId="1469847683" sldId="354"/>
            <ac:spMk id="73" creationId="{E29833BD-C878-40F5-BF43-4719DEDA419F}"/>
          </ac:spMkLst>
        </pc:spChg>
        <pc:spChg chg="add mod">
          <ac:chgData name="Enrique" userId="cac46fe6-f2bd-4103-802d-af93b1429973" providerId="ADAL" clId="{606CCC10-1473-4B0D-82D9-FA139FEB89A1}" dt="2021-03-15T10:13:30.586" v="97" actId="1076"/>
          <ac:spMkLst>
            <pc:docMk/>
            <pc:sldMk cId="1469847683" sldId="354"/>
            <ac:spMk id="74" creationId="{CE95E78B-39B4-442E-9133-32F2A3923021}"/>
          </ac:spMkLst>
        </pc:spChg>
        <pc:spChg chg="add mod">
          <ac:chgData name="Enrique" userId="cac46fe6-f2bd-4103-802d-af93b1429973" providerId="ADAL" clId="{606CCC10-1473-4B0D-82D9-FA139FEB89A1}" dt="2021-03-15T10:13:30.586" v="97" actId="1076"/>
          <ac:spMkLst>
            <pc:docMk/>
            <pc:sldMk cId="1469847683" sldId="354"/>
            <ac:spMk id="75" creationId="{ECF555F2-13BB-419D-838C-A64BF649C204}"/>
          </ac:spMkLst>
        </pc:spChg>
        <pc:spChg chg="add mod">
          <ac:chgData name="Enrique" userId="cac46fe6-f2bd-4103-802d-af93b1429973" providerId="ADAL" clId="{606CCC10-1473-4B0D-82D9-FA139FEB89A1}" dt="2021-03-15T10:13:30.586" v="97" actId="1076"/>
          <ac:spMkLst>
            <pc:docMk/>
            <pc:sldMk cId="1469847683" sldId="354"/>
            <ac:spMk id="84" creationId="{882DFABD-FDC4-4037-80BD-3DD266E2FB0A}"/>
          </ac:spMkLst>
        </pc:spChg>
        <pc:spChg chg="add mod">
          <ac:chgData name="Enrique" userId="cac46fe6-f2bd-4103-802d-af93b1429973" providerId="ADAL" clId="{606CCC10-1473-4B0D-82D9-FA139FEB89A1}" dt="2021-03-15T10:13:30.586" v="97" actId="1076"/>
          <ac:spMkLst>
            <pc:docMk/>
            <pc:sldMk cId="1469847683" sldId="354"/>
            <ac:spMk id="85" creationId="{1AC5685F-4235-4DC7-98FB-D402F094F622}"/>
          </ac:spMkLst>
        </pc:spChg>
        <pc:spChg chg="add mod">
          <ac:chgData name="Enrique" userId="cac46fe6-f2bd-4103-802d-af93b1429973" providerId="ADAL" clId="{606CCC10-1473-4B0D-82D9-FA139FEB89A1}" dt="2021-03-15T10:13:30.586" v="97" actId="1076"/>
          <ac:spMkLst>
            <pc:docMk/>
            <pc:sldMk cId="1469847683" sldId="354"/>
            <ac:spMk id="86" creationId="{71B0D783-4460-484B-A0D6-A38E460A041F}"/>
          </ac:spMkLst>
        </pc:spChg>
        <pc:spChg chg="add mod">
          <ac:chgData name="Enrique" userId="cac46fe6-f2bd-4103-802d-af93b1429973" providerId="ADAL" clId="{606CCC10-1473-4B0D-82D9-FA139FEB89A1}" dt="2021-03-15T10:13:34.071" v="98" actId="207"/>
          <ac:spMkLst>
            <pc:docMk/>
            <pc:sldMk cId="1469847683" sldId="354"/>
            <ac:spMk id="87" creationId="{8B870D12-A4A3-495A-9ACB-54B2391D09B9}"/>
          </ac:spMkLst>
        </pc:spChg>
        <pc:grpChg chg="add mod">
          <ac:chgData name="Enrique" userId="cac46fe6-f2bd-4103-802d-af93b1429973" providerId="ADAL" clId="{606CCC10-1473-4B0D-82D9-FA139FEB89A1}" dt="2021-03-15T10:12:39.226" v="87"/>
          <ac:grpSpMkLst>
            <pc:docMk/>
            <pc:sldMk cId="1469847683" sldId="354"/>
            <ac:grpSpMk id="5" creationId="{FDBBD38C-E089-43F2-A3FD-4CD7EA676366}"/>
          </ac:grpSpMkLst>
        </pc:grpChg>
        <pc:picChg chg="add del mod">
          <ac:chgData name="Enrique" userId="cac46fe6-f2bd-4103-802d-af93b1429973" providerId="ADAL" clId="{606CCC10-1473-4B0D-82D9-FA139FEB89A1}" dt="2021-03-15T10:13:25.241" v="95"/>
          <ac:picMkLst>
            <pc:docMk/>
            <pc:sldMk cId="1469847683" sldId="354"/>
            <ac:picMk id="34" creationId="{647DF5ED-1004-4A56-856C-C49B8AE2A492}"/>
          </ac:picMkLst>
        </pc:picChg>
        <pc:picChg chg="add del mod">
          <ac:chgData name="Enrique" userId="cac46fe6-f2bd-4103-802d-af93b1429973" providerId="ADAL" clId="{606CCC10-1473-4B0D-82D9-FA139FEB89A1}" dt="2021-03-15T10:13:25.241" v="95"/>
          <ac:picMkLst>
            <pc:docMk/>
            <pc:sldMk cId="1469847683" sldId="354"/>
            <ac:picMk id="35" creationId="{45CC6B57-8613-4BFC-BC22-19B34550589C}"/>
          </ac:picMkLst>
        </pc:picChg>
        <pc:picChg chg="add del mod">
          <ac:chgData name="Enrique" userId="cac46fe6-f2bd-4103-802d-af93b1429973" providerId="ADAL" clId="{606CCC10-1473-4B0D-82D9-FA139FEB89A1}" dt="2021-03-15T10:13:25.241" v="95"/>
          <ac:picMkLst>
            <pc:docMk/>
            <pc:sldMk cId="1469847683" sldId="354"/>
            <ac:picMk id="36" creationId="{51FF2664-B566-4D9A-877F-AD29CC3581EE}"/>
          </ac:picMkLst>
        </pc:picChg>
        <pc:picChg chg="add del mod">
          <ac:chgData name="Enrique" userId="cac46fe6-f2bd-4103-802d-af93b1429973" providerId="ADAL" clId="{606CCC10-1473-4B0D-82D9-FA139FEB89A1}" dt="2021-03-15T10:13:25.241" v="95"/>
          <ac:picMkLst>
            <pc:docMk/>
            <pc:sldMk cId="1469847683" sldId="354"/>
            <ac:picMk id="37" creationId="{94B58C78-2C81-44DF-A4C6-C76D0B895A7A}"/>
          </ac:picMkLst>
        </pc:picChg>
        <pc:picChg chg="add del mod">
          <ac:chgData name="Enrique" userId="cac46fe6-f2bd-4103-802d-af93b1429973" providerId="ADAL" clId="{606CCC10-1473-4B0D-82D9-FA139FEB89A1}" dt="2021-03-15T10:13:25.241" v="95"/>
          <ac:picMkLst>
            <pc:docMk/>
            <pc:sldMk cId="1469847683" sldId="354"/>
            <ac:picMk id="38" creationId="{B98E308F-934B-4E0D-8FF6-58074740288A}"/>
          </ac:picMkLst>
        </pc:picChg>
        <pc:picChg chg="add del mod">
          <ac:chgData name="Enrique" userId="cac46fe6-f2bd-4103-802d-af93b1429973" providerId="ADAL" clId="{606CCC10-1473-4B0D-82D9-FA139FEB89A1}" dt="2021-03-15T10:13:25.241" v="95"/>
          <ac:picMkLst>
            <pc:docMk/>
            <pc:sldMk cId="1469847683" sldId="354"/>
            <ac:picMk id="39" creationId="{039F70B8-3885-4665-9E8C-FB010606CC4D}"/>
          </ac:picMkLst>
        </pc:picChg>
        <pc:picChg chg="add del mod">
          <ac:chgData name="Enrique" userId="cac46fe6-f2bd-4103-802d-af93b1429973" providerId="ADAL" clId="{606CCC10-1473-4B0D-82D9-FA139FEB89A1}" dt="2021-03-15T10:13:25.241" v="95"/>
          <ac:picMkLst>
            <pc:docMk/>
            <pc:sldMk cId="1469847683" sldId="354"/>
            <ac:picMk id="40" creationId="{28B5664B-AA3D-4F78-89CD-8EF72AAEA24D}"/>
          </ac:picMkLst>
        </pc:picChg>
        <pc:picChg chg="add del mod">
          <ac:chgData name="Enrique" userId="cac46fe6-f2bd-4103-802d-af93b1429973" providerId="ADAL" clId="{606CCC10-1473-4B0D-82D9-FA139FEB89A1}" dt="2021-03-15T10:13:25.241" v="95"/>
          <ac:picMkLst>
            <pc:docMk/>
            <pc:sldMk cId="1469847683" sldId="354"/>
            <ac:picMk id="41" creationId="{4A7E23A1-0171-46F7-B78C-015D32922CCD}"/>
          </ac:picMkLst>
        </pc:picChg>
        <pc:picChg chg="add del mod">
          <ac:chgData name="Enrique" userId="cac46fe6-f2bd-4103-802d-af93b1429973" providerId="ADAL" clId="{606CCC10-1473-4B0D-82D9-FA139FEB89A1}" dt="2021-03-15T10:13:25.241" v="95"/>
          <ac:picMkLst>
            <pc:docMk/>
            <pc:sldMk cId="1469847683" sldId="354"/>
            <ac:picMk id="46" creationId="{B4995BE0-319D-4CB6-AD3A-408258216D4C}"/>
          </ac:picMkLst>
        </pc:picChg>
        <pc:picChg chg="add del mod">
          <ac:chgData name="Enrique" userId="cac46fe6-f2bd-4103-802d-af93b1429973" providerId="ADAL" clId="{606CCC10-1473-4B0D-82D9-FA139FEB89A1}" dt="2021-03-15T10:13:25.241" v="95"/>
          <ac:picMkLst>
            <pc:docMk/>
            <pc:sldMk cId="1469847683" sldId="354"/>
            <ac:picMk id="47" creationId="{5FAE0957-5096-4D6A-B5E6-C24F1857A753}"/>
          </ac:picMkLst>
        </pc:picChg>
        <pc:picChg chg="add del mod">
          <ac:chgData name="Enrique" userId="cac46fe6-f2bd-4103-802d-af93b1429973" providerId="ADAL" clId="{606CCC10-1473-4B0D-82D9-FA139FEB89A1}" dt="2021-03-15T10:13:25.241" v="95"/>
          <ac:picMkLst>
            <pc:docMk/>
            <pc:sldMk cId="1469847683" sldId="354"/>
            <ac:picMk id="48" creationId="{2C3581EA-15D7-4FE6-B487-74F357C9B1C6}"/>
          </ac:picMkLst>
        </pc:picChg>
        <pc:picChg chg="add del mod">
          <ac:chgData name="Enrique" userId="cac46fe6-f2bd-4103-802d-af93b1429973" providerId="ADAL" clId="{606CCC10-1473-4B0D-82D9-FA139FEB89A1}" dt="2021-03-15T10:13:25.241" v="95"/>
          <ac:picMkLst>
            <pc:docMk/>
            <pc:sldMk cId="1469847683" sldId="354"/>
            <ac:picMk id="49" creationId="{FF445F7B-4F1C-434B-BD00-8698E78AD26C}"/>
          </ac:picMkLst>
        </pc:picChg>
        <pc:picChg chg="add del mod">
          <ac:chgData name="Enrique" userId="cac46fe6-f2bd-4103-802d-af93b1429973" providerId="ADAL" clId="{606CCC10-1473-4B0D-82D9-FA139FEB89A1}" dt="2021-03-15T10:13:25.241" v="95"/>
          <ac:picMkLst>
            <pc:docMk/>
            <pc:sldMk cId="1469847683" sldId="354"/>
            <ac:picMk id="50" creationId="{415D5CF6-9BA0-477A-8A91-90812328DB15}"/>
          </ac:picMkLst>
        </pc:picChg>
        <pc:picChg chg="add del mod">
          <ac:chgData name="Enrique" userId="cac46fe6-f2bd-4103-802d-af93b1429973" providerId="ADAL" clId="{606CCC10-1473-4B0D-82D9-FA139FEB89A1}" dt="2021-03-15T10:13:25.241" v="95"/>
          <ac:picMkLst>
            <pc:docMk/>
            <pc:sldMk cId="1469847683" sldId="354"/>
            <ac:picMk id="56" creationId="{A03920FE-622A-4E86-83C5-4DF36341EBD3}"/>
          </ac:picMkLst>
        </pc:picChg>
        <pc:picChg chg="add del mod">
          <ac:chgData name="Enrique" userId="cac46fe6-f2bd-4103-802d-af93b1429973" providerId="ADAL" clId="{606CCC10-1473-4B0D-82D9-FA139FEB89A1}" dt="2021-03-15T10:13:25.241" v="95"/>
          <ac:picMkLst>
            <pc:docMk/>
            <pc:sldMk cId="1469847683" sldId="354"/>
            <ac:picMk id="57" creationId="{25F65FBB-9D25-4911-B151-FBEC3E1C0520}"/>
          </ac:picMkLst>
        </pc:picChg>
        <pc:picChg chg="add mod">
          <ac:chgData name="Enrique" userId="cac46fe6-f2bd-4103-802d-af93b1429973" providerId="ADAL" clId="{606CCC10-1473-4B0D-82D9-FA139FEB89A1}" dt="2021-03-15T10:13:30.586" v="97" actId="1076"/>
          <ac:picMkLst>
            <pc:docMk/>
            <pc:sldMk cId="1469847683" sldId="354"/>
            <ac:picMk id="76" creationId="{7D557C80-8AE3-4D26-8753-C1D933418747}"/>
          </ac:picMkLst>
        </pc:picChg>
        <pc:picChg chg="add mod">
          <ac:chgData name="Enrique" userId="cac46fe6-f2bd-4103-802d-af93b1429973" providerId="ADAL" clId="{606CCC10-1473-4B0D-82D9-FA139FEB89A1}" dt="2021-03-15T10:13:30.586" v="97" actId="1076"/>
          <ac:picMkLst>
            <pc:docMk/>
            <pc:sldMk cId="1469847683" sldId="354"/>
            <ac:picMk id="77" creationId="{EBE53B71-CE92-44E9-BD5A-A7637A7504B7}"/>
          </ac:picMkLst>
        </pc:picChg>
        <pc:picChg chg="add mod">
          <ac:chgData name="Enrique" userId="cac46fe6-f2bd-4103-802d-af93b1429973" providerId="ADAL" clId="{606CCC10-1473-4B0D-82D9-FA139FEB89A1}" dt="2021-03-15T10:13:30.586" v="97" actId="1076"/>
          <ac:picMkLst>
            <pc:docMk/>
            <pc:sldMk cId="1469847683" sldId="354"/>
            <ac:picMk id="78" creationId="{AC27A1A9-B791-4488-9DCE-7411C9F7BD3C}"/>
          </ac:picMkLst>
        </pc:picChg>
        <pc:picChg chg="add mod">
          <ac:chgData name="Enrique" userId="cac46fe6-f2bd-4103-802d-af93b1429973" providerId="ADAL" clId="{606CCC10-1473-4B0D-82D9-FA139FEB89A1}" dt="2021-03-15T10:13:30.586" v="97" actId="1076"/>
          <ac:picMkLst>
            <pc:docMk/>
            <pc:sldMk cId="1469847683" sldId="354"/>
            <ac:picMk id="79" creationId="{AF223E47-B43C-4142-91DC-4389DCB19C4E}"/>
          </ac:picMkLst>
        </pc:picChg>
        <pc:picChg chg="add mod">
          <ac:chgData name="Enrique" userId="cac46fe6-f2bd-4103-802d-af93b1429973" providerId="ADAL" clId="{606CCC10-1473-4B0D-82D9-FA139FEB89A1}" dt="2021-03-15T10:13:30.586" v="97" actId="1076"/>
          <ac:picMkLst>
            <pc:docMk/>
            <pc:sldMk cId="1469847683" sldId="354"/>
            <ac:picMk id="80" creationId="{518B18BC-50E4-4360-92C5-58DB36B4934D}"/>
          </ac:picMkLst>
        </pc:picChg>
        <pc:picChg chg="add mod">
          <ac:chgData name="Enrique" userId="cac46fe6-f2bd-4103-802d-af93b1429973" providerId="ADAL" clId="{606CCC10-1473-4B0D-82D9-FA139FEB89A1}" dt="2021-03-15T10:13:30.586" v="97" actId="1076"/>
          <ac:picMkLst>
            <pc:docMk/>
            <pc:sldMk cId="1469847683" sldId="354"/>
            <ac:picMk id="81" creationId="{2E296B5E-E24A-4706-8321-6EEE28375E5E}"/>
          </ac:picMkLst>
        </pc:picChg>
        <pc:picChg chg="add mod">
          <ac:chgData name="Enrique" userId="cac46fe6-f2bd-4103-802d-af93b1429973" providerId="ADAL" clId="{606CCC10-1473-4B0D-82D9-FA139FEB89A1}" dt="2021-03-15T10:13:30.586" v="97" actId="1076"/>
          <ac:picMkLst>
            <pc:docMk/>
            <pc:sldMk cId="1469847683" sldId="354"/>
            <ac:picMk id="82" creationId="{746F0E80-CB87-41E8-AAF9-0FEDB6A5219C}"/>
          </ac:picMkLst>
        </pc:picChg>
        <pc:picChg chg="add mod">
          <ac:chgData name="Enrique" userId="cac46fe6-f2bd-4103-802d-af93b1429973" providerId="ADAL" clId="{606CCC10-1473-4B0D-82D9-FA139FEB89A1}" dt="2021-03-15T10:13:30.586" v="97" actId="1076"/>
          <ac:picMkLst>
            <pc:docMk/>
            <pc:sldMk cId="1469847683" sldId="354"/>
            <ac:picMk id="83" creationId="{8EB03A5B-748E-4CB8-A7A2-F9A2D010D660}"/>
          </ac:picMkLst>
        </pc:picChg>
        <pc:picChg chg="add mod">
          <ac:chgData name="Enrique" userId="cac46fe6-f2bd-4103-802d-af93b1429973" providerId="ADAL" clId="{606CCC10-1473-4B0D-82D9-FA139FEB89A1}" dt="2021-03-15T10:13:30.586" v="97" actId="1076"/>
          <ac:picMkLst>
            <pc:docMk/>
            <pc:sldMk cId="1469847683" sldId="354"/>
            <ac:picMk id="88" creationId="{FE8164F1-262D-42A0-B60E-C1ADFD01E6F2}"/>
          </ac:picMkLst>
        </pc:picChg>
        <pc:picChg chg="add mod">
          <ac:chgData name="Enrique" userId="cac46fe6-f2bd-4103-802d-af93b1429973" providerId="ADAL" clId="{606CCC10-1473-4B0D-82D9-FA139FEB89A1}" dt="2021-03-15T10:13:30.586" v="97" actId="1076"/>
          <ac:picMkLst>
            <pc:docMk/>
            <pc:sldMk cId="1469847683" sldId="354"/>
            <ac:picMk id="89" creationId="{79E7AFDF-5919-40C8-A9FA-748930FD8CE3}"/>
          </ac:picMkLst>
        </pc:picChg>
        <pc:picChg chg="add mod">
          <ac:chgData name="Enrique" userId="cac46fe6-f2bd-4103-802d-af93b1429973" providerId="ADAL" clId="{606CCC10-1473-4B0D-82D9-FA139FEB89A1}" dt="2021-03-15T10:13:30.586" v="97" actId="1076"/>
          <ac:picMkLst>
            <pc:docMk/>
            <pc:sldMk cId="1469847683" sldId="354"/>
            <ac:picMk id="90" creationId="{75727404-968D-4D87-A4ED-A5681FAA5441}"/>
          </ac:picMkLst>
        </pc:picChg>
        <pc:picChg chg="add mod">
          <ac:chgData name="Enrique" userId="cac46fe6-f2bd-4103-802d-af93b1429973" providerId="ADAL" clId="{606CCC10-1473-4B0D-82D9-FA139FEB89A1}" dt="2021-03-15T10:13:30.586" v="97" actId="1076"/>
          <ac:picMkLst>
            <pc:docMk/>
            <pc:sldMk cId="1469847683" sldId="354"/>
            <ac:picMk id="91" creationId="{DDA5B56D-8921-41DD-8210-E7C99CC77A3B}"/>
          </ac:picMkLst>
        </pc:picChg>
        <pc:picChg chg="add mod">
          <ac:chgData name="Enrique" userId="cac46fe6-f2bd-4103-802d-af93b1429973" providerId="ADAL" clId="{606CCC10-1473-4B0D-82D9-FA139FEB89A1}" dt="2021-03-15T10:13:30.586" v="97" actId="1076"/>
          <ac:picMkLst>
            <pc:docMk/>
            <pc:sldMk cId="1469847683" sldId="354"/>
            <ac:picMk id="92" creationId="{58A8D958-C9DA-4E81-B51F-E19EE126278F}"/>
          </ac:picMkLst>
        </pc:picChg>
        <pc:picChg chg="add mod">
          <ac:chgData name="Enrique" userId="cac46fe6-f2bd-4103-802d-af93b1429973" providerId="ADAL" clId="{606CCC10-1473-4B0D-82D9-FA139FEB89A1}" dt="2021-03-15T10:13:30.586" v="97" actId="1076"/>
          <ac:picMkLst>
            <pc:docMk/>
            <pc:sldMk cId="1469847683" sldId="354"/>
            <ac:picMk id="98" creationId="{3D8E19F9-F4FA-414A-B899-0E9A72D7DE1C}"/>
          </ac:picMkLst>
        </pc:picChg>
        <pc:picChg chg="add mod">
          <ac:chgData name="Enrique" userId="cac46fe6-f2bd-4103-802d-af93b1429973" providerId="ADAL" clId="{606CCC10-1473-4B0D-82D9-FA139FEB89A1}" dt="2021-03-15T10:13:30.586" v="97" actId="1076"/>
          <ac:picMkLst>
            <pc:docMk/>
            <pc:sldMk cId="1469847683" sldId="354"/>
            <ac:picMk id="99" creationId="{5E7803FC-3517-4976-85F2-988B30E8B05A}"/>
          </ac:picMkLst>
        </pc:picChg>
        <pc:cxnChg chg="add del mod">
          <ac:chgData name="Enrique" userId="cac46fe6-f2bd-4103-802d-af93b1429973" providerId="ADAL" clId="{606CCC10-1473-4B0D-82D9-FA139FEB89A1}" dt="2021-03-15T10:13:25.241" v="95"/>
          <ac:cxnSpMkLst>
            <pc:docMk/>
            <pc:sldMk cId="1469847683" sldId="354"/>
            <ac:cxnSpMk id="51" creationId="{ACF122F2-9F7E-4402-9949-228C8808BDD2}"/>
          </ac:cxnSpMkLst>
        </pc:cxnChg>
        <pc:cxnChg chg="add del mod">
          <ac:chgData name="Enrique" userId="cac46fe6-f2bd-4103-802d-af93b1429973" providerId="ADAL" clId="{606CCC10-1473-4B0D-82D9-FA139FEB89A1}" dt="2021-03-15T10:13:25.241" v="95"/>
          <ac:cxnSpMkLst>
            <pc:docMk/>
            <pc:sldMk cId="1469847683" sldId="354"/>
            <ac:cxnSpMk id="52" creationId="{4B87E296-691B-40ED-ACA6-9DE944D7E4FA}"/>
          </ac:cxnSpMkLst>
        </pc:cxnChg>
        <pc:cxnChg chg="add del mod">
          <ac:chgData name="Enrique" userId="cac46fe6-f2bd-4103-802d-af93b1429973" providerId="ADAL" clId="{606CCC10-1473-4B0D-82D9-FA139FEB89A1}" dt="2021-03-15T10:13:25.241" v="95"/>
          <ac:cxnSpMkLst>
            <pc:docMk/>
            <pc:sldMk cId="1469847683" sldId="354"/>
            <ac:cxnSpMk id="53" creationId="{27716808-5AC3-45DB-AA86-B995998051E4}"/>
          </ac:cxnSpMkLst>
        </pc:cxnChg>
        <pc:cxnChg chg="add del mod">
          <ac:chgData name="Enrique" userId="cac46fe6-f2bd-4103-802d-af93b1429973" providerId="ADAL" clId="{606CCC10-1473-4B0D-82D9-FA139FEB89A1}" dt="2021-03-15T10:13:25.241" v="95"/>
          <ac:cxnSpMkLst>
            <pc:docMk/>
            <pc:sldMk cId="1469847683" sldId="354"/>
            <ac:cxnSpMk id="54" creationId="{AA5FCCE7-B9EE-47BB-8275-1B9905C0D2A4}"/>
          </ac:cxnSpMkLst>
        </pc:cxnChg>
        <pc:cxnChg chg="add del mod">
          <ac:chgData name="Enrique" userId="cac46fe6-f2bd-4103-802d-af93b1429973" providerId="ADAL" clId="{606CCC10-1473-4B0D-82D9-FA139FEB89A1}" dt="2021-03-15T10:13:25.241" v="95"/>
          <ac:cxnSpMkLst>
            <pc:docMk/>
            <pc:sldMk cId="1469847683" sldId="354"/>
            <ac:cxnSpMk id="55" creationId="{B4AC0203-839D-4216-AFDA-DDAC37B46ACB}"/>
          </ac:cxnSpMkLst>
        </pc:cxnChg>
        <pc:cxnChg chg="add mod">
          <ac:chgData name="Enrique" userId="cac46fe6-f2bd-4103-802d-af93b1429973" providerId="ADAL" clId="{606CCC10-1473-4B0D-82D9-FA139FEB89A1}" dt="2021-03-15T10:13:30.586" v="97" actId="1076"/>
          <ac:cxnSpMkLst>
            <pc:docMk/>
            <pc:sldMk cId="1469847683" sldId="354"/>
            <ac:cxnSpMk id="93" creationId="{1337CE36-9A2C-4D85-BF79-619B15F08F01}"/>
          </ac:cxnSpMkLst>
        </pc:cxnChg>
        <pc:cxnChg chg="add mod">
          <ac:chgData name="Enrique" userId="cac46fe6-f2bd-4103-802d-af93b1429973" providerId="ADAL" clId="{606CCC10-1473-4B0D-82D9-FA139FEB89A1}" dt="2021-03-15T10:13:30.586" v="97" actId="1076"/>
          <ac:cxnSpMkLst>
            <pc:docMk/>
            <pc:sldMk cId="1469847683" sldId="354"/>
            <ac:cxnSpMk id="94" creationId="{ABF51F85-519A-4ADE-A009-5CE756495616}"/>
          </ac:cxnSpMkLst>
        </pc:cxnChg>
        <pc:cxnChg chg="add mod">
          <ac:chgData name="Enrique" userId="cac46fe6-f2bd-4103-802d-af93b1429973" providerId="ADAL" clId="{606CCC10-1473-4B0D-82D9-FA139FEB89A1}" dt="2021-03-15T10:13:30.586" v="97" actId="1076"/>
          <ac:cxnSpMkLst>
            <pc:docMk/>
            <pc:sldMk cId="1469847683" sldId="354"/>
            <ac:cxnSpMk id="95" creationId="{194C0B5E-93DB-4D7A-A59A-EFA038C598DA}"/>
          </ac:cxnSpMkLst>
        </pc:cxnChg>
        <pc:cxnChg chg="add mod">
          <ac:chgData name="Enrique" userId="cac46fe6-f2bd-4103-802d-af93b1429973" providerId="ADAL" clId="{606CCC10-1473-4B0D-82D9-FA139FEB89A1}" dt="2021-03-15T10:13:30.586" v="97" actId="1076"/>
          <ac:cxnSpMkLst>
            <pc:docMk/>
            <pc:sldMk cId="1469847683" sldId="354"/>
            <ac:cxnSpMk id="96" creationId="{86E1C818-1037-4C2D-8CCA-8DF34529E19E}"/>
          </ac:cxnSpMkLst>
        </pc:cxnChg>
        <pc:cxnChg chg="add mod">
          <ac:chgData name="Enrique" userId="cac46fe6-f2bd-4103-802d-af93b1429973" providerId="ADAL" clId="{606CCC10-1473-4B0D-82D9-FA139FEB89A1}" dt="2021-03-15T10:13:30.586" v="97" actId="1076"/>
          <ac:cxnSpMkLst>
            <pc:docMk/>
            <pc:sldMk cId="1469847683" sldId="354"/>
            <ac:cxnSpMk id="97" creationId="{0F761293-5075-4C20-89C3-A64098A7F8D4}"/>
          </ac:cxnSpMkLst>
        </pc:cxnChg>
      </pc:sldChg>
      <pc:sldChg chg="addSp delSp modSp add mod">
        <pc:chgData name="Enrique" userId="cac46fe6-f2bd-4103-802d-af93b1429973" providerId="ADAL" clId="{606CCC10-1473-4B0D-82D9-FA139FEB89A1}" dt="2021-03-15T10:14:34.936" v="109" actId="207"/>
        <pc:sldMkLst>
          <pc:docMk/>
          <pc:sldMk cId="106795351" sldId="355"/>
        </pc:sldMkLst>
        <pc:spChg chg="mod">
          <ac:chgData name="Enrique" userId="cac46fe6-f2bd-4103-802d-af93b1429973" providerId="ADAL" clId="{606CCC10-1473-4B0D-82D9-FA139FEB89A1}" dt="2021-03-15T10:14:11.177" v="104" actId="20577"/>
          <ac:spMkLst>
            <pc:docMk/>
            <pc:sldMk cId="106795351" sldId="355"/>
            <ac:spMk id="2" creationId="{DA93C4BE-5E27-46F9-B4B5-B31A61970ECC}"/>
          </ac:spMkLst>
        </pc:spChg>
        <pc:spChg chg="mod">
          <ac:chgData name="Enrique" userId="cac46fe6-f2bd-4103-802d-af93b1429973" providerId="ADAL" clId="{606CCC10-1473-4B0D-82D9-FA139FEB89A1}" dt="2021-03-15T10:12:51.668" v="88"/>
          <ac:spMkLst>
            <pc:docMk/>
            <pc:sldMk cId="106795351" sldId="355"/>
            <ac:spMk id="5" creationId="{A158F153-3C39-4450-AED6-9C8DBD555153}"/>
          </ac:spMkLst>
        </pc:spChg>
        <pc:spChg chg="mod">
          <ac:chgData name="Enrique" userId="cac46fe6-f2bd-4103-802d-af93b1429973" providerId="ADAL" clId="{606CCC10-1473-4B0D-82D9-FA139FEB89A1}" dt="2021-03-15T10:12:51.668" v="88"/>
          <ac:spMkLst>
            <pc:docMk/>
            <pc:sldMk cId="106795351" sldId="355"/>
            <ac:spMk id="6" creationId="{36A2C4B0-F2DA-4467-8A0B-C560B8925D85}"/>
          </ac:spMkLst>
        </pc:spChg>
        <pc:spChg chg="mod">
          <ac:chgData name="Enrique" userId="cac46fe6-f2bd-4103-802d-af93b1429973" providerId="ADAL" clId="{606CCC10-1473-4B0D-82D9-FA139FEB89A1}" dt="2021-03-15T10:12:51.668" v="88"/>
          <ac:spMkLst>
            <pc:docMk/>
            <pc:sldMk cId="106795351" sldId="355"/>
            <ac:spMk id="7" creationId="{14B9D5DA-9F20-418B-BB2E-3B22046276BB}"/>
          </ac:spMkLst>
        </pc:spChg>
        <pc:spChg chg="add mod">
          <ac:chgData name="Enrique" userId="cac46fe6-f2bd-4103-802d-af93b1429973" providerId="ADAL" clId="{606CCC10-1473-4B0D-82D9-FA139FEB89A1}" dt="2021-03-15T10:12:51.668" v="88"/>
          <ac:spMkLst>
            <pc:docMk/>
            <pc:sldMk cId="106795351" sldId="355"/>
            <ac:spMk id="8" creationId="{A167AD5F-177C-445F-BD4A-FC072846E5C1}"/>
          </ac:spMkLst>
        </pc:spChg>
        <pc:spChg chg="add mod">
          <ac:chgData name="Enrique" userId="cac46fe6-f2bd-4103-802d-af93b1429973" providerId="ADAL" clId="{606CCC10-1473-4B0D-82D9-FA139FEB89A1}" dt="2021-03-15T10:12:51.668" v="88"/>
          <ac:spMkLst>
            <pc:docMk/>
            <pc:sldMk cId="106795351" sldId="355"/>
            <ac:spMk id="9" creationId="{9434C657-6F36-4CCA-A6D2-4C2662193662}"/>
          </ac:spMkLst>
        </pc:spChg>
        <pc:spChg chg="add mod">
          <ac:chgData name="Enrique" userId="cac46fe6-f2bd-4103-802d-af93b1429973" providerId="ADAL" clId="{606CCC10-1473-4B0D-82D9-FA139FEB89A1}" dt="2021-03-15T10:12:51.668" v="88"/>
          <ac:spMkLst>
            <pc:docMk/>
            <pc:sldMk cId="106795351" sldId="355"/>
            <ac:spMk id="10" creationId="{BBF11A75-AC31-4939-85E7-BF6A88522906}"/>
          </ac:spMkLst>
        </pc:spChg>
        <pc:spChg chg="add mod">
          <ac:chgData name="Enrique" userId="cac46fe6-f2bd-4103-802d-af93b1429973" providerId="ADAL" clId="{606CCC10-1473-4B0D-82D9-FA139FEB89A1}" dt="2021-03-15T10:12:51.668" v="88"/>
          <ac:spMkLst>
            <pc:docMk/>
            <pc:sldMk cId="106795351" sldId="355"/>
            <ac:spMk id="11" creationId="{C7A1A2D6-F425-4A59-A123-63D526A1F773}"/>
          </ac:spMkLst>
        </pc:spChg>
        <pc:spChg chg="add mod">
          <ac:chgData name="Enrique" userId="cac46fe6-f2bd-4103-802d-af93b1429973" providerId="ADAL" clId="{606CCC10-1473-4B0D-82D9-FA139FEB89A1}" dt="2021-03-15T10:12:51.668" v="88"/>
          <ac:spMkLst>
            <pc:docMk/>
            <pc:sldMk cId="106795351" sldId="355"/>
            <ac:spMk id="12" creationId="{AE83A7F8-3A1D-4F0A-A234-95839754033D}"/>
          </ac:spMkLst>
        </pc:spChg>
        <pc:spChg chg="add mod">
          <ac:chgData name="Enrique" userId="cac46fe6-f2bd-4103-802d-af93b1429973" providerId="ADAL" clId="{606CCC10-1473-4B0D-82D9-FA139FEB89A1}" dt="2021-03-15T10:12:51.668" v="88"/>
          <ac:spMkLst>
            <pc:docMk/>
            <pc:sldMk cId="106795351" sldId="355"/>
            <ac:spMk id="13" creationId="{0EDD8044-424D-486D-983F-551ACD955DD6}"/>
          </ac:spMkLst>
        </pc:spChg>
        <pc:spChg chg="add mod">
          <ac:chgData name="Enrique" userId="cac46fe6-f2bd-4103-802d-af93b1429973" providerId="ADAL" clId="{606CCC10-1473-4B0D-82D9-FA139FEB89A1}" dt="2021-03-15T10:12:51.668" v="88"/>
          <ac:spMkLst>
            <pc:docMk/>
            <pc:sldMk cId="106795351" sldId="355"/>
            <ac:spMk id="14" creationId="{0A0391FE-B6A7-42BA-B8BD-2C1EE4BC4E3B}"/>
          </ac:spMkLst>
        </pc:spChg>
        <pc:spChg chg="add mod">
          <ac:chgData name="Enrique" userId="cac46fe6-f2bd-4103-802d-af93b1429973" providerId="ADAL" clId="{606CCC10-1473-4B0D-82D9-FA139FEB89A1}" dt="2021-03-15T10:13:45.650" v="99"/>
          <ac:spMkLst>
            <pc:docMk/>
            <pc:sldMk cId="106795351" sldId="355"/>
            <ac:spMk id="15" creationId="{45879A9D-62EC-4705-91F1-B19E16E46FD7}"/>
          </ac:spMkLst>
        </pc:spChg>
        <pc:spChg chg="add del mod">
          <ac:chgData name="Enrique" userId="cac46fe6-f2bd-4103-802d-af93b1429973" providerId="ADAL" clId="{606CCC10-1473-4B0D-82D9-FA139FEB89A1}" dt="2021-03-15T10:14:26.530" v="106"/>
          <ac:spMkLst>
            <pc:docMk/>
            <pc:sldMk cId="106795351" sldId="355"/>
            <ac:spMk id="16" creationId="{63C513AC-03CA-4D41-B98A-A2107D7940A8}"/>
          </ac:spMkLst>
        </pc:spChg>
        <pc:spChg chg="add del mod">
          <ac:chgData name="Enrique" userId="cac46fe6-f2bd-4103-802d-af93b1429973" providerId="ADAL" clId="{606CCC10-1473-4B0D-82D9-FA139FEB89A1}" dt="2021-03-15T10:14:26.530" v="106"/>
          <ac:spMkLst>
            <pc:docMk/>
            <pc:sldMk cId="106795351" sldId="355"/>
            <ac:spMk id="17" creationId="{817E81FB-DB42-4BD5-8387-BF5787850546}"/>
          </ac:spMkLst>
        </pc:spChg>
        <pc:spChg chg="add del mod">
          <ac:chgData name="Enrique" userId="cac46fe6-f2bd-4103-802d-af93b1429973" providerId="ADAL" clId="{606CCC10-1473-4B0D-82D9-FA139FEB89A1}" dt="2021-03-15T10:14:26.530" v="106"/>
          <ac:spMkLst>
            <pc:docMk/>
            <pc:sldMk cId="106795351" sldId="355"/>
            <ac:spMk id="18" creationId="{E92054B7-70BF-48F8-9F51-BBB6068633E6}"/>
          </ac:spMkLst>
        </pc:spChg>
        <pc:spChg chg="add del mod">
          <ac:chgData name="Enrique" userId="cac46fe6-f2bd-4103-802d-af93b1429973" providerId="ADAL" clId="{606CCC10-1473-4B0D-82D9-FA139FEB89A1}" dt="2021-03-15T10:14:26.530" v="106"/>
          <ac:spMkLst>
            <pc:docMk/>
            <pc:sldMk cId="106795351" sldId="355"/>
            <ac:spMk id="19" creationId="{4D8220F7-54F4-4DF7-BBA3-29917651BC39}"/>
          </ac:spMkLst>
        </pc:spChg>
        <pc:spChg chg="add del mod">
          <ac:chgData name="Enrique" userId="cac46fe6-f2bd-4103-802d-af93b1429973" providerId="ADAL" clId="{606CCC10-1473-4B0D-82D9-FA139FEB89A1}" dt="2021-03-15T10:14:26.530" v="106"/>
          <ac:spMkLst>
            <pc:docMk/>
            <pc:sldMk cId="106795351" sldId="355"/>
            <ac:spMk id="20" creationId="{0354D85D-8F6E-4823-A940-498990FB46E5}"/>
          </ac:spMkLst>
        </pc:spChg>
        <pc:spChg chg="add del mod">
          <ac:chgData name="Enrique" userId="cac46fe6-f2bd-4103-802d-af93b1429973" providerId="ADAL" clId="{606CCC10-1473-4B0D-82D9-FA139FEB89A1}" dt="2021-03-15T10:14:26.530" v="106"/>
          <ac:spMkLst>
            <pc:docMk/>
            <pc:sldMk cId="106795351" sldId="355"/>
            <ac:spMk id="21" creationId="{476C332E-B3B8-4DE0-A280-6A772553F818}"/>
          </ac:spMkLst>
        </pc:spChg>
        <pc:spChg chg="add del mod">
          <ac:chgData name="Enrique" userId="cac46fe6-f2bd-4103-802d-af93b1429973" providerId="ADAL" clId="{606CCC10-1473-4B0D-82D9-FA139FEB89A1}" dt="2021-03-15T10:14:26.530" v="106"/>
          <ac:spMkLst>
            <pc:docMk/>
            <pc:sldMk cId="106795351" sldId="355"/>
            <ac:spMk id="22" creationId="{107ABDC9-FDB5-4744-861F-EAF1A54C3E81}"/>
          </ac:spMkLst>
        </pc:spChg>
        <pc:spChg chg="add del mod">
          <ac:chgData name="Enrique" userId="cac46fe6-f2bd-4103-802d-af93b1429973" providerId="ADAL" clId="{606CCC10-1473-4B0D-82D9-FA139FEB89A1}" dt="2021-03-15T10:14:26.530" v="106"/>
          <ac:spMkLst>
            <pc:docMk/>
            <pc:sldMk cId="106795351" sldId="355"/>
            <ac:spMk id="23" creationId="{36167628-1378-4FB4-ABD4-49B2C38B5EE0}"/>
          </ac:spMkLst>
        </pc:spChg>
        <pc:spChg chg="add del mod">
          <ac:chgData name="Enrique" userId="cac46fe6-f2bd-4103-802d-af93b1429973" providerId="ADAL" clId="{606CCC10-1473-4B0D-82D9-FA139FEB89A1}" dt="2021-03-15T10:14:26.530" v="106"/>
          <ac:spMkLst>
            <pc:docMk/>
            <pc:sldMk cId="106795351" sldId="355"/>
            <ac:spMk id="24" creationId="{90360EBC-689D-44AD-B72F-562B8BCEC50B}"/>
          </ac:spMkLst>
        </pc:spChg>
        <pc:spChg chg="add del mod">
          <ac:chgData name="Enrique" userId="cac46fe6-f2bd-4103-802d-af93b1429973" providerId="ADAL" clId="{606CCC10-1473-4B0D-82D9-FA139FEB89A1}" dt="2021-03-15T10:14:26.530" v="106"/>
          <ac:spMkLst>
            <pc:docMk/>
            <pc:sldMk cId="106795351" sldId="355"/>
            <ac:spMk id="25" creationId="{ECEB47C6-180D-47F8-BA84-527CC9C863FC}"/>
          </ac:spMkLst>
        </pc:spChg>
        <pc:spChg chg="add del mod">
          <ac:chgData name="Enrique" userId="cac46fe6-f2bd-4103-802d-af93b1429973" providerId="ADAL" clId="{606CCC10-1473-4B0D-82D9-FA139FEB89A1}" dt="2021-03-15T10:14:26.530" v="106"/>
          <ac:spMkLst>
            <pc:docMk/>
            <pc:sldMk cId="106795351" sldId="355"/>
            <ac:spMk id="26" creationId="{05D469CC-E76E-4884-A49F-6E87D11A19AF}"/>
          </ac:spMkLst>
        </pc:spChg>
        <pc:spChg chg="add del mod">
          <ac:chgData name="Enrique" userId="cac46fe6-f2bd-4103-802d-af93b1429973" providerId="ADAL" clId="{606CCC10-1473-4B0D-82D9-FA139FEB89A1}" dt="2021-03-15T10:14:26.530" v="106"/>
          <ac:spMkLst>
            <pc:docMk/>
            <pc:sldMk cId="106795351" sldId="355"/>
            <ac:spMk id="27" creationId="{225036C9-674E-4C57-A5E6-BB7E0BEA9977}"/>
          </ac:spMkLst>
        </pc:spChg>
        <pc:spChg chg="add del mod">
          <ac:chgData name="Enrique" userId="cac46fe6-f2bd-4103-802d-af93b1429973" providerId="ADAL" clId="{606CCC10-1473-4B0D-82D9-FA139FEB89A1}" dt="2021-03-15T10:14:26.530" v="106"/>
          <ac:spMkLst>
            <pc:docMk/>
            <pc:sldMk cId="106795351" sldId="355"/>
            <ac:spMk id="30" creationId="{C6A509F6-28BD-4F72-A8B2-B1F808D6B39D}"/>
          </ac:spMkLst>
        </pc:spChg>
        <pc:spChg chg="add del mod">
          <ac:chgData name="Enrique" userId="cac46fe6-f2bd-4103-802d-af93b1429973" providerId="ADAL" clId="{606CCC10-1473-4B0D-82D9-FA139FEB89A1}" dt="2021-03-15T10:14:26.530" v="106"/>
          <ac:spMkLst>
            <pc:docMk/>
            <pc:sldMk cId="106795351" sldId="355"/>
            <ac:spMk id="31" creationId="{E2E158DD-9E8B-4155-9CA5-A2475D22027A}"/>
          </ac:spMkLst>
        </pc:spChg>
        <pc:spChg chg="add del mod">
          <ac:chgData name="Enrique" userId="cac46fe6-f2bd-4103-802d-af93b1429973" providerId="ADAL" clId="{606CCC10-1473-4B0D-82D9-FA139FEB89A1}" dt="2021-03-15T10:14:26.530" v="106"/>
          <ac:spMkLst>
            <pc:docMk/>
            <pc:sldMk cId="106795351" sldId="355"/>
            <ac:spMk id="34" creationId="{FACA6B96-6B69-4C85-A432-DC0EF4EA2630}"/>
          </ac:spMkLst>
        </pc:spChg>
        <pc:spChg chg="add del mod">
          <ac:chgData name="Enrique" userId="cac46fe6-f2bd-4103-802d-af93b1429973" providerId="ADAL" clId="{606CCC10-1473-4B0D-82D9-FA139FEB89A1}" dt="2021-03-15T10:14:26.530" v="106"/>
          <ac:spMkLst>
            <pc:docMk/>
            <pc:sldMk cId="106795351" sldId="355"/>
            <ac:spMk id="35" creationId="{F17EE045-8F91-4D5B-8EA7-8716D8E03D2F}"/>
          </ac:spMkLst>
        </pc:spChg>
        <pc:spChg chg="add del mod">
          <ac:chgData name="Enrique" userId="cac46fe6-f2bd-4103-802d-af93b1429973" providerId="ADAL" clId="{606CCC10-1473-4B0D-82D9-FA139FEB89A1}" dt="2021-03-15T10:14:26.530" v="106"/>
          <ac:spMkLst>
            <pc:docMk/>
            <pc:sldMk cId="106795351" sldId="355"/>
            <ac:spMk id="36" creationId="{9F13207C-D8A5-437F-A8CB-EA4D78827DEE}"/>
          </ac:spMkLst>
        </pc:spChg>
        <pc:spChg chg="add del mod">
          <ac:chgData name="Enrique" userId="cac46fe6-f2bd-4103-802d-af93b1429973" providerId="ADAL" clId="{606CCC10-1473-4B0D-82D9-FA139FEB89A1}" dt="2021-03-15T10:14:26.530" v="106"/>
          <ac:spMkLst>
            <pc:docMk/>
            <pc:sldMk cId="106795351" sldId="355"/>
            <ac:spMk id="37" creationId="{DCFB8E64-42A2-42CE-8FC2-5B9B88B1D90D}"/>
          </ac:spMkLst>
        </pc:spChg>
        <pc:spChg chg="add del mod">
          <ac:chgData name="Enrique" userId="cac46fe6-f2bd-4103-802d-af93b1429973" providerId="ADAL" clId="{606CCC10-1473-4B0D-82D9-FA139FEB89A1}" dt="2021-03-15T10:14:26.530" v="106"/>
          <ac:spMkLst>
            <pc:docMk/>
            <pc:sldMk cId="106795351" sldId="355"/>
            <ac:spMk id="38" creationId="{B17546A9-6282-4537-92D6-55862111E28D}"/>
          </ac:spMkLst>
        </pc:spChg>
        <pc:spChg chg="add del mod">
          <ac:chgData name="Enrique" userId="cac46fe6-f2bd-4103-802d-af93b1429973" providerId="ADAL" clId="{606CCC10-1473-4B0D-82D9-FA139FEB89A1}" dt="2021-03-15T10:14:26.530" v="106"/>
          <ac:spMkLst>
            <pc:docMk/>
            <pc:sldMk cId="106795351" sldId="355"/>
            <ac:spMk id="39" creationId="{977AEED5-9FBE-4052-80AE-80824A3ABD35}"/>
          </ac:spMkLst>
        </pc:spChg>
        <pc:spChg chg="add del mod">
          <ac:chgData name="Enrique" userId="cac46fe6-f2bd-4103-802d-af93b1429973" providerId="ADAL" clId="{606CCC10-1473-4B0D-82D9-FA139FEB89A1}" dt="2021-03-15T10:14:26.530" v="106"/>
          <ac:spMkLst>
            <pc:docMk/>
            <pc:sldMk cId="106795351" sldId="355"/>
            <ac:spMk id="40" creationId="{B6CE5F56-6095-453C-96F8-498359644804}"/>
          </ac:spMkLst>
        </pc:spChg>
        <pc:spChg chg="add del mod">
          <ac:chgData name="Enrique" userId="cac46fe6-f2bd-4103-802d-af93b1429973" providerId="ADAL" clId="{606CCC10-1473-4B0D-82D9-FA139FEB89A1}" dt="2021-03-15T10:14:26.530" v="106"/>
          <ac:spMkLst>
            <pc:docMk/>
            <pc:sldMk cId="106795351" sldId="355"/>
            <ac:spMk id="41" creationId="{5B4EE9E8-1443-4F02-951A-F73463EF6DA7}"/>
          </ac:spMkLst>
        </pc:spChg>
        <pc:spChg chg="add del mod">
          <ac:chgData name="Enrique" userId="cac46fe6-f2bd-4103-802d-af93b1429973" providerId="ADAL" clId="{606CCC10-1473-4B0D-82D9-FA139FEB89A1}" dt="2021-03-15T10:14:26.530" v="106"/>
          <ac:spMkLst>
            <pc:docMk/>
            <pc:sldMk cId="106795351" sldId="355"/>
            <ac:spMk id="42" creationId="{628FB064-92E0-4E28-B502-212C2200D123}"/>
          </ac:spMkLst>
        </pc:spChg>
        <pc:spChg chg="add del mod">
          <ac:chgData name="Enrique" userId="cac46fe6-f2bd-4103-802d-af93b1429973" providerId="ADAL" clId="{606CCC10-1473-4B0D-82D9-FA139FEB89A1}" dt="2021-03-15T10:14:26.530" v="106"/>
          <ac:spMkLst>
            <pc:docMk/>
            <pc:sldMk cId="106795351" sldId="355"/>
            <ac:spMk id="43" creationId="{3676197F-0667-4551-9DDF-5F05B0A16E3A}"/>
          </ac:spMkLst>
        </pc:spChg>
        <pc:spChg chg="add mod">
          <ac:chgData name="Enrique" userId="cac46fe6-f2bd-4103-802d-af93b1429973" providerId="ADAL" clId="{606CCC10-1473-4B0D-82D9-FA139FEB89A1}" dt="2021-03-15T10:14:31.857" v="108" actId="1076"/>
          <ac:spMkLst>
            <pc:docMk/>
            <pc:sldMk cId="106795351" sldId="355"/>
            <ac:spMk id="63" creationId="{42961979-45B4-4824-95B2-EE17B2C7F833}"/>
          </ac:spMkLst>
        </pc:spChg>
        <pc:spChg chg="add mod">
          <ac:chgData name="Enrique" userId="cac46fe6-f2bd-4103-802d-af93b1429973" providerId="ADAL" clId="{606CCC10-1473-4B0D-82D9-FA139FEB89A1}" dt="2021-03-15T10:14:31.857" v="108" actId="1076"/>
          <ac:spMkLst>
            <pc:docMk/>
            <pc:sldMk cId="106795351" sldId="355"/>
            <ac:spMk id="64" creationId="{199383B9-BBCF-4EB0-B6C5-88A202831A29}"/>
          </ac:spMkLst>
        </pc:spChg>
        <pc:spChg chg="add mod">
          <ac:chgData name="Enrique" userId="cac46fe6-f2bd-4103-802d-af93b1429973" providerId="ADAL" clId="{606CCC10-1473-4B0D-82D9-FA139FEB89A1}" dt="2021-03-15T10:14:31.857" v="108" actId="1076"/>
          <ac:spMkLst>
            <pc:docMk/>
            <pc:sldMk cId="106795351" sldId="355"/>
            <ac:spMk id="65" creationId="{ADD38F27-8E4B-445D-ABF5-22EE2CB1D83C}"/>
          </ac:spMkLst>
        </pc:spChg>
        <pc:spChg chg="add mod">
          <ac:chgData name="Enrique" userId="cac46fe6-f2bd-4103-802d-af93b1429973" providerId="ADAL" clId="{606CCC10-1473-4B0D-82D9-FA139FEB89A1}" dt="2021-03-15T10:14:31.857" v="108" actId="1076"/>
          <ac:spMkLst>
            <pc:docMk/>
            <pc:sldMk cId="106795351" sldId="355"/>
            <ac:spMk id="66" creationId="{9260C16F-1E39-42D8-90AD-40591262D5EA}"/>
          </ac:spMkLst>
        </pc:spChg>
        <pc:spChg chg="add mod">
          <ac:chgData name="Enrique" userId="cac46fe6-f2bd-4103-802d-af93b1429973" providerId="ADAL" clId="{606CCC10-1473-4B0D-82D9-FA139FEB89A1}" dt="2021-03-15T10:14:31.857" v="108" actId="1076"/>
          <ac:spMkLst>
            <pc:docMk/>
            <pc:sldMk cId="106795351" sldId="355"/>
            <ac:spMk id="67" creationId="{BC442113-0511-42EA-AD68-5B254DD2BE3A}"/>
          </ac:spMkLst>
        </pc:spChg>
        <pc:spChg chg="add mod">
          <ac:chgData name="Enrique" userId="cac46fe6-f2bd-4103-802d-af93b1429973" providerId="ADAL" clId="{606CCC10-1473-4B0D-82D9-FA139FEB89A1}" dt="2021-03-15T10:14:31.857" v="108" actId="1076"/>
          <ac:spMkLst>
            <pc:docMk/>
            <pc:sldMk cId="106795351" sldId="355"/>
            <ac:spMk id="68" creationId="{5CCF7F54-5D15-4A09-83A2-AE1ABE002526}"/>
          </ac:spMkLst>
        </pc:spChg>
        <pc:spChg chg="add mod">
          <ac:chgData name="Enrique" userId="cac46fe6-f2bd-4103-802d-af93b1429973" providerId="ADAL" clId="{606CCC10-1473-4B0D-82D9-FA139FEB89A1}" dt="2021-03-15T10:14:31.857" v="108" actId="1076"/>
          <ac:spMkLst>
            <pc:docMk/>
            <pc:sldMk cId="106795351" sldId="355"/>
            <ac:spMk id="69" creationId="{A0472532-1E79-4422-B4C4-E6ED0CBC43D8}"/>
          </ac:spMkLst>
        </pc:spChg>
        <pc:spChg chg="add mod">
          <ac:chgData name="Enrique" userId="cac46fe6-f2bd-4103-802d-af93b1429973" providerId="ADAL" clId="{606CCC10-1473-4B0D-82D9-FA139FEB89A1}" dt="2021-03-15T10:14:31.857" v="108" actId="1076"/>
          <ac:spMkLst>
            <pc:docMk/>
            <pc:sldMk cId="106795351" sldId="355"/>
            <ac:spMk id="70" creationId="{7083B7CA-0180-4C06-820B-0C0D054F6D4F}"/>
          </ac:spMkLst>
        </pc:spChg>
        <pc:spChg chg="add mod">
          <ac:chgData name="Enrique" userId="cac46fe6-f2bd-4103-802d-af93b1429973" providerId="ADAL" clId="{606CCC10-1473-4B0D-82D9-FA139FEB89A1}" dt="2021-03-15T10:14:31.857" v="108" actId="1076"/>
          <ac:spMkLst>
            <pc:docMk/>
            <pc:sldMk cId="106795351" sldId="355"/>
            <ac:spMk id="71" creationId="{7941C3C4-7881-4EF4-9B43-836528515745}"/>
          </ac:spMkLst>
        </pc:spChg>
        <pc:spChg chg="add mod">
          <ac:chgData name="Enrique" userId="cac46fe6-f2bd-4103-802d-af93b1429973" providerId="ADAL" clId="{606CCC10-1473-4B0D-82D9-FA139FEB89A1}" dt="2021-03-15T10:14:31.857" v="108" actId="1076"/>
          <ac:spMkLst>
            <pc:docMk/>
            <pc:sldMk cId="106795351" sldId="355"/>
            <ac:spMk id="72" creationId="{4A4BB844-ADD3-4DB0-8DA2-43BD5A509CFC}"/>
          </ac:spMkLst>
        </pc:spChg>
        <pc:spChg chg="add mod">
          <ac:chgData name="Enrique" userId="cac46fe6-f2bd-4103-802d-af93b1429973" providerId="ADAL" clId="{606CCC10-1473-4B0D-82D9-FA139FEB89A1}" dt="2021-03-15T10:14:31.857" v="108" actId="1076"/>
          <ac:spMkLst>
            <pc:docMk/>
            <pc:sldMk cId="106795351" sldId="355"/>
            <ac:spMk id="73" creationId="{FF795472-1606-47C6-823F-60EEDEDA5CFF}"/>
          </ac:spMkLst>
        </pc:spChg>
        <pc:spChg chg="add mod">
          <ac:chgData name="Enrique" userId="cac46fe6-f2bd-4103-802d-af93b1429973" providerId="ADAL" clId="{606CCC10-1473-4B0D-82D9-FA139FEB89A1}" dt="2021-03-15T10:14:31.857" v="108" actId="1076"/>
          <ac:spMkLst>
            <pc:docMk/>
            <pc:sldMk cId="106795351" sldId="355"/>
            <ac:spMk id="74" creationId="{8B12F183-9A58-4C2E-8B53-0DB78D6752DA}"/>
          </ac:spMkLst>
        </pc:spChg>
        <pc:spChg chg="add mod">
          <ac:chgData name="Enrique" userId="cac46fe6-f2bd-4103-802d-af93b1429973" providerId="ADAL" clId="{606CCC10-1473-4B0D-82D9-FA139FEB89A1}" dt="2021-03-15T10:14:31.857" v="108" actId="1076"/>
          <ac:spMkLst>
            <pc:docMk/>
            <pc:sldMk cId="106795351" sldId="355"/>
            <ac:spMk id="77" creationId="{EDD4BBE0-7B35-4F97-AE99-2BCDACAA9001}"/>
          </ac:spMkLst>
        </pc:spChg>
        <pc:spChg chg="add mod">
          <ac:chgData name="Enrique" userId="cac46fe6-f2bd-4103-802d-af93b1429973" providerId="ADAL" clId="{606CCC10-1473-4B0D-82D9-FA139FEB89A1}" dt="2021-03-15T10:14:31.857" v="108" actId="1076"/>
          <ac:spMkLst>
            <pc:docMk/>
            <pc:sldMk cId="106795351" sldId="355"/>
            <ac:spMk id="78" creationId="{E2FF933A-628E-44AB-AE93-8324A9EB642D}"/>
          </ac:spMkLst>
        </pc:spChg>
        <pc:spChg chg="add mod">
          <ac:chgData name="Enrique" userId="cac46fe6-f2bd-4103-802d-af93b1429973" providerId="ADAL" clId="{606CCC10-1473-4B0D-82D9-FA139FEB89A1}" dt="2021-03-15T10:14:31.857" v="108" actId="1076"/>
          <ac:spMkLst>
            <pc:docMk/>
            <pc:sldMk cId="106795351" sldId="355"/>
            <ac:spMk id="81" creationId="{DD8C65DD-9B84-418E-BD54-FEB64659BDE2}"/>
          </ac:spMkLst>
        </pc:spChg>
        <pc:spChg chg="add mod">
          <ac:chgData name="Enrique" userId="cac46fe6-f2bd-4103-802d-af93b1429973" providerId="ADAL" clId="{606CCC10-1473-4B0D-82D9-FA139FEB89A1}" dt="2021-03-15T10:14:31.857" v="108" actId="1076"/>
          <ac:spMkLst>
            <pc:docMk/>
            <pc:sldMk cId="106795351" sldId="355"/>
            <ac:spMk id="82" creationId="{E6D43A3A-EC2A-4D06-8F66-6B85DCAF9440}"/>
          </ac:spMkLst>
        </pc:spChg>
        <pc:spChg chg="add mod">
          <ac:chgData name="Enrique" userId="cac46fe6-f2bd-4103-802d-af93b1429973" providerId="ADAL" clId="{606CCC10-1473-4B0D-82D9-FA139FEB89A1}" dt="2021-03-15T10:14:31.857" v="108" actId="1076"/>
          <ac:spMkLst>
            <pc:docMk/>
            <pc:sldMk cId="106795351" sldId="355"/>
            <ac:spMk id="83" creationId="{0A1FC92C-A5F0-40F4-A559-7D2E407CB7BD}"/>
          </ac:spMkLst>
        </pc:spChg>
        <pc:spChg chg="add mod">
          <ac:chgData name="Enrique" userId="cac46fe6-f2bd-4103-802d-af93b1429973" providerId="ADAL" clId="{606CCC10-1473-4B0D-82D9-FA139FEB89A1}" dt="2021-03-15T10:14:31.857" v="108" actId="1076"/>
          <ac:spMkLst>
            <pc:docMk/>
            <pc:sldMk cId="106795351" sldId="355"/>
            <ac:spMk id="84" creationId="{B8BF3FF2-1734-4FC2-9CFF-B1346AD6161A}"/>
          </ac:spMkLst>
        </pc:spChg>
        <pc:spChg chg="add mod">
          <ac:chgData name="Enrique" userId="cac46fe6-f2bd-4103-802d-af93b1429973" providerId="ADAL" clId="{606CCC10-1473-4B0D-82D9-FA139FEB89A1}" dt="2021-03-15T10:14:31.857" v="108" actId="1076"/>
          <ac:spMkLst>
            <pc:docMk/>
            <pc:sldMk cId="106795351" sldId="355"/>
            <ac:spMk id="85" creationId="{7B1A00E1-DE20-41C2-9AD5-70C39C3CF4AF}"/>
          </ac:spMkLst>
        </pc:spChg>
        <pc:spChg chg="add mod">
          <ac:chgData name="Enrique" userId="cac46fe6-f2bd-4103-802d-af93b1429973" providerId="ADAL" clId="{606CCC10-1473-4B0D-82D9-FA139FEB89A1}" dt="2021-03-15T10:14:31.857" v="108" actId="1076"/>
          <ac:spMkLst>
            <pc:docMk/>
            <pc:sldMk cId="106795351" sldId="355"/>
            <ac:spMk id="86" creationId="{714C0144-9429-464E-93C3-D08DE26ACCCC}"/>
          </ac:spMkLst>
        </pc:spChg>
        <pc:spChg chg="add mod">
          <ac:chgData name="Enrique" userId="cac46fe6-f2bd-4103-802d-af93b1429973" providerId="ADAL" clId="{606CCC10-1473-4B0D-82D9-FA139FEB89A1}" dt="2021-03-15T10:14:31.857" v="108" actId="1076"/>
          <ac:spMkLst>
            <pc:docMk/>
            <pc:sldMk cId="106795351" sldId="355"/>
            <ac:spMk id="87" creationId="{09F2B324-670C-4B4F-A450-AAB9ACB380AE}"/>
          </ac:spMkLst>
        </pc:spChg>
        <pc:spChg chg="add mod">
          <ac:chgData name="Enrique" userId="cac46fe6-f2bd-4103-802d-af93b1429973" providerId="ADAL" clId="{606CCC10-1473-4B0D-82D9-FA139FEB89A1}" dt="2021-03-15T10:14:31.857" v="108" actId="1076"/>
          <ac:spMkLst>
            <pc:docMk/>
            <pc:sldMk cId="106795351" sldId="355"/>
            <ac:spMk id="88" creationId="{81C1DEDC-5B72-4FA8-AB74-1CB1D1644768}"/>
          </ac:spMkLst>
        </pc:spChg>
        <pc:spChg chg="add mod">
          <ac:chgData name="Enrique" userId="cac46fe6-f2bd-4103-802d-af93b1429973" providerId="ADAL" clId="{606CCC10-1473-4B0D-82D9-FA139FEB89A1}" dt="2021-03-15T10:14:31.857" v="108" actId="1076"/>
          <ac:spMkLst>
            <pc:docMk/>
            <pc:sldMk cId="106795351" sldId="355"/>
            <ac:spMk id="89" creationId="{7E27142F-8C4F-477F-BAF5-FBCF44DCE640}"/>
          </ac:spMkLst>
        </pc:spChg>
        <pc:spChg chg="add mod">
          <ac:chgData name="Enrique" userId="cac46fe6-f2bd-4103-802d-af93b1429973" providerId="ADAL" clId="{606CCC10-1473-4B0D-82D9-FA139FEB89A1}" dt="2021-03-15T10:14:34.936" v="109" actId="207"/>
          <ac:spMkLst>
            <pc:docMk/>
            <pc:sldMk cId="106795351" sldId="355"/>
            <ac:spMk id="90" creationId="{26FEA997-59BD-4C7C-87E7-61FBE965A269}"/>
          </ac:spMkLst>
        </pc:spChg>
        <pc:grpChg chg="add mod">
          <ac:chgData name="Enrique" userId="cac46fe6-f2bd-4103-802d-af93b1429973" providerId="ADAL" clId="{606CCC10-1473-4B0D-82D9-FA139FEB89A1}" dt="2021-03-15T10:12:51.668" v="88"/>
          <ac:grpSpMkLst>
            <pc:docMk/>
            <pc:sldMk cId="106795351" sldId="355"/>
            <ac:grpSpMk id="4" creationId="{6CA6C595-3295-4A27-9A17-C319DD3B1AE2}"/>
          </ac:grpSpMkLst>
        </pc:grpChg>
        <pc:picChg chg="add del mod">
          <ac:chgData name="Enrique" userId="cac46fe6-f2bd-4103-802d-af93b1429973" providerId="ADAL" clId="{606CCC10-1473-4B0D-82D9-FA139FEB89A1}" dt="2021-03-15T10:14:26.530" v="106"/>
          <ac:picMkLst>
            <pc:docMk/>
            <pc:sldMk cId="106795351" sldId="355"/>
            <ac:picMk id="28" creationId="{2AD71ABF-F7C5-4CEA-B77E-9C760F0FF6C6}"/>
          </ac:picMkLst>
        </pc:picChg>
        <pc:picChg chg="add del mod">
          <ac:chgData name="Enrique" userId="cac46fe6-f2bd-4103-802d-af93b1429973" providerId="ADAL" clId="{606CCC10-1473-4B0D-82D9-FA139FEB89A1}" dt="2021-03-15T10:14:26.530" v="106"/>
          <ac:picMkLst>
            <pc:docMk/>
            <pc:sldMk cId="106795351" sldId="355"/>
            <ac:picMk id="29" creationId="{F3941B03-9478-4AEF-843D-AD3E2BD0E16F}"/>
          </ac:picMkLst>
        </pc:picChg>
        <pc:picChg chg="add del mod">
          <ac:chgData name="Enrique" userId="cac46fe6-f2bd-4103-802d-af93b1429973" providerId="ADAL" clId="{606CCC10-1473-4B0D-82D9-FA139FEB89A1}" dt="2021-03-15T10:14:26.530" v="106"/>
          <ac:picMkLst>
            <pc:docMk/>
            <pc:sldMk cId="106795351" sldId="355"/>
            <ac:picMk id="32" creationId="{7038C3BB-E790-4EED-9246-BD094F9010CC}"/>
          </ac:picMkLst>
        </pc:picChg>
        <pc:picChg chg="add del mod">
          <ac:chgData name="Enrique" userId="cac46fe6-f2bd-4103-802d-af93b1429973" providerId="ADAL" clId="{606CCC10-1473-4B0D-82D9-FA139FEB89A1}" dt="2021-03-15T10:14:26.530" v="106"/>
          <ac:picMkLst>
            <pc:docMk/>
            <pc:sldMk cId="106795351" sldId="355"/>
            <ac:picMk id="33" creationId="{7ADF6337-FF40-4B68-880B-F899DDCD0268}"/>
          </ac:picMkLst>
        </pc:picChg>
        <pc:picChg chg="add del mod">
          <ac:chgData name="Enrique" userId="cac46fe6-f2bd-4103-802d-af93b1429973" providerId="ADAL" clId="{606CCC10-1473-4B0D-82D9-FA139FEB89A1}" dt="2021-03-15T10:14:26.530" v="106"/>
          <ac:picMkLst>
            <pc:docMk/>
            <pc:sldMk cId="106795351" sldId="355"/>
            <ac:picMk id="44" creationId="{87C6FBB4-492D-4E60-B919-9172617A8215}"/>
          </ac:picMkLst>
        </pc:picChg>
        <pc:picChg chg="add del mod">
          <ac:chgData name="Enrique" userId="cac46fe6-f2bd-4103-802d-af93b1429973" providerId="ADAL" clId="{606CCC10-1473-4B0D-82D9-FA139FEB89A1}" dt="2021-03-15T10:14:26.530" v="106"/>
          <ac:picMkLst>
            <pc:docMk/>
            <pc:sldMk cId="106795351" sldId="355"/>
            <ac:picMk id="45" creationId="{380E6DDE-95F1-4954-90D7-BCDED6F369F9}"/>
          </ac:picMkLst>
        </pc:picChg>
        <pc:picChg chg="add del mod">
          <ac:chgData name="Enrique" userId="cac46fe6-f2bd-4103-802d-af93b1429973" providerId="ADAL" clId="{606CCC10-1473-4B0D-82D9-FA139FEB89A1}" dt="2021-03-15T10:14:26.530" v="106"/>
          <ac:picMkLst>
            <pc:docMk/>
            <pc:sldMk cId="106795351" sldId="355"/>
            <ac:picMk id="46" creationId="{9A50E4C4-ECC8-414B-9CAA-AF7C50BFDCA1}"/>
          </ac:picMkLst>
        </pc:picChg>
        <pc:picChg chg="add del mod">
          <ac:chgData name="Enrique" userId="cac46fe6-f2bd-4103-802d-af93b1429973" providerId="ADAL" clId="{606CCC10-1473-4B0D-82D9-FA139FEB89A1}" dt="2021-03-15T10:14:26.530" v="106"/>
          <ac:picMkLst>
            <pc:docMk/>
            <pc:sldMk cId="106795351" sldId="355"/>
            <ac:picMk id="47" creationId="{01604BA5-ECEB-46FF-AE86-B1B757D3F665}"/>
          </ac:picMkLst>
        </pc:picChg>
        <pc:picChg chg="add del mod">
          <ac:chgData name="Enrique" userId="cac46fe6-f2bd-4103-802d-af93b1429973" providerId="ADAL" clId="{606CCC10-1473-4B0D-82D9-FA139FEB89A1}" dt="2021-03-15T10:14:26.530" v="106"/>
          <ac:picMkLst>
            <pc:docMk/>
            <pc:sldMk cId="106795351" sldId="355"/>
            <ac:picMk id="48" creationId="{57B36B95-F8B6-44CC-AF1B-5A1F37FCBCFC}"/>
          </ac:picMkLst>
        </pc:picChg>
        <pc:picChg chg="add del mod">
          <ac:chgData name="Enrique" userId="cac46fe6-f2bd-4103-802d-af93b1429973" providerId="ADAL" clId="{606CCC10-1473-4B0D-82D9-FA139FEB89A1}" dt="2021-03-15T10:14:26.530" v="106"/>
          <ac:picMkLst>
            <pc:docMk/>
            <pc:sldMk cId="106795351" sldId="355"/>
            <ac:picMk id="49" creationId="{2356DFCA-61B5-4E97-B6BD-AACCE6455606}"/>
          </ac:picMkLst>
        </pc:picChg>
        <pc:picChg chg="add del mod">
          <ac:chgData name="Enrique" userId="cac46fe6-f2bd-4103-802d-af93b1429973" providerId="ADAL" clId="{606CCC10-1473-4B0D-82D9-FA139FEB89A1}" dt="2021-03-15T10:14:26.530" v="106"/>
          <ac:picMkLst>
            <pc:docMk/>
            <pc:sldMk cId="106795351" sldId="355"/>
            <ac:picMk id="50" creationId="{662F4F1C-BB62-43CD-B8BF-ACF1D2F0A932}"/>
          </ac:picMkLst>
        </pc:picChg>
        <pc:picChg chg="add del mod">
          <ac:chgData name="Enrique" userId="cac46fe6-f2bd-4103-802d-af93b1429973" providerId="ADAL" clId="{606CCC10-1473-4B0D-82D9-FA139FEB89A1}" dt="2021-03-15T10:14:26.530" v="106"/>
          <ac:picMkLst>
            <pc:docMk/>
            <pc:sldMk cId="106795351" sldId="355"/>
            <ac:picMk id="51" creationId="{028436DC-CB7F-4AEF-8722-5376DDD2CA13}"/>
          </ac:picMkLst>
        </pc:picChg>
        <pc:picChg chg="add del mod">
          <ac:chgData name="Enrique" userId="cac46fe6-f2bd-4103-802d-af93b1429973" providerId="ADAL" clId="{606CCC10-1473-4B0D-82D9-FA139FEB89A1}" dt="2021-03-15T10:14:26.530" v="106"/>
          <ac:picMkLst>
            <pc:docMk/>
            <pc:sldMk cId="106795351" sldId="355"/>
            <ac:picMk id="52" creationId="{3175660E-F6BB-4037-A2EB-4686A082EBA9}"/>
          </ac:picMkLst>
        </pc:picChg>
        <pc:picChg chg="add del mod">
          <ac:chgData name="Enrique" userId="cac46fe6-f2bd-4103-802d-af93b1429973" providerId="ADAL" clId="{606CCC10-1473-4B0D-82D9-FA139FEB89A1}" dt="2021-03-15T10:14:26.530" v="106"/>
          <ac:picMkLst>
            <pc:docMk/>
            <pc:sldMk cId="106795351" sldId="355"/>
            <ac:picMk id="53" creationId="{B06EF8DA-35CC-44C6-9108-7AC6B08245E7}"/>
          </ac:picMkLst>
        </pc:picChg>
        <pc:picChg chg="add del mod">
          <ac:chgData name="Enrique" userId="cac46fe6-f2bd-4103-802d-af93b1429973" providerId="ADAL" clId="{606CCC10-1473-4B0D-82D9-FA139FEB89A1}" dt="2021-03-15T10:14:26.530" v="106"/>
          <ac:picMkLst>
            <pc:docMk/>
            <pc:sldMk cId="106795351" sldId="355"/>
            <ac:picMk id="54" creationId="{9C8EFA7D-4D61-436B-A62D-594A342A4A45}"/>
          </ac:picMkLst>
        </pc:picChg>
        <pc:picChg chg="add del mod">
          <ac:chgData name="Enrique" userId="cac46fe6-f2bd-4103-802d-af93b1429973" providerId="ADAL" clId="{606CCC10-1473-4B0D-82D9-FA139FEB89A1}" dt="2021-03-15T10:14:26.530" v="106"/>
          <ac:picMkLst>
            <pc:docMk/>
            <pc:sldMk cId="106795351" sldId="355"/>
            <ac:picMk id="61" creationId="{DA2A9D3B-5943-46FE-A67F-164E83B230AC}"/>
          </ac:picMkLst>
        </pc:picChg>
        <pc:picChg chg="add del mod">
          <ac:chgData name="Enrique" userId="cac46fe6-f2bd-4103-802d-af93b1429973" providerId="ADAL" clId="{606CCC10-1473-4B0D-82D9-FA139FEB89A1}" dt="2021-03-15T10:14:26.530" v="106"/>
          <ac:picMkLst>
            <pc:docMk/>
            <pc:sldMk cId="106795351" sldId="355"/>
            <ac:picMk id="62" creationId="{E10C2D6E-8558-4396-A569-115A3A052409}"/>
          </ac:picMkLst>
        </pc:picChg>
        <pc:picChg chg="add mod">
          <ac:chgData name="Enrique" userId="cac46fe6-f2bd-4103-802d-af93b1429973" providerId="ADAL" clId="{606CCC10-1473-4B0D-82D9-FA139FEB89A1}" dt="2021-03-15T10:14:31.857" v="108" actId="1076"/>
          <ac:picMkLst>
            <pc:docMk/>
            <pc:sldMk cId="106795351" sldId="355"/>
            <ac:picMk id="75" creationId="{2314247A-30DF-4F6E-834B-C7D0A1B5D8E5}"/>
          </ac:picMkLst>
        </pc:picChg>
        <pc:picChg chg="add mod">
          <ac:chgData name="Enrique" userId="cac46fe6-f2bd-4103-802d-af93b1429973" providerId="ADAL" clId="{606CCC10-1473-4B0D-82D9-FA139FEB89A1}" dt="2021-03-15T10:14:31.857" v="108" actId="1076"/>
          <ac:picMkLst>
            <pc:docMk/>
            <pc:sldMk cId="106795351" sldId="355"/>
            <ac:picMk id="76" creationId="{FB13BF07-39DC-45D6-9407-C8C535A39024}"/>
          </ac:picMkLst>
        </pc:picChg>
        <pc:picChg chg="add mod">
          <ac:chgData name="Enrique" userId="cac46fe6-f2bd-4103-802d-af93b1429973" providerId="ADAL" clId="{606CCC10-1473-4B0D-82D9-FA139FEB89A1}" dt="2021-03-15T10:14:31.857" v="108" actId="1076"/>
          <ac:picMkLst>
            <pc:docMk/>
            <pc:sldMk cId="106795351" sldId="355"/>
            <ac:picMk id="79" creationId="{8B311351-3641-4792-9524-DC2298617313}"/>
          </ac:picMkLst>
        </pc:picChg>
        <pc:picChg chg="add mod">
          <ac:chgData name="Enrique" userId="cac46fe6-f2bd-4103-802d-af93b1429973" providerId="ADAL" clId="{606CCC10-1473-4B0D-82D9-FA139FEB89A1}" dt="2021-03-15T10:14:31.857" v="108" actId="1076"/>
          <ac:picMkLst>
            <pc:docMk/>
            <pc:sldMk cId="106795351" sldId="355"/>
            <ac:picMk id="80" creationId="{EEBDD923-BDAA-4287-B2E3-F08A0AC1C9DA}"/>
          </ac:picMkLst>
        </pc:picChg>
        <pc:picChg chg="add mod">
          <ac:chgData name="Enrique" userId="cac46fe6-f2bd-4103-802d-af93b1429973" providerId="ADAL" clId="{606CCC10-1473-4B0D-82D9-FA139FEB89A1}" dt="2021-03-15T10:14:31.857" v="108" actId="1076"/>
          <ac:picMkLst>
            <pc:docMk/>
            <pc:sldMk cId="106795351" sldId="355"/>
            <ac:picMk id="91" creationId="{070715BE-C5A9-40BD-AE25-621097DACB03}"/>
          </ac:picMkLst>
        </pc:picChg>
        <pc:picChg chg="add mod">
          <ac:chgData name="Enrique" userId="cac46fe6-f2bd-4103-802d-af93b1429973" providerId="ADAL" clId="{606CCC10-1473-4B0D-82D9-FA139FEB89A1}" dt="2021-03-15T10:14:31.857" v="108" actId="1076"/>
          <ac:picMkLst>
            <pc:docMk/>
            <pc:sldMk cId="106795351" sldId="355"/>
            <ac:picMk id="92" creationId="{74747C73-829A-4E97-945C-DE054034DCB4}"/>
          </ac:picMkLst>
        </pc:picChg>
        <pc:picChg chg="add mod">
          <ac:chgData name="Enrique" userId="cac46fe6-f2bd-4103-802d-af93b1429973" providerId="ADAL" clId="{606CCC10-1473-4B0D-82D9-FA139FEB89A1}" dt="2021-03-15T10:14:31.857" v="108" actId="1076"/>
          <ac:picMkLst>
            <pc:docMk/>
            <pc:sldMk cId="106795351" sldId="355"/>
            <ac:picMk id="93" creationId="{45602857-6713-4F3A-9CA6-60FF6D16E5C2}"/>
          </ac:picMkLst>
        </pc:picChg>
        <pc:picChg chg="add mod">
          <ac:chgData name="Enrique" userId="cac46fe6-f2bd-4103-802d-af93b1429973" providerId="ADAL" clId="{606CCC10-1473-4B0D-82D9-FA139FEB89A1}" dt="2021-03-15T10:14:31.857" v="108" actId="1076"/>
          <ac:picMkLst>
            <pc:docMk/>
            <pc:sldMk cId="106795351" sldId="355"/>
            <ac:picMk id="94" creationId="{437CDE0E-4D9A-47DA-B47F-BD46A1D08838}"/>
          </ac:picMkLst>
        </pc:picChg>
        <pc:picChg chg="add mod">
          <ac:chgData name="Enrique" userId="cac46fe6-f2bd-4103-802d-af93b1429973" providerId="ADAL" clId="{606CCC10-1473-4B0D-82D9-FA139FEB89A1}" dt="2021-03-15T10:14:31.857" v="108" actId="1076"/>
          <ac:picMkLst>
            <pc:docMk/>
            <pc:sldMk cId="106795351" sldId="355"/>
            <ac:picMk id="95" creationId="{000D3AC6-0A20-4268-AF77-3208F7F732C7}"/>
          </ac:picMkLst>
        </pc:picChg>
        <pc:picChg chg="add mod">
          <ac:chgData name="Enrique" userId="cac46fe6-f2bd-4103-802d-af93b1429973" providerId="ADAL" clId="{606CCC10-1473-4B0D-82D9-FA139FEB89A1}" dt="2021-03-15T10:14:31.857" v="108" actId="1076"/>
          <ac:picMkLst>
            <pc:docMk/>
            <pc:sldMk cId="106795351" sldId="355"/>
            <ac:picMk id="96" creationId="{1F48F604-D8D9-4419-84C5-DA633AF3180F}"/>
          </ac:picMkLst>
        </pc:picChg>
        <pc:picChg chg="add mod">
          <ac:chgData name="Enrique" userId="cac46fe6-f2bd-4103-802d-af93b1429973" providerId="ADAL" clId="{606CCC10-1473-4B0D-82D9-FA139FEB89A1}" dt="2021-03-15T10:14:31.857" v="108" actId="1076"/>
          <ac:picMkLst>
            <pc:docMk/>
            <pc:sldMk cId="106795351" sldId="355"/>
            <ac:picMk id="97" creationId="{CCD7C9A2-12F7-429B-8ED1-A147F9DE1791}"/>
          </ac:picMkLst>
        </pc:picChg>
        <pc:picChg chg="add mod">
          <ac:chgData name="Enrique" userId="cac46fe6-f2bd-4103-802d-af93b1429973" providerId="ADAL" clId="{606CCC10-1473-4B0D-82D9-FA139FEB89A1}" dt="2021-03-15T10:14:31.857" v="108" actId="1076"/>
          <ac:picMkLst>
            <pc:docMk/>
            <pc:sldMk cId="106795351" sldId="355"/>
            <ac:picMk id="98" creationId="{A71AB4BD-3008-4024-B9BC-F028D59500C5}"/>
          </ac:picMkLst>
        </pc:picChg>
        <pc:picChg chg="add mod">
          <ac:chgData name="Enrique" userId="cac46fe6-f2bd-4103-802d-af93b1429973" providerId="ADAL" clId="{606CCC10-1473-4B0D-82D9-FA139FEB89A1}" dt="2021-03-15T10:14:31.857" v="108" actId="1076"/>
          <ac:picMkLst>
            <pc:docMk/>
            <pc:sldMk cId="106795351" sldId="355"/>
            <ac:picMk id="99" creationId="{B501BCC6-0714-46E3-9D04-4B1474E2D82E}"/>
          </ac:picMkLst>
        </pc:picChg>
        <pc:picChg chg="add mod">
          <ac:chgData name="Enrique" userId="cac46fe6-f2bd-4103-802d-af93b1429973" providerId="ADAL" clId="{606CCC10-1473-4B0D-82D9-FA139FEB89A1}" dt="2021-03-15T10:14:31.857" v="108" actId="1076"/>
          <ac:picMkLst>
            <pc:docMk/>
            <pc:sldMk cId="106795351" sldId="355"/>
            <ac:picMk id="100" creationId="{1BE4399C-AC2C-4225-892A-8D94C184505C}"/>
          </ac:picMkLst>
        </pc:picChg>
        <pc:picChg chg="add mod">
          <ac:chgData name="Enrique" userId="cac46fe6-f2bd-4103-802d-af93b1429973" providerId="ADAL" clId="{606CCC10-1473-4B0D-82D9-FA139FEB89A1}" dt="2021-03-15T10:14:31.857" v="108" actId="1076"/>
          <ac:picMkLst>
            <pc:docMk/>
            <pc:sldMk cId="106795351" sldId="355"/>
            <ac:picMk id="101" creationId="{485738CD-BEB5-4BF0-BB20-CF2CC00C64EF}"/>
          </ac:picMkLst>
        </pc:picChg>
        <pc:picChg chg="add mod">
          <ac:chgData name="Enrique" userId="cac46fe6-f2bd-4103-802d-af93b1429973" providerId="ADAL" clId="{606CCC10-1473-4B0D-82D9-FA139FEB89A1}" dt="2021-03-15T10:14:31.857" v="108" actId="1076"/>
          <ac:picMkLst>
            <pc:docMk/>
            <pc:sldMk cId="106795351" sldId="355"/>
            <ac:picMk id="108" creationId="{87FB421D-39A9-4CF7-B2DF-539F63D05615}"/>
          </ac:picMkLst>
        </pc:picChg>
        <pc:picChg chg="add mod">
          <ac:chgData name="Enrique" userId="cac46fe6-f2bd-4103-802d-af93b1429973" providerId="ADAL" clId="{606CCC10-1473-4B0D-82D9-FA139FEB89A1}" dt="2021-03-15T10:14:31.857" v="108" actId="1076"/>
          <ac:picMkLst>
            <pc:docMk/>
            <pc:sldMk cId="106795351" sldId="355"/>
            <ac:picMk id="109" creationId="{FEC6D207-1DD7-4E95-B627-A2B14DEF25FC}"/>
          </ac:picMkLst>
        </pc:picChg>
        <pc:cxnChg chg="add del mod">
          <ac:chgData name="Enrique" userId="cac46fe6-f2bd-4103-802d-af93b1429973" providerId="ADAL" clId="{606CCC10-1473-4B0D-82D9-FA139FEB89A1}" dt="2021-03-15T10:14:26.530" v="106"/>
          <ac:cxnSpMkLst>
            <pc:docMk/>
            <pc:sldMk cId="106795351" sldId="355"/>
            <ac:cxnSpMk id="55" creationId="{F36B0987-3692-41AE-8B09-37F6B0708FB6}"/>
          </ac:cxnSpMkLst>
        </pc:cxnChg>
        <pc:cxnChg chg="add del mod">
          <ac:chgData name="Enrique" userId="cac46fe6-f2bd-4103-802d-af93b1429973" providerId="ADAL" clId="{606CCC10-1473-4B0D-82D9-FA139FEB89A1}" dt="2021-03-15T10:14:26.530" v="106"/>
          <ac:cxnSpMkLst>
            <pc:docMk/>
            <pc:sldMk cId="106795351" sldId="355"/>
            <ac:cxnSpMk id="56" creationId="{64CAB8F3-344D-4A37-8C26-11B8BE33F914}"/>
          </ac:cxnSpMkLst>
        </pc:cxnChg>
        <pc:cxnChg chg="add del mod">
          <ac:chgData name="Enrique" userId="cac46fe6-f2bd-4103-802d-af93b1429973" providerId="ADAL" clId="{606CCC10-1473-4B0D-82D9-FA139FEB89A1}" dt="2021-03-15T10:14:26.530" v="106"/>
          <ac:cxnSpMkLst>
            <pc:docMk/>
            <pc:sldMk cId="106795351" sldId="355"/>
            <ac:cxnSpMk id="57" creationId="{A53E762B-85E6-4397-B0EB-4AE24E233A9A}"/>
          </ac:cxnSpMkLst>
        </pc:cxnChg>
        <pc:cxnChg chg="add del mod">
          <ac:chgData name="Enrique" userId="cac46fe6-f2bd-4103-802d-af93b1429973" providerId="ADAL" clId="{606CCC10-1473-4B0D-82D9-FA139FEB89A1}" dt="2021-03-15T10:14:26.530" v="106"/>
          <ac:cxnSpMkLst>
            <pc:docMk/>
            <pc:sldMk cId="106795351" sldId="355"/>
            <ac:cxnSpMk id="58" creationId="{D327A502-70A4-4CC1-9488-480627C8B2A1}"/>
          </ac:cxnSpMkLst>
        </pc:cxnChg>
        <pc:cxnChg chg="add del mod">
          <ac:chgData name="Enrique" userId="cac46fe6-f2bd-4103-802d-af93b1429973" providerId="ADAL" clId="{606CCC10-1473-4B0D-82D9-FA139FEB89A1}" dt="2021-03-15T10:14:26.530" v="106"/>
          <ac:cxnSpMkLst>
            <pc:docMk/>
            <pc:sldMk cId="106795351" sldId="355"/>
            <ac:cxnSpMk id="59" creationId="{AFFDF295-A2C3-4C97-B791-CE9D403EE845}"/>
          </ac:cxnSpMkLst>
        </pc:cxnChg>
        <pc:cxnChg chg="add del mod">
          <ac:chgData name="Enrique" userId="cac46fe6-f2bd-4103-802d-af93b1429973" providerId="ADAL" clId="{606CCC10-1473-4B0D-82D9-FA139FEB89A1}" dt="2021-03-15T10:14:26.530" v="106"/>
          <ac:cxnSpMkLst>
            <pc:docMk/>
            <pc:sldMk cId="106795351" sldId="355"/>
            <ac:cxnSpMk id="60" creationId="{3BDA8300-DBD8-4618-AAD5-D9BF38D0B99E}"/>
          </ac:cxnSpMkLst>
        </pc:cxnChg>
        <pc:cxnChg chg="add mod">
          <ac:chgData name="Enrique" userId="cac46fe6-f2bd-4103-802d-af93b1429973" providerId="ADAL" clId="{606CCC10-1473-4B0D-82D9-FA139FEB89A1}" dt="2021-03-15T10:14:31.857" v="108" actId="1076"/>
          <ac:cxnSpMkLst>
            <pc:docMk/>
            <pc:sldMk cId="106795351" sldId="355"/>
            <ac:cxnSpMk id="102" creationId="{B89C6F6E-51FC-4DDA-BAE8-7E53E1A98F21}"/>
          </ac:cxnSpMkLst>
        </pc:cxnChg>
        <pc:cxnChg chg="add mod">
          <ac:chgData name="Enrique" userId="cac46fe6-f2bd-4103-802d-af93b1429973" providerId="ADAL" clId="{606CCC10-1473-4B0D-82D9-FA139FEB89A1}" dt="2021-03-15T10:14:31.857" v="108" actId="1076"/>
          <ac:cxnSpMkLst>
            <pc:docMk/>
            <pc:sldMk cId="106795351" sldId="355"/>
            <ac:cxnSpMk id="103" creationId="{61C334DD-99BF-4B58-B823-585C9666656C}"/>
          </ac:cxnSpMkLst>
        </pc:cxnChg>
        <pc:cxnChg chg="add mod">
          <ac:chgData name="Enrique" userId="cac46fe6-f2bd-4103-802d-af93b1429973" providerId="ADAL" clId="{606CCC10-1473-4B0D-82D9-FA139FEB89A1}" dt="2021-03-15T10:14:31.857" v="108" actId="1076"/>
          <ac:cxnSpMkLst>
            <pc:docMk/>
            <pc:sldMk cId="106795351" sldId="355"/>
            <ac:cxnSpMk id="104" creationId="{F8CBB802-0707-43A3-9E4D-99E6BF444E16}"/>
          </ac:cxnSpMkLst>
        </pc:cxnChg>
        <pc:cxnChg chg="add mod">
          <ac:chgData name="Enrique" userId="cac46fe6-f2bd-4103-802d-af93b1429973" providerId="ADAL" clId="{606CCC10-1473-4B0D-82D9-FA139FEB89A1}" dt="2021-03-15T10:14:31.857" v="108" actId="1076"/>
          <ac:cxnSpMkLst>
            <pc:docMk/>
            <pc:sldMk cId="106795351" sldId="355"/>
            <ac:cxnSpMk id="105" creationId="{37BD47D2-76F4-44F7-949C-BFB1D61D1E9D}"/>
          </ac:cxnSpMkLst>
        </pc:cxnChg>
        <pc:cxnChg chg="add mod">
          <ac:chgData name="Enrique" userId="cac46fe6-f2bd-4103-802d-af93b1429973" providerId="ADAL" clId="{606CCC10-1473-4B0D-82D9-FA139FEB89A1}" dt="2021-03-15T10:14:31.857" v="108" actId="1076"/>
          <ac:cxnSpMkLst>
            <pc:docMk/>
            <pc:sldMk cId="106795351" sldId="355"/>
            <ac:cxnSpMk id="106" creationId="{CA71AAFE-23AC-47D0-9FB6-3BA08DC0CE44}"/>
          </ac:cxnSpMkLst>
        </pc:cxnChg>
        <pc:cxnChg chg="add mod">
          <ac:chgData name="Enrique" userId="cac46fe6-f2bd-4103-802d-af93b1429973" providerId="ADAL" clId="{606CCC10-1473-4B0D-82D9-FA139FEB89A1}" dt="2021-03-15T10:14:31.857" v="108" actId="1076"/>
          <ac:cxnSpMkLst>
            <pc:docMk/>
            <pc:sldMk cId="106795351" sldId="355"/>
            <ac:cxnSpMk id="107" creationId="{8DE78758-ACF2-4865-97BA-E27A25E383F4}"/>
          </ac:cxnSpMkLst>
        </pc:cxnChg>
      </pc:sldChg>
      <pc:sldChg chg="addSp modSp add mod">
        <pc:chgData name="Enrique" userId="cac46fe6-f2bd-4103-802d-af93b1429973" providerId="ADAL" clId="{606CCC10-1473-4B0D-82D9-FA139FEB89A1}" dt="2021-03-15T10:15:33.026" v="117" actId="207"/>
        <pc:sldMkLst>
          <pc:docMk/>
          <pc:sldMk cId="1925119570" sldId="356"/>
        </pc:sldMkLst>
        <pc:spChg chg="mod">
          <ac:chgData name="Enrique" userId="cac46fe6-f2bd-4103-802d-af93b1429973" providerId="ADAL" clId="{606CCC10-1473-4B0D-82D9-FA139FEB89A1}" dt="2021-03-15T10:15:09.193" v="114" actId="1076"/>
          <ac:spMkLst>
            <pc:docMk/>
            <pc:sldMk cId="1925119570" sldId="356"/>
            <ac:spMk id="2" creationId="{DA93C4BE-5E27-46F9-B4B5-B31A61970ECC}"/>
          </ac:spMkLst>
        </pc:spChg>
        <pc:spChg chg="mod">
          <ac:chgData name="Enrique" userId="cac46fe6-f2bd-4103-802d-af93b1429973" providerId="ADAL" clId="{606CCC10-1473-4B0D-82D9-FA139FEB89A1}" dt="2021-03-15T10:12:53.622" v="89"/>
          <ac:spMkLst>
            <pc:docMk/>
            <pc:sldMk cId="1925119570" sldId="356"/>
            <ac:spMk id="5" creationId="{E8E5A744-8A24-44A7-B50D-66FD236BBDAA}"/>
          </ac:spMkLst>
        </pc:spChg>
        <pc:spChg chg="mod">
          <ac:chgData name="Enrique" userId="cac46fe6-f2bd-4103-802d-af93b1429973" providerId="ADAL" clId="{606CCC10-1473-4B0D-82D9-FA139FEB89A1}" dt="2021-03-15T10:12:53.622" v="89"/>
          <ac:spMkLst>
            <pc:docMk/>
            <pc:sldMk cId="1925119570" sldId="356"/>
            <ac:spMk id="6" creationId="{1F093263-631C-4024-AC5E-9F48B1759D0A}"/>
          </ac:spMkLst>
        </pc:spChg>
        <pc:spChg chg="mod">
          <ac:chgData name="Enrique" userId="cac46fe6-f2bd-4103-802d-af93b1429973" providerId="ADAL" clId="{606CCC10-1473-4B0D-82D9-FA139FEB89A1}" dt="2021-03-15T10:12:53.622" v="89"/>
          <ac:spMkLst>
            <pc:docMk/>
            <pc:sldMk cId="1925119570" sldId="356"/>
            <ac:spMk id="7" creationId="{AFF35CF8-FF04-49B6-AF97-37EA3C8443DE}"/>
          </ac:spMkLst>
        </pc:spChg>
        <pc:spChg chg="add mod">
          <ac:chgData name="Enrique" userId="cac46fe6-f2bd-4103-802d-af93b1429973" providerId="ADAL" clId="{606CCC10-1473-4B0D-82D9-FA139FEB89A1}" dt="2021-03-15T10:12:53.622" v="89"/>
          <ac:spMkLst>
            <pc:docMk/>
            <pc:sldMk cId="1925119570" sldId="356"/>
            <ac:spMk id="8" creationId="{6857691D-8B3E-4842-A57A-F41622220545}"/>
          </ac:spMkLst>
        </pc:spChg>
        <pc:spChg chg="add mod">
          <ac:chgData name="Enrique" userId="cac46fe6-f2bd-4103-802d-af93b1429973" providerId="ADAL" clId="{606CCC10-1473-4B0D-82D9-FA139FEB89A1}" dt="2021-03-15T10:12:53.622" v="89"/>
          <ac:spMkLst>
            <pc:docMk/>
            <pc:sldMk cId="1925119570" sldId="356"/>
            <ac:spMk id="9" creationId="{1EE622E6-A9CF-4B79-8040-E6B240E08F99}"/>
          </ac:spMkLst>
        </pc:spChg>
        <pc:spChg chg="add mod">
          <ac:chgData name="Enrique" userId="cac46fe6-f2bd-4103-802d-af93b1429973" providerId="ADAL" clId="{606CCC10-1473-4B0D-82D9-FA139FEB89A1}" dt="2021-03-15T10:12:53.622" v="89"/>
          <ac:spMkLst>
            <pc:docMk/>
            <pc:sldMk cId="1925119570" sldId="356"/>
            <ac:spMk id="10" creationId="{B5EC5142-7AFF-410F-BD3C-A4EA26875CD8}"/>
          </ac:spMkLst>
        </pc:spChg>
        <pc:spChg chg="add mod">
          <ac:chgData name="Enrique" userId="cac46fe6-f2bd-4103-802d-af93b1429973" providerId="ADAL" clId="{606CCC10-1473-4B0D-82D9-FA139FEB89A1}" dt="2021-03-15T10:12:53.622" v="89"/>
          <ac:spMkLst>
            <pc:docMk/>
            <pc:sldMk cId="1925119570" sldId="356"/>
            <ac:spMk id="11" creationId="{2DA5559E-8649-43D9-AA2D-E51ED4F96E56}"/>
          </ac:spMkLst>
        </pc:spChg>
        <pc:spChg chg="add mod">
          <ac:chgData name="Enrique" userId="cac46fe6-f2bd-4103-802d-af93b1429973" providerId="ADAL" clId="{606CCC10-1473-4B0D-82D9-FA139FEB89A1}" dt="2021-03-15T10:12:53.622" v="89"/>
          <ac:spMkLst>
            <pc:docMk/>
            <pc:sldMk cId="1925119570" sldId="356"/>
            <ac:spMk id="12" creationId="{D43E8A73-5823-4E74-96AA-DDDAE5BEC0CB}"/>
          </ac:spMkLst>
        </pc:spChg>
        <pc:spChg chg="add mod">
          <ac:chgData name="Enrique" userId="cac46fe6-f2bd-4103-802d-af93b1429973" providerId="ADAL" clId="{606CCC10-1473-4B0D-82D9-FA139FEB89A1}" dt="2021-03-15T10:12:53.622" v="89"/>
          <ac:spMkLst>
            <pc:docMk/>
            <pc:sldMk cId="1925119570" sldId="356"/>
            <ac:spMk id="13" creationId="{FECDC684-B2F8-41D5-8A9B-3204A9968C3D}"/>
          </ac:spMkLst>
        </pc:spChg>
        <pc:spChg chg="add mod">
          <ac:chgData name="Enrique" userId="cac46fe6-f2bd-4103-802d-af93b1429973" providerId="ADAL" clId="{606CCC10-1473-4B0D-82D9-FA139FEB89A1}" dt="2021-03-15T10:12:53.622" v="89"/>
          <ac:spMkLst>
            <pc:docMk/>
            <pc:sldMk cId="1925119570" sldId="356"/>
            <ac:spMk id="14" creationId="{58B23039-A61C-4E47-AD1E-108DAC957569}"/>
          </ac:spMkLst>
        </pc:spChg>
        <pc:spChg chg="add mod">
          <ac:chgData name="Enrique" userId="cac46fe6-f2bd-4103-802d-af93b1429973" providerId="ADAL" clId="{606CCC10-1473-4B0D-82D9-FA139FEB89A1}" dt="2021-03-15T10:14:51.870" v="111" actId="1076"/>
          <ac:spMkLst>
            <pc:docMk/>
            <pc:sldMk cId="1925119570" sldId="356"/>
            <ac:spMk id="15" creationId="{14B149D5-EEE1-4E5F-8592-28A5AF49C85D}"/>
          </ac:spMkLst>
        </pc:spChg>
        <pc:spChg chg="add mod">
          <ac:chgData name="Enrique" userId="cac46fe6-f2bd-4103-802d-af93b1429973" providerId="ADAL" clId="{606CCC10-1473-4B0D-82D9-FA139FEB89A1}" dt="2021-03-15T10:15:29.567" v="116" actId="1076"/>
          <ac:spMkLst>
            <pc:docMk/>
            <pc:sldMk cId="1925119570" sldId="356"/>
            <ac:spMk id="16" creationId="{5781A43E-6D25-4E71-99C6-FBD846303535}"/>
          </ac:spMkLst>
        </pc:spChg>
        <pc:spChg chg="add mod">
          <ac:chgData name="Enrique" userId="cac46fe6-f2bd-4103-802d-af93b1429973" providerId="ADAL" clId="{606CCC10-1473-4B0D-82D9-FA139FEB89A1}" dt="2021-03-15T10:15:29.567" v="116" actId="1076"/>
          <ac:spMkLst>
            <pc:docMk/>
            <pc:sldMk cId="1925119570" sldId="356"/>
            <ac:spMk id="17" creationId="{3BAFAEDB-DDDE-4341-94E5-149D0B55D042}"/>
          </ac:spMkLst>
        </pc:spChg>
        <pc:spChg chg="add mod">
          <ac:chgData name="Enrique" userId="cac46fe6-f2bd-4103-802d-af93b1429973" providerId="ADAL" clId="{606CCC10-1473-4B0D-82D9-FA139FEB89A1}" dt="2021-03-15T10:15:29.567" v="116" actId="1076"/>
          <ac:spMkLst>
            <pc:docMk/>
            <pc:sldMk cId="1925119570" sldId="356"/>
            <ac:spMk id="18" creationId="{568F376E-956B-4DE8-BDA4-12C91AEEC960}"/>
          </ac:spMkLst>
        </pc:spChg>
        <pc:spChg chg="add mod">
          <ac:chgData name="Enrique" userId="cac46fe6-f2bd-4103-802d-af93b1429973" providerId="ADAL" clId="{606CCC10-1473-4B0D-82D9-FA139FEB89A1}" dt="2021-03-15T10:15:29.567" v="116" actId="1076"/>
          <ac:spMkLst>
            <pc:docMk/>
            <pc:sldMk cId="1925119570" sldId="356"/>
            <ac:spMk id="19" creationId="{8CC7C28B-CBF5-4746-8712-A5C554939A72}"/>
          </ac:spMkLst>
        </pc:spChg>
        <pc:spChg chg="add mod">
          <ac:chgData name="Enrique" userId="cac46fe6-f2bd-4103-802d-af93b1429973" providerId="ADAL" clId="{606CCC10-1473-4B0D-82D9-FA139FEB89A1}" dt="2021-03-15T10:15:29.567" v="116" actId="1076"/>
          <ac:spMkLst>
            <pc:docMk/>
            <pc:sldMk cId="1925119570" sldId="356"/>
            <ac:spMk id="20" creationId="{E014AFF0-F3AB-48CA-9955-CBB36FC19CE0}"/>
          </ac:spMkLst>
        </pc:spChg>
        <pc:spChg chg="add mod">
          <ac:chgData name="Enrique" userId="cac46fe6-f2bd-4103-802d-af93b1429973" providerId="ADAL" clId="{606CCC10-1473-4B0D-82D9-FA139FEB89A1}" dt="2021-03-15T10:15:29.567" v="116" actId="1076"/>
          <ac:spMkLst>
            <pc:docMk/>
            <pc:sldMk cId="1925119570" sldId="356"/>
            <ac:spMk id="21" creationId="{C29BB469-3C57-4C7D-89A5-F2626C59C95C}"/>
          </ac:spMkLst>
        </pc:spChg>
        <pc:spChg chg="add mod">
          <ac:chgData name="Enrique" userId="cac46fe6-f2bd-4103-802d-af93b1429973" providerId="ADAL" clId="{606CCC10-1473-4B0D-82D9-FA139FEB89A1}" dt="2021-03-15T10:15:29.567" v="116" actId="1076"/>
          <ac:spMkLst>
            <pc:docMk/>
            <pc:sldMk cId="1925119570" sldId="356"/>
            <ac:spMk id="22" creationId="{F2F58F81-8698-4051-A253-A2A68909178B}"/>
          </ac:spMkLst>
        </pc:spChg>
        <pc:spChg chg="add mod">
          <ac:chgData name="Enrique" userId="cac46fe6-f2bd-4103-802d-af93b1429973" providerId="ADAL" clId="{606CCC10-1473-4B0D-82D9-FA139FEB89A1}" dt="2021-03-15T10:15:29.567" v="116" actId="1076"/>
          <ac:spMkLst>
            <pc:docMk/>
            <pc:sldMk cId="1925119570" sldId="356"/>
            <ac:spMk id="23" creationId="{88C3813E-FC76-42D0-BF7C-8DDF5F13E5B6}"/>
          </ac:spMkLst>
        </pc:spChg>
        <pc:spChg chg="add mod">
          <ac:chgData name="Enrique" userId="cac46fe6-f2bd-4103-802d-af93b1429973" providerId="ADAL" clId="{606CCC10-1473-4B0D-82D9-FA139FEB89A1}" dt="2021-03-15T10:15:29.567" v="116" actId="1076"/>
          <ac:spMkLst>
            <pc:docMk/>
            <pc:sldMk cId="1925119570" sldId="356"/>
            <ac:spMk id="24" creationId="{8A91EFED-B0DD-4124-98E8-AF6B5DF4566B}"/>
          </ac:spMkLst>
        </pc:spChg>
        <pc:spChg chg="add mod">
          <ac:chgData name="Enrique" userId="cac46fe6-f2bd-4103-802d-af93b1429973" providerId="ADAL" clId="{606CCC10-1473-4B0D-82D9-FA139FEB89A1}" dt="2021-03-15T10:15:29.567" v="116" actId="1076"/>
          <ac:spMkLst>
            <pc:docMk/>
            <pc:sldMk cId="1925119570" sldId="356"/>
            <ac:spMk id="25" creationId="{D32793E6-45EA-47A6-AFCF-7907EFFCB97C}"/>
          </ac:spMkLst>
        </pc:spChg>
        <pc:spChg chg="add mod">
          <ac:chgData name="Enrique" userId="cac46fe6-f2bd-4103-802d-af93b1429973" providerId="ADAL" clId="{606CCC10-1473-4B0D-82D9-FA139FEB89A1}" dt="2021-03-15T10:15:29.567" v="116" actId="1076"/>
          <ac:spMkLst>
            <pc:docMk/>
            <pc:sldMk cId="1925119570" sldId="356"/>
            <ac:spMk id="26" creationId="{459DFA17-0C75-4573-9214-C3D5EDC564EE}"/>
          </ac:spMkLst>
        </pc:spChg>
        <pc:spChg chg="add mod">
          <ac:chgData name="Enrique" userId="cac46fe6-f2bd-4103-802d-af93b1429973" providerId="ADAL" clId="{606CCC10-1473-4B0D-82D9-FA139FEB89A1}" dt="2021-03-15T10:15:29.567" v="116" actId="1076"/>
          <ac:spMkLst>
            <pc:docMk/>
            <pc:sldMk cId="1925119570" sldId="356"/>
            <ac:spMk id="27" creationId="{C1879FD3-71E4-4742-BC98-DCBC4BCA5E4D}"/>
          </ac:spMkLst>
        </pc:spChg>
        <pc:spChg chg="add mod">
          <ac:chgData name="Enrique" userId="cac46fe6-f2bd-4103-802d-af93b1429973" providerId="ADAL" clId="{606CCC10-1473-4B0D-82D9-FA139FEB89A1}" dt="2021-03-15T10:15:29.567" v="116" actId="1076"/>
          <ac:spMkLst>
            <pc:docMk/>
            <pc:sldMk cId="1925119570" sldId="356"/>
            <ac:spMk id="28" creationId="{BD15DACE-34A3-457F-9194-B1FC108970E8}"/>
          </ac:spMkLst>
        </pc:spChg>
        <pc:spChg chg="add mod">
          <ac:chgData name="Enrique" userId="cac46fe6-f2bd-4103-802d-af93b1429973" providerId="ADAL" clId="{606CCC10-1473-4B0D-82D9-FA139FEB89A1}" dt="2021-03-15T10:15:29.567" v="116" actId="1076"/>
          <ac:spMkLst>
            <pc:docMk/>
            <pc:sldMk cId="1925119570" sldId="356"/>
            <ac:spMk id="29" creationId="{3BD31526-951C-4770-882D-567EAA8DD6F0}"/>
          </ac:spMkLst>
        </pc:spChg>
        <pc:spChg chg="add mod">
          <ac:chgData name="Enrique" userId="cac46fe6-f2bd-4103-802d-af93b1429973" providerId="ADAL" clId="{606CCC10-1473-4B0D-82D9-FA139FEB89A1}" dt="2021-03-15T10:15:29.567" v="116" actId="1076"/>
          <ac:spMkLst>
            <pc:docMk/>
            <pc:sldMk cId="1925119570" sldId="356"/>
            <ac:spMk id="30" creationId="{B0BBD51B-04AF-4422-805C-8274B10998D7}"/>
          </ac:spMkLst>
        </pc:spChg>
        <pc:spChg chg="add mod">
          <ac:chgData name="Enrique" userId="cac46fe6-f2bd-4103-802d-af93b1429973" providerId="ADAL" clId="{606CCC10-1473-4B0D-82D9-FA139FEB89A1}" dt="2021-03-15T10:15:29.567" v="116" actId="1076"/>
          <ac:spMkLst>
            <pc:docMk/>
            <pc:sldMk cId="1925119570" sldId="356"/>
            <ac:spMk id="31" creationId="{F53B5A38-B247-43E8-9AEF-689E371D2A90}"/>
          </ac:spMkLst>
        </pc:spChg>
        <pc:spChg chg="add mod">
          <ac:chgData name="Enrique" userId="cac46fe6-f2bd-4103-802d-af93b1429973" providerId="ADAL" clId="{606CCC10-1473-4B0D-82D9-FA139FEB89A1}" dt="2021-03-15T10:15:29.567" v="116" actId="1076"/>
          <ac:spMkLst>
            <pc:docMk/>
            <pc:sldMk cId="1925119570" sldId="356"/>
            <ac:spMk id="32" creationId="{79CBA734-926D-4AA1-B0E5-8202BF55CD20}"/>
          </ac:spMkLst>
        </pc:spChg>
        <pc:spChg chg="add mod">
          <ac:chgData name="Enrique" userId="cac46fe6-f2bd-4103-802d-af93b1429973" providerId="ADAL" clId="{606CCC10-1473-4B0D-82D9-FA139FEB89A1}" dt="2021-03-15T10:15:29.567" v="116" actId="1076"/>
          <ac:spMkLst>
            <pc:docMk/>
            <pc:sldMk cId="1925119570" sldId="356"/>
            <ac:spMk id="41" creationId="{5E08C0FB-44EB-4350-A26A-733A205B9CF7}"/>
          </ac:spMkLst>
        </pc:spChg>
        <pc:spChg chg="add mod">
          <ac:chgData name="Enrique" userId="cac46fe6-f2bd-4103-802d-af93b1429973" providerId="ADAL" clId="{606CCC10-1473-4B0D-82D9-FA139FEB89A1}" dt="2021-03-15T10:15:29.567" v="116" actId="1076"/>
          <ac:spMkLst>
            <pc:docMk/>
            <pc:sldMk cId="1925119570" sldId="356"/>
            <ac:spMk id="42" creationId="{705FB80D-B57F-4BAE-973D-D107F0DBD387}"/>
          </ac:spMkLst>
        </pc:spChg>
        <pc:spChg chg="add mod">
          <ac:chgData name="Enrique" userId="cac46fe6-f2bd-4103-802d-af93b1429973" providerId="ADAL" clId="{606CCC10-1473-4B0D-82D9-FA139FEB89A1}" dt="2021-03-15T10:15:29.567" v="116" actId="1076"/>
          <ac:spMkLst>
            <pc:docMk/>
            <pc:sldMk cId="1925119570" sldId="356"/>
            <ac:spMk id="43" creationId="{E4BDACF8-E553-4D48-A50D-7426974A867E}"/>
          </ac:spMkLst>
        </pc:spChg>
        <pc:spChg chg="add mod">
          <ac:chgData name="Enrique" userId="cac46fe6-f2bd-4103-802d-af93b1429973" providerId="ADAL" clId="{606CCC10-1473-4B0D-82D9-FA139FEB89A1}" dt="2021-03-15T10:15:33.026" v="117" actId="207"/>
          <ac:spMkLst>
            <pc:docMk/>
            <pc:sldMk cId="1925119570" sldId="356"/>
            <ac:spMk id="44" creationId="{DBDDDF95-BD65-4CAB-80E0-68148499884F}"/>
          </ac:spMkLst>
        </pc:spChg>
        <pc:spChg chg="add mod">
          <ac:chgData name="Enrique" userId="cac46fe6-f2bd-4103-802d-af93b1429973" providerId="ADAL" clId="{606CCC10-1473-4B0D-82D9-FA139FEB89A1}" dt="2021-03-15T10:15:29.567" v="116" actId="1076"/>
          <ac:spMkLst>
            <pc:docMk/>
            <pc:sldMk cId="1925119570" sldId="356"/>
            <ac:spMk id="57" creationId="{E99DF876-7D17-48F8-A1DA-987980DEE032}"/>
          </ac:spMkLst>
        </pc:spChg>
        <pc:grpChg chg="add mod">
          <ac:chgData name="Enrique" userId="cac46fe6-f2bd-4103-802d-af93b1429973" providerId="ADAL" clId="{606CCC10-1473-4B0D-82D9-FA139FEB89A1}" dt="2021-03-15T10:12:53.622" v="89"/>
          <ac:grpSpMkLst>
            <pc:docMk/>
            <pc:sldMk cId="1925119570" sldId="356"/>
            <ac:grpSpMk id="4" creationId="{8FC6F41C-9E37-4529-9683-BBEA3FDF7E2D}"/>
          </ac:grpSpMkLst>
        </pc:grpChg>
        <pc:picChg chg="add mod">
          <ac:chgData name="Enrique" userId="cac46fe6-f2bd-4103-802d-af93b1429973" providerId="ADAL" clId="{606CCC10-1473-4B0D-82D9-FA139FEB89A1}" dt="2021-03-15T10:15:29.567" v="116" actId="1076"/>
          <ac:picMkLst>
            <pc:docMk/>
            <pc:sldMk cId="1925119570" sldId="356"/>
            <ac:picMk id="33" creationId="{5362846E-7B7B-4C23-9ADB-43ECFF9C7A11}"/>
          </ac:picMkLst>
        </pc:picChg>
        <pc:picChg chg="add mod">
          <ac:chgData name="Enrique" userId="cac46fe6-f2bd-4103-802d-af93b1429973" providerId="ADAL" clId="{606CCC10-1473-4B0D-82D9-FA139FEB89A1}" dt="2021-03-15T10:15:29.567" v="116" actId="1076"/>
          <ac:picMkLst>
            <pc:docMk/>
            <pc:sldMk cId="1925119570" sldId="356"/>
            <ac:picMk id="34" creationId="{7BD524CA-A5DC-4049-BBA7-8BA52D699D03}"/>
          </ac:picMkLst>
        </pc:picChg>
        <pc:picChg chg="add mod">
          <ac:chgData name="Enrique" userId="cac46fe6-f2bd-4103-802d-af93b1429973" providerId="ADAL" clId="{606CCC10-1473-4B0D-82D9-FA139FEB89A1}" dt="2021-03-15T10:15:29.567" v="116" actId="1076"/>
          <ac:picMkLst>
            <pc:docMk/>
            <pc:sldMk cId="1925119570" sldId="356"/>
            <ac:picMk id="35" creationId="{AC23DB0B-4EA3-4EA4-8EFF-304751017609}"/>
          </ac:picMkLst>
        </pc:picChg>
        <pc:picChg chg="add mod">
          <ac:chgData name="Enrique" userId="cac46fe6-f2bd-4103-802d-af93b1429973" providerId="ADAL" clId="{606CCC10-1473-4B0D-82D9-FA139FEB89A1}" dt="2021-03-15T10:15:29.567" v="116" actId="1076"/>
          <ac:picMkLst>
            <pc:docMk/>
            <pc:sldMk cId="1925119570" sldId="356"/>
            <ac:picMk id="36" creationId="{E252E8D0-4BBA-4E00-9542-21D8786F2F7E}"/>
          </ac:picMkLst>
        </pc:picChg>
        <pc:picChg chg="add mod">
          <ac:chgData name="Enrique" userId="cac46fe6-f2bd-4103-802d-af93b1429973" providerId="ADAL" clId="{606CCC10-1473-4B0D-82D9-FA139FEB89A1}" dt="2021-03-15T10:15:29.567" v="116" actId="1076"/>
          <ac:picMkLst>
            <pc:docMk/>
            <pc:sldMk cId="1925119570" sldId="356"/>
            <ac:picMk id="37" creationId="{4B285626-6619-4371-850A-A459AFD3468D}"/>
          </ac:picMkLst>
        </pc:picChg>
        <pc:picChg chg="add mod">
          <ac:chgData name="Enrique" userId="cac46fe6-f2bd-4103-802d-af93b1429973" providerId="ADAL" clId="{606CCC10-1473-4B0D-82D9-FA139FEB89A1}" dt="2021-03-15T10:15:29.567" v="116" actId="1076"/>
          <ac:picMkLst>
            <pc:docMk/>
            <pc:sldMk cId="1925119570" sldId="356"/>
            <ac:picMk id="38" creationId="{3E6F90B2-F246-4FB7-9830-49E509A67893}"/>
          </ac:picMkLst>
        </pc:picChg>
        <pc:picChg chg="add mod">
          <ac:chgData name="Enrique" userId="cac46fe6-f2bd-4103-802d-af93b1429973" providerId="ADAL" clId="{606CCC10-1473-4B0D-82D9-FA139FEB89A1}" dt="2021-03-15T10:15:29.567" v="116" actId="1076"/>
          <ac:picMkLst>
            <pc:docMk/>
            <pc:sldMk cId="1925119570" sldId="356"/>
            <ac:picMk id="39" creationId="{2847C19A-ED61-40EE-9CD8-704506011CD4}"/>
          </ac:picMkLst>
        </pc:picChg>
        <pc:picChg chg="add mod">
          <ac:chgData name="Enrique" userId="cac46fe6-f2bd-4103-802d-af93b1429973" providerId="ADAL" clId="{606CCC10-1473-4B0D-82D9-FA139FEB89A1}" dt="2021-03-15T10:15:29.567" v="116" actId="1076"/>
          <ac:picMkLst>
            <pc:docMk/>
            <pc:sldMk cId="1925119570" sldId="356"/>
            <ac:picMk id="40" creationId="{362B7C29-6440-4DB4-AEA5-4B05BB7D98DD}"/>
          </ac:picMkLst>
        </pc:picChg>
        <pc:picChg chg="add mod">
          <ac:chgData name="Enrique" userId="cac46fe6-f2bd-4103-802d-af93b1429973" providerId="ADAL" clId="{606CCC10-1473-4B0D-82D9-FA139FEB89A1}" dt="2021-03-15T10:15:29.567" v="116" actId="1076"/>
          <ac:picMkLst>
            <pc:docMk/>
            <pc:sldMk cId="1925119570" sldId="356"/>
            <ac:picMk id="45" creationId="{96AD5574-A3A5-49AA-829E-5C1899DFFF3D}"/>
          </ac:picMkLst>
        </pc:picChg>
        <pc:picChg chg="add mod">
          <ac:chgData name="Enrique" userId="cac46fe6-f2bd-4103-802d-af93b1429973" providerId="ADAL" clId="{606CCC10-1473-4B0D-82D9-FA139FEB89A1}" dt="2021-03-15T10:15:29.567" v="116" actId="1076"/>
          <ac:picMkLst>
            <pc:docMk/>
            <pc:sldMk cId="1925119570" sldId="356"/>
            <ac:picMk id="46" creationId="{E8C401C6-10F2-49B3-906C-6EE91A3C4856}"/>
          </ac:picMkLst>
        </pc:picChg>
        <pc:picChg chg="add mod">
          <ac:chgData name="Enrique" userId="cac46fe6-f2bd-4103-802d-af93b1429973" providerId="ADAL" clId="{606CCC10-1473-4B0D-82D9-FA139FEB89A1}" dt="2021-03-15T10:15:29.567" v="116" actId="1076"/>
          <ac:picMkLst>
            <pc:docMk/>
            <pc:sldMk cId="1925119570" sldId="356"/>
            <ac:picMk id="47" creationId="{E8309135-7616-4324-92A7-CDB685D522A0}"/>
          </ac:picMkLst>
        </pc:picChg>
        <pc:picChg chg="add mod">
          <ac:chgData name="Enrique" userId="cac46fe6-f2bd-4103-802d-af93b1429973" providerId="ADAL" clId="{606CCC10-1473-4B0D-82D9-FA139FEB89A1}" dt="2021-03-15T10:15:29.567" v="116" actId="1076"/>
          <ac:picMkLst>
            <pc:docMk/>
            <pc:sldMk cId="1925119570" sldId="356"/>
            <ac:picMk id="48" creationId="{844A13EC-A050-4BE9-87A6-5822BD02883D}"/>
          </ac:picMkLst>
        </pc:picChg>
        <pc:picChg chg="add mod">
          <ac:chgData name="Enrique" userId="cac46fe6-f2bd-4103-802d-af93b1429973" providerId="ADAL" clId="{606CCC10-1473-4B0D-82D9-FA139FEB89A1}" dt="2021-03-15T10:15:29.567" v="116" actId="1076"/>
          <ac:picMkLst>
            <pc:docMk/>
            <pc:sldMk cId="1925119570" sldId="356"/>
            <ac:picMk id="49" creationId="{49F12998-9929-4870-B1F6-7EE9B998BC81}"/>
          </ac:picMkLst>
        </pc:picChg>
        <pc:picChg chg="add mod">
          <ac:chgData name="Enrique" userId="cac46fe6-f2bd-4103-802d-af93b1429973" providerId="ADAL" clId="{606CCC10-1473-4B0D-82D9-FA139FEB89A1}" dt="2021-03-15T10:15:29.567" v="116" actId="1076"/>
          <ac:picMkLst>
            <pc:docMk/>
            <pc:sldMk cId="1925119570" sldId="356"/>
            <ac:picMk id="55" creationId="{E56E0CA7-1D1F-4960-9597-BDB51884DD75}"/>
          </ac:picMkLst>
        </pc:picChg>
        <pc:picChg chg="add mod">
          <ac:chgData name="Enrique" userId="cac46fe6-f2bd-4103-802d-af93b1429973" providerId="ADAL" clId="{606CCC10-1473-4B0D-82D9-FA139FEB89A1}" dt="2021-03-15T10:15:29.567" v="116" actId="1076"/>
          <ac:picMkLst>
            <pc:docMk/>
            <pc:sldMk cId="1925119570" sldId="356"/>
            <ac:picMk id="56" creationId="{484ECBF2-D583-453D-9954-6E363D842A0F}"/>
          </ac:picMkLst>
        </pc:picChg>
        <pc:cxnChg chg="add mod">
          <ac:chgData name="Enrique" userId="cac46fe6-f2bd-4103-802d-af93b1429973" providerId="ADAL" clId="{606CCC10-1473-4B0D-82D9-FA139FEB89A1}" dt="2021-03-15T10:15:29.567" v="116" actId="1076"/>
          <ac:cxnSpMkLst>
            <pc:docMk/>
            <pc:sldMk cId="1925119570" sldId="356"/>
            <ac:cxnSpMk id="50" creationId="{FAA32FFB-0865-4307-B678-9108FE118C04}"/>
          </ac:cxnSpMkLst>
        </pc:cxnChg>
        <pc:cxnChg chg="add mod">
          <ac:chgData name="Enrique" userId="cac46fe6-f2bd-4103-802d-af93b1429973" providerId="ADAL" clId="{606CCC10-1473-4B0D-82D9-FA139FEB89A1}" dt="2021-03-15T10:15:29.567" v="116" actId="1076"/>
          <ac:cxnSpMkLst>
            <pc:docMk/>
            <pc:sldMk cId="1925119570" sldId="356"/>
            <ac:cxnSpMk id="51" creationId="{898014BC-AAE5-4024-98B0-B64DCB00E362}"/>
          </ac:cxnSpMkLst>
        </pc:cxnChg>
        <pc:cxnChg chg="add mod">
          <ac:chgData name="Enrique" userId="cac46fe6-f2bd-4103-802d-af93b1429973" providerId="ADAL" clId="{606CCC10-1473-4B0D-82D9-FA139FEB89A1}" dt="2021-03-15T10:15:29.567" v="116" actId="1076"/>
          <ac:cxnSpMkLst>
            <pc:docMk/>
            <pc:sldMk cId="1925119570" sldId="356"/>
            <ac:cxnSpMk id="52" creationId="{0A1B32EB-476C-46E4-B99C-B9AE4C9DCE24}"/>
          </ac:cxnSpMkLst>
        </pc:cxnChg>
        <pc:cxnChg chg="add mod">
          <ac:chgData name="Enrique" userId="cac46fe6-f2bd-4103-802d-af93b1429973" providerId="ADAL" clId="{606CCC10-1473-4B0D-82D9-FA139FEB89A1}" dt="2021-03-15T10:15:29.567" v="116" actId="1076"/>
          <ac:cxnSpMkLst>
            <pc:docMk/>
            <pc:sldMk cId="1925119570" sldId="356"/>
            <ac:cxnSpMk id="53" creationId="{982C22E7-9EDD-43CF-85E5-08FE09C28955}"/>
          </ac:cxnSpMkLst>
        </pc:cxnChg>
        <pc:cxnChg chg="add mod">
          <ac:chgData name="Enrique" userId="cac46fe6-f2bd-4103-802d-af93b1429973" providerId="ADAL" clId="{606CCC10-1473-4B0D-82D9-FA139FEB89A1}" dt="2021-03-15T10:15:29.567" v="116" actId="1076"/>
          <ac:cxnSpMkLst>
            <pc:docMk/>
            <pc:sldMk cId="1925119570" sldId="356"/>
            <ac:cxnSpMk id="54" creationId="{96444DE9-D353-4334-AF60-46F930C5606D}"/>
          </ac:cxnSpMkLst>
        </pc:cxnChg>
        <pc:cxnChg chg="add mod">
          <ac:chgData name="Enrique" userId="cac46fe6-f2bd-4103-802d-af93b1429973" providerId="ADAL" clId="{606CCC10-1473-4B0D-82D9-FA139FEB89A1}" dt="2021-03-15T10:15:29.567" v="116" actId="1076"/>
          <ac:cxnSpMkLst>
            <pc:docMk/>
            <pc:sldMk cId="1925119570" sldId="356"/>
            <ac:cxnSpMk id="58" creationId="{44B10341-3D7B-48AE-ABD5-FA6CA5EDE907}"/>
          </ac:cxnSpMkLst>
        </pc:cxnChg>
      </pc:sldChg>
      <pc:sldChg chg="addSp modSp add mod">
        <pc:chgData name="Enrique" userId="cac46fe6-f2bd-4103-802d-af93b1429973" providerId="ADAL" clId="{606CCC10-1473-4B0D-82D9-FA139FEB89A1}" dt="2021-03-15T10:16:29.390" v="124" actId="207"/>
        <pc:sldMkLst>
          <pc:docMk/>
          <pc:sldMk cId="1379909486" sldId="357"/>
        </pc:sldMkLst>
        <pc:spChg chg="mod">
          <ac:chgData name="Enrique" userId="cac46fe6-f2bd-4103-802d-af93b1429973" providerId="ADAL" clId="{606CCC10-1473-4B0D-82D9-FA139FEB89A1}" dt="2021-03-15T10:16:04.063" v="121" actId="1076"/>
          <ac:spMkLst>
            <pc:docMk/>
            <pc:sldMk cId="1379909486" sldId="357"/>
            <ac:spMk id="2" creationId="{DA93C4BE-5E27-46F9-B4B5-B31A61970ECC}"/>
          </ac:spMkLst>
        </pc:spChg>
        <pc:spChg chg="mod">
          <ac:chgData name="Enrique" userId="cac46fe6-f2bd-4103-802d-af93b1429973" providerId="ADAL" clId="{606CCC10-1473-4B0D-82D9-FA139FEB89A1}" dt="2021-03-15T10:12:55.185" v="90"/>
          <ac:spMkLst>
            <pc:docMk/>
            <pc:sldMk cId="1379909486" sldId="357"/>
            <ac:spMk id="5" creationId="{A8399727-A8FF-4AE7-BDDB-E6B42147C998}"/>
          </ac:spMkLst>
        </pc:spChg>
        <pc:spChg chg="mod">
          <ac:chgData name="Enrique" userId="cac46fe6-f2bd-4103-802d-af93b1429973" providerId="ADAL" clId="{606CCC10-1473-4B0D-82D9-FA139FEB89A1}" dt="2021-03-15T10:12:55.185" v="90"/>
          <ac:spMkLst>
            <pc:docMk/>
            <pc:sldMk cId="1379909486" sldId="357"/>
            <ac:spMk id="6" creationId="{2854E4F3-BF25-43BF-AE39-A8218B39E8BF}"/>
          </ac:spMkLst>
        </pc:spChg>
        <pc:spChg chg="mod">
          <ac:chgData name="Enrique" userId="cac46fe6-f2bd-4103-802d-af93b1429973" providerId="ADAL" clId="{606CCC10-1473-4B0D-82D9-FA139FEB89A1}" dt="2021-03-15T10:12:55.185" v="90"/>
          <ac:spMkLst>
            <pc:docMk/>
            <pc:sldMk cId="1379909486" sldId="357"/>
            <ac:spMk id="7" creationId="{468A8BDD-D823-4828-9BE9-EA77E6A64F93}"/>
          </ac:spMkLst>
        </pc:spChg>
        <pc:spChg chg="add mod">
          <ac:chgData name="Enrique" userId="cac46fe6-f2bd-4103-802d-af93b1429973" providerId="ADAL" clId="{606CCC10-1473-4B0D-82D9-FA139FEB89A1}" dt="2021-03-15T10:12:55.185" v="90"/>
          <ac:spMkLst>
            <pc:docMk/>
            <pc:sldMk cId="1379909486" sldId="357"/>
            <ac:spMk id="8" creationId="{20C6F088-1D68-4488-A5A0-4B848ED1A6D0}"/>
          </ac:spMkLst>
        </pc:spChg>
        <pc:spChg chg="add mod">
          <ac:chgData name="Enrique" userId="cac46fe6-f2bd-4103-802d-af93b1429973" providerId="ADAL" clId="{606CCC10-1473-4B0D-82D9-FA139FEB89A1}" dt="2021-03-15T10:12:55.185" v="90"/>
          <ac:spMkLst>
            <pc:docMk/>
            <pc:sldMk cId="1379909486" sldId="357"/>
            <ac:spMk id="9" creationId="{A7BD71F5-9811-4A44-9C4F-075DE3FC133C}"/>
          </ac:spMkLst>
        </pc:spChg>
        <pc:spChg chg="add mod">
          <ac:chgData name="Enrique" userId="cac46fe6-f2bd-4103-802d-af93b1429973" providerId="ADAL" clId="{606CCC10-1473-4B0D-82D9-FA139FEB89A1}" dt="2021-03-15T10:12:55.185" v="90"/>
          <ac:spMkLst>
            <pc:docMk/>
            <pc:sldMk cId="1379909486" sldId="357"/>
            <ac:spMk id="10" creationId="{CB2F689F-0C8D-4E5E-AA20-479744578869}"/>
          </ac:spMkLst>
        </pc:spChg>
        <pc:spChg chg="add mod">
          <ac:chgData name="Enrique" userId="cac46fe6-f2bd-4103-802d-af93b1429973" providerId="ADAL" clId="{606CCC10-1473-4B0D-82D9-FA139FEB89A1}" dt="2021-03-15T10:12:55.185" v="90"/>
          <ac:spMkLst>
            <pc:docMk/>
            <pc:sldMk cId="1379909486" sldId="357"/>
            <ac:spMk id="11" creationId="{4D2882A4-DDBE-4205-955F-60F32F2A0394}"/>
          </ac:spMkLst>
        </pc:spChg>
        <pc:spChg chg="add mod">
          <ac:chgData name="Enrique" userId="cac46fe6-f2bd-4103-802d-af93b1429973" providerId="ADAL" clId="{606CCC10-1473-4B0D-82D9-FA139FEB89A1}" dt="2021-03-15T10:12:55.185" v="90"/>
          <ac:spMkLst>
            <pc:docMk/>
            <pc:sldMk cId="1379909486" sldId="357"/>
            <ac:spMk id="12" creationId="{53CBE3DA-FE91-457E-945E-7D48448BBAF8}"/>
          </ac:spMkLst>
        </pc:spChg>
        <pc:spChg chg="add mod">
          <ac:chgData name="Enrique" userId="cac46fe6-f2bd-4103-802d-af93b1429973" providerId="ADAL" clId="{606CCC10-1473-4B0D-82D9-FA139FEB89A1}" dt="2021-03-15T10:12:55.185" v="90"/>
          <ac:spMkLst>
            <pc:docMk/>
            <pc:sldMk cId="1379909486" sldId="357"/>
            <ac:spMk id="13" creationId="{A1F71280-C266-40D6-B8D4-9ABBE3CA6477}"/>
          </ac:spMkLst>
        </pc:spChg>
        <pc:spChg chg="add mod">
          <ac:chgData name="Enrique" userId="cac46fe6-f2bd-4103-802d-af93b1429973" providerId="ADAL" clId="{606CCC10-1473-4B0D-82D9-FA139FEB89A1}" dt="2021-03-15T10:12:55.185" v="90"/>
          <ac:spMkLst>
            <pc:docMk/>
            <pc:sldMk cId="1379909486" sldId="357"/>
            <ac:spMk id="14" creationId="{EF94F106-359A-43D1-85F1-AEF43EFA6547}"/>
          </ac:spMkLst>
        </pc:spChg>
        <pc:spChg chg="add mod">
          <ac:chgData name="Enrique" userId="cac46fe6-f2bd-4103-802d-af93b1429973" providerId="ADAL" clId="{606CCC10-1473-4B0D-82D9-FA139FEB89A1}" dt="2021-03-15T10:15:50.482" v="118"/>
          <ac:spMkLst>
            <pc:docMk/>
            <pc:sldMk cId="1379909486" sldId="357"/>
            <ac:spMk id="15" creationId="{5D38AB40-C0D0-4EDA-A8D8-F0534E4A5863}"/>
          </ac:spMkLst>
        </pc:spChg>
        <pc:spChg chg="add mod">
          <ac:chgData name="Enrique" userId="cac46fe6-f2bd-4103-802d-af93b1429973" providerId="ADAL" clId="{606CCC10-1473-4B0D-82D9-FA139FEB89A1}" dt="2021-03-15T10:16:26.246" v="123" actId="1076"/>
          <ac:spMkLst>
            <pc:docMk/>
            <pc:sldMk cId="1379909486" sldId="357"/>
            <ac:spMk id="16" creationId="{935AF957-7897-49CC-9211-532ABC2EBB8C}"/>
          </ac:spMkLst>
        </pc:spChg>
        <pc:spChg chg="add mod">
          <ac:chgData name="Enrique" userId="cac46fe6-f2bd-4103-802d-af93b1429973" providerId="ADAL" clId="{606CCC10-1473-4B0D-82D9-FA139FEB89A1}" dt="2021-03-15T10:16:26.246" v="123" actId="1076"/>
          <ac:spMkLst>
            <pc:docMk/>
            <pc:sldMk cId="1379909486" sldId="357"/>
            <ac:spMk id="17" creationId="{CF288A07-B811-431F-BF94-8759A7185FBA}"/>
          </ac:spMkLst>
        </pc:spChg>
        <pc:spChg chg="add mod">
          <ac:chgData name="Enrique" userId="cac46fe6-f2bd-4103-802d-af93b1429973" providerId="ADAL" clId="{606CCC10-1473-4B0D-82D9-FA139FEB89A1}" dt="2021-03-15T10:16:26.246" v="123" actId="1076"/>
          <ac:spMkLst>
            <pc:docMk/>
            <pc:sldMk cId="1379909486" sldId="357"/>
            <ac:spMk id="18" creationId="{D056C45A-BF33-4671-9C2C-F83E4E074CE0}"/>
          </ac:spMkLst>
        </pc:spChg>
        <pc:spChg chg="add mod">
          <ac:chgData name="Enrique" userId="cac46fe6-f2bd-4103-802d-af93b1429973" providerId="ADAL" clId="{606CCC10-1473-4B0D-82D9-FA139FEB89A1}" dt="2021-03-15T10:16:26.246" v="123" actId="1076"/>
          <ac:spMkLst>
            <pc:docMk/>
            <pc:sldMk cId="1379909486" sldId="357"/>
            <ac:spMk id="19" creationId="{50A10F38-926D-4D7A-86AD-90979D6EFD90}"/>
          </ac:spMkLst>
        </pc:spChg>
        <pc:spChg chg="add mod">
          <ac:chgData name="Enrique" userId="cac46fe6-f2bd-4103-802d-af93b1429973" providerId="ADAL" clId="{606CCC10-1473-4B0D-82D9-FA139FEB89A1}" dt="2021-03-15T10:16:26.246" v="123" actId="1076"/>
          <ac:spMkLst>
            <pc:docMk/>
            <pc:sldMk cId="1379909486" sldId="357"/>
            <ac:spMk id="20" creationId="{0332BD6C-7BC9-426D-A5D7-83E1F64AFC9F}"/>
          </ac:spMkLst>
        </pc:spChg>
        <pc:spChg chg="add mod">
          <ac:chgData name="Enrique" userId="cac46fe6-f2bd-4103-802d-af93b1429973" providerId="ADAL" clId="{606CCC10-1473-4B0D-82D9-FA139FEB89A1}" dt="2021-03-15T10:16:26.246" v="123" actId="1076"/>
          <ac:spMkLst>
            <pc:docMk/>
            <pc:sldMk cId="1379909486" sldId="357"/>
            <ac:spMk id="21" creationId="{3754076C-6808-4572-AE4D-0654C7257067}"/>
          </ac:spMkLst>
        </pc:spChg>
        <pc:spChg chg="add mod">
          <ac:chgData name="Enrique" userId="cac46fe6-f2bd-4103-802d-af93b1429973" providerId="ADAL" clId="{606CCC10-1473-4B0D-82D9-FA139FEB89A1}" dt="2021-03-15T10:16:26.246" v="123" actId="1076"/>
          <ac:spMkLst>
            <pc:docMk/>
            <pc:sldMk cId="1379909486" sldId="357"/>
            <ac:spMk id="22" creationId="{83F91500-C76B-416D-A7C3-CB2FD9498FFA}"/>
          </ac:spMkLst>
        </pc:spChg>
        <pc:spChg chg="add mod">
          <ac:chgData name="Enrique" userId="cac46fe6-f2bd-4103-802d-af93b1429973" providerId="ADAL" clId="{606CCC10-1473-4B0D-82D9-FA139FEB89A1}" dt="2021-03-15T10:16:26.246" v="123" actId="1076"/>
          <ac:spMkLst>
            <pc:docMk/>
            <pc:sldMk cId="1379909486" sldId="357"/>
            <ac:spMk id="23" creationId="{5CAF8E68-9148-49FD-8CE1-DAF77CAECD3D}"/>
          </ac:spMkLst>
        </pc:spChg>
        <pc:spChg chg="add mod">
          <ac:chgData name="Enrique" userId="cac46fe6-f2bd-4103-802d-af93b1429973" providerId="ADAL" clId="{606CCC10-1473-4B0D-82D9-FA139FEB89A1}" dt="2021-03-15T10:16:26.246" v="123" actId="1076"/>
          <ac:spMkLst>
            <pc:docMk/>
            <pc:sldMk cId="1379909486" sldId="357"/>
            <ac:spMk id="24" creationId="{61BBA8D0-3034-49D1-9870-00C1BF341A2C}"/>
          </ac:spMkLst>
        </pc:spChg>
        <pc:spChg chg="add mod">
          <ac:chgData name="Enrique" userId="cac46fe6-f2bd-4103-802d-af93b1429973" providerId="ADAL" clId="{606CCC10-1473-4B0D-82D9-FA139FEB89A1}" dt="2021-03-15T10:16:26.246" v="123" actId="1076"/>
          <ac:spMkLst>
            <pc:docMk/>
            <pc:sldMk cId="1379909486" sldId="357"/>
            <ac:spMk id="25" creationId="{CE02CCF2-FCB3-4B3B-9B68-A00D632ACC4E}"/>
          </ac:spMkLst>
        </pc:spChg>
        <pc:spChg chg="add mod">
          <ac:chgData name="Enrique" userId="cac46fe6-f2bd-4103-802d-af93b1429973" providerId="ADAL" clId="{606CCC10-1473-4B0D-82D9-FA139FEB89A1}" dt="2021-03-15T10:16:26.246" v="123" actId="1076"/>
          <ac:spMkLst>
            <pc:docMk/>
            <pc:sldMk cId="1379909486" sldId="357"/>
            <ac:spMk id="26" creationId="{50ED4FB3-9771-43FE-A6FC-D400B1299BE2}"/>
          </ac:spMkLst>
        </pc:spChg>
        <pc:spChg chg="add mod">
          <ac:chgData name="Enrique" userId="cac46fe6-f2bd-4103-802d-af93b1429973" providerId="ADAL" clId="{606CCC10-1473-4B0D-82D9-FA139FEB89A1}" dt="2021-03-15T10:16:26.246" v="123" actId="1076"/>
          <ac:spMkLst>
            <pc:docMk/>
            <pc:sldMk cId="1379909486" sldId="357"/>
            <ac:spMk id="29" creationId="{7674D7D2-7C13-489A-AE61-E880F93C3E96}"/>
          </ac:spMkLst>
        </pc:spChg>
        <pc:spChg chg="add mod">
          <ac:chgData name="Enrique" userId="cac46fe6-f2bd-4103-802d-af93b1429973" providerId="ADAL" clId="{606CCC10-1473-4B0D-82D9-FA139FEB89A1}" dt="2021-03-15T10:16:26.246" v="123" actId="1076"/>
          <ac:spMkLst>
            <pc:docMk/>
            <pc:sldMk cId="1379909486" sldId="357"/>
            <ac:spMk id="30" creationId="{6B942A09-9700-42A3-A74E-F6C4B439D304}"/>
          </ac:spMkLst>
        </pc:spChg>
        <pc:spChg chg="add mod">
          <ac:chgData name="Enrique" userId="cac46fe6-f2bd-4103-802d-af93b1429973" providerId="ADAL" clId="{606CCC10-1473-4B0D-82D9-FA139FEB89A1}" dt="2021-03-15T10:16:26.246" v="123" actId="1076"/>
          <ac:spMkLst>
            <pc:docMk/>
            <pc:sldMk cId="1379909486" sldId="357"/>
            <ac:spMk id="33" creationId="{BABC522E-2B95-424B-A130-EE73A01DD8C3}"/>
          </ac:spMkLst>
        </pc:spChg>
        <pc:spChg chg="add mod">
          <ac:chgData name="Enrique" userId="cac46fe6-f2bd-4103-802d-af93b1429973" providerId="ADAL" clId="{606CCC10-1473-4B0D-82D9-FA139FEB89A1}" dt="2021-03-15T10:16:26.246" v="123" actId="1076"/>
          <ac:spMkLst>
            <pc:docMk/>
            <pc:sldMk cId="1379909486" sldId="357"/>
            <ac:spMk id="34" creationId="{4DDFD53D-F21B-4B66-AB5C-8642672258E7}"/>
          </ac:spMkLst>
        </pc:spChg>
        <pc:spChg chg="add mod">
          <ac:chgData name="Enrique" userId="cac46fe6-f2bd-4103-802d-af93b1429973" providerId="ADAL" clId="{606CCC10-1473-4B0D-82D9-FA139FEB89A1}" dt="2021-03-15T10:16:26.246" v="123" actId="1076"/>
          <ac:spMkLst>
            <pc:docMk/>
            <pc:sldMk cId="1379909486" sldId="357"/>
            <ac:spMk id="35" creationId="{D7AE022A-B3AE-4686-980D-043685B8A57B}"/>
          </ac:spMkLst>
        </pc:spChg>
        <pc:spChg chg="add mod">
          <ac:chgData name="Enrique" userId="cac46fe6-f2bd-4103-802d-af93b1429973" providerId="ADAL" clId="{606CCC10-1473-4B0D-82D9-FA139FEB89A1}" dt="2021-03-15T10:16:26.246" v="123" actId="1076"/>
          <ac:spMkLst>
            <pc:docMk/>
            <pc:sldMk cId="1379909486" sldId="357"/>
            <ac:spMk id="36" creationId="{D02C6B0F-283D-4BD1-8CC1-C35FD6CD7C3D}"/>
          </ac:spMkLst>
        </pc:spChg>
        <pc:spChg chg="add mod">
          <ac:chgData name="Enrique" userId="cac46fe6-f2bd-4103-802d-af93b1429973" providerId="ADAL" clId="{606CCC10-1473-4B0D-82D9-FA139FEB89A1}" dt="2021-03-15T10:16:26.246" v="123" actId="1076"/>
          <ac:spMkLst>
            <pc:docMk/>
            <pc:sldMk cId="1379909486" sldId="357"/>
            <ac:spMk id="37" creationId="{3FB78669-66E8-4387-92C9-6924338D7FAF}"/>
          </ac:spMkLst>
        </pc:spChg>
        <pc:spChg chg="add mod">
          <ac:chgData name="Enrique" userId="cac46fe6-f2bd-4103-802d-af93b1429973" providerId="ADAL" clId="{606CCC10-1473-4B0D-82D9-FA139FEB89A1}" dt="2021-03-15T10:16:26.246" v="123" actId="1076"/>
          <ac:spMkLst>
            <pc:docMk/>
            <pc:sldMk cId="1379909486" sldId="357"/>
            <ac:spMk id="38" creationId="{0EAD3F46-154A-47DA-9F2A-2F20C4068177}"/>
          </ac:spMkLst>
        </pc:spChg>
        <pc:spChg chg="add mod">
          <ac:chgData name="Enrique" userId="cac46fe6-f2bd-4103-802d-af93b1429973" providerId="ADAL" clId="{606CCC10-1473-4B0D-82D9-FA139FEB89A1}" dt="2021-03-15T10:16:26.246" v="123" actId="1076"/>
          <ac:spMkLst>
            <pc:docMk/>
            <pc:sldMk cId="1379909486" sldId="357"/>
            <ac:spMk id="39" creationId="{C50B2ADC-F94D-4A1E-93BF-FB7F467FA643}"/>
          </ac:spMkLst>
        </pc:spChg>
        <pc:spChg chg="add mod">
          <ac:chgData name="Enrique" userId="cac46fe6-f2bd-4103-802d-af93b1429973" providerId="ADAL" clId="{606CCC10-1473-4B0D-82D9-FA139FEB89A1}" dt="2021-03-15T10:16:26.246" v="123" actId="1076"/>
          <ac:spMkLst>
            <pc:docMk/>
            <pc:sldMk cId="1379909486" sldId="357"/>
            <ac:spMk id="40" creationId="{F190C013-8DA0-406A-8CA6-8CEF3B434279}"/>
          </ac:spMkLst>
        </pc:spChg>
        <pc:spChg chg="add mod">
          <ac:chgData name="Enrique" userId="cac46fe6-f2bd-4103-802d-af93b1429973" providerId="ADAL" clId="{606CCC10-1473-4B0D-82D9-FA139FEB89A1}" dt="2021-03-15T10:16:26.246" v="123" actId="1076"/>
          <ac:spMkLst>
            <pc:docMk/>
            <pc:sldMk cId="1379909486" sldId="357"/>
            <ac:spMk id="41" creationId="{4219290A-0345-4E9C-A7D7-C9B5F8C5A0EC}"/>
          </ac:spMkLst>
        </pc:spChg>
        <pc:spChg chg="add mod">
          <ac:chgData name="Enrique" userId="cac46fe6-f2bd-4103-802d-af93b1429973" providerId="ADAL" clId="{606CCC10-1473-4B0D-82D9-FA139FEB89A1}" dt="2021-03-15T10:16:29.390" v="124" actId="207"/>
          <ac:spMkLst>
            <pc:docMk/>
            <pc:sldMk cId="1379909486" sldId="357"/>
            <ac:spMk id="42" creationId="{2D59CF86-D40C-462B-A644-8EA01CA126F1}"/>
          </ac:spMkLst>
        </pc:spChg>
        <pc:spChg chg="add mod">
          <ac:chgData name="Enrique" userId="cac46fe6-f2bd-4103-802d-af93b1429973" providerId="ADAL" clId="{606CCC10-1473-4B0D-82D9-FA139FEB89A1}" dt="2021-03-15T10:16:26.246" v="123" actId="1076"/>
          <ac:spMkLst>
            <pc:docMk/>
            <pc:sldMk cId="1379909486" sldId="357"/>
            <ac:spMk id="66" creationId="{D68F0676-9823-4110-A744-51EA21DCA833}"/>
          </ac:spMkLst>
        </pc:spChg>
        <pc:grpChg chg="add mod">
          <ac:chgData name="Enrique" userId="cac46fe6-f2bd-4103-802d-af93b1429973" providerId="ADAL" clId="{606CCC10-1473-4B0D-82D9-FA139FEB89A1}" dt="2021-03-15T10:12:55.185" v="90"/>
          <ac:grpSpMkLst>
            <pc:docMk/>
            <pc:sldMk cId="1379909486" sldId="357"/>
            <ac:grpSpMk id="4" creationId="{B215BA3F-62B2-4B9A-88C9-AE3540669F6B}"/>
          </ac:grpSpMkLst>
        </pc:grpChg>
        <pc:picChg chg="add mod">
          <ac:chgData name="Enrique" userId="cac46fe6-f2bd-4103-802d-af93b1429973" providerId="ADAL" clId="{606CCC10-1473-4B0D-82D9-FA139FEB89A1}" dt="2021-03-15T10:16:26.246" v="123" actId="1076"/>
          <ac:picMkLst>
            <pc:docMk/>
            <pc:sldMk cId="1379909486" sldId="357"/>
            <ac:picMk id="27" creationId="{3B2DD659-3348-4AF0-8036-FD0E11D6EE9B}"/>
          </ac:picMkLst>
        </pc:picChg>
        <pc:picChg chg="add mod">
          <ac:chgData name="Enrique" userId="cac46fe6-f2bd-4103-802d-af93b1429973" providerId="ADAL" clId="{606CCC10-1473-4B0D-82D9-FA139FEB89A1}" dt="2021-03-15T10:16:26.246" v="123" actId="1076"/>
          <ac:picMkLst>
            <pc:docMk/>
            <pc:sldMk cId="1379909486" sldId="357"/>
            <ac:picMk id="28" creationId="{BEC1A868-D9C8-498E-8C07-7064E4684F9B}"/>
          </ac:picMkLst>
        </pc:picChg>
        <pc:picChg chg="add mod">
          <ac:chgData name="Enrique" userId="cac46fe6-f2bd-4103-802d-af93b1429973" providerId="ADAL" clId="{606CCC10-1473-4B0D-82D9-FA139FEB89A1}" dt="2021-03-15T10:16:26.246" v="123" actId="1076"/>
          <ac:picMkLst>
            <pc:docMk/>
            <pc:sldMk cId="1379909486" sldId="357"/>
            <ac:picMk id="31" creationId="{A4F979B6-0378-4EE2-9093-C727781E88DA}"/>
          </ac:picMkLst>
        </pc:picChg>
        <pc:picChg chg="add mod">
          <ac:chgData name="Enrique" userId="cac46fe6-f2bd-4103-802d-af93b1429973" providerId="ADAL" clId="{606CCC10-1473-4B0D-82D9-FA139FEB89A1}" dt="2021-03-15T10:16:26.246" v="123" actId="1076"/>
          <ac:picMkLst>
            <pc:docMk/>
            <pc:sldMk cId="1379909486" sldId="357"/>
            <ac:picMk id="32" creationId="{A89F57CD-F3B4-478E-97A4-7922648D4822}"/>
          </ac:picMkLst>
        </pc:picChg>
        <pc:picChg chg="add mod">
          <ac:chgData name="Enrique" userId="cac46fe6-f2bd-4103-802d-af93b1429973" providerId="ADAL" clId="{606CCC10-1473-4B0D-82D9-FA139FEB89A1}" dt="2021-03-15T10:16:26.246" v="123" actId="1076"/>
          <ac:picMkLst>
            <pc:docMk/>
            <pc:sldMk cId="1379909486" sldId="357"/>
            <ac:picMk id="43" creationId="{57F7EC2A-2F5E-46D6-B320-525C106A582B}"/>
          </ac:picMkLst>
        </pc:picChg>
        <pc:picChg chg="add mod">
          <ac:chgData name="Enrique" userId="cac46fe6-f2bd-4103-802d-af93b1429973" providerId="ADAL" clId="{606CCC10-1473-4B0D-82D9-FA139FEB89A1}" dt="2021-03-15T10:16:26.246" v="123" actId="1076"/>
          <ac:picMkLst>
            <pc:docMk/>
            <pc:sldMk cId="1379909486" sldId="357"/>
            <ac:picMk id="44" creationId="{03923B6E-F14C-4247-99E0-8A8082E236E4}"/>
          </ac:picMkLst>
        </pc:picChg>
        <pc:picChg chg="add mod">
          <ac:chgData name="Enrique" userId="cac46fe6-f2bd-4103-802d-af93b1429973" providerId="ADAL" clId="{606CCC10-1473-4B0D-82D9-FA139FEB89A1}" dt="2021-03-15T10:16:26.246" v="123" actId="1076"/>
          <ac:picMkLst>
            <pc:docMk/>
            <pc:sldMk cId="1379909486" sldId="357"/>
            <ac:picMk id="45" creationId="{9E17741C-3EF1-447F-B34F-0D7BFA13AA57}"/>
          </ac:picMkLst>
        </pc:picChg>
        <pc:picChg chg="add mod">
          <ac:chgData name="Enrique" userId="cac46fe6-f2bd-4103-802d-af93b1429973" providerId="ADAL" clId="{606CCC10-1473-4B0D-82D9-FA139FEB89A1}" dt="2021-03-15T10:16:26.246" v="123" actId="1076"/>
          <ac:picMkLst>
            <pc:docMk/>
            <pc:sldMk cId="1379909486" sldId="357"/>
            <ac:picMk id="46" creationId="{787D9A97-4EAA-4A33-AC75-0ECB34234072}"/>
          </ac:picMkLst>
        </pc:picChg>
        <pc:picChg chg="add mod">
          <ac:chgData name="Enrique" userId="cac46fe6-f2bd-4103-802d-af93b1429973" providerId="ADAL" clId="{606CCC10-1473-4B0D-82D9-FA139FEB89A1}" dt="2021-03-15T10:16:26.246" v="123" actId="1076"/>
          <ac:picMkLst>
            <pc:docMk/>
            <pc:sldMk cId="1379909486" sldId="357"/>
            <ac:picMk id="47" creationId="{BE351796-29D2-45E0-9666-5B4957929F4F}"/>
          </ac:picMkLst>
        </pc:picChg>
        <pc:picChg chg="add mod">
          <ac:chgData name="Enrique" userId="cac46fe6-f2bd-4103-802d-af93b1429973" providerId="ADAL" clId="{606CCC10-1473-4B0D-82D9-FA139FEB89A1}" dt="2021-03-15T10:16:26.246" v="123" actId="1076"/>
          <ac:picMkLst>
            <pc:docMk/>
            <pc:sldMk cId="1379909486" sldId="357"/>
            <ac:picMk id="48" creationId="{8CEF5069-4BE4-458D-A3F9-721592997225}"/>
          </ac:picMkLst>
        </pc:picChg>
        <pc:picChg chg="add mod">
          <ac:chgData name="Enrique" userId="cac46fe6-f2bd-4103-802d-af93b1429973" providerId="ADAL" clId="{606CCC10-1473-4B0D-82D9-FA139FEB89A1}" dt="2021-03-15T10:16:26.246" v="123" actId="1076"/>
          <ac:picMkLst>
            <pc:docMk/>
            <pc:sldMk cId="1379909486" sldId="357"/>
            <ac:picMk id="49" creationId="{BF422862-F403-44AA-B16A-AEFF896C8FC9}"/>
          </ac:picMkLst>
        </pc:picChg>
        <pc:picChg chg="add mod">
          <ac:chgData name="Enrique" userId="cac46fe6-f2bd-4103-802d-af93b1429973" providerId="ADAL" clId="{606CCC10-1473-4B0D-82D9-FA139FEB89A1}" dt="2021-03-15T10:16:26.246" v="123" actId="1076"/>
          <ac:picMkLst>
            <pc:docMk/>
            <pc:sldMk cId="1379909486" sldId="357"/>
            <ac:picMk id="50" creationId="{FFBF74E3-0EF5-435C-99E6-193BCE76C5F8}"/>
          </ac:picMkLst>
        </pc:picChg>
        <pc:picChg chg="add mod">
          <ac:chgData name="Enrique" userId="cac46fe6-f2bd-4103-802d-af93b1429973" providerId="ADAL" clId="{606CCC10-1473-4B0D-82D9-FA139FEB89A1}" dt="2021-03-15T10:16:26.246" v="123" actId="1076"/>
          <ac:picMkLst>
            <pc:docMk/>
            <pc:sldMk cId="1379909486" sldId="357"/>
            <ac:picMk id="51" creationId="{1E493CCB-A4F9-46A2-B82B-D1F788FE493E}"/>
          </ac:picMkLst>
        </pc:picChg>
        <pc:picChg chg="add mod">
          <ac:chgData name="Enrique" userId="cac46fe6-f2bd-4103-802d-af93b1429973" providerId="ADAL" clId="{606CCC10-1473-4B0D-82D9-FA139FEB89A1}" dt="2021-03-15T10:16:26.246" v="123" actId="1076"/>
          <ac:picMkLst>
            <pc:docMk/>
            <pc:sldMk cId="1379909486" sldId="357"/>
            <ac:picMk id="52" creationId="{FF948DE3-2660-4F0F-899C-F1085E92589B}"/>
          </ac:picMkLst>
        </pc:picChg>
        <pc:picChg chg="add mod">
          <ac:chgData name="Enrique" userId="cac46fe6-f2bd-4103-802d-af93b1429973" providerId="ADAL" clId="{606CCC10-1473-4B0D-82D9-FA139FEB89A1}" dt="2021-03-15T10:16:26.246" v="123" actId="1076"/>
          <ac:picMkLst>
            <pc:docMk/>
            <pc:sldMk cId="1379909486" sldId="357"/>
            <ac:picMk id="53" creationId="{8026FF61-7293-457E-8E4F-6671105569DA}"/>
          </ac:picMkLst>
        </pc:picChg>
        <pc:picChg chg="add mod">
          <ac:chgData name="Enrique" userId="cac46fe6-f2bd-4103-802d-af93b1429973" providerId="ADAL" clId="{606CCC10-1473-4B0D-82D9-FA139FEB89A1}" dt="2021-03-15T10:16:26.246" v="123" actId="1076"/>
          <ac:picMkLst>
            <pc:docMk/>
            <pc:sldMk cId="1379909486" sldId="357"/>
            <ac:picMk id="64" creationId="{0E3DC1BD-9493-42CA-AF0B-E39DA3B4A969}"/>
          </ac:picMkLst>
        </pc:picChg>
        <pc:picChg chg="add mod">
          <ac:chgData name="Enrique" userId="cac46fe6-f2bd-4103-802d-af93b1429973" providerId="ADAL" clId="{606CCC10-1473-4B0D-82D9-FA139FEB89A1}" dt="2021-03-15T10:16:26.246" v="123" actId="1076"/>
          <ac:picMkLst>
            <pc:docMk/>
            <pc:sldMk cId="1379909486" sldId="357"/>
            <ac:picMk id="65" creationId="{26481E90-138F-434E-A053-40DBFA76F4C3}"/>
          </ac:picMkLst>
        </pc:picChg>
        <pc:cxnChg chg="add mod">
          <ac:chgData name="Enrique" userId="cac46fe6-f2bd-4103-802d-af93b1429973" providerId="ADAL" clId="{606CCC10-1473-4B0D-82D9-FA139FEB89A1}" dt="2021-03-15T10:16:26.246" v="123" actId="1076"/>
          <ac:cxnSpMkLst>
            <pc:docMk/>
            <pc:sldMk cId="1379909486" sldId="357"/>
            <ac:cxnSpMk id="54" creationId="{AEAC305E-5829-46D4-941C-5519767698EF}"/>
          </ac:cxnSpMkLst>
        </pc:cxnChg>
        <pc:cxnChg chg="add mod">
          <ac:chgData name="Enrique" userId="cac46fe6-f2bd-4103-802d-af93b1429973" providerId="ADAL" clId="{606CCC10-1473-4B0D-82D9-FA139FEB89A1}" dt="2021-03-15T10:16:26.246" v="123" actId="1076"/>
          <ac:cxnSpMkLst>
            <pc:docMk/>
            <pc:sldMk cId="1379909486" sldId="357"/>
            <ac:cxnSpMk id="55" creationId="{7B67B9E1-D31E-4EDC-BA47-C6C658572017}"/>
          </ac:cxnSpMkLst>
        </pc:cxnChg>
        <pc:cxnChg chg="add mod">
          <ac:chgData name="Enrique" userId="cac46fe6-f2bd-4103-802d-af93b1429973" providerId="ADAL" clId="{606CCC10-1473-4B0D-82D9-FA139FEB89A1}" dt="2021-03-15T10:16:26.246" v="123" actId="1076"/>
          <ac:cxnSpMkLst>
            <pc:docMk/>
            <pc:sldMk cId="1379909486" sldId="357"/>
            <ac:cxnSpMk id="56" creationId="{1FDB9038-DE59-49D5-B0CE-C806AB4A99E6}"/>
          </ac:cxnSpMkLst>
        </pc:cxnChg>
        <pc:cxnChg chg="add mod">
          <ac:chgData name="Enrique" userId="cac46fe6-f2bd-4103-802d-af93b1429973" providerId="ADAL" clId="{606CCC10-1473-4B0D-82D9-FA139FEB89A1}" dt="2021-03-15T10:16:26.246" v="123" actId="1076"/>
          <ac:cxnSpMkLst>
            <pc:docMk/>
            <pc:sldMk cId="1379909486" sldId="357"/>
            <ac:cxnSpMk id="57" creationId="{2615082B-10A4-4E9A-B5D7-4827FDCDDA22}"/>
          </ac:cxnSpMkLst>
        </pc:cxnChg>
        <pc:cxnChg chg="add mod">
          <ac:chgData name="Enrique" userId="cac46fe6-f2bd-4103-802d-af93b1429973" providerId="ADAL" clId="{606CCC10-1473-4B0D-82D9-FA139FEB89A1}" dt="2021-03-15T10:16:26.246" v="123" actId="1076"/>
          <ac:cxnSpMkLst>
            <pc:docMk/>
            <pc:sldMk cId="1379909486" sldId="357"/>
            <ac:cxnSpMk id="58" creationId="{4CD74D2D-7E3C-4DDD-A1FE-B7C4DD8051CC}"/>
          </ac:cxnSpMkLst>
        </pc:cxnChg>
        <pc:cxnChg chg="add mod">
          <ac:chgData name="Enrique" userId="cac46fe6-f2bd-4103-802d-af93b1429973" providerId="ADAL" clId="{606CCC10-1473-4B0D-82D9-FA139FEB89A1}" dt="2021-03-15T10:16:26.246" v="123" actId="1076"/>
          <ac:cxnSpMkLst>
            <pc:docMk/>
            <pc:sldMk cId="1379909486" sldId="357"/>
            <ac:cxnSpMk id="59" creationId="{A551B66D-C1A7-4DF2-9DC1-BF7120E0D1BA}"/>
          </ac:cxnSpMkLst>
        </pc:cxnChg>
        <pc:cxnChg chg="add mod">
          <ac:chgData name="Enrique" userId="cac46fe6-f2bd-4103-802d-af93b1429973" providerId="ADAL" clId="{606CCC10-1473-4B0D-82D9-FA139FEB89A1}" dt="2021-03-15T10:16:26.246" v="123" actId="1076"/>
          <ac:cxnSpMkLst>
            <pc:docMk/>
            <pc:sldMk cId="1379909486" sldId="357"/>
            <ac:cxnSpMk id="60" creationId="{F9720099-D166-4D5D-874E-B941F6738DBE}"/>
          </ac:cxnSpMkLst>
        </pc:cxnChg>
        <pc:cxnChg chg="add mod">
          <ac:chgData name="Enrique" userId="cac46fe6-f2bd-4103-802d-af93b1429973" providerId="ADAL" clId="{606CCC10-1473-4B0D-82D9-FA139FEB89A1}" dt="2021-03-15T10:16:26.246" v="123" actId="1076"/>
          <ac:cxnSpMkLst>
            <pc:docMk/>
            <pc:sldMk cId="1379909486" sldId="357"/>
            <ac:cxnSpMk id="61" creationId="{7D9E5B98-291F-4E1A-A3AF-CC3625E7EE58}"/>
          </ac:cxnSpMkLst>
        </pc:cxnChg>
        <pc:cxnChg chg="add mod">
          <ac:chgData name="Enrique" userId="cac46fe6-f2bd-4103-802d-af93b1429973" providerId="ADAL" clId="{606CCC10-1473-4B0D-82D9-FA139FEB89A1}" dt="2021-03-15T10:16:26.246" v="123" actId="1076"/>
          <ac:cxnSpMkLst>
            <pc:docMk/>
            <pc:sldMk cId="1379909486" sldId="357"/>
            <ac:cxnSpMk id="62" creationId="{95000DA0-A51B-46DA-BEB8-E1B1A75D62CC}"/>
          </ac:cxnSpMkLst>
        </pc:cxnChg>
        <pc:cxnChg chg="add mod">
          <ac:chgData name="Enrique" userId="cac46fe6-f2bd-4103-802d-af93b1429973" providerId="ADAL" clId="{606CCC10-1473-4B0D-82D9-FA139FEB89A1}" dt="2021-03-15T10:16:26.246" v="123" actId="1076"/>
          <ac:cxnSpMkLst>
            <pc:docMk/>
            <pc:sldMk cId="1379909486" sldId="357"/>
            <ac:cxnSpMk id="63" creationId="{38DE8E2E-1F60-4F10-98F9-E3730CA2274A}"/>
          </ac:cxnSpMkLst>
        </pc:cxnChg>
        <pc:cxnChg chg="add mod">
          <ac:chgData name="Enrique" userId="cac46fe6-f2bd-4103-802d-af93b1429973" providerId="ADAL" clId="{606CCC10-1473-4B0D-82D9-FA139FEB89A1}" dt="2021-03-15T10:16:26.246" v="123" actId="1076"/>
          <ac:cxnSpMkLst>
            <pc:docMk/>
            <pc:sldMk cId="1379909486" sldId="357"/>
            <ac:cxnSpMk id="67" creationId="{F7F54B52-4F32-4697-A25B-380A94F78EA8}"/>
          </ac:cxnSpMkLst>
        </pc:cxnChg>
      </pc:sldChg>
    </pc:docChg>
  </pc:docChgLst>
  <pc:docChgLst>
    <pc:chgData name="Ragnhild Halvorsrud" userId="917ea340-fd63-490f-a7db-68428d24cf32" providerId="ADAL" clId="{430B25B1-D0AF-45B5-82B9-7BC7DA271DF8}"/>
    <pc:docChg chg="undo custSel modSld">
      <pc:chgData name="Ragnhild Halvorsrud" userId="917ea340-fd63-490f-a7db-68428d24cf32" providerId="ADAL" clId="{430B25B1-D0AF-45B5-82B9-7BC7DA271DF8}" dt="2020-06-17T16:49:19.865" v="17" actId="1076"/>
      <pc:docMkLst>
        <pc:docMk/>
      </pc:docMkLst>
      <pc:sldChg chg="addSp delSp modSp mod">
        <pc:chgData name="Ragnhild Halvorsrud" userId="917ea340-fd63-490f-a7db-68428d24cf32" providerId="ADAL" clId="{430B25B1-D0AF-45B5-82B9-7BC7DA271DF8}" dt="2020-06-17T16:49:19.865" v="17" actId="1076"/>
        <pc:sldMkLst>
          <pc:docMk/>
          <pc:sldMk cId="2355491973" sldId="273"/>
        </pc:sldMkLst>
        <pc:spChg chg="add del mod">
          <ac:chgData name="Ragnhild Halvorsrud" userId="917ea340-fd63-490f-a7db-68428d24cf32" providerId="ADAL" clId="{430B25B1-D0AF-45B5-82B9-7BC7DA271DF8}" dt="2020-06-17T16:48:59.747" v="6" actId="478"/>
          <ac:spMkLst>
            <pc:docMk/>
            <pc:sldMk cId="2355491973" sldId="273"/>
            <ac:spMk id="4" creationId="{61E1FA96-A0FA-4546-9CD2-C950894D5880}"/>
          </ac:spMkLst>
        </pc:spChg>
        <pc:picChg chg="add del mod">
          <ac:chgData name="Ragnhild Halvorsrud" userId="917ea340-fd63-490f-a7db-68428d24cf32" providerId="ADAL" clId="{430B25B1-D0AF-45B5-82B9-7BC7DA271DF8}" dt="2020-06-17T16:49:19.865" v="17" actId="1076"/>
          <ac:picMkLst>
            <pc:docMk/>
            <pc:sldMk cId="2355491973" sldId="273"/>
            <ac:picMk id="3" creationId="{10B22DE2-503E-41D3-B6BF-C1B69DE27FEF}"/>
          </ac:picMkLst>
        </pc:picChg>
      </pc:sldChg>
    </pc:docChg>
  </pc:docChgLst>
  <pc:docChgLst>
    <pc:chgData name="Enrique Garcia-Ceja" userId="cac46fe6-f2bd-4103-802d-af93b1429973" providerId="ADAL" clId="{3F72F263-4310-4F1B-90FB-8E0C9DCCE858}"/>
    <pc:docChg chg="delSld modSld">
      <pc:chgData name="Enrique Garcia-Ceja" userId="cac46fe6-f2bd-4103-802d-af93b1429973" providerId="ADAL" clId="{3F72F263-4310-4F1B-90FB-8E0C9DCCE858}" dt="2021-03-15T15:45:46.378" v="231" actId="1076"/>
      <pc:docMkLst>
        <pc:docMk/>
      </pc:docMkLst>
      <pc:sldChg chg="modSp mod">
        <pc:chgData name="Enrique Garcia-Ceja" userId="cac46fe6-f2bd-4103-802d-af93b1429973" providerId="ADAL" clId="{3F72F263-4310-4F1B-90FB-8E0C9DCCE858}" dt="2021-03-15T13:08:15.353" v="9" actId="20577"/>
        <pc:sldMkLst>
          <pc:docMk/>
          <pc:sldMk cId="2355491973" sldId="273"/>
        </pc:sldMkLst>
        <pc:spChg chg="mod">
          <ac:chgData name="Enrique Garcia-Ceja" userId="cac46fe6-f2bd-4103-802d-af93b1429973" providerId="ADAL" clId="{3F72F263-4310-4F1B-90FB-8E0C9DCCE858}" dt="2021-03-15T13:08:15.353" v="9" actId="20577"/>
          <ac:spMkLst>
            <pc:docMk/>
            <pc:sldMk cId="2355491973" sldId="273"/>
            <ac:spMk id="8" creationId="{00000000-0000-0000-0000-000000000000}"/>
          </ac:spMkLst>
        </pc:spChg>
      </pc:sldChg>
      <pc:sldChg chg="del">
        <pc:chgData name="Enrique Garcia-Ceja" userId="cac46fe6-f2bd-4103-802d-af93b1429973" providerId="ADAL" clId="{3F72F263-4310-4F1B-90FB-8E0C9DCCE858}" dt="2021-03-15T13:13:36.969" v="10" actId="47"/>
        <pc:sldMkLst>
          <pc:docMk/>
          <pc:sldMk cId="2284287086" sldId="279"/>
        </pc:sldMkLst>
      </pc:sldChg>
      <pc:sldChg chg="modSp mod">
        <pc:chgData name="Enrique Garcia-Ceja" userId="cac46fe6-f2bd-4103-802d-af93b1429973" providerId="ADAL" clId="{3F72F263-4310-4F1B-90FB-8E0C9DCCE858}" dt="2021-03-15T13:15:45.167" v="84" actId="20577"/>
        <pc:sldMkLst>
          <pc:docMk/>
          <pc:sldMk cId="3416486131" sldId="290"/>
        </pc:sldMkLst>
        <pc:spChg chg="mod">
          <ac:chgData name="Enrique Garcia-Ceja" userId="cac46fe6-f2bd-4103-802d-af93b1429973" providerId="ADAL" clId="{3F72F263-4310-4F1B-90FB-8E0C9DCCE858}" dt="2021-03-15T13:14:29.482" v="22" actId="20577"/>
          <ac:spMkLst>
            <pc:docMk/>
            <pc:sldMk cId="3416486131" sldId="290"/>
            <ac:spMk id="17" creationId="{E062BF41-5E48-43C5-8A68-4D7B25BFF235}"/>
          </ac:spMkLst>
        </pc:spChg>
        <pc:spChg chg="mod">
          <ac:chgData name="Enrique Garcia-Ceja" userId="cac46fe6-f2bd-4103-802d-af93b1429973" providerId="ADAL" clId="{3F72F263-4310-4F1B-90FB-8E0C9DCCE858}" dt="2021-03-15T13:15:45.167" v="84" actId="20577"/>
          <ac:spMkLst>
            <pc:docMk/>
            <pc:sldMk cId="3416486131" sldId="290"/>
            <ac:spMk id="18" creationId="{D69AFA1C-0CC4-4D8D-B31F-3C76308D09F4}"/>
          </ac:spMkLst>
        </pc:spChg>
      </pc:sldChg>
      <pc:sldChg chg="del">
        <pc:chgData name="Enrique Garcia-Ceja" userId="cac46fe6-f2bd-4103-802d-af93b1429973" providerId="ADAL" clId="{3F72F263-4310-4F1B-90FB-8E0C9DCCE858}" dt="2021-03-15T15:43:33.232" v="202" actId="47"/>
        <pc:sldMkLst>
          <pc:docMk/>
          <pc:sldMk cId="1524451073" sldId="298"/>
        </pc:sldMkLst>
      </pc:sldChg>
      <pc:sldChg chg="addSp modSp mod">
        <pc:chgData name="Enrique Garcia-Ceja" userId="cac46fe6-f2bd-4103-802d-af93b1429973" providerId="ADAL" clId="{3F72F263-4310-4F1B-90FB-8E0C9DCCE858}" dt="2021-03-15T13:17:34.109" v="121" actId="207"/>
        <pc:sldMkLst>
          <pc:docMk/>
          <pc:sldMk cId="1017436951" sldId="299"/>
        </pc:sldMkLst>
        <pc:spChg chg="mod">
          <ac:chgData name="Enrique Garcia-Ceja" userId="cac46fe6-f2bd-4103-802d-af93b1429973" providerId="ADAL" clId="{3F72F263-4310-4F1B-90FB-8E0C9DCCE858}" dt="2021-03-15T13:16:58.333" v="90" actId="20577"/>
          <ac:spMkLst>
            <pc:docMk/>
            <pc:sldMk cId="1017436951" sldId="299"/>
            <ac:spMk id="2" creationId="{DA93C4BE-5E27-46F9-B4B5-B31A61970ECC}"/>
          </ac:spMkLst>
        </pc:spChg>
        <pc:spChg chg="add mod">
          <ac:chgData name="Enrique Garcia-Ceja" userId="cac46fe6-f2bd-4103-802d-af93b1429973" providerId="ADAL" clId="{3F72F263-4310-4F1B-90FB-8E0C9DCCE858}" dt="2021-03-15T13:17:34.109" v="121" actId="207"/>
          <ac:spMkLst>
            <pc:docMk/>
            <pc:sldMk cId="1017436951" sldId="299"/>
            <ac:spMk id="26" creationId="{24CC9328-2FB8-425B-B340-10265426FF1D}"/>
          </ac:spMkLst>
        </pc:spChg>
      </pc:sldChg>
      <pc:sldChg chg="del">
        <pc:chgData name="Enrique Garcia-Ceja" userId="cac46fe6-f2bd-4103-802d-af93b1429973" providerId="ADAL" clId="{3F72F263-4310-4F1B-90FB-8E0C9DCCE858}" dt="2021-03-15T12:27:44.444" v="0" actId="47"/>
        <pc:sldMkLst>
          <pc:docMk/>
          <pc:sldMk cId="3565959046" sldId="301"/>
        </pc:sldMkLst>
      </pc:sldChg>
      <pc:sldChg chg="addSp modSp mod">
        <pc:chgData name="Enrique Garcia-Ceja" userId="cac46fe6-f2bd-4103-802d-af93b1429973" providerId="ADAL" clId="{3F72F263-4310-4F1B-90FB-8E0C9DCCE858}" dt="2021-03-15T13:21:00.686" v="178" actId="20577"/>
        <pc:sldMkLst>
          <pc:docMk/>
          <pc:sldMk cId="1403896893" sldId="303"/>
        </pc:sldMkLst>
        <pc:spChg chg="mod">
          <ac:chgData name="Enrique Garcia-Ceja" userId="cac46fe6-f2bd-4103-802d-af93b1429973" providerId="ADAL" clId="{3F72F263-4310-4F1B-90FB-8E0C9DCCE858}" dt="2021-03-15T13:21:00.686" v="178" actId="20577"/>
          <ac:spMkLst>
            <pc:docMk/>
            <pc:sldMk cId="1403896893" sldId="303"/>
            <ac:spMk id="2" creationId="{DA93C4BE-5E27-46F9-B4B5-B31A61970ECC}"/>
          </ac:spMkLst>
        </pc:spChg>
        <pc:spChg chg="mod">
          <ac:chgData name="Enrique Garcia-Ceja" userId="cac46fe6-f2bd-4103-802d-af93b1429973" providerId="ADAL" clId="{3F72F263-4310-4F1B-90FB-8E0C9DCCE858}" dt="2021-03-15T13:18:34.803" v="123" actId="20577"/>
          <ac:spMkLst>
            <pc:docMk/>
            <pc:sldMk cId="1403896893" sldId="303"/>
            <ac:spMk id="4" creationId="{572470BB-3D1F-43F6-AAB6-9F7454EE7A77}"/>
          </ac:spMkLst>
        </pc:spChg>
        <pc:spChg chg="add mod">
          <ac:chgData name="Enrique Garcia-Ceja" userId="cac46fe6-f2bd-4103-802d-af93b1429973" providerId="ADAL" clId="{3F72F263-4310-4F1B-90FB-8E0C9DCCE858}" dt="2021-03-15T13:19:33.517" v="125" actId="1076"/>
          <ac:spMkLst>
            <pc:docMk/>
            <pc:sldMk cId="1403896893" sldId="303"/>
            <ac:spMk id="16" creationId="{F0A33182-56D9-4687-9D50-4F826940B1B7}"/>
          </ac:spMkLst>
        </pc:spChg>
      </pc:sldChg>
      <pc:sldChg chg="modSp mod">
        <pc:chgData name="Enrique Garcia-Ceja" userId="cac46fe6-f2bd-4103-802d-af93b1429973" providerId="ADAL" clId="{3F72F263-4310-4F1B-90FB-8E0C9DCCE858}" dt="2021-03-15T15:43:49.600" v="206" actId="20577"/>
        <pc:sldMkLst>
          <pc:docMk/>
          <pc:sldMk cId="3711356318" sldId="343"/>
        </pc:sldMkLst>
        <pc:spChg chg="mod">
          <ac:chgData name="Enrique Garcia-Ceja" userId="cac46fe6-f2bd-4103-802d-af93b1429973" providerId="ADAL" clId="{3F72F263-4310-4F1B-90FB-8E0C9DCCE858}" dt="2021-03-15T15:43:49.600" v="206" actId="20577"/>
          <ac:spMkLst>
            <pc:docMk/>
            <pc:sldMk cId="3711356318" sldId="343"/>
            <ac:spMk id="2" creationId="{DA93C4BE-5E27-46F9-B4B5-B31A61970ECC}"/>
          </ac:spMkLst>
        </pc:spChg>
      </pc:sldChg>
      <pc:sldChg chg="modSp mod">
        <pc:chgData name="Enrique Garcia-Ceja" userId="cac46fe6-f2bd-4103-802d-af93b1429973" providerId="ADAL" clId="{3F72F263-4310-4F1B-90FB-8E0C9DCCE858}" dt="2021-03-15T14:07:18.670" v="193" actId="20577"/>
        <pc:sldMkLst>
          <pc:docMk/>
          <pc:sldMk cId="2861404078" sldId="349"/>
        </pc:sldMkLst>
        <pc:spChg chg="mod">
          <ac:chgData name="Enrique Garcia-Ceja" userId="cac46fe6-f2bd-4103-802d-af93b1429973" providerId="ADAL" clId="{3F72F263-4310-4F1B-90FB-8E0C9DCCE858}" dt="2021-03-15T14:07:18.670" v="193" actId="20577"/>
          <ac:spMkLst>
            <pc:docMk/>
            <pc:sldMk cId="2861404078" sldId="349"/>
            <ac:spMk id="15" creationId="{2DB76427-E9C0-441E-B164-F8807F9B8AFD}"/>
          </ac:spMkLst>
        </pc:spChg>
      </pc:sldChg>
      <pc:sldChg chg="addSp modSp mod">
        <pc:chgData name="Enrique Garcia-Ceja" userId="cac46fe6-f2bd-4103-802d-af93b1429973" providerId="ADAL" clId="{3F72F263-4310-4F1B-90FB-8E0C9DCCE858}" dt="2021-03-15T15:45:46.378" v="231" actId="1076"/>
        <pc:sldMkLst>
          <pc:docMk/>
          <pc:sldMk cId="3789940293" sldId="350"/>
        </pc:sldMkLst>
        <pc:spChg chg="mod">
          <ac:chgData name="Enrique Garcia-Ceja" userId="cac46fe6-f2bd-4103-802d-af93b1429973" providerId="ADAL" clId="{3F72F263-4310-4F1B-90FB-8E0C9DCCE858}" dt="2021-03-15T14:07:46.200" v="201" actId="20577"/>
          <ac:spMkLst>
            <pc:docMk/>
            <pc:sldMk cId="3789940293" sldId="350"/>
            <ac:spMk id="16" creationId="{3E6B1BBF-BA22-4984-B792-3149830DA557}"/>
          </ac:spMkLst>
        </pc:spChg>
        <pc:spChg chg="add mod">
          <ac:chgData name="Enrique Garcia-Ceja" userId="cac46fe6-f2bd-4103-802d-af93b1429973" providerId="ADAL" clId="{3F72F263-4310-4F1B-90FB-8E0C9DCCE858}" dt="2021-03-15T15:45:46.378" v="231" actId="1076"/>
          <ac:spMkLst>
            <pc:docMk/>
            <pc:sldMk cId="3789940293" sldId="350"/>
            <ac:spMk id="32" creationId="{1AAEA516-E0C4-4985-833E-858536E43BEA}"/>
          </ac:spMkLst>
        </pc:spChg>
      </pc:sldChg>
      <pc:sldChg chg="modSp mod">
        <pc:chgData name="Enrique Garcia-Ceja" userId="cac46fe6-f2bd-4103-802d-af93b1429973" providerId="ADAL" clId="{3F72F263-4310-4F1B-90FB-8E0C9DCCE858}" dt="2021-03-15T14:06:44.265" v="187" actId="1035"/>
        <pc:sldMkLst>
          <pc:docMk/>
          <pc:sldMk cId="106795351" sldId="355"/>
        </pc:sldMkLst>
        <pc:spChg chg="mod">
          <ac:chgData name="Enrique Garcia-Ceja" userId="cac46fe6-f2bd-4103-802d-af93b1429973" providerId="ADAL" clId="{3F72F263-4310-4F1B-90FB-8E0C9DCCE858}" dt="2021-03-15T14:06:44.265" v="187" actId="1035"/>
          <ac:spMkLst>
            <pc:docMk/>
            <pc:sldMk cId="106795351" sldId="355"/>
            <ac:spMk id="2" creationId="{DA93C4BE-5E27-46F9-B4B5-B31A61970ECC}"/>
          </ac:spMkLst>
        </pc:spChg>
      </pc:sldChg>
      <pc:sldChg chg="modSp mod">
        <pc:chgData name="Enrique Garcia-Ceja" userId="cac46fe6-f2bd-4103-802d-af93b1429973" providerId="ADAL" clId="{3F72F263-4310-4F1B-90FB-8E0C9DCCE858}" dt="2021-03-15T14:06:59.766" v="189" actId="1036"/>
        <pc:sldMkLst>
          <pc:docMk/>
          <pc:sldMk cId="1379909486" sldId="357"/>
        </pc:sldMkLst>
        <pc:spChg chg="mod">
          <ac:chgData name="Enrique Garcia-Ceja" userId="cac46fe6-f2bd-4103-802d-af93b1429973" providerId="ADAL" clId="{3F72F263-4310-4F1B-90FB-8E0C9DCCE858}" dt="2021-03-15T14:06:59.766" v="189" actId="1036"/>
          <ac:spMkLst>
            <pc:docMk/>
            <pc:sldMk cId="1379909486" sldId="357"/>
            <ac:spMk id="2" creationId="{DA93C4BE-5E27-46F9-B4B5-B31A61970E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CAC034-CD78-49B0-BCA6-1A6DED00F801}" type="datetimeFigureOut">
              <a:rPr lang="en-GB" smtClean="0"/>
              <a:t>26/03/2021</a:t>
            </a:fld>
            <a:endParaRPr lang="en-GB"/>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3E418-C684-4945-99FD-AD67B519583E}" type="slidenum">
              <a:rPr lang="en-GB" smtClean="0"/>
              <a:t>‹#›</a:t>
            </a:fld>
            <a:endParaRPr lang="en-GB"/>
          </a:p>
        </p:txBody>
      </p:sp>
    </p:spTree>
    <p:extLst>
      <p:ext uri="{BB962C8B-B14F-4D97-AF65-F5344CB8AC3E}">
        <p14:creationId xmlns:p14="http://schemas.microsoft.com/office/powerpoint/2010/main" val="1647407781"/>
      </p:ext>
    </p:extLst>
  </p:cSld>
  <p:clrMap bg1="lt1" tx1="dk1" bg2="lt2" tx2="dk2" accent1="accent1" accent2="accent2" accent3="accent3" accent4="accent4" accent5="accent5" accent6="accent6" hlink="hlink" folHlink="folHlink"/>
  <p:notesStyle>
    <a:lvl1pPr marL="0" algn="l" defTabSz="457154" rtl="0" eaLnBrk="1" latinLnBrk="0" hangingPunct="1">
      <a:defRPr sz="600" kern="1200">
        <a:solidFill>
          <a:schemeClr val="tx1"/>
        </a:solidFill>
        <a:latin typeface="+mn-lt"/>
        <a:ea typeface="+mn-ea"/>
        <a:cs typeface="+mn-cs"/>
      </a:defRPr>
    </a:lvl1pPr>
    <a:lvl2pPr marL="228577" algn="l" defTabSz="457154" rtl="0" eaLnBrk="1" latinLnBrk="0" hangingPunct="1">
      <a:defRPr sz="600" kern="1200">
        <a:solidFill>
          <a:schemeClr val="tx1"/>
        </a:solidFill>
        <a:latin typeface="+mn-lt"/>
        <a:ea typeface="+mn-ea"/>
        <a:cs typeface="+mn-cs"/>
      </a:defRPr>
    </a:lvl2pPr>
    <a:lvl3pPr marL="457154" algn="l" defTabSz="457154" rtl="0" eaLnBrk="1" latinLnBrk="0" hangingPunct="1">
      <a:defRPr sz="600" kern="1200">
        <a:solidFill>
          <a:schemeClr val="tx1"/>
        </a:solidFill>
        <a:latin typeface="+mn-lt"/>
        <a:ea typeface="+mn-ea"/>
        <a:cs typeface="+mn-cs"/>
      </a:defRPr>
    </a:lvl3pPr>
    <a:lvl4pPr marL="685731" algn="l" defTabSz="457154" rtl="0" eaLnBrk="1" latinLnBrk="0" hangingPunct="1">
      <a:defRPr sz="600" kern="1200">
        <a:solidFill>
          <a:schemeClr val="tx1"/>
        </a:solidFill>
        <a:latin typeface="+mn-lt"/>
        <a:ea typeface="+mn-ea"/>
        <a:cs typeface="+mn-cs"/>
      </a:defRPr>
    </a:lvl4pPr>
    <a:lvl5pPr marL="914309" algn="l" defTabSz="457154" rtl="0" eaLnBrk="1" latinLnBrk="0" hangingPunct="1">
      <a:defRPr sz="600" kern="1200">
        <a:solidFill>
          <a:schemeClr val="tx1"/>
        </a:solidFill>
        <a:latin typeface="+mn-lt"/>
        <a:ea typeface="+mn-ea"/>
        <a:cs typeface="+mn-cs"/>
      </a:defRPr>
    </a:lvl5pPr>
    <a:lvl6pPr marL="1142886" algn="l" defTabSz="457154" rtl="0" eaLnBrk="1" latinLnBrk="0" hangingPunct="1">
      <a:defRPr sz="600" kern="1200">
        <a:solidFill>
          <a:schemeClr val="tx1"/>
        </a:solidFill>
        <a:latin typeface="+mn-lt"/>
        <a:ea typeface="+mn-ea"/>
        <a:cs typeface="+mn-cs"/>
      </a:defRPr>
    </a:lvl6pPr>
    <a:lvl7pPr marL="1371462" algn="l" defTabSz="457154" rtl="0" eaLnBrk="1" latinLnBrk="0" hangingPunct="1">
      <a:defRPr sz="600" kern="1200">
        <a:solidFill>
          <a:schemeClr val="tx1"/>
        </a:solidFill>
        <a:latin typeface="+mn-lt"/>
        <a:ea typeface="+mn-ea"/>
        <a:cs typeface="+mn-cs"/>
      </a:defRPr>
    </a:lvl7pPr>
    <a:lvl8pPr marL="1600040" algn="l" defTabSz="457154" rtl="0" eaLnBrk="1" latinLnBrk="0" hangingPunct="1">
      <a:defRPr sz="600" kern="1200">
        <a:solidFill>
          <a:schemeClr val="tx1"/>
        </a:solidFill>
        <a:latin typeface="+mn-lt"/>
        <a:ea typeface="+mn-ea"/>
        <a:cs typeface="+mn-cs"/>
      </a:defRPr>
    </a:lvl8pPr>
    <a:lvl9pPr marL="1828617" algn="l" defTabSz="457154"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fld id="{0533E418-C684-4945-99FD-AD67B519583E}" type="slidenum">
              <a:rPr lang="en-GB" smtClean="0"/>
              <a:t>1</a:t>
            </a:fld>
            <a:endParaRPr lang="en-GB" dirty="0"/>
          </a:p>
        </p:txBody>
      </p:sp>
    </p:spTree>
    <p:extLst>
      <p:ext uri="{BB962C8B-B14F-4D97-AF65-F5344CB8AC3E}">
        <p14:creationId xmlns:p14="http://schemas.microsoft.com/office/powerpoint/2010/main" val="26124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0533E418-C684-4945-99FD-AD67B51958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052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11</a:t>
            </a:fld>
            <a:endParaRPr lang="en-GB" dirty="0"/>
          </a:p>
        </p:txBody>
      </p:sp>
    </p:spTree>
    <p:extLst>
      <p:ext uri="{BB962C8B-B14F-4D97-AF65-F5344CB8AC3E}">
        <p14:creationId xmlns:p14="http://schemas.microsoft.com/office/powerpoint/2010/main" val="163955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12</a:t>
            </a:fld>
            <a:endParaRPr lang="en-GB" dirty="0"/>
          </a:p>
        </p:txBody>
      </p:sp>
    </p:spTree>
    <p:extLst>
      <p:ext uri="{BB962C8B-B14F-4D97-AF65-F5344CB8AC3E}">
        <p14:creationId xmlns:p14="http://schemas.microsoft.com/office/powerpoint/2010/main" val="4006836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13</a:t>
            </a:fld>
            <a:endParaRPr lang="en-GB" dirty="0"/>
          </a:p>
        </p:txBody>
      </p:sp>
    </p:spTree>
    <p:extLst>
      <p:ext uri="{BB962C8B-B14F-4D97-AF65-F5344CB8AC3E}">
        <p14:creationId xmlns:p14="http://schemas.microsoft.com/office/powerpoint/2010/main" val="1591663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14</a:t>
            </a:fld>
            <a:endParaRPr lang="en-GB" dirty="0"/>
          </a:p>
        </p:txBody>
      </p:sp>
    </p:spTree>
    <p:extLst>
      <p:ext uri="{BB962C8B-B14F-4D97-AF65-F5344CB8AC3E}">
        <p14:creationId xmlns:p14="http://schemas.microsoft.com/office/powerpoint/2010/main" val="107933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15</a:t>
            </a:fld>
            <a:endParaRPr lang="en-GB" dirty="0"/>
          </a:p>
        </p:txBody>
      </p:sp>
    </p:spTree>
    <p:extLst>
      <p:ext uri="{BB962C8B-B14F-4D97-AF65-F5344CB8AC3E}">
        <p14:creationId xmlns:p14="http://schemas.microsoft.com/office/powerpoint/2010/main" val="3463350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16</a:t>
            </a:fld>
            <a:endParaRPr lang="en-GB" dirty="0"/>
          </a:p>
        </p:txBody>
      </p:sp>
    </p:spTree>
    <p:extLst>
      <p:ext uri="{BB962C8B-B14F-4D97-AF65-F5344CB8AC3E}">
        <p14:creationId xmlns:p14="http://schemas.microsoft.com/office/powerpoint/2010/main" val="1530355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17</a:t>
            </a:fld>
            <a:endParaRPr lang="en-GB" dirty="0"/>
          </a:p>
        </p:txBody>
      </p:sp>
    </p:spTree>
    <p:extLst>
      <p:ext uri="{BB962C8B-B14F-4D97-AF65-F5344CB8AC3E}">
        <p14:creationId xmlns:p14="http://schemas.microsoft.com/office/powerpoint/2010/main" val="656166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18</a:t>
            </a:fld>
            <a:endParaRPr lang="en-GB" dirty="0"/>
          </a:p>
        </p:txBody>
      </p:sp>
    </p:spTree>
    <p:extLst>
      <p:ext uri="{BB962C8B-B14F-4D97-AF65-F5344CB8AC3E}">
        <p14:creationId xmlns:p14="http://schemas.microsoft.com/office/powerpoint/2010/main" val="118835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19</a:t>
            </a:fld>
            <a:endParaRPr lang="en-GB" dirty="0"/>
          </a:p>
        </p:txBody>
      </p:sp>
    </p:spTree>
    <p:extLst>
      <p:ext uri="{BB962C8B-B14F-4D97-AF65-F5344CB8AC3E}">
        <p14:creationId xmlns:p14="http://schemas.microsoft.com/office/powerpoint/2010/main" val="203024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0F59E5-92E1-41C3-A589-B48C6D61A1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462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20</a:t>
            </a:fld>
            <a:endParaRPr lang="en-GB" dirty="0"/>
          </a:p>
        </p:txBody>
      </p:sp>
    </p:spTree>
    <p:extLst>
      <p:ext uri="{BB962C8B-B14F-4D97-AF65-F5344CB8AC3E}">
        <p14:creationId xmlns:p14="http://schemas.microsoft.com/office/powerpoint/2010/main" val="2199931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21</a:t>
            </a:fld>
            <a:endParaRPr lang="en-GB" dirty="0"/>
          </a:p>
        </p:txBody>
      </p:sp>
    </p:spTree>
    <p:extLst>
      <p:ext uri="{BB962C8B-B14F-4D97-AF65-F5344CB8AC3E}">
        <p14:creationId xmlns:p14="http://schemas.microsoft.com/office/powerpoint/2010/main" val="3083150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22</a:t>
            </a:fld>
            <a:endParaRPr lang="en-GB" dirty="0"/>
          </a:p>
        </p:txBody>
      </p:sp>
    </p:spTree>
    <p:extLst>
      <p:ext uri="{BB962C8B-B14F-4D97-AF65-F5344CB8AC3E}">
        <p14:creationId xmlns:p14="http://schemas.microsoft.com/office/powerpoint/2010/main" val="2127895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23</a:t>
            </a:fld>
            <a:endParaRPr lang="en-GB" dirty="0"/>
          </a:p>
        </p:txBody>
      </p:sp>
    </p:spTree>
    <p:extLst>
      <p:ext uri="{BB962C8B-B14F-4D97-AF65-F5344CB8AC3E}">
        <p14:creationId xmlns:p14="http://schemas.microsoft.com/office/powerpoint/2010/main" val="882734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24</a:t>
            </a:fld>
            <a:endParaRPr lang="en-GB" dirty="0"/>
          </a:p>
        </p:txBody>
      </p:sp>
    </p:spTree>
    <p:extLst>
      <p:ext uri="{BB962C8B-B14F-4D97-AF65-F5344CB8AC3E}">
        <p14:creationId xmlns:p14="http://schemas.microsoft.com/office/powerpoint/2010/main" val="175132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25</a:t>
            </a:fld>
            <a:endParaRPr lang="en-GB" dirty="0"/>
          </a:p>
        </p:txBody>
      </p:sp>
    </p:spTree>
    <p:extLst>
      <p:ext uri="{BB962C8B-B14F-4D97-AF65-F5344CB8AC3E}">
        <p14:creationId xmlns:p14="http://schemas.microsoft.com/office/powerpoint/2010/main" val="2839506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0F59E5-92E1-41C3-A589-B48C6D61A1F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114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27</a:t>
            </a:fld>
            <a:endParaRPr lang="en-GB" dirty="0"/>
          </a:p>
        </p:txBody>
      </p:sp>
    </p:spTree>
    <p:extLst>
      <p:ext uri="{BB962C8B-B14F-4D97-AF65-F5344CB8AC3E}">
        <p14:creationId xmlns:p14="http://schemas.microsoft.com/office/powerpoint/2010/main" val="2083567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28</a:t>
            </a:fld>
            <a:endParaRPr lang="en-GB" dirty="0"/>
          </a:p>
        </p:txBody>
      </p:sp>
    </p:spTree>
    <p:extLst>
      <p:ext uri="{BB962C8B-B14F-4D97-AF65-F5344CB8AC3E}">
        <p14:creationId xmlns:p14="http://schemas.microsoft.com/office/powerpoint/2010/main" val="3573119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29</a:t>
            </a:fld>
            <a:endParaRPr lang="en-GB" dirty="0"/>
          </a:p>
        </p:txBody>
      </p:sp>
    </p:spTree>
    <p:extLst>
      <p:ext uri="{BB962C8B-B14F-4D97-AF65-F5344CB8AC3E}">
        <p14:creationId xmlns:p14="http://schemas.microsoft.com/office/powerpoint/2010/main" val="26936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a:t>
            </a:fld>
            <a:endParaRPr lang="en-GB" dirty="0"/>
          </a:p>
        </p:txBody>
      </p:sp>
    </p:spTree>
    <p:extLst>
      <p:ext uri="{BB962C8B-B14F-4D97-AF65-F5344CB8AC3E}">
        <p14:creationId xmlns:p14="http://schemas.microsoft.com/office/powerpoint/2010/main" val="2732265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30</a:t>
            </a:fld>
            <a:endParaRPr lang="en-GB" dirty="0"/>
          </a:p>
        </p:txBody>
      </p:sp>
    </p:spTree>
    <p:extLst>
      <p:ext uri="{BB962C8B-B14F-4D97-AF65-F5344CB8AC3E}">
        <p14:creationId xmlns:p14="http://schemas.microsoft.com/office/powerpoint/2010/main" val="1025977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31</a:t>
            </a:fld>
            <a:endParaRPr lang="en-GB" dirty="0"/>
          </a:p>
        </p:txBody>
      </p:sp>
    </p:spTree>
    <p:extLst>
      <p:ext uri="{BB962C8B-B14F-4D97-AF65-F5344CB8AC3E}">
        <p14:creationId xmlns:p14="http://schemas.microsoft.com/office/powerpoint/2010/main" val="438061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32</a:t>
            </a:fld>
            <a:endParaRPr lang="en-GB" dirty="0"/>
          </a:p>
        </p:txBody>
      </p:sp>
    </p:spTree>
    <p:extLst>
      <p:ext uri="{BB962C8B-B14F-4D97-AF65-F5344CB8AC3E}">
        <p14:creationId xmlns:p14="http://schemas.microsoft.com/office/powerpoint/2010/main" val="102013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33</a:t>
            </a:fld>
            <a:endParaRPr lang="en-GB" dirty="0"/>
          </a:p>
        </p:txBody>
      </p:sp>
    </p:spTree>
    <p:extLst>
      <p:ext uri="{BB962C8B-B14F-4D97-AF65-F5344CB8AC3E}">
        <p14:creationId xmlns:p14="http://schemas.microsoft.com/office/powerpoint/2010/main" val="389513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34</a:t>
            </a:fld>
            <a:endParaRPr lang="en-GB" dirty="0"/>
          </a:p>
        </p:txBody>
      </p:sp>
    </p:spTree>
    <p:extLst>
      <p:ext uri="{BB962C8B-B14F-4D97-AF65-F5344CB8AC3E}">
        <p14:creationId xmlns:p14="http://schemas.microsoft.com/office/powerpoint/2010/main" val="1281843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35</a:t>
            </a:fld>
            <a:endParaRPr lang="en-GB" dirty="0"/>
          </a:p>
        </p:txBody>
      </p:sp>
    </p:spTree>
    <p:extLst>
      <p:ext uri="{BB962C8B-B14F-4D97-AF65-F5344CB8AC3E}">
        <p14:creationId xmlns:p14="http://schemas.microsoft.com/office/powerpoint/2010/main" val="2973996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36</a:t>
            </a:fld>
            <a:endParaRPr lang="en-GB" dirty="0"/>
          </a:p>
        </p:txBody>
      </p:sp>
    </p:spTree>
    <p:extLst>
      <p:ext uri="{BB962C8B-B14F-4D97-AF65-F5344CB8AC3E}">
        <p14:creationId xmlns:p14="http://schemas.microsoft.com/office/powerpoint/2010/main" val="3450437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37</a:t>
            </a:fld>
            <a:endParaRPr lang="en-GB" dirty="0"/>
          </a:p>
        </p:txBody>
      </p:sp>
    </p:spTree>
    <p:extLst>
      <p:ext uri="{BB962C8B-B14F-4D97-AF65-F5344CB8AC3E}">
        <p14:creationId xmlns:p14="http://schemas.microsoft.com/office/powerpoint/2010/main" val="2198708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38</a:t>
            </a:fld>
            <a:endParaRPr lang="en-GB" dirty="0"/>
          </a:p>
        </p:txBody>
      </p:sp>
    </p:spTree>
    <p:extLst>
      <p:ext uri="{BB962C8B-B14F-4D97-AF65-F5344CB8AC3E}">
        <p14:creationId xmlns:p14="http://schemas.microsoft.com/office/powerpoint/2010/main" val="491328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39</a:t>
            </a:fld>
            <a:endParaRPr lang="en-GB" dirty="0"/>
          </a:p>
        </p:txBody>
      </p:sp>
    </p:spTree>
    <p:extLst>
      <p:ext uri="{BB962C8B-B14F-4D97-AF65-F5344CB8AC3E}">
        <p14:creationId xmlns:p14="http://schemas.microsoft.com/office/powerpoint/2010/main" val="394907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a:t>
            </a:fld>
            <a:endParaRPr lang="en-GB" dirty="0"/>
          </a:p>
        </p:txBody>
      </p:sp>
    </p:spTree>
    <p:extLst>
      <p:ext uri="{BB962C8B-B14F-4D97-AF65-F5344CB8AC3E}">
        <p14:creationId xmlns:p14="http://schemas.microsoft.com/office/powerpoint/2010/main" val="2933305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40</a:t>
            </a:fld>
            <a:endParaRPr lang="en-GB" dirty="0"/>
          </a:p>
        </p:txBody>
      </p:sp>
    </p:spTree>
    <p:extLst>
      <p:ext uri="{BB962C8B-B14F-4D97-AF65-F5344CB8AC3E}">
        <p14:creationId xmlns:p14="http://schemas.microsoft.com/office/powerpoint/2010/main" val="1915112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41</a:t>
            </a:fld>
            <a:endParaRPr lang="en-GB" dirty="0"/>
          </a:p>
        </p:txBody>
      </p:sp>
    </p:spTree>
    <p:extLst>
      <p:ext uri="{BB962C8B-B14F-4D97-AF65-F5344CB8AC3E}">
        <p14:creationId xmlns:p14="http://schemas.microsoft.com/office/powerpoint/2010/main" val="632045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42</a:t>
            </a:fld>
            <a:endParaRPr lang="en-GB" dirty="0"/>
          </a:p>
        </p:txBody>
      </p:sp>
    </p:spTree>
    <p:extLst>
      <p:ext uri="{BB962C8B-B14F-4D97-AF65-F5344CB8AC3E}">
        <p14:creationId xmlns:p14="http://schemas.microsoft.com/office/powerpoint/2010/main" val="3136083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43</a:t>
            </a:fld>
            <a:endParaRPr lang="en-GB" dirty="0"/>
          </a:p>
        </p:txBody>
      </p:sp>
    </p:spTree>
    <p:extLst>
      <p:ext uri="{BB962C8B-B14F-4D97-AF65-F5344CB8AC3E}">
        <p14:creationId xmlns:p14="http://schemas.microsoft.com/office/powerpoint/2010/main" val="13199845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44</a:t>
            </a:fld>
            <a:endParaRPr lang="en-GB" dirty="0"/>
          </a:p>
        </p:txBody>
      </p:sp>
    </p:spTree>
    <p:extLst>
      <p:ext uri="{BB962C8B-B14F-4D97-AF65-F5344CB8AC3E}">
        <p14:creationId xmlns:p14="http://schemas.microsoft.com/office/powerpoint/2010/main" val="1054206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45</a:t>
            </a:fld>
            <a:endParaRPr lang="en-GB" dirty="0"/>
          </a:p>
        </p:txBody>
      </p:sp>
    </p:spTree>
    <p:extLst>
      <p:ext uri="{BB962C8B-B14F-4D97-AF65-F5344CB8AC3E}">
        <p14:creationId xmlns:p14="http://schemas.microsoft.com/office/powerpoint/2010/main" val="2001989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46</a:t>
            </a:fld>
            <a:endParaRPr lang="en-GB" dirty="0"/>
          </a:p>
        </p:txBody>
      </p:sp>
    </p:spTree>
    <p:extLst>
      <p:ext uri="{BB962C8B-B14F-4D97-AF65-F5344CB8AC3E}">
        <p14:creationId xmlns:p14="http://schemas.microsoft.com/office/powerpoint/2010/main" val="200201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47</a:t>
            </a:fld>
            <a:endParaRPr lang="en-GB" dirty="0"/>
          </a:p>
        </p:txBody>
      </p:sp>
    </p:spTree>
    <p:extLst>
      <p:ext uri="{BB962C8B-B14F-4D97-AF65-F5344CB8AC3E}">
        <p14:creationId xmlns:p14="http://schemas.microsoft.com/office/powerpoint/2010/main" val="4281276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48</a:t>
            </a:fld>
            <a:endParaRPr lang="en-GB" dirty="0"/>
          </a:p>
        </p:txBody>
      </p:sp>
    </p:spTree>
    <p:extLst>
      <p:ext uri="{BB962C8B-B14F-4D97-AF65-F5344CB8AC3E}">
        <p14:creationId xmlns:p14="http://schemas.microsoft.com/office/powerpoint/2010/main" val="72793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49</a:t>
            </a:fld>
            <a:endParaRPr lang="en-GB" dirty="0"/>
          </a:p>
        </p:txBody>
      </p:sp>
    </p:spTree>
    <p:extLst>
      <p:ext uri="{BB962C8B-B14F-4D97-AF65-F5344CB8AC3E}">
        <p14:creationId xmlns:p14="http://schemas.microsoft.com/office/powerpoint/2010/main" val="348742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a:t>
            </a:fld>
            <a:endParaRPr lang="en-GB" dirty="0"/>
          </a:p>
        </p:txBody>
      </p:sp>
    </p:spTree>
    <p:extLst>
      <p:ext uri="{BB962C8B-B14F-4D97-AF65-F5344CB8AC3E}">
        <p14:creationId xmlns:p14="http://schemas.microsoft.com/office/powerpoint/2010/main" val="1100365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50</a:t>
            </a:fld>
            <a:endParaRPr lang="en-GB" dirty="0"/>
          </a:p>
        </p:txBody>
      </p:sp>
    </p:spTree>
    <p:extLst>
      <p:ext uri="{BB962C8B-B14F-4D97-AF65-F5344CB8AC3E}">
        <p14:creationId xmlns:p14="http://schemas.microsoft.com/office/powerpoint/2010/main" val="38580443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51</a:t>
            </a:fld>
            <a:endParaRPr lang="en-GB" dirty="0"/>
          </a:p>
        </p:txBody>
      </p:sp>
    </p:spTree>
    <p:extLst>
      <p:ext uri="{BB962C8B-B14F-4D97-AF65-F5344CB8AC3E}">
        <p14:creationId xmlns:p14="http://schemas.microsoft.com/office/powerpoint/2010/main" val="6980845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52</a:t>
            </a:fld>
            <a:endParaRPr lang="en-GB" dirty="0"/>
          </a:p>
        </p:txBody>
      </p:sp>
    </p:spTree>
    <p:extLst>
      <p:ext uri="{BB962C8B-B14F-4D97-AF65-F5344CB8AC3E}">
        <p14:creationId xmlns:p14="http://schemas.microsoft.com/office/powerpoint/2010/main" val="12220419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53</a:t>
            </a:fld>
            <a:endParaRPr lang="en-GB" dirty="0"/>
          </a:p>
        </p:txBody>
      </p:sp>
    </p:spTree>
    <p:extLst>
      <p:ext uri="{BB962C8B-B14F-4D97-AF65-F5344CB8AC3E}">
        <p14:creationId xmlns:p14="http://schemas.microsoft.com/office/powerpoint/2010/main" val="28761693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54</a:t>
            </a:fld>
            <a:endParaRPr lang="en-GB" dirty="0"/>
          </a:p>
        </p:txBody>
      </p:sp>
    </p:spTree>
    <p:extLst>
      <p:ext uri="{BB962C8B-B14F-4D97-AF65-F5344CB8AC3E}">
        <p14:creationId xmlns:p14="http://schemas.microsoft.com/office/powerpoint/2010/main" val="40826642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55</a:t>
            </a:fld>
            <a:endParaRPr lang="en-GB" dirty="0"/>
          </a:p>
        </p:txBody>
      </p:sp>
    </p:spTree>
    <p:extLst>
      <p:ext uri="{BB962C8B-B14F-4D97-AF65-F5344CB8AC3E}">
        <p14:creationId xmlns:p14="http://schemas.microsoft.com/office/powerpoint/2010/main" val="13962412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56</a:t>
            </a:fld>
            <a:endParaRPr lang="en-GB" dirty="0"/>
          </a:p>
        </p:txBody>
      </p:sp>
    </p:spTree>
    <p:extLst>
      <p:ext uri="{BB962C8B-B14F-4D97-AF65-F5344CB8AC3E}">
        <p14:creationId xmlns:p14="http://schemas.microsoft.com/office/powerpoint/2010/main" val="25204185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57</a:t>
            </a:fld>
            <a:endParaRPr lang="en-GB" dirty="0"/>
          </a:p>
        </p:txBody>
      </p:sp>
    </p:spTree>
    <p:extLst>
      <p:ext uri="{BB962C8B-B14F-4D97-AF65-F5344CB8AC3E}">
        <p14:creationId xmlns:p14="http://schemas.microsoft.com/office/powerpoint/2010/main" val="278966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58</a:t>
            </a:fld>
            <a:endParaRPr lang="en-GB" dirty="0"/>
          </a:p>
        </p:txBody>
      </p:sp>
    </p:spTree>
    <p:extLst>
      <p:ext uri="{BB962C8B-B14F-4D97-AF65-F5344CB8AC3E}">
        <p14:creationId xmlns:p14="http://schemas.microsoft.com/office/powerpoint/2010/main" val="15572558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59</a:t>
            </a:fld>
            <a:endParaRPr lang="en-GB" dirty="0"/>
          </a:p>
        </p:txBody>
      </p:sp>
    </p:spTree>
    <p:extLst>
      <p:ext uri="{BB962C8B-B14F-4D97-AF65-F5344CB8AC3E}">
        <p14:creationId xmlns:p14="http://schemas.microsoft.com/office/powerpoint/2010/main" val="72198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a:t>
            </a:fld>
            <a:endParaRPr lang="en-GB" dirty="0"/>
          </a:p>
        </p:txBody>
      </p:sp>
    </p:spTree>
    <p:extLst>
      <p:ext uri="{BB962C8B-B14F-4D97-AF65-F5344CB8AC3E}">
        <p14:creationId xmlns:p14="http://schemas.microsoft.com/office/powerpoint/2010/main" val="34401063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60</a:t>
            </a:fld>
            <a:endParaRPr lang="en-GB" dirty="0"/>
          </a:p>
        </p:txBody>
      </p:sp>
    </p:spTree>
    <p:extLst>
      <p:ext uri="{BB962C8B-B14F-4D97-AF65-F5344CB8AC3E}">
        <p14:creationId xmlns:p14="http://schemas.microsoft.com/office/powerpoint/2010/main" val="3614425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61</a:t>
            </a:fld>
            <a:endParaRPr lang="en-GB" dirty="0"/>
          </a:p>
        </p:txBody>
      </p:sp>
    </p:spTree>
    <p:extLst>
      <p:ext uri="{BB962C8B-B14F-4D97-AF65-F5344CB8AC3E}">
        <p14:creationId xmlns:p14="http://schemas.microsoft.com/office/powerpoint/2010/main" val="41493041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62</a:t>
            </a:fld>
            <a:endParaRPr lang="en-GB" dirty="0"/>
          </a:p>
        </p:txBody>
      </p:sp>
    </p:spTree>
    <p:extLst>
      <p:ext uri="{BB962C8B-B14F-4D97-AF65-F5344CB8AC3E}">
        <p14:creationId xmlns:p14="http://schemas.microsoft.com/office/powerpoint/2010/main" val="18846643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63</a:t>
            </a:fld>
            <a:endParaRPr lang="en-GB" dirty="0"/>
          </a:p>
        </p:txBody>
      </p:sp>
    </p:spTree>
    <p:extLst>
      <p:ext uri="{BB962C8B-B14F-4D97-AF65-F5344CB8AC3E}">
        <p14:creationId xmlns:p14="http://schemas.microsoft.com/office/powerpoint/2010/main" val="3273474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64</a:t>
            </a:fld>
            <a:endParaRPr lang="en-GB" dirty="0"/>
          </a:p>
        </p:txBody>
      </p:sp>
    </p:spTree>
    <p:extLst>
      <p:ext uri="{BB962C8B-B14F-4D97-AF65-F5344CB8AC3E}">
        <p14:creationId xmlns:p14="http://schemas.microsoft.com/office/powerpoint/2010/main" val="721968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65</a:t>
            </a:fld>
            <a:endParaRPr lang="en-GB" dirty="0"/>
          </a:p>
        </p:txBody>
      </p:sp>
    </p:spTree>
    <p:extLst>
      <p:ext uri="{BB962C8B-B14F-4D97-AF65-F5344CB8AC3E}">
        <p14:creationId xmlns:p14="http://schemas.microsoft.com/office/powerpoint/2010/main" val="16326745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66</a:t>
            </a:fld>
            <a:endParaRPr lang="en-GB" dirty="0"/>
          </a:p>
        </p:txBody>
      </p:sp>
    </p:spTree>
    <p:extLst>
      <p:ext uri="{BB962C8B-B14F-4D97-AF65-F5344CB8AC3E}">
        <p14:creationId xmlns:p14="http://schemas.microsoft.com/office/powerpoint/2010/main" val="26170748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67</a:t>
            </a:fld>
            <a:endParaRPr lang="en-GB" dirty="0"/>
          </a:p>
        </p:txBody>
      </p:sp>
    </p:spTree>
    <p:extLst>
      <p:ext uri="{BB962C8B-B14F-4D97-AF65-F5344CB8AC3E}">
        <p14:creationId xmlns:p14="http://schemas.microsoft.com/office/powerpoint/2010/main" val="10645814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68</a:t>
            </a:fld>
            <a:endParaRPr lang="en-GB" dirty="0"/>
          </a:p>
        </p:txBody>
      </p:sp>
    </p:spTree>
    <p:extLst>
      <p:ext uri="{BB962C8B-B14F-4D97-AF65-F5344CB8AC3E}">
        <p14:creationId xmlns:p14="http://schemas.microsoft.com/office/powerpoint/2010/main" val="3050822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E1116-4A9C-49A3-972C-C92A7105399B}" type="slidenum">
              <a:rPr lang="en-GB" smtClean="0"/>
              <a:t>69</a:t>
            </a:fld>
            <a:endParaRPr lang="en-GB" dirty="0"/>
          </a:p>
        </p:txBody>
      </p:sp>
    </p:spTree>
    <p:extLst>
      <p:ext uri="{BB962C8B-B14F-4D97-AF65-F5344CB8AC3E}">
        <p14:creationId xmlns:p14="http://schemas.microsoft.com/office/powerpoint/2010/main" val="372308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7</a:t>
            </a:fld>
            <a:endParaRPr lang="en-GB" dirty="0"/>
          </a:p>
        </p:txBody>
      </p:sp>
    </p:spTree>
    <p:extLst>
      <p:ext uri="{BB962C8B-B14F-4D97-AF65-F5344CB8AC3E}">
        <p14:creationId xmlns:p14="http://schemas.microsoft.com/office/powerpoint/2010/main" val="33807954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70</a:t>
            </a:fld>
            <a:endParaRPr lang="en-GB" dirty="0"/>
          </a:p>
        </p:txBody>
      </p:sp>
    </p:spTree>
    <p:extLst>
      <p:ext uri="{BB962C8B-B14F-4D97-AF65-F5344CB8AC3E}">
        <p14:creationId xmlns:p14="http://schemas.microsoft.com/office/powerpoint/2010/main" val="254480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sz="1300" b="1" dirty="0"/>
          </a:p>
        </p:txBody>
      </p:sp>
      <p:sp>
        <p:nvSpPr>
          <p:cNvPr id="4" name="Plassholder for lysbildenumm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930F59E5-92E1-41C3-A589-B48C6D61A1FA}"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15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3E418-C684-4945-99FD-AD67B519583E}" type="slidenum">
              <a:rPr lang="en-GB" smtClean="0"/>
              <a:t>9</a:t>
            </a:fld>
            <a:endParaRPr lang="en-GB" dirty="0"/>
          </a:p>
        </p:txBody>
      </p:sp>
    </p:spTree>
    <p:extLst>
      <p:ext uri="{BB962C8B-B14F-4D97-AF65-F5344CB8AC3E}">
        <p14:creationId xmlns:p14="http://schemas.microsoft.com/office/powerpoint/2010/main" val="441135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dirty="0"/>
              <a:t>Sett inn </a:t>
            </a:r>
            <a:r>
              <a:rPr lang="en-GB" dirty="0" err="1"/>
              <a:t>bilde</a:t>
            </a:r>
            <a:r>
              <a:rPr lang="en-GB" dirty="0"/>
              <a:t> </a:t>
            </a:r>
            <a:r>
              <a:rPr lang="en-GB" dirty="0" err="1"/>
              <a:t>fra</a:t>
            </a:r>
            <a:r>
              <a:rPr lang="en-GB" dirty="0"/>
              <a:t> </a:t>
            </a:r>
            <a:r>
              <a:rPr lang="en-GB" dirty="0" err="1"/>
              <a:t>menyen</a:t>
            </a:r>
            <a:r>
              <a:rPr lang="en-GB" dirty="0"/>
              <a:t>:</a:t>
            </a:r>
            <a:br>
              <a:rPr lang="en-GB" dirty="0"/>
            </a:br>
            <a:r>
              <a:rPr lang="en-GB" dirty="0"/>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GB" dirty="0"/>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en-GB" dirty="0"/>
              <a:t>Ola Nordmann</a:t>
            </a:r>
          </a:p>
          <a:p>
            <a:pPr lvl="0"/>
            <a:r>
              <a:rPr lang="en-GB" dirty="0"/>
              <a:t>Month 2016</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a:t>Click to 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a:t>Click to 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Plassholder for dato 6"/>
          <p:cNvSpPr>
            <a:spLocks noGrp="1"/>
          </p:cNvSpPr>
          <p:nvPr>
            <p:ph type="dt" sz="half" idx="10"/>
          </p:nvPr>
        </p:nvSpPr>
        <p:spPr/>
        <p:txBody>
          <a:bodyPr/>
          <a:lstStyle/>
          <a:p>
            <a:r>
              <a:rPr lang="en-GB" dirty="0"/>
              <a:t>Month 2016</a:t>
            </a:r>
          </a:p>
        </p:txBody>
      </p:sp>
      <p:sp>
        <p:nvSpPr>
          <p:cNvPr id="8" name="Plassholder for bunntekst 7"/>
          <p:cNvSpPr>
            <a:spLocks noGrp="1"/>
          </p:cNvSpPr>
          <p:nvPr>
            <p:ph type="ftr" sz="quarter" idx="11"/>
          </p:nvPr>
        </p:nvSpPr>
        <p:spPr/>
        <p:txBody>
          <a:bodyPr/>
          <a:lstStyle/>
          <a:p>
            <a:endParaRPr lang="en-GB" dirty="0"/>
          </a:p>
        </p:txBody>
      </p:sp>
      <p:sp>
        <p:nvSpPr>
          <p:cNvPr id="9" name="Plassholder for lysbildenummer 8"/>
          <p:cNvSpPr>
            <a:spLocks noGrp="1"/>
          </p:cNvSpPr>
          <p:nvPr>
            <p:ph type="sldNum" sz="quarter" idx="12"/>
          </p:nvPr>
        </p:nvSpPr>
        <p:spPr/>
        <p:txBody>
          <a:bodyPr/>
          <a:lstStyle/>
          <a:p>
            <a:fld id="{5751DFAA-887F-4071-8EAD-E8CA316FCF06}" type="slidenum">
              <a:rPr lang="en-GB" smtClean="0"/>
              <a:t>‹#›</a:t>
            </a:fld>
            <a:endParaRPr lang="en-GB" dirty="0"/>
          </a:p>
        </p:txBody>
      </p:sp>
      <p:sp>
        <p:nvSpPr>
          <p:cNvPr id="10" name="Tittel 9"/>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Click to edit Master title style</a:t>
            </a:r>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309804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en-GB" dirty="0"/>
              <a:t>Month 2016</a:t>
            </a:r>
          </a:p>
        </p:txBody>
      </p:sp>
      <p:sp>
        <p:nvSpPr>
          <p:cNvPr id="3" name="Plassholder for bunntekst 2"/>
          <p:cNvSpPr>
            <a:spLocks noGrp="1"/>
          </p:cNvSpPr>
          <p:nvPr>
            <p:ph type="ftr" sz="quarter" idx="11"/>
          </p:nvPr>
        </p:nvSpPr>
        <p:spPr/>
        <p:txBody>
          <a:bodyPr/>
          <a:lstStyle/>
          <a:p>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194384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Tittel 1"/>
          <p:cNvSpPr>
            <a:spLocks noGrp="1"/>
          </p:cNvSpPr>
          <p:nvPr>
            <p:ph type="title" hasCustomPrompt="1"/>
          </p:nvPr>
        </p:nvSpPr>
        <p:spPr>
          <a:xfrm>
            <a:off x="954182" y="1883324"/>
            <a:ext cx="9001711" cy="3049624"/>
          </a:xfrm>
          <a:noFill/>
        </p:spPr>
        <p:txBody>
          <a:bodyPr tIns="360072" bIns="0" anchor="t">
            <a:normAutofit/>
          </a:bodyPr>
          <a:lstStyle>
            <a:lvl1pPr>
              <a:lnSpc>
                <a:spcPct val="70000"/>
              </a:lnSpc>
              <a:defRPr sz="8100" cap="all" baseline="0"/>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11" name="Plassholder for tekst 2"/>
          <p:cNvSpPr>
            <a:spLocks noGrp="1"/>
          </p:cNvSpPr>
          <p:nvPr>
            <p:ph type="body" idx="1" hasCustomPrompt="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Tree>
    <p:extLst>
      <p:ext uri="{BB962C8B-B14F-4D97-AF65-F5344CB8AC3E}">
        <p14:creationId xmlns:p14="http://schemas.microsoft.com/office/powerpoint/2010/main" val="329500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innhold 2"/>
          <p:cNvSpPr>
            <a:spLocks noGrp="1"/>
          </p:cNvSpPr>
          <p:nvPr>
            <p:ph idx="1" hasCustomPrompt="1"/>
          </p:nvPr>
        </p:nvSpPr>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dato 3"/>
          <p:cNvSpPr>
            <a:spLocks noGrp="1"/>
          </p:cNvSpPr>
          <p:nvPr>
            <p:ph type="dt" sz="half" idx="10"/>
          </p:nvPr>
        </p:nvSpPr>
        <p:spPr/>
        <p:txBody>
          <a:bodyPr/>
          <a:lstStyle/>
          <a:p>
            <a:r>
              <a:rPr lang="en-GB" dirty="0"/>
              <a:t>Month 2016</a:t>
            </a:r>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86975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8" name="Tittel 7"/>
          <p:cNvSpPr>
            <a:spLocks noGrp="1"/>
          </p:cNvSpPr>
          <p:nvPr>
            <p:ph type="title" hasCustomPrompt="1"/>
          </p:nvPr>
        </p:nvSpPr>
        <p:spPr>
          <a:xfrm>
            <a:off x="6715276" y="907674"/>
            <a:ext cx="4986948" cy="1344716"/>
          </a:xfrm>
        </p:spPr>
        <p:txBody>
          <a:bodyPr/>
          <a:lstStyle>
            <a:lvl1pPr>
              <a:lnSpc>
                <a:spcPct val="80000"/>
              </a:lnSpc>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3" name="Plassholder for dato 2"/>
          <p:cNvSpPr>
            <a:spLocks noGrp="1"/>
          </p:cNvSpPr>
          <p:nvPr>
            <p:ph type="dt" sz="half" idx="16"/>
          </p:nvPr>
        </p:nvSpPr>
        <p:spPr/>
        <p:txBody>
          <a:bodyPr/>
          <a:lstStyle/>
          <a:p>
            <a:r>
              <a:rPr lang="en-GB" dirty="0"/>
              <a:t>Month 2016</a:t>
            </a:r>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Tree>
    <p:extLst>
      <p:ext uri="{BB962C8B-B14F-4D97-AF65-F5344CB8AC3E}">
        <p14:creationId xmlns:p14="http://schemas.microsoft.com/office/powerpoint/2010/main" val="345404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965263" y="2700338"/>
            <a:ext cx="4654854" cy="3420428"/>
          </a:xfrm>
        </p:spPr>
        <p:txBody>
          <a:bodyPr>
            <a:noAutofit/>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8" name="Tittel 7"/>
          <p:cNvSpPr>
            <a:spLocks noGrp="1"/>
          </p:cNvSpPr>
          <p:nvPr>
            <p:ph type="title" hasCustomPrompt="1"/>
          </p:nvPr>
        </p:nvSpPr>
        <p:spPr>
          <a:xfrm>
            <a:off x="965264" y="907674"/>
            <a:ext cx="4654853" cy="1344716"/>
          </a:xfrm>
        </p:spPr>
        <p:txBody>
          <a:bodyPr/>
          <a:lstStyle>
            <a:lvl1pPr>
              <a:lnSpc>
                <a:spcPct val="80000"/>
              </a:lnSpc>
              <a:defRPr/>
            </a:lvl1p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6"/>
          </p:nvPr>
        </p:nvSpPr>
        <p:spPr/>
        <p:txBody>
          <a:bodyPr/>
          <a:lstStyle/>
          <a:p>
            <a:r>
              <a:rPr lang="en-GB" dirty="0"/>
              <a:t>Month 2016</a:t>
            </a:r>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
        <p:nvSpPr>
          <p:cNvPr id="9" name="Plassholder for bilde 1"/>
          <p:cNvSpPr>
            <a:spLocks noGrp="1"/>
          </p:cNvSpPr>
          <p:nvPr>
            <p:ph type="pic" sz="quarter" idx="13"/>
          </p:nvPr>
        </p:nvSpPr>
        <p:spPr>
          <a:xfrm>
            <a:off x="6092440" y="-858"/>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10"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933194907"/>
      </p:ext>
    </p:extLst>
  </p:cSld>
  <p:clrMapOvr>
    <a:masterClrMapping/>
  </p:clrMapOvr>
  <p:extLst>
    <p:ext uri="{DCECCB84-F9BA-43D5-87BE-67443E8EF086}">
      <p15:sldGuideLst xmlns:p15="http://schemas.microsoft.com/office/powerpoint/2012/main">
        <p15:guide id="1" pos="121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tx2">
              <a:lumMod val="50000"/>
            </a:schemeClr>
          </a:solidFill>
        </p:spPr>
        <p:txBody>
          <a:bodyPr tIns="2880576" anchor="t" anchorCtr="1">
            <a:normAutofit/>
          </a:bodyPr>
          <a:lstStyle>
            <a:lvl1pPr marL="0" indent="0">
              <a:buNone/>
              <a:defRPr sz="1500"/>
            </a:lvl1pPr>
          </a:lstStyle>
          <a:p>
            <a:endParaRPr lang="en-GB"/>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5"/>
          </p:nvPr>
        </p:nvSpPr>
        <p:spPr/>
        <p:txBody>
          <a:bodyPr/>
          <a:lstStyle/>
          <a:p>
            <a:r>
              <a:rPr lang="en-GB" dirty="0"/>
              <a:t>Month 2016</a:t>
            </a:r>
          </a:p>
        </p:txBody>
      </p:sp>
      <p:sp>
        <p:nvSpPr>
          <p:cNvPr id="4" name="Plassholder for bunntekst 3"/>
          <p:cNvSpPr>
            <a:spLocks noGrp="1"/>
          </p:cNvSpPr>
          <p:nvPr>
            <p:ph type="ftr" sz="quarter" idx="16"/>
          </p:nvPr>
        </p:nvSpPr>
        <p:spPr/>
        <p:txBody>
          <a:bodyPr/>
          <a:lstStyle/>
          <a:p>
            <a:endParaRPr lang="en-GB" dirty="0"/>
          </a:p>
        </p:txBody>
      </p:sp>
      <p:sp>
        <p:nvSpPr>
          <p:cNvPr id="5" name="Plassholder for lysbildenummer 4"/>
          <p:cNvSpPr>
            <a:spLocks noGrp="1"/>
          </p:cNvSpPr>
          <p:nvPr>
            <p:ph type="sldNum" sz="quarter" idx="17"/>
          </p:nvPr>
        </p:nvSpPr>
        <p:spPr/>
        <p:txBody>
          <a:bodyPr/>
          <a:lstStyle/>
          <a:p>
            <a:fld id="{5751DFAA-887F-4071-8EAD-E8CA316FCF06}" type="slidenum">
              <a:rPr lang="en-GB" smtClean="0"/>
              <a:pPr/>
              <a:t>‹#›</a:t>
            </a:fld>
            <a:endParaRPr lang="en-GB" dirty="0"/>
          </a:p>
        </p:txBody>
      </p:sp>
      <p:sp>
        <p:nvSpPr>
          <p:cNvPr id="12"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3"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4"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58598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innhold 3"/>
          <p:cNvSpPr>
            <a:spLocks noGrp="1"/>
          </p:cNvSpPr>
          <p:nvPr>
            <p:ph sz="half" idx="2" hasCustomPrompt="1"/>
          </p:nvPr>
        </p:nvSpPr>
        <p:spPr>
          <a:xfrm>
            <a:off x="5635070" y="2700338"/>
            <a:ext cx="4320821"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120324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blå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0" y="2700338"/>
            <a:ext cx="5980773"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4" name="Plassholder for innhold 3"/>
          <p:cNvSpPr>
            <a:spLocks noGrp="1"/>
          </p:cNvSpPr>
          <p:nvPr>
            <p:ph sz="half" idx="2" hasCustomPrompt="1"/>
          </p:nvPr>
        </p:nvSpPr>
        <p:spPr>
          <a:xfrm>
            <a:off x="7075892" y="2700338"/>
            <a:ext cx="2880000" cy="3420428"/>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285902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Click to edit Master title style</a:t>
            </a:r>
          </a:p>
        </p:txBody>
      </p:sp>
      <p:sp>
        <p:nvSpPr>
          <p:cNvPr id="3" name="Plassholder for innhold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dato 3"/>
          <p:cNvSpPr>
            <a:spLocks noGrp="1"/>
          </p:cNvSpPr>
          <p:nvPr>
            <p:ph type="dt" sz="half" idx="10"/>
          </p:nvPr>
        </p:nvSpPr>
        <p:spPr/>
        <p:txBody>
          <a:bodyPr/>
          <a:lstStyle/>
          <a:p>
            <a:r>
              <a:rPr lang="en-GB" dirty="0"/>
              <a:t>Month 2016</a:t>
            </a:r>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2212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
        <p:nvSpPr>
          <p:cNvPr id="4" name="Plassholder for innhold 3"/>
          <p:cNvSpPr>
            <a:spLocks noGrp="1"/>
          </p:cNvSpPr>
          <p:nvPr>
            <p:ph sz="half" idx="2" hasCustomPrompt="1"/>
          </p:nvPr>
        </p:nvSpPr>
        <p:spPr>
          <a:xfrm>
            <a:off x="954181" y="3285410"/>
            <a:ext cx="4320821" cy="283535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5" name="Plassholder for tekst 4"/>
          <p:cNvSpPr>
            <a:spLocks noGrp="1"/>
          </p:cNvSpPr>
          <p:nvPr>
            <p:ph type="body" sz="quarter" idx="3" hasCustomPrompt="1"/>
          </p:nvPr>
        </p:nvSpPr>
        <p:spPr>
          <a:xfrm>
            <a:off x="5635070"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p:txBody>
      </p:sp>
      <p:sp>
        <p:nvSpPr>
          <p:cNvPr id="6" name="Plassholder for innhold 5"/>
          <p:cNvSpPr>
            <a:spLocks noGrp="1"/>
          </p:cNvSpPr>
          <p:nvPr>
            <p:ph sz="quarter" idx="4" hasCustomPrompt="1"/>
          </p:nvPr>
        </p:nvSpPr>
        <p:spPr>
          <a:xfrm>
            <a:off x="5635070" y="3285410"/>
            <a:ext cx="4320821" cy="2835355"/>
          </a:xfrm>
        </p:spPr>
        <p:txBody>
          <a:bodyPr/>
          <a:lstStyle/>
          <a:p>
            <a:pPr lvl="0"/>
            <a:r>
              <a:rPr lang="en-GB" dirty="0" err="1"/>
              <a:t>Klikk</a:t>
            </a:r>
            <a:r>
              <a:rPr lang="en-GB" dirty="0"/>
              <a:t> for å </a:t>
            </a:r>
            <a:r>
              <a:rPr lang="en-GB" dirty="0" err="1"/>
              <a:t>redigere</a:t>
            </a:r>
            <a:r>
              <a:rPr lang="en-GB" dirty="0"/>
              <a:t> </a:t>
            </a:r>
            <a:r>
              <a:rPr lang="en-GB" dirty="0" err="1"/>
              <a:t>tekststiler</a:t>
            </a:r>
            <a:r>
              <a:rPr lang="en-GB" dirty="0"/>
              <a:t> i </a:t>
            </a:r>
            <a:r>
              <a:rPr lang="en-GB" dirty="0" err="1"/>
              <a:t>malen</a:t>
            </a:r>
            <a:endParaRPr lang="en-GB" dirty="0"/>
          </a:p>
          <a:p>
            <a:pPr lvl="1"/>
            <a:r>
              <a:rPr lang="en-GB" dirty="0"/>
              <a:t>Andre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Fjerde</a:t>
            </a:r>
            <a:r>
              <a:rPr lang="en-GB" dirty="0"/>
              <a:t> </a:t>
            </a:r>
            <a:r>
              <a:rPr lang="en-GB" dirty="0" err="1"/>
              <a:t>nivå</a:t>
            </a:r>
            <a:endParaRPr lang="en-GB" dirty="0"/>
          </a:p>
          <a:p>
            <a:pPr lvl="4"/>
            <a:r>
              <a:rPr lang="en-GB" dirty="0" err="1"/>
              <a:t>Femte</a:t>
            </a:r>
            <a:r>
              <a:rPr lang="en-GB" dirty="0"/>
              <a:t> </a:t>
            </a:r>
            <a:r>
              <a:rPr lang="en-GB" dirty="0" err="1"/>
              <a:t>nivå</a:t>
            </a:r>
            <a:endParaRPr lang="en-GB" dirty="0"/>
          </a:p>
        </p:txBody>
      </p:sp>
      <p:sp>
        <p:nvSpPr>
          <p:cNvPr id="7" name="Plassholder for dato 6"/>
          <p:cNvSpPr>
            <a:spLocks noGrp="1"/>
          </p:cNvSpPr>
          <p:nvPr>
            <p:ph type="dt" sz="half" idx="10"/>
          </p:nvPr>
        </p:nvSpPr>
        <p:spPr/>
        <p:txBody>
          <a:bodyPr/>
          <a:lstStyle/>
          <a:p>
            <a:r>
              <a:rPr lang="en-GB" dirty="0"/>
              <a:t>Month 2016</a:t>
            </a:r>
          </a:p>
        </p:txBody>
      </p:sp>
      <p:sp>
        <p:nvSpPr>
          <p:cNvPr id="8" name="Plassholder for bunntekst 7"/>
          <p:cNvSpPr>
            <a:spLocks noGrp="1"/>
          </p:cNvSpPr>
          <p:nvPr>
            <p:ph type="ftr" sz="quarter" idx="11"/>
          </p:nvPr>
        </p:nvSpPr>
        <p:spPr/>
        <p:txBody>
          <a:bodyPr/>
          <a:lstStyle/>
          <a:p>
            <a:endParaRPr lang="en-GB" dirty="0"/>
          </a:p>
        </p:txBody>
      </p:sp>
      <p:sp>
        <p:nvSpPr>
          <p:cNvPr id="9" name="Plassholder for lysbildenummer 8"/>
          <p:cNvSpPr>
            <a:spLocks noGrp="1"/>
          </p:cNvSpPr>
          <p:nvPr>
            <p:ph type="sldNum" sz="quarter" idx="12"/>
          </p:nvPr>
        </p:nvSpPr>
        <p:spPr/>
        <p:txBody>
          <a:bodyPr/>
          <a:lstStyle/>
          <a:p>
            <a:fld id="{5751DFAA-887F-4071-8EAD-E8CA316FCF06}" type="slidenum">
              <a:rPr lang="en-GB" smtClean="0"/>
              <a:t>‹#›</a:t>
            </a:fld>
            <a:endParaRPr lang="en-GB" dirty="0"/>
          </a:p>
        </p:txBody>
      </p:sp>
      <p:sp>
        <p:nvSpPr>
          <p:cNvPr id="10" name="Tittel 9"/>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Tree>
    <p:extLst>
      <p:ext uri="{BB962C8B-B14F-4D97-AF65-F5344CB8AC3E}">
        <p14:creationId xmlns:p14="http://schemas.microsoft.com/office/powerpoint/2010/main" val="2714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l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4" name="TekstSylinder 3"/>
          <p:cNvSpPr txBox="1"/>
          <p:nvPr userDrawn="1"/>
        </p:nvSpPr>
        <p:spPr>
          <a:xfrm>
            <a:off x="1274052" y="3605753"/>
            <a:ext cx="9510538" cy="432116"/>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endParaRPr lang="en-GB" sz="1799" dirty="0"/>
          </a:p>
        </p:txBody>
      </p:sp>
    </p:spTree>
    <p:extLst>
      <p:ext uri="{BB962C8B-B14F-4D97-AF65-F5344CB8AC3E}">
        <p14:creationId xmlns:p14="http://schemas.microsoft.com/office/powerpoint/2010/main" val="130002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slide engels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10" name="TekstSylinder 9"/>
          <p:cNvSpPr txBox="1"/>
          <p:nvPr userDrawn="1"/>
        </p:nvSpPr>
        <p:spPr>
          <a:xfrm>
            <a:off x="1274052" y="3605754"/>
            <a:ext cx="9510538" cy="729430"/>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p>
          <a:p>
            <a:endParaRPr lang="en-GB" sz="1799" dirty="0"/>
          </a:p>
        </p:txBody>
      </p:sp>
    </p:spTree>
    <p:extLst>
      <p:ext uri="{BB962C8B-B14F-4D97-AF65-F5344CB8AC3E}">
        <p14:creationId xmlns:p14="http://schemas.microsoft.com/office/powerpoint/2010/main" val="389177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grpSp>
        <p:nvGrpSpPr>
          <p:cNvPr id="6" name="AGENDA" hidden="1"/>
          <p:cNvGrpSpPr/>
          <p:nvPr userDrawn="1"/>
        </p:nvGrpSpPr>
        <p:grpSpPr>
          <a:xfrm>
            <a:off x="3160200" y="1"/>
            <a:ext cx="5871600" cy="647304"/>
            <a:chOff x="3160200" y="1"/>
            <a:chExt cx="5871600" cy="647304"/>
          </a:xfrm>
        </p:grpSpPr>
        <p:sp>
          <p:nvSpPr>
            <p:cNvPr id="7" name="TXTBOKS"/>
            <p:cNvSpPr/>
            <p:nvPr userDrawn="1"/>
          </p:nvSpPr>
          <p:spPr>
            <a:xfrm>
              <a:off x="3160200" y="1"/>
              <a:ext cx="5871600" cy="622878"/>
            </a:xfrm>
            <a:prstGeom prst="rect">
              <a:avLst/>
            </a:prstGeom>
            <a:solidFill>
              <a:srgbClr val="1A466E"/>
            </a:solidFill>
            <a:ln w="72000">
              <a:noFill/>
            </a:ln>
          </p:spPr>
          <p:style>
            <a:lnRef idx="2">
              <a:schemeClr val="accent1">
                <a:shade val="50000"/>
              </a:schemeClr>
            </a:lnRef>
            <a:fillRef idx="1">
              <a:schemeClr val="accent1"/>
            </a:fillRef>
            <a:effectRef idx="0">
              <a:schemeClr val="accent1"/>
            </a:effectRef>
            <a:fontRef idx="minor">
              <a:schemeClr val="lt1"/>
            </a:fontRef>
          </p:style>
          <p:txBody>
            <a:bodyPr lIns="864000" tIns="0" bIns="0" rtlCol="0" anchor="ctr"/>
            <a:lstStyle/>
            <a:p>
              <a:pPr algn="l"/>
              <a:r>
                <a:rPr lang="nb-NO" sz="2400" err="1">
                  <a:solidFill>
                    <a:srgbClr val="99B0C1"/>
                  </a:solidFill>
                </a:rPr>
                <a:t>Text</a:t>
              </a:r>
              <a:endParaRPr lang="nb-NO" sz="2400">
                <a:solidFill>
                  <a:srgbClr val="99B0C1"/>
                </a:solidFill>
              </a:endParaRPr>
            </a:p>
          </p:txBody>
        </p:sp>
        <p:sp>
          <p:nvSpPr>
            <p:cNvPr id="8" name="NRBOKS"/>
            <p:cNvSpPr/>
            <p:nvPr userDrawn="1"/>
          </p:nvSpPr>
          <p:spPr>
            <a:xfrm>
              <a:off x="3240590" y="44644"/>
              <a:ext cx="522000" cy="522000"/>
            </a:xfrm>
            <a:prstGeom prst="roundRect">
              <a:avLst/>
            </a:prstGeom>
            <a:solidFill>
              <a:srgbClr val="003C65"/>
            </a:solidFill>
            <a:ln w="72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0" b="1">
                  <a:solidFill>
                    <a:srgbClr val="99B0C1"/>
                  </a:solidFill>
                </a:rPr>
                <a:t>1</a:t>
              </a:r>
            </a:p>
          </p:txBody>
        </p:sp>
        <p:sp>
          <p:nvSpPr>
            <p:cNvPr id="9" name="LINJE"/>
            <p:cNvSpPr/>
            <p:nvPr userDrawn="1"/>
          </p:nvSpPr>
          <p:spPr>
            <a:xfrm>
              <a:off x="3160200" y="622105"/>
              <a:ext cx="5871600" cy="25200"/>
            </a:xfrm>
            <a:prstGeom prst="rect">
              <a:avLst/>
            </a:prstGeom>
            <a:solidFill>
              <a:srgbClr val="3B6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3429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dirty="0" err="1"/>
              <a:t>Klikk</a:t>
            </a:r>
            <a:r>
              <a:rPr lang="en-GB" dirty="0"/>
              <a:t> for å </a:t>
            </a:r>
            <a:r>
              <a:rPr lang="en-GB" dirty="0" err="1"/>
              <a:t>redigere</a:t>
            </a:r>
            <a:r>
              <a:rPr lang="en-GB" dirty="0"/>
              <a:t> </a:t>
            </a:r>
            <a:r>
              <a:rPr lang="en-GB" dirty="0" err="1"/>
              <a:t>tittelstil</a:t>
            </a:r>
            <a:endParaRPr lang="en-GB" dirty="0"/>
          </a:p>
        </p:txBody>
      </p:sp>
      <p:sp>
        <p:nvSpPr>
          <p:cNvPr id="3" name="Plassholder for dato 2"/>
          <p:cNvSpPr>
            <a:spLocks noGrp="1"/>
          </p:cNvSpPr>
          <p:nvPr>
            <p:ph type="dt" sz="half" idx="10"/>
          </p:nvPr>
        </p:nvSpPr>
        <p:spPr/>
        <p:txBody>
          <a:bodyPr/>
          <a:lstStyle/>
          <a:p>
            <a:r>
              <a:rPr lang="en-GB" dirty="0"/>
              <a:t>Month 2016</a:t>
            </a:r>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76583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en-GB" dirty="0"/>
              <a:t>Month 2016</a:t>
            </a:r>
          </a:p>
        </p:txBody>
      </p:sp>
      <p:sp>
        <p:nvSpPr>
          <p:cNvPr id="3" name="Plassholder for bunntekst 2"/>
          <p:cNvSpPr>
            <a:spLocks noGrp="1"/>
          </p:cNvSpPr>
          <p:nvPr>
            <p:ph type="ftr" sz="quarter" idx="11"/>
          </p:nvPr>
        </p:nvSpPr>
        <p:spPr/>
        <p:txBody>
          <a:bodyPr/>
          <a:lstStyle/>
          <a:p>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11187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GB" dirty="0"/>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en-GB" dirty="0"/>
              <a:t>Ola Nordmann</a:t>
            </a:r>
          </a:p>
          <a:p>
            <a:pPr lvl="0"/>
            <a:r>
              <a:rPr lang="en-GB" dirty="0"/>
              <a:t>Month 2016</a:t>
            </a:r>
          </a:p>
        </p:txBody>
      </p:sp>
      <p:sp>
        <p:nvSpPr>
          <p:cNvPr id="7" name="Plassholder for lysbildenummer 5">
            <a:extLst>
              <a:ext uri="{FF2B5EF4-FFF2-40B4-BE49-F238E27FC236}">
                <a16:creationId xmlns:a16="http://schemas.microsoft.com/office/drawing/2014/main" id="{9F7937A5-2188-4847-86BC-7A1FCF381A39}"/>
              </a:ext>
            </a:extLst>
          </p:cNvPr>
          <p:cNvSpPr>
            <a:spLocks noGrp="1"/>
          </p:cNvSpPr>
          <p:nvPr>
            <p:ph type="sldNum" sz="quarter" idx="13"/>
          </p:nvPr>
        </p:nvSpPr>
        <p:spPr>
          <a:xfrm>
            <a:off x="459087" y="6514982"/>
            <a:ext cx="308812" cy="184666"/>
          </a:xfrm>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26313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3" y="1883324"/>
            <a:ext cx="8042532" cy="3049624"/>
          </a:xfrm>
          <a:noFill/>
        </p:spPr>
        <p:txBody>
          <a:bodyPr tIns="360072" bIns="0" anchor="t">
            <a:normAutofit/>
          </a:bodyPr>
          <a:lstStyle>
            <a:lvl1pPr>
              <a:lnSpc>
                <a:spcPct val="70000"/>
              </a:lnSpc>
              <a:defRPr sz="6000" cap="small" baseline="0"/>
            </a:lvl1pPr>
          </a:lstStyle>
          <a:p>
            <a:r>
              <a:rPr lang="en-GB" dirty="0"/>
              <a:t>Click to edit Master title style</a:t>
            </a:r>
          </a:p>
        </p:txBody>
      </p:sp>
      <p:sp>
        <p:nvSpPr>
          <p:cNvPr id="3" name="Plassholder for tekst 2"/>
          <p:cNvSpPr>
            <a:spLocks noGrp="1"/>
          </p:cNvSpPr>
          <p:nvPr>
            <p:ph type="body" idx="1"/>
          </p:nvPr>
        </p:nvSpPr>
        <p:spPr>
          <a:xfrm>
            <a:off x="954183" y="3960000"/>
            <a:ext cx="8042532" cy="1064433"/>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dirty="0"/>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en-GB" dirty="0"/>
              <a:t>Click to edit Master title style</a:t>
            </a:r>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dirty="0"/>
              <a:t>Click icon to add picture</a:t>
            </a:r>
          </a:p>
        </p:txBody>
      </p:sp>
      <p:sp>
        <p:nvSpPr>
          <p:cNvPr id="3" name="Plassholder for dato 2"/>
          <p:cNvSpPr>
            <a:spLocks noGrp="1"/>
          </p:cNvSpPr>
          <p:nvPr>
            <p:ph type="dt" sz="half" idx="15"/>
          </p:nvPr>
        </p:nvSpPr>
        <p:spPr/>
        <p:txBody>
          <a:bodyPr/>
          <a:lstStyle/>
          <a:p>
            <a:r>
              <a:rPr lang="en-GB" dirty="0"/>
              <a:t>Month 2016</a:t>
            </a:r>
          </a:p>
        </p:txBody>
      </p:sp>
      <p:sp>
        <p:nvSpPr>
          <p:cNvPr id="5" name="Plassholder for bunntekst 4"/>
          <p:cNvSpPr>
            <a:spLocks noGrp="1"/>
          </p:cNvSpPr>
          <p:nvPr>
            <p:ph type="ftr" sz="quarter" idx="16"/>
          </p:nvPr>
        </p:nvSpPr>
        <p:spPr/>
        <p:txBody>
          <a:bodyPr/>
          <a:lstStyle/>
          <a:p>
            <a:endParaRPr lang="en-GB" dirty="0"/>
          </a:p>
        </p:txBody>
      </p:sp>
      <p:sp>
        <p:nvSpPr>
          <p:cNvPr id="6" name="Plassholder for lysbildenummer 5"/>
          <p:cNvSpPr>
            <a:spLocks noGrp="1"/>
          </p:cNvSpPr>
          <p:nvPr>
            <p:ph type="sldNum" sz="quarter" idx="17"/>
          </p:nvPr>
        </p:nvSpPr>
        <p:spPr/>
        <p:txBody>
          <a:bodyPr/>
          <a:lstStyle/>
          <a:p>
            <a:fld id="{5751DFAA-887F-4071-8EAD-E8CA316FCF06}" type="slidenum">
              <a:rPr lang="en-GB" smtClean="0"/>
              <a:pPr/>
              <a:t>‹#›</a:t>
            </a:fld>
            <a:endParaRPr lang="en-GB" dirty="0"/>
          </a:p>
        </p:txBody>
      </p:sp>
    </p:spTree>
    <p:extLst>
      <p:ext uri="{BB962C8B-B14F-4D97-AF65-F5344CB8AC3E}">
        <p14:creationId xmlns:p14="http://schemas.microsoft.com/office/powerpoint/2010/main" val="214295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dirty="0"/>
              <a:t>Click icon to add picture</a:t>
            </a:r>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tel 7"/>
          <p:cNvSpPr>
            <a:spLocks noGrp="1"/>
          </p:cNvSpPr>
          <p:nvPr>
            <p:ph type="title"/>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en-GB" dirty="0"/>
              <a:t>Click to edit Master title style</a:t>
            </a:r>
          </a:p>
        </p:txBody>
      </p:sp>
      <p:sp>
        <p:nvSpPr>
          <p:cNvPr id="3" name="Plassholder for dato 2"/>
          <p:cNvSpPr>
            <a:spLocks noGrp="1"/>
          </p:cNvSpPr>
          <p:nvPr>
            <p:ph type="dt" sz="half" idx="15"/>
          </p:nvPr>
        </p:nvSpPr>
        <p:spPr/>
        <p:txBody>
          <a:bodyPr/>
          <a:lstStyle/>
          <a:p>
            <a:r>
              <a:rPr lang="en-GB" dirty="0"/>
              <a:t>Month 2016</a:t>
            </a:r>
          </a:p>
        </p:txBody>
      </p:sp>
      <p:sp>
        <p:nvSpPr>
          <p:cNvPr id="5" name="Plassholder for bunntekst 4"/>
          <p:cNvSpPr>
            <a:spLocks noGrp="1"/>
          </p:cNvSpPr>
          <p:nvPr>
            <p:ph type="ftr" sz="quarter" idx="16"/>
          </p:nvPr>
        </p:nvSpPr>
        <p:spPr/>
        <p:txBody>
          <a:bodyPr/>
          <a:lstStyle/>
          <a:p>
            <a:endParaRPr lang="en-GB" dirty="0"/>
          </a:p>
        </p:txBody>
      </p:sp>
      <p:sp>
        <p:nvSpPr>
          <p:cNvPr id="6" name="Plassholder for lysbildenummer 5"/>
          <p:cNvSpPr>
            <a:spLocks noGrp="1"/>
          </p:cNvSpPr>
          <p:nvPr>
            <p:ph type="sldNum" sz="quarter" idx="17"/>
          </p:nvPr>
        </p:nvSpPr>
        <p:spPr/>
        <p:txBody>
          <a:bodyPr/>
          <a:lstStyle/>
          <a:p>
            <a:fld id="{5751DFAA-887F-4071-8EAD-E8CA316FCF06}" type="slidenum">
              <a:rPr lang="en-GB" smtClean="0"/>
              <a:pPr/>
              <a:t>‹#›</a:t>
            </a:fld>
            <a:endParaRPr lang="en-GB" dirty="0"/>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2334733"/>
      </p:ext>
    </p:extLst>
  </p:cSld>
  <p:clrMapOvr>
    <a:masterClrMapping/>
  </p:clrMapOvr>
  <p:extLst>
    <p:ext uri="{DCECCB84-F9BA-43D5-87BE-67443E8EF086}">
      <p15:sldGuideLst xmlns:p15="http://schemas.microsoft.com/office/powerpoint/2012/main">
        <p15:guide id="1" pos="1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GB" dirty="0"/>
              <a:t>Click icon to add picture</a:t>
            </a:r>
          </a:p>
        </p:txBody>
      </p:sp>
      <p:sp>
        <p:nvSpPr>
          <p:cNvPr id="2" name="Tittel 1"/>
          <p:cNvSpPr>
            <a:spLocks noGrp="1"/>
          </p:cNvSpPr>
          <p:nvPr>
            <p:ph type="title"/>
          </p:nvPr>
        </p:nvSpPr>
        <p:spPr/>
        <p:txBody>
          <a:bodyPr/>
          <a:lstStyle/>
          <a:p>
            <a:r>
              <a:rPr lang="en-GB" dirty="0"/>
              <a:t>Click to edit Master title style</a:t>
            </a:r>
          </a:p>
        </p:txBody>
      </p:sp>
      <p:sp>
        <p:nvSpPr>
          <p:cNvPr id="3" name="Plassholder for dato 2"/>
          <p:cNvSpPr>
            <a:spLocks noGrp="1"/>
          </p:cNvSpPr>
          <p:nvPr>
            <p:ph type="dt" sz="half" idx="15"/>
          </p:nvPr>
        </p:nvSpPr>
        <p:spPr/>
        <p:txBody>
          <a:bodyPr/>
          <a:lstStyle/>
          <a:p>
            <a:r>
              <a:rPr lang="en-GB" dirty="0"/>
              <a:t>Month 2016</a:t>
            </a:r>
          </a:p>
        </p:txBody>
      </p:sp>
      <p:sp>
        <p:nvSpPr>
          <p:cNvPr id="4" name="Plassholder for bunntekst 3"/>
          <p:cNvSpPr>
            <a:spLocks noGrp="1"/>
          </p:cNvSpPr>
          <p:nvPr>
            <p:ph type="ftr" sz="quarter" idx="16"/>
          </p:nvPr>
        </p:nvSpPr>
        <p:spPr/>
        <p:txBody>
          <a:bodyPr/>
          <a:lstStyle/>
          <a:p>
            <a:endParaRPr lang="en-GB" dirty="0"/>
          </a:p>
        </p:txBody>
      </p:sp>
      <p:sp>
        <p:nvSpPr>
          <p:cNvPr id="5" name="Plassholder for lysbildenummer 4"/>
          <p:cNvSpPr>
            <a:spLocks noGrp="1"/>
          </p:cNvSpPr>
          <p:nvPr>
            <p:ph type="sldNum" sz="quarter" idx="17"/>
          </p:nvPr>
        </p:nvSpPr>
        <p:spPr/>
        <p:txBody>
          <a:bodyPr/>
          <a:lstStyle/>
          <a:p>
            <a:fld id="{5751DFAA-887F-4071-8EAD-E8CA316FCF06}" type="slidenum">
              <a:rPr lang="en-GB" smtClean="0"/>
              <a:pPr/>
              <a:t>‹#›</a:t>
            </a:fld>
            <a:endParaRPr lang="en-GB" dirty="0"/>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62783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innhold 3"/>
          <p:cNvSpPr>
            <a:spLocks noGrp="1"/>
          </p:cNvSpPr>
          <p:nvPr>
            <p:ph sz="half" idx="2"/>
          </p:nvPr>
        </p:nvSpPr>
        <p:spPr>
          <a:xfrm>
            <a:off x="5635071" y="2700338"/>
            <a:ext cx="4320821"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8" name="Tittel 7"/>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5980773"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lassholder for innhold 3"/>
          <p:cNvSpPr>
            <a:spLocks noGrp="1"/>
          </p:cNvSpPr>
          <p:nvPr>
            <p:ph sz="half" idx="2"/>
          </p:nvPr>
        </p:nvSpPr>
        <p:spPr>
          <a:xfrm>
            <a:off x="7075893" y="2700338"/>
            <a:ext cx="2880000" cy="342042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Plassholder for dato 4"/>
          <p:cNvSpPr>
            <a:spLocks noGrp="1"/>
          </p:cNvSpPr>
          <p:nvPr>
            <p:ph type="dt" sz="half" idx="10"/>
          </p:nvPr>
        </p:nvSpPr>
        <p:spPr/>
        <p:txBody>
          <a:bodyPr/>
          <a:lstStyle/>
          <a:p>
            <a:r>
              <a:rPr lang="en-GB" dirty="0"/>
              <a:t>Month 2016</a:t>
            </a:r>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8" name="Tittel 7"/>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221520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emf"/><Relationship Id="rId2" Type="http://schemas.openxmlformats.org/officeDocument/2006/relationships/slideLayout" Target="../slideLayouts/slideLayout14.xml"/><Relationship Id="rId16" Type="http://schemas.openxmlformats.org/officeDocument/2006/relationships/image" Target="../media/image2.emf"/><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19" Type="http://schemas.openxmlformats.org/officeDocument/2006/relationships/image" Target="../media/image5.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dirty="0"/>
              <a:t>Klikk for å redigere tekststiler i malen</a:t>
            </a:r>
          </a:p>
          <a:p>
            <a:pPr lvl="1"/>
            <a:r>
              <a:rPr lang="nb-NO" dirty="0"/>
              <a:t>Andre nivå</a:t>
            </a:r>
          </a:p>
          <a:p>
            <a:pPr lvl="2"/>
            <a:r>
              <a:rPr lang="nb-NO" dirty="0"/>
              <a:t>Tredje nivå</a:t>
            </a:r>
          </a:p>
        </p:txBody>
      </p:sp>
      <p:sp>
        <p:nvSpPr>
          <p:cNvPr id="4" name="Plassholder for dato 3"/>
          <p:cNvSpPr>
            <a:spLocks noGrp="1"/>
          </p:cNvSpPr>
          <p:nvPr>
            <p:ph type="dt" sz="half" idx="2"/>
          </p:nvPr>
        </p:nvSpPr>
        <p:spPr>
          <a:xfrm>
            <a:off x="9109672" y="65149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err="1"/>
              <a:t>Month</a:t>
            </a:r>
            <a:r>
              <a:rPr lang="nb-NO"/>
              <a:t> 2016</a:t>
            </a:r>
          </a:p>
        </p:txBody>
      </p:sp>
      <p:sp>
        <p:nvSpPr>
          <p:cNvPr id="5" name="Plassholder for bunntekst 4"/>
          <p:cNvSpPr>
            <a:spLocks noGrp="1"/>
          </p:cNvSpPr>
          <p:nvPr>
            <p:ph type="ftr" sz="quarter" idx="3"/>
          </p:nvPr>
        </p:nvSpPr>
        <p:spPr>
          <a:xfrm>
            <a:off x="954183" y="65149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a:p>
        </p:txBody>
      </p:sp>
      <p:sp>
        <p:nvSpPr>
          <p:cNvPr id="6" name="Plassholder for lysbildenummer 5"/>
          <p:cNvSpPr>
            <a:spLocks noGrp="1"/>
          </p:cNvSpPr>
          <p:nvPr>
            <p:ph type="sldNum" sz="quarter" idx="4"/>
          </p:nvPr>
        </p:nvSpPr>
        <p:spPr>
          <a:xfrm>
            <a:off x="459087" y="65149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6" name="sinteflogo">
            <a:extLst>
              <a:ext uri="{FF2B5EF4-FFF2-40B4-BE49-F238E27FC236}">
                <a16:creationId xmlns:a16="http://schemas.microsoft.com/office/drawing/2014/main" id="{D08C74F5-52E5-411C-81C4-497364D74E4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93051" y="6514982"/>
            <a:ext cx="981013" cy="214063"/>
          </a:xfrm>
          <a:prstGeom prst="rect">
            <a:avLst/>
          </a:prstGeom>
        </p:spPr>
      </p:pic>
      <p:sp>
        <p:nvSpPr>
          <p:cNvPr id="27" name="TextBox 26">
            <a:extLst>
              <a:ext uri="{FF2B5EF4-FFF2-40B4-BE49-F238E27FC236}">
                <a16:creationId xmlns:a16="http://schemas.microsoft.com/office/drawing/2014/main" id="{EA3C2F3D-3C47-43DB-B6D3-E91A33578CE5}"/>
              </a:ext>
            </a:extLst>
          </p:cNvPr>
          <p:cNvSpPr txBox="1"/>
          <p:nvPr userDrawn="1"/>
        </p:nvSpPr>
        <p:spPr>
          <a:xfrm>
            <a:off x="11060024" y="6692561"/>
            <a:ext cx="765263" cy="123111"/>
          </a:xfrm>
          <a:prstGeom prst="rect">
            <a:avLst/>
          </a:prstGeom>
          <a:noFill/>
        </p:spPr>
        <p:txBody>
          <a:bodyPr wrap="square" lIns="0" tIns="0" rIns="0" bIns="0" rtlCol="0">
            <a:spAutoFit/>
          </a:bodyPr>
          <a:lstStyle/>
          <a:p>
            <a:r>
              <a:rPr lang="nb-NO" sz="800" dirty="0">
                <a:solidFill>
                  <a:schemeClr val="tx2"/>
                </a:solidFill>
                <a:latin typeface="+mn-lt"/>
              </a:rPr>
              <a:t>Copyright © 2021</a:t>
            </a:r>
            <a:endParaRPr lang="en-GB" sz="800" dirty="0">
              <a:solidFill>
                <a:schemeClr val="tx2"/>
              </a:solidFill>
              <a:latin typeface="+mn-lt"/>
            </a:endParaRPr>
          </a:p>
        </p:txBody>
      </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76" r:id="rId3"/>
    <p:sldLayoutId id="2147483651" r:id="rId4"/>
    <p:sldLayoutId id="2147483656" r:id="rId5"/>
    <p:sldLayoutId id="2147483673" r:id="rId6"/>
    <p:sldLayoutId id="2147483657" r:id="rId7"/>
    <p:sldLayoutId id="2147483652" r:id="rId8"/>
    <p:sldLayoutId id="2147483679" r:id="rId9"/>
    <p:sldLayoutId id="2147483653" r:id="rId10"/>
    <p:sldLayoutId id="2147483654" r:id="rId11"/>
    <p:sldLayoutId id="2147483655"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Calibri" panose="020F050202020403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9109671"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a:t>Month 2016</a:t>
            </a:r>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157" y="1"/>
            <a:ext cx="12185844" cy="6861466"/>
          </a:xfrm>
          <a:prstGeom prst="rect">
            <a:avLst/>
          </a:prstGeom>
        </p:spPr>
      </p:pic>
      <p:sp>
        <p:nvSpPr>
          <p:cNvPr id="12" name="Fokustekst" hidden="1"/>
          <p:cNvSpPr txBox="1"/>
          <p:nvPr userDrawn="1"/>
        </p:nvSpPr>
        <p:spPr>
          <a:xfrm>
            <a:off x="6244093"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314406" y="2618899"/>
            <a:ext cx="2797068" cy="1620203"/>
            <a:chOff x="8236529" y="3435928"/>
            <a:chExt cx="5593771" cy="3240405"/>
          </a:xfrm>
        </p:grpSpPr>
        <p:sp>
          <p:nvSpPr>
            <p:cNvPr id="14" name="Ellipse 13"/>
            <p:cNvSpPr/>
            <p:nvPr userDrawn="1"/>
          </p:nvSpPr>
          <p:spPr>
            <a:xfrm>
              <a:off x="8605574" y="3804973"/>
              <a:ext cx="2502313" cy="2502313"/>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p:cNvSpPr/>
            <p:nvPr userDrawn="1"/>
          </p:nvSpPr>
          <p:spPr>
            <a:xfrm>
              <a:off x="8236529" y="3435928"/>
              <a:ext cx="3240405" cy="324040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p:cNvCxnSpPr/>
            <p:nvPr userDrawn="1"/>
          </p:nvCxnSpPr>
          <p:spPr>
            <a:xfrm>
              <a:off x="10657830" y="5033616"/>
              <a:ext cx="3172470" cy="0"/>
            </a:xfrm>
            <a:prstGeom prst="line">
              <a:avLst/>
            </a:prstGeom>
            <a:ln w="381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p:cNvSpPr/>
            <p:nvPr userDrawn="1"/>
          </p:nvSpPr>
          <p:spPr>
            <a:xfrm>
              <a:off x="9055630" y="4255029"/>
              <a:ext cx="1602200" cy="1602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20"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3623041008"/>
      </p:ext>
    </p:extLst>
  </p:cSld>
  <p:clrMap bg1="dk1" tx1="lt1" bg2="dk2" tx2="lt2" accent1="accent1" accent2="accent2" accent3="accent3" accent4="accent4" accent5="accent5" accent6="accent6" hlink="hlink" folHlink="folHlink"/>
  <p:sldLayoutIdLst>
    <p:sldLayoutId id="2147483678" r:id="rId1"/>
    <p:sldLayoutId id="2147483661" r:id="rId2"/>
    <p:sldLayoutId id="2147483663" r:id="rId3"/>
    <p:sldLayoutId id="2147483674" r:id="rId4"/>
    <p:sldLayoutId id="2147483664" r:id="rId5"/>
    <p:sldLayoutId id="2147483666" r:id="rId6"/>
    <p:sldLayoutId id="2147483680" r:id="rId7"/>
    <p:sldLayoutId id="2147483667" r:id="rId8"/>
    <p:sldLayoutId id="2147483672" r:id="rId9"/>
    <p:sldLayoutId id="2147483675" r:id="rId10"/>
    <p:sldLayoutId id="2147483677" r:id="rId11"/>
    <p:sldLayoutId id="2147483668" r:id="rId12"/>
    <p:sldLayoutId id="2147483669" r:id="rId13"/>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37.png"/><Relationship Id="rId9" Type="http://schemas.openxmlformats.org/officeDocument/2006/relationships/image" Target="../media/image46.jpe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6" Type="http://schemas.openxmlformats.org/officeDocument/2006/relationships/image" Target="../media/image74.png"/><Relationship Id="rId117" Type="http://schemas.openxmlformats.org/officeDocument/2006/relationships/image" Target="../media/image162.png"/><Relationship Id="rId21" Type="http://schemas.openxmlformats.org/officeDocument/2006/relationships/image" Target="../media/image69.png"/><Relationship Id="rId42" Type="http://schemas.openxmlformats.org/officeDocument/2006/relationships/image" Target="../media/image90.png"/><Relationship Id="rId47" Type="http://schemas.openxmlformats.org/officeDocument/2006/relationships/image" Target="../media/image95.png"/><Relationship Id="rId63" Type="http://schemas.openxmlformats.org/officeDocument/2006/relationships/image" Target="../media/image111.png"/><Relationship Id="rId68" Type="http://schemas.openxmlformats.org/officeDocument/2006/relationships/image" Target="../media/image116.png"/><Relationship Id="rId84" Type="http://schemas.openxmlformats.org/officeDocument/2006/relationships/image" Target="../media/image131.png"/><Relationship Id="rId89" Type="http://schemas.openxmlformats.org/officeDocument/2006/relationships/image" Target="../media/image135.png"/><Relationship Id="rId112" Type="http://schemas.openxmlformats.org/officeDocument/2006/relationships/image" Target="../media/image157.png"/><Relationship Id="rId133" Type="http://schemas.openxmlformats.org/officeDocument/2006/relationships/image" Target="../media/image175.png"/><Relationship Id="rId138" Type="http://schemas.openxmlformats.org/officeDocument/2006/relationships/image" Target="../media/image180.png"/><Relationship Id="rId154" Type="http://schemas.openxmlformats.org/officeDocument/2006/relationships/image" Target="../media/image195.png"/><Relationship Id="rId16" Type="http://schemas.openxmlformats.org/officeDocument/2006/relationships/image" Target="../media/image64.png"/><Relationship Id="rId107" Type="http://schemas.openxmlformats.org/officeDocument/2006/relationships/image" Target="../media/image153.png"/><Relationship Id="rId11" Type="http://schemas.openxmlformats.org/officeDocument/2006/relationships/image" Target="../media/image59.png"/><Relationship Id="rId32" Type="http://schemas.openxmlformats.org/officeDocument/2006/relationships/image" Target="../media/image80.png"/><Relationship Id="rId37" Type="http://schemas.openxmlformats.org/officeDocument/2006/relationships/image" Target="../media/image85.png"/><Relationship Id="rId53" Type="http://schemas.openxmlformats.org/officeDocument/2006/relationships/image" Target="../media/image101.png"/><Relationship Id="rId58" Type="http://schemas.openxmlformats.org/officeDocument/2006/relationships/image" Target="../media/image106.png"/><Relationship Id="rId74" Type="http://schemas.openxmlformats.org/officeDocument/2006/relationships/image" Target="../media/image121.png"/><Relationship Id="rId79" Type="http://schemas.openxmlformats.org/officeDocument/2006/relationships/image" Target="../media/image126.png"/><Relationship Id="rId102" Type="http://schemas.openxmlformats.org/officeDocument/2006/relationships/image" Target="../media/image148.png"/><Relationship Id="rId123" Type="http://schemas.openxmlformats.org/officeDocument/2006/relationships/image" Target="../media/image167.png"/><Relationship Id="rId128" Type="http://schemas.openxmlformats.org/officeDocument/2006/relationships/image" Target="../media/image170.png"/><Relationship Id="rId144" Type="http://schemas.openxmlformats.org/officeDocument/2006/relationships/image" Target="../media/image186.png"/><Relationship Id="rId149" Type="http://schemas.openxmlformats.org/officeDocument/2006/relationships/image" Target="../media/image190.png"/><Relationship Id="rId5" Type="http://schemas.openxmlformats.org/officeDocument/2006/relationships/image" Target="../media/image53.png"/><Relationship Id="rId90" Type="http://schemas.openxmlformats.org/officeDocument/2006/relationships/image" Target="../media/image136.png"/><Relationship Id="rId95" Type="http://schemas.openxmlformats.org/officeDocument/2006/relationships/image" Target="../media/image141.png"/><Relationship Id="rId22" Type="http://schemas.openxmlformats.org/officeDocument/2006/relationships/image" Target="../media/image70.png"/><Relationship Id="rId27" Type="http://schemas.openxmlformats.org/officeDocument/2006/relationships/image" Target="../media/image75.png"/><Relationship Id="rId43" Type="http://schemas.openxmlformats.org/officeDocument/2006/relationships/image" Target="../media/image91.png"/><Relationship Id="rId48" Type="http://schemas.openxmlformats.org/officeDocument/2006/relationships/image" Target="../media/image96.png"/><Relationship Id="rId64" Type="http://schemas.openxmlformats.org/officeDocument/2006/relationships/image" Target="../media/image112.png"/><Relationship Id="rId69" Type="http://schemas.openxmlformats.org/officeDocument/2006/relationships/image" Target="../media/image117.png"/><Relationship Id="rId113" Type="http://schemas.openxmlformats.org/officeDocument/2006/relationships/image" Target="../media/image158.png"/><Relationship Id="rId118" Type="http://schemas.openxmlformats.org/officeDocument/2006/relationships/image" Target="../media/image163.png"/><Relationship Id="rId134" Type="http://schemas.openxmlformats.org/officeDocument/2006/relationships/image" Target="../media/image176.png"/><Relationship Id="rId139" Type="http://schemas.openxmlformats.org/officeDocument/2006/relationships/image" Target="../media/image181.png"/><Relationship Id="rId80" Type="http://schemas.openxmlformats.org/officeDocument/2006/relationships/image" Target="../media/image127.png"/><Relationship Id="rId85" Type="http://schemas.openxmlformats.org/officeDocument/2006/relationships/image" Target="../media/image41.png"/><Relationship Id="rId150" Type="http://schemas.openxmlformats.org/officeDocument/2006/relationships/image" Target="../media/image191.png"/><Relationship Id="rId155" Type="http://schemas.openxmlformats.org/officeDocument/2006/relationships/image" Target="../media/image196.png"/><Relationship Id="rId12" Type="http://schemas.openxmlformats.org/officeDocument/2006/relationships/image" Target="../media/image60.png"/><Relationship Id="rId17" Type="http://schemas.openxmlformats.org/officeDocument/2006/relationships/image" Target="../media/image65.png"/><Relationship Id="rId33" Type="http://schemas.openxmlformats.org/officeDocument/2006/relationships/image" Target="../media/image81.png"/><Relationship Id="rId38" Type="http://schemas.openxmlformats.org/officeDocument/2006/relationships/image" Target="../media/image86.png"/><Relationship Id="rId59" Type="http://schemas.openxmlformats.org/officeDocument/2006/relationships/image" Target="../media/image107.png"/><Relationship Id="rId103" Type="http://schemas.openxmlformats.org/officeDocument/2006/relationships/image" Target="../media/image149.png"/><Relationship Id="rId108" Type="http://schemas.openxmlformats.org/officeDocument/2006/relationships/image" Target="../media/image154.png"/><Relationship Id="rId124" Type="http://schemas.openxmlformats.org/officeDocument/2006/relationships/image" Target="../media/image168.png"/><Relationship Id="rId129" Type="http://schemas.openxmlformats.org/officeDocument/2006/relationships/image" Target="../media/image171.png"/><Relationship Id="rId20" Type="http://schemas.openxmlformats.org/officeDocument/2006/relationships/image" Target="../media/image68.png"/><Relationship Id="rId41" Type="http://schemas.openxmlformats.org/officeDocument/2006/relationships/image" Target="../media/image89.png"/><Relationship Id="rId54" Type="http://schemas.openxmlformats.org/officeDocument/2006/relationships/image" Target="../media/image102.png"/><Relationship Id="rId62" Type="http://schemas.openxmlformats.org/officeDocument/2006/relationships/image" Target="../media/image110.png"/><Relationship Id="rId70" Type="http://schemas.openxmlformats.org/officeDocument/2006/relationships/image" Target="../media/image118.png"/><Relationship Id="rId75" Type="http://schemas.openxmlformats.org/officeDocument/2006/relationships/image" Target="../media/image122.png"/><Relationship Id="rId83" Type="http://schemas.openxmlformats.org/officeDocument/2006/relationships/image" Target="../media/image130.png"/><Relationship Id="rId88" Type="http://schemas.openxmlformats.org/officeDocument/2006/relationships/image" Target="../media/image134.png"/><Relationship Id="rId91" Type="http://schemas.openxmlformats.org/officeDocument/2006/relationships/image" Target="../media/image137.png"/><Relationship Id="rId96" Type="http://schemas.openxmlformats.org/officeDocument/2006/relationships/image" Target="../media/image142.png"/><Relationship Id="rId111" Type="http://schemas.openxmlformats.org/officeDocument/2006/relationships/image" Target="../media/image156.png"/><Relationship Id="rId132" Type="http://schemas.openxmlformats.org/officeDocument/2006/relationships/image" Target="../media/image174.png"/><Relationship Id="rId140" Type="http://schemas.openxmlformats.org/officeDocument/2006/relationships/image" Target="../media/image182.png"/><Relationship Id="rId145" Type="http://schemas.openxmlformats.org/officeDocument/2006/relationships/image" Target="../media/image187.png"/><Relationship Id="rId153" Type="http://schemas.openxmlformats.org/officeDocument/2006/relationships/image" Target="../media/image194.png"/><Relationship Id="rId1" Type="http://schemas.openxmlformats.org/officeDocument/2006/relationships/slideLayout" Target="../slideLayouts/slideLayout11.xml"/><Relationship Id="rId6" Type="http://schemas.openxmlformats.org/officeDocument/2006/relationships/image" Target="../media/image54.png"/><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png"/><Relationship Id="rId36" Type="http://schemas.openxmlformats.org/officeDocument/2006/relationships/image" Target="../media/image84.png"/><Relationship Id="rId49" Type="http://schemas.openxmlformats.org/officeDocument/2006/relationships/image" Target="../media/image97.png"/><Relationship Id="rId57" Type="http://schemas.openxmlformats.org/officeDocument/2006/relationships/image" Target="../media/image105.png"/><Relationship Id="rId106" Type="http://schemas.openxmlformats.org/officeDocument/2006/relationships/image" Target="../media/image152.png"/><Relationship Id="rId114" Type="http://schemas.openxmlformats.org/officeDocument/2006/relationships/image" Target="../media/image159.png"/><Relationship Id="rId119" Type="http://schemas.openxmlformats.org/officeDocument/2006/relationships/image" Target="../media/image164.png"/><Relationship Id="rId127" Type="http://schemas.openxmlformats.org/officeDocument/2006/relationships/image" Target="../media/image169.png"/><Relationship Id="rId10" Type="http://schemas.openxmlformats.org/officeDocument/2006/relationships/image" Target="../media/image58.png"/><Relationship Id="rId31" Type="http://schemas.openxmlformats.org/officeDocument/2006/relationships/image" Target="../media/image79.png"/><Relationship Id="rId44" Type="http://schemas.openxmlformats.org/officeDocument/2006/relationships/image" Target="../media/image92.png"/><Relationship Id="rId52" Type="http://schemas.openxmlformats.org/officeDocument/2006/relationships/image" Target="../media/image100.png"/><Relationship Id="rId60" Type="http://schemas.openxmlformats.org/officeDocument/2006/relationships/image" Target="../media/image108.png"/><Relationship Id="rId65" Type="http://schemas.openxmlformats.org/officeDocument/2006/relationships/image" Target="../media/image113.png"/><Relationship Id="rId73" Type="http://schemas.openxmlformats.org/officeDocument/2006/relationships/image" Target="../media/image25.png"/><Relationship Id="rId78" Type="http://schemas.openxmlformats.org/officeDocument/2006/relationships/image" Target="../media/image125.png"/><Relationship Id="rId81" Type="http://schemas.openxmlformats.org/officeDocument/2006/relationships/image" Target="../media/image128.png"/><Relationship Id="rId86" Type="http://schemas.openxmlformats.org/officeDocument/2006/relationships/image" Target="../media/image132.png"/><Relationship Id="rId94" Type="http://schemas.openxmlformats.org/officeDocument/2006/relationships/image" Target="../media/image140.png"/><Relationship Id="rId99" Type="http://schemas.openxmlformats.org/officeDocument/2006/relationships/image" Target="../media/image145.png"/><Relationship Id="rId101" Type="http://schemas.openxmlformats.org/officeDocument/2006/relationships/image" Target="../media/image147.png"/><Relationship Id="rId122" Type="http://schemas.openxmlformats.org/officeDocument/2006/relationships/image" Target="../media/image166.png"/><Relationship Id="rId130" Type="http://schemas.openxmlformats.org/officeDocument/2006/relationships/image" Target="../media/image172.png"/><Relationship Id="rId135" Type="http://schemas.openxmlformats.org/officeDocument/2006/relationships/image" Target="../media/image177.png"/><Relationship Id="rId143" Type="http://schemas.openxmlformats.org/officeDocument/2006/relationships/image" Target="../media/image185.png"/><Relationship Id="rId148" Type="http://schemas.openxmlformats.org/officeDocument/2006/relationships/image" Target="../media/image189.png"/><Relationship Id="rId151" Type="http://schemas.openxmlformats.org/officeDocument/2006/relationships/image" Target="../media/image192.png"/><Relationship Id="rId156" Type="http://schemas.openxmlformats.org/officeDocument/2006/relationships/image" Target="../media/image197.png"/><Relationship Id="rId4" Type="http://schemas.openxmlformats.org/officeDocument/2006/relationships/image" Target="../media/image52.png"/><Relationship Id="rId9" Type="http://schemas.openxmlformats.org/officeDocument/2006/relationships/image" Target="../media/image57.png"/><Relationship Id="rId13" Type="http://schemas.openxmlformats.org/officeDocument/2006/relationships/image" Target="../media/image61.png"/><Relationship Id="rId18" Type="http://schemas.openxmlformats.org/officeDocument/2006/relationships/image" Target="../media/image66.png"/><Relationship Id="rId39" Type="http://schemas.openxmlformats.org/officeDocument/2006/relationships/image" Target="../media/image87.png"/><Relationship Id="rId109" Type="http://schemas.openxmlformats.org/officeDocument/2006/relationships/image" Target="../media/image155.png"/><Relationship Id="rId34" Type="http://schemas.openxmlformats.org/officeDocument/2006/relationships/image" Target="../media/image82.png"/><Relationship Id="rId50" Type="http://schemas.openxmlformats.org/officeDocument/2006/relationships/image" Target="../media/image98.png"/><Relationship Id="rId55" Type="http://schemas.openxmlformats.org/officeDocument/2006/relationships/image" Target="../media/image103.png"/><Relationship Id="rId76" Type="http://schemas.openxmlformats.org/officeDocument/2006/relationships/image" Target="../media/image123.png"/><Relationship Id="rId97" Type="http://schemas.openxmlformats.org/officeDocument/2006/relationships/image" Target="../media/image143.png"/><Relationship Id="rId104" Type="http://schemas.openxmlformats.org/officeDocument/2006/relationships/image" Target="../media/image150.png"/><Relationship Id="rId120" Type="http://schemas.openxmlformats.org/officeDocument/2006/relationships/image" Target="../media/image27.png"/><Relationship Id="rId125" Type="http://schemas.openxmlformats.org/officeDocument/2006/relationships/image" Target="../media/image28.png"/><Relationship Id="rId141" Type="http://schemas.openxmlformats.org/officeDocument/2006/relationships/image" Target="../media/image183.png"/><Relationship Id="rId146" Type="http://schemas.openxmlformats.org/officeDocument/2006/relationships/image" Target="../media/image44.png"/><Relationship Id="rId7" Type="http://schemas.openxmlformats.org/officeDocument/2006/relationships/image" Target="../media/image55.png"/><Relationship Id="rId71" Type="http://schemas.openxmlformats.org/officeDocument/2006/relationships/image" Target="../media/image119.png"/><Relationship Id="rId92" Type="http://schemas.openxmlformats.org/officeDocument/2006/relationships/image" Target="../media/image138.png"/><Relationship Id="rId2" Type="http://schemas.openxmlformats.org/officeDocument/2006/relationships/notesSlide" Target="../notesSlides/notesSlide17.xml"/><Relationship Id="rId29" Type="http://schemas.openxmlformats.org/officeDocument/2006/relationships/image" Target="../media/image77.png"/><Relationship Id="rId24" Type="http://schemas.openxmlformats.org/officeDocument/2006/relationships/image" Target="../media/image72.png"/><Relationship Id="rId40" Type="http://schemas.openxmlformats.org/officeDocument/2006/relationships/image" Target="../media/image88.png"/><Relationship Id="rId45" Type="http://schemas.openxmlformats.org/officeDocument/2006/relationships/image" Target="../media/image93.png"/><Relationship Id="rId66" Type="http://schemas.openxmlformats.org/officeDocument/2006/relationships/image" Target="../media/image114.png"/><Relationship Id="rId87" Type="http://schemas.openxmlformats.org/officeDocument/2006/relationships/image" Target="../media/image133.png"/><Relationship Id="rId110" Type="http://schemas.openxmlformats.org/officeDocument/2006/relationships/image" Target="../media/image26.png"/><Relationship Id="rId115" Type="http://schemas.openxmlformats.org/officeDocument/2006/relationships/image" Target="../media/image160.png"/><Relationship Id="rId131" Type="http://schemas.openxmlformats.org/officeDocument/2006/relationships/image" Target="../media/image173.png"/><Relationship Id="rId136" Type="http://schemas.openxmlformats.org/officeDocument/2006/relationships/image" Target="../media/image178.png"/><Relationship Id="rId157" Type="http://schemas.openxmlformats.org/officeDocument/2006/relationships/image" Target="../media/image198.png"/><Relationship Id="rId61" Type="http://schemas.openxmlformats.org/officeDocument/2006/relationships/image" Target="../media/image109.png"/><Relationship Id="rId82" Type="http://schemas.openxmlformats.org/officeDocument/2006/relationships/image" Target="../media/image129.png"/><Relationship Id="rId152" Type="http://schemas.openxmlformats.org/officeDocument/2006/relationships/image" Target="../media/image193.png"/><Relationship Id="rId19" Type="http://schemas.openxmlformats.org/officeDocument/2006/relationships/image" Target="../media/image67.png"/><Relationship Id="rId14" Type="http://schemas.openxmlformats.org/officeDocument/2006/relationships/image" Target="../media/image62.png"/><Relationship Id="rId30" Type="http://schemas.openxmlformats.org/officeDocument/2006/relationships/image" Target="../media/image78.png"/><Relationship Id="rId35" Type="http://schemas.openxmlformats.org/officeDocument/2006/relationships/image" Target="../media/image83.png"/><Relationship Id="rId56" Type="http://schemas.openxmlformats.org/officeDocument/2006/relationships/image" Target="../media/image104.png"/><Relationship Id="rId77" Type="http://schemas.openxmlformats.org/officeDocument/2006/relationships/image" Target="../media/image124.png"/><Relationship Id="rId100" Type="http://schemas.openxmlformats.org/officeDocument/2006/relationships/image" Target="../media/image146.png"/><Relationship Id="rId105" Type="http://schemas.openxmlformats.org/officeDocument/2006/relationships/image" Target="../media/image151.png"/><Relationship Id="rId126" Type="http://schemas.openxmlformats.org/officeDocument/2006/relationships/image" Target="../media/image29.png"/><Relationship Id="rId147" Type="http://schemas.openxmlformats.org/officeDocument/2006/relationships/image" Target="../media/image188.png"/><Relationship Id="rId8" Type="http://schemas.openxmlformats.org/officeDocument/2006/relationships/image" Target="../media/image56.png"/><Relationship Id="rId51" Type="http://schemas.openxmlformats.org/officeDocument/2006/relationships/image" Target="../media/image99.png"/><Relationship Id="rId72" Type="http://schemas.openxmlformats.org/officeDocument/2006/relationships/image" Target="../media/image120.png"/><Relationship Id="rId93" Type="http://schemas.openxmlformats.org/officeDocument/2006/relationships/image" Target="../media/image139.png"/><Relationship Id="rId98" Type="http://schemas.openxmlformats.org/officeDocument/2006/relationships/image" Target="../media/image144.png"/><Relationship Id="rId121" Type="http://schemas.openxmlformats.org/officeDocument/2006/relationships/image" Target="../media/image165.png"/><Relationship Id="rId142" Type="http://schemas.openxmlformats.org/officeDocument/2006/relationships/image" Target="../media/image184.png"/><Relationship Id="rId3" Type="http://schemas.openxmlformats.org/officeDocument/2006/relationships/image" Target="../media/image51.png"/><Relationship Id="rId25" Type="http://schemas.openxmlformats.org/officeDocument/2006/relationships/image" Target="../media/image73.png"/><Relationship Id="rId46" Type="http://schemas.openxmlformats.org/officeDocument/2006/relationships/image" Target="../media/image94.png"/><Relationship Id="rId67" Type="http://schemas.openxmlformats.org/officeDocument/2006/relationships/image" Target="../media/image115.png"/><Relationship Id="rId116" Type="http://schemas.openxmlformats.org/officeDocument/2006/relationships/image" Target="../media/image161.png"/><Relationship Id="rId137" Type="http://schemas.openxmlformats.org/officeDocument/2006/relationships/image" Target="../media/image179.png"/><Relationship Id="rId158" Type="http://schemas.openxmlformats.org/officeDocument/2006/relationships/image" Target="../media/image199.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png"/><Relationship Id="rId3" Type="http://schemas.openxmlformats.org/officeDocument/2006/relationships/image" Target="../media/image51.png"/><Relationship Id="rId21" Type="http://schemas.openxmlformats.org/officeDocument/2006/relationships/image" Target="../media/image69.png"/><Relationship Id="rId34" Type="http://schemas.openxmlformats.org/officeDocument/2006/relationships/image" Target="../media/image82.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33" Type="http://schemas.openxmlformats.org/officeDocument/2006/relationships/image" Target="../media/image81.png"/><Relationship Id="rId2" Type="http://schemas.openxmlformats.org/officeDocument/2006/relationships/notesSlide" Target="../notesSlides/notesSlide18.xml"/><Relationship Id="rId16" Type="http://schemas.openxmlformats.org/officeDocument/2006/relationships/image" Target="../media/image64.png"/><Relationship Id="rId20" Type="http://schemas.openxmlformats.org/officeDocument/2006/relationships/image" Target="../media/image68.png"/><Relationship Id="rId29" Type="http://schemas.openxmlformats.org/officeDocument/2006/relationships/image" Target="../media/image77.png"/><Relationship Id="rId1" Type="http://schemas.openxmlformats.org/officeDocument/2006/relationships/slideLayout" Target="../slideLayouts/slideLayout11.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32" Type="http://schemas.openxmlformats.org/officeDocument/2006/relationships/image" Target="../media/image80.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png"/><Relationship Id="rId36" Type="http://schemas.openxmlformats.org/officeDocument/2006/relationships/image" Target="../media/image84.png"/><Relationship Id="rId10" Type="http://schemas.openxmlformats.org/officeDocument/2006/relationships/image" Target="../media/image58.png"/><Relationship Id="rId19" Type="http://schemas.openxmlformats.org/officeDocument/2006/relationships/image" Target="../media/image67.png"/><Relationship Id="rId31" Type="http://schemas.openxmlformats.org/officeDocument/2006/relationships/image" Target="../media/image79.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 Id="rId30" Type="http://schemas.openxmlformats.org/officeDocument/2006/relationships/image" Target="../media/image78.png"/><Relationship Id="rId35" Type="http://schemas.openxmlformats.org/officeDocument/2006/relationships/image" Target="../media/image83.png"/></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26" Type="http://schemas.openxmlformats.org/officeDocument/2006/relationships/image" Target="../media/image108.png"/><Relationship Id="rId3" Type="http://schemas.openxmlformats.org/officeDocument/2006/relationships/image" Target="../media/image85.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5" Type="http://schemas.openxmlformats.org/officeDocument/2006/relationships/image" Target="../media/image107.png"/><Relationship Id="rId2" Type="http://schemas.openxmlformats.org/officeDocument/2006/relationships/notesSlide" Target="../notesSlides/notesSlide19.xml"/><Relationship Id="rId16" Type="http://schemas.openxmlformats.org/officeDocument/2006/relationships/image" Target="../media/image98.png"/><Relationship Id="rId20" Type="http://schemas.openxmlformats.org/officeDocument/2006/relationships/image" Target="../media/image102.png"/><Relationship Id="rId29" Type="http://schemas.openxmlformats.org/officeDocument/2006/relationships/image" Target="../media/image111.png"/><Relationship Id="rId1" Type="http://schemas.openxmlformats.org/officeDocument/2006/relationships/slideLayout" Target="../slideLayouts/slideLayout11.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6.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png"/><Relationship Id="rId28" Type="http://schemas.openxmlformats.org/officeDocument/2006/relationships/image" Target="../media/image110.pn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png"/><Relationship Id="rId27" Type="http://schemas.openxmlformats.org/officeDocument/2006/relationships/image" Target="../media/image109.png"/><Relationship Id="rId30" Type="http://schemas.openxmlformats.org/officeDocument/2006/relationships/image" Target="../media/image112.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sintef.no/cjm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168.png"/><Relationship Id="rId26" Type="http://schemas.openxmlformats.org/officeDocument/2006/relationships/image" Target="../media/image174.png"/><Relationship Id="rId3" Type="http://schemas.openxmlformats.org/officeDocument/2006/relationships/image" Target="../media/image155.png"/><Relationship Id="rId21" Type="http://schemas.openxmlformats.org/officeDocument/2006/relationships/image" Target="../media/image169.png"/><Relationship Id="rId34" Type="http://schemas.openxmlformats.org/officeDocument/2006/relationships/image" Target="../media/image181.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7.png"/><Relationship Id="rId25" Type="http://schemas.openxmlformats.org/officeDocument/2006/relationships/image" Target="../media/image173.png"/><Relationship Id="rId33" Type="http://schemas.openxmlformats.org/officeDocument/2006/relationships/image" Target="../media/image180.png"/><Relationship Id="rId2" Type="http://schemas.openxmlformats.org/officeDocument/2006/relationships/notesSlide" Target="../notesSlides/notesSlide20.xml"/><Relationship Id="rId16" Type="http://schemas.openxmlformats.org/officeDocument/2006/relationships/image" Target="../media/image166.png"/><Relationship Id="rId20" Type="http://schemas.openxmlformats.org/officeDocument/2006/relationships/image" Target="../media/image29.png"/><Relationship Id="rId29" Type="http://schemas.openxmlformats.org/officeDocument/2006/relationships/image" Target="../media/image176.png"/><Relationship Id="rId1" Type="http://schemas.openxmlformats.org/officeDocument/2006/relationships/slideLayout" Target="../slideLayouts/slideLayout11.xml"/><Relationship Id="rId6" Type="http://schemas.openxmlformats.org/officeDocument/2006/relationships/image" Target="../media/image157.png"/><Relationship Id="rId11" Type="http://schemas.openxmlformats.org/officeDocument/2006/relationships/image" Target="../media/image162.png"/><Relationship Id="rId24" Type="http://schemas.openxmlformats.org/officeDocument/2006/relationships/image" Target="../media/image172.png"/><Relationship Id="rId32" Type="http://schemas.openxmlformats.org/officeDocument/2006/relationships/image" Target="../media/image179.png"/><Relationship Id="rId5" Type="http://schemas.openxmlformats.org/officeDocument/2006/relationships/image" Target="../media/image156.png"/><Relationship Id="rId15" Type="http://schemas.openxmlformats.org/officeDocument/2006/relationships/image" Target="../media/image165.png"/><Relationship Id="rId23" Type="http://schemas.openxmlformats.org/officeDocument/2006/relationships/image" Target="../media/image171.png"/><Relationship Id="rId28" Type="http://schemas.openxmlformats.org/officeDocument/2006/relationships/image" Target="../media/image175.png"/><Relationship Id="rId36" Type="http://schemas.openxmlformats.org/officeDocument/2006/relationships/image" Target="../media/image199.png"/><Relationship Id="rId10" Type="http://schemas.openxmlformats.org/officeDocument/2006/relationships/image" Target="../media/image161.png"/><Relationship Id="rId19" Type="http://schemas.openxmlformats.org/officeDocument/2006/relationships/image" Target="../media/image28.png"/><Relationship Id="rId31" Type="http://schemas.openxmlformats.org/officeDocument/2006/relationships/image" Target="../media/image178.png"/><Relationship Id="rId4" Type="http://schemas.openxmlformats.org/officeDocument/2006/relationships/image" Target="../media/image26.png"/><Relationship Id="rId9" Type="http://schemas.openxmlformats.org/officeDocument/2006/relationships/image" Target="../media/image160.png"/><Relationship Id="rId14" Type="http://schemas.openxmlformats.org/officeDocument/2006/relationships/image" Target="../media/image27.png"/><Relationship Id="rId22" Type="http://schemas.openxmlformats.org/officeDocument/2006/relationships/image" Target="../media/image170.png"/><Relationship Id="rId27" Type="http://schemas.openxmlformats.org/officeDocument/2006/relationships/image" Target="../media/image200.png"/><Relationship Id="rId30" Type="http://schemas.openxmlformats.org/officeDocument/2006/relationships/image" Target="../media/image177.png"/><Relationship Id="rId35" Type="http://schemas.openxmlformats.org/officeDocument/2006/relationships/image" Target="../media/image182.png"/></Relationships>
</file>

<file path=ppt/slides/_rels/slide21.xml.rels><?xml version="1.0" encoding="UTF-8" standalone="yes"?>
<Relationships xmlns="http://schemas.openxmlformats.org/package/2006/relationships"><Relationship Id="rId13" Type="http://schemas.openxmlformats.org/officeDocument/2006/relationships/image" Target="../media/image116.png"/><Relationship Id="rId18" Type="http://schemas.openxmlformats.org/officeDocument/2006/relationships/image" Target="../media/image25.png"/><Relationship Id="rId26" Type="http://schemas.openxmlformats.org/officeDocument/2006/relationships/image" Target="../media/image125.png"/><Relationship Id="rId39" Type="http://schemas.openxmlformats.org/officeDocument/2006/relationships/image" Target="../media/image196.png"/><Relationship Id="rId21" Type="http://schemas.openxmlformats.org/officeDocument/2006/relationships/image" Target="../media/image193.png"/><Relationship Id="rId34" Type="http://schemas.openxmlformats.org/officeDocument/2006/relationships/image" Target="../media/image132.png"/><Relationship Id="rId42" Type="http://schemas.openxmlformats.org/officeDocument/2006/relationships/image" Target="../media/image137.png"/><Relationship Id="rId47" Type="http://schemas.openxmlformats.org/officeDocument/2006/relationships/image" Target="../media/image142.png"/><Relationship Id="rId50" Type="http://schemas.openxmlformats.org/officeDocument/2006/relationships/image" Target="../media/image145.png"/><Relationship Id="rId55" Type="http://schemas.openxmlformats.org/officeDocument/2006/relationships/image" Target="../media/image150.png"/><Relationship Id="rId7" Type="http://schemas.openxmlformats.org/officeDocument/2006/relationships/image" Target="../media/image44.png"/><Relationship Id="rId12" Type="http://schemas.openxmlformats.org/officeDocument/2006/relationships/image" Target="../media/image192.png"/><Relationship Id="rId17" Type="http://schemas.openxmlformats.org/officeDocument/2006/relationships/image" Target="../media/image120.png"/><Relationship Id="rId25" Type="http://schemas.openxmlformats.org/officeDocument/2006/relationships/image" Target="../media/image124.png"/><Relationship Id="rId33" Type="http://schemas.openxmlformats.org/officeDocument/2006/relationships/image" Target="../media/image41.png"/><Relationship Id="rId38" Type="http://schemas.openxmlformats.org/officeDocument/2006/relationships/image" Target="../media/image136.png"/><Relationship Id="rId46" Type="http://schemas.openxmlformats.org/officeDocument/2006/relationships/image" Target="../media/image141.png"/><Relationship Id="rId2" Type="http://schemas.openxmlformats.org/officeDocument/2006/relationships/notesSlide" Target="../notesSlides/notesSlide21.xml"/><Relationship Id="rId16" Type="http://schemas.openxmlformats.org/officeDocument/2006/relationships/image" Target="../media/image119.png"/><Relationship Id="rId20" Type="http://schemas.openxmlformats.org/officeDocument/2006/relationships/image" Target="../media/image122.png"/><Relationship Id="rId29" Type="http://schemas.openxmlformats.org/officeDocument/2006/relationships/image" Target="../media/image128.png"/><Relationship Id="rId41" Type="http://schemas.openxmlformats.org/officeDocument/2006/relationships/image" Target="../media/image198.png"/><Relationship Id="rId54" Type="http://schemas.openxmlformats.org/officeDocument/2006/relationships/image" Target="../media/image149.png"/><Relationship Id="rId1" Type="http://schemas.openxmlformats.org/officeDocument/2006/relationships/slideLayout" Target="../slideLayouts/slideLayout11.xml"/><Relationship Id="rId6" Type="http://schemas.openxmlformats.org/officeDocument/2006/relationships/image" Target="../media/image154.png"/><Relationship Id="rId11" Type="http://schemas.openxmlformats.org/officeDocument/2006/relationships/image" Target="../media/image191.png"/><Relationship Id="rId24" Type="http://schemas.openxmlformats.org/officeDocument/2006/relationships/image" Target="../media/image123.png"/><Relationship Id="rId32" Type="http://schemas.openxmlformats.org/officeDocument/2006/relationships/image" Target="../media/image131.png"/><Relationship Id="rId37" Type="http://schemas.openxmlformats.org/officeDocument/2006/relationships/image" Target="../media/image135.png"/><Relationship Id="rId40" Type="http://schemas.openxmlformats.org/officeDocument/2006/relationships/image" Target="../media/image197.png"/><Relationship Id="rId45" Type="http://schemas.openxmlformats.org/officeDocument/2006/relationships/image" Target="../media/image140.png"/><Relationship Id="rId53" Type="http://schemas.openxmlformats.org/officeDocument/2006/relationships/image" Target="../media/image148.png"/><Relationship Id="rId58" Type="http://schemas.openxmlformats.org/officeDocument/2006/relationships/image" Target="../media/image153.png"/><Relationship Id="rId5" Type="http://schemas.openxmlformats.org/officeDocument/2006/relationships/image" Target="../media/image115.png"/><Relationship Id="rId15" Type="http://schemas.openxmlformats.org/officeDocument/2006/relationships/image" Target="../media/image118.png"/><Relationship Id="rId23" Type="http://schemas.openxmlformats.org/officeDocument/2006/relationships/image" Target="../media/image195.png"/><Relationship Id="rId28" Type="http://schemas.openxmlformats.org/officeDocument/2006/relationships/image" Target="../media/image127.png"/><Relationship Id="rId36" Type="http://schemas.openxmlformats.org/officeDocument/2006/relationships/image" Target="../media/image134.png"/><Relationship Id="rId49" Type="http://schemas.openxmlformats.org/officeDocument/2006/relationships/image" Target="../media/image144.png"/><Relationship Id="rId57" Type="http://schemas.openxmlformats.org/officeDocument/2006/relationships/image" Target="../media/image152.png"/><Relationship Id="rId10" Type="http://schemas.openxmlformats.org/officeDocument/2006/relationships/image" Target="../media/image190.png"/><Relationship Id="rId19" Type="http://schemas.openxmlformats.org/officeDocument/2006/relationships/image" Target="../media/image121.png"/><Relationship Id="rId31" Type="http://schemas.openxmlformats.org/officeDocument/2006/relationships/image" Target="../media/image130.png"/><Relationship Id="rId44" Type="http://schemas.openxmlformats.org/officeDocument/2006/relationships/image" Target="../media/image139.png"/><Relationship Id="rId52" Type="http://schemas.openxmlformats.org/officeDocument/2006/relationships/image" Target="../media/image147.png"/><Relationship Id="rId4" Type="http://schemas.openxmlformats.org/officeDocument/2006/relationships/image" Target="../media/image114.png"/><Relationship Id="rId9" Type="http://schemas.openxmlformats.org/officeDocument/2006/relationships/image" Target="../media/image189.png"/><Relationship Id="rId14" Type="http://schemas.openxmlformats.org/officeDocument/2006/relationships/image" Target="../media/image117.png"/><Relationship Id="rId22" Type="http://schemas.openxmlformats.org/officeDocument/2006/relationships/image" Target="../media/image194.png"/><Relationship Id="rId27" Type="http://schemas.openxmlformats.org/officeDocument/2006/relationships/image" Target="../media/image126.png"/><Relationship Id="rId30" Type="http://schemas.openxmlformats.org/officeDocument/2006/relationships/image" Target="../media/image129.png"/><Relationship Id="rId35" Type="http://schemas.openxmlformats.org/officeDocument/2006/relationships/image" Target="../media/image133.png"/><Relationship Id="rId43" Type="http://schemas.openxmlformats.org/officeDocument/2006/relationships/image" Target="../media/image138.png"/><Relationship Id="rId48" Type="http://schemas.openxmlformats.org/officeDocument/2006/relationships/image" Target="../media/image143.png"/><Relationship Id="rId56" Type="http://schemas.openxmlformats.org/officeDocument/2006/relationships/image" Target="../media/image151.png"/><Relationship Id="rId8" Type="http://schemas.openxmlformats.org/officeDocument/2006/relationships/image" Target="../media/image188.png"/><Relationship Id="rId51" Type="http://schemas.openxmlformats.org/officeDocument/2006/relationships/image" Target="../media/image146.png"/><Relationship Id="rId3" Type="http://schemas.openxmlformats.org/officeDocument/2006/relationships/image" Target="../media/image1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3.png"/><Relationship Id="rId4" Type="http://schemas.openxmlformats.org/officeDocument/2006/relationships/image" Target="../media/image202.png"/></Relationships>
</file>

<file path=ppt/slides/_rels/slide24.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04.png"/><Relationship Id="rId7"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206.png"/><Relationship Id="rId5" Type="http://schemas.openxmlformats.org/officeDocument/2006/relationships/image" Target="../media/image40.png"/><Relationship Id="rId4" Type="http://schemas.openxmlformats.org/officeDocument/2006/relationships/image" Target="../media/image20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thenounproject.com/katiemwestbrook" TargetMode="External"/><Relationship Id="rId3" Type="http://schemas.openxmlformats.org/officeDocument/2006/relationships/image" Target="../media/image208.png"/><Relationship Id="rId7" Type="http://schemas.openxmlformats.org/officeDocument/2006/relationships/hyperlink" Target="http://www.thenounproject.com/ChrisHol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1.png"/><Relationship Id="rId5" Type="http://schemas.openxmlformats.org/officeDocument/2006/relationships/image" Target="../media/image210.png"/><Relationship Id="rId10" Type="http://schemas.openxmlformats.org/officeDocument/2006/relationships/hyperlink" Target="http://www.thenounproject.com/Elembe" TargetMode="External"/><Relationship Id="rId4" Type="http://schemas.openxmlformats.org/officeDocument/2006/relationships/image" Target="../media/image209.png"/><Relationship Id="rId9" Type="http://schemas.openxmlformats.org/officeDocument/2006/relationships/hyperlink" Target="http://www.thenounproject.com/Atelier%20Icebe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13.png"/></Relationships>
</file>

<file path=ppt/slides/_rels/slide32.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218.png"/><Relationship Id="rId4" Type="http://schemas.openxmlformats.org/officeDocument/2006/relationships/image" Target="../media/image2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image" Target="../media/image223.png"/><Relationship Id="rId4" Type="http://schemas.openxmlformats.org/officeDocument/2006/relationships/image" Target="../media/image222.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1.xml"/><Relationship Id="rId5" Type="http://schemas.openxmlformats.org/officeDocument/2006/relationships/image" Target="../media/image225.png"/><Relationship Id="rId4" Type="http://schemas.openxmlformats.org/officeDocument/2006/relationships/image" Target="../media/image224.png"/></Relationships>
</file>

<file path=ppt/slides/_rels/slide47.xml.rels><?xml version="1.0" encoding="UTF-8" standalone="yes"?>
<Relationships xmlns="http://schemas.openxmlformats.org/package/2006/relationships"><Relationship Id="rId3" Type="http://schemas.openxmlformats.org/officeDocument/2006/relationships/image" Target="../media/image22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2.png"/><Relationship Id="rId7"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89.png"/><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hyperlink" Target="https://wiki.creativecommons.org/wiki/Best_practices_for_attribution" TargetMode="External"/><Relationship Id="rId3" Type="http://schemas.openxmlformats.org/officeDocument/2006/relationships/hyperlink" Target="https://creativecommons.org/choose/www.sintef.no/cjml" TargetMode="External"/><Relationship Id="rId7" Type="http://schemas.openxmlformats.org/officeDocument/2006/relationships/hyperlink" Target="https://creativecommons.org/use-remi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creativecommons.org/licenses/by-sa/4.0/" TargetMode="External"/><Relationship Id="rId4" Type="http://schemas.openxmlformats.org/officeDocument/2006/relationships/hyperlink" Target="http://creativecommons.org/licenses/by-sa/4.0/" TargetMode="External"/><Relationship Id="rId9"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40.png"/><Relationship Id="rId7" Type="http://schemas.openxmlformats.org/officeDocument/2006/relationships/image" Target="../media/image230.png"/><Relationship Id="rId2" Type="http://schemas.openxmlformats.org/officeDocument/2006/relationships/notesSlide" Target="../notesSlides/notesSlide54.xml"/><Relationship Id="rId1" Type="http://schemas.openxmlformats.org/officeDocument/2006/relationships/slideLayout" Target="../slideLayouts/slideLayout11.xml"/><Relationship Id="rId6" Type="http://schemas.openxmlformats.org/officeDocument/2006/relationships/image" Target="../media/image46.jpeg"/><Relationship Id="rId11" Type="http://schemas.openxmlformats.org/officeDocument/2006/relationships/image" Target="../media/image234.png"/><Relationship Id="rId5" Type="http://schemas.openxmlformats.org/officeDocument/2006/relationships/image" Target="../media/image36.png"/><Relationship Id="rId10" Type="http://schemas.openxmlformats.org/officeDocument/2006/relationships/image" Target="../media/image233.png"/><Relationship Id="rId4" Type="http://schemas.openxmlformats.org/officeDocument/2006/relationships/image" Target="../media/image35.png"/><Relationship Id="rId9" Type="http://schemas.openxmlformats.org/officeDocument/2006/relationships/image" Target="../media/image232.png"/></Relationships>
</file>

<file path=ppt/slides/_rels/slide55.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40.png"/><Relationship Id="rId7" Type="http://schemas.openxmlformats.org/officeDocument/2006/relationships/image" Target="../media/image232.png"/><Relationship Id="rId2" Type="http://schemas.openxmlformats.org/officeDocument/2006/relationships/notesSlide" Target="../notesSlides/notesSlide55.xml"/><Relationship Id="rId1" Type="http://schemas.openxmlformats.org/officeDocument/2006/relationships/slideLayout" Target="../slideLayouts/slideLayout11.xml"/><Relationship Id="rId6" Type="http://schemas.openxmlformats.org/officeDocument/2006/relationships/image" Target="../media/image231.png"/><Relationship Id="rId5" Type="http://schemas.openxmlformats.org/officeDocument/2006/relationships/image" Target="../media/image230.png"/><Relationship Id="rId4" Type="http://schemas.openxmlformats.org/officeDocument/2006/relationships/image" Target="../media/image46.jpeg"/><Relationship Id="rId9" Type="http://schemas.openxmlformats.org/officeDocument/2006/relationships/image" Target="../media/image234.png"/></Relationships>
</file>

<file path=ppt/slides/_rels/slide5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4.png"/><Relationship Id="rId10" Type="http://schemas.openxmlformats.org/officeDocument/2006/relationships/image" Target="../media/image236.png"/><Relationship Id="rId4" Type="http://schemas.openxmlformats.org/officeDocument/2006/relationships/image" Target="../media/image37.png"/><Relationship Id="rId9" Type="http://schemas.openxmlformats.org/officeDocument/2006/relationships/image" Target="../media/image23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image" Target="../media/image106.png"/><Relationship Id="rId7" Type="http://schemas.openxmlformats.org/officeDocument/2006/relationships/image" Target="../media/image237.png"/><Relationship Id="rId2" Type="http://schemas.openxmlformats.org/officeDocument/2006/relationships/notesSlide" Target="../notesSlides/notesSlide59.xml"/><Relationship Id="rId1" Type="http://schemas.openxmlformats.org/officeDocument/2006/relationships/slideLayout" Target="../slideLayouts/slideLayout11.xml"/><Relationship Id="rId6" Type="http://schemas.openxmlformats.org/officeDocument/2006/relationships/image" Target="../media/image110.png"/><Relationship Id="rId5" Type="http://schemas.openxmlformats.org/officeDocument/2006/relationships/image" Target="../media/image178.png"/><Relationship Id="rId10" Type="http://schemas.openxmlformats.org/officeDocument/2006/relationships/image" Target="../media/image240.png"/><Relationship Id="rId4" Type="http://schemas.openxmlformats.org/officeDocument/2006/relationships/image" Target="../media/image54.png"/><Relationship Id="rId9" Type="http://schemas.openxmlformats.org/officeDocument/2006/relationships/image" Target="../media/image23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sintef.no/cjml" TargetMode="External"/><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visualproject.org/" TargetMode="External"/><Relationship Id="rId9" Type="http://schemas.openxmlformats.org/officeDocument/2006/relationships/image" Target="../media/image22.png"/></Relationships>
</file>

<file path=ppt/slides/_rels/slide6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240.png"/><Relationship Id="rId3" Type="http://schemas.openxmlformats.org/officeDocument/2006/relationships/image" Target="../media/image106.png"/><Relationship Id="rId7" Type="http://schemas.openxmlformats.org/officeDocument/2006/relationships/image" Target="../media/image238.png"/><Relationship Id="rId12" Type="http://schemas.openxmlformats.org/officeDocument/2006/relationships/image" Target="../media/image239.png"/><Relationship Id="rId2" Type="http://schemas.openxmlformats.org/officeDocument/2006/relationships/notesSlide" Target="../notesSlides/notesSlide60.xml"/><Relationship Id="rId1" Type="http://schemas.openxmlformats.org/officeDocument/2006/relationships/slideLayout" Target="../slideLayouts/slideLayout11.xml"/><Relationship Id="rId6" Type="http://schemas.openxmlformats.org/officeDocument/2006/relationships/image" Target="../media/image237.png"/><Relationship Id="rId11" Type="http://schemas.openxmlformats.org/officeDocument/2006/relationships/image" Target="../media/image66.png"/><Relationship Id="rId5" Type="http://schemas.openxmlformats.org/officeDocument/2006/relationships/image" Target="../media/image178.png"/><Relationship Id="rId10" Type="http://schemas.openxmlformats.org/officeDocument/2006/relationships/image" Target="../media/image110.png"/><Relationship Id="rId4" Type="http://schemas.openxmlformats.org/officeDocument/2006/relationships/image" Target="../media/image54.png"/><Relationship Id="rId9" Type="http://schemas.openxmlformats.org/officeDocument/2006/relationships/image" Target="../media/image79.png"/></Relationships>
</file>

<file path=ppt/slides/_rels/slide6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6.png"/><Relationship Id="rId7" Type="http://schemas.openxmlformats.org/officeDocument/2006/relationships/image" Target="../media/image238.png"/><Relationship Id="rId2" Type="http://schemas.openxmlformats.org/officeDocument/2006/relationships/notesSlide" Target="../notesSlides/notesSlide61.xml"/><Relationship Id="rId1" Type="http://schemas.openxmlformats.org/officeDocument/2006/relationships/slideLayout" Target="../slideLayouts/slideLayout11.xml"/><Relationship Id="rId6" Type="http://schemas.openxmlformats.org/officeDocument/2006/relationships/image" Target="../media/image237.png"/><Relationship Id="rId5" Type="http://schemas.openxmlformats.org/officeDocument/2006/relationships/image" Target="../media/image178.png"/><Relationship Id="rId10" Type="http://schemas.openxmlformats.org/officeDocument/2006/relationships/image" Target="../media/image240.png"/><Relationship Id="rId4" Type="http://schemas.openxmlformats.org/officeDocument/2006/relationships/image" Target="../media/image54.png"/><Relationship Id="rId9" Type="http://schemas.openxmlformats.org/officeDocument/2006/relationships/image" Target="../media/image239.png"/></Relationships>
</file>

<file path=ppt/slides/_rels/slide6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240.png"/><Relationship Id="rId3" Type="http://schemas.openxmlformats.org/officeDocument/2006/relationships/image" Target="../media/image106.png"/><Relationship Id="rId7" Type="http://schemas.openxmlformats.org/officeDocument/2006/relationships/image" Target="../media/image238.png"/><Relationship Id="rId12" Type="http://schemas.openxmlformats.org/officeDocument/2006/relationships/image" Target="../media/image239.png"/><Relationship Id="rId2" Type="http://schemas.openxmlformats.org/officeDocument/2006/relationships/notesSlide" Target="../notesSlides/notesSlide62.xml"/><Relationship Id="rId1" Type="http://schemas.openxmlformats.org/officeDocument/2006/relationships/slideLayout" Target="../slideLayouts/slideLayout11.xml"/><Relationship Id="rId6" Type="http://schemas.openxmlformats.org/officeDocument/2006/relationships/image" Target="../media/image237.png"/><Relationship Id="rId11" Type="http://schemas.openxmlformats.org/officeDocument/2006/relationships/image" Target="../media/image66.png"/><Relationship Id="rId5" Type="http://schemas.openxmlformats.org/officeDocument/2006/relationships/image" Target="../media/image178.png"/><Relationship Id="rId10" Type="http://schemas.openxmlformats.org/officeDocument/2006/relationships/image" Target="../media/image110.png"/><Relationship Id="rId4" Type="http://schemas.openxmlformats.org/officeDocument/2006/relationships/image" Target="../media/image54.png"/><Relationship Id="rId9" Type="http://schemas.openxmlformats.org/officeDocument/2006/relationships/image" Target="../media/image79.png"/></Relationships>
</file>

<file path=ppt/slides/_rels/slide63.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243.png"/><Relationship Id="rId4" Type="http://schemas.openxmlformats.org/officeDocument/2006/relationships/image" Target="../media/image242.png"/></Relationships>
</file>

<file path=ppt/slides/_rels/slide65.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183.png"/><Relationship Id="rId7" Type="http://schemas.openxmlformats.org/officeDocument/2006/relationships/image" Target="../media/image187.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86.png"/><Relationship Id="rId5" Type="http://schemas.openxmlformats.org/officeDocument/2006/relationships/image" Target="../media/image185.png"/><Relationship Id="rId10" Type="http://schemas.openxmlformats.org/officeDocument/2006/relationships/image" Target="../media/image220.png"/><Relationship Id="rId4" Type="http://schemas.openxmlformats.org/officeDocument/2006/relationships/image" Target="../media/image184.png"/><Relationship Id="rId9" Type="http://schemas.openxmlformats.org/officeDocument/2006/relationships/image" Target="../media/image245.png"/></Relationships>
</file>

<file path=ppt/slides/_rels/slide66.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183.png"/><Relationship Id="rId7" Type="http://schemas.openxmlformats.org/officeDocument/2006/relationships/image" Target="../media/image89.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28.png"/><Relationship Id="rId5" Type="http://schemas.openxmlformats.org/officeDocument/2006/relationships/image" Target="../media/image52.png"/><Relationship Id="rId10" Type="http://schemas.openxmlformats.org/officeDocument/2006/relationships/image" Target="../media/image60.png"/><Relationship Id="rId4" Type="http://schemas.openxmlformats.org/officeDocument/2006/relationships/image" Target="../media/image184.png"/><Relationship Id="rId9" Type="http://schemas.openxmlformats.org/officeDocument/2006/relationships/image" Target="../media/image186.png"/></Relationships>
</file>

<file path=ppt/slides/_rels/slide6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8.png"/><Relationship Id="rId7" Type="http://schemas.openxmlformats.org/officeDocument/2006/relationships/image" Target="../media/image246.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54.png"/><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8" Type="http://schemas.openxmlformats.org/officeDocument/2006/relationships/image" Target="../media/image249.png"/><Relationship Id="rId3" Type="http://schemas.openxmlformats.org/officeDocument/2006/relationships/image" Target="../media/image41.png"/><Relationship Id="rId7" Type="http://schemas.openxmlformats.org/officeDocument/2006/relationships/image" Target="../media/image231.png"/><Relationship Id="rId2" Type="http://schemas.openxmlformats.org/officeDocument/2006/relationships/notesSlide" Target="../notesSlides/notesSlide68.xml"/><Relationship Id="rId1" Type="http://schemas.openxmlformats.org/officeDocument/2006/relationships/slideLayout" Target="../slideLayouts/slideLayout11.xml"/><Relationship Id="rId6" Type="http://schemas.openxmlformats.org/officeDocument/2006/relationships/image" Target="../media/image230.png"/><Relationship Id="rId5" Type="http://schemas.openxmlformats.org/officeDocument/2006/relationships/image" Target="../media/image248.png"/><Relationship Id="rId10" Type="http://schemas.openxmlformats.org/officeDocument/2006/relationships/image" Target="../media/image187.png"/><Relationship Id="rId4" Type="http://schemas.openxmlformats.org/officeDocument/2006/relationships/image" Target="../media/image247.png"/><Relationship Id="rId9" Type="http://schemas.openxmlformats.org/officeDocument/2006/relationships/image" Target="../media/image250.png"/></Relationships>
</file>

<file path=ppt/slides/_rels/slide6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8.png"/><Relationship Id="rId3" Type="http://schemas.openxmlformats.org/officeDocument/2006/relationships/image" Target="../media/image41.png"/><Relationship Id="rId7" Type="http://schemas.openxmlformats.org/officeDocument/2006/relationships/image" Target="../media/image51.png"/><Relationship Id="rId12" Type="http://schemas.openxmlformats.org/officeDocument/2006/relationships/image" Target="../media/image169.png"/><Relationship Id="rId2" Type="http://schemas.openxmlformats.org/officeDocument/2006/relationships/notesSlide" Target="../notesSlides/notesSlide69.xml"/><Relationship Id="rId1" Type="http://schemas.openxmlformats.org/officeDocument/2006/relationships/slideLayout" Target="../slideLayouts/slideLayout11.xml"/><Relationship Id="rId6" Type="http://schemas.openxmlformats.org/officeDocument/2006/relationships/image" Target="../media/image56.png"/><Relationship Id="rId11" Type="http://schemas.openxmlformats.org/officeDocument/2006/relationships/image" Target="../media/image183.png"/><Relationship Id="rId5" Type="http://schemas.openxmlformats.org/officeDocument/2006/relationships/image" Target="../media/image117.png"/><Relationship Id="rId10" Type="http://schemas.openxmlformats.org/officeDocument/2006/relationships/image" Target="../media/image184.png"/><Relationship Id="rId4" Type="http://schemas.openxmlformats.org/officeDocument/2006/relationships/image" Target="../media/image37.png"/><Relationship Id="rId9" Type="http://schemas.openxmlformats.org/officeDocument/2006/relationships/image" Target="../media/image185.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586740" y="2351285"/>
            <a:ext cx="11474045" cy="3435610"/>
          </a:xfrm>
        </p:spPr>
        <p:txBody>
          <a:bodyPr/>
          <a:lstStyle/>
          <a:p>
            <a:r>
              <a:rPr lang="en-GB" sz="4400" dirty="0">
                <a:solidFill>
                  <a:schemeClr val="accent2"/>
                </a:solidFill>
              </a:rPr>
              <a:t>Visual notation</a:t>
            </a:r>
            <a:br>
              <a:rPr lang="en-GB" sz="4400" dirty="0">
                <a:solidFill>
                  <a:schemeClr val="accent2"/>
                </a:solidFill>
              </a:rPr>
            </a:br>
            <a:r>
              <a:rPr lang="en-GB" sz="4400" dirty="0"/>
              <a:t>C</a:t>
            </a:r>
            <a:r>
              <a:rPr lang="en-GB" sz="4400" cap="none" dirty="0"/>
              <a:t>JML - Customer Journey Modelling Language</a:t>
            </a:r>
            <a:br>
              <a:rPr lang="en-GB" sz="4400" cap="none" dirty="0"/>
            </a:br>
            <a:br>
              <a:rPr lang="en-GB" sz="4400" dirty="0"/>
            </a:br>
            <a:endParaRPr lang="en-GB" sz="4400" cap="none" dirty="0">
              <a:solidFill>
                <a:schemeClr val="accent2"/>
              </a:solidFill>
            </a:endParaRPr>
          </a:p>
        </p:txBody>
      </p:sp>
      <p:sp>
        <p:nvSpPr>
          <p:cNvPr id="8" name="Plassholder for tekst 7"/>
          <p:cNvSpPr>
            <a:spLocks noGrp="1"/>
          </p:cNvSpPr>
          <p:nvPr>
            <p:ph type="body" sz="quarter" idx="12"/>
          </p:nvPr>
        </p:nvSpPr>
        <p:spPr>
          <a:xfrm>
            <a:off x="1028700" y="4491579"/>
            <a:ext cx="6336030" cy="1316766"/>
          </a:xfrm>
        </p:spPr>
        <p:txBody>
          <a:bodyPr/>
          <a:lstStyle/>
          <a:p>
            <a:pPr>
              <a:lnSpc>
                <a:spcPct val="100000"/>
              </a:lnSpc>
              <a:spcAft>
                <a:spcPts val="500"/>
              </a:spcAft>
            </a:pPr>
            <a:r>
              <a:rPr lang="en-GB" sz="2200" dirty="0"/>
              <a:t>Version 1.1</a:t>
            </a:r>
          </a:p>
          <a:p>
            <a:pPr>
              <a:lnSpc>
                <a:spcPct val="100000"/>
              </a:lnSpc>
              <a:spcAft>
                <a:spcPts val="500"/>
              </a:spcAft>
            </a:pPr>
            <a:r>
              <a:rPr lang="en-GB" sz="2200" dirty="0"/>
              <a:t>SINTEF Digital | Software and service innovation</a:t>
            </a:r>
          </a:p>
          <a:p>
            <a:pPr>
              <a:lnSpc>
                <a:spcPct val="100000"/>
              </a:lnSpc>
              <a:spcAft>
                <a:spcPts val="500"/>
              </a:spcAft>
            </a:pPr>
            <a:r>
              <a:rPr lang="en-GB" sz="2200" dirty="0"/>
              <a:t>March 2021</a:t>
            </a:r>
          </a:p>
          <a:p>
            <a:endParaRPr lang="en-GB" dirty="0"/>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924132ED-EBC1-4812-889B-CBB9D6854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25"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03635EE-B016-4A2E-B0AE-F76DE802D7AE}"/>
              </a:ext>
            </a:extLst>
          </p:cNvPr>
          <p:cNvSpPr txBox="1"/>
          <p:nvPr/>
        </p:nvSpPr>
        <p:spPr>
          <a:xfrm>
            <a:off x="10334625" y="6495276"/>
            <a:ext cx="1790700" cy="276999"/>
          </a:xfrm>
          <a:prstGeom prst="rect">
            <a:avLst/>
          </a:prstGeom>
          <a:noFill/>
        </p:spPr>
        <p:txBody>
          <a:bodyPr wrap="square" rtlCol="0">
            <a:spAutoFit/>
          </a:bodyPr>
          <a:lstStyle/>
          <a:p>
            <a:r>
              <a:rPr lang="en-GB" sz="1200" dirty="0"/>
              <a:t>Copyright © 2021 SINTEF</a:t>
            </a:r>
          </a:p>
        </p:txBody>
      </p:sp>
      <p:pic>
        <p:nvPicPr>
          <p:cNvPr id="10" name="Picture 9">
            <a:extLst>
              <a:ext uri="{FF2B5EF4-FFF2-40B4-BE49-F238E27FC236}">
                <a16:creationId xmlns:a16="http://schemas.microsoft.com/office/drawing/2014/main" id="{C17C7B9C-D734-4050-A3D6-74B36E9CEA48}"/>
              </a:ext>
            </a:extLst>
          </p:cNvPr>
          <p:cNvPicPr>
            <a:picLocks noChangeAspect="1"/>
          </p:cNvPicPr>
          <p:nvPr/>
        </p:nvPicPr>
        <p:blipFill>
          <a:blip r:embed="rId4"/>
          <a:stretch>
            <a:fillRect/>
          </a:stretch>
        </p:blipFill>
        <p:spPr>
          <a:xfrm>
            <a:off x="8655269" y="85725"/>
            <a:ext cx="2682415" cy="1704175"/>
          </a:xfrm>
          <a:prstGeom prst="rect">
            <a:avLst/>
          </a:prstGeom>
        </p:spPr>
      </p:pic>
    </p:spTree>
    <p:extLst>
      <p:ext uri="{BB962C8B-B14F-4D97-AF65-F5344CB8AC3E}">
        <p14:creationId xmlns:p14="http://schemas.microsoft.com/office/powerpoint/2010/main" val="53888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5"/>
            <a:ext cx="9001711" cy="888244"/>
          </a:xfrm>
        </p:spPr>
        <p:txBody>
          <a:bodyPr/>
          <a:lstStyle/>
          <a:p>
            <a:r>
              <a:rPr lang="en-GB" dirty="0"/>
              <a:t>Two states of a service process </a:t>
            </a:r>
          </a:p>
        </p:txBody>
      </p:sp>
      <p:sp>
        <p:nvSpPr>
          <p:cNvPr id="44" name="Content Placeholder 2">
            <a:extLst>
              <a:ext uri="{FF2B5EF4-FFF2-40B4-BE49-F238E27FC236}">
                <a16:creationId xmlns:a16="http://schemas.microsoft.com/office/drawing/2014/main" id="{CBF2B9E1-AD5D-4BC8-86D5-14961E5C1C92}"/>
              </a:ext>
            </a:extLst>
          </p:cNvPr>
          <p:cNvSpPr txBox="1">
            <a:spLocks/>
          </p:cNvSpPr>
          <p:nvPr/>
        </p:nvSpPr>
        <p:spPr>
          <a:xfrm>
            <a:off x="695485" y="1784054"/>
            <a:ext cx="4673683" cy="19572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defRPr/>
            </a:pPr>
            <a:r>
              <a:rPr lang="en-GB" sz="1600" dirty="0">
                <a:solidFill>
                  <a:sysClr val="windowText" lastClr="000000"/>
                </a:solidFill>
              </a:rPr>
              <a:t>can be described and modelled </a:t>
            </a:r>
          </a:p>
          <a:p>
            <a:pPr lvl="0">
              <a:defRPr/>
            </a:pPr>
            <a:r>
              <a:rPr lang="en-GB" sz="1600" dirty="0">
                <a:solidFill>
                  <a:sysClr val="windowText" lastClr="000000"/>
                </a:solidFill>
              </a:rPr>
              <a:t>as implemented by the service provider -  regardless of whether it was deliberately designed or resulting from an ad-hoc development process</a:t>
            </a:r>
          </a:p>
          <a:p>
            <a:pPr lvl="0">
              <a:defRPr/>
            </a:pPr>
            <a:r>
              <a:rPr lang="en-GB" sz="1600" dirty="0">
                <a:solidFill>
                  <a:sysClr val="windowText" lastClr="000000"/>
                </a:solidFill>
              </a:rPr>
              <a:t>Often branch into sub-journeys according to conditions, e.g. choice of alternative communication channel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5" name="Content Placeholder 5">
            <a:extLst>
              <a:ext uri="{FF2B5EF4-FFF2-40B4-BE49-F238E27FC236}">
                <a16:creationId xmlns:a16="http://schemas.microsoft.com/office/drawing/2014/main" id="{453D8C2B-613D-4F3D-AFD4-8C0C3B392A7C}"/>
              </a:ext>
            </a:extLst>
          </p:cNvPr>
          <p:cNvSpPr txBox="1">
            <a:spLocks/>
          </p:cNvSpPr>
          <p:nvPr/>
        </p:nvSpPr>
        <p:spPr>
          <a:xfrm>
            <a:off x="6283732" y="1822591"/>
            <a:ext cx="5152910" cy="15999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lvl="0">
              <a:defRPr/>
            </a:pPr>
            <a:r>
              <a:rPr lang="en-GB" sz="1700" dirty="0">
                <a:solidFill>
                  <a:sysClr val="windowText" lastClr="000000"/>
                </a:solidFill>
              </a:rPr>
              <a:t>always involve an end user and results in an individual experience</a:t>
            </a:r>
          </a:p>
          <a:p>
            <a:pPr lvl="0">
              <a:defRPr/>
            </a:pPr>
            <a:r>
              <a:rPr lang="en-GB" sz="1700" dirty="0">
                <a:solidFill>
                  <a:sysClr val="windowText" lastClr="000000"/>
                </a:solidFill>
              </a:rPr>
              <a:t>may deviate from the planned service process</a:t>
            </a:r>
          </a:p>
          <a:p>
            <a:pPr lvl="0">
              <a:defRPr/>
            </a:pPr>
            <a:r>
              <a:rPr lang="en-GB" sz="1700" dirty="0">
                <a:solidFill>
                  <a:sysClr val="windowText" lastClr="000000"/>
                </a:solidFill>
              </a:rPr>
              <a:t>results in an experience which is subjective, context dependent, and may change over time</a:t>
            </a:r>
          </a:p>
        </p:txBody>
      </p:sp>
      <p:pic>
        <p:nvPicPr>
          <p:cNvPr id="46" name="Picture 45">
            <a:extLst>
              <a:ext uri="{FF2B5EF4-FFF2-40B4-BE49-F238E27FC236}">
                <a16:creationId xmlns:a16="http://schemas.microsoft.com/office/drawing/2014/main" id="{0119C4A3-B15D-4FDB-B285-05F813D03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871" y="4227772"/>
            <a:ext cx="3537325" cy="1279207"/>
          </a:xfrm>
          <a:prstGeom prst="rect">
            <a:avLst/>
          </a:prstGeom>
        </p:spPr>
      </p:pic>
      <p:grpSp>
        <p:nvGrpSpPr>
          <p:cNvPr id="48" name="Group 47">
            <a:extLst>
              <a:ext uri="{FF2B5EF4-FFF2-40B4-BE49-F238E27FC236}">
                <a16:creationId xmlns:a16="http://schemas.microsoft.com/office/drawing/2014/main" id="{EACCE138-2EFC-4741-B359-B33A4089462F}"/>
              </a:ext>
            </a:extLst>
          </p:cNvPr>
          <p:cNvGrpSpPr/>
          <p:nvPr/>
        </p:nvGrpSpPr>
        <p:grpSpPr>
          <a:xfrm>
            <a:off x="6015788" y="4299436"/>
            <a:ext cx="4786950" cy="1711704"/>
            <a:chOff x="5731581" y="4386383"/>
            <a:chExt cx="4786950" cy="1711704"/>
          </a:xfrm>
        </p:grpSpPr>
        <p:sp>
          <p:nvSpPr>
            <p:cNvPr id="49" name="TextBox 48">
              <a:extLst>
                <a:ext uri="{FF2B5EF4-FFF2-40B4-BE49-F238E27FC236}">
                  <a16:creationId xmlns:a16="http://schemas.microsoft.com/office/drawing/2014/main" id="{CAFFC052-FBEC-40E6-817E-3403BE38A474}"/>
                </a:ext>
              </a:extLst>
            </p:cNvPr>
            <p:cNvSpPr txBox="1"/>
            <p:nvPr/>
          </p:nvSpPr>
          <p:spPr>
            <a:xfrm>
              <a:off x="6038603" y="4440693"/>
              <a:ext cx="526255"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rPr>
                <a:t>plan</a:t>
              </a:r>
            </a:p>
          </p:txBody>
        </p:sp>
        <p:cxnSp>
          <p:nvCxnSpPr>
            <p:cNvPr id="50" name="Straight Arrow Connector 49">
              <a:extLst>
                <a:ext uri="{FF2B5EF4-FFF2-40B4-BE49-F238E27FC236}">
                  <a16:creationId xmlns:a16="http://schemas.microsoft.com/office/drawing/2014/main" id="{2EEDFBA3-E59A-4D6E-90FE-A2EA5CD962D1}"/>
                </a:ext>
              </a:extLst>
            </p:cNvPr>
            <p:cNvCxnSpPr>
              <a:stCxn id="49" idx="3"/>
            </p:cNvCxnSpPr>
            <p:nvPr/>
          </p:nvCxnSpPr>
          <p:spPr>
            <a:xfrm>
              <a:off x="6564857" y="4579192"/>
              <a:ext cx="308344" cy="0"/>
            </a:xfrm>
            <a:prstGeom prst="straightConnector1">
              <a:avLst/>
            </a:prstGeom>
            <a:noFill/>
            <a:ln w="22225" cap="flat" cmpd="sng" algn="ctr">
              <a:solidFill>
                <a:srgbClr val="00B0F0"/>
              </a:solidFill>
              <a:prstDash val="solid"/>
              <a:tailEnd type="triangle" w="med" len="med"/>
            </a:ln>
            <a:effectLst/>
          </p:spPr>
        </p:cxnSp>
        <p:sp>
          <p:nvSpPr>
            <p:cNvPr id="51" name="TextBox 50">
              <a:extLst>
                <a:ext uri="{FF2B5EF4-FFF2-40B4-BE49-F238E27FC236}">
                  <a16:creationId xmlns:a16="http://schemas.microsoft.com/office/drawing/2014/main" id="{865F824B-4E1C-4D62-988E-36DA6268A102}"/>
                </a:ext>
              </a:extLst>
            </p:cNvPr>
            <p:cNvSpPr txBox="1"/>
            <p:nvPr/>
          </p:nvSpPr>
          <p:spPr>
            <a:xfrm>
              <a:off x="5731581" y="5316927"/>
              <a:ext cx="836819" cy="2769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rPr>
                <a:t>deviation</a:t>
              </a:r>
            </a:p>
          </p:txBody>
        </p:sp>
        <p:cxnSp>
          <p:nvCxnSpPr>
            <p:cNvPr id="52" name="Straight Arrow Connector 51">
              <a:extLst>
                <a:ext uri="{FF2B5EF4-FFF2-40B4-BE49-F238E27FC236}">
                  <a16:creationId xmlns:a16="http://schemas.microsoft.com/office/drawing/2014/main" id="{32383360-90D4-4A39-B887-6F6BA1D97A8D}"/>
                </a:ext>
              </a:extLst>
            </p:cNvPr>
            <p:cNvCxnSpPr>
              <a:cxnSpLocks/>
              <a:stCxn id="51" idx="3"/>
            </p:cNvCxnSpPr>
            <p:nvPr/>
          </p:nvCxnSpPr>
          <p:spPr>
            <a:xfrm>
              <a:off x="6568400" y="5455427"/>
              <a:ext cx="308343" cy="0"/>
            </a:xfrm>
            <a:prstGeom prst="straightConnector1">
              <a:avLst/>
            </a:prstGeom>
            <a:noFill/>
            <a:ln w="22225" cap="flat" cmpd="sng" algn="ctr">
              <a:solidFill>
                <a:srgbClr val="00B0F0"/>
              </a:solidFill>
              <a:prstDash val="solid"/>
              <a:tailEnd type="triangle" w="med" len="med"/>
            </a:ln>
            <a:effectLst/>
          </p:spPr>
        </p:cxnSp>
        <p:pic>
          <p:nvPicPr>
            <p:cNvPr id="53" name="Picture 52">
              <a:extLst>
                <a:ext uri="{FF2B5EF4-FFF2-40B4-BE49-F238E27FC236}">
                  <a16:creationId xmlns:a16="http://schemas.microsoft.com/office/drawing/2014/main" id="{316CCC77-9B68-46B7-B6AD-A992C07D8B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898" y="4386383"/>
              <a:ext cx="3328633" cy="1711704"/>
            </a:xfrm>
            <a:prstGeom prst="rect">
              <a:avLst/>
            </a:prstGeom>
          </p:spPr>
        </p:pic>
      </p:grpSp>
      <p:sp>
        <p:nvSpPr>
          <p:cNvPr id="14" name="Text Placeholder 3">
            <a:extLst>
              <a:ext uri="{FF2B5EF4-FFF2-40B4-BE49-F238E27FC236}">
                <a16:creationId xmlns:a16="http://schemas.microsoft.com/office/drawing/2014/main" id="{0DBF1A7D-509C-42AD-B373-D6C99DB9ECC4}"/>
              </a:ext>
            </a:extLst>
          </p:cNvPr>
          <p:cNvSpPr txBox="1">
            <a:spLocks/>
          </p:cNvSpPr>
          <p:nvPr/>
        </p:nvSpPr>
        <p:spPr>
          <a:xfrm>
            <a:off x="790187" y="1398540"/>
            <a:ext cx="4304962" cy="5170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solidFill>
                  <a:srgbClr val="00ADEE"/>
                </a:solidFill>
              </a:rPr>
              <a:t>The planned service process</a:t>
            </a:r>
          </a:p>
        </p:txBody>
      </p:sp>
      <p:sp>
        <p:nvSpPr>
          <p:cNvPr id="15" name="Text Placeholder 4">
            <a:extLst>
              <a:ext uri="{FF2B5EF4-FFF2-40B4-BE49-F238E27FC236}">
                <a16:creationId xmlns:a16="http://schemas.microsoft.com/office/drawing/2014/main" id="{D4CC7754-3A62-4CDB-A6E3-058724B4F3DC}"/>
              </a:ext>
            </a:extLst>
          </p:cNvPr>
          <p:cNvSpPr txBox="1">
            <a:spLocks/>
          </p:cNvSpPr>
          <p:nvPr/>
        </p:nvSpPr>
        <p:spPr>
          <a:xfrm>
            <a:off x="6283732" y="1398539"/>
            <a:ext cx="4235106" cy="517079"/>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solidFill>
                  <a:srgbClr val="00ADEE"/>
                </a:solidFill>
              </a:rPr>
              <a:t>The actual service process</a:t>
            </a:r>
          </a:p>
        </p:txBody>
      </p:sp>
      <p:sp>
        <p:nvSpPr>
          <p:cNvPr id="4" name="TextBox 3">
            <a:extLst>
              <a:ext uri="{FF2B5EF4-FFF2-40B4-BE49-F238E27FC236}">
                <a16:creationId xmlns:a16="http://schemas.microsoft.com/office/drawing/2014/main" id="{252B2DBF-22C1-478A-9BE2-9E352F43BF6E}"/>
              </a:ext>
            </a:extLst>
          </p:cNvPr>
          <p:cNvSpPr txBox="1"/>
          <p:nvPr/>
        </p:nvSpPr>
        <p:spPr>
          <a:xfrm>
            <a:off x="1336430" y="5829300"/>
            <a:ext cx="2758831" cy="461665"/>
          </a:xfrm>
          <a:prstGeom prst="rect">
            <a:avLst/>
          </a:prstGeom>
          <a:noFill/>
        </p:spPr>
        <p:txBody>
          <a:bodyPr wrap="square" rtlCol="0">
            <a:spAutoFit/>
          </a:bodyPr>
          <a:lstStyle/>
          <a:p>
            <a:r>
              <a:rPr lang="en-GB" sz="2400" dirty="0">
                <a:solidFill>
                  <a:srgbClr val="FF6600"/>
                </a:solidFill>
              </a:rPr>
              <a:t>"theory"</a:t>
            </a:r>
          </a:p>
        </p:txBody>
      </p:sp>
      <p:sp>
        <p:nvSpPr>
          <p:cNvPr id="18" name="TextBox 17">
            <a:extLst>
              <a:ext uri="{FF2B5EF4-FFF2-40B4-BE49-F238E27FC236}">
                <a16:creationId xmlns:a16="http://schemas.microsoft.com/office/drawing/2014/main" id="{95996554-E312-4F71-829A-1F10877C29EA}"/>
              </a:ext>
            </a:extLst>
          </p:cNvPr>
          <p:cNvSpPr txBox="1"/>
          <p:nvPr/>
        </p:nvSpPr>
        <p:spPr>
          <a:xfrm>
            <a:off x="7350369" y="5829300"/>
            <a:ext cx="2758831" cy="461665"/>
          </a:xfrm>
          <a:prstGeom prst="rect">
            <a:avLst/>
          </a:prstGeom>
          <a:noFill/>
        </p:spPr>
        <p:txBody>
          <a:bodyPr wrap="square" rtlCol="0">
            <a:spAutoFit/>
          </a:bodyPr>
          <a:lstStyle/>
          <a:p>
            <a:r>
              <a:rPr lang="en-GB" sz="2400" dirty="0">
                <a:solidFill>
                  <a:srgbClr val="FF6600"/>
                </a:solidFill>
              </a:rPr>
              <a:t>"reality"</a:t>
            </a:r>
          </a:p>
        </p:txBody>
      </p:sp>
      <p:grpSp>
        <p:nvGrpSpPr>
          <p:cNvPr id="3" name="Group 2">
            <a:extLst>
              <a:ext uri="{FF2B5EF4-FFF2-40B4-BE49-F238E27FC236}">
                <a16:creationId xmlns:a16="http://schemas.microsoft.com/office/drawing/2014/main" id="{A40C96D7-C4C5-4032-BC65-B168663FF38A}"/>
              </a:ext>
            </a:extLst>
          </p:cNvPr>
          <p:cNvGrpSpPr/>
          <p:nvPr/>
        </p:nvGrpSpPr>
        <p:grpSpPr>
          <a:xfrm>
            <a:off x="1454210" y="6520740"/>
            <a:ext cx="8272692" cy="200677"/>
            <a:chOff x="1454210" y="6520740"/>
            <a:chExt cx="8272692" cy="200677"/>
          </a:xfrm>
        </p:grpSpPr>
        <p:sp>
          <p:nvSpPr>
            <p:cNvPr id="30" name="AutoShape 63">
              <a:extLst>
                <a:ext uri="{FF2B5EF4-FFF2-40B4-BE49-F238E27FC236}">
                  <a16:creationId xmlns:a16="http://schemas.microsoft.com/office/drawing/2014/main" id="{34E46D35-75FD-4BD7-ACC4-287876134A5A}"/>
                </a:ext>
              </a:extLst>
            </p:cNvPr>
            <p:cNvSpPr>
              <a:spLocks noChangeArrowheads="1"/>
            </p:cNvSpPr>
            <p:nvPr/>
          </p:nvSpPr>
          <p:spPr bwMode="auto">
            <a:xfrm>
              <a:off x="1454210" y="6520740"/>
              <a:ext cx="158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Main concepts</a:t>
              </a:r>
            </a:p>
          </p:txBody>
        </p:sp>
        <p:sp>
          <p:nvSpPr>
            <p:cNvPr id="31" name="AutoShape 64">
              <a:extLst>
                <a:ext uri="{FF2B5EF4-FFF2-40B4-BE49-F238E27FC236}">
                  <a16:creationId xmlns:a16="http://schemas.microsoft.com/office/drawing/2014/main" id="{9F5E5A64-A682-4D8F-8DF3-7443465B8A9F}"/>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2" name="AutoShape 65">
              <a:extLst>
                <a:ext uri="{FF2B5EF4-FFF2-40B4-BE49-F238E27FC236}">
                  <a16:creationId xmlns:a16="http://schemas.microsoft.com/office/drawing/2014/main" id="{43DD1AF0-38B3-46A1-814C-7DE7849535FC}"/>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33" name="AutoShape 63">
              <a:extLst>
                <a:ext uri="{FF2B5EF4-FFF2-40B4-BE49-F238E27FC236}">
                  <a16:creationId xmlns:a16="http://schemas.microsoft.com/office/drawing/2014/main" id="{D8FAD0A2-3D6D-4122-9751-8504D20936D8}"/>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34" name="AutoShape 64">
              <a:extLst>
                <a:ext uri="{FF2B5EF4-FFF2-40B4-BE49-F238E27FC236}">
                  <a16:creationId xmlns:a16="http://schemas.microsoft.com/office/drawing/2014/main" id="{9338FC6D-A8D0-4F2D-A26D-8FB23C9EDD25}"/>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spTree>
    <p:extLst>
      <p:ext uri="{BB962C8B-B14F-4D97-AF65-F5344CB8AC3E}">
        <p14:creationId xmlns:p14="http://schemas.microsoft.com/office/powerpoint/2010/main" val="45448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584D-E78C-408F-A464-AF661D7CD2F8}"/>
              </a:ext>
            </a:extLst>
          </p:cNvPr>
          <p:cNvSpPr>
            <a:spLocks noGrp="1"/>
          </p:cNvSpPr>
          <p:nvPr>
            <p:ph type="title"/>
          </p:nvPr>
        </p:nvSpPr>
        <p:spPr/>
        <p:txBody>
          <a:bodyPr/>
          <a:lstStyle/>
          <a:p>
            <a:r>
              <a:rPr lang="en-GB" dirty="0"/>
              <a:t>Touchpoint typology</a:t>
            </a:r>
          </a:p>
        </p:txBody>
      </p:sp>
      <p:sp>
        <p:nvSpPr>
          <p:cNvPr id="4" name="Slide Number Placeholder 3">
            <a:extLst>
              <a:ext uri="{FF2B5EF4-FFF2-40B4-BE49-F238E27FC236}">
                <a16:creationId xmlns:a16="http://schemas.microsoft.com/office/drawing/2014/main" id="{359912B9-4EB6-42C7-BF37-C605F081559D}"/>
              </a:ext>
            </a:extLst>
          </p:cNvPr>
          <p:cNvSpPr>
            <a:spLocks noGrp="1"/>
          </p:cNvSpPr>
          <p:nvPr>
            <p:ph type="sldNum" sz="quarter" idx="12"/>
          </p:nvPr>
        </p:nvSpPr>
        <p:spPr/>
        <p:txBody>
          <a:bodyPr/>
          <a:lstStyle/>
          <a:p>
            <a:fld id="{5751DFAA-887F-4071-8EAD-E8CA316FCF06}" type="slidenum">
              <a:rPr lang="en-GB" smtClean="0"/>
              <a:t>11</a:t>
            </a:fld>
            <a:endParaRPr lang="en-GB" dirty="0"/>
          </a:p>
        </p:txBody>
      </p:sp>
      <p:sp>
        <p:nvSpPr>
          <p:cNvPr id="72" name="Isosceles Triangle 71">
            <a:extLst>
              <a:ext uri="{FF2B5EF4-FFF2-40B4-BE49-F238E27FC236}">
                <a16:creationId xmlns:a16="http://schemas.microsoft.com/office/drawing/2014/main" id="{0FC82B77-28DC-4BB1-893A-2903B1ED2553}"/>
              </a:ext>
            </a:extLst>
          </p:cNvPr>
          <p:cNvSpPr/>
          <p:nvPr/>
        </p:nvSpPr>
        <p:spPr>
          <a:xfrm rot="5400000" flipV="1">
            <a:off x="8556748" y="3379147"/>
            <a:ext cx="249772" cy="192845"/>
          </a:xfrm>
          <a:prstGeom prst="triangle">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black"/>
              </a:solidFill>
              <a:effectLst/>
              <a:uLnTx/>
              <a:uFillTx/>
            </a:endParaRPr>
          </a:p>
        </p:txBody>
      </p:sp>
      <p:sp>
        <p:nvSpPr>
          <p:cNvPr id="73" name="Isosceles Triangle 72">
            <a:extLst>
              <a:ext uri="{FF2B5EF4-FFF2-40B4-BE49-F238E27FC236}">
                <a16:creationId xmlns:a16="http://schemas.microsoft.com/office/drawing/2014/main" id="{EE75920F-C76D-4398-9CE5-1DA80387B5DA}"/>
              </a:ext>
            </a:extLst>
          </p:cNvPr>
          <p:cNvSpPr/>
          <p:nvPr/>
        </p:nvSpPr>
        <p:spPr>
          <a:xfrm rot="5400000" flipV="1">
            <a:off x="8556748" y="4598647"/>
            <a:ext cx="249772" cy="192845"/>
          </a:xfrm>
          <a:prstGeom prst="triangle">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black"/>
              </a:solidFill>
              <a:effectLst/>
              <a:uLnTx/>
              <a:uFillTx/>
            </a:endParaRPr>
          </a:p>
        </p:txBody>
      </p:sp>
      <p:sp>
        <p:nvSpPr>
          <p:cNvPr id="74" name="TextBox 73">
            <a:extLst>
              <a:ext uri="{FF2B5EF4-FFF2-40B4-BE49-F238E27FC236}">
                <a16:creationId xmlns:a16="http://schemas.microsoft.com/office/drawing/2014/main" id="{07F574D9-CB02-46E5-8538-1AEE14B4044D}"/>
              </a:ext>
            </a:extLst>
          </p:cNvPr>
          <p:cNvSpPr txBox="1"/>
          <p:nvPr/>
        </p:nvSpPr>
        <p:spPr>
          <a:xfrm>
            <a:off x="1703819" y="1663170"/>
            <a:ext cx="2988000" cy="8125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defPPr>
              <a:defRPr lang="nb-NO"/>
            </a:defPPr>
            <a:lvl1pPr marR="0" lvl="0" indent="0" defTabSz="457200" fontAlgn="auto">
              <a:lnSpc>
                <a:spcPct val="100000"/>
              </a:lnSpc>
              <a:spcBef>
                <a:spcPts val="0"/>
              </a:spcBef>
              <a:spcAft>
                <a:spcPts val="0"/>
              </a:spcAft>
              <a:buClrTx/>
              <a:buSzTx/>
              <a:buFontTx/>
              <a:buNone/>
              <a:tabLst/>
              <a:defRPr kumimoji="0" sz="1050" b="1" i="0" u="none" strike="noStrike" kern="0" cap="none" spc="0" normalizeH="0" baseline="0">
                <a:ln>
                  <a:noFill/>
                </a:ln>
                <a:solidFill>
                  <a:prstClr val="black"/>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Directly involved actors</a:t>
            </a:r>
            <a:br>
              <a:rPr lang="en-GB" dirty="0"/>
            </a:br>
            <a:r>
              <a:rPr lang="en-GB" b="0" dirty="0"/>
              <a:t>The actors on the left side are directly involved in delivering the service to the customer. They are responsible for (parts of) the customer's journey.</a:t>
            </a:r>
          </a:p>
        </p:txBody>
      </p:sp>
      <p:sp>
        <p:nvSpPr>
          <p:cNvPr id="75" name="TextBox 74">
            <a:extLst>
              <a:ext uri="{FF2B5EF4-FFF2-40B4-BE49-F238E27FC236}">
                <a16:creationId xmlns:a16="http://schemas.microsoft.com/office/drawing/2014/main" id="{189A5A4A-7BDA-41E6-8677-542957673A85}"/>
              </a:ext>
            </a:extLst>
          </p:cNvPr>
          <p:cNvSpPr txBox="1"/>
          <p:nvPr/>
        </p:nvSpPr>
        <p:spPr>
          <a:xfrm>
            <a:off x="5294256" y="1666773"/>
            <a:ext cx="2988000" cy="81464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defPPr>
              <a:defRPr lang="nb-NO"/>
            </a:defPPr>
            <a:lvl1pPr marR="0" lvl="0" indent="0" defTabSz="457200" fontAlgn="auto">
              <a:lnSpc>
                <a:spcPct val="100000"/>
              </a:lnSpc>
              <a:spcBef>
                <a:spcPts val="0"/>
              </a:spcBef>
              <a:spcAft>
                <a:spcPts val="0"/>
              </a:spcAft>
              <a:buClrTx/>
              <a:buSzTx/>
              <a:buFontTx/>
              <a:buNone/>
              <a:tabLst/>
              <a:defRPr kumimoji="0" sz="1050" b="1" i="0" u="none" strike="noStrike" kern="0" cap="none" spc="0" normalizeH="0" baseline="0">
                <a:ln>
                  <a:noFill/>
                </a:ln>
                <a:solidFill>
                  <a:prstClr val="black"/>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External actors</a:t>
            </a:r>
            <a:br>
              <a:rPr lang="en-GB" dirty="0"/>
            </a:br>
            <a:r>
              <a:rPr lang="en-GB" b="0" dirty="0"/>
              <a:t>The actors on the right side may influence the customer's journey, although they are not responsible for any part of the service delivery. </a:t>
            </a:r>
          </a:p>
        </p:txBody>
      </p:sp>
      <p:sp>
        <p:nvSpPr>
          <p:cNvPr id="76" name="TextBox 75">
            <a:extLst>
              <a:ext uri="{FF2B5EF4-FFF2-40B4-BE49-F238E27FC236}">
                <a16:creationId xmlns:a16="http://schemas.microsoft.com/office/drawing/2014/main" id="{F588BC02-612B-4D17-B89F-7E6F5958745A}"/>
              </a:ext>
            </a:extLst>
          </p:cNvPr>
          <p:cNvSpPr txBox="1"/>
          <p:nvPr/>
        </p:nvSpPr>
        <p:spPr>
          <a:xfrm>
            <a:off x="5362913" y="2865016"/>
            <a:ext cx="2919342" cy="1152000"/>
          </a:xfrm>
          <a:prstGeom prst="rect">
            <a:avLst/>
          </a:prstGeom>
          <a:solidFill>
            <a:srgbClr val="4F81BD">
              <a:lumMod val="20000"/>
              <a:lumOff val="80000"/>
            </a:srgbClr>
          </a:solidFill>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77" name="TextBox 76">
            <a:extLst>
              <a:ext uri="{FF2B5EF4-FFF2-40B4-BE49-F238E27FC236}">
                <a16:creationId xmlns:a16="http://schemas.microsoft.com/office/drawing/2014/main" id="{28181091-25B3-4E4B-883C-D04B17DE9C77}"/>
              </a:ext>
            </a:extLst>
          </p:cNvPr>
          <p:cNvSpPr txBox="1"/>
          <p:nvPr/>
        </p:nvSpPr>
        <p:spPr>
          <a:xfrm>
            <a:off x="5362915" y="4183690"/>
            <a:ext cx="2919342" cy="1152000"/>
          </a:xfrm>
          <a:prstGeom prst="rect">
            <a:avLst/>
          </a:prstGeom>
          <a:solidFill>
            <a:srgbClr val="4F81BD">
              <a:lumMod val="20000"/>
              <a:lumOff val="80000"/>
            </a:srgbClr>
          </a:solidFill>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78" name="TextBox 77">
            <a:extLst>
              <a:ext uri="{FF2B5EF4-FFF2-40B4-BE49-F238E27FC236}">
                <a16:creationId xmlns:a16="http://schemas.microsoft.com/office/drawing/2014/main" id="{376C4604-B2B9-4EB0-8960-00DA8CF14CB4}"/>
              </a:ext>
            </a:extLst>
          </p:cNvPr>
          <p:cNvSpPr txBox="1"/>
          <p:nvPr/>
        </p:nvSpPr>
        <p:spPr>
          <a:xfrm>
            <a:off x="1703819" y="2865016"/>
            <a:ext cx="2988000" cy="1152000"/>
          </a:xfrm>
          <a:prstGeom prst="rect">
            <a:avLst/>
          </a:prstGeom>
          <a:solidFill>
            <a:srgbClr val="4F81BD">
              <a:lumMod val="20000"/>
              <a:lumOff val="80000"/>
            </a:srgbClr>
          </a:solidFill>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79" name="TextBox 78">
            <a:extLst>
              <a:ext uri="{FF2B5EF4-FFF2-40B4-BE49-F238E27FC236}">
                <a16:creationId xmlns:a16="http://schemas.microsoft.com/office/drawing/2014/main" id="{53D9CEAB-67C3-4131-ADD8-EE1F3C3C6B14}"/>
              </a:ext>
            </a:extLst>
          </p:cNvPr>
          <p:cNvSpPr txBox="1"/>
          <p:nvPr/>
        </p:nvSpPr>
        <p:spPr>
          <a:xfrm>
            <a:off x="1703819" y="4189418"/>
            <a:ext cx="2988000" cy="1152000"/>
          </a:xfrm>
          <a:prstGeom prst="rect">
            <a:avLst/>
          </a:prstGeom>
          <a:solidFill>
            <a:srgbClr val="4F81BD">
              <a:lumMod val="20000"/>
              <a:lumOff val="80000"/>
            </a:srgbClr>
          </a:solidFill>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80" name="TextBox 79">
            <a:extLst>
              <a:ext uri="{FF2B5EF4-FFF2-40B4-BE49-F238E27FC236}">
                <a16:creationId xmlns:a16="http://schemas.microsoft.com/office/drawing/2014/main" id="{F92823DE-9794-49E1-8639-385FF7472839}"/>
              </a:ext>
            </a:extLst>
          </p:cNvPr>
          <p:cNvSpPr txBox="1"/>
          <p:nvPr/>
        </p:nvSpPr>
        <p:spPr>
          <a:xfrm>
            <a:off x="2025196" y="3257329"/>
            <a:ext cx="1751185" cy="76944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Communication with the service provider or the service system. Often part of the planned journey.</a:t>
            </a:r>
          </a:p>
        </p:txBody>
      </p:sp>
      <p:sp>
        <p:nvSpPr>
          <p:cNvPr id="81" name="TextBox 80">
            <a:extLst>
              <a:ext uri="{FF2B5EF4-FFF2-40B4-BE49-F238E27FC236}">
                <a16:creationId xmlns:a16="http://schemas.microsoft.com/office/drawing/2014/main" id="{6C3EC33D-6F19-4E4F-A18A-DF4F118AFDC2}"/>
              </a:ext>
            </a:extLst>
          </p:cNvPr>
          <p:cNvSpPr txBox="1"/>
          <p:nvPr/>
        </p:nvSpPr>
        <p:spPr>
          <a:xfrm>
            <a:off x="1913406" y="4290570"/>
            <a:ext cx="246888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Action </a:t>
            </a:r>
          </a:p>
        </p:txBody>
      </p:sp>
      <p:sp>
        <p:nvSpPr>
          <p:cNvPr id="82" name="TextBox 81">
            <a:extLst>
              <a:ext uri="{FF2B5EF4-FFF2-40B4-BE49-F238E27FC236}">
                <a16:creationId xmlns:a16="http://schemas.microsoft.com/office/drawing/2014/main" id="{BC984A58-DD01-4D74-AF11-470A6C27A267}"/>
              </a:ext>
            </a:extLst>
          </p:cNvPr>
          <p:cNvSpPr txBox="1"/>
          <p:nvPr/>
        </p:nvSpPr>
        <p:spPr>
          <a:xfrm>
            <a:off x="5362913" y="4290181"/>
            <a:ext cx="246888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External action </a:t>
            </a:r>
          </a:p>
        </p:txBody>
      </p:sp>
      <p:sp>
        <p:nvSpPr>
          <p:cNvPr id="83" name="TextBox 82">
            <a:extLst>
              <a:ext uri="{FF2B5EF4-FFF2-40B4-BE49-F238E27FC236}">
                <a16:creationId xmlns:a16="http://schemas.microsoft.com/office/drawing/2014/main" id="{498F62DE-BB1D-4DD9-984A-B01F316204F1}"/>
              </a:ext>
            </a:extLst>
          </p:cNvPr>
          <p:cNvSpPr txBox="1"/>
          <p:nvPr/>
        </p:nvSpPr>
        <p:spPr>
          <a:xfrm>
            <a:off x="5499222" y="3237021"/>
            <a:ext cx="1843144" cy="76944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Communication with an external actor who is not involved in the service provisioning </a:t>
            </a:r>
          </a:p>
        </p:txBody>
      </p:sp>
      <p:grpSp>
        <p:nvGrpSpPr>
          <p:cNvPr id="84" name="Group 83">
            <a:extLst>
              <a:ext uri="{FF2B5EF4-FFF2-40B4-BE49-F238E27FC236}">
                <a16:creationId xmlns:a16="http://schemas.microsoft.com/office/drawing/2014/main" id="{D174670A-0390-46E0-B71F-54E616BAAFEA}"/>
              </a:ext>
            </a:extLst>
          </p:cNvPr>
          <p:cNvGrpSpPr/>
          <p:nvPr/>
        </p:nvGrpSpPr>
        <p:grpSpPr>
          <a:xfrm>
            <a:off x="7342366" y="3343390"/>
            <a:ext cx="405000" cy="405000"/>
            <a:chOff x="6121268" y="3075704"/>
            <a:chExt cx="405000" cy="405000"/>
          </a:xfrm>
        </p:grpSpPr>
        <p:sp>
          <p:nvSpPr>
            <p:cNvPr id="85" name="Oval 84">
              <a:extLst>
                <a:ext uri="{FF2B5EF4-FFF2-40B4-BE49-F238E27FC236}">
                  <a16:creationId xmlns:a16="http://schemas.microsoft.com/office/drawing/2014/main" id="{A7B0F6F3-B467-40BD-8718-1E9DD22500FF}"/>
                </a:ext>
              </a:extLst>
            </p:cNvPr>
            <p:cNvSpPr>
              <a:spLocks noChangeAspect="1"/>
            </p:cNvSpPr>
            <p:nvPr/>
          </p:nvSpPr>
          <p:spPr>
            <a:xfrm>
              <a:off x="6121268" y="3075704"/>
              <a:ext cx="405000" cy="405000"/>
            </a:xfrm>
            <a:prstGeom prst="ellipse">
              <a:avLst/>
            </a:prstGeom>
            <a:solidFill>
              <a:srgbClr val="E2E2E2"/>
            </a:solidFill>
            <a:ln w="28575"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Calibri"/>
                <a:ea typeface="+mn-ea"/>
                <a:cs typeface="+mn-cs"/>
              </a:endParaRPr>
            </a:p>
          </p:txBody>
        </p:sp>
        <p:pic>
          <p:nvPicPr>
            <p:cNvPr id="86" name="Picture 85">
              <a:extLst>
                <a:ext uri="{FF2B5EF4-FFF2-40B4-BE49-F238E27FC236}">
                  <a16:creationId xmlns:a16="http://schemas.microsoft.com/office/drawing/2014/main" id="{30269D26-BBA5-417D-A486-3F742BFB4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149" y="3101585"/>
              <a:ext cx="353239" cy="353239"/>
            </a:xfrm>
            <a:prstGeom prst="rect">
              <a:avLst/>
            </a:prstGeom>
          </p:spPr>
        </p:pic>
      </p:grpSp>
      <p:sp>
        <p:nvSpPr>
          <p:cNvPr id="87" name="Rounded Rectangle 44">
            <a:extLst>
              <a:ext uri="{FF2B5EF4-FFF2-40B4-BE49-F238E27FC236}">
                <a16:creationId xmlns:a16="http://schemas.microsoft.com/office/drawing/2014/main" id="{DBD6446C-036D-4B17-9748-7AD6156D3FD3}"/>
              </a:ext>
            </a:extLst>
          </p:cNvPr>
          <p:cNvSpPr>
            <a:spLocks noChangeAspect="1"/>
          </p:cNvSpPr>
          <p:nvPr/>
        </p:nvSpPr>
        <p:spPr>
          <a:xfrm>
            <a:off x="3682847" y="4686074"/>
            <a:ext cx="801145" cy="403148"/>
          </a:xfrm>
          <a:prstGeom prst="roundRect">
            <a:avLst/>
          </a:prstGeom>
          <a:solidFill>
            <a:sysClr val="window" lastClr="FFFFFF"/>
          </a:solidFill>
          <a:ln w="1905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Lisa grabs a shopping cart at the mall</a:t>
            </a:r>
          </a:p>
        </p:txBody>
      </p:sp>
      <p:sp>
        <p:nvSpPr>
          <p:cNvPr id="88" name="Rounded Rectangle 45">
            <a:extLst>
              <a:ext uri="{FF2B5EF4-FFF2-40B4-BE49-F238E27FC236}">
                <a16:creationId xmlns:a16="http://schemas.microsoft.com/office/drawing/2014/main" id="{BEF59A5B-18C5-4171-8489-2539D7CF176F}"/>
              </a:ext>
            </a:extLst>
          </p:cNvPr>
          <p:cNvSpPr>
            <a:spLocks noChangeAspect="1"/>
          </p:cNvSpPr>
          <p:nvPr/>
        </p:nvSpPr>
        <p:spPr>
          <a:xfrm>
            <a:off x="7153411" y="4681036"/>
            <a:ext cx="776574" cy="403148"/>
          </a:xfrm>
          <a:prstGeom prst="roundRect">
            <a:avLst/>
          </a:prstGeom>
          <a:solidFill>
            <a:srgbClr val="E2E2E2"/>
          </a:solidFill>
          <a:ln w="1905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Lisa writes a shopping list at home</a:t>
            </a:r>
          </a:p>
        </p:txBody>
      </p:sp>
      <p:sp>
        <p:nvSpPr>
          <p:cNvPr id="89" name="TextBox 88">
            <a:extLst>
              <a:ext uri="{FF2B5EF4-FFF2-40B4-BE49-F238E27FC236}">
                <a16:creationId xmlns:a16="http://schemas.microsoft.com/office/drawing/2014/main" id="{920E1FA3-4A82-4CFE-B5FC-CF8E92A3B05D}"/>
              </a:ext>
            </a:extLst>
          </p:cNvPr>
          <p:cNvSpPr txBox="1"/>
          <p:nvPr/>
        </p:nvSpPr>
        <p:spPr>
          <a:xfrm>
            <a:off x="1860253" y="2938732"/>
            <a:ext cx="246888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Communication point</a:t>
            </a:r>
          </a:p>
        </p:txBody>
      </p:sp>
      <p:sp>
        <p:nvSpPr>
          <p:cNvPr id="90" name="TextBox 89">
            <a:extLst>
              <a:ext uri="{FF2B5EF4-FFF2-40B4-BE49-F238E27FC236}">
                <a16:creationId xmlns:a16="http://schemas.microsoft.com/office/drawing/2014/main" id="{4A50BEC1-2A73-4C9D-A4BB-F5703E7847B3}"/>
              </a:ext>
            </a:extLst>
          </p:cNvPr>
          <p:cNvSpPr txBox="1"/>
          <p:nvPr/>
        </p:nvSpPr>
        <p:spPr>
          <a:xfrm>
            <a:off x="5389360" y="2944659"/>
            <a:ext cx="2373775"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External communication point</a:t>
            </a:r>
          </a:p>
        </p:txBody>
      </p:sp>
      <p:sp>
        <p:nvSpPr>
          <p:cNvPr id="91" name="TextBox 90">
            <a:extLst>
              <a:ext uri="{FF2B5EF4-FFF2-40B4-BE49-F238E27FC236}">
                <a16:creationId xmlns:a16="http://schemas.microsoft.com/office/drawing/2014/main" id="{203E249C-47A6-4965-9113-C0D592413243}"/>
              </a:ext>
            </a:extLst>
          </p:cNvPr>
          <p:cNvSpPr txBox="1"/>
          <p:nvPr/>
        </p:nvSpPr>
        <p:spPr>
          <a:xfrm>
            <a:off x="2016662" y="4614523"/>
            <a:ext cx="1397246" cy="43088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Action involving the service system</a:t>
            </a:r>
            <a:r>
              <a:rPr lang="en-GB" sz="1100" i="1" kern="0" dirty="0">
                <a:solidFill>
                  <a:prstClr val="black"/>
                </a:solidFill>
              </a:rPr>
              <a:t>. </a:t>
            </a:r>
            <a:endParaRPr kumimoji="0" lang="en-GB" sz="1100" b="0" i="1" u="none" strike="noStrike" kern="0" cap="none" spc="0" normalizeH="0" baseline="0" noProof="0" dirty="0">
              <a:ln>
                <a:noFill/>
              </a:ln>
              <a:solidFill>
                <a:prstClr val="black"/>
              </a:solidFill>
              <a:effectLst/>
              <a:uLnTx/>
              <a:uFillTx/>
            </a:endParaRPr>
          </a:p>
        </p:txBody>
      </p:sp>
      <p:sp>
        <p:nvSpPr>
          <p:cNvPr id="92" name="TextBox 91">
            <a:extLst>
              <a:ext uri="{FF2B5EF4-FFF2-40B4-BE49-F238E27FC236}">
                <a16:creationId xmlns:a16="http://schemas.microsoft.com/office/drawing/2014/main" id="{FC33A87B-B141-4285-81BD-D4E834A1E2F5}"/>
              </a:ext>
            </a:extLst>
          </p:cNvPr>
          <p:cNvSpPr txBox="1"/>
          <p:nvPr/>
        </p:nvSpPr>
        <p:spPr>
          <a:xfrm>
            <a:off x="5490687" y="4594215"/>
            <a:ext cx="1337443" cy="43088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Action not involving the service system.</a:t>
            </a:r>
          </a:p>
        </p:txBody>
      </p:sp>
      <p:grpSp>
        <p:nvGrpSpPr>
          <p:cNvPr id="93" name="Group 92">
            <a:extLst>
              <a:ext uri="{FF2B5EF4-FFF2-40B4-BE49-F238E27FC236}">
                <a16:creationId xmlns:a16="http://schemas.microsoft.com/office/drawing/2014/main" id="{171BEEEA-EE2E-44FE-803B-8B4EF521096C}"/>
              </a:ext>
            </a:extLst>
          </p:cNvPr>
          <p:cNvGrpSpPr/>
          <p:nvPr/>
        </p:nvGrpSpPr>
        <p:grpSpPr>
          <a:xfrm>
            <a:off x="3852592" y="3343390"/>
            <a:ext cx="405000" cy="405000"/>
            <a:chOff x="2459249" y="3023431"/>
            <a:chExt cx="405000" cy="405000"/>
          </a:xfrm>
        </p:grpSpPr>
        <p:sp>
          <p:nvSpPr>
            <p:cNvPr id="94" name="Oval 93">
              <a:extLst>
                <a:ext uri="{FF2B5EF4-FFF2-40B4-BE49-F238E27FC236}">
                  <a16:creationId xmlns:a16="http://schemas.microsoft.com/office/drawing/2014/main" id="{F4E0697B-1998-4691-8872-91E8DBC7DDB1}"/>
                </a:ext>
              </a:extLst>
            </p:cNvPr>
            <p:cNvSpPr>
              <a:spLocks noChangeAspect="1"/>
            </p:cNvSpPr>
            <p:nvPr/>
          </p:nvSpPr>
          <p:spPr>
            <a:xfrm>
              <a:off x="2459249" y="3023431"/>
              <a:ext cx="405000" cy="405000"/>
            </a:xfrm>
            <a:prstGeom prst="ellipse">
              <a:avLst/>
            </a:prstGeom>
            <a:solidFill>
              <a:sysClr val="window" lastClr="FFFFFF"/>
            </a:solidFill>
            <a:ln w="28575"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Calibri"/>
                <a:ea typeface="+mn-ea"/>
                <a:cs typeface="+mn-cs"/>
              </a:endParaRPr>
            </a:p>
          </p:txBody>
        </p:sp>
        <p:pic>
          <p:nvPicPr>
            <p:cNvPr id="95" name="Picture 94">
              <a:extLst>
                <a:ext uri="{FF2B5EF4-FFF2-40B4-BE49-F238E27FC236}">
                  <a16:creationId xmlns:a16="http://schemas.microsoft.com/office/drawing/2014/main" id="{C7C032F6-DDBD-4C3E-B0EF-53A28B5BB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638" y="3052730"/>
              <a:ext cx="353239" cy="353239"/>
            </a:xfrm>
            <a:prstGeom prst="rect">
              <a:avLst/>
            </a:prstGeom>
          </p:spPr>
        </p:pic>
      </p:grpSp>
      <p:sp>
        <p:nvSpPr>
          <p:cNvPr id="96" name="TextBox 95">
            <a:extLst>
              <a:ext uri="{FF2B5EF4-FFF2-40B4-BE49-F238E27FC236}">
                <a16:creationId xmlns:a16="http://schemas.microsoft.com/office/drawing/2014/main" id="{B9E33631-ABF5-4AD0-A179-E04481CA1B57}"/>
              </a:ext>
            </a:extLst>
          </p:cNvPr>
          <p:cNvSpPr txBox="1"/>
          <p:nvPr/>
        </p:nvSpPr>
        <p:spPr>
          <a:xfrm>
            <a:off x="8768382" y="2859517"/>
            <a:ext cx="2562558" cy="1152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rPr>
              <a:t>Direct communication </a:t>
            </a:r>
            <a:br>
              <a:rPr kumimoji="0" lang="en-GB" sz="1050" b="1" i="0" u="none" strike="noStrike" kern="0" cap="none" spc="0" normalizeH="0" baseline="0" noProof="0" dirty="0">
                <a:ln>
                  <a:noFill/>
                </a:ln>
                <a:solidFill>
                  <a:prstClr val="black"/>
                </a:solidFill>
                <a:effectLst/>
                <a:uLnTx/>
                <a:uFillTx/>
              </a:rPr>
            </a:br>
            <a:r>
              <a:rPr kumimoji="0" lang="en-GB" sz="1050" b="0" i="0" u="none" strike="noStrike" kern="0" cap="none" spc="0" normalizeH="0" baseline="0" noProof="0" dirty="0">
                <a:ln>
                  <a:noFill/>
                </a:ln>
                <a:solidFill>
                  <a:prstClr val="black"/>
                </a:solidFill>
                <a:effectLst/>
                <a:uLnTx/>
                <a:uFillTx/>
              </a:rPr>
              <a:t>Steps involving a "sender" and a "receiver" in the context of the customer's journey.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A communication channel is always involved. </a:t>
            </a:r>
          </a:p>
        </p:txBody>
      </p:sp>
      <p:sp>
        <p:nvSpPr>
          <p:cNvPr id="97" name="TextBox 96">
            <a:extLst>
              <a:ext uri="{FF2B5EF4-FFF2-40B4-BE49-F238E27FC236}">
                <a16:creationId xmlns:a16="http://schemas.microsoft.com/office/drawing/2014/main" id="{99B56194-49ED-4407-A03D-E002E706B3AF}"/>
              </a:ext>
            </a:extLst>
          </p:cNvPr>
          <p:cNvSpPr txBox="1"/>
          <p:nvPr/>
        </p:nvSpPr>
        <p:spPr>
          <a:xfrm>
            <a:off x="8768382" y="4185389"/>
            <a:ext cx="2562558" cy="1152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t" anchorCtr="0">
            <a:noAutofit/>
          </a:bodyPr>
          <a:lstStyle>
            <a:defPPr>
              <a:defRPr lang="nb-NO"/>
            </a:defPPr>
            <a:lvl1pPr marR="0" lvl="0" indent="0" defTabSz="457200" fontAlgn="auto">
              <a:lnSpc>
                <a:spcPct val="100000"/>
              </a:lnSpc>
              <a:spcBef>
                <a:spcPts val="0"/>
              </a:spcBef>
              <a:spcAft>
                <a:spcPts val="0"/>
              </a:spcAft>
              <a:buClrTx/>
              <a:buSzTx/>
              <a:buFontTx/>
              <a:buNone/>
              <a:tabLst/>
              <a:defRPr kumimoji="0" sz="1050" b="1" i="0" u="none" strike="noStrike" kern="0" cap="none" spc="0" normalizeH="0" baseline="0">
                <a:ln>
                  <a:noFill/>
                </a:ln>
                <a:solidFill>
                  <a:prstClr val="black"/>
                </a:solidFill>
                <a:effectLst/>
                <a:uLnTx/>
                <a:uFillTx/>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No communication </a:t>
            </a:r>
            <a:br>
              <a:rPr lang="en-GB" dirty="0"/>
            </a:br>
            <a:r>
              <a:rPr lang="en-GB" b="0" dirty="0"/>
              <a:t>Steps without communication are called actions. They may or may not involve interaction with the service system. </a:t>
            </a:r>
          </a:p>
          <a:p>
            <a:r>
              <a:rPr lang="en-GB" b="0" dirty="0"/>
              <a:t>Non-communicated observations and cognition is included here.</a:t>
            </a:r>
          </a:p>
        </p:txBody>
      </p:sp>
      <p:pic>
        <p:nvPicPr>
          <p:cNvPr id="98" name="Picture 4" descr="Bilderesultat for light bulb free clipart">
            <a:extLst>
              <a:ext uri="{FF2B5EF4-FFF2-40B4-BE49-F238E27FC236}">
                <a16:creationId xmlns:a16="http://schemas.microsoft.com/office/drawing/2014/main" id="{870DBB50-872C-4251-ACCA-7B26B1EE6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32455" y="5566403"/>
            <a:ext cx="162449" cy="215185"/>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89DBBEAA-0939-4220-A5F6-FB10525886D9}"/>
              </a:ext>
            </a:extLst>
          </p:cNvPr>
          <p:cNvSpPr/>
          <p:nvPr/>
        </p:nvSpPr>
        <p:spPr>
          <a:xfrm>
            <a:off x="1446556" y="2694673"/>
            <a:ext cx="3495660" cy="3546037"/>
          </a:xfrm>
          <a:prstGeom prst="rect">
            <a:avLst/>
          </a:prstGeom>
          <a:noFill/>
          <a:ln w="19050">
            <a:solidFill>
              <a:schemeClr val="accent4">
                <a:lumMod val="50000"/>
              </a:schemeClr>
            </a:solidFill>
            <a:prstDash val="sysDot"/>
          </a:ln>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sp>
        <p:nvSpPr>
          <p:cNvPr id="100" name="TextBox 99">
            <a:extLst>
              <a:ext uri="{FF2B5EF4-FFF2-40B4-BE49-F238E27FC236}">
                <a16:creationId xmlns:a16="http://schemas.microsoft.com/office/drawing/2014/main" id="{AEFC9261-4ED0-4CBE-BAEB-258102CC569D}"/>
              </a:ext>
            </a:extLst>
          </p:cNvPr>
          <p:cNvSpPr txBox="1"/>
          <p:nvPr/>
        </p:nvSpPr>
        <p:spPr>
          <a:xfrm>
            <a:off x="1941569" y="5473224"/>
            <a:ext cx="2795531"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These touchpoints involve the service system, and can be controlled (to some extent) by the service provider.</a:t>
            </a:r>
          </a:p>
        </p:txBody>
      </p:sp>
      <p:pic>
        <p:nvPicPr>
          <p:cNvPr id="101" name="Picture 4" descr="Bilderesultat for light bulb free clipart">
            <a:extLst>
              <a:ext uri="{FF2B5EF4-FFF2-40B4-BE49-F238E27FC236}">
                <a16:creationId xmlns:a16="http://schemas.microsoft.com/office/drawing/2014/main" id="{AF5F5B9C-3EF4-4513-B2DD-0D6C6848C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39981" y="5569305"/>
            <a:ext cx="162449" cy="215185"/>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49678EDC-C883-4AA2-AA08-F26FA235CDA3}"/>
              </a:ext>
            </a:extLst>
          </p:cNvPr>
          <p:cNvSpPr txBox="1"/>
          <p:nvPr/>
        </p:nvSpPr>
        <p:spPr>
          <a:xfrm>
            <a:off x="5688453" y="5473225"/>
            <a:ext cx="2707558" cy="6463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These touchpoints occur outside the service system, and cannot be controlled by the service provider</a:t>
            </a:r>
          </a:p>
        </p:txBody>
      </p:sp>
      <p:sp>
        <p:nvSpPr>
          <p:cNvPr id="103" name="Rectangle 102">
            <a:extLst>
              <a:ext uri="{FF2B5EF4-FFF2-40B4-BE49-F238E27FC236}">
                <a16:creationId xmlns:a16="http://schemas.microsoft.com/office/drawing/2014/main" id="{19B3C8F1-1ED9-47D9-98BB-E38A1E180417}"/>
              </a:ext>
            </a:extLst>
          </p:cNvPr>
          <p:cNvSpPr/>
          <p:nvPr/>
        </p:nvSpPr>
        <p:spPr>
          <a:xfrm>
            <a:off x="5177310" y="2694603"/>
            <a:ext cx="3331690" cy="3546037"/>
          </a:xfrm>
          <a:prstGeom prst="rect">
            <a:avLst/>
          </a:prstGeom>
          <a:noFill/>
          <a:ln w="19050">
            <a:solidFill>
              <a:schemeClr val="accent4">
                <a:lumMod val="50000"/>
              </a:schemeClr>
            </a:solidFill>
            <a:prstDash val="sysDot"/>
          </a:ln>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endParaRPr>
          </a:p>
        </p:txBody>
      </p:sp>
      <p:grpSp>
        <p:nvGrpSpPr>
          <p:cNvPr id="3" name="Group 2">
            <a:extLst>
              <a:ext uri="{FF2B5EF4-FFF2-40B4-BE49-F238E27FC236}">
                <a16:creationId xmlns:a16="http://schemas.microsoft.com/office/drawing/2014/main" id="{8A557A70-0F95-47F8-ADAD-1BDC7512FEF0}"/>
              </a:ext>
            </a:extLst>
          </p:cNvPr>
          <p:cNvGrpSpPr/>
          <p:nvPr/>
        </p:nvGrpSpPr>
        <p:grpSpPr>
          <a:xfrm>
            <a:off x="1454210" y="6520740"/>
            <a:ext cx="8272692" cy="200677"/>
            <a:chOff x="1454210" y="6520740"/>
            <a:chExt cx="8272692" cy="200677"/>
          </a:xfrm>
        </p:grpSpPr>
        <p:sp>
          <p:nvSpPr>
            <p:cNvPr id="58" name="AutoShape 63">
              <a:extLst>
                <a:ext uri="{FF2B5EF4-FFF2-40B4-BE49-F238E27FC236}">
                  <a16:creationId xmlns:a16="http://schemas.microsoft.com/office/drawing/2014/main" id="{81DA3988-4D33-4858-9A98-E306E8C5396D}"/>
                </a:ext>
              </a:extLst>
            </p:cNvPr>
            <p:cNvSpPr>
              <a:spLocks noChangeArrowheads="1"/>
            </p:cNvSpPr>
            <p:nvPr/>
          </p:nvSpPr>
          <p:spPr bwMode="auto">
            <a:xfrm>
              <a:off x="1454210" y="6520740"/>
              <a:ext cx="158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Main concepts</a:t>
              </a:r>
            </a:p>
          </p:txBody>
        </p:sp>
        <p:sp>
          <p:nvSpPr>
            <p:cNvPr id="59" name="AutoShape 64">
              <a:extLst>
                <a:ext uri="{FF2B5EF4-FFF2-40B4-BE49-F238E27FC236}">
                  <a16:creationId xmlns:a16="http://schemas.microsoft.com/office/drawing/2014/main" id="{359DDACD-770F-4B0A-A4CD-998A8E910D07}"/>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60" name="AutoShape 65">
              <a:extLst>
                <a:ext uri="{FF2B5EF4-FFF2-40B4-BE49-F238E27FC236}">
                  <a16:creationId xmlns:a16="http://schemas.microsoft.com/office/drawing/2014/main" id="{6909A4CF-A762-484A-8C71-6D3B1739A956}"/>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61" name="AutoShape 63">
              <a:extLst>
                <a:ext uri="{FF2B5EF4-FFF2-40B4-BE49-F238E27FC236}">
                  <a16:creationId xmlns:a16="http://schemas.microsoft.com/office/drawing/2014/main" id="{244CA50A-002E-40EF-9A40-2507354C829F}"/>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62" name="AutoShape 64">
              <a:extLst>
                <a:ext uri="{FF2B5EF4-FFF2-40B4-BE49-F238E27FC236}">
                  <a16:creationId xmlns:a16="http://schemas.microsoft.com/office/drawing/2014/main" id="{6CF980C7-62AA-47D8-A719-BE69064854E6}"/>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spTree>
    <p:extLst>
      <p:ext uri="{BB962C8B-B14F-4D97-AF65-F5344CB8AC3E}">
        <p14:creationId xmlns:p14="http://schemas.microsoft.com/office/powerpoint/2010/main" val="1114432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BC5B13-A2B3-4D7B-9242-EA626B1B90B9}"/>
              </a:ext>
            </a:extLst>
          </p:cNvPr>
          <p:cNvSpPr txBox="1"/>
          <p:nvPr/>
        </p:nvSpPr>
        <p:spPr>
          <a:xfrm>
            <a:off x="2956113" y="3334176"/>
            <a:ext cx="6821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Message</a:t>
            </a:r>
          </a:p>
        </p:txBody>
      </p:sp>
      <p:cxnSp>
        <p:nvCxnSpPr>
          <p:cNvPr id="6" name="Straight Arrow Connector 5">
            <a:extLst>
              <a:ext uri="{FF2B5EF4-FFF2-40B4-BE49-F238E27FC236}">
                <a16:creationId xmlns:a16="http://schemas.microsoft.com/office/drawing/2014/main" id="{53FBA630-414D-448C-BF16-783C69BCF9D8}"/>
              </a:ext>
            </a:extLst>
          </p:cNvPr>
          <p:cNvCxnSpPr>
            <a:cxnSpLocks/>
          </p:cNvCxnSpPr>
          <p:nvPr/>
        </p:nvCxnSpPr>
        <p:spPr>
          <a:xfrm>
            <a:off x="2658855" y="3560180"/>
            <a:ext cx="136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9B46F7E-2DC1-4C92-A456-35B76742FB77}"/>
              </a:ext>
            </a:extLst>
          </p:cNvPr>
          <p:cNvSpPr txBox="1"/>
          <p:nvPr/>
        </p:nvSpPr>
        <p:spPr>
          <a:xfrm>
            <a:off x="2007227" y="3740420"/>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(initiator)</a:t>
            </a:r>
          </a:p>
        </p:txBody>
      </p:sp>
      <p:sp>
        <p:nvSpPr>
          <p:cNvPr id="8" name="TextBox 7">
            <a:extLst>
              <a:ext uri="{FF2B5EF4-FFF2-40B4-BE49-F238E27FC236}">
                <a16:creationId xmlns:a16="http://schemas.microsoft.com/office/drawing/2014/main" id="{6FDF91A1-84FB-4D95-AD87-5F6714765CAC}"/>
              </a:ext>
            </a:extLst>
          </p:cNvPr>
          <p:cNvSpPr txBox="1"/>
          <p:nvPr/>
        </p:nvSpPr>
        <p:spPr>
          <a:xfrm>
            <a:off x="4100814" y="3740420"/>
            <a:ext cx="601979"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(receiver)</a:t>
            </a:r>
          </a:p>
        </p:txBody>
      </p:sp>
      <p:sp>
        <p:nvSpPr>
          <p:cNvPr id="9" name="TextBox 8">
            <a:extLst>
              <a:ext uri="{FF2B5EF4-FFF2-40B4-BE49-F238E27FC236}">
                <a16:creationId xmlns:a16="http://schemas.microsoft.com/office/drawing/2014/main" id="{D2101471-E32F-42BC-9BF6-CD26E56E58BB}"/>
              </a:ext>
            </a:extLst>
          </p:cNvPr>
          <p:cNvSpPr txBox="1"/>
          <p:nvPr/>
        </p:nvSpPr>
        <p:spPr>
          <a:xfrm>
            <a:off x="2677218" y="3545125"/>
            <a:ext cx="11901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cxnSp>
        <p:nvCxnSpPr>
          <p:cNvPr id="12" name="Straight Arrow Connector 11">
            <a:extLst>
              <a:ext uri="{FF2B5EF4-FFF2-40B4-BE49-F238E27FC236}">
                <a16:creationId xmlns:a16="http://schemas.microsoft.com/office/drawing/2014/main" id="{A8034D8B-0F13-4CF4-8FBD-0532D1998983}"/>
              </a:ext>
            </a:extLst>
          </p:cNvPr>
          <p:cNvCxnSpPr>
            <a:cxnSpLocks/>
          </p:cNvCxnSpPr>
          <p:nvPr/>
        </p:nvCxnSpPr>
        <p:spPr>
          <a:xfrm>
            <a:off x="4401285" y="5291517"/>
            <a:ext cx="0" cy="36000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38922C6-83EB-4611-8159-836BD81DAE0E}"/>
              </a:ext>
            </a:extLst>
          </p:cNvPr>
          <p:cNvPicPr>
            <a:picLocks noChangeAspect="1"/>
          </p:cNvPicPr>
          <p:nvPr/>
        </p:nvPicPr>
        <p:blipFill>
          <a:blip r:embed="rId3"/>
          <a:stretch>
            <a:fillRect/>
          </a:stretch>
        </p:blipFill>
        <p:spPr>
          <a:xfrm>
            <a:off x="3819016" y="4725075"/>
            <a:ext cx="1121223" cy="576000"/>
          </a:xfrm>
          <a:prstGeom prst="rect">
            <a:avLst/>
          </a:prstGeom>
        </p:spPr>
      </p:pic>
      <p:pic>
        <p:nvPicPr>
          <p:cNvPr id="14" name="Picture 13">
            <a:extLst>
              <a:ext uri="{FF2B5EF4-FFF2-40B4-BE49-F238E27FC236}">
                <a16:creationId xmlns:a16="http://schemas.microsoft.com/office/drawing/2014/main" id="{CD1E709C-AC0B-4136-8EB9-7E0AF06CD7BB}"/>
              </a:ext>
            </a:extLst>
          </p:cNvPr>
          <p:cNvPicPr>
            <a:picLocks noChangeAspect="1"/>
          </p:cNvPicPr>
          <p:nvPr/>
        </p:nvPicPr>
        <p:blipFill>
          <a:blip r:embed="rId4"/>
          <a:stretch>
            <a:fillRect/>
          </a:stretch>
        </p:blipFill>
        <p:spPr>
          <a:xfrm>
            <a:off x="3814109" y="5639545"/>
            <a:ext cx="1129848" cy="576000"/>
          </a:xfrm>
          <a:prstGeom prst="rect">
            <a:avLst/>
          </a:prstGeom>
        </p:spPr>
      </p:pic>
      <p:sp>
        <p:nvSpPr>
          <p:cNvPr id="22" name="TextBox 21">
            <a:extLst>
              <a:ext uri="{FF2B5EF4-FFF2-40B4-BE49-F238E27FC236}">
                <a16:creationId xmlns:a16="http://schemas.microsoft.com/office/drawing/2014/main" id="{C3579565-5853-49A5-BA11-CBC71C9B4B04}"/>
              </a:ext>
            </a:extLst>
          </p:cNvPr>
          <p:cNvSpPr txBox="1"/>
          <p:nvPr/>
        </p:nvSpPr>
        <p:spPr>
          <a:xfrm>
            <a:off x="2039196" y="2939808"/>
            <a:ext cx="2949267" cy="30777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0" cap="none" normalizeH="0" noProof="0" dirty="0">
                <a:ln>
                  <a:noFill/>
                </a:ln>
                <a:solidFill>
                  <a:schemeClr val="accent2"/>
                </a:solidFill>
                <a:effectLst/>
                <a:uLnTx/>
                <a:uFillTx/>
                <a:cs typeface="Calibri" panose="020F0502020204030204" pitchFamily="34" charset="0"/>
              </a:rPr>
              <a:t>From Actor 1 to Actor 2</a:t>
            </a:r>
          </a:p>
        </p:txBody>
      </p:sp>
      <p:sp>
        <p:nvSpPr>
          <p:cNvPr id="27" name="TextBox 26">
            <a:extLst>
              <a:ext uri="{FF2B5EF4-FFF2-40B4-BE49-F238E27FC236}">
                <a16:creationId xmlns:a16="http://schemas.microsoft.com/office/drawing/2014/main" id="{5B425087-49DC-4423-BE9B-D8309488CFE2}"/>
              </a:ext>
            </a:extLst>
          </p:cNvPr>
          <p:cNvSpPr txBox="1"/>
          <p:nvPr/>
        </p:nvSpPr>
        <p:spPr>
          <a:xfrm>
            <a:off x="2030815" y="4326791"/>
            <a:ext cx="14631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100" normalizeH="0" baseline="0" noProof="0" dirty="0">
                <a:ln>
                  <a:noFill/>
                </a:ln>
                <a:solidFill>
                  <a:prstClr val="black">
                    <a:lumMod val="75000"/>
                    <a:lumOff val="25000"/>
                  </a:prstClr>
                </a:solidFill>
                <a:effectLst/>
                <a:uLnTx/>
                <a:uFillTx/>
                <a:latin typeface="Calibri"/>
                <a:ea typeface="+mn-ea"/>
                <a:cs typeface="Arial" charset="0"/>
              </a:rPr>
              <a:t>REPRESENTATION 1</a:t>
            </a:r>
            <a:endParaRPr kumimoji="0" lang="en-GB" sz="14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FA994735-2EF3-492B-B4B4-6C9ED4479F15}"/>
              </a:ext>
            </a:extLst>
          </p:cNvPr>
          <p:cNvSpPr txBox="1"/>
          <p:nvPr/>
        </p:nvSpPr>
        <p:spPr>
          <a:xfrm>
            <a:off x="3602809" y="4326791"/>
            <a:ext cx="1499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100" normalizeH="0" baseline="0" noProof="0" dirty="0">
                <a:ln>
                  <a:noFill/>
                </a:ln>
                <a:solidFill>
                  <a:prstClr val="black">
                    <a:lumMod val="75000"/>
                    <a:lumOff val="25000"/>
                  </a:prstClr>
                </a:solidFill>
                <a:effectLst/>
                <a:uLnTx/>
                <a:uFillTx/>
                <a:latin typeface="Calibri"/>
                <a:ea typeface="+mn-ea"/>
                <a:cs typeface="Arial" charset="0"/>
              </a:rPr>
              <a:t>REPRESENTATION 2</a:t>
            </a:r>
            <a:endParaRPr kumimoji="0" lang="en-GB" sz="14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31" name="Rounded Rectangle 65">
            <a:extLst>
              <a:ext uri="{FF2B5EF4-FFF2-40B4-BE49-F238E27FC236}">
                <a16:creationId xmlns:a16="http://schemas.microsoft.com/office/drawing/2014/main" id="{38419820-DEA6-4981-880B-4163DB52C25D}"/>
              </a:ext>
            </a:extLst>
          </p:cNvPr>
          <p:cNvSpPr/>
          <p:nvPr/>
        </p:nvSpPr>
        <p:spPr>
          <a:xfrm>
            <a:off x="4219007" y="4831723"/>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pic>
        <p:nvPicPr>
          <p:cNvPr id="48" name="Picture 47">
            <a:extLst>
              <a:ext uri="{FF2B5EF4-FFF2-40B4-BE49-F238E27FC236}">
                <a16:creationId xmlns:a16="http://schemas.microsoft.com/office/drawing/2014/main" id="{33514E91-F28A-439B-98A6-073CEC695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212" y="3364205"/>
            <a:ext cx="284946" cy="356183"/>
          </a:xfrm>
          <a:prstGeom prst="rect">
            <a:avLst/>
          </a:prstGeom>
        </p:spPr>
      </p:pic>
      <p:pic>
        <p:nvPicPr>
          <p:cNvPr id="49" name="Picture 48">
            <a:extLst>
              <a:ext uri="{FF2B5EF4-FFF2-40B4-BE49-F238E27FC236}">
                <a16:creationId xmlns:a16="http://schemas.microsoft.com/office/drawing/2014/main" id="{4E0C32D9-D99D-486C-87FA-682423F712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6427" y="3370078"/>
            <a:ext cx="271139" cy="357792"/>
          </a:xfrm>
          <a:prstGeom prst="rect">
            <a:avLst/>
          </a:prstGeom>
        </p:spPr>
      </p:pic>
      <p:sp>
        <p:nvSpPr>
          <p:cNvPr id="50" name="Oval 49">
            <a:extLst>
              <a:ext uri="{FF2B5EF4-FFF2-40B4-BE49-F238E27FC236}">
                <a16:creationId xmlns:a16="http://schemas.microsoft.com/office/drawing/2014/main" id="{4ACD524C-87F0-4187-9E86-E09AEE54FA8A}"/>
              </a:ext>
            </a:extLst>
          </p:cNvPr>
          <p:cNvSpPr>
            <a:spLocks noChangeAspect="1"/>
          </p:cNvSpPr>
          <p:nvPr/>
        </p:nvSpPr>
        <p:spPr>
          <a:xfrm>
            <a:off x="2053465" y="4738536"/>
            <a:ext cx="540000" cy="540000"/>
          </a:xfrm>
          <a:prstGeom prst="ellipse">
            <a:avLst/>
          </a:prstGeom>
          <a:noFill/>
          <a:ln w="38100" cap="flat" cmpd="sng" algn="ctr">
            <a:solidFill>
              <a:srgbClr val="4BACC6">
                <a:lumMod val="75000"/>
              </a:srgbClr>
            </a:solidFill>
            <a:prstDash val="solid"/>
          </a:ln>
          <a:effectLst/>
        </p:spPr>
        <p:txBody>
          <a:bodyPr rtlCol="0" anchor="ctr"/>
          <a:lstStyle/>
          <a:p>
            <a:pPr algn="ctr" defTabSz="457200"/>
            <a:endParaRPr lang="en-GB" sz="1800" kern="0" dirty="0">
              <a:solidFill>
                <a:prstClr val="white"/>
              </a:solidFill>
              <a:latin typeface="Calibri"/>
            </a:endParaRPr>
          </a:p>
        </p:txBody>
      </p:sp>
      <p:sp>
        <p:nvSpPr>
          <p:cNvPr id="52" name="Oval 51">
            <a:extLst>
              <a:ext uri="{FF2B5EF4-FFF2-40B4-BE49-F238E27FC236}">
                <a16:creationId xmlns:a16="http://schemas.microsoft.com/office/drawing/2014/main" id="{272493E7-19EA-421D-BF1F-97258474406A}"/>
              </a:ext>
            </a:extLst>
          </p:cNvPr>
          <p:cNvSpPr>
            <a:spLocks noChangeAspect="1"/>
          </p:cNvSpPr>
          <p:nvPr/>
        </p:nvSpPr>
        <p:spPr>
          <a:xfrm>
            <a:off x="2133436" y="4813942"/>
            <a:ext cx="380949" cy="380949"/>
          </a:xfrm>
          <a:prstGeom prst="ellipse">
            <a:avLst/>
          </a:prstGeom>
          <a:pattFill prst="pct10">
            <a:fgClr>
              <a:schemeClr val="bg1">
                <a:lumMod val="65000"/>
              </a:schemeClr>
            </a:fgClr>
            <a:bgClr>
              <a:schemeClr val="bg1"/>
            </a:bgClr>
          </a:patt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9F16591B-3359-42DA-A22A-C6F1F577BDF3}"/>
              </a:ext>
            </a:extLst>
          </p:cNvPr>
          <p:cNvSpPr txBox="1"/>
          <p:nvPr/>
        </p:nvSpPr>
        <p:spPr>
          <a:xfrm>
            <a:off x="2657253" y="4620185"/>
            <a:ext cx="1061387"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cxnSp>
        <p:nvCxnSpPr>
          <p:cNvPr id="65" name="Straight Arrow Connector 64">
            <a:extLst>
              <a:ext uri="{FF2B5EF4-FFF2-40B4-BE49-F238E27FC236}">
                <a16:creationId xmlns:a16="http://schemas.microsoft.com/office/drawing/2014/main" id="{C97550CE-0DD3-46EA-874A-1785E26951CA}"/>
              </a:ext>
            </a:extLst>
          </p:cNvPr>
          <p:cNvCxnSpPr>
            <a:cxnSpLocks/>
          </p:cNvCxnSpPr>
          <p:nvPr/>
        </p:nvCxnSpPr>
        <p:spPr>
          <a:xfrm>
            <a:off x="3602809" y="4777764"/>
            <a:ext cx="413143" cy="246221"/>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192F098-3E5D-4200-AE52-0B416A13CAF7}"/>
              </a:ext>
            </a:extLst>
          </p:cNvPr>
          <p:cNvSpPr txBox="1"/>
          <p:nvPr/>
        </p:nvSpPr>
        <p:spPr>
          <a:xfrm>
            <a:off x="2890089" y="5121597"/>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(initiator)</a:t>
            </a:r>
          </a:p>
        </p:txBody>
      </p:sp>
      <p:cxnSp>
        <p:nvCxnSpPr>
          <p:cNvPr id="67" name="Straight Arrow Connector 66">
            <a:extLst>
              <a:ext uri="{FF2B5EF4-FFF2-40B4-BE49-F238E27FC236}">
                <a16:creationId xmlns:a16="http://schemas.microsoft.com/office/drawing/2014/main" id="{146452C1-32DA-421A-830C-8AC4C6E1BC31}"/>
              </a:ext>
            </a:extLst>
          </p:cNvPr>
          <p:cNvCxnSpPr>
            <a:cxnSpLocks/>
          </p:cNvCxnSpPr>
          <p:nvPr/>
        </p:nvCxnSpPr>
        <p:spPr>
          <a:xfrm flipH="1" flipV="1">
            <a:off x="2514384" y="5214695"/>
            <a:ext cx="432000" cy="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720720B-9488-4B54-9906-8E2468B57193}"/>
              </a:ext>
            </a:extLst>
          </p:cNvPr>
          <p:cNvCxnSpPr>
            <a:cxnSpLocks/>
          </p:cNvCxnSpPr>
          <p:nvPr/>
        </p:nvCxnSpPr>
        <p:spPr>
          <a:xfrm flipV="1">
            <a:off x="3493980" y="5214696"/>
            <a:ext cx="462141" cy="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6DE7D31-8EBA-4134-A1BC-9BA058F493C5}"/>
              </a:ext>
            </a:extLst>
          </p:cNvPr>
          <p:cNvSpPr txBox="1"/>
          <p:nvPr/>
        </p:nvSpPr>
        <p:spPr>
          <a:xfrm>
            <a:off x="2881911" y="5623009"/>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(receiver)</a:t>
            </a:r>
          </a:p>
        </p:txBody>
      </p:sp>
      <p:cxnSp>
        <p:nvCxnSpPr>
          <p:cNvPr id="76" name="Straight Arrow Connector 75">
            <a:extLst>
              <a:ext uri="{FF2B5EF4-FFF2-40B4-BE49-F238E27FC236}">
                <a16:creationId xmlns:a16="http://schemas.microsoft.com/office/drawing/2014/main" id="{A95E9198-7F47-42C1-9B08-E4C5FBAA994E}"/>
              </a:ext>
            </a:extLst>
          </p:cNvPr>
          <p:cNvCxnSpPr>
            <a:cxnSpLocks/>
          </p:cNvCxnSpPr>
          <p:nvPr/>
        </p:nvCxnSpPr>
        <p:spPr>
          <a:xfrm>
            <a:off x="3493980" y="5730433"/>
            <a:ext cx="462141" cy="131"/>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82" name="Rounded Rectangle 65">
            <a:extLst>
              <a:ext uri="{FF2B5EF4-FFF2-40B4-BE49-F238E27FC236}">
                <a16:creationId xmlns:a16="http://schemas.microsoft.com/office/drawing/2014/main" id="{8E5D22A0-5D45-4F1B-959D-7B938C1862BB}"/>
              </a:ext>
            </a:extLst>
          </p:cNvPr>
          <p:cNvSpPr/>
          <p:nvPr/>
        </p:nvSpPr>
        <p:spPr>
          <a:xfrm>
            <a:off x="4216418" y="5749716"/>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sp>
        <p:nvSpPr>
          <p:cNvPr id="84" name="TextBox 83">
            <a:extLst>
              <a:ext uri="{FF2B5EF4-FFF2-40B4-BE49-F238E27FC236}">
                <a16:creationId xmlns:a16="http://schemas.microsoft.com/office/drawing/2014/main" id="{8A562FE2-8EF5-4738-BE78-08FEC3435E18}"/>
              </a:ext>
            </a:extLst>
          </p:cNvPr>
          <p:cNvSpPr txBox="1"/>
          <p:nvPr/>
        </p:nvSpPr>
        <p:spPr>
          <a:xfrm>
            <a:off x="4441510" y="5338779"/>
            <a:ext cx="546953" cy="1541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direction</a:t>
            </a:r>
          </a:p>
        </p:txBody>
      </p:sp>
      <p:cxnSp>
        <p:nvCxnSpPr>
          <p:cNvPr id="89" name="Straight Arrow Connector 88">
            <a:extLst>
              <a:ext uri="{FF2B5EF4-FFF2-40B4-BE49-F238E27FC236}">
                <a16:creationId xmlns:a16="http://schemas.microsoft.com/office/drawing/2014/main" id="{4B076D70-EFE5-49EA-9B9A-A97E54E7E599}"/>
              </a:ext>
            </a:extLst>
          </p:cNvPr>
          <p:cNvCxnSpPr>
            <a:cxnSpLocks/>
          </p:cNvCxnSpPr>
          <p:nvPr/>
        </p:nvCxnSpPr>
        <p:spPr>
          <a:xfrm flipH="1">
            <a:off x="2383181" y="4777763"/>
            <a:ext cx="432210" cy="20213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7C14E5F-2C00-406B-9F4F-5DFBA83DB679}"/>
              </a:ext>
            </a:extLst>
          </p:cNvPr>
          <p:cNvSpPr txBox="1"/>
          <p:nvPr/>
        </p:nvSpPr>
        <p:spPr>
          <a:xfrm>
            <a:off x="6960423" y="3325697"/>
            <a:ext cx="68214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Message</a:t>
            </a:r>
          </a:p>
        </p:txBody>
      </p:sp>
      <p:cxnSp>
        <p:nvCxnSpPr>
          <p:cNvPr id="53" name="Straight Arrow Connector 52">
            <a:extLst>
              <a:ext uri="{FF2B5EF4-FFF2-40B4-BE49-F238E27FC236}">
                <a16:creationId xmlns:a16="http://schemas.microsoft.com/office/drawing/2014/main" id="{185F4840-B5A3-45AE-85D5-3B8A5BA6CD5B}"/>
              </a:ext>
            </a:extLst>
          </p:cNvPr>
          <p:cNvCxnSpPr>
            <a:cxnSpLocks/>
          </p:cNvCxnSpPr>
          <p:nvPr/>
        </p:nvCxnSpPr>
        <p:spPr>
          <a:xfrm flipH="1">
            <a:off x="6663165" y="3551701"/>
            <a:ext cx="1368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B39C747-6D90-4B89-A2A0-92CBFD03A986}"/>
              </a:ext>
            </a:extLst>
          </p:cNvPr>
          <p:cNvSpPr txBox="1"/>
          <p:nvPr/>
        </p:nvSpPr>
        <p:spPr>
          <a:xfrm>
            <a:off x="6033161" y="3731941"/>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(receiver)</a:t>
            </a:r>
          </a:p>
        </p:txBody>
      </p:sp>
      <p:sp>
        <p:nvSpPr>
          <p:cNvPr id="55" name="TextBox 54">
            <a:extLst>
              <a:ext uri="{FF2B5EF4-FFF2-40B4-BE49-F238E27FC236}">
                <a16:creationId xmlns:a16="http://schemas.microsoft.com/office/drawing/2014/main" id="{FAE8B618-29C8-46C9-B81E-CB850EC77AD8}"/>
              </a:ext>
            </a:extLst>
          </p:cNvPr>
          <p:cNvSpPr txBox="1"/>
          <p:nvPr/>
        </p:nvSpPr>
        <p:spPr>
          <a:xfrm>
            <a:off x="8151462" y="3731941"/>
            <a:ext cx="601979"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(initiator)</a:t>
            </a:r>
          </a:p>
        </p:txBody>
      </p:sp>
      <p:sp>
        <p:nvSpPr>
          <p:cNvPr id="56" name="TextBox 55">
            <a:extLst>
              <a:ext uri="{FF2B5EF4-FFF2-40B4-BE49-F238E27FC236}">
                <a16:creationId xmlns:a16="http://schemas.microsoft.com/office/drawing/2014/main" id="{E49A50AD-9B81-405F-93A0-091B72D3D491}"/>
              </a:ext>
            </a:extLst>
          </p:cNvPr>
          <p:cNvSpPr txBox="1"/>
          <p:nvPr/>
        </p:nvSpPr>
        <p:spPr>
          <a:xfrm>
            <a:off x="6766194" y="3536646"/>
            <a:ext cx="11054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cxnSp>
        <p:nvCxnSpPr>
          <p:cNvPr id="57" name="Straight Arrow Connector 56">
            <a:extLst>
              <a:ext uri="{FF2B5EF4-FFF2-40B4-BE49-F238E27FC236}">
                <a16:creationId xmlns:a16="http://schemas.microsoft.com/office/drawing/2014/main" id="{12DDB0F8-759B-4CCA-80BD-8A1AF9F08F79}"/>
              </a:ext>
            </a:extLst>
          </p:cNvPr>
          <p:cNvCxnSpPr>
            <a:cxnSpLocks/>
            <a:stCxn id="58" idx="0"/>
            <a:endCxn id="61" idx="2"/>
          </p:cNvCxnSpPr>
          <p:nvPr/>
        </p:nvCxnSpPr>
        <p:spPr>
          <a:xfrm flipH="1" flipV="1">
            <a:off x="8414871" y="5289228"/>
            <a:ext cx="1" cy="362289"/>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C56AFFD7-C896-4D99-8A2A-EE01D46FE443}"/>
              </a:ext>
            </a:extLst>
          </p:cNvPr>
          <p:cNvPicPr>
            <a:picLocks noChangeAspect="1"/>
          </p:cNvPicPr>
          <p:nvPr/>
        </p:nvPicPr>
        <p:blipFill>
          <a:blip r:embed="rId3"/>
          <a:stretch>
            <a:fillRect/>
          </a:stretch>
        </p:blipFill>
        <p:spPr>
          <a:xfrm>
            <a:off x="7854260" y="5651517"/>
            <a:ext cx="1121223" cy="576000"/>
          </a:xfrm>
          <a:prstGeom prst="rect">
            <a:avLst/>
          </a:prstGeom>
        </p:spPr>
      </p:pic>
      <p:pic>
        <p:nvPicPr>
          <p:cNvPr id="61" name="Picture 60">
            <a:extLst>
              <a:ext uri="{FF2B5EF4-FFF2-40B4-BE49-F238E27FC236}">
                <a16:creationId xmlns:a16="http://schemas.microsoft.com/office/drawing/2014/main" id="{A607658C-817A-4091-80CC-7ABA799B123A}"/>
              </a:ext>
            </a:extLst>
          </p:cNvPr>
          <p:cNvPicPr>
            <a:picLocks noChangeAspect="1"/>
          </p:cNvPicPr>
          <p:nvPr/>
        </p:nvPicPr>
        <p:blipFill>
          <a:blip r:embed="rId4"/>
          <a:stretch>
            <a:fillRect/>
          </a:stretch>
        </p:blipFill>
        <p:spPr>
          <a:xfrm>
            <a:off x="7849947" y="4713228"/>
            <a:ext cx="1129848" cy="576000"/>
          </a:xfrm>
          <a:prstGeom prst="rect">
            <a:avLst/>
          </a:prstGeom>
        </p:spPr>
      </p:pic>
      <p:sp>
        <p:nvSpPr>
          <p:cNvPr id="62" name="TextBox 61">
            <a:extLst>
              <a:ext uri="{FF2B5EF4-FFF2-40B4-BE49-F238E27FC236}">
                <a16:creationId xmlns:a16="http://schemas.microsoft.com/office/drawing/2014/main" id="{D1E9E7DB-8D92-4F30-B365-0367EE67EF75}"/>
              </a:ext>
            </a:extLst>
          </p:cNvPr>
          <p:cNvSpPr txBox="1"/>
          <p:nvPr/>
        </p:nvSpPr>
        <p:spPr>
          <a:xfrm>
            <a:off x="5936945" y="2939808"/>
            <a:ext cx="2870505" cy="307777"/>
          </a:xfrm>
          <a:prstGeom prst="rect">
            <a:avLst/>
          </a:prstGeom>
          <a:noFill/>
        </p:spPr>
        <p:txBody>
          <a:bodyPr wrap="square" lIns="0" rtlCol="0">
            <a:spAutoFit/>
          </a:bodyPr>
          <a:lstStyle>
            <a:defPPr>
              <a:defRPr lang="nb-NO"/>
            </a:defPPr>
            <a:lvl1pPr marR="0" lvl="0" indent="0" defTabSz="914400" fontAlgn="auto">
              <a:lnSpc>
                <a:spcPct val="100000"/>
              </a:lnSpc>
              <a:spcBef>
                <a:spcPts val="0"/>
              </a:spcBef>
              <a:spcAft>
                <a:spcPts val="0"/>
              </a:spcAft>
              <a:buClrTx/>
              <a:buSzTx/>
              <a:buFontTx/>
              <a:buNone/>
              <a:tabLst/>
              <a:defRPr kumimoji="0" sz="1400" i="0" u="none" strike="noStrike" kern="0" cap="none" normalizeH="0">
                <a:ln>
                  <a:noFill/>
                </a:ln>
                <a:solidFill>
                  <a:schemeClr val="accent2"/>
                </a:solidFill>
                <a:effectLst/>
                <a:uLnTx/>
                <a:uFillTx/>
                <a:cs typeface="Calibri" panose="020F0502020204030204" pitchFamily="34" charset="0"/>
              </a:defRPr>
            </a:lvl1pPr>
          </a:lstStyle>
          <a:p>
            <a:r>
              <a:rPr lang="en-GB" dirty="0"/>
              <a:t>From Actor 2 to Actor 1</a:t>
            </a:r>
          </a:p>
        </p:txBody>
      </p:sp>
      <p:sp>
        <p:nvSpPr>
          <p:cNvPr id="63" name="TextBox 62">
            <a:extLst>
              <a:ext uri="{FF2B5EF4-FFF2-40B4-BE49-F238E27FC236}">
                <a16:creationId xmlns:a16="http://schemas.microsoft.com/office/drawing/2014/main" id="{05EAC739-141F-4ABB-9B72-2A5901193C72}"/>
              </a:ext>
            </a:extLst>
          </p:cNvPr>
          <p:cNvSpPr txBox="1"/>
          <p:nvPr/>
        </p:nvSpPr>
        <p:spPr>
          <a:xfrm>
            <a:off x="5892633" y="4318312"/>
            <a:ext cx="14283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100" normalizeH="0" baseline="0" noProof="0" dirty="0">
                <a:ln>
                  <a:noFill/>
                </a:ln>
                <a:solidFill>
                  <a:prstClr val="black">
                    <a:lumMod val="75000"/>
                    <a:lumOff val="25000"/>
                  </a:prstClr>
                </a:solidFill>
                <a:effectLst/>
                <a:uLnTx/>
                <a:uFillTx/>
                <a:latin typeface="Calibri"/>
                <a:ea typeface="+mn-ea"/>
                <a:cs typeface="Arial" charset="0"/>
              </a:rPr>
              <a:t>REPRESENTATION 1</a:t>
            </a:r>
            <a:endParaRPr kumimoji="0" lang="en-GB" sz="14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40BB2E51-3186-49EC-A981-A0CC4605A6E3}"/>
              </a:ext>
            </a:extLst>
          </p:cNvPr>
          <p:cNvSpPr txBox="1"/>
          <p:nvPr/>
        </p:nvSpPr>
        <p:spPr>
          <a:xfrm>
            <a:off x="7645219" y="4318312"/>
            <a:ext cx="14995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100" normalizeH="0" baseline="0" noProof="0" dirty="0">
                <a:ln>
                  <a:noFill/>
                </a:ln>
                <a:solidFill>
                  <a:prstClr val="black">
                    <a:lumMod val="75000"/>
                    <a:lumOff val="25000"/>
                  </a:prstClr>
                </a:solidFill>
                <a:effectLst/>
                <a:uLnTx/>
                <a:uFillTx/>
                <a:latin typeface="Calibri"/>
                <a:ea typeface="+mn-ea"/>
                <a:cs typeface="Arial" charset="0"/>
              </a:rPr>
              <a:t>REPRESENTATION 2</a:t>
            </a:r>
            <a:endParaRPr kumimoji="0" lang="en-GB" sz="14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9" name="Rounded Rectangle 65">
            <a:extLst>
              <a:ext uri="{FF2B5EF4-FFF2-40B4-BE49-F238E27FC236}">
                <a16:creationId xmlns:a16="http://schemas.microsoft.com/office/drawing/2014/main" id="{4ADA08F4-A06B-408E-98C3-C3D54DE60236}"/>
              </a:ext>
            </a:extLst>
          </p:cNvPr>
          <p:cNvSpPr/>
          <p:nvPr/>
        </p:nvSpPr>
        <p:spPr>
          <a:xfrm>
            <a:off x="8249798" y="5753191"/>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pic>
        <p:nvPicPr>
          <p:cNvPr id="70" name="Picture 69">
            <a:extLst>
              <a:ext uri="{FF2B5EF4-FFF2-40B4-BE49-F238E27FC236}">
                <a16:creationId xmlns:a16="http://schemas.microsoft.com/office/drawing/2014/main" id="{731D5449-E250-407D-9556-3C6102C67F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3860" y="3355726"/>
            <a:ext cx="284946" cy="356183"/>
          </a:xfrm>
          <a:prstGeom prst="rect">
            <a:avLst/>
          </a:prstGeom>
        </p:spPr>
      </p:pic>
      <p:pic>
        <p:nvPicPr>
          <p:cNvPr id="71" name="Picture 70">
            <a:extLst>
              <a:ext uri="{FF2B5EF4-FFF2-40B4-BE49-F238E27FC236}">
                <a16:creationId xmlns:a16="http://schemas.microsoft.com/office/drawing/2014/main" id="{88B349B0-EF2F-4E01-9864-19F9A099F7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2361" y="3361599"/>
            <a:ext cx="271139" cy="357792"/>
          </a:xfrm>
          <a:prstGeom prst="rect">
            <a:avLst/>
          </a:prstGeom>
        </p:spPr>
      </p:pic>
      <p:sp>
        <p:nvSpPr>
          <p:cNvPr id="72" name="Oval 71">
            <a:extLst>
              <a:ext uri="{FF2B5EF4-FFF2-40B4-BE49-F238E27FC236}">
                <a16:creationId xmlns:a16="http://schemas.microsoft.com/office/drawing/2014/main" id="{106C96B9-C531-4D19-B68A-185E98795511}"/>
              </a:ext>
            </a:extLst>
          </p:cNvPr>
          <p:cNvSpPr>
            <a:spLocks noChangeAspect="1"/>
          </p:cNvSpPr>
          <p:nvPr/>
        </p:nvSpPr>
        <p:spPr>
          <a:xfrm>
            <a:off x="6095875" y="4730057"/>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algn="ctr" defTabSz="457200"/>
            <a:endParaRPr lang="en-GB" sz="1800" kern="0" dirty="0">
              <a:solidFill>
                <a:prstClr val="white"/>
              </a:solidFill>
              <a:latin typeface="Calibri"/>
            </a:endParaRPr>
          </a:p>
        </p:txBody>
      </p:sp>
      <p:sp>
        <p:nvSpPr>
          <p:cNvPr id="73" name="Oval 72">
            <a:extLst>
              <a:ext uri="{FF2B5EF4-FFF2-40B4-BE49-F238E27FC236}">
                <a16:creationId xmlns:a16="http://schemas.microsoft.com/office/drawing/2014/main" id="{9D04522A-4444-4D45-8855-5C8BC4932763}"/>
              </a:ext>
            </a:extLst>
          </p:cNvPr>
          <p:cNvSpPr>
            <a:spLocks noChangeAspect="1"/>
          </p:cNvSpPr>
          <p:nvPr/>
        </p:nvSpPr>
        <p:spPr>
          <a:xfrm>
            <a:off x="6175846" y="4805463"/>
            <a:ext cx="380949" cy="380949"/>
          </a:xfrm>
          <a:prstGeom prst="ellipse">
            <a:avLst/>
          </a:prstGeom>
          <a:pattFill prst="pct10">
            <a:fgClr>
              <a:schemeClr val="bg1">
                <a:lumMod val="65000"/>
              </a:schemeClr>
            </a:fgClr>
            <a:bgClr>
              <a:schemeClr val="bg1"/>
            </a:bgClr>
          </a:patt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21109452-6C93-441E-AF8D-7C5AA95DB0FB}"/>
              </a:ext>
            </a:extLst>
          </p:cNvPr>
          <p:cNvSpPr txBox="1"/>
          <p:nvPr/>
        </p:nvSpPr>
        <p:spPr>
          <a:xfrm>
            <a:off x="6699663" y="4611706"/>
            <a:ext cx="1061387"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cxnSp>
        <p:nvCxnSpPr>
          <p:cNvPr id="77" name="Straight Arrow Connector 76">
            <a:extLst>
              <a:ext uri="{FF2B5EF4-FFF2-40B4-BE49-F238E27FC236}">
                <a16:creationId xmlns:a16="http://schemas.microsoft.com/office/drawing/2014/main" id="{DA8F6661-C4D9-481F-BC24-FE2364A6864E}"/>
              </a:ext>
            </a:extLst>
          </p:cNvPr>
          <p:cNvCxnSpPr>
            <a:cxnSpLocks/>
          </p:cNvCxnSpPr>
          <p:nvPr/>
        </p:nvCxnSpPr>
        <p:spPr>
          <a:xfrm>
            <a:off x="7645219" y="4769285"/>
            <a:ext cx="413143" cy="246221"/>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9C89CFD-355C-4EBB-A4E8-363864D12D09}"/>
              </a:ext>
            </a:extLst>
          </p:cNvPr>
          <p:cNvSpPr txBox="1"/>
          <p:nvPr/>
        </p:nvSpPr>
        <p:spPr>
          <a:xfrm>
            <a:off x="6932499" y="5113118"/>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t>
            </a:r>
            <a:r>
              <a:rPr lang="en-GB" sz="1000" kern="0" dirty="0">
                <a:solidFill>
                  <a:prstClr val="black"/>
                </a:solidFill>
                <a:latin typeface="Calibri" panose="020F0502020204030204"/>
              </a:rPr>
              <a:t>receiver</a:t>
            </a: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cxnSp>
        <p:nvCxnSpPr>
          <p:cNvPr id="79" name="Straight Arrow Connector 78">
            <a:extLst>
              <a:ext uri="{FF2B5EF4-FFF2-40B4-BE49-F238E27FC236}">
                <a16:creationId xmlns:a16="http://schemas.microsoft.com/office/drawing/2014/main" id="{36D824B5-2951-47A2-AC6A-0F751A2ADFF3}"/>
              </a:ext>
            </a:extLst>
          </p:cNvPr>
          <p:cNvCxnSpPr>
            <a:cxnSpLocks/>
          </p:cNvCxnSpPr>
          <p:nvPr/>
        </p:nvCxnSpPr>
        <p:spPr>
          <a:xfrm flipH="1" flipV="1">
            <a:off x="6556795" y="5206217"/>
            <a:ext cx="414672" cy="402158"/>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2CBE31E-C57F-4033-9DA0-41DAD1F7D2E6}"/>
              </a:ext>
            </a:extLst>
          </p:cNvPr>
          <p:cNvCxnSpPr>
            <a:cxnSpLocks/>
          </p:cNvCxnSpPr>
          <p:nvPr/>
        </p:nvCxnSpPr>
        <p:spPr>
          <a:xfrm flipV="1">
            <a:off x="7536390" y="5206217"/>
            <a:ext cx="462141" cy="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7B20070-7FFB-40B7-A02C-BCB9DAEDE91F}"/>
              </a:ext>
            </a:extLst>
          </p:cNvPr>
          <p:cNvSpPr txBox="1"/>
          <p:nvPr/>
        </p:nvSpPr>
        <p:spPr>
          <a:xfrm>
            <a:off x="6924321" y="5614530"/>
            <a:ext cx="612068"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Actor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(initiator)</a:t>
            </a:r>
          </a:p>
        </p:txBody>
      </p:sp>
      <p:cxnSp>
        <p:nvCxnSpPr>
          <p:cNvPr id="83" name="Straight Arrow Connector 82">
            <a:extLst>
              <a:ext uri="{FF2B5EF4-FFF2-40B4-BE49-F238E27FC236}">
                <a16:creationId xmlns:a16="http://schemas.microsoft.com/office/drawing/2014/main" id="{F23E90F7-B7B2-4596-B248-77A3EC98800B}"/>
              </a:ext>
            </a:extLst>
          </p:cNvPr>
          <p:cNvCxnSpPr>
            <a:cxnSpLocks/>
          </p:cNvCxnSpPr>
          <p:nvPr/>
        </p:nvCxnSpPr>
        <p:spPr>
          <a:xfrm>
            <a:off x="7536390" y="5721954"/>
            <a:ext cx="462141" cy="131"/>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85" name="Rounded Rectangle 65">
            <a:extLst>
              <a:ext uri="{FF2B5EF4-FFF2-40B4-BE49-F238E27FC236}">
                <a16:creationId xmlns:a16="http://schemas.microsoft.com/office/drawing/2014/main" id="{7C9F1782-5122-4985-84D2-7DBB66BDC893}"/>
              </a:ext>
            </a:extLst>
          </p:cNvPr>
          <p:cNvSpPr/>
          <p:nvPr/>
        </p:nvSpPr>
        <p:spPr>
          <a:xfrm>
            <a:off x="8263090" y="4822349"/>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sp>
        <p:nvSpPr>
          <p:cNvPr id="90" name="TextBox 89">
            <a:extLst>
              <a:ext uri="{FF2B5EF4-FFF2-40B4-BE49-F238E27FC236}">
                <a16:creationId xmlns:a16="http://schemas.microsoft.com/office/drawing/2014/main" id="{5E13BD64-8D73-4A6A-A617-0DB11C05E025}"/>
              </a:ext>
            </a:extLst>
          </p:cNvPr>
          <p:cNvSpPr txBox="1"/>
          <p:nvPr/>
        </p:nvSpPr>
        <p:spPr>
          <a:xfrm>
            <a:off x="8453347" y="5403450"/>
            <a:ext cx="546953" cy="1541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direction</a:t>
            </a:r>
          </a:p>
        </p:txBody>
      </p:sp>
      <p:cxnSp>
        <p:nvCxnSpPr>
          <p:cNvPr id="94" name="Straight Arrow Connector 93">
            <a:extLst>
              <a:ext uri="{FF2B5EF4-FFF2-40B4-BE49-F238E27FC236}">
                <a16:creationId xmlns:a16="http://schemas.microsoft.com/office/drawing/2014/main" id="{718F9A57-C878-4A90-A3AB-AEA03A949FBE}"/>
              </a:ext>
            </a:extLst>
          </p:cNvPr>
          <p:cNvCxnSpPr>
            <a:cxnSpLocks/>
          </p:cNvCxnSpPr>
          <p:nvPr/>
        </p:nvCxnSpPr>
        <p:spPr>
          <a:xfrm flipH="1">
            <a:off x="6425591" y="4769284"/>
            <a:ext cx="432210" cy="202130"/>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00066B1F-E940-4A38-AF6E-F4FE2C697535}"/>
              </a:ext>
            </a:extLst>
          </p:cNvPr>
          <p:cNvSpPr/>
          <p:nvPr/>
        </p:nvSpPr>
        <p:spPr>
          <a:xfrm>
            <a:off x="1998108" y="3217124"/>
            <a:ext cx="3023635" cy="3104320"/>
          </a:xfrm>
          <a:prstGeom prst="roundRect">
            <a:avLst>
              <a:gd name="adj" fmla="val 159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6" name="Rectangle: Rounded Corners 95">
            <a:extLst>
              <a:ext uri="{FF2B5EF4-FFF2-40B4-BE49-F238E27FC236}">
                <a16:creationId xmlns:a16="http://schemas.microsoft.com/office/drawing/2014/main" id="{E3E97071-574D-4E6C-BB12-69F1529B1457}"/>
              </a:ext>
            </a:extLst>
          </p:cNvPr>
          <p:cNvSpPr/>
          <p:nvPr/>
        </p:nvSpPr>
        <p:spPr>
          <a:xfrm>
            <a:off x="5900226" y="3217124"/>
            <a:ext cx="3130646" cy="3104320"/>
          </a:xfrm>
          <a:prstGeom prst="roundRect">
            <a:avLst>
              <a:gd name="adj" fmla="val 159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le 3">
            <a:extLst>
              <a:ext uri="{FF2B5EF4-FFF2-40B4-BE49-F238E27FC236}">
                <a16:creationId xmlns:a16="http://schemas.microsoft.com/office/drawing/2014/main" id="{A5AD358F-B658-46B3-9DA0-E0587C5CB6A5}"/>
              </a:ext>
            </a:extLst>
          </p:cNvPr>
          <p:cNvSpPr>
            <a:spLocks noGrp="1"/>
          </p:cNvSpPr>
          <p:nvPr>
            <p:ph type="title"/>
          </p:nvPr>
        </p:nvSpPr>
        <p:spPr>
          <a:xfrm>
            <a:off x="954182" y="331155"/>
            <a:ext cx="9001711" cy="888244"/>
          </a:xfrm>
        </p:spPr>
        <p:txBody>
          <a:bodyPr/>
          <a:lstStyle/>
          <a:p>
            <a:r>
              <a:rPr lang="en-GB" dirty="0"/>
              <a:t>Representation of basic attributes </a:t>
            </a:r>
          </a:p>
        </p:txBody>
      </p:sp>
      <p:sp>
        <p:nvSpPr>
          <p:cNvPr id="5" name="Content Placeholder 4">
            <a:extLst>
              <a:ext uri="{FF2B5EF4-FFF2-40B4-BE49-F238E27FC236}">
                <a16:creationId xmlns:a16="http://schemas.microsoft.com/office/drawing/2014/main" id="{F0050AD1-0E48-4962-BE3D-A9B2721982D3}"/>
              </a:ext>
            </a:extLst>
          </p:cNvPr>
          <p:cNvSpPr>
            <a:spLocks noGrp="1"/>
          </p:cNvSpPr>
          <p:nvPr>
            <p:ph idx="1"/>
          </p:nvPr>
        </p:nvSpPr>
        <p:spPr>
          <a:xfrm>
            <a:off x="954088" y="1547813"/>
            <a:ext cx="9415462" cy="1227726"/>
          </a:xfrm>
        </p:spPr>
        <p:txBody>
          <a:bodyPr>
            <a:normAutofit fontScale="85000" lnSpcReduction="20000"/>
          </a:bodyPr>
          <a:lstStyle/>
          <a:p>
            <a:r>
              <a:rPr lang="en-GB" dirty="0"/>
              <a:t>CJML offers two ways to represent a communication point, corresponding to two distinct diagram types</a:t>
            </a:r>
          </a:p>
          <a:p>
            <a:r>
              <a:rPr lang="en-GB" dirty="0"/>
              <a:t>The figure illustrates how the representation changes in accordance to the direction of the communication.</a:t>
            </a:r>
          </a:p>
        </p:txBody>
      </p:sp>
      <p:grpSp>
        <p:nvGrpSpPr>
          <p:cNvPr id="2" name="Group 1">
            <a:extLst>
              <a:ext uri="{FF2B5EF4-FFF2-40B4-BE49-F238E27FC236}">
                <a16:creationId xmlns:a16="http://schemas.microsoft.com/office/drawing/2014/main" id="{44A62728-6C2B-4F5B-AEA6-C2054642BD0F}"/>
              </a:ext>
            </a:extLst>
          </p:cNvPr>
          <p:cNvGrpSpPr/>
          <p:nvPr/>
        </p:nvGrpSpPr>
        <p:grpSpPr>
          <a:xfrm>
            <a:off x="1454210" y="6520740"/>
            <a:ext cx="8272692" cy="200677"/>
            <a:chOff x="1454210" y="6520740"/>
            <a:chExt cx="8272692" cy="200677"/>
          </a:xfrm>
        </p:grpSpPr>
        <p:sp>
          <p:nvSpPr>
            <p:cNvPr id="113" name="AutoShape 63">
              <a:extLst>
                <a:ext uri="{FF2B5EF4-FFF2-40B4-BE49-F238E27FC236}">
                  <a16:creationId xmlns:a16="http://schemas.microsoft.com/office/drawing/2014/main" id="{7BF67025-F257-445C-ADB2-929593E8AA3D}"/>
                </a:ext>
              </a:extLst>
            </p:cNvPr>
            <p:cNvSpPr>
              <a:spLocks noChangeArrowheads="1"/>
            </p:cNvSpPr>
            <p:nvPr/>
          </p:nvSpPr>
          <p:spPr bwMode="auto">
            <a:xfrm>
              <a:off x="1454210" y="6520740"/>
              <a:ext cx="158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Main concepts</a:t>
              </a:r>
            </a:p>
          </p:txBody>
        </p:sp>
        <p:sp>
          <p:nvSpPr>
            <p:cNvPr id="114" name="AutoShape 64">
              <a:extLst>
                <a:ext uri="{FF2B5EF4-FFF2-40B4-BE49-F238E27FC236}">
                  <a16:creationId xmlns:a16="http://schemas.microsoft.com/office/drawing/2014/main" id="{A7431208-E5F1-4A31-BBDD-E54CD035B10C}"/>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115" name="AutoShape 65">
              <a:extLst>
                <a:ext uri="{FF2B5EF4-FFF2-40B4-BE49-F238E27FC236}">
                  <a16:creationId xmlns:a16="http://schemas.microsoft.com/office/drawing/2014/main" id="{ACB58019-4BAB-4717-825D-B1895E95A6C8}"/>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116" name="AutoShape 63">
              <a:extLst>
                <a:ext uri="{FF2B5EF4-FFF2-40B4-BE49-F238E27FC236}">
                  <a16:creationId xmlns:a16="http://schemas.microsoft.com/office/drawing/2014/main" id="{D88F3D1C-CEFA-44AD-B7EA-2D9A951B86E1}"/>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117" name="AutoShape 64">
              <a:extLst>
                <a:ext uri="{FF2B5EF4-FFF2-40B4-BE49-F238E27FC236}">
                  <a16:creationId xmlns:a16="http://schemas.microsoft.com/office/drawing/2014/main" id="{96B7F0E5-F3F4-49A8-AA75-892325F76E9A}"/>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spTree>
    <p:extLst>
      <p:ext uri="{BB962C8B-B14F-4D97-AF65-F5344CB8AC3E}">
        <p14:creationId xmlns:p14="http://schemas.microsoft.com/office/powerpoint/2010/main" val="228195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Overview of diagrams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13</a:t>
            </a:fld>
            <a:endParaRPr lang="en-GB" dirty="0"/>
          </a:p>
        </p:txBody>
      </p:sp>
      <p:grpSp>
        <p:nvGrpSpPr>
          <p:cNvPr id="23" name="Group 22">
            <a:extLst>
              <a:ext uri="{FF2B5EF4-FFF2-40B4-BE49-F238E27FC236}">
                <a16:creationId xmlns:a16="http://schemas.microsoft.com/office/drawing/2014/main" id="{8560AFA6-4ADB-4A22-9FA6-A46F0B27C7F9}"/>
              </a:ext>
            </a:extLst>
          </p:cNvPr>
          <p:cNvGrpSpPr/>
          <p:nvPr/>
        </p:nvGrpSpPr>
        <p:grpSpPr>
          <a:xfrm>
            <a:off x="1454210" y="6520740"/>
            <a:ext cx="8272692" cy="200677"/>
            <a:chOff x="1454210" y="6520740"/>
            <a:chExt cx="8272692" cy="200677"/>
          </a:xfrm>
        </p:grpSpPr>
        <p:sp>
          <p:nvSpPr>
            <p:cNvPr id="37" name="AutoShape 63">
              <a:extLst>
                <a:ext uri="{FF2B5EF4-FFF2-40B4-BE49-F238E27FC236}">
                  <a16:creationId xmlns:a16="http://schemas.microsoft.com/office/drawing/2014/main" id="{546A0972-B5B0-4E86-BC81-51ECF3DB9F25}"/>
                </a:ext>
              </a:extLst>
            </p:cNvPr>
            <p:cNvSpPr>
              <a:spLocks noChangeArrowheads="1"/>
            </p:cNvSpPr>
            <p:nvPr/>
          </p:nvSpPr>
          <p:spPr bwMode="auto">
            <a:xfrm>
              <a:off x="1454210" y="6520740"/>
              <a:ext cx="158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Main concepts</a:t>
              </a:r>
            </a:p>
          </p:txBody>
        </p:sp>
        <p:sp>
          <p:nvSpPr>
            <p:cNvPr id="38" name="AutoShape 64">
              <a:extLst>
                <a:ext uri="{FF2B5EF4-FFF2-40B4-BE49-F238E27FC236}">
                  <a16:creationId xmlns:a16="http://schemas.microsoft.com/office/drawing/2014/main" id="{826CEA4C-7099-4ECC-AFAB-9367D6821625}"/>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9" name="AutoShape 65">
              <a:extLst>
                <a:ext uri="{FF2B5EF4-FFF2-40B4-BE49-F238E27FC236}">
                  <a16:creationId xmlns:a16="http://schemas.microsoft.com/office/drawing/2014/main" id="{6F8FB387-8C39-4A8A-8587-A2DFA8E93C2B}"/>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40" name="AutoShape 63">
              <a:extLst>
                <a:ext uri="{FF2B5EF4-FFF2-40B4-BE49-F238E27FC236}">
                  <a16:creationId xmlns:a16="http://schemas.microsoft.com/office/drawing/2014/main" id="{E71F1334-312C-4537-B226-FAECA45C3AB4}"/>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41" name="AutoShape 64">
              <a:extLst>
                <a:ext uri="{FF2B5EF4-FFF2-40B4-BE49-F238E27FC236}">
                  <a16:creationId xmlns:a16="http://schemas.microsoft.com/office/drawing/2014/main" id="{EAE13267-8684-47B5-9DDF-24DDCA57F964}"/>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sp>
        <p:nvSpPr>
          <p:cNvPr id="26" name="Rectangle 25">
            <a:extLst>
              <a:ext uri="{FF2B5EF4-FFF2-40B4-BE49-F238E27FC236}">
                <a16:creationId xmlns:a16="http://schemas.microsoft.com/office/drawing/2014/main" id="{51C95816-6F41-4733-B775-1BF5759CC563}"/>
              </a:ext>
            </a:extLst>
          </p:cNvPr>
          <p:cNvSpPr/>
          <p:nvPr/>
        </p:nvSpPr>
        <p:spPr>
          <a:xfrm>
            <a:off x="5659117" y="1435290"/>
            <a:ext cx="6219617" cy="395028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B5BC2679-7187-4753-BF70-F444B0115DD5}"/>
              </a:ext>
            </a:extLst>
          </p:cNvPr>
          <p:cNvSpPr/>
          <p:nvPr/>
        </p:nvSpPr>
        <p:spPr>
          <a:xfrm>
            <a:off x="313266" y="1435290"/>
            <a:ext cx="5189774" cy="395028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8" name="TextBox 27">
            <a:extLst>
              <a:ext uri="{FF2B5EF4-FFF2-40B4-BE49-F238E27FC236}">
                <a16:creationId xmlns:a16="http://schemas.microsoft.com/office/drawing/2014/main" id="{117F74FC-FA02-47E3-9D7F-F5CBC97CE4A4}"/>
              </a:ext>
            </a:extLst>
          </p:cNvPr>
          <p:cNvSpPr txBox="1"/>
          <p:nvPr/>
        </p:nvSpPr>
        <p:spPr>
          <a:xfrm>
            <a:off x="381000" y="1472423"/>
            <a:ext cx="4743027"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B0F0"/>
                </a:solidFill>
                <a:effectLst/>
                <a:uLnTx/>
                <a:uFillTx/>
              </a:rPr>
              <a:t>Journey diagram</a:t>
            </a:r>
          </a:p>
          <a:p>
            <a:pPr marL="285750" indent="-285750">
              <a:buFont typeface="Arial" panose="020B0604020202020204" pitchFamily="34" charset="0"/>
              <a:buChar char="•"/>
            </a:pPr>
            <a:r>
              <a:rPr lang="en-GB" sz="1600" dirty="0"/>
              <a:t>Suitable for planned and actual journeys with few actors involved</a:t>
            </a:r>
          </a:p>
          <a:p>
            <a:pPr marL="285750" indent="-285750">
              <a:buFont typeface="Arial" panose="020B0604020202020204" pitchFamily="34" charset="0"/>
              <a:buChar char="•"/>
            </a:pPr>
            <a:r>
              <a:rPr lang="en-GB" sz="1600" dirty="0"/>
              <a:t>Suitable for actual journeys when emphasizing </a:t>
            </a:r>
            <a:r>
              <a:rPr lang="en-GB" sz="1600" dirty="0">
                <a:solidFill>
                  <a:srgbClr val="C00000"/>
                </a:solidFill>
              </a:rPr>
              <a:t>deviations</a:t>
            </a:r>
            <a:r>
              <a:rPr lang="en-GB" sz="1600" dirty="0"/>
              <a:t> from the planned journey</a:t>
            </a:r>
          </a:p>
        </p:txBody>
      </p:sp>
      <p:sp>
        <p:nvSpPr>
          <p:cNvPr id="29" name="TextBox 28">
            <a:extLst>
              <a:ext uri="{FF2B5EF4-FFF2-40B4-BE49-F238E27FC236}">
                <a16:creationId xmlns:a16="http://schemas.microsoft.com/office/drawing/2014/main" id="{45A0F1D6-E1A1-4114-BCBB-4A3DD5326AF7}"/>
              </a:ext>
            </a:extLst>
          </p:cNvPr>
          <p:cNvSpPr txBox="1"/>
          <p:nvPr/>
        </p:nvSpPr>
        <p:spPr>
          <a:xfrm>
            <a:off x="5723467" y="1472423"/>
            <a:ext cx="5748020"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B0F0"/>
                </a:solidFill>
                <a:effectLst/>
                <a:uLnTx/>
                <a:uFillTx/>
              </a:rPr>
              <a:t>Swimlane diagram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black"/>
                </a:solidFill>
                <a:effectLst/>
                <a:uLnTx/>
                <a:uFillTx/>
              </a:rPr>
              <a:t>Suitable when </a:t>
            </a:r>
            <a:r>
              <a:rPr kumimoji="0" lang="en-GB" sz="1600" b="0" i="0" u="none" strike="noStrike" kern="0" cap="none" spc="0" normalizeH="0" noProof="0" dirty="0">
                <a:ln>
                  <a:noFill/>
                </a:ln>
                <a:solidFill>
                  <a:prstClr val="black"/>
                </a:solidFill>
                <a:effectLst/>
                <a:uLnTx/>
                <a:uFillTx/>
              </a:rPr>
              <a:t>several actors are involved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0" dirty="0">
                <a:solidFill>
                  <a:prstClr val="black"/>
                </a:solidFill>
              </a:rPr>
              <a:t>Suitable for </a:t>
            </a:r>
            <a:r>
              <a:rPr kumimoji="0" lang="en-GB" sz="1600" b="0" i="0" u="none" strike="noStrike" kern="0" cap="none" spc="0" normalizeH="0" noProof="0" dirty="0">
                <a:ln>
                  <a:noFill/>
                </a:ln>
                <a:solidFill>
                  <a:prstClr val="black"/>
                </a:solidFill>
                <a:effectLst/>
                <a:uLnTx/>
                <a:uFillTx/>
              </a:rPr>
              <a:t>service delivery networks (see reference)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0" baseline="0" dirty="0">
                <a:solidFill>
                  <a:prstClr val="black"/>
                </a:solidFill>
              </a:rPr>
              <a:t>Reveals</a:t>
            </a:r>
            <a:r>
              <a:rPr lang="en-GB" sz="1600" kern="0" dirty="0">
                <a:solidFill>
                  <a:prstClr val="black"/>
                </a:solidFill>
              </a:rPr>
              <a:t> </a:t>
            </a:r>
            <a:r>
              <a:rPr lang="en-GB" sz="1600" kern="0" dirty="0">
                <a:solidFill>
                  <a:srgbClr val="C00000"/>
                </a:solidFill>
              </a:rPr>
              <a:t>both the sender and the receiver </a:t>
            </a:r>
            <a:r>
              <a:rPr lang="en-GB" sz="1600" kern="0" dirty="0">
                <a:solidFill>
                  <a:prstClr val="black"/>
                </a:solidFill>
              </a:rPr>
              <a:t>of each communication point</a:t>
            </a:r>
            <a:endParaRPr kumimoji="0" lang="en-GB" sz="1600" b="0" i="0" u="none" strike="noStrike" kern="0" cap="none" spc="0" normalizeH="0" baseline="0" noProof="0" dirty="0">
              <a:ln>
                <a:noFill/>
              </a:ln>
              <a:solidFill>
                <a:prstClr val="black"/>
              </a:solidFill>
              <a:effectLst/>
              <a:uLnTx/>
              <a:uFillTx/>
            </a:endParaRPr>
          </a:p>
        </p:txBody>
      </p:sp>
      <p:pic>
        <p:nvPicPr>
          <p:cNvPr id="30" name="Picture 29">
            <a:extLst>
              <a:ext uri="{FF2B5EF4-FFF2-40B4-BE49-F238E27FC236}">
                <a16:creationId xmlns:a16="http://schemas.microsoft.com/office/drawing/2014/main" id="{ADECFE60-BF11-4B02-82FB-8671E626B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827" y="3170752"/>
            <a:ext cx="3692173" cy="1898650"/>
          </a:xfrm>
          <a:prstGeom prst="rect">
            <a:avLst/>
          </a:prstGeom>
        </p:spPr>
      </p:pic>
      <p:pic>
        <p:nvPicPr>
          <p:cNvPr id="31" name="Picture 30">
            <a:extLst>
              <a:ext uri="{FF2B5EF4-FFF2-40B4-BE49-F238E27FC236}">
                <a16:creationId xmlns:a16="http://schemas.microsoft.com/office/drawing/2014/main" id="{C2D218FE-414E-49D8-A807-43FEC5E2AB04}"/>
              </a:ext>
            </a:extLst>
          </p:cNvPr>
          <p:cNvPicPr>
            <a:picLocks noChangeAspect="1"/>
          </p:cNvPicPr>
          <p:nvPr/>
        </p:nvPicPr>
        <p:blipFill>
          <a:blip r:embed="rId4"/>
          <a:stretch>
            <a:fillRect/>
          </a:stretch>
        </p:blipFill>
        <p:spPr>
          <a:xfrm>
            <a:off x="6026632" y="2892888"/>
            <a:ext cx="5316173" cy="2225233"/>
          </a:xfrm>
          <a:prstGeom prst="rect">
            <a:avLst/>
          </a:prstGeom>
        </p:spPr>
      </p:pic>
      <p:sp>
        <p:nvSpPr>
          <p:cNvPr id="32" name="TextBox 31">
            <a:extLst>
              <a:ext uri="{FF2B5EF4-FFF2-40B4-BE49-F238E27FC236}">
                <a16:creationId xmlns:a16="http://schemas.microsoft.com/office/drawing/2014/main" id="{0C09108B-8C68-49CC-B8E0-30A55CD106BC}"/>
              </a:ext>
            </a:extLst>
          </p:cNvPr>
          <p:cNvSpPr txBox="1"/>
          <p:nvPr/>
        </p:nvSpPr>
        <p:spPr>
          <a:xfrm>
            <a:off x="5386945" y="5724954"/>
            <a:ext cx="246483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Note the difference in how a communication point is represented in the two diagrams.</a:t>
            </a:r>
          </a:p>
        </p:txBody>
      </p:sp>
      <p:pic>
        <p:nvPicPr>
          <p:cNvPr id="33" name="Picture 4" descr="Bilderesultat for light bulb free clipart">
            <a:extLst>
              <a:ext uri="{FF2B5EF4-FFF2-40B4-BE49-F238E27FC236}">
                <a16:creationId xmlns:a16="http://schemas.microsoft.com/office/drawing/2014/main" id="{AB4DDB1C-9FC3-424C-88CD-E6C01DDA0B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479798" y="5535928"/>
            <a:ext cx="179319" cy="215185"/>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a:extLst>
              <a:ext uri="{FF2B5EF4-FFF2-40B4-BE49-F238E27FC236}">
                <a16:creationId xmlns:a16="http://schemas.microsoft.com/office/drawing/2014/main" id="{60A1644A-F96A-42F2-B057-45C7AAD70534}"/>
              </a:ext>
            </a:extLst>
          </p:cNvPr>
          <p:cNvCxnSpPr>
            <a:cxnSpLocks/>
          </p:cNvCxnSpPr>
          <p:nvPr/>
        </p:nvCxnSpPr>
        <p:spPr>
          <a:xfrm flipH="1" flipV="1">
            <a:off x="3794796" y="5149572"/>
            <a:ext cx="1556165" cy="647983"/>
          </a:xfrm>
          <a:prstGeom prst="straightConnector1">
            <a:avLst/>
          </a:prstGeom>
          <a:noFill/>
          <a:ln w="12700" cap="flat" cmpd="sng" algn="ctr">
            <a:solidFill>
              <a:srgbClr val="C00000"/>
            </a:solidFill>
            <a:prstDash val="solid"/>
            <a:tailEnd type="triangle"/>
          </a:ln>
          <a:effectLst>
            <a:outerShdw blurRad="40000" dist="20000" dir="5400000" rotWithShape="0">
              <a:srgbClr val="000000">
                <a:alpha val="38000"/>
              </a:srgbClr>
            </a:outerShdw>
          </a:effectLst>
        </p:spPr>
      </p:cxnSp>
      <p:sp>
        <p:nvSpPr>
          <p:cNvPr id="35" name="Rectangle 34">
            <a:extLst>
              <a:ext uri="{FF2B5EF4-FFF2-40B4-BE49-F238E27FC236}">
                <a16:creationId xmlns:a16="http://schemas.microsoft.com/office/drawing/2014/main" id="{D2AB5091-121A-4138-902D-87AA725CB50E}"/>
              </a:ext>
            </a:extLst>
          </p:cNvPr>
          <p:cNvSpPr/>
          <p:nvPr/>
        </p:nvSpPr>
        <p:spPr>
          <a:xfrm>
            <a:off x="2838450" y="4555457"/>
            <a:ext cx="869950" cy="594393"/>
          </a:xfrm>
          <a:prstGeom prst="rect">
            <a:avLst/>
          </a:prstGeom>
          <a:solidFill>
            <a:schemeClr val="accent5">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A945569F-FED0-49DD-A068-A26AB19D6062}"/>
              </a:ext>
            </a:extLst>
          </p:cNvPr>
          <p:cNvSpPr/>
          <p:nvPr/>
        </p:nvSpPr>
        <p:spPr>
          <a:xfrm>
            <a:off x="8875218" y="3597760"/>
            <a:ext cx="1170482" cy="1520362"/>
          </a:xfrm>
          <a:prstGeom prst="rect">
            <a:avLst/>
          </a:prstGeom>
          <a:solidFill>
            <a:schemeClr val="accent5">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2" name="Straight Arrow Connector 41">
            <a:extLst>
              <a:ext uri="{FF2B5EF4-FFF2-40B4-BE49-F238E27FC236}">
                <a16:creationId xmlns:a16="http://schemas.microsoft.com/office/drawing/2014/main" id="{59D0DBC4-08F3-4BF4-BF58-9EEC1BCD35B6}"/>
              </a:ext>
            </a:extLst>
          </p:cNvPr>
          <p:cNvCxnSpPr>
            <a:cxnSpLocks/>
          </p:cNvCxnSpPr>
          <p:nvPr/>
        </p:nvCxnSpPr>
        <p:spPr>
          <a:xfrm flipV="1">
            <a:off x="7607300" y="5149574"/>
            <a:ext cx="1219200" cy="647981"/>
          </a:xfrm>
          <a:prstGeom prst="straightConnector1">
            <a:avLst/>
          </a:prstGeom>
          <a:noFill/>
          <a:ln w="12700" cap="flat" cmpd="sng" algn="ctr">
            <a:solidFill>
              <a:srgbClr val="C00000"/>
            </a:solidFill>
            <a:prstDash val="solid"/>
            <a:tailEnd type="triangle"/>
          </a:ln>
          <a:effectLst>
            <a:outerShdw blurRad="40000" dist="20000" dir="5400000" rotWithShape="0">
              <a:srgbClr val="000000">
                <a:alpha val="38000"/>
              </a:srgbClr>
            </a:outerShdw>
          </a:effectLst>
        </p:spPr>
      </p:cxnSp>
      <p:sp>
        <p:nvSpPr>
          <p:cNvPr id="43" name="TextBox 42">
            <a:extLst>
              <a:ext uri="{FF2B5EF4-FFF2-40B4-BE49-F238E27FC236}">
                <a16:creationId xmlns:a16="http://schemas.microsoft.com/office/drawing/2014/main" id="{0E911240-0FC1-4F5F-A16A-59C608A1336D}"/>
              </a:ext>
            </a:extLst>
          </p:cNvPr>
          <p:cNvSpPr txBox="1"/>
          <p:nvPr/>
        </p:nvSpPr>
        <p:spPr>
          <a:xfrm>
            <a:off x="8731122" y="5462637"/>
            <a:ext cx="3364217" cy="600164"/>
          </a:xfrm>
          <a:prstGeom prst="rect">
            <a:avLst/>
          </a:prstGeom>
          <a:noFill/>
        </p:spPr>
        <p:txBody>
          <a:bodyPr wrap="square" rtlCol="0">
            <a:spAutoFit/>
          </a:bodyPr>
          <a:lstStyle/>
          <a:p>
            <a:r>
              <a:rPr lang="en-GB" sz="1100" dirty="0">
                <a:solidFill>
                  <a:srgbClr val="C55A11"/>
                </a:solidFill>
              </a:rPr>
              <a:t>Tax et al. (2013). The Service Delivery Network (SDN): A Customer-Centric Perspective of the Customer Journey. Journal of Service Research, 16(4), 454-470. </a:t>
            </a:r>
            <a:endParaRPr lang="en-GB" sz="1100" dirty="0">
              <a:solidFill>
                <a:schemeClr val="accent2"/>
              </a:solidFill>
            </a:endParaRPr>
          </a:p>
        </p:txBody>
      </p:sp>
      <p:sp>
        <p:nvSpPr>
          <p:cNvPr id="44" name="TextBox 43">
            <a:extLst>
              <a:ext uri="{FF2B5EF4-FFF2-40B4-BE49-F238E27FC236}">
                <a16:creationId xmlns:a16="http://schemas.microsoft.com/office/drawing/2014/main" id="{A4D9E747-6238-453E-95B9-BBEBB1F7F0F5}"/>
              </a:ext>
            </a:extLst>
          </p:cNvPr>
          <p:cNvSpPr txBox="1"/>
          <p:nvPr/>
        </p:nvSpPr>
        <p:spPr>
          <a:xfrm>
            <a:off x="9194800" y="277356"/>
            <a:ext cx="274828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4">
                    <a:lumMod val="50000"/>
                  </a:schemeClr>
                </a:solidFill>
                <a:effectLst/>
                <a:uLnTx/>
                <a:uFillTx/>
              </a:rPr>
              <a:t>The journey diagram has many visual features, however the swimlane diagram enables a better overview of the service delivery network.</a:t>
            </a:r>
          </a:p>
        </p:txBody>
      </p:sp>
      <p:pic>
        <p:nvPicPr>
          <p:cNvPr id="45" name="Picture 4" descr="Bilderesultat for light bulb free clipart">
            <a:extLst>
              <a:ext uri="{FF2B5EF4-FFF2-40B4-BE49-F238E27FC236}">
                <a16:creationId xmlns:a16="http://schemas.microsoft.com/office/drawing/2014/main" id="{59DA5F7C-C005-4079-A7C8-19BFB1DFB9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926978" y="334746"/>
            <a:ext cx="170029"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436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Comparison of diagrams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14</a:t>
            </a:fld>
            <a:endParaRPr lang="en-GB" dirty="0"/>
          </a:p>
        </p:txBody>
      </p:sp>
      <p:grpSp>
        <p:nvGrpSpPr>
          <p:cNvPr id="23" name="Group 22">
            <a:extLst>
              <a:ext uri="{FF2B5EF4-FFF2-40B4-BE49-F238E27FC236}">
                <a16:creationId xmlns:a16="http://schemas.microsoft.com/office/drawing/2014/main" id="{8560AFA6-4ADB-4A22-9FA6-A46F0B27C7F9}"/>
              </a:ext>
            </a:extLst>
          </p:cNvPr>
          <p:cNvGrpSpPr/>
          <p:nvPr/>
        </p:nvGrpSpPr>
        <p:grpSpPr>
          <a:xfrm>
            <a:off x="1454210" y="6520740"/>
            <a:ext cx="8272692" cy="200677"/>
            <a:chOff x="1454210" y="6520740"/>
            <a:chExt cx="8272692" cy="200677"/>
          </a:xfrm>
        </p:grpSpPr>
        <p:sp>
          <p:nvSpPr>
            <p:cNvPr id="37" name="AutoShape 63">
              <a:extLst>
                <a:ext uri="{FF2B5EF4-FFF2-40B4-BE49-F238E27FC236}">
                  <a16:creationId xmlns:a16="http://schemas.microsoft.com/office/drawing/2014/main" id="{546A0972-B5B0-4E86-BC81-51ECF3DB9F25}"/>
                </a:ext>
              </a:extLst>
            </p:cNvPr>
            <p:cNvSpPr>
              <a:spLocks noChangeArrowheads="1"/>
            </p:cNvSpPr>
            <p:nvPr/>
          </p:nvSpPr>
          <p:spPr bwMode="auto">
            <a:xfrm>
              <a:off x="1454210" y="6520740"/>
              <a:ext cx="158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Main concepts</a:t>
              </a:r>
            </a:p>
          </p:txBody>
        </p:sp>
        <p:sp>
          <p:nvSpPr>
            <p:cNvPr id="38" name="AutoShape 64">
              <a:extLst>
                <a:ext uri="{FF2B5EF4-FFF2-40B4-BE49-F238E27FC236}">
                  <a16:creationId xmlns:a16="http://schemas.microsoft.com/office/drawing/2014/main" id="{826CEA4C-7099-4ECC-AFAB-9367D6821625}"/>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9" name="AutoShape 65">
              <a:extLst>
                <a:ext uri="{FF2B5EF4-FFF2-40B4-BE49-F238E27FC236}">
                  <a16:creationId xmlns:a16="http://schemas.microsoft.com/office/drawing/2014/main" id="{6F8FB387-8C39-4A8A-8587-A2DFA8E93C2B}"/>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40" name="AutoShape 63">
              <a:extLst>
                <a:ext uri="{FF2B5EF4-FFF2-40B4-BE49-F238E27FC236}">
                  <a16:creationId xmlns:a16="http://schemas.microsoft.com/office/drawing/2014/main" id="{E71F1334-312C-4537-B226-FAECA45C3AB4}"/>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41" name="AutoShape 64">
              <a:extLst>
                <a:ext uri="{FF2B5EF4-FFF2-40B4-BE49-F238E27FC236}">
                  <a16:creationId xmlns:a16="http://schemas.microsoft.com/office/drawing/2014/main" id="{EAE13267-8684-47B5-9DDF-24DDCA57F964}"/>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cxnSp>
        <p:nvCxnSpPr>
          <p:cNvPr id="10" name="Straight Connector 9">
            <a:extLst>
              <a:ext uri="{FF2B5EF4-FFF2-40B4-BE49-F238E27FC236}">
                <a16:creationId xmlns:a16="http://schemas.microsoft.com/office/drawing/2014/main" id="{32B01DD6-0146-439D-8C6E-8D6850974C7C}"/>
              </a:ext>
            </a:extLst>
          </p:cNvPr>
          <p:cNvCxnSpPr>
            <a:cxnSpLocks/>
            <a:stCxn id="65" idx="6"/>
            <a:endCxn id="69" idx="6"/>
          </p:cNvCxnSpPr>
          <p:nvPr/>
        </p:nvCxnSpPr>
        <p:spPr>
          <a:xfrm>
            <a:off x="9321515" y="2011478"/>
            <a:ext cx="320130" cy="5544"/>
          </a:xfrm>
          <a:prstGeom prst="line">
            <a:avLst/>
          </a:prstGeom>
          <a:noFill/>
          <a:ln w="22225" cap="flat" cmpd="sng" algn="ctr">
            <a:solidFill>
              <a:sysClr val="windowText" lastClr="000000">
                <a:lumMod val="50000"/>
                <a:lumOff val="50000"/>
              </a:sysClr>
            </a:solidFill>
            <a:prstDash val="solid"/>
          </a:ln>
          <a:effectLst/>
        </p:spPr>
      </p:cxnSp>
      <p:cxnSp>
        <p:nvCxnSpPr>
          <p:cNvPr id="11" name="Straight Arrow Connector 10">
            <a:extLst>
              <a:ext uri="{FF2B5EF4-FFF2-40B4-BE49-F238E27FC236}">
                <a16:creationId xmlns:a16="http://schemas.microsoft.com/office/drawing/2014/main" id="{A81FE687-6ADF-47BE-9567-BD7070D4C353}"/>
              </a:ext>
            </a:extLst>
          </p:cNvPr>
          <p:cNvCxnSpPr>
            <a:cxnSpLocks/>
            <a:stCxn id="66" idx="6"/>
            <a:endCxn id="65" idx="2"/>
          </p:cNvCxnSpPr>
          <p:nvPr/>
        </p:nvCxnSpPr>
        <p:spPr>
          <a:xfrm>
            <a:off x="7884211" y="2011478"/>
            <a:ext cx="897304"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2" name="Straight Connector 11">
            <a:extLst>
              <a:ext uri="{FF2B5EF4-FFF2-40B4-BE49-F238E27FC236}">
                <a16:creationId xmlns:a16="http://schemas.microsoft.com/office/drawing/2014/main" id="{92A3F856-E80B-4E32-8C21-1B590725C07C}"/>
              </a:ext>
            </a:extLst>
          </p:cNvPr>
          <p:cNvCxnSpPr>
            <a:cxnSpLocks/>
            <a:stCxn id="68" idx="6"/>
            <a:endCxn id="62" idx="2"/>
          </p:cNvCxnSpPr>
          <p:nvPr/>
        </p:nvCxnSpPr>
        <p:spPr>
          <a:xfrm>
            <a:off x="2405873" y="2009436"/>
            <a:ext cx="771786" cy="2042"/>
          </a:xfrm>
          <a:prstGeom prst="line">
            <a:avLst/>
          </a:prstGeom>
          <a:noFill/>
          <a:ln w="22225" cap="flat" cmpd="sng" algn="ctr">
            <a:solidFill>
              <a:sysClr val="windowText" lastClr="000000">
                <a:lumMod val="50000"/>
                <a:lumOff val="50000"/>
              </a:sysClr>
            </a:solidFill>
            <a:prstDash val="solid"/>
          </a:ln>
          <a:effectLst/>
        </p:spPr>
      </p:cxnSp>
      <p:cxnSp>
        <p:nvCxnSpPr>
          <p:cNvPr id="13" name="Straight Arrow Connector 12">
            <a:extLst>
              <a:ext uri="{FF2B5EF4-FFF2-40B4-BE49-F238E27FC236}">
                <a16:creationId xmlns:a16="http://schemas.microsoft.com/office/drawing/2014/main" id="{CCA6BEFC-F619-4931-989D-BBD12668C4A4}"/>
              </a:ext>
            </a:extLst>
          </p:cNvPr>
          <p:cNvCxnSpPr>
            <a:cxnSpLocks/>
            <a:stCxn id="62" idx="6"/>
            <a:endCxn id="64" idx="2"/>
          </p:cNvCxnSpPr>
          <p:nvPr/>
        </p:nvCxnSpPr>
        <p:spPr>
          <a:xfrm>
            <a:off x="3717659" y="2011478"/>
            <a:ext cx="2171287"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4" name="Straight Arrow Connector 13">
            <a:extLst>
              <a:ext uri="{FF2B5EF4-FFF2-40B4-BE49-F238E27FC236}">
                <a16:creationId xmlns:a16="http://schemas.microsoft.com/office/drawing/2014/main" id="{F822A2D0-C021-403E-88DD-337901523CBB}"/>
              </a:ext>
            </a:extLst>
          </p:cNvPr>
          <p:cNvCxnSpPr>
            <a:cxnSpLocks/>
            <a:stCxn id="64" idx="6"/>
            <a:endCxn id="66" idx="2"/>
          </p:cNvCxnSpPr>
          <p:nvPr/>
        </p:nvCxnSpPr>
        <p:spPr>
          <a:xfrm>
            <a:off x="6428946" y="2011478"/>
            <a:ext cx="915265" cy="0"/>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15" name="Rounded Rectangle 44">
            <a:extLst>
              <a:ext uri="{FF2B5EF4-FFF2-40B4-BE49-F238E27FC236}">
                <a16:creationId xmlns:a16="http://schemas.microsoft.com/office/drawing/2014/main" id="{7D2CE7F2-5FC1-42ED-9B8B-517F03B3A6D7}"/>
              </a:ext>
            </a:extLst>
          </p:cNvPr>
          <p:cNvSpPr/>
          <p:nvPr/>
        </p:nvSpPr>
        <p:spPr>
          <a:xfrm>
            <a:off x="2250375" y="5444147"/>
            <a:ext cx="7590107" cy="684000"/>
          </a:xfrm>
          <a:prstGeom prst="roundRect">
            <a:avLst>
              <a:gd name="adj" fmla="val 8551"/>
            </a:avLst>
          </a:prstGeom>
          <a:no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Rounded Rectangle 45">
            <a:extLst>
              <a:ext uri="{FF2B5EF4-FFF2-40B4-BE49-F238E27FC236}">
                <a16:creationId xmlns:a16="http://schemas.microsoft.com/office/drawing/2014/main" id="{7F0600F8-1CAB-47E3-B4D3-96B3C22438DF}"/>
              </a:ext>
            </a:extLst>
          </p:cNvPr>
          <p:cNvSpPr/>
          <p:nvPr/>
        </p:nvSpPr>
        <p:spPr>
          <a:xfrm>
            <a:off x="2254927" y="2969894"/>
            <a:ext cx="759010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ounded Rectangle 59">
            <a:extLst>
              <a:ext uri="{FF2B5EF4-FFF2-40B4-BE49-F238E27FC236}">
                <a16:creationId xmlns:a16="http://schemas.microsoft.com/office/drawing/2014/main" id="{0942A0B6-543C-47A6-9A96-729BC1C02826}"/>
              </a:ext>
            </a:extLst>
          </p:cNvPr>
          <p:cNvSpPr/>
          <p:nvPr/>
        </p:nvSpPr>
        <p:spPr>
          <a:xfrm>
            <a:off x="2254927" y="3789626"/>
            <a:ext cx="759010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Rounded Rectangle 60">
            <a:extLst>
              <a:ext uri="{FF2B5EF4-FFF2-40B4-BE49-F238E27FC236}">
                <a16:creationId xmlns:a16="http://schemas.microsoft.com/office/drawing/2014/main" id="{5C69109A-4514-4E07-8869-D741DDF71B50}"/>
              </a:ext>
            </a:extLst>
          </p:cNvPr>
          <p:cNvSpPr/>
          <p:nvPr/>
        </p:nvSpPr>
        <p:spPr>
          <a:xfrm>
            <a:off x="2254927" y="4616182"/>
            <a:ext cx="759010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TextBox 157">
            <a:extLst>
              <a:ext uri="{FF2B5EF4-FFF2-40B4-BE49-F238E27FC236}">
                <a16:creationId xmlns:a16="http://schemas.microsoft.com/office/drawing/2014/main" id="{4E426F87-B20D-4794-A79D-1CA6FDC9E9ED}"/>
              </a:ext>
            </a:extLst>
          </p:cNvPr>
          <p:cNvSpPr txBox="1">
            <a:spLocks noChangeArrowheads="1"/>
          </p:cNvSpPr>
          <p:nvPr/>
        </p:nvSpPr>
        <p:spPr bwMode="auto">
          <a:xfrm>
            <a:off x="2229849" y="3410205"/>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Patient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0" name="TextBox 157">
            <a:extLst>
              <a:ext uri="{FF2B5EF4-FFF2-40B4-BE49-F238E27FC236}">
                <a16:creationId xmlns:a16="http://schemas.microsoft.com/office/drawing/2014/main" id="{05ED1928-91EC-4BD7-A5FC-41D5B21DF73B}"/>
              </a:ext>
            </a:extLst>
          </p:cNvPr>
          <p:cNvSpPr txBox="1">
            <a:spLocks noChangeArrowheads="1"/>
          </p:cNvSpPr>
          <p:nvPr/>
        </p:nvSpPr>
        <p:spPr bwMode="auto">
          <a:xfrm>
            <a:off x="2229849" y="4233621"/>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GP</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1" name="TextBox 157">
            <a:extLst>
              <a:ext uri="{FF2B5EF4-FFF2-40B4-BE49-F238E27FC236}">
                <a16:creationId xmlns:a16="http://schemas.microsoft.com/office/drawing/2014/main" id="{06CE746A-0F77-426D-BC31-AC9EFAB1437F}"/>
              </a:ext>
            </a:extLst>
          </p:cNvPr>
          <p:cNvSpPr txBox="1">
            <a:spLocks noChangeArrowheads="1"/>
          </p:cNvSpPr>
          <p:nvPr/>
        </p:nvSpPr>
        <p:spPr bwMode="auto">
          <a:xfrm>
            <a:off x="2229849" y="5063861"/>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Specialist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22" name="Picture 21">
            <a:extLst>
              <a:ext uri="{FF2B5EF4-FFF2-40B4-BE49-F238E27FC236}">
                <a16:creationId xmlns:a16="http://schemas.microsoft.com/office/drawing/2014/main" id="{333C8807-6A76-4463-8701-8B7417B47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926" y="3769285"/>
            <a:ext cx="569892" cy="569892"/>
          </a:xfrm>
          <a:prstGeom prst="rect">
            <a:avLst/>
          </a:prstGeom>
        </p:spPr>
      </p:pic>
      <p:pic>
        <p:nvPicPr>
          <p:cNvPr id="24" name="Picture 23">
            <a:extLst>
              <a:ext uri="{FF2B5EF4-FFF2-40B4-BE49-F238E27FC236}">
                <a16:creationId xmlns:a16="http://schemas.microsoft.com/office/drawing/2014/main" id="{877F2ACF-D722-4A13-B69C-177E13758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439" y="4707679"/>
            <a:ext cx="284946" cy="356183"/>
          </a:xfrm>
          <a:prstGeom prst="rect">
            <a:avLst/>
          </a:prstGeom>
        </p:spPr>
      </p:pic>
      <p:sp>
        <p:nvSpPr>
          <p:cNvPr id="25" name="Rounded Rectangle 67">
            <a:extLst>
              <a:ext uri="{FF2B5EF4-FFF2-40B4-BE49-F238E27FC236}">
                <a16:creationId xmlns:a16="http://schemas.microsoft.com/office/drawing/2014/main" id="{D259DF89-5DE9-4532-ACD9-0F4EC6DA9810}"/>
              </a:ext>
            </a:extLst>
          </p:cNvPr>
          <p:cNvSpPr/>
          <p:nvPr/>
        </p:nvSpPr>
        <p:spPr>
          <a:xfrm>
            <a:off x="7025403" y="4679357"/>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Sends notification about the appointment</a:t>
            </a:r>
          </a:p>
        </p:txBody>
      </p:sp>
      <p:sp>
        <p:nvSpPr>
          <p:cNvPr id="26" name="Rounded Rectangle 69">
            <a:extLst>
              <a:ext uri="{FF2B5EF4-FFF2-40B4-BE49-F238E27FC236}">
                <a16:creationId xmlns:a16="http://schemas.microsoft.com/office/drawing/2014/main" id="{860D9C51-6A7F-4898-ADEA-951DB969B197}"/>
              </a:ext>
            </a:extLst>
          </p:cNvPr>
          <p:cNvSpPr/>
          <p:nvPr/>
        </p:nvSpPr>
        <p:spPr>
          <a:xfrm>
            <a:off x="7025403" y="3033373"/>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Receives an SMS reminder about the appointment</a:t>
            </a:r>
          </a:p>
        </p:txBody>
      </p:sp>
      <p:pic>
        <p:nvPicPr>
          <p:cNvPr id="27" name="Picture 26">
            <a:extLst>
              <a:ext uri="{FF2B5EF4-FFF2-40B4-BE49-F238E27FC236}">
                <a16:creationId xmlns:a16="http://schemas.microsoft.com/office/drawing/2014/main" id="{DBB760D7-FE4B-46A6-B106-0C39575BA954}"/>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108284" y="3202776"/>
            <a:ext cx="237195" cy="237195"/>
          </a:xfrm>
          <a:prstGeom prst="rect">
            <a:avLst/>
          </a:prstGeom>
        </p:spPr>
      </p:pic>
      <p:cxnSp>
        <p:nvCxnSpPr>
          <p:cNvPr id="28" name="Straight Arrow Connector 27">
            <a:extLst>
              <a:ext uri="{FF2B5EF4-FFF2-40B4-BE49-F238E27FC236}">
                <a16:creationId xmlns:a16="http://schemas.microsoft.com/office/drawing/2014/main" id="{FEF08A96-B120-4A2F-8093-619A5E9BB044}"/>
              </a:ext>
            </a:extLst>
          </p:cNvPr>
          <p:cNvCxnSpPr>
            <a:stCxn id="30" idx="2"/>
            <a:endCxn id="31" idx="0"/>
          </p:cNvCxnSpPr>
          <p:nvPr/>
        </p:nvCxnSpPr>
        <p:spPr>
          <a:xfrm>
            <a:off x="9055459" y="3609373"/>
            <a:ext cx="0" cy="1069985"/>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29" name="Straight Arrow Connector 28">
            <a:extLst>
              <a:ext uri="{FF2B5EF4-FFF2-40B4-BE49-F238E27FC236}">
                <a16:creationId xmlns:a16="http://schemas.microsoft.com/office/drawing/2014/main" id="{6EFE1A29-8DC8-45F0-92AB-D72E9327E25D}"/>
              </a:ext>
            </a:extLst>
          </p:cNvPr>
          <p:cNvCxnSpPr>
            <a:stCxn id="25" idx="0"/>
            <a:endCxn id="26" idx="2"/>
          </p:cNvCxnSpPr>
          <p:nvPr/>
        </p:nvCxnSpPr>
        <p:spPr>
          <a:xfrm flipV="1">
            <a:off x="7637403" y="3609373"/>
            <a:ext cx="0" cy="1069984"/>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30" name="Rounded Rectangle 75">
            <a:extLst>
              <a:ext uri="{FF2B5EF4-FFF2-40B4-BE49-F238E27FC236}">
                <a16:creationId xmlns:a16="http://schemas.microsoft.com/office/drawing/2014/main" id="{06452E22-4AC7-49A0-8C2F-B8FB7E5967A4}"/>
              </a:ext>
            </a:extLst>
          </p:cNvPr>
          <p:cNvSpPr/>
          <p:nvPr/>
        </p:nvSpPr>
        <p:spPr>
          <a:xfrm>
            <a:off x="8443459" y="3033372"/>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Consultation with specialist at the out-patient clinic</a:t>
            </a:r>
          </a:p>
        </p:txBody>
      </p:sp>
      <p:sp>
        <p:nvSpPr>
          <p:cNvPr id="31" name="Rounded Rectangle 76">
            <a:extLst>
              <a:ext uri="{FF2B5EF4-FFF2-40B4-BE49-F238E27FC236}">
                <a16:creationId xmlns:a16="http://schemas.microsoft.com/office/drawing/2014/main" id="{5A05B131-9D49-460C-9E24-45F665054BC5}"/>
              </a:ext>
            </a:extLst>
          </p:cNvPr>
          <p:cNvSpPr/>
          <p:nvPr/>
        </p:nvSpPr>
        <p:spPr>
          <a:xfrm>
            <a:off x="8443459" y="4679357"/>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Examines the patient, decides for an operation</a:t>
            </a:r>
          </a:p>
        </p:txBody>
      </p:sp>
      <p:pic>
        <p:nvPicPr>
          <p:cNvPr id="32" name="Picture 31">
            <a:extLst>
              <a:ext uri="{FF2B5EF4-FFF2-40B4-BE49-F238E27FC236}">
                <a16:creationId xmlns:a16="http://schemas.microsoft.com/office/drawing/2014/main" id="{FC616F26-4A7F-4E60-9C8F-904121843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3847" y="3126751"/>
            <a:ext cx="389244" cy="389244"/>
          </a:xfrm>
          <a:prstGeom prst="rect">
            <a:avLst/>
          </a:prstGeom>
        </p:spPr>
      </p:pic>
      <p:pic>
        <p:nvPicPr>
          <p:cNvPr id="33" name="Picture 32">
            <a:extLst>
              <a:ext uri="{FF2B5EF4-FFF2-40B4-BE49-F238E27FC236}">
                <a16:creationId xmlns:a16="http://schemas.microsoft.com/office/drawing/2014/main" id="{FF8A5003-EB67-41EB-B2CB-BF2EDC067D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3847" y="4772735"/>
            <a:ext cx="389244" cy="389244"/>
          </a:xfrm>
          <a:prstGeom prst="rect">
            <a:avLst/>
          </a:prstGeom>
        </p:spPr>
      </p:pic>
      <p:sp>
        <p:nvSpPr>
          <p:cNvPr id="34" name="TextBox 157">
            <a:extLst>
              <a:ext uri="{FF2B5EF4-FFF2-40B4-BE49-F238E27FC236}">
                <a16:creationId xmlns:a16="http://schemas.microsoft.com/office/drawing/2014/main" id="{262BB780-A6AE-4E90-946C-F62393F7FB47}"/>
              </a:ext>
            </a:extLst>
          </p:cNvPr>
          <p:cNvSpPr txBox="1">
            <a:spLocks noChangeArrowheads="1"/>
          </p:cNvSpPr>
          <p:nvPr/>
        </p:nvSpPr>
        <p:spPr bwMode="auto">
          <a:xfrm>
            <a:off x="2216201" y="5829734"/>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Comment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35" name="Picture 34">
            <a:extLst>
              <a:ext uri="{FF2B5EF4-FFF2-40B4-BE49-F238E27FC236}">
                <a16:creationId xmlns:a16="http://schemas.microsoft.com/office/drawing/2014/main" id="{005E8FEF-357E-411F-AEA2-E93B2B2B08E6}"/>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108283" y="4847803"/>
            <a:ext cx="237195" cy="237195"/>
          </a:xfrm>
          <a:prstGeom prst="rect">
            <a:avLst/>
          </a:prstGeom>
        </p:spPr>
      </p:pic>
      <p:sp>
        <p:nvSpPr>
          <p:cNvPr id="36" name="Folded Corner 82">
            <a:extLst>
              <a:ext uri="{FF2B5EF4-FFF2-40B4-BE49-F238E27FC236}">
                <a16:creationId xmlns:a16="http://schemas.microsoft.com/office/drawing/2014/main" id="{9B49964C-1D7E-4A5C-8766-AC31181489CD}"/>
              </a:ext>
            </a:extLst>
          </p:cNvPr>
          <p:cNvSpPr/>
          <p:nvPr/>
        </p:nvSpPr>
        <p:spPr>
          <a:xfrm>
            <a:off x="5638046" y="5498305"/>
            <a:ext cx="1247885" cy="593039"/>
          </a:xfrm>
          <a:prstGeom prst="foldedCorner">
            <a:avLst/>
          </a:prstGeom>
          <a:solidFill>
            <a:sysClr val="window" lastClr="FFFFFF"/>
          </a:solidFill>
          <a:ln w="9525" cap="flat" cmpd="sng" algn="ctr">
            <a:solidFill>
              <a:sysClr val="windowText" lastClr="000000">
                <a:lumMod val="75000"/>
                <a:lumOff val="25000"/>
              </a:sysClr>
            </a:solidFill>
            <a:prstDash val="solid"/>
          </a:ln>
          <a:effectLst/>
        </p:spPr>
        <p:txBody>
          <a:bodyPr lIns="72000" tIns="36000" rIns="36000" bIns="36000" rtlCol="0" anchor="t"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Simplification: this is normally taken care of by a medical coordinator at the specialist's clinic</a:t>
            </a:r>
          </a:p>
        </p:txBody>
      </p:sp>
      <p:sp>
        <p:nvSpPr>
          <p:cNvPr id="42" name="Rounded Rectangle 88">
            <a:extLst>
              <a:ext uri="{FF2B5EF4-FFF2-40B4-BE49-F238E27FC236}">
                <a16:creationId xmlns:a16="http://schemas.microsoft.com/office/drawing/2014/main" id="{0A0DB4C1-096E-4BB6-BCFA-D0BCAD625520}"/>
              </a:ext>
            </a:extLst>
          </p:cNvPr>
          <p:cNvSpPr/>
          <p:nvPr/>
        </p:nvSpPr>
        <p:spPr>
          <a:xfrm>
            <a:off x="2851125" y="3843626"/>
            <a:ext cx="1264915"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Medical examination =&gt; need to consult a specialist</a:t>
            </a:r>
          </a:p>
        </p:txBody>
      </p:sp>
      <p:sp>
        <p:nvSpPr>
          <p:cNvPr id="43" name="Rounded Rectangle 89">
            <a:extLst>
              <a:ext uri="{FF2B5EF4-FFF2-40B4-BE49-F238E27FC236}">
                <a16:creationId xmlns:a16="http://schemas.microsoft.com/office/drawing/2014/main" id="{2D3384AE-1268-4FB3-BC97-B8BB8923700E}"/>
              </a:ext>
            </a:extLst>
          </p:cNvPr>
          <p:cNvSpPr/>
          <p:nvPr/>
        </p:nvSpPr>
        <p:spPr>
          <a:xfrm>
            <a:off x="2851125" y="3023894"/>
            <a:ext cx="1264915"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Meets for an appointment with GP</a:t>
            </a:r>
          </a:p>
        </p:txBody>
      </p:sp>
      <p:cxnSp>
        <p:nvCxnSpPr>
          <p:cNvPr id="44" name="Straight Arrow Connector 43">
            <a:extLst>
              <a:ext uri="{FF2B5EF4-FFF2-40B4-BE49-F238E27FC236}">
                <a16:creationId xmlns:a16="http://schemas.microsoft.com/office/drawing/2014/main" id="{E02794AE-1923-4FAE-A167-A5B346F5A7DA}"/>
              </a:ext>
            </a:extLst>
          </p:cNvPr>
          <p:cNvCxnSpPr>
            <a:cxnSpLocks/>
            <a:stCxn id="43" idx="2"/>
            <a:endCxn id="42" idx="0"/>
          </p:cNvCxnSpPr>
          <p:nvPr/>
        </p:nvCxnSpPr>
        <p:spPr>
          <a:xfrm>
            <a:off x="3483582" y="3599894"/>
            <a:ext cx="0" cy="24373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45" name="Picture 44">
            <a:extLst>
              <a:ext uri="{FF2B5EF4-FFF2-40B4-BE49-F238E27FC236}">
                <a16:creationId xmlns:a16="http://schemas.microsoft.com/office/drawing/2014/main" id="{B45F7D03-3907-41FF-AF01-17DB7ADE02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1754" y="3116787"/>
            <a:ext cx="389244" cy="389244"/>
          </a:xfrm>
          <a:prstGeom prst="rect">
            <a:avLst/>
          </a:prstGeom>
        </p:spPr>
      </p:pic>
      <p:pic>
        <p:nvPicPr>
          <p:cNvPr id="46" name="Picture 45">
            <a:extLst>
              <a:ext uri="{FF2B5EF4-FFF2-40B4-BE49-F238E27FC236}">
                <a16:creationId xmlns:a16="http://schemas.microsoft.com/office/drawing/2014/main" id="{F80BCCA3-A9C1-4AA6-8CF3-AB77B7F3B9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4979" y="3937004"/>
            <a:ext cx="389244" cy="389244"/>
          </a:xfrm>
          <a:prstGeom prst="rect">
            <a:avLst/>
          </a:prstGeom>
        </p:spPr>
      </p:pic>
      <p:sp>
        <p:nvSpPr>
          <p:cNvPr id="47" name="Rounded Rectangle 93">
            <a:extLst>
              <a:ext uri="{FF2B5EF4-FFF2-40B4-BE49-F238E27FC236}">
                <a16:creationId xmlns:a16="http://schemas.microsoft.com/office/drawing/2014/main" id="{C8696714-B6F2-42C5-8747-F10CDCA04DA4}"/>
              </a:ext>
            </a:extLst>
          </p:cNvPr>
          <p:cNvSpPr/>
          <p:nvPr/>
        </p:nvSpPr>
        <p:spPr>
          <a:xfrm>
            <a:off x="4252281" y="3843626"/>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Sending an electronic referral to the specialist</a:t>
            </a:r>
          </a:p>
        </p:txBody>
      </p:sp>
      <p:sp>
        <p:nvSpPr>
          <p:cNvPr id="48" name="Rounded Rectangle 94">
            <a:extLst>
              <a:ext uri="{FF2B5EF4-FFF2-40B4-BE49-F238E27FC236}">
                <a16:creationId xmlns:a16="http://schemas.microsoft.com/office/drawing/2014/main" id="{CF874FCC-9AD5-442E-B853-98088AD509FA}"/>
              </a:ext>
            </a:extLst>
          </p:cNvPr>
          <p:cNvSpPr/>
          <p:nvPr/>
        </p:nvSpPr>
        <p:spPr>
          <a:xfrm>
            <a:off x="4252281" y="4679357"/>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Receives the referral and decide to call in the patient</a:t>
            </a:r>
          </a:p>
        </p:txBody>
      </p:sp>
      <p:cxnSp>
        <p:nvCxnSpPr>
          <p:cNvPr id="49" name="Straight Arrow Connector 48">
            <a:extLst>
              <a:ext uri="{FF2B5EF4-FFF2-40B4-BE49-F238E27FC236}">
                <a16:creationId xmlns:a16="http://schemas.microsoft.com/office/drawing/2014/main" id="{D654DE15-A578-4A97-B25A-0FED0AB14AB7}"/>
              </a:ext>
            </a:extLst>
          </p:cNvPr>
          <p:cNvCxnSpPr>
            <a:stCxn id="47" idx="2"/>
            <a:endCxn id="48" idx="0"/>
          </p:cNvCxnSpPr>
          <p:nvPr/>
        </p:nvCxnSpPr>
        <p:spPr>
          <a:xfrm>
            <a:off x="4864281" y="4419627"/>
            <a:ext cx="0" cy="259731"/>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50" name="Picture 49">
            <a:extLst>
              <a:ext uri="{FF2B5EF4-FFF2-40B4-BE49-F238E27FC236}">
                <a16:creationId xmlns:a16="http://schemas.microsoft.com/office/drawing/2014/main" id="{BF34CA2E-0D63-429C-B585-455D33ADAE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9675" y="4019033"/>
            <a:ext cx="213335" cy="225187"/>
          </a:xfrm>
          <a:prstGeom prst="rect">
            <a:avLst/>
          </a:prstGeom>
        </p:spPr>
      </p:pic>
      <p:pic>
        <p:nvPicPr>
          <p:cNvPr id="51" name="Picture 50">
            <a:extLst>
              <a:ext uri="{FF2B5EF4-FFF2-40B4-BE49-F238E27FC236}">
                <a16:creationId xmlns:a16="http://schemas.microsoft.com/office/drawing/2014/main" id="{1EB24F25-BAC6-4F6D-940F-A3DDD58068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9675" y="4854765"/>
            <a:ext cx="213335" cy="225187"/>
          </a:xfrm>
          <a:prstGeom prst="rect">
            <a:avLst/>
          </a:prstGeom>
        </p:spPr>
      </p:pic>
      <p:sp>
        <p:nvSpPr>
          <p:cNvPr id="52" name="Rounded Rectangle 100">
            <a:extLst>
              <a:ext uri="{FF2B5EF4-FFF2-40B4-BE49-F238E27FC236}">
                <a16:creationId xmlns:a16="http://schemas.microsoft.com/office/drawing/2014/main" id="{3BE88373-3946-48FD-A603-DAA1B639881A}"/>
              </a:ext>
            </a:extLst>
          </p:cNvPr>
          <p:cNvSpPr/>
          <p:nvPr/>
        </p:nvSpPr>
        <p:spPr>
          <a:xfrm>
            <a:off x="5612523" y="3023894"/>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Receives information about the appointment</a:t>
            </a:r>
          </a:p>
        </p:txBody>
      </p:sp>
      <p:sp>
        <p:nvSpPr>
          <p:cNvPr id="53" name="Rounded Rectangle 101">
            <a:extLst>
              <a:ext uri="{FF2B5EF4-FFF2-40B4-BE49-F238E27FC236}">
                <a16:creationId xmlns:a16="http://schemas.microsoft.com/office/drawing/2014/main" id="{7FDE3B60-448C-44AD-AA47-4FA9985B8661}"/>
              </a:ext>
            </a:extLst>
          </p:cNvPr>
          <p:cNvSpPr/>
          <p:nvPr/>
        </p:nvSpPr>
        <p:spPr>
          <a:xfrm>
            <a:off x="5612523" y="4679357"/>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Schedules and issues a letter with  information</a:t>
            </a:r>
          </a:p>
        </p:txBody>
      </p:sp>
      <p:pic>
        <p:nvPicPr>
          <p:cNvPr id="54" name="Picture 53">
            <a:extLst>
              <a:ext uri="{FF2B5EF4-FFF2-40B4-BE49-F238E27FC236}">
                <a16:creationId xmlns:a16="http://schemas.microsoft.com/office/drawing/2014/main" id="{91ADA5AB-3C31-416B-8744-8EB395BAA1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8647" y="4752316"/>
            <a:ext cx="428168" cy="428168"/>
          </a:xfrm>
          <a:prstGeom prst="rect">
            <a:avLst/>
          </a:prstGeom>
        </p:spPr>
      </p:pic>
      <p:pic>
        <p:nvPicPr>
          <p:cNvPr id="55" name="Picture 54">
            <a:extLst>
              <a:ext uri="{FF2B5EF4-FFF2-40B4-BE49-F238E27FC236}">
                <a16:creationId xmlns:a16="http://schemas.microsoft.com/office/drawing/2014/main" id="{DAFCB1F8-CF02-418F-95E3-5042F44F58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3917" y="3097810"/>
            <a:ext cx="428168" cy="428168"/>
          </a:xfrm>
          <a:prstGeom prst="rect">
            <a:avLst/>
          </a:prstGeom>
        </p:spPr>
      </p:pic>
      <p:cxnSp>
        <p:nvCxnSpPr>
          <p:cNvPr id="56" name="Straight Arrow Connector 55">
            <a:extLst>
              <a:ext uri="{FF2B5EF4-FFF2-40B4-BE49-F238E27FC236}">
                <a16:creationId xmlns:a16="http://schemas.microsoft.com/office/drawing/2014/main" id="{F1B356CF-6032-4C9B-B512-B566B3D9480A}"/>
              </a:ext>
            </a:extLst>
          </p:cNvPr>
          <p:cNvCxnSpPr>
            <a:stCxn id="53" idx="0"/>
            <a:endCxn id="52" idx="2"/>
          </p:cNvCxnSpPr>
          <p:nvPr/>
        </p:nvCxnSpPr>
        <p:spPr>
          <a:xfrm flipV="1">
            <a:off x="6224523" y="3599895"/>
            <a:ext cx="0" cy="1079463"/>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57" name="Picture 56">
            <a:extLst>
              <a:ext uri="{FF2B5EF4-FFF2-40B4-BE49-F238E27FC236}">
                <a16:creationId xmlns:a16="http://schemas.microsoft.com/office/drawing/2014/main" id="{BEBEBCF3-C2C0-492F-B78C-B437D71F3C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8518" y="5534997"/>
            <a:ext cx="349028" cy="349028"/>
          </a:xfrm>
          <a:prstGeom prst="rect">
            <a:avLst/>
          </a:prstGeom>
        </p:spPr>
      </p:pic>
      <p:pic>
        <p:nvPicPr>
          <p:cNvPr id="58" name="Picture 57">
            <a:extLst>
              <a:ext uri="{FF2B5EF4-FFF2-40B4-BE49-F238E27FC236}">
                <a16:creationId xmlns:a16="http://schemas.microsoft.com/office/drawing/2014/main" id="{D87EE8F1-F6A7-41AC-8082-0A58551D00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94618" y="3125629"/>
            <a:ext cx="225203" cy="297175"/>
          </a:xfrm>
          <a:prstGeom prst="rect">
            <a:avLst/>
          </a:prstGeom>
        </p:spPr>
      </p:pic>
      <p:sp>
        <p:nvSpPr>
          <p:cNvPr id="59" name="Folded Corner 82">
            <a:extLst>
              <a:ext uri="{FF2B5EF4-FFF2-40B4-BE49-F238E27FC236}">
                <a16:creationId xmlns:a16="http://schemas.microsoft.com/office/drawing/2014/main" id="{99DBC3C9-A0A7-4321-B23E-21A734BE6AD0}"/>
              </a:ext>
            </a:extLst>
          </p:cNvPr>
          <p:cNvSpPr/>
          <p:nvPr/>
        </p:nvSpPr>
        <p:spPr>
          <a:xfrm>
            <a:off x="4349675" y="5495868"/>
            <a:ext cx="1123839" cy="595477"/>
          </a:xfrm>
          <a:prstGeom prst="foldedCorner">
            <a:avLst/>
          </a:prstGeom>
          <a:solidFill>
            <a:sysClr val="window" lastClr="FFFFFF"/>
          </a:solidFill>
          <a:ln w="9525" cap="flat" cmpd="sng" algn="ctr">
            <a:solidFill>
              <a:sysClr val="windowText" lastClr="000000">
                <a:lumMod val="75000"/>
                <a:lumOff val="25000"/>
              </a:sysClr>
            </a:solidFill>
            <a:prstDash val="solid"/>
          </a:ln>
          <a:effectLst/>
        </p:spPr>
        <p:txBody>
          <a:bodyPr lIns="36000" tIns="108000" rIns="36000" bIns="36000" rtlCol="0" anchor="ctr"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Simplification: this stage involves several actors and steps which is not shown here. </a:t>
            </a:r>
          </a:p>
        </p:txBody>
      </p:sp>
      <p:pic>
        <p:nvPicPr>
          <p:cNvPr id="60" name="Picture 59">
            <a:extLst>
              <a:ext uri="{FF2B5EF4-FFF2-40B4-BE49-F238E27FC236}">
                <a16:creationId xmlns:a16="http://schemas.microsoft.com/office/drawing/2014/main" id="{235F7973-EA85-4E2A-A2F1-FDBE8301AA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19286" y="1775987"/>
            <a:ext cx="470985" cy="470985"/>
          </a:xfrm>
          <a:prstGeom prst="rect">
            <a:avLst/>
          </a:prstGeom>
        </p:spPr>
      </p:pic>
      <p:pic>
        <p:nvPicPr>
          <p:cNvPr id="61" name="Picture 60">
            <a:extLst>
              <a:ext uri="{FF2B5EF4-FFF2-40B4-BE49-F238E27FC236}">
                <a16:creationId xmlns:a16="http://schemas.microsoft.com/office/drawing/2014/main" id="{35862DB8-5405-4637-8F0C-E347E01C63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3142" y="1775987"/>
            <a:ext cx="470985" cy="470985"/>
          </a:xfrm>
          <a:prstGeom prst="rect">
            <a:avLst/>
          </a:prstGeom>
        </p:spPr>
      </p:pic>
      <p:sp>
        <p:nvSpPr>
          <p:cNvPr id="62" name="Oval 61">
            <a:extLst>
              <a:ext uri="{FF2B5EF4-FFF2-40B4-BE49-F238E27FC236}">
                <a16:creationId xmlns:a16="http://schemas.microsoft.com/office/drawing/2014/main" id="{E70A3F20-8CEB-4733-9B2F-DBA0AC9A22BB}"/>
              </a:ext>
            </a:extLst>
          </p:cNvPr>
          <p:cNvSpPr>
            <a:spLocks noChangeAspect="1"/>
          </p:cNvSpPr>
          <p:nvPr/>
        </p:nvSpPr>
        <p:spPr>
          <a:xfrm>
            <a:off x="3177659" y="1741478"/>
            <a:ext cx="540000" cy="540000"/>
          </a:xfrm>
          <a:prstGeom prst="ellipse">
            <a:avLst/>
          </a:prstGeom>
          <a:noFill/>
          <a:ln w="38100" cap="flat" cmpd="sng" algn="ctr">
            <a:solidFill>
              <a:srgbClr val="4BACC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3" name="Picture 62">
            <a:extLst>
              <a:ext uri="{FF2B5EF4-FFF2-40B4-BE49-F238E27FC236}">
                <a16:creationId xmlns:a16="http://schemas.microsoft.com/office/drawing/2014/main" id="{19B6A584-B187-476B-9378-54761F1A7637}"/>
              </a:ext>
            </a:extLst>
          </p:cNvPr>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7467396" y="1887026"/>
            <a:ext cx="287007" cy="287007"/>
          </a:xfrm>
          <a:prstGeom prst="rect">
            <a:avLst/>
          </a:prstGeom>
        </p:spPr>
      </p:pic>
      <p:sp>
        <p:nvSpPr>
          <p:cNvPr id="64" name="Oval 63">
            <a:extLst>
              <a:ext uri="{FF2B5EF4-FFF2-40B4-BE49-F238E27FC236}">
                <a16:creationId xmlns:a16="http://schemas.microsoft.com/office/drawing/2014/main" id="{DC193907-C5D7-4833-8314-0DE7A49C4442}"/>
              </a:ext>
            </a:extLst>
          </p:cNvPr>
          <p:cNvSpPr>
            <a:spLocks noChangeAspect="1"/>
          </p:cNvSpPr>
          <p:nvPr/>
        </p:nvSpPr>
        <p:spPr>
          <a:xfrm>
            <a:off x="5888946" y="1741478"/>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5" name="Oval 64">
            <a:extLst>
              <a:ext uri="{FF2B5EF4-FFF2-40B4-BE49-F238E27FC236}">
                <a16:creationId xmlns:a16="http://schemas.microsoft.com/office/drawing/2014/main" id="{05BB6FD5-D87D-4F23-9AAC-DEFE7CA585F6}"/>
              </a:ext>
            </a:extLst>
          </p:cNvPr>
          <p:cNvSpPr>
            <a:spLocks noChangeAspect="1"/>
          </p:cNvSpPr>
          <p:nvPr/>
        </p:nvSpPr>
        <p:spPr>
          <a:xfrm>
            <a:off x="8781515" y="1741478"/>
            <a:ext cx="540000" cy="540000"/>
          </a:xfrm>
          <a:prstGeom prst="ellipse">
            <a:avLst/>
          </a:prstGeom>
          <a:noFill/>
          <a:ln w="38100" cap="flat" cmpd="sng" algn="ctr">
            <a:solidFill>
              <a:srgbClr val="4BACC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6" name="Oval 65">
            <a:extLst>
              <a:ext uri="{FF2B5EF4-FFF2-40B4-BE49-F238E27FC236}">
                <a16:creationId xmlns:a16="http://schemas.microsoft.com/office/drawing/2014/main" id="{3028DDC8-4C56-4D7B-BC94-D7C60FCA930A}"/>
              </a:ext>
            </a:extLst>
          </p:cNvPr>
          <p:cNvSpPr>
            <a:spLocks noChangeAspect="1"/>
          </p:cNvSpPr>
          <p:nvPr/>
        </p:nvSpPr>
        <p:spPr>
          <a:xfrm>
            <a:off x="7344211" y="1741478"/>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7" name="Picture 66">
            <a:extLst>
              <a:ext uri="{FF2B5EF4-FFF2-40B4-BE49-F238E27FC236}">
                <a16:creationId xmlns:a16="http://schemas.microsoft.com/office/drawing/2014/main" id="{BD41A6F3-7E5A-4B43-BC45-48DC59CC366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2095" t="13489" r="20186" b="19923"/>
          <a:stretch/>
        </p:blipFill>
        <p:spPr>
          <a:xfrm>
            <a:off x="6012021" y="1813587"/>
            <a:ext cx="299034" cy="344982"/>
          </a:xfrm>
          <a:prstGeom prst="rect">
            <a:avLst/>
          </a:prstGeom>
        </p:spPr>
      </p:pic>
      <p:sp>
        <p:nvSpPr>
          <p:cNvPr id="68" name="Oval 67">
            <a:extLst>
              <a:ext uri="{FF2B5EF4-FFF2-40B4-BE49-F238E27FC236}">
                <a16:creationId xmlns:a16="http://schemas.microsoft.com/office/drawing/2014/main" id="{38EA5DD3-8C7E-4BEA-A710-9BB4F83BBBED}"/>
              </a:ext>
            </a:extLst>
          </p:cNvPr>
          <p:cNvSpPr>
            <a:spLocks noChangeAspect="1"/>
          </p:cNvSpPr>
          <p:nvPr/>
        </p:nvSpPr>
        <p:spPr>
          <a:xfrm>
            <a:off x="2297873" y="1955436"/>
            <a:ext cx="108000" cy="108000"/>
          </a:xfrm>
          <a:prstGeom prst="ellipse">
            <a:avLst/>
          </a:prstGeom>
          <a:no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9" name="Oval 68">
            <a:extLst>
              <a:ext uri="{FF2B5EF4-FFF2-40B4-BE49-F238E27FC236}">
                <a16:creationId xmlns:a16="http://schemas.microsoft.com/office/drawing/2014/main" id="{C9F7DF92-DABC-4BD5-BC90-191BA86322D9}"/>
              </a:ext>
            </a:extLst>
          </p:cNvPr>
          <p:cNvSpPr>
            <a:spLocks noChangeAspect="1"/>
          </p:cNvSpPr>
          <p:nvPr/>
        </p:nvSpPr>
        <p:spPr>
          <a:xfrm flipH="1">
            <a:off x="9641645" y="1963022"/>
            <a:ext cx="108000" cy="108000"/>
          </a:xfrm>
          <a:prstGeom prst="ellipse">
            <a:avLst/>
          </a:prstGeom>
          <a:solidFill>
            <a:sysClr val="windowText" lastClr="000000">
              <a:lumMod val="50000"/>
              <a:lumOff val="50000"/>
            </a:sysClr>
          </a:solid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0" name="TextBox 69">
            <a:extLst>
              <a:ext uri="{FF2B5EF4-FFF2-40B4-BE49-F238E27FC236}">
                <a16:creationId xmlns:a16="http://schemas.microsoft.com/office/drawing/2014/main" id="{1B501BC5-9E6D-46FA-9976-F3CBB1277F50}"/>
              </a:ext>
            </a:extLst>
          </p:cNvPr>
          <p:cNvSpPr txBox="1"/>
          <p:nvPr/>
        </p:nvSpPr>
        <p:spPr>
          <a:xfrm>
            <a:off x="326690" y="1755307"/>
            <a:ext cx="1741016" cy="550442"/>
          </a:xfrm>
          <a:prstGeom prst="rect">
            <a:avLst/>
          </a:prstGeom>
          <a:noFill/>
          <a:ln w="19050" algn="ctr">
            <a:noFill/>
            <a:miter lim="800000"/>
            <a:headEnd/>
            <a:tailEnd/>
          </a:ln>
        </p:spPr>
        <p:txBody>
          <a:bodyPr lIns="69145" tIns="0" rIns="0" bIns="0" anchor="ctr" anchorCtr="0"/>
          <a:lstStyle>
            <a:defPPr>
              <a:defRPr lang="nb-NO"/>
            </a:defPPr>
            <a:lvl1pPr algn="ctr" defTabSz="995363">
              <a:buSzPct val="90000"/>
              <a:defRPr sz="1000" kern="0" spc="100">
                <a:cs typeface="Arial" charset="0"/>
              </a:defRPr>
            </a:lvl1pPr>
          </a:lstStyle>
          <a:p>
            <a:pPr marL="0" marR="0" lvl="0" indent="0" algn="l" defTabSz="995363" eaLnBrk="1" fontAlgn="auto" latinLnBrk="0" hangingPunct="1">
              <a:lnSpc>
                <a:spcPct val="100000"/>
              </a:lnSpc>
              <a:spcBef>
                <a:spcPts val="0"/>
              </a:spcBef>
              <a:spcAft>
                <a:spcPts val="0"/>
              </a:spcAft>
              <a:buClrTx/>
              <a:buSzPct val="90000"/>
              <a:buFontTx/>
              <a:buNone/>
              <a:tabLst/>
              <a:defRPr/>
            </a:pPr>
            <a:r>
              <a:rPr lang="en-GB" sz="1600" spc="0" dirty="0">
                <a:solidFill>
                  <a:srgbClr val="00B0F0"/>
                </a:solidFill>
                <a:cs typeface="+mn-cs"/>
              </a:rPr>
              <a:t>Journey diagram </a:t>
            </a:r>
            <a:br>
              <a:rPr lang="en-GB" sz="1600" spc="0" dirty="0">
                <a:solidFill>
                  <a:srgbClr val="00B0F0"/>
                </a:solidFill>
                <a:cs typeface="+mn-cs"/>
              </a:rPr>
            </a:br>
            <a:r>
              <a:rPr lang="en-GB" sz="1600" spc="0" dirty="0">
                <a:solidFill>
                  <a:srgbClr val="00B0F0"/>
                </a:solidFill>
                <a:cs typeface="+mn-cs"/>
              </a:rPr>
              <a:t>(patient's journey)</a:t>
            </a:r>
            <a:endParaRPr kumimoji="0" lang="en-GB" sz="1400" b="1" i="0" u="none" strike="noStrike" kern="0" cap="none" spc="100" normalizeH="0" baseline="0" noProof="0" dirty="0">
              <a:ln>
                <a:noFill/>
              </a:ln>
              <a:solidFill>
                <a:prstClr val="black"/>
              </a:solidFill>
              <a:effectLst/>
              <a:uLnTx/>
              <a:uFillTx/>
              <a:cs typeface="Arial" charset="0"/>
            </a:endParaRPr>
          </a:p>
        </p:txBody>
      </p:sp>
      <p:sp>
        <p:nvSpPr>
          <p:cNvPr id="71" name="TextBox 70">
            <a:extLst>
              <a:ext uri="{FF2B5EF4-FFF2-40B4-BE49-F238E27FC236}">
                <a16:creationId xmlns:a16="http://schemas.microsoft.com/office/drawing/2014/main" id="{ABE8F1C0-750E-4E52-9C0D-38761182FB9D}"/>
              </a:ext>
            </a:extLst>
          </p:cNvPr>
          <p:cNvSpPr txBox="1"/>
          <p:nvPr/>
        </p:nvSpPr>
        <p:spPr>
          <a:xfrm>
            <a:off x="2935000" y="1166319"/>
            <a:ext cx="1071447"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Meets for an appointment with the GP</a:t>
            </a:r>
          </a:p>
        </p:txBody>
      </p:sp>
      <p:sp>
        <p:nvSpPr>
          <p:cNvPr id="72" name="TextBox 71">
            <a:extLst>
              <a:ext uri="{FF2B5EF4-FFF2-40B4-BE49-F238E27FC236}">
                <a16:creationId xmlns:a16="http://schemas.microsoft.com/office/drawing/2014/main" id="{D1EC4CA9-C9E2-4649-8E15-BBD9576AFA77}"/>
              </a:ext>
            </a:extLst>
          </p:cNvPr>
          <p:cNvSpPr txBox="1"/>
          <p:nvPr/>
        </p:nvSpPr>
        <p:spPr>
          <a:xfrm>
            <a:off x="5598594" y="1166319"/>
            <a:ext cx="1159894"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Receives information about the appointment</a:t>
            </a:r>
          </a:p>
        </p:txBody>
      </p:sp>
      <p:sp>
        <p:nvSpPr>
          <p:cNvPr id="73" name="TextBox 72">
            <a:extLst>
              <a:ext uri="{FF2B5EF4-FFF2-40B4-BE49-F238E27FC236}">
                <a16:creationId xmlns:a16="http://schemas.microsoft.com/office/drawing/2014/main" id="{B5993B52-6982-489C-AA97-41F41F5882B5}"/>
              </a:ext>
            </a:extLst>
          </p:cNvPr>
          <p:cNvSpPr txBox="1"/>
          <p:nvPr/>
        </p:nvSpPr>
        <p:spPr>
          <a:xfrm>
            <a:off x="7071122" y="1166319"/>
            <a:ext cx="1159895"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Receives an SMS reminder about </a:t>
            </a:r>
            <a:br>
              <a:rPr kumimoji="0" lang="en-GB" sz="1000" b="0" i="0" u="none" strike="noStrike" kern="0" cap="none" spc="0" normalizeH="0" baseline="0" noProof="0" dirty="0">
                <a:ln>
                  <a:noFill/>
                </a:ln>
                <a:solidFill>
                  <a:prstClr val="black"/>
                </a:solidFill>
                <a:effectLst/>
                <a:uLnTx/>
                <a:uFillTx/>
              </a:rPr>
            </a:br>
            <a:r>
              <a:rPr kumimoji="0" lang="en-GB" sz="1000" b="0" i="0" u="none" strike="noStrike" kern="0" cap="none" spc="0" normalizeH="0" baseline="0" noProof="0" dirty="0">
                <a:ln>
                  <a:noFill/>
                </a:ln>
                <a:solidFill>
                  <a:prstClr val="black"/>
                </a:solidFill>
                <a:effectLst/>
                <a:uLnTx/>
                <a:uFillTx/>
              </a:rPr>
              <a:t>the appointment</a:t>
            </a:r>
          </a:p>
        </p:txBody>
      </p:sp>
      <p:sp>
        <p:nvSpPr>
          <p:cNvPr id="74" name="TextBox 73">
            <a:extLst>
              <a:ext uri="{FF2B5EF4-FFF2-40B4-BE49-F238E27FC236}">
                <a16:creationId xmlns:a16="http://schemas.microsoft.com/office/drawing/2014/main" id="{4EEE40E7-CA62-43C1-9C99-0BF4FA39169B}"/>
              </a:ext>
            </a:extLst>
          </p:cNvPr>
          <p:cNvSpPr txBox="1"/>
          <p:nvPr/>
        </p:nvSpPr>
        <p:spPr>
          <a:xfrm>
            <a:off x="8401802" y="1166319"/>
            <a:ext cx="1239843" cy="5539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Consultation with specialist at the </a:t>
            </a:r>
            <a:br>
              <a:rPr kumimoji="0" lang="en-GB" sz="1000" b="0" i="0" u="none" strike="noStrike" kern="0" cap="none" spc="0" normalizeH="0" baseline="0" noProof="0" dirty="0">
                <a:ln>
                  <a:noFill/>
                </a:ln>
                <a:solidFill>
                  <a:prstClr val="black"/>
                </a:solidFill>
                <a:effectLst/>
                <a:uLnTx/>
                <a:uFillTx/>
              </a:rPr>
            </a:br>
            <a:r>
              <a:rPr kumimoji="0" lang="en-GB" sz="1000" b="0" i="0" u="none" strike="noStrike" kern="0" cap="none" spc="0" normalizeH="0" baseline="0" noProof="0" dirty="0">
                <a:ln>
                  <a:noFill/>
                </a:ln>
                <a:solidFill>
                  <a:prstClr val="black"/>
                </a:solidFill>
                <a:effectLst/>
                <a:uLnTx/>
                <a:uFillTx/>
              </a:rPr>
              <a:t>out-patient clinic</a:t>
            </a:r>
          </a:p>
        </p:txBody>
      </p:sp>
      <p:sp>
        <p:nvSpPr>
          <p:cNvPr id="75" name="TextBox 74">
            <a:extLst>
              <a:ext uri="{FF2B5EF4-FFF2-40B4-BE49-F238E27FC236}">
                <a16:creationId xmlns:a16="http://schemas.microsoft.com/office/drawing/2014/main" id="{82C050C8-BF9F-44CD-AEA0-9FD0B901F588}"/>
              </a:ext>
            </a:extLst>
          </p:cNvPr>
          <p:cNvSpPr txBox="1"/>
          <p:nvPr/>
        </p:nvSpPr>
        <p:spPr>
          <a:xfrm>
            <a:off x="326689" y="2740895"/>
            <a:ext cx="1839107" cy="550442"/>
          </a:xfrm>
          <a:prstGeom prst="rect">
            <a:avLst/>
          </a:prstGeom>
          <a:noFill/>
          <a:ln w="19050" algn="ctr">
            <a:noFill/>
            <a:miter lim="800000"/>
            <a:headEnd/>
            <a:tailEnd/>
          </a:ln>
        </p:spPr>
        <p:txBody>
          <a:bodyPr lIns="69145" tIns="0" rIns="0" bIns="0" anchor="ctr" anchorCtr="0"/>
          <a:lstStyle>
            <a:defPPr>
              <a:defRPr lang="nb-NO"/>
            </a:defPPr>
            <a:lvl1pPr marR="0" lvl="0" indent="0" defTabSz="995363" fontAlgn="auto">
              <a:lnSpc>
                <a:spcPct val="100000"/>
              </a:lnSpc>
              <a:spcBef>
                <a:spcPts val="0"/>
              </a:spcBef>
              <a:spcAft>
                <a:spcPts val="0"/>
              </a:spcAft>
              <a:buClrTx/>
              <a:buSzPct val="90000"/>
              <a:buFontTx/>
              <a:buNone/>
              <a:tabLst/>
              <a:defRPr sz="1600" kern="0" spc="0">
                <a:solidFill>
                  <a:srgbClr val="00B0F0"/>
                </a:solidFill>
              </a:defRPr>
            </a:lvl1pPr>
          </a:lstStyle>
          <a:p>
            <a:r>
              <a:rPr lang="en-GB" dirty="0"/>
              <a:t>Swimlane diagram</a:t>
            </a:r>
          </a:p>
        </p:txBody>
      </p:sp>
      <p:sp>
        <p:nvSpPr>
          <p:cNvPr id="76" name="Rectangle 75">
            <a:extLst>
              <a:ext uri="{FF2B5EF4-FFF2-40B4-BE49-F238E27FC236}">
                <a16:creationId xmlns:a16="http://schemas.microsoft.com/office/drawing/2014/main" id="{70512681-9D10-4195-8B2D-B0656F7E55B2}"/>
              </a:ext>
            </a:extLst>
          </p:cNvPr>
          <p:cNvSpPr/>
          <p:nvPr/>
        </p:nvSpPr>
        <p:spPr>
          <a:xfrm>
            <a:off x="10360459" y="1692033"/>
            <a:ext cx="1737755" cy="830997"/>
          </a:xfrm>
          <a:prstGeom prst="rect">
            <a:avLst/>
          </a:prstGeom>
          <a:noFill/>
        </p:spPr>
        <p:txBody>
          <a:bodyPr wrap="square" rtlCol="0">
            <a:spAutoFit/>
          </a:bodyPr>
          <a:lstStyle/>
          <a:p>
            <a:pPr defTabSz="914400"/>
            <a:r>
              <a:rPr lang="en-GB" sz="1200" kern="0" dirty="0">
                <a:solidFill>
                  <a:schemeClr val="accent4">
                    <a:lumMod val="50000"/>
                  </a:schemeClr>
                </a:solidFill>
              </a:rPr>
              <a:t>Note that this journey corresponds to the elements in the patient's swimlane below.</a:t>
            </a:r>
          </a:p>
        </p:txBody>
      </p:sp>
      <p:pic>
        <p:nvPicPr>
          <p:cNvPr id="77" name="Picture 4" descr="Bilderesultat for light bulb free clipart">
            <a:extLst>
              <a:ext uri="{FF2B5EF4-FFF2-40B4-BE49-F238E27FC236}">
                <a16:creationId xmlns:a16="http://schemas.microsoft.com/office/drawing/2014/main" id="{3634561B-F0DE-4C4E-A59D-671193DC240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0470873" y="1443318"/>
            <a:ext cx="179319" cy="215185"/>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Arrow Connector 77">
            <a:extLst>
              <a:ext uri="{FF2B5EF4-FFF2-40B4-BE49-F238E27FC236}">
                <a16:creationId xmlns:a16="http://schemas.microsoft.com/office/drawing/2014/main" id="{C02541B6-B2D8-41AD-9452-2DF6A6E0CAA1}"/>
              </a:ext>
            </a:extLst>
          </p:cNvPr>
          <p:cNvCxnSpPr>
            <a:cxnSpLocks/>
            <a:endCxn id="81" idx="1"/>
          </p:cNvCxnSpPr>
          <p:nvPr/>
        </p:nvCxnSpPr>
        <p:spPr>
          <a:xfrm>
            <a:off x="1557813" y="4529384"/>
            <a:ext cx="2627084" cy="13751"/>
          </a:xfrm>
          <a:prstGeom prst="straightConnector1">
            <a:avLst/>
          </a:prstGeom>
          <a:noFill/>
          <a:ln w="12700" cap="flat" cmpd="sng" algn="ctr">
            <a:solidFill>
              <a:srgbClr val="C00000"/>
            </a:solidFill>
            <a:prstDash val="solid"/>
            <a:tailEnd type="triangle"/>
          </a:ln>
          <a:effectLst>
            <a:outerShdw blurRad="40000" dist="20000" dir="5400000" rotWithShape="0">
              <a:srgbClr val="000000">
                <a:alpha val="38000"/>
              </a:srgbClr>
            </a:outerShdw>
          </a:effectLst>
        </p:spPr>
      </p:cxnSp>
      <p:sp>
        <p:nvSpPr>
          <p:cNvPr id="79" name="Rectangle 78">
            <a:extLst>
              <a:ext uri="{FF2B5EF4-FFF2-40B4-BE49-F238E27FC236}">
                <a16:creationId xmlns:a16="http://schemas.microsoft.com/office/drawing/2014/main" id="{9C71211D-7AC8-4354-84C9-FE986526A678}"/>
              </a:ext>
            </a:extLst>
          </p:cNvPr>
          <p:cNvSpPr/>
          <p:nvPr/>
        </p:nvSpPr>
        <p:spPr>
          <a:xfrm>
            <a:off x="384630" y="4057328"/>
            <a:ext cx="1403753" cy="1384995"/>
          </a:xfrm>
          <a:prstGeom prst="rect">
            <a:avLst/>
          </a:prstGeom>
          <a:noFill/>
        </p:spPr>
        <p:txBody>
          <a:bodyPr wrap="square" rtlCol="0">
            <a:spAutoFit/>
          </a:bodyPr>
          <a:lstStyle/>
          <a:p>
            <a:pPr defTabSz="914400"/>
            <a:r>
              <a:rPr lang="en-GB" sz="1200" kern="0" dirty="0">
                <a:solidFill>
                  <a:schemeClr val="accent4">
                    <a:lumMod val="50000"/>
                  </a:schemeClr>
                </a:solidFill>
              </a:rPr>
              <a:t>Note that this touchpoint is invisible for the patient (and thus not part of the patient's journey above)</a:t>
            </a:r>
          </a:p>
        </p:txBody>
      </p:sp>
      <p:pic>
        <p:nvPicPr>
          <p:cNvPr id="80" name="Picture 4" descr="Bilderesultat for light bulb free clipart">
            <a:extLst>
              <a:ext uri="{FF2B5EF4-FFF2-40B4-BE49-F238E27FC236}">
                <a16:creationId xmlns:a16="http://schemas.microsoft.com/office/drawing/2014/main" id="{A520E8A5-6324-462A-9169-267F888E005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83968" y="3807580"/>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E7F9EB86-51D8-4AD4-B82B-59B92582031E}"/>
              </a:ext>
            </a:extLst>
          </p:cNvPr>
          <p:cNvSpPr/>
          <p:nvPr/>
        </p:nvSpPr>
        <p:spPr>
          <a:xfrm>
            <a:off x="4184897" y="3718932"/>
            <a:ext cx="1360239" cy="1648405"/>
          </a:xfrm>
          <a:prstGeom prst="rect">
            <a:avLst/>
          </a:prstGeom>
          <a:solidFill>
            <a:schemeClr val="accent5">
              <a:alpha val="2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630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C2B6-D87E-46E1-8A26-8A696C22A97A}"/>
              </a:ext>
            </a:extLst>
          </p:cNvPr>
          <p:cNvSpPr>
            <a:spLocks noGrp="1"/>
          </p:cNvSpPr>
          <p:nvPr>
            <p:ph type="title"/>
          </p:nvPr>
        </p:nvSpPr>
        <p:spPr>
          <a:xfrm>
            <a:off x="954183" y="1883324"/>
            <a:ext cx="8042532" cy="3049624"/>
          </a:xfrm>
        </p:spPr>
        <p:txBody>
          <a:bodyPr/>
          <a:lstStyle/>
          <a:p>
            <a:r>
              <a:rPr lang="en-GB" dirty="0"/>
              <a:t>SYMBOLS</a:t>
            </a:r>
          </a:p>
        </p:txBody>
      </p:sp>
      <p:sp>
        <p:nvSpPr>
          <p:cNvPr id="4" name="Text Placeholder 3">
            <a:extLst>
              <a:ext uri="{FF2B5EF4-FFF2-40B4-BE49-F238E27FC236}">
                <a16:creationId xmlns:a16="http://schemas.microsoft.com/office/drawing/2014/main" id="{EF49F2F3-83FB-426D-B0BA-49F4B23DEE54}"/>
              </a:ext>
            </a:extLst>
          </p:cNvPr>
          <p:cNvSpPr>
            <a:spLocks noGrp="1"/>
          </p:cNvSpPr>
          <p:nvPr>
            <p:ph type="body" idx="1"/>
          </p:nvPr>
        </p:nvSpPr>
        <p:spPr>
          <a:xfrm>
            <a:off x="954183" y="3960000"/>
            <a:ext cx="8042532" cy="1064433"/>
          </a:xfrm>
        </p:spPr>
        <p:txBody>
          <a:bodyPr>
            <a:noAutofit/>
          </a:bodyPr>
          <a:lstStyle/>
          <a:p>
            <a:r>
              <a:rPr lang="en-GB" dirty="0"/>
              <a:t>Overview of all symbols</a:t>
            </a:r>
          </a:p>
          <a:p>
            <a:r>
              <a:rPr lang="en-GB" dirty="0"/>
              <a:t>Symbols - communication points</a:t>
            </a:r>
          </a:p>
          <a:p>
            <a:r>
              <a:rPr lang="en-GB" dirty="0"/>
              <a:t>Actors (general and healthcare)</a:t>
            </a:r>
          </a:p>
        </p:txBody>
      </p:sp>
      <p:sp>
        <p:nvSpPr>
          <p:cNvPr id="3" name="Slide Number Placeholder 2">
            <a:extLst>
              <a:ext uri="{FF2B5EF4-FFF2-40B4-BE49-F238E27FC236}">
                <a16:creationId xmlns:a16="http://schemas.microsoft.com/office/drawing/2014/main" id="{1D9ED2FB-A65B-4170-A3FD-6FC2DFC727BF}"/>
              </a:ext>
            </a:extLst>
          </p:cNvPr>
          <p:cNvSpPr>
            <a:spLocks noGrp="1"/>
          </p:cNvSpPr>
          <p:nvPr>
            <p:ph type="sldNum" sz="quarter" idx="4294967295"/>
          </p:nvPr>
        </p:nvSpPr>
        <p:spPr>
          <a:xfrm>
            <a:off x="515938" y="6397187"/>
            <a:ext cx="309563" cy="184150"/>
          </a:xfrm>
        </p:spPr>
        <p:txBody>
          <a:bodyPr/>
          <a:lstStyle/>
          <a:p>
            <a:fld id="{5751DFAA-887F-4071-8EAD-E8CA316FCF06}" type="slidenum">
              <a:rPr lang="en-GB" smtClean="0"/>
              <a:t>15</a:t>
            </a:fld>
            <a:endParaRPr lang="en-GB" dirty="0"/>
          </a:p>
        </p:txBody>
      </p:sp>
    </p:spTree>
    <p:extLst>
      <p:ext uri="{BB962C8B-B14F-4D97-AF65-F5344CB8AC3E}">
        <p14:creationId xmlns:p14="http://schemas.microsoft.com/office/powerpoint/2010/main" val="539407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About the use of symbols</a:t>
            </a:r>
          </a:p>
        </p:txBody>
      </p:sp>
      <p:sp>
        <p:nvSpPr>
          <p:cNvPr id="20" name="Content Placeholder 19">
            <a:extLst>
              <a:ext uri="{FF2B5EF4-FFF2-40B4-BE49-F238E27FC236}">
                <a16:creationId xmlns:a16="http://schemas.microsoft.com/office/drawing/2014/main" id="{9BD93D3B-F923-4C88-A15B-8D85323B8D04}"/>
              </a:ext>
            </a:extLst>
          </p:cNvPr>
          <p:cNvSpPr>
            <a:spLocks noGrp="1"/>
          </p:cNvSpPr>
          <p:nvPr>
            <p:ph idx="1"/>
          </p:nvPr>
        </p:nvSpPr>
        <p:spPr>
          <a:xfrm>
            <a:off x="954182" y="1548000"/>
            <a:ext cx="9787264" cy="4283999"/>
          </a:xfrm>
        </p:spPr>
        <p:txBody>
          <a:bodyPr>
            <a:normAutofit lnSpcReduction="10000"/>
          </a:bodyPr>
          <a:lstStyle/>
          <a:p>
            <a:r>
              <a:rPr lang="en-GB" dirty="0"/>
              <a:t>CJML contains a set of symbols to represent actors, communication points, and customer experience.</a:t>
            </a:r>
          </a:p>
          <a:p>
            <a:r>
              <a:rPr lang="en-GB" dirty="0"/>
              <a:t>The symbols of CJML serve different purposes.</a:t>
            </a:r>
          </a:p>
          <a:p>
            <a:pPr lvl="1"/>
            <a:r>
              <a:rPr lang="en-GB" dirty="0">
                <a:solidFill>
                  <a:srgbClr val="00ADEE"/>
                </a:solidFill>
              </a:rPr>
              <a:t>Communication point symbols </a:t>
            </a:r>
            <a:r>
              <a:rPr lang="en-GB" dirty="0"/>
              <a:t>represent the communication channel or device that carries the message. In some cases we provide </a:t>
            </a:r>
            <a:r>
              <a:rPr lang="en-GB" i="1" dirty="0"/>
              <a:t>alternative</a:t>
            </a:r>
            <a:r>
              <a:rPr lang="en-GB" dirty="0"/>
              <a:t> symbols. The choice of symbols should be seen in connection to the use of symbols in the customer journey as a whole.</a:t>
            </a:r>
          </a:p>
          <a:p>
            <a:pPr lvl="1"/>
            <a:r>
              <a:rPr lang="en-GB" dirty="0">
                <a:solidFill>
                  <a:srgbClr val="00ADEE"/>
                </a:solidFill>
              </a:rPr>
              <a:t>Actor symbols </a:t>
            </a:r>
            <a:r>
              <a:rPr lang="en-GB" dirty="0"/>
              <a:t>represent the actors of a customer journey (e.g. users, service providers, </a:t>
            </a:r>
            <a:br>
              <a:rPr lang="en-GB" dirty="0"/>
            </a:br>
            <a:r>
              <a:rPr lang="en-GB" dirty="0"/>
              <a:t>service systems etc). </a:t>
            </a:r>
          </a:p>
          <a:p>
            <a:pPr lvl="1"/>
            <a:r>
              <a:rPr lang="en-GB" dirty="0">
                <a:solidFill>
                  <a:srgbClr val="00ADEE"/>
                </a:solidFill>
              </a:rPr>
              <a:t>Customer experience symbols</a:t>
            </a:r>
            <a:r>
              <a:rPr lang="en-GB" dirty="0"/>
              <a:t>  represents the customer's subjective experience of a touchpoint, and should be used for actual journeys only. </a:t>
            </a:r>
          </a:p>
          <a:p>
            <a:pPr lvl="1"/>
            <a:r>
              <a:rPr lang="en-GB" dirty="0">
                <a:solidFill>
                  <a:srgbClr val="00B0F0"/>
                </a:solidFill>
              </a:rPr>
              <a:t>Health care symbols </a:t>
            </a:r>
            <a:r>
              <a:rPr lang="en-GB" dirty="0"/>
              <a:t>are symbols related to the health domain (patients, hospitals, doctors, nurses, health secretaries etc).</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16</a:t>
            </a:fld>
            <a:endParaRPr lang="en-GB" dirty="0"/>
          </a:p>
        </p:txBody>
      </p:sp>
      <p:grpSp>
        <p:nvGrpSpPr>
          <p:cNvPr id="49" name="Group 48">
            <a:extLst>
              <a:ext uri="{FF2B5EF4-FFF2-40B4-BE49-F238E27FC236}">
                <a16:creationId xmlns:a16="http://schemas.microsoft.com/office/drawing/2014/main" id="{C0700A4D-CB46-40A3-8542-F39F0A418097}"/>
              </a:ext>
            </a:extLst>
          </p:cNvPr>
          <p:cNvGrpSpPr/>
          <p:nvPr/>
        </p:nvGrpSpPr>
        <p:grpSpPr>
          <a:xfrm>
            <a:off x="1454210" y="6520740"/>
            <a:ext cx="8272692" cy="200677"/>
            <a:chOff x="1454210" y="6520740"/>
            <a:chExt cx="8272692" cy="200677"/>
          </a:xfrm>
        </p:grpSpPr>
        <p:sp>
          <p:nvSpPr>
            <p:cNvPr id="44" name="AutoShape 63">
              <a:extLst>
                <a:ext uri="{FF2B5EF4-FFF2-40B4-BE49-F238E27FC236}">
                  <a16:creationId xmlns:a16="http://schemas.microsoft.com/office/drawing/2014/main" id="{9498150A-F9B8-4F6A-AE11-DA824B0DF0A5}"/>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45" name="AutoShape 64">
              <a:extLst>
                <a:ext uri="{FF2B5EF4-FFF2-40B4-BE49-F238E27FC236}">
                  <a16:creationId xmlns:a16="http://schemas.microsoft.com/office/drawing/2014/main" id="{FE63502C-50AB-4151-9A4E-5F6E55D3E90B}"/>
                </a:ext>
              </a:extLst>
            </p:cNvPr>
            <p:cNvSpPr>
              <a:spLocks noChangeArrowheads="1"/>
            </p:cNvSpPr>
            <p:nvPr/>
          </p:nvSpPr>
          <p:spPr bwMode="auto">
            <a:xfrm>
              <a:off x="3018383" y="6520740"/>
              <a:ext cx="140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Symbols</a:t>
              </a:r>
            </a:p>
          </p:txBody>
        </p:sp>
        <p:sp>
          <p:nvSpPr>
            <p:cNvPr id="46" name="AutoShape 65">
              <a:extLst>
                <a:ext uri="{FF2B5EF4-FFF2-40B4-BE49-F238E27FC236}">
                  <a16:creationId xmlns:a16="http://schemas.microsoft.com/office/drawing/2014/main" id="{7A6261B3-04BA-4F0A-AB92-77259E8805EE}"/>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47" name="AutoShape 63">
              <a:extLst>
                <a:ext uri="{FF2B5EF4-FFF2-40B4-BE49-F238E27FC236}">
                  <a16:creationId xmlns:a16="http://schemas.microsoft.com/office/drawing/2014/main" id="{370695B5-138A-4E30-8B57-FCD86C88CA4B}"/>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48" name="AutoShape 64">
              <a:extLst>
                <a:ext uri="{FF2B5EF4-FFF2-40B4-BE49-F238E27FC236}">
                  <a16:creationId xmlns:a16="http://schemas.microsoft.com/office/drawing/2014/main" id="{C3B49C87-1EAC-45A3-BBB8-89D16A127FCE}"/>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spTree>
    <p:extLst>
      <p:ext uri="{BB962C8B-B14F-4D97-AF65-F5344CB8AC3E}">
        <p14:creationId xmlns:p14="http://schemas.microsoft.com/office/powerpoint/2010/main" val="415108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Overview of all CJML symbols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17</a:t>
            </a:fld>
            <a:endParaRPr lang="en-GB" dirty="0"/>
          </a:p>
        </p:txBody>
      </p:sp>
      <p:pic>
        <p:nvPicPr>
          <p:cNvPr id="15" name="Picture 14">
            <a:extLst>
              <a:ext uri="{FF2B5EF4-FFF2-40B4-BE49-F238E27FC236}">
                <a16:creationId xmlns:a16="http://schemas.microsoft.com/office/drawing/2014/main" id="{A8B68152-4F55-4172-9706-BA1B15BF8B37}"/>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215525" y="3292028"/>
            <a:ext cx="267781" cy="247185"/>
          </a:xfrm>
          <a:prstGeom prst="rect">
            <a:avLst/>
          </a:prstGeom>
        </p:spPr>
      </p:pic>
      <p:pic>
        <p:nvPicPr>
          <p:cNvPr id="16" name="Picture 15">
            <a:extLst>
              <a:ext uri="{FF2B5EF4-FFF2-40B4-BE49-F238E27FC236}">
                <a16:creationId xmlns:a16="http://schemas.microsoft.com/office/drawing/2014/main" id="{CF1B979A-83BD-4DF7-8FDA-01D543C3324B}"/>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5135815" y="1590504"/>
            <a:ext cx="237600" cy="237600"/>
          </a:xfrm>
          <a:prstGeom prst="rect">
            <a:avLst/>
          </a:prstGeom>
        </p:spPr>
      </p:pic>
      <p:pic>
        <p:nvPicPr>
          <p:cNvPr id="17" name="Picture 16">
            <a:extLst>
              <a:ext uri="{FF2B5EF4-FFF2-40B4-BE49-F238E27FC236}">
                <a16:creationId xmlns:a16="http://schemas.microsoft.com/office/drawing/2014/main" id="{705734B3-CB01-4323-BB35-AEE94B252A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5212" y="2316390"/>
            <a:ext cx="470985" cy="470985"/>
          </a:xfrm>
          <a:prstGeom prst="rect">
            <a:avLst/>
          </a:prstGeom>
        </p:spPr>
      </p:pic>
      <p:pic>
        <p:nvPicPr>
          <p:cNvPr id="18" name="Picture 17">
            <a:extLst>
              <a:ext uri="{FF2B5EF4-FFF2-40B4-BE49-F238E27FC236}">
                <a16:creationId xmlns:a16="http://schemas.microsoft.com/office/drawing/2014/main" id="{C458C524-CD20-4BFB-ADCA-76C119EBA6FC}"/>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2837201" y="1990262"/>
            <a:ext cx="287007" cy="287007"/>
          </a:xfrm>
          <a:prstGeom prst="rect">
            <a:avLst/>
          </a:prstGeom>
        </p:spPr>
      </p:pic>
      <p:pic>
        <p:nvPicPr>
          <p:cNvPr id="19" name="Picture 18">
            <a:extLst>
              <a:ext uri="{FF2B5EF4-FFF2-40B4-BE49-F238E27FC236}">
                <a16:creationId xmlns:a16="http://schemas.microsoft.com/office/drawing/2014/main" id="{A2379F8E-1E1F-46D7-9759-AB871C226068}"/>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2215613" y="3681962"/>
            <a:ext cx="267605" cy="260915"/>
          </a:xfrm>
          <a:prstGeom prst="rect">
            <a:avLst/>
          </a:prstGeom>
        </p:spPr>
      </p:pic>
      <p:pic>
        <p:nvPicPr>
          <p:cNvPr id="20" name="Picture 19">
            <a:extLst>
              <a:ext uri="{FF2B5EF4-FFF2-40B4-BE49-F238E27FC236}">
                <a16:creationId xmlns:a16="http://schemas.microsoft.com/office/drawing/2014/main" id="{80DB8F7D-31AF-438B-9BAF-7F583BD650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6570" y="2755779"/>
            <a:ext cx="470985" cy="470985"/>
          </a:xfrm>
          <a:prstGeom prst="rect">
            <a:avLst/>
          </a:prstGeom>
        </p:spPr>
      </p:pic>
      <p:pic>
        <p:nvPicPr>
          <p:cNvPr id="21" name="Picture 20">
            <a:extLst>
              <a:ext uri="{FF2B5EF4-FFF2-40B4-BE49-F238E27FC236}">
                <a16:creationId xmlns:a16="http://schemas.microsoft.com/office/drawing/2014/main" id="{2B1BE396-4DD4-4DAE-8D8C-B07CF7FC7A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3923" y="1473812"/>
            <a:ext cx="470985" cy="470985"/>
          </a:xfrm>
          <a:prstGeom prst="rect">
            <a:avLst/>
          </a:prstGeom>
        </p:spPr>
      </p:pic>
      <p:pic>
        <p:nvPicPr>
          <p:cNvPr id="22" name="Picture 21">
            <a:extLst>
              <a:ext uri="{FF2B5EF4-FFF2-40B4-BE49-F238E27FC236}">
                <a16:creationId xmlns:a16="http://schemas.microsoft.com/office/drawing/2014/main" id="{AA20AED6-1F97-497C-9584-423BAC8528B4}"/>
              </a:ext>
            </a:extLst>
          </p:cNvPr>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5144756" y="3675095"/>
            <a:ext cx="219718" cy="274648"/>
          </a:xfrm>
          <a:prstGeom prst="rect">
            <a:avLst/>
          </a:prstGeom>
        </p:spPr>
      </p:pic>
      <p:pic>
        <p:nvPicPr>
          <p:cNvPr id="23" name="Picture 22">
            <a:extLst>
              <a:ext uri="{FF2B5EF4-FFF2-40B4-BE49-F238E27FC236}">
                <a16:creationId xmlns:a16="http://schemas.microsoft.com/office/drawing/2014/main" id="{D04D54BB-48FA-4FAD-889E-83692B4184E3}"/>
              </a:ext>
            </a:extLst>
          </p:cNvPr>
          <p:cNvPicPr>
            <a:picLocks noChangeAspect="1"/>
          </p:cNvPicPr>
          <p:nvPr/>
        </p:nvPicPr>
        <p:blipFill>
          <a:blip r:embed="rId11">
            <a:biLevel thresh="25000"/>
            <a:extLst>
              <a:ext uri="{28A0092B-C50C-407E-A947-70E740481C1C}">
                <a14:useLocalDpi xmlns:a14="http://schemas.microsoft.com/office/drawing/2010/main" val="0"/>
              </a:ext>
            </a:extLst>
          </a:blip>
          <a:stretch>
            <a:fillRect/>
          </a:stretch>
        </p:blipFill>
        <p:spPr>
          <a:xfrm>
            <a:off x="3996515" y="4514600"/>
            <a:ext cx="187323" cy="267605"/>
          </a:xfrm>
          <a:prstGeom prst="rect">
            <a:avLst/>
          </a:prstGeom>
        </p:spPr>
      </p:pic>
      <p:pic>
        <p:nvPicPr>
          <p:cNvPr id="24" name="Picture 23">
            <a:extLst>
              <a:ext uri="{FF2B5EF4-FFF2-40B4-BE49-F238E27FC236}">
                <a16:creationId xmlns:a16="http://schemas.microsoft.com/office/drawing/2014/main" id="{F4072A5E-73D1-4CB6-B8A5-7FB2EE21DE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23597" y="3598335"/>
            <a:ext cx="428168" cy="428168"/>
          </a:xfrm>
          <a:prstGeom prst="rect">
            <a:avLst/>
          </a:prstGeom>
        </p:spPr>
      </p:pic>
      <p:pic>
        <p:nvPicPr>
          <p:cNvPr id="25" name="Picture 24">
            <a:extLst>
              <a:ext uri="{FF2B5EF4-FFF2-40B4-BE49-F238E27FC236}">
                <a16:creationId xmlns:a16="http://schemas.microsoft.com/office/drawing/2014/main" id="{C6D212DA-0769-40FA-9A3C-76E2F175D98B}"/>
              </a:ext>
            </a:extLst>
          </p:cNvPr>
          <p:cNvPicPr>
            <a:picLocks noChangeAspect="1"/>
          </p:cNvPicPr>
          <p:nvPr/>
        </p:nvPicPr>
        <p:blipFill>
          <a:blip r:embed="rId13">
            <a:biLevel thresh="25000"/>
            <a:extLst>
              <a:ext uri="{28A0092B-C50C-407E-A947-70E740481C1C}">
                <a14:useLocalDpi xmlns:a14="http://schemas.microsoft.com/office/drawing/2010/main" val="0"/>
              </a:ext>
            </a:extLst>
          </a:blip>
          <a:stretch>
            <a:fillRect/>
          </a:stretch>
        </p:blipFill>
        <p:spPr>
          <a:xfrm>
            <a:off x="3393490" y="4545409"/>
            <a:ext cx="288382" cy="205986"/>
          </a:xfrm>
          <a:prstGeom prst="rect">
            <a:avLst/>
          </a:prstGeom>
        </p:spPr>
      </p:pic>
      <p:pic>
        <p:nvPicPr>
          <p:cNvPr id="26" name="Picture 25">
            <a:extLst>
              <a:ext uri="{FF2B5EF4-FFF2-40B4-BE49-F238E27FC236}">
                <a16:creationId xmlns:a16="http://schemas.microsoft.com/office/drawing/2014/main" id="{AF6DDB87-F3A3-4622-8C91-054282D5DC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66620" y="1495220"/>
            <a:ext cx="428168" cy="428168"/>
          </a:xfrm>
          <a:prstGeom prst="rect">
            <a:avLst/>
          </a:prstGeom>
        </p:spPr>
      </p:pic>
      <p:pic>
        <p:nvPicPr>
          <p:cNvPr id="27" name="Picture 26">
            <a:extLst>
              <a:ext uri="{FF2B5EF4-FFF2-40B4-BE49-F238E27FC236}">
                <a16:creationId xmlns:a16="http://schemas.microsoft.com/office/drawing/2014/main" id="{5D1EEDA9-25F2-464C-97ED-A8B9D8BB859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90373" y="2732229"/>
            <a:ext cx="518084" cy="518084"/>
          </a:xfrm>
          <a:prstGeom prst="rect">
            <a:avLst/>
          </a:prstGeom>
        </p:spPr>
      </p:pic>
      <p:pic>
        <p:nvPicPr>
          <p:cNvPr id="28" name="Picture 27">
            <a:extLst>
              <a:ext uri="{FF2B5EF4-FFF2-40B4-BE49-F238E27FC236}">
                <a16:creationId xmlns:a16="http://schemas.microsoft.com/office/drawing/2014/main" id="{7D0380AE-ADD0-48F4-80A2-18F161FD3AA2}"/>
              </a:ext>
            </a:extLst>
          </p:cNvPr>
          <p:cNvPicPr>
            <a:picLocks noChangeAspect="1"/>
          </p:cNvPicPr>
          <p:nvPr/>
        </p:nvPicPr>
        <p:blipFill>
          <a:blip r:embed="rId16">
            <a:biLevel thresh="25000"/>
            <a:extLst>
              <a:ext uri="{28A0092B-C50C-407E-A947-70E740481C1C}">
                <a14:useLocalDpi xmlns:a14="http://schemas.microsoft.com/office/drawing/2010/main" val="0"/>
              </a:ext>
            </a:extLst>
          </a:blip>
          <a:stretch>
            <a:fillRect/>
          </a:stretch>
        </p:blipFill>
        <p:spPr>
          <a:xfrm>
            <a:off x="3945985" y="3292028"/>
            <a:ext cx="288382" cy="247185"/>
          </a:xfrm>
          <a:prstGeom prst="rect">
            <a:avLst/>
          </a:prstGeom>
        </p:spPr>
      </p:pic>
      <p:pic>
        <p:nvPicPr>
          <p:cNvPr id="29" name="Picture 28">
            <a:extLst>
              <a:ext uri="{FF2B5EF4-FFF2-40B4-BE49-F238E27FC236}">
                <a16:creationId xmlns:a16="http://schemas.microsoft.com/office/drawing/2014/main" id="{BE401A8F-25CE-482D-8CAD-14930F0A616E}"/>
              </a:ext>
            </a:extLst>
          </p:cNvPr>
          <p:cNvPicPr>
            <a:picLocks noChangeAspect="1"/>
          </p:cNvPicPr>
          <p:nvPr/>
        </p:nvPicPr>
        <p:blipFill>
          <a:blip r:embed="rId17">
            <a:biLevel thresh="25000"/>
            <a:extLst>
              <a:ext uri="{28A0092B-C50C-407E-A947-70E740481C1C}">
                <a14:useLocalDpi xmlns:a14="http://schemas.microsoft.com/office/drawing/2010/main" val="0"/>
              </a:ext>
            </a:extLst>
          </a:blip>
          <a:stretch>
            <a:fillRect/>
          </a:stretch>
        </p:blipFill>
        <p:spPr>
          <a:xfrm>
            <a:off x="2204940" y="2427272"/>
            <a:ext cx="288951" cy="249220"/>
          </a:xfrm>
          <a:prstGeom prst="rect">
            <a:avLst/>
          </a:prstGeom>
        </p:spPr>
      </p:pic>
      <p:pic>
        <p:nvPicPr>
          <p:cNvPr id="30" name="Picture 29">
            <a:extLst>
              <a:ext uri="{FF2B5EF4-FFF2-40B4-BE49-F238E27FC236}">
                <a16:creationId xmlns:a16="http://schemas.microsoft.com/office/drawing/2014/main" id="{88FD3CE4-09D2-45C9-9D84-9A4A67E04C80}"/>
              </a:ext>
            </a:extLst>
          </p:cNvPr>
          <p:cNvPicPr>
            <a:picLocks noChangeAspect="1"/>
          </p:cNvPicPr>
          <p:nvPr/>
        </p:nvPicPr>
        <p:blipFill>
          <a:blip r:embed="rId18">
            <a:biLevel thresh="25000"/>
            <a:extLst>
              <a:ext uri="{28A0092B-C50C-407E-A947-70E740481C1C}">
                <a14:useLocalDpi xmlns:a14="http://schemas.microsoft.com/office/drawing/2010/main" val="0"/>
              </a:ext>
            </a:extLst>
          </a:blip>
          <a:stretch>
            <a:fillRect/>
          </a:stretch>
        </p:blipFill>
        <p:spPr>
          <a:xfrm>
            <a:off x="3403879" y="4958794"/>
            <a:ext cx="267605" cy="267605"/>
          </a:xfrm>
          <a:prstGeom prst="rect">
            <a:avLst/>
          </a:prstGeom>
        </p:spPr>
      </p:pic>
      <p:pic>
        <p:nvPicPr>
          <p:cNvPr id="31" name="Picture 30">
            <a:extLst>
              <a:ext uri="{FF2B5EF4-FFF2-40B4-BE49-F238E27FC236}">
                <a16:creationId xmlns:a16="http://schemas.microsoft.com/office/drawing/2014/main" id="{3A2BDE07-BA6C-4CA0-80A9-7DEAB957EEC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54684" y="3576927"/>
            <a:ext cx="470985" cy="470985"/>
          </a:xfrm>
          <a:prstGeom prst="rect">
            <a:avLst/>
          </a:prstGeom>
        </p:spPr>
      </p:pic>
      <p:pic>
        <p:nvPicPr>
          <p:cNvPr id="32" name="Picture 31">
            <a:extLst>
              <a:ext uri="{FF2B5EF4-FFF2-40B4-BE49-F238E27FC236}">
                <a16:creationId xmlns:a16="http://schemas.microsoft.com/office/drawing/2014/main" id="{5B82C25B-0B06-4D9D-A23A-86E9BD2644A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487978" y="4878512"/>
            <a:ext cx="428168" cy="428168"/>
          </a:xfrm>
          <a:prstGeom prst="rect">
            <a:avLst/>
          </a:prstGeom>
        </p:spPr>
      </p:pic>
      <p:pic>
        <p:nvPicPr>
          <p:cNvPr id="33" name="Picture 32">
            <a:extLst>
              <a:ext uri="{FF2B5EF4-FFF2-40B4-BE49-F238E27FC236}">
                <a16:creationId xmlns:a16="http://schemas.microsoft.com/office/drawing/2014/main" id="{E46021E5-C986-45A7-BD87-9F305A34C8C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562246" y="3954133"/>
            <a:ext cx="518084" cy="518084"/>
          </a:xfrm>
          <a:prstGeom prst="rect">
            <a:avLst/>
          </a:prstGeom>
        </p:spPr>
      </p:pic>
      <p:pic>
        <p:nvPicPr>
          <p:cNvPr id="34" name="Picture 33">
            <a:extLst>
              <a:ext uri="{FF2B5EF4-FFF2-40B4-BE49-F238E27FC236}">
                <a16:creationId xmlns:a16="http://schemas.microsoft.com/office/drawing/2014/main" id="{C440B1D3-FB55-48CA-8AEB-5BA440575B0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466570" y="3977683"/>
            <a:ext cx="470985" cy="470985"/>
          </a:xfrm>
          <a:prstGeom prst="rect">
            <a:avLst/>
          </a:prstGeom>
        </p:spPr>
      </p:pic>
      <p:pic>
        <p:nvPicPr>
          <p:cNvPr id="35" name="Picture 34">
            <a:extLst>
              <a:ext uri="{FF2B5EF4-FFF2-40B4-BE49-F238E27FC236}">
                <a16:creationId xmlns:a16="http://schemas.microsoft.com/office/drawing/2014/main" id="{5B048165-48A6-473F-ACF2-496566618F4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66620" y="3598335"/>
            <a:ext cx="428168" cy="428168"/>
          </a:xfrm>
          <a:prstGeom prst="rect">
            <a:avLst/>
          </a:prstGeom>
        </p:spPr>
      </p:pic>
      <p:pic>
        <p:nvPicPr>
          <p:cNvPr id="36" name="Picture 35">
            <a:extLst>
              <a:ext uri="{FF2B5EF4-FFF2-40B4-BE49-F238E27FC236}">
                <a16:creationId xmlns:a16="http://schemas.microsoft.com/office/drawing/2014/main" id="{6B89CE40-C0CB-4306-92D1-FADEBA20B6B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995573" y="3156578"/>
            <a:ext cx="518084" cy="518084"/>
          </a:xfrm>
          <a:prstGeom prst="rect">
            <a:avLst/>
          </a:prstGeom>
        </p:spPr>
      </p:pic>
      <p:pic>
        <p:nvPicPr>
          <p:cNvPr id="37" name="Picture 36">
            <a:extLst>
              <a:ext uri="{FF2B5EF4-FFF2-40B4-BE49-F238E27FC236}">
                <a16:creationId xmlns:a16="http://schemas.microsoft.com/office/drawing/2014/main" id="{67BA555B-8EE7-418A-9658-B9FE4A8CAE8D}"/>
              </a:ext>
            </a:extLst>
          </p:cNvPr>
          <p:cNvPicPr>
            <a:picLocks noChangeAspect="1"/>
          </p:cNvPicPr>
          <p:nvPr/>
        </p:nvPicPr>
        <p:blipFill>
          <a:blip r:embed="rId25">
            <a:biLevel thresh="25000"/>
            <a:extLst>
              <a:ext uri="{28A0092B-C50C-407E-A947-70E740481C1C}">
                <a14:useLocalDpi xmlns:a14="http://schemas.microsoft.com/office/drawing/2010/main" val="0"/>
              </a:ext>
            </a:extLst>
          </a:blip>
          <a:stretch>
            <a:fillRect/>
          </a:stretch>
        </p:blipFill>
        <p:spPr>
          <a:xfrm>
            <a:off x="3434688" y="4082718"/>
            <a:ext cx="205986" cy="260915"/>
          </a:xfrm>
          <a:prstGeom prst="rect">
            <a:avLst/>
          </a:prstGeom>
        </p:spPr>
      </p:pic>
      <p:pic>
        <p:nvPicPr>
          <p:cNvPr id="38" name="Picture 37">
            <a:extLst>
              <a:ext uri="{FF2B5EF4-FFF2-40B4-BE49-F238E27FC236}">
                <a16:creationId xmlns:a16="http://schemas.microsoft.com/office/drawing/2014/main" id="{D35EFAC3-F17C-4B89-B629-DB7F4201928A}"/>
              </a:ext>
            </a:extLst>
          </p:cNvPr>
          <p:cNvPicPr>
            <a:picLocks noChangeAspect="1"/>
          </p:cNvPicPr>
          <p:nvPr/>
        </p:nvPicPr>
        <p:blipFill>
          <a:blip r:embed="rId26">
            <a:biLevel thresh="25000"/>
            <a:extLst>
              <a:ext uri="{28A0092B-C50C-407E-A947-70E740481C1C}">
                <a14:useLocalDpi xmlns:a14="http://schemas.microsoft.com/office/drawing/2010/main" val="0"/>
              </a:ext>
            </a:extLst>
          </a:blip>
          <a:stretch>
            <a:fillRect/>
          </a:stretch>
        </p:blipFill>
        <p:spPr>
          <a:xfrm>
            <a:off x="2880352" y="4521289"/>
            <a:ext cx="200704" cy="254227"/>
          </a:xfrm>
          <a:prstGeom prst="rect">
            <a:avLst/>
          </a:prstGeom>
        </p:spPr>
      </p:pic>
      <p:pic>
        <p:nvPicPr>
          <p:cNvPr id="39" name="Picture 38">
            <a:extLst>
              <a:ext uri="{FF2B5EF4-FFF2-40B4-BE49-F238E27FC236}">
                <a16:creationId xmlns:a16="http://schemas.microsoft.com/office/drawing/2014/main" id="{59A9E141-D85D-4886-A724-4D6CF529078C}"/>
              </a:ext>
            </a:extLst>
          </p:cNvPr>
          <p:cNvPicPr>
            <a:picLocks noChangeAspect="1"/>
          </p:cNvPicPr>
          <p:nvPr/>
        </p:nvPicPr>
        <p:blipFill>
          <a:blip r:embed="rId27">
            <a:biLevel thresh="25000"/>
            <a:extLst>
              <a:ext uri="{28A0092B-C50C-407E-A947-70E740481C1C}">
                <a14:useLocalDpi xmlns:a14="http://schemas.microsoft.com/office/drawing/2010/main" val="0"/>
              </a:ext>
            </a:extLst>
          </a:blip>
          <a:stretch>
            <a:fillRect/>
          </a:stretch>
        </p:blipFill>
        <p:spPr>
          <a:xfrm>
            <a:off x="3983134" y="4079373"/>
            <a:ext cx="214085" cy="267605"/>
          </a:xfrm>
          <a:prstGeom prst="rect">
            <a:avLst/>
          </a:prstGeom>
        </p:spPr>
      </p:pic>
      <p:pic>
        <p:nvPicPr>
          <p:cNvPr id="40" name="Picture 39">
            <a:extLst>
              <a:ext uri="{FF2B5EF4-FFF2-40B4-BE49-F238E27FC236}">
                <a16:creationId xmlns:a16="http://schemas.microsoft.com/office/drawing/2014/main" id="{99DB078D-9971-4CA1-A260-3C57F26C8DD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607204" y="3201536"/>
            <a:ext cx="428168" cy="428168"/>
          </a:xfrm>
          <a:prstGeom prst="rect">
            <a:avLst/>
          </a:prstGeom>
        </p:spPr>
      </p:pic>
      <p:pic>
        <p:nvPicPr>
          <p:cNvPr id="41" name="Picture 40">
            <a:extLst>
              <a:ext uri="{FF2B5EF4-FFF2-40B4-BE49-F238E27FC236}">
                <a16:creationId xmlns:a16="http://schemas.microsoft.com/office/drawing/2014/main" id="{E88B885A-AF88-4AC2-A556-DBCA3713334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323597" y="3201536"/>
            <a:ext cx="428168" cy="428168"/>
          </a:xfrm>
          <a:prstGeom prst="rect">
            <a:avLst/>
          </a:prstGeom>
        </p:spPr>
      </p:pic>
      <p:pic>
        <p:nvPicPr>
          <p:cNvPr id="42" name="Picture 41">
            <a:extLst>
              <a:ext uri="{FF2B5EF4-FFF2-40B4-BE49-F238E27FC236}">
                <a16:creationId xmlns:a16="http://schemas.microsoft.com/office/drawing/2014/main" id="{303E3C39-B624-4AC3-86CC-42A73D8DB77D}"/>
              </a:ext>
            </a:extLst>
          </p:cNvPr>
          <p:cNvPicPr>
            <a:picLocks noChangeAspect="1"/>
          </p:cNvPicPr>
          <p:nvPr/>
        </p:nvPicPr>
        <p:blipFill>
          <a:blip r:embed="rId30">
            <a:biLevel thresh="25000"/>
            <a:extLst>
              <a:ext uri="{28A0092B-C50C-407E-A947-70E740481C1C}">
                <a14:useLocalDpi xmlns:a14="http://schemas.microsoft.com/office/drawing/2010/main" val="0"/>
              </a:ext>
            </a:extLst>
          </a:blip>
          <a:stretch>
            <a:fillRect/>
          </a:stretch>
        </p:blipFill>
        <p:spPr>
          <a:xfrm>
            <a:off x="5110424" y="2888278"/>
            <a:ext cx="288382" cy="205986"/>
          </a:xfrm>
          <a:prstGeom prst="rect">
            <a:avLst/>
          </a:prstGeom>
        </p:spPr>
      </p:pic>
      <p:pic>
        <p:nvPicPr>
          <p:cNvPr id="43" name="Picture 42">
            <a:extLst>
              <a:ext uri="{FF2B5EF4-FFF2-40B4-BE49-F238E27FC236}">
                <a16:creationId xmlns:a16="http://schemas.microsoft.com/office/drawing/2014/main" id="{E0B3BEE3-A44F-4FF1-936A-4DC750B200FB}"/>
              </a:ext>
            </a:extLst>
          </p:cNvPr>
          <p:cNvPicPr>
            <a:picLocks noChangeAspect="1"/>
          </p:cNvPicPr>
          <p:nvPr/>
        </p:nvPicPr>
        <p:blipFill>
          <a:blip r:embed="rId31">
            <a:biLevel thresh="25000"/>
            <a:extLst>
              <a:ext uri="{28A0092B-C50C-407E-A947-70E740481C1C}">
                <a14:useLocalDpi xmlns:a14="http://schemas.microsoft.com/office/drawing/2010/main" val="0"/>
              </a:ext>
            </a:extLst>
          </a:blip>
          <a:stretch>
            <a:fillRect/>
          </a:stretch>
        </p:blipFill>
        <p:spPr>
          <a:xfrm>
            <a:off x="5120813" y="2026723"/>
            <a:ext cx="267605" cy="214085"/>
          </a:xfrm>
          <a:prstGeom prst="rect">
            <a:avLst/>
          </a:prstGeom>
        </p:spPr>
      </p:pic>
      <p:pic>
        <p:nvPicPr>
          <p:cNvPr id="44" name="Picture 43">
            <a:extLst>
              <a:ext uri="{FF2B5EF4-FFF2-40B4-BE49-F238E27FC236}">
                <a16:creationId xmlns:a16="http://schemas.microsoft.com/office/drawing/2014/main" id="{59434AF4-8241-460C-A541-4C6C0F2D6C15}"/>
              </a:ext>
            </a:extLst>
          </p:cNvPr>
          <p:cNvPicPr>
            <a:picLocks noChangeAspect="1"/>
          </p:cNvPicPr>
          <p:nvPr/>
        </p:nvPicPr>
        <p:blipFill>
          <a:blip r:embed="rId32">
            <a:biLevel thresh="25000"/>
            <a:extLst>
              <a:ext uri="{28A0092B-C50C-407E-A947-70E740481C1C}">
                <a14:useLocalDpi xmlns:a14="http://schemas.microsoft.com/office/drawing/2010/main" val="0"/>
              </a:ext>
            </a:extLst>
          </a:blip>
          <a:stretch>
            <a:fillRect/>
          </a:stretch>
        </p:blipFill>
        <p:spPr>
          <a:xfrm>
            <a:off x="2208922" y="4548050"/>
            <a:ext cx="280986" cy="200704"/>
          </a:xfrm>
          <a:prstGeom prst="rect">
            <a:avLst/>
          </a:prstGeom>
        </p:spPr>
      </p:pic>
      <p:pic>
        <p:nvPicPr>
          <p:cNvPr id="45" name="Picture 44">
            <a:extLst>
              <a:ext uri="{FF2B5EF4-FFF2-40B4-BE49-F238E27FC236}">
                <a16:creationId xmlns:a16="http://schemas.microsoft.com/office/drawing/2014/main" id="{AB7AEC2B-B3D1-4261-A580-A10AA132CBD6}"/>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113923" y="1898273"/>
            <a:ext cx="470985" cy="470985"/>
          </a:xfrm>
          <a:prstGeom prst="rect">
            <a:avLst/>
          </a:prstGeom>
        </p:spPr>
      </p:pic>
      <p:pic>
        <p:nvPicPr>
          <p:cNvPr id="46" name="Picture 45">
            <a:extLst>
              <a:ext uri="{FF2B5EF4-FFF2-40B4-BE49-F238E27FC236}">
                <a16:creationId xmlns:a16="http://schemas.microsoft.com/office/drawing/2014/main" id="{C051C235-C216-4FB3-B6B5-E268FDCE057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466570" y="4412910"/>
            <a:ext cx="470985" cy="470985"/>
          </a:xfrm>
          <a:prstGeom prst="rect">
            <a:avLst/>
          </a:prstGeom>
        </p:spPr>
      </p:pic>
      <p:pic>
        <p:nvPicPr>
          <p:cNvPr id="47" name="Picture 46">
            <a:extLst>
              <a:ext uri="{FF2B5EF4-FFF2-40B4-BE49-F238E27FC236}">
                <a16:creationId xmlns:a16="http://schemas.microsoft.com/office/drawing/2014/main" id="{BC8A4380-AECE-4470-8B6B-6FA1C52ED616}"/>
              </a:ext>
            </a:extLst>
          </p:cNvPr>
          <p:cNvPicPr>
            <a:picLocks noChangeAspect="1"/>
          </p:cNvPicPr>
          <p:nvPr/>
        </p:nvPicPr>
        <p:blipFill>
          <a:blip r:embed="rId35">
            <a:biLevel thresh="25000"/>
            <a:extLst>
              <a:ext uri="{28A0092B-C50C-407E-A947-70E740481C1C}">
                <a14:useLocalDpi xmlns:a14="http://schemas.microsoft.com/office/drawing/2010/main" val="0"/>
              </a:ext>
            </a:extLst>
          </a:blip>
          <a:stretch>
            <a:fillRect/>
          </a:stretch>
        </p:blipFill>
        <p:spPr>
          <a:xfrm>
            <a:off x="3950351" y="1986582"/>
            <a:ext cx="279650" cy="294366"/>
          </a:xfrm>
          <a:prstGeom prst="rect">
            <a:avLst/>
          </a:prstGeom>
        </p:spPr>
      </p:pic>
      <p:pic>
        <p:nvPicPr>
          <p:cNvPr id="48" name="Picture 47">
            <a:extLst>
              <a:ext uri="{FF2B5EF4-FFF2-40B4-BE49-F238E27FC236}">
                <a16:creationId xmlns:a16="http://schemas.microsoft.com/office/drawing/2014/main" id="{F3594AB9-8919-4508-AB45-AC7839779DEE}"/>
              </a:ext>
            </a:extLst>
          </p:cNvPr>
          <p:cNvPicPr>
            <a:picLocks noChangeAspect="1"/>
          </p:cNvPicPr>
          <p:nvPr/>
        </p:nvPicPr>
        <p:blipFill>
          <a:blip r:embed="rId36">
            <a:biLevel thresh="25000"/>
            <a:extLst>
              <a:ext uri="{28A0092B-C50C-407E-A947-70E740481C1C}">
                <a14:useLocalDpi xmlns:a14="http://schemas.microsoft.com/office/drawing/2010/main" val="0"/>
              </a:ext>
            </a:extLst>
          </a:blip>
          <a:stretch>
            <a:fillRect/>
          </a:stretch>
        </p:blipFill>
        <p:spPr>
          <a:xfrm>
            <a:off x="4568260" y="1568811"/>
            <a:ext cx="267605" cy="280986"/>
          </a:xfrm>
          <a:prstGeom prst="rect">
            <a:avLst/>
          </a:prstGeom>
        </p:spPr>
      </p:pic>
      <p:pic>
        <p:nvPicPr>
          <p:cNvPr id="49" name="Picture 48">
            <a:extLst>
              <a:ext uri="{FF2B5EF4-FFF2-40B4-BE49-F238E27FC236}">
                <a16:creationId xmlns:a16="http://schemas.microsoft.com/office/drawing/2014/main" id="{4B2126E0-B689-45BC-9666-6E78C9198736}"/>
              </a:ext>
            </a:extLst>
          </p:cNvPr>
          <p:cNvPicPr>
            <a:picLocks noChangeAspect="1"/>
          </p:cNvPicPr>
          <p:nvPr/>
        </p:nvPicPr>
        <p:blipFill>
          <a:blip r:embed="rId37">
            <a:biLevel thresh="25000"/>
            <a:extLst>
              <a:ext uri="{28A0092B-C50C-407E-A947-70E740481C1C}">
                <a14:useLocalDpi xmlns:a14="http://schemas.microsoft.com/office/drawing/2010/main" val="0"/>
              </a:ext>
            </a:extLst>
          </a:blip>
          <a:stretch>
            <a:fillRect/>
          </a:stretch>
        </p:blipFill>
        <p:spPr>
          <a:xfrm>
            <a:off x="5696182" y="2868380"/>
            <a:ext cx="250212" cy="279650"/>
          </a:xfrm>
          <a:prstGeom prst="rect">
            <a:avLst/>
          </a:prstGeom>
        </p:spPr>
      </p:pic>
      <p:pic>
        <p:nvPicPr>
          <p:cNvPr id="50" name="Picture 49">
            <a:extLst>
              <a:ext uri="{FF2B5EF4-FFF2-40B4-BE49-F238E27FC236}">
                <a16:creationId xmlns:a16="http://schemas.microsoft.com/office/drawing/2014/main" id="{618C278C-E293-4818-A1F3-AB7E8F1D1330}"/>
              </a:ext>
            </a:extLst>
          </p:cNvPr>
          <p:cNvPicPr>
            <a:picLocks noChangeAspect="1"/>
          </p:cNvPicPr>
          <p:nvPr/>
        </p:nvPicPr>
        <p:blipFill>
          <a:blip r:embed="rId38">
            <a:biLevel thresh="25000"/>
            <a:extLst>
              <a:ext uri="{28A0092B-C50C-407E-A947-70E740481C1C}">
                <a14:useLocalDpi xmlns:a14="http://schemas.microsoft.com/office/drawing/2010/main" val="0"/>
              </a:ext>
            </a:extLst>
          </a:blip>
          <a:stretch>
            <a:fillRect/>
          </a:stretch>
        </p:blipFill>
        <p:spPr>
          <a:xfrm>
            <a:off x="3994507" y="2844088"/>
            <a:ext cx="191338" cy="294366"/>
          </a:xfrm>
          <a:prstGeom prst="rect">
            <a:avLst/>
          </a:prstGeom>
        </p:spPr>
      </p:pic>
      <p:pic>
        <p:nvPicPr>
          <p:cNvPr id="51" name="Picture 50">
            <a:extLst>
              <a:ext uri="{FF2B5EF4-FFF2-40B4-BE49-F238E27FC236}">
                <a16:creationId xmlns:a16="http://schemas.microsoft.com/office/drawing/2014/main" id="{B7C7F992-0DE6-4DDB-B807-604D658C860C}"/>
              </a:ext>
            </a:extLst>
          </p:cNvPr>
          <p:cNvPicPr>
            <a:picLocks noChangeAspect="1"/>
          </p:cNvPicPr>
          <p:nvPr/>
        </p:nvPicPr>
        <p:blipFill>
          <a:blip r:embed="rId39">
            <a:biLevel thresh="25000"/>
            <a:extLst>
              <a:ext uri="{28A0092B-C50C-407E-A947-70E740481C1C}">
                <a14:useLocalDpi xmlns:a14="http://schemas.microsoft.com/office/drawing/2010/main" val="0"/>
              </a:ext>
            </a:extLst>
          </a:blip>
          <a:stretch>
            <a:fillRect/>
          </a:stretch>
        </p:blipFill>
        <p:spPr>
          <a:xfrm>
            <a:off x="3942993" y="1613635"/>
            <a:ext cx="294366" cy="191338"/>
          </a:xfrm>
          <a:prstGeom prst="rect">
            <a:avLst/>
          </a:prstGeom>
        </p:spPr>
      </p:pic>
      <p:pic>
        <p:nvPicPr>
          <p:cNvPr id="52" name="Picture 51">
            <a:extLst>
              <a:ext uri="{FF2B5EF4-FFF2-40B4-BE49-F238E27FC236}">
                <a16:creationId xmlns:a16="http://schemas.microsoft.com/office/drawing/2014/main" id="{A2735F54-7943-48E7-BEEE-889E8F64E6E0}"/>
              </a:ext>
            </a:extLst>
          </p:cNvPr>
          <p:cNvPicPr>
            <a:picLocks noChangeAspect="1"/>
          </p:cNvPicPr>
          <p:nvPr/>
        </p:nvPicPr>
        <p:blipFill>
          <a:blip r:embed="rId40">
            <a:biLevel thresh="25000"/>
            <a:extLst>
              <a:ext uri="{28A0092B-C50C-407E-A947-70E740481C1C}">
                <a14:useLocalDpi xmlns:a14="http://schemas.microsoft.com/office/drawing/2010/main" val="0"/>
              </a:ext>
            </a:extLst>
          </a:blip>
          <a:stretch>
            <a:fillRect/>
          </a:stretch>
        </p:blipFill>
        <p:spPr>
          <a:xfrm>
            <a:off x="3390498" y="1986582"/>
            <a:ext cx="294366" cy="294366"/>
          </a:xfrm>
          <a:prstGeom prst="rect">
            <a:avLst/>
          </a:prstGeom>
        </p:spPr>
      </p:pic>
      <p:pic>
        <p:nvPicPr>
          <p:cNvPr id="53" name="Picture 52">
            <a:extLst>
              <a:ext uri="{FF2B5EF4-FFF2-40B4-BE49-F238E27FC236}">
                <a16:creationId xmlns:a16="http://schemas.microsoft.com/office/drawing/2014/main" id="{73570A93-4A37-48C1-BB5F-0D65DA26F825}"/>
              </a:ext>
            </a:extLst>
          </p:cNvPr>
          <p:cNvPicPr>
            <a:picLocks noChangeAspect="1"/>
          </p:cNvPicPr>
          <p:nvPr/>
        </p:nvPicPr>
        <p:blipFill>
          <a:blip r:embed="rId41">
            <a:biLevel thresh="25000"/>
            <a:extLst>
              <a:ext uri="{28A0092B-C50C-407E-A947-70E740481C1C}">
                <a14:useLocalDpi xmlns:a14="http://schemas.microsoft.com/office/drawing/2010/main" val="0"/>
              </a:ext>
            </a:extLst>
          </a:blip>
          <a:stretch>
            <a:fillRect/>
          </a:stretch>
        </p:blipFill>
        <p:spPr>
          <a:xfrm>
            <a:off x="5649633" y="3675095"/>
            <a:ext cx="343310" cy="274648"/>
          </a:xfrm>
          <a:prstGeom prst="rect">
            <a:avLst/>
          </a:prstGeom>
        </p:spPr>
      </p:pic>
      <p:pic>
        <p:nvPicPr>
          <p:cNvPr id="54" name="Picture 53">
            <a:extLst>
              <a:ext uri="{FF2B5EF4-FFF2-40B4-BE49-F238E27FC236}">
                <a16:creationId xmlns:a16="http://schemas.microsoft.com/office/drawing/2014/main" id="{25788C16-B0C4-4801-8C9D-C413D4E24A73}"/>
              </a:ext>
            </a:extLst>
          </p:cNvPr>
          <p:cNvPicPr>
            <a:picLocks noChangeAspect="1"/>
          </p:cNvPicPr>
          <p:nvPr/>
        </p:nvPicPr>
        <p:blipFill>
          <a:blip r:embed="rId42">
            <a:biLevel thresh="25000"/>
            <a:extLst>
              <a:ext uri="{28A0092B-C50C-407E-A947-70E740481C1C}">
                <a14:useLocalDpi xmlns:a14="http://schemas.microsoft.com/office/drawing/2010/main" val="0"/>
              </a:ext>
            </a:extLst>
          </a:blip>
          <a:stretch>
            <a:fillRect/>
          </a:stretch>
        </p:blipFill>
        <p:spPr>
          <a:xfrm>
            <a:off x="5649633" y="1571980"/>
            <a:ext cx="343310" cy="274648"/>
          </a:xfrm>
          <a:prstGeom prst="rect">
            <a:avLst/>
          </a:prstGeom>
        </p:spPr>
      </p:pic>
      <p:pic>
        <p:nvPicPr>
          <p:cNvPr id="55" name="Picture 54">
            <a:extLst>
              <a:ext uri="{FF2B5EF4-FFF2-40B4-BE49-F238E27FC236}">
                <a16:creationId xmlns:a16="http://schemas.microsoft.com/office/drawing/2014/main" id="{ED7E6A45-734D-4301-B6F1-C1346C719E19}"/>
              </a:ext>
            </a:extLst>
          </p:cNvPr>
          <p:cNvPicPr>
            <a:picLocks noChangeAspect="1"/>
          </p:cNvPicPr>
          <p:nvPr/>
        </p:nvPicPr>
        <p:blipFill>
          <a:blip r:embed="rId43">
            <a:biLevel thresh="25000"/>
            <a:extLst>
              <a:ext uri="{28A0092B-C50C-407E-A947-70E740481C1C}">
                <a14:useLocalDpi xmlns:a14="http://schemas.microsoft.com/office/drawing/2010/main" val="0"/>
              </a:ext>
            </a:extLst>
          </a:blip>
          <a:stretch>
            <a:fillRect/>
          </a:stretch>
        </p:blipFill>
        <p:spPr>
          <a:xfrm>
            <a:off x="2863978" y="4982737"/>
            <a:ext cx="233452" cy="219718"/>
          </a:xfrm>
          <a:prstGeom prst="rect">
            <a:avLst/>
          </a:prstGeom>
        </p:spPr>
      </p:pic>
      <p:pic>
        <p:nvPicPr>
          <p:cNvPr id="56" name="Picture 55">
            <a:extLst>
              <a:ext uri="{FF2B5EF4-FFF2-40B4-BE49-F238E27FC236}">
                <a16:creationId xmlns:a16="http://schemas.microsoft.com/office/drawing/2014/main" id="{003DABE0-7FC5-4321-A30D-254C46DF9636}"/>
              </a:ext>
            </a:extLst>
          </p:cNvPr>
          <p:cNvPicPr>
            <a:picLocks noChangeAspect="1"/>
          </p:cNvPicPr>
          <p:nvPr/>
        </p:nvPicPr>
        <p:blipFill>
          <a:blip r:embed="rId44">
            <a:biLevel thresh="25000"/>
            <a:extLst>
              <a:ext uri="{28A0092B-C50C-407E-A947-70E740481C1C}">
                <a14:useLocalDpi xmlns:a14="http://schemas.microsoft.com/office/drawing/2010/main" val="0"/>
              </a:ext>
            </a:extLst>
          </a:blip>
          <a:stretch>
            <a:fillRect/>
          </a:stretch>
        </p:blipFill>
        <p:spPr>
          <a:xfrm>
            <a:off x="3980317" y="4948405"/>
            <a:ext cx="219718" cy="288382"/>
          </a:xfrm>
          <a:prstGeom prst="rect">
            <a:avLst/>
          </a:prstGeom>
        </p:spPr>
      </p:pic>
      <p:pic>
        <p:nvPicPr>
          <p:cNvPr id="57" name="Picture 56">
            <a:extLst>
              <a:ext uri="{FF2B5EF4-FFF2-40B4-BE49-F238E27FC236}">
                <a16:creationId xmlns:a16="http://schemas.microsoft.com/office/drawing/2014/main" id="{C682E644-D5CC-48A4-AF86-23D517E24447}"/>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4995573" y="2292840"/>
            <a:ext cx="518084" cy="518084"/>
          </a:xfrm>
          <a:prstGeom prst="rect">
            <a:avLst/>
          </a:prstGeom>
        </p:spPr>
      </p:pic>
      <p:pic>
        <p:nvPicPr>
          <p:cNvPr id="58" name="Picture 57">
            <a:extLst>
              <a:ext uri="{FF2B5EF4-FFF2-40B4-BE49-F238E27FC236}">
                <a16:creationId xmlns:a16="http://schemas.microsoft.com/office/drawing/2014/main" id="{E5318A66-17B7-4B76-BA98-B1E7B6F514F9}"/>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5562246" y="4389360"/>
            <a:ext cx="518084" cy="518084"/>
          </a:xfrm>
          <a:prstGeom prst="rect">
            <a:avLst/>
          </a:prstGeom>
        </p:spPr>
      </p:pic>
      <p:pic>
        <p:nvPicPr>
          <p:cNvPr id="59" name="Picture 58">
            <a:extLst>
              <a:ext uri="{FF2B5EF4-FFF2-40B4-BE49-F238E27FC236}">
                <a16:creationId xmlns:a16="http://schemas.microsoft.com/office/drawing/2014/main" id="{EB9D7B76-BBBE-4021-A19D-1AAC29C101FD}"/>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2721662" y="3156578"/>
            <a:ext cx="518084" cy="518084"/>
          </a:xfrm>
          <a:prstGeom prst="rect">
            <a:avLst/>
          </a:prstGeom>
        </p:spPr>
      </p:pic>
      <p:pic>
        <p:nvPicPr>
          <p:cNvPr id="60" name="Picture 59">
            <a:extLst>
              <a:ext uri="{FF2B5EF4-FFF2-40B4-BE49-F238E27FC236}">
                <a16:creationId xmlns:a16="http://schemas.microsoft.com/office/drawing/2014/main" id="{80C2BE09-8E98-41B8-A7E7-45035CBA7AB9}"/>
              </a:ext>
            </a:extLst>
          </p:cNvPr>
          <p:cNvPicPr>
            <a:picLocks noChangeAspect="1"/>
          </p:cNvPicPr>
          <p:nvPr/>
        </p:nvPicPr>
        <p:blipFill>
          <a:blip r:embed="rId48">
            <a:biLevel thresh="25000"/>
            <a:extLst>
              <a:ext uri="{28A0092B-C50C-407E-A947-70E740481C1C}">
                <a14:useLocalDpi xmlns:a14="http://schemas.microsoft.com/office/drawing/2010/main" val="0"/>
              </a:ext>
            </a:extLst>
          </a:blip>
          <a:stretch>
            <a:fillRect/>
          </a:stretch>
        </p:blipFill>
        <p:spPr>
          <a:xfrm>
            <a:off x="4571605" y="3312627"/>
            <a:ext cx="260915" cy="205986"/>
          </a:xfrm>
          <a:prstGeom prst="rect">
            <a:avLst/>
          </a:prstGeom>
        </p:spPr>
      </p:pic>
      <p:pic>
        <p:nvPicPr>
          <p:cNvPr id="61" name="Picture 60">
            <a:extLst>
              <a:ext uri="{FF2B5EF4-FFF2-40B4-BE49-F238E27FC236}">
                <a16:creationId xmlns:a16="http://schemas.microsoft.com/office/drawing/2014/main" id="{1FAA5142-2AC8-4FD3-85F5-D72A447D2978}"/>
              </a:ext>
            </a:extLst>
          </p:cNvPr>
          <p:cNvPicPr>
            <a:picLocks noChangeAspect="1"/>
          </p:cNvPicPr>
          <p:nvPr/>
        </p:nvPicPr>
        <p:blipFill>
          <a:blip r:embed="rId49">
            <a:biLevel thresh="25000"/>
            <a:extLst>
              <a:ext uri="{28A0092B-C50C-407E-A947-70E740481C1C}">
                <a14:useLocalDpi xmlns:a14="http://schemas.microsoft.com/office/drawing/2010/main" val="0"/>
              </a:ext>
            </a:extLst>
          </a:blip>
          <a:stretch>
            <a:fillRect/>
          </a:stretch>
        </p:blipFill>
        <p:spPr>
          <a:xfrm>
            <a:off x="2205224" y="4099883"/>
            <a:ext cx="288382" cy="226585"/>
          </a:xfrm>
          <a:prstGeom prst="rect">
            <a:avLst/>
          </a:prstGeom>
        </p:spPr>
      </p:pic>
      <p:pic>
        <p:nvPicPr>
          <p:cNvPr id="62" name="Picture 61">
            <a:extLst>
              <a:ext uri="{FF2B5EF4-FFF2-40B4-BE49-F238E27FC236}">
                <a16:creationId xmlns:a16="http://schemas.microsoft.com/office/drawing/2014/main" id="{710CFC91-C8E4-4486-A886-64E1CD6D538A}"/>
              </a:ext>
            </a:extLst>
          </p:cNvPr>
          <p:cNvPicPr>
            <a:picLocks noChangeAspect="1"/>
          </p:cNvPicPr>
          <p:nvPr/>
        </p:nvPicPr>
        <p:blipFill>
          <a:blip r:embed="rId50">
            <a:biLevel thresh="25000"/>
            <a:extLst>
              <a:ext uri="{28A0092B-C50C-407E-A947-70E740481C1C}">
                <a14:useLocalDpi xmlns:a14="http://schemas.microsoft.com/office/drawing/2010/main" val="0"/>
              </a:ext>
            </a:extLst>
          </a:blip>
          <a:stretch>
            <a:fillRect/>
          </a:stretch>
        </p:blipFill>
        <p:spPr>
          <a:xfrm>
            <a:off x="3403879" y="1598917"/>
            <a:ext cx="267605" cy="220774"/>
          </a:xfrm>
          <a:prstGeom prst="rect">
            <a:avLst/>
          </a:prstGeom>
        </p:spPr>
      </p:pic>
      <p:pic>
        <p:nvPicPr>
          <p:cNvPr id="63" name="Picture 62">
            <a:extLst>
              <a:ext uri="{FF2B5EF4-FFF2-40B4-BE49-F238E27FC236}">
                <a16:creationId xmlns:a16="http://schemas.microsoft.com/office/drawing/2014/main" id="{AFA9B91E-7066-4682-9859-D1C096D3B066}"/>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3323597" y="2777187"/>
            <a:ext cx="428168" cy="428168"/>
          </a:xfrm>
          <a:prstGeom prst="rect">
            <a:avLst/>
          </a:prstGeom>
        </p:spPr>
      </p:pic>
      <p:pic>
        <p:nvPicPr>
          <p:cNvPr id="64" name="Picture 63">
            <a:extLst>
              <a:ext uri="{FF2B5EF4-FFF2-40B4-BE49-F238E27FC236}">
                <a16:creationId xmlns:a16="http://schemas.microsoft.com/office/drawing/2014/main" id="{A8566C8B-EC5B-4F43-A86B-F30B2BC4E749}"/>
              </a:ext>
            </a:extLst>
          </p:cNvPr>
          <p:cNvPicPr>
            <a:picLocks noChangeAspect="1"/>
          </p:cNvPicPr>
          <p:nvPr/>
        </p:nvPicPr>
        <p:blipFill>
          <a:blip r:embed="rId52">
            <a:biLevel thresh="25000"/>
            <a:extLst>
              <a:ext uri="{28A0092B-C50C-407E-A947-70E740481C1C}">
                <a14:useLocalDpi xmlns:a14="http://schemas.microsoft.com/office/drawing/2010/main" val="0"/>
              </a:ext>
            </a:extLst>
          </a:blip>
          <a:stretch>
            <a:fillRect/>
          </a:stretch>
        </p:blipFill>
        <p:spPr>
          <a:xfrm>
            <a:off x="3400357" y="2414558"/>
            <a:ext cx="274648" cy="274648"/>
          </a:xfrm>
          <a:prstGeom prst="rect">
            <a:avLst/>
          </a:prstGeom>
        </p:spPr>
      </p:pic>
      <p:pic>
        <p:nvPicPr>
          <p:cNvPr id="65" name="Picture 64">
            <a:extLst>
              <a:ext uri="{FF2B5EF4-FFF2-40B4-BE49-F238E27FC236}">
                <a16:creationId xmlns:a16="http://schemas.microsoft.com/office/drawing/2014/main" id="{B355C258-12FB-44AA-A498-42E218CCE407}"/>
              </a:ext>
            </a:extLst>
          </p:cNvPr>
          <p:cNvPicPr>
            <a:picLocks noChangeAspect="1"/>
          </p:cNvPicPr>
          <p:nvPr/>
        </p:nvPicPr>
        <p:blipFill>
          <a:blip r:embed="rId53">
            <a:biLevel thresh="25000"/>
            <a:extLst>
              <a:ext uri="{28A0092B-C50C-407E-A947-70E740481C1C}">
                <a14:useLocalDpi xmlns:a14="http://schemas.microsoft.com/office/drawing/2010/main" val="0"/>
              </a:ext>
            </a:extLst>
          </a:blip>
          <a:stretch>
            <a:fillRect/>
          </a:stretch>
        </p:blipFill>
        <p:spPr>
          <a:xfrm>
            <a:off x="2822782" y="4098166"/>
            <a:ext cx="315845" cy="230018"/>
          </a:xfrm>
          <a:prstGeom prst="rect">
            <a:avLst/>
          </a:prstGeom>
        </p:spPr>
      </p:pic>
      <p:pic>
        <p:nvPicPr>
          <p:cNvPr id="66" name="Picture 65">
            <a:extLst>
              <a:ext uri="{FF2B5EF4-FFF2-40B4-BE49-F238E27FC236}">
                <a16:creationId xmlns:a16="http://schemas.microsoft.com/office/drawing/2014/main" id="{2079BE79-8DED-4123-ACA5-099A9FBA1196}"/>
              </a:ext>
            </a:extLst>
          </p:cNvPr>
          <p:cNvPicPr>
            <a:picLocks noChangeAspect="1"/>
          </p:cNvPicPr>
          <p:nvPr/>
        </p:nvPicPr>
        <p:blipFill>
          <a:blip r:embed="rId54">
            <a:biLevel thresh="25000"/>
            <a:extLst>
              <a:ext uri="{28A0092B-C50C-407E-A947-70E740481C1C}">
                <a14:useLocalDpi xmlns:a14="http://schemas.microsoft.com/office/drawing/2010/main" val="0"/>
              </a:ext>
            </a:extLst>
          </a:blip>
          <a:stretch>
            <a:fillRect/>
          </a:stretch>
        </p:blipFill>
        <p:spPr>
          <a:xfrm>
            <a:off x="5690831" y="2445224"/>
            <a:ext cx="260915" cy="247185"/>
          </a:xfrm>
          <a:prstGeom prst="rect">
            <a:avLst/>
          </a:prstGeom>
        </p:spPr>
      </p:pic>
      <p:pic>
        <p:nvPicPr>
          <p:cNvPr id="67" name="Picture 66">
            <a:extLst>
              <a:ext uri="{FF2B5EF4-FFF2-40B4-BE49-F238E27FC236}">
                <a16:creationId xmlns:a16="http://schemas.microsoft.com/office/drawing/2014/main" id="{3111EC63-65D0-4558-BB1D-39767B56ACEB}"/>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4995573" y="4389360"/>
            <a:ext cx="518084" cy="518084"/>
          </a:xfrm>
          <a:prstGeom prst="rect">
            <a:avLst/>
          </a:prstGeom>
        </p:spPr>
      </p:pic>
      <p:pic>
        <p:nvPicPr>
          <p:cNvPr id="68" name="Picture 67">
            <a:extLst>
              <a:ext uri="{FF2B5EF4-FFF2-40B4-BE49-F238E27FC236}">
                <a16:creationId xmlns:a16="http://schemas.microsoft.com/office/drawing/2014/main" id="{169B0604-A8E4-4168-B950-F18502682E94}"/>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4995573" y="4833554"/>
            <a:ext cx="518084" cy="518084"/>
          </a:xfrm>
          <a:prstGeom prst="rect">
            <a:avLst/>
          </a:prstGeom>
        </p:spPr>
      </p:pic>
      <p:pic>
        <p:nvPicPr>
          <p:cNvPr id="69" name="Picture 68">
            <a:extLst>
              <a:ext uri="{FF2B5EF4-FFF2-40B4-BE49-F238E27FC236}">
                <a16:creationId xmlns:a16="http://schemas.microsoft.com/office/drawing/2014/main" id="{2A752484-45CE-4928-8D6B-FF7E95739646}"/>
              </a:ext>
            </a:extLst>
          </p:cNvPr>
          <p:cNvPicPr>
            <a:picLocks noChangeAspect="1"/>
          </p:cNvPicPr>
          <p:nvPr/>
        </p:nvPicPr>
        <p:blipFill>
          <a:blip r:embed="rId57">
            <a:biLevel thresh="25000"/>
            <a:extLst>
              <a:ext uri="{28A0092B-C50C-407E-A947-70E740481C1C}">
                <a14:useLocalDpi xmlns:a14="http://schemas.microsoft.com/office/drawing/2010/main" val="0"/>
              </a:ext>
            </a:extLst>
          </a:blip>
          <a:stretch>
            <a:fillRect/>
          </a:stretch>
        </p:blipFill>
        <p:spPr>
          <a:xfrm>
            <a:off x="5671741" y="2009461"/>
            <a:ext cx="299094" cy="282477"/>
          </a:xfrm>
          <a:prstGeom prst="rect">
            <a:avLst/>
          </a:prstGeom>
        </p:spPr>
      </p:pic>
      <p:pic>
        <p:nvPicPr>
          <p:cNvPr id="70" name="Picture 69">
            <a:extLst>
              <a:ext uri="{FF2B5EF4-FFF2-40B4-BE49-F238E27FC236}">
                <a16:creationId xmlns:a16="http://schemas.microsoft.com/office/drawing/2014/main" id="{17A2AF53-B73A-442D-AF40-53BA6A93C95A}"/>
              </a:ext>
            </a:extLst>
          </p:cNvPr>
          <p:cNvPicPr>
            <a:picLocks noChangeAspect="1"/>
          </p:cNvPicPr>
          <p:nvPr/>
        </p:nvPicPr>
        <p:blipFill>
          <a:blip r:embed="rId58">
            <a:biLevel thresh="25000"/>
            <a:extLst>
              <a:ext uri="{28A0092B-C50C-407E-A947-70E740481C1C}">
                <a14:useLocalDpi xmlns:a14="http://schemas.microsoft.com/office/drawing/2010/main" val="0"/>
              </a:ext>
            </a:extLst>
          </a:blip>
          <a:stretch>
            <a:fillRect/>
          </a:stretch>
        </p:blipFill>
        <p:spPr>
          <a:xfrm>
            <a:off x="4585336" y="3668228"/>
            <a:ext cx="233452" cy="288382"/>
          </a:xfrm>
          <a:prstGeom prst="rect">
            <a:avLst/>
          </a:prstGeom>
        </p:spPr>
      </p:pic>
      <p:pic>
        <p:nvPicPr>
          <p:cNvPr id="71" name="Picture 70">
            <a:extLst>
              <a:ext uri="{FF2B5EF4-FFF2-40B4-BE49-F238E27FC236}">
                <a16:creationId xmlns:a16="http://schemas.microsoft.com/office/drawing/2014/main" id="{FBCD0148-D542-420B-95B6-741503A7DD45}"/>
              </a:ext>
            </a:extLst>
          </p:cNvPr>
          <p:cNvPicPr>
            <a:picLocks noChangeAspect="1"/>
          </p:cNvPicPr>
          <p:nvPr/>
        </p:nvPicPr>
        <p:blipFill>
          <a:blip r:embed="rId59">
            <a:biLevel thresh="25000"/>
            <a:extLst>
              <a:ext uri="{28A0092B-C50C-407E-A947-70E740481C1C}">
                <a14:useLocalDpi xmlns:a14="http://schemas.microsoft.com/office/drawing/2010/main" val="0"/>
              </a:ext>
            </a:extLst>
          </a:blip>
          <a:stretch>
            <a:fillRect/>
          </a:stretch>
        </p:blipFill>
        <p:spPr>
          <a:xfrm>
            <a:off x="4557871" y="2435156"/>
            <a:ext cx="288382" cy="233452"/>
          </a:xfrm>
          <a:prstGeom prst="rect">
            <a:avLst/>
          </a:prstGeom>
        </p:spPr>
      </p:pic>
      <p:pic>
        <p:nvPicPr>
          <p:cNvPr id="72" name="Picture 71">
            <a:extLst>
              <a:ext uri="{FF2B5EF4-FFF2-40B4-BE49-F238E27FC236}">
                <a16:creationId xmlns:a16="http://schemas.microsoft.com/office/drawing/2014/main" id="{C77E56F0-C4B8-4C6E-9B19-5A9AD248F65C}"/>
              </a:ext>
            </a:extLst>
          </p:cNvPr>
          <p:cNvPicPr>
            <a:picLocks noChangeAspect="1"/>
          </p:cNvPicPr>
          <p:nvPr/>
        </p:nvPicPr>
        <p:blipFill>
          <a:blip r:embed="rId60">
            <a:biLevel thresh="25000"/>
            <a:extLst>
              <a:ext uri="{28A0092B-C50C-407E-A947-70E740481C1C}">
                <a14:useLocalDpi xmlns:a14="http://schemas.microsoft.com/office/drawing/2010/main" val="0"/>
              </a:ext>
            </a:extLst>
          </a:blip>
          <a:stretch>
            <a:fillRect/>
          </a:stretch>
        </p:blipFill>
        <p:spPr>
          <a:xfrm>
            <a:off x="2891443" y="2853947"/>
            <a:ext cx="178522" cy="274648"/>
          </a:xfrm>
          <a:prstGeom prst="rect">
            <a:avLst/>
          </a:prstGeom>
        </p:spPr>
      </p:pic>
      <p:pic>
        <p:nvPicPr>
          <p:cNvPr id="73" name="Picture 72">
            <a:extLst>
              <a:ext uri="{FF2B5EF4-FFF2-40B4-BE49-F238E27FC236}">
                <a16:creationId xmlns:a16="http://schemas.microsoft.com/office/drawing/2014/main" id="{BCAB5C71-EEF6-464D-8305-5CCF34FBBF72}"/>
              </a:ext>
            </a:extLst>
          </p:cNvPr>
          <p:cNvPicPr>
            <a:picLocks noChangeAspect="1"/>
          </p:cNvPicPr>
          <p:nvPr/>
        </p:nvPicPr>
        <p:blipFill>
          <a:blip r:embed="rId61">
            <a:biLevel thresh="25000"/>
            <a:extLst>
              <a:ext uri="{28A0092B-C50C-407E-A947-70E740481C1C}">
                <a14:useLocalDpi xmlns:a14="http://schemas.microsoft.com/office/drawing/2010/main" val="0"/>
              </a:ext>
            </a:extLst>
          </a:blip>
          <a:stretch>
            <a:fillRect/>
          </a:stretch>
        </p:blipFill>
        <p:spPr>
          <a:xfrm>
            <a:off x="4557871" y="2030772"/>
            <a:ext cx="288382" cy="205986"/>
          </a:xfrm>
          <a:prstGeom prst="rect">
            <a:avLst/>
          </a:prstGeom>
        </p:spPr>
      </p:pic>
      <p:pic>
        <p:nvPicPr>
          <p:cNvPr id="74" name="Picture 73">
            <a:extLst>
              <a:ext uri="{FF2B5EF4-FFF2-40B4-BE49-F238E27FC236}">
                <a16:creationId xmlns:a16="http://schemas.microsoft.com/office/drawing/2014/main" id="{DB9AEE39-003C-46B4-9B9D-FAD9907521D2}"/>
              </a:ext>
            </a:extLst>
          </p:cNvPr>
          <p:cNvPicPr>
            <a:picLocks noChangeAspect="1"/>
          </p:cNvPicPr>
          <p:nvPr/>
        </p:nvPicPr>
        <p:blipFill>
          <a:blip r:embed="rId62">
            <a:biLevel thresh="25000"/>
            <a:extLst>
              <a:ext uri="{28A0092B-C50C-407E-A947-70E740481C1C}">
                <a14:useLocalDpi xmlns:a14="http://schemas.microsoft.com/office/drawing/2010/main" val="0"/>
              </a:ext>
            </a:extLst>
          </a:blip>
          <a:stretch>
            <a:fillRect/>
          </a:stretch>
        </p:blipFill>
        <p:spPr>
          <a:xfrm>
            <a:off x="3969754" y="2424769"/>
            <a:ext cx="240845" cy="254227"/>
          </a:xfrm>
          <a:prstGeom prst="rect">
            <a:avLst/>
          </a:prstGeom>
        </p:spPr>
      </p:pic>
      <p:pic>
        <p:nvPicPr>
          <p:cNvPr id="75" name="Picture 74">
            <a:extLst>
              <a:ext uri="{FF2B5EF4-FFF2-40B4-BE49-F238E27FC236}">
                <a16:creationId xmlns:a16="http://schemas.microsoft.com/office/drawing/2014/main" id="{9CE02A4E-3C37-42CA-B7F9-432EA24A71CA}"/>
              </a:ext>
            </a:extLst>
          </p:cNvPr>
          <p:cNvPicPr>
            <a:picLocks noChangeAspect="1"/>
          </p:cNvPicPr>
          <p:nvPr/>
        </p:nvPicPr>
        <p:blipFill>
          <a:blip r:embed="rId63">
            <a:biLevel thresh="25000"/>
            <a:extLst>
              <a:ext uri="{28A0092B-C50C-407E-A947-70E740481C1C}">
                <a14:useLocalDpi xmlns:a14="http://schemas.microsoft.com/office/drawing/2010/main" val="0"/>
              </a:ext>
            </a:extLst>
          </a:blip>
          <a:stretch>
            <a:fillRect/>
          </a:stretch>
        </p:blipFill>
        <p:spPr>
          <a:xfrm>
            <a:off x="5126217" y="4099883"/>
            <a:ext cx="256797" cy="226585"/>
          </a:xfrm>
          <a:prstGeom prst="rect">
            <a:avLst/>
          </a:prstGeom>
        </p:spPr>
      </p:pic>
      <p:pic>
        <p:nvPicPr>
          <p:cNvPr id="76" name="Picture 75">
            <a:extLst>
              <a:ext uri="{FF2B5EF4-FFF2-40B4-BE49-F238E27FC236}">
                <a16:creationId xmlns:a16="http://schemas.microsoft.com/office/drawing/2014/main" id="{7ECAB6CA-4EC4-46E7-98FA-F4E2D7E8A7FB}"/>
              </a:ext>
            </a:extLst>
          </p:cNvPr>
          <p:cNvPicPr>
            <a:picLocks noChangeAspect="1"/>
          </p:cNvPicPr>
          <p:nvPr/>
        </p:nvPicPr>
        <p:blipFill>
          <a:blip r:embed="rId64">
            <a:biLevel thresh="25000"/>
            <a:extLst>
              <a:ext uri="{28A0092B-C50C-407E-A947-70E740481C1C}">
                <a14:useLocalDpi xmlns:a14="http://schemas.microsoft.com/office/drawing/2010/main" val="0"/>
              </a:ext>
            </a:extLst>
          </a:blip>
          <a:stretch>
            <a:fillRect/>
          </a:stretch>
        </p:blipFill>
        <p:spPr>
          <a:xfrm>
            <a:off x="2202232" y="4982209"/>
            <a:ext cx="294366" cy="220774"/>
          </a:xfrm>
          <a:prstGeom prst="rect">
            <a:avLst/>
          </a:prstGeom>
        </p:spPr>
      </p:pic>
      <p:pic>
        <p:nvPicPr>
          <p:cNvPr id="77" name="Picture 76">
            <a:extLst>
              <a:ext uri="{FF2B5EF4-FFF2-40B4-BE49-F238E27FC236}">
                <a16:creationId xmlns:a16="http://schemas.microsoft.com/office/drawing/2014/main" id="{829D6807-9D76-47E5-897D-44F3A1DAC900}"/>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7750058" y="2376561"/>
            <a:ext cx="283950" cy="347050"/>
          </a:xfrm>
          <a:prstGeom prst="rect">
            <a:avLst/>
          </a:prstGeom>
        </p:spPr>
      </p:pic>
      <p:pic>
        <p:nvPicPr>
          <p:cNvPr id="78" name="Picture 77">
            <a:extLst>
              <a:ext uri="{FF2B5EF4-FFF2-40B4-BE49-F238E27FC236}">
                <a16:creationId xmlns:a16="http://schemas.microsoft.com/office/drawing/2014/main" id="{1880D14E-4D43-4654-BE4E-3E0C99D7DA4D}"/>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9110853" y="1548490"/>
            <a:ext cx="252401" cy="315500"/>
          </a:xfrm>
          <a:prstGeom prst="rect">
            <a:avLst/>
          </a:prstGeom>
        </p:spPr>
      </p:pic>
      <p:pic>
        <p:nvPicPr>
          <p:cNvPr id="79" name="Picture 78">
            <a:extLst>
              <a:ext uri="{FF2B5EF4-FFF2-40B4-BE49-F238E27FC236}">
                <a16:creationId xmlns:a16="http://schemas.microsoft.com/office/drawing/2014/main" id="{EB006325-1EE4-452C-AF03-3503DC9F6D2B}"/>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9995443" y="1548490"/>
            <a:ext cx="252401" cy="315500"/>
          </a:xfrm>
          <a:prstGeom prst="rect">
            <a:avLst/>
          </a:prstGeom>
        </p:spPr>
      </p:pic>
      <p:pic>
        <p:nvPicPr>
          <p:cNvPr id="80" name="Picture 79">
            <a:extLst>
              <a:ext uri="{FF2B5EF4-FFF2-40B4-BE49-F238E27FC236}">
                <a16:creationId xmlns:a16="http://schemas.microsoft.com/office/drawing/2014/main" id="{4026818C-DC35-4D85-AB3D-513DBA99393A}"/>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9633192" y="1956797"/>
            <a:ext cx="236625" cy="347050"/>
          </a:xfrm>
          <a:prstGeom prst="rect">
            <a:avLst/>
          </a:prstGeom>
        </p:spPr>
      </p:pic>
      <p:pic>
        <p:nvPicPr>
          <p:cNvPr id="81" name="Picture 80">
            <a:extLst>
              <a:ext uri="{FF2B5EF4-FFF2-40B4-BE49-F238E27FC236}">
                <a16:creationId xmlns:a16="http://schemas.microsoft.com/office/drawing/2014/main" id="{CFADF9AE-D0F5-48AF-8EB8-BCEE7315B26A}"/>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10034304" y="1956797"/>
            <a:ext cx="236625" cy="347050"/>
          </a:xfrm>
          <a:prstGeom prst="rect">
            <a:avLst/>
          </a:prstGeom>
        </p:spPr>
      </p:pic>
      <p:pic>
        <p:nvPicPr>
          <p:cNvPr id="82" name="Picture 81">
            <a:extLst>
              <a:ext uri="{FF2B5EF4-FFF2-40B4-BE49-F238E27FC236}">
                <a16:creationId xmlns:a16="http://schemas.microsoft.com/office/drawing/2014/main" id="{E478040D-E0EE-4789-A3B1-DF7DF3150822}"/>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9155794" y="1972572"/>
            <a:ext cx="236625" cy="315500"/>
          </a:xfrm>
          <a:prstGeom prst="rect">
            <a:avLst/>
          </a:prstGeom>
        </p:spPr>
      </p:pic>
      <p:pic>
        <p:nvPicPr>
          <p:cNvPr id="83" name="Picture 82">
            <a:extLst>
              <a:ext uri="{FF2B5EF4-FFF2-40B4-BE49-F238E27FC236}">
                <a16:creationId xmlns:a16="http://schemas.microsoft.com/office/drawing/2014/main" id="{BA71BEE1-6238-4E68-B6E3-F58F5DE9BFE4}"/>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6801147" y="1570002"/>
            <a:ext cx="258136" cy="272477"/>
          </a:xfrm>
          <a:prstGeom prst="rect">
            <a:avLst/>
          </a:prstGeom>
        </p:spPr>
      </p:pic>
      <p:pic>
        <p:nvPicPr>
          <p:cNvPr id="84" name="Picture 83">
            <a:extLst>
              <a:ext uri="{FF2B5EF4-FFF2-40B4-BE49-F238E27FC236}">
                <a16:creationId xmlns:a16="http://schemas.microsoft.com/office/drawing/2014/main" id="{3285BD16-A14F-4F29-83E4-88BE9C7B1B59}"/>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7286317" y="1548490"/>
            <a:ext cx="236625" cy="315500"/>
          </a:xfrm>
          <a:prstGeom prst="rect">
            <a:avLst/>
          </a:prstGeom>
        </p:spPr>
      </p:pic>
      <p:pic>
        <p:nvPicPr>
          <p:cNvPr id="85" name="Picture 84">
            <a:extLst>
              <a:ext uri="{FF2B5EF4-FFF2-40B4-BE49-F238E27FC236}">
                <a16:creationId xmlns:a16="http://schemas.microsoft.com/office/drawing/2014/main" id="{FF94BC93-0EA2-439A-A037-E1888F5E0C94}"/>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6391163" y="1555661"/>
            <a:ext cx="215114" cy="301159"/>
          </a:xfrm>
          <a:prstGeom prst="rect">
            <a:avLst/>
          </a:prstGeom>
        </p:spPr>
      </p:pic>
      <p:pic>
        <p:nvPicPr>
          <p:cNvPr id="86" name="Picture 85">
            <a:extLst>
              <a:ext uri="{FF2B5EF4-FFF2-40B4-BE49-F238E27FC236}">
                <a16:creationId xmlns:a16="http://schemas.microsoft.com/office/drawing/2014/main" id="{78889A1A-129B-4088-9978-0B44B3FA39B3}"/>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10097013" y="2823938"/>
            <a:ext cx="252401" cy="315500"/>
          </a:xfrm>
          <a:prstGeom prst="rect">
            <a:avLst/>
          </a:prstGeom>
        </p:spPr>
      </p:pic>
      <p:pic>
        <p:nvPicPr>
          <p:cNvPr id="87" name="Picture 86">
            <a:extLst>
              <a:ext uri="{FF2B5EF4-FFF2-40B4-BE49-F238E27FC236}">
                <a16:creationId xmlns:a16="http://schemas.microsoft.com/office/drawing/2014/main" id="{755BBAC1-B0B7-44DE-8A64-4DED48AC902F}"/>
              </a:ext>
            </a:extLst>
          </p:cNvPr>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10522209" y="2831826"/>
            <a:ext cx="315500" cy="299725"/>
          </a:xfrm>
          <a:prstGeom prst="rect">
            <a:avLst/>
          </a:prstGeom>
        </p:spPr>
      </p:pic>
      <p:pic>
        <p:nvPicPr>
          <p:cNvPr id="88" name="Picture 87">
            <a:extLst>
              <a:ext uri="{FF2B5EF4-FFF2-40B4-BE49-F238E27FC236}">
                <a16:creationId xmlns:a16="http://schemas.microsoft.com/office/drawing/2014/main" id="{ADFB481C-B16E-4F89-9FA5-1CA1048BF2E6}"/>
              </a:ext>
            </a:extLst>
          </p:cNvPr>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7145826" y="1871280"/>
            <a:ext cx="518084" cy="518084"/>
          </a:xfrm>
          <a:prstGeom prst="rect">
            <a:avLst/>
          </a:prstGeom>
        </p:spPr>
      </p:pic>
      <p:pic>
        <p:nvPicPr>
          <p:cNvPr id="89" name="Picture 88">
            <a:extLst>
              <a:ext uri="{FF2B5EF4-FFF2-40B4-BE49-F238E27FC236}">
                <a16:creationId xmlns:a16="http://schemas.microsoft.com/office/drawing/2014/main" id="{0EC105FF-3B57-473F-93CF-47D10CD3D03F}"/>
              </a:ext>
            </a:extLst>
          </p:cNvPr>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7641743" y="1871280"/>
            <a:ext cx="518084" cy="518084"/>
          </a:xfrm>
          <a:prstGeom prst="rect">
            <a:avLst/>
          </a:prstGeom>
        </p:spPr>
      </p:pic>
      <p:pic>
        <p:nvPicPr>
          <p:cNvPr id="90" name="Picture 89">
            <a:extLst>
              <a:ext uri="{FF2B5EF4-FFF2-40B4-BE49-F238E27FC236}">
                <a16:creationId xmlns:a16="http://schemas.microsoft.com/office/drawing/2014/main" id="{0D277EDA-D9D7-4E54-8222-6BEC3C8A4B64}"/>
              </a:ext>
            </a:extLst>
          </p:cNvPr>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8064567" y="1871280"/>
            <a:ext cx="518084" cy="518084"/>
          </a:xfrm>
          <a:prstGeom prst="rect">
            <a:avLst/>
          </a:prstGeom>
        </p:spPr>
      </p:pic>
      <p:pic>
        <p:nvPicPr>
          <p:cNvPr id="91" name="Picture 90">
            <a:extLst>
              <a:ext uri="{FF2B5EF4-FFF2-40B4-BE49-F238E27FC236}">
                <a16:creationId xmlns:a16="http://schemas.microsoft.com/office/drawing/2014/main" id="{853C34A8-6127-46F5-AAE5-A4795D6133A3}"/>
              </a:ext>
            </a:extLst>
          </p:cNvPr>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6689080" y="1871280"/>
            <a:ext cx="518084" cy="518084"/>
          </a:xfrm>
          <a:prstGeom prst="rect">
            <a:avLst/>
          </a:prstGeom>
        </p:spPr>
      </p:pic>
      <p:pic>
        <p:nvPicPr>
          <p:cNvPr id="92" name="Picture 91">
            <a:extLst>
              <a:ext uri="{FF2B5EF4-FFF2-40B4-BE49-F238E27FC236}">
                <a16:creationId xmlns:a16="http://schemas.microsoft.com/office/drawing/2014/main" id="{28765A9B-BB93-4B4C-B2AB-469E36D21D44}"/>
              </a:ext>
            </a:extLst>
          </p:cNvPr>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6239678" y="1871280"/>
            <a:ext cx="518084" cy="518084"/>
          </a:xfrm>
          <a:prstGeom prst="rect">
            <a:avLst/>
          </a:prstGeom>
        </p:spPr>
      </p:pic>
      <p:pic>
        <p:nvPicPr>
          <p:cNvPr id="93" name="Picture 92">
            <a:extLst>
              <a:ext uri="{FF2B5EF4-FFF2-40B4-BE49-F238E27FC236}">
                <a16:creationId xmlns:a16="http://schemas.microsoft.com/office/drawing/2014/main" id="{08643EE6-20C2-4D5F-BF70-4F89DDFC3D15}"/>
              </a:ext>
            </a:extLst>
          </p:cNvPr>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9447149" y="1447198"/>
            <a:ext cx="518084" cy="518084"/>
          </a:xfrm>
          <a:prstGeom prst="rect">
            <a:avLst/>
          </a:prstGeom>
        </p:spPr>
      </p:pic>
      <p:pic>
        <p:nvPicPr>
          <p:cNvPr id="94" name="Picture 93">
            <a:extLst>
              <a:ext uri="{FF2B5EF4-FFF2-40B4-BE49-F238E27FC236}">
                <a16:creationId xmlns:a16="http://schemas.microsoft.com/office/drawing/2014/main" id="{50AB4080-321B-420D-9EB8-2EC69F3A145A}"/>
              </a:ext>
            </a:extLst>
          </p:cNvPr>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10308055" y="1447198"/>
            <a:ext cx="518084" cy="518084"/>
          </a:xfrm>
          <a:prstGeom prst="rect">
            <a:avLst/>
          </a:prstGeom>
        </p:spPr>
      </p:pic>
      <p:pic>
        <p:nvPicPr>
          <p:cNvPr id="95" name="Picture 94">
            <a:extLst>
              <a:ext uri="{FF2B5EF4-FFF2-40B4-BE49-F238E27FC236}">
                <a16:creationId xmlns:a16="http://schemas.microsoft.com/office/drawing/2014/main" id="{6DE56678-EDD9-49D8-B01F-429D503FEA57}"/>
              </a:ext>
            </a:extLst>
          </p:cNvPr>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8469813" y="1447198"/>
            <a:ext cx="518084" cy="518084"/>
          </a:xfrm>
          <a:prstGeom prst="rect">
            <a:avLst/>
          </a:prstGeom>
        </p:spPr>
      </p:pic>
      <p:pic>
        <p:nvPicPr>
          <p:cNvPr id="96" name="Picture 95">
            <a:extLst>
              <a:ext uri="{FF2B5EF4-FFF2-40B4-BE49-F238E27FC236}">
                <a16:creationId xmlns:a16="http://schemas.microsoft.com/office/drawing/2014/main" id="{063077A2-E930-472F-AE39-640CBC4716FF}"/>
              </a:ext>
            </a:extLst>
          </p:cNvPr>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8030806" y="1447198"/>
            <a:ext cx="518084" cy="518084"/>
          </a:xfrm>
          <a:prstGeom prst="rect">
            <a:avLst/>
          </a:prstGeom>
        </p:spPr>
      </p:pic>
      <p:pic>
        <p:nvPicPr>
          <p:cNvPr id="97" name="Picture 96">
            <a:extLst>
              <a:ext uri="{FF2B5EF4-FFF2-40B4-BE49-F238E27FC236}">
                <a16:creationId xmlns:a16="http://schemas.microsoft.com/office/drawing/2014/main" id="{8F9FD41C-D833-419F-931C-4233DB66F506}"/>
              </a:ext>
            </a:extLst>
          </p:cNvPr>
          <p:cNvPicPr>
            <a:picLocks noChangeAspect="1"/>
          </p:cNvPicPr>
          <p:nvPr/>
        </p:nvPicPr>
        <p:blipFill>
          <a:blip r:embed="rId85">
            <a:extLst>
              <a:ext uri="{28A0092B-C50C-407E-A947-70E740481C1C}">
                <a14:useLocalDpi xmlns:a14="http://schemas.microsoft.com/office/drawing/2010/main" val="0"/>
              </a:ext>
            </a:extLst>
          </a:blip>
          <a:stretch>
            <a:fillRect/>
          </a:stretch>
        </p:blipFill>
        <p:spPr>
          <a:xfrm>
            <a:off x="7543029" y="1447198"/>
            <a:ext cx="518084" cy="518084"/>
          </a:xfrm>
          <a:prstGeom prst="rect">
            <a:avLst/>
          </a:prstGeom>
        </p:spPr>
      </p:pic>
      <p:pic>
        <p:nvPicPr>
          <p:cNvPr id="98" name="Picture 97">
            <a:extLst>
              <a:ext uri="{FF2B5EF4-FFF2-40B4-BE49-F238E27FC236}">
                <a16:creationId xmlns:a16="http://schemas.microsoft.com/office/drawing/2014/main" id="{1359B9F1-9D96-4983-83C5-FE076222C12F}"/>
              </a:ext>
            </a:extLst>
          </p:cNvPr>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8583488" y="2291044"/>
            <a:ext cx="518084" cy="518084"/>
          </a:xfrm>
          <a:prstGeom prst="rect">
            <a:avLst/>
          </a:prstGeom>
        </p:spPr>
      </p:pic>
      <p:pic>
        <p:nvPicPr>
          <p:cNvPr id="99" name="Picture 98">
            <a:extLst>
              <a:ext uri="{FF2B5EF4-FFF2-40B4-BE49-F238E27FC236}">
                <a16:creationId xmlns:a16="http://schemas.microsoft.com/office/drawing/2014/main" id="{6D267460-A84B-46A4-A646-5FB5036B4A05}"/>
              </a:ext>
            </a:extLst>
          </p:cNvPr>
          <p:cNvPicPr>
            <a:picLocks noChangeAspect="1"/>
          </p:cNvPicPr>
          <p:nvPr/>
        </p:nvPicPr>
        <p:blipFill>
          <a:blip r:embed="rId87">
            <a:extLst>
              <a:ext uri="{28A0092B-C50C-407E-A947-70E740481C1C}">
                <a14:useLocalDpi xmlns:a14="http://schemas.microsoft.com/office/drawing/2010/main" val="0"/>
              </a:ext>
            </a:extLst>
          </a:blip>
          <a:stretch>
            <a:fillRect/>
          </a:stretch>
        </p:blipFill>
        <p:spPr>
          <a:xfrm>
            <a:off x="8089928" y="2291044"/>
            <a:ext cx="518084" cy="518084"/>
          </a:xfrm>
          <a:prstGeom prst="rect">
            <a:avLst/>
          </a:prstGeom>
        </p:spPr>
      </p:pic>
      <p:pic>
        <p:nvPicPr>
          <p:cNvPr id="100" name="Picture 99">
            <a:extLst>
              <a:ext uri="{FF2B5EF4-FFF2-40B4-BE49-F238E27FC236}">
                <a16:creationId xmlns:a16="http://schemas.microsoft.com/office/drawing/2014/main" id="{4D10DFE6-0CEF-4717-B553-7165D17CFA8D}"/>
              </a:ext>
            </a:extLst>
          </p:cNvPr>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7210167" y="2291044"/>
            <a:ext cx="518084" cy="518084"/>
          </a:xfrm>
          <a:prstGeom prst="rect">
            <a:avLst/>
          </a:prstGeom>
        </p:spPr>
      </p:pic>
      <p:pic>
        <p:nvPicPr>
          <p:cNvPr id="101" name="Picture 100">
            <a:extLst>
              <a:ext uri="{FF2B5EF4-FFF2-40B4-BE49-F238E27FC236}">
                <a16:creationId xmlns:a16="http://schemas.microsoft.com/office/drawing/2014/main" id="{6419B575-6252-4E78-A505-955588A80F6D}"/>
              </a:ext>
            </a:extLst>
          </p:cNvPr>
          <p:cNvPicPr>
            <a:picLocks noChangeAspect="1"/>
          </p:cNvPicPr>
          <p:nvPr/>
        </p:nvPicPr>
        <p:blipFill>
          <a:blip r:embed="rId89">
            <a:extLst>
              <a:ext uri="{28A0092B-C50C-407E-A947-70E740481C1C}">
                <a14:useLocalDpi xmlns:a14="http://schemas.microsoft.com/office/drawing/2010/main" val="0"/>
              </a:ext>
            </a:extLst>
          </a:blip>
          <a:stretch>
            <a:fillRect/>
          </a:stretch>
        </p:blipFill>
        <p:spPr>
          <a:xfrm>
            <a:off x="9060886" y="2291044"/>
            <a:ext cx="518084" cy="518084"/>
          </a:xfrm>
          <a:prstGeom prst="rect">
            <a:avLst/>
          </a:prstGeom>
        </p:spPr>
      </p:pic>
      <p:pic>
        <p:nvPicPr>
          <p:cNvPr id="102" name="Picture 101">
            <a:extLst>
              <a:ext uri="{FF2B5EF4-FFF2-40B4-BE49-F238E27FC236}">
                <a16:creationId xmlns:a16="http://schemas.microsoft.com/office/drawing/2014/main" id="{A35DC58E-B91B-4BBA-BA83-5E00906AFCE4}"/>
              </a:ext>
            </a:extLst>
          </p:cNvPr>
          <p:cNvPicPr>
            <a:picLocks noChangeAspect="1"/>
          </p:cNvPicPr>
          <p:nvPr/>
        </p:nvPicPr>
        <p:blipFill>
          <a:blip r:embed="rId90">
            <a:extLst>
              <a:ext uri="{28A0092B-C50C-407E-A947-70E740481C1C}">
                <a14:useLocalDpi xmlns:a14="http://schemas.microsoft.com/office/drawing/2010/main" val="0"/>
              </a:ext>
            </a:extLst>
          </a:blip>
          <a:stretch>
            <a:fillRect/>
          </a:stretch>
        </p:blipFill>
        <p:spPr>
          <a:xfrm>
            <a:off x="6714250" y="2291044"/>
            <a:ext cx="518084" cy="518084"/>
          </a:xfrm>
          <a:prstGeom prst="rect">
            <a:avLst/>
          </a:prstGeom>
        </p:spPr>
      </p:pic>
      <p:pic>
        <p:nvPicPr>
          <p:cNvPr id="103" name="Picture 102">
            <a:extLst>
              <a:ext uri="{FF2B5EF4-FFF2-40B4-BE49-F238E27FC236}">
                <a16:creationId xmlns:a16="http://schemas.microsoft.com/office/drawing/2014/main" id="{20673BE6-138D-42A5-A539-AFA95AED1646}"/>
              </a:ext>
            </a:extLst>
          </p:cNvPr>
          <p:cNvPicPr>
            <a:picLocks noChangeAspect="1"/>
          </p:cNvPicPr>
          <p:nvPr/>
        </p:nvPicPr>
        <p:blipFill>
          <a:blip r:embed="rId91">
            <a:extLst>
              <a:ext uri="{28A0092B-C50C-407E-A947-70E740481C1C}">
                <a14:useLocalDpi xmlns:a14="http://schemas.microsoft.com/office/drawing/2010/main" val="0"/>
              </a:ext>
            </a:extLst>
          </a:blip>
          <a:stretch>
            <a:fillRect/>
          </a:stretch>
        </p:blipFill>
        <p:spPr>
          <a:xfrm>
            <a:off x="6239678" y="2291044"/>
            <a:ext cx="518084" cy="518084"/>
          </a:xfrm>
          <a:prstGeom prst="rect">
            <a:avLst/>
          </a:prstGeom>
        </p:spPr>
      </p:pic>
      <p:pic>
        <p:nvPicPr>
          <p:cNvPr id="104" name="Picture 103">
            <a:extLst>
              <a:ext uri="{FF2B5EF4-FFF2-40B4-BE49-F238E27FC236}">
                <a16:creationId xmlns:a16="http://schemas.microsoft.com/office/drawing/2014/main" id="{EA2CEBB1-8ECB-4ACF-A6DE-9B80FCC75452}"/>
              </a:ext>
            </a:extLst>
          </p:cNvPr>
          <p:cNvPicPr>
            <a:picLocks noChangeAspect="1"/>
          </p:cNvPicPr>
          <p:nvPr/>
        </p:nvPicPr>
        <p:blipFill>
          <a:blip r:embed="rId92">
            <a:extLst>
              <a:ext uri="{28A0092B-C50C-407E-A947-70E740481C1C}">
                <a14:useLocalDpi xmlns:a14="http://schemas.microsoft.com/office/drawing/2010/main" val="0"/>
              </a:ext>
            </a:extLst>
          </a:blip>
          <a:stretch>
            <a:fillRect/>
          </a:stretch>
        </p:blipFill>
        <p:spPr>
          <a:xfrm>
            <a:off x="10330788" y="1871280"/>
            <a:ext cx="518084" cy="518084"/>
          </a:xfrm>
          <a:prstGeom prst="rect">
            <a:avLst/>
          </a:prstGeom>
        </p:spPr>
      </p:pic>
      <p:pic>
        <p:nvPicPr>
          <p:cNvPr id="105" name="Picture 104">
            <a:extLst>
              <a:ext uri="{FF2B5EF4-FFF2-40B4-BE49-F238E27FC236}">
                <a16:creationId xmlns:a16="http://schemas.microsoft.com/office/drawing/2014/main" id="{3356F849-3631-4431-8170-207552995570}"/>
              </a:ext>
            </a:extLst>
          </p:cNvPr>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8521504" y="1871280"/>
            <a:ext cx="518084" cy="518084"/>
          </a:xfrm>
          <a:prstGeom prst="rect">
            <a:avLst/>
          </a:prstGeom>
        </p:spPr>
      </p:pic>
      <p:pic>
        <p:nvPicPr>
          <p:cNvPr id="106" name="Picture 105">
            <a:extLst>
              <a:ext uri="{FF2B5EF4-FFF2-40B4-BE49-F238E27FC236}">
                <a16:creationId xmlns:a16="http://schemas.microsoft.com/office/drawing/2014/main" id="{2BE33B3C-13B7-4E78-B422-020DDA583466}"/>
              </a:ext>
            </a:extLst>
          </p:cNvPr>
          <p:cNvPicPr>
            <a:picLocks noChangeAspect="1"/>
          </p:cNvPicPr>
          <p:nvPr/>
        </p:nvPicPr>
        <p:blipFill>
          <a:blip r:embed="rId94">
            <a:extLst>
              <a:ext uri="{28A0092B-C50C-407E-A947-70E740481C1C}">
                <a14:useLocalDpi xmlns:a14="http://schemas.microsoft.com/office/drawing/2010/main" val="0"/>
              </a:ext>
            </a:extLst>
          </a:blip>
          <a:stretch>
            <a:fillRect/>
          </a:stretch>
        </p:blipFill>
        <p:spPr>
          <a:xfrm>
            <a:off x="9489757" y="2722646"/>
            <a:ext cx="518084" cy="518084"/>
          </a:xfrm>
          <a:prstGeom prst="rect">
            <a:avLst/>
          </a:prstGeom>
        </p:spPr>
      </p:pic>
      <p:pic>
        <p:nvPicPr>
          <p:cNvPr id="107" name="Picture 106">
            <a:extLst>
              <a:ext uri="{FF2B5EF4-FFF2-40B4-BE49-F238E27FC236}">
                <a16:creationId xmlns:a16="http://schemas.microsoft.com/office/drawing/2014/main" id="{DEB432E2-4330-4FE8-85EA-2B9837AAA8D3}"/>
              </a:ext>
            </a:extLst>
          </p:cNvPr>
          <p:cNvPicPr>
            <a:picLocks noChangeAspect="1"/>
          </p:cNvPicPr>
          <p:nvPr/>
        </p:nvPicPr>
        <p:blipFill>
          <a:blip r:embed="rId95">
            <a:extLst>
              <a:ext uri="{28A0092B-C50C-407E-A947-70E740481C1C}">
                <a14:useLocalDpi xmlns:a14="http://schemas.microsoft.com/office/drawing/2010/main" val="0"/>
              </a:ext>
            </a:extLst>
          </a:blip>
          <a:stretch>
            <a:fillRect/>
          </a:stretch>
        </p:blipFill>
        <p:spPr>
          <a:xfrm>
            <a:off x="6666207" y="3131021"/>
            <a:ext cx="518084" cy="518084"/>
          </a:xfrm>
          <a:prstGeom prst="rect">
            <a:avLst/>
          </a:prstGeom>
        </p:spPr>
      </p:pic>
      <p:pic>
        <p:nvPicPr>
          <p:cNvPr id="108" name="Picture 107">
            <a:extLst>
              <a:ext uri="{FF2B5EF4-FFF2-40B4-BE49-F238E27FC236}">
                <a16:creationId xmlns:a16="http://schemas.microsoft.com/office/drawing/2014/main" id="{55818CF3-DA6C-4C14-92C2-2FEEF08D48BE}"/>
              </a:ext>
            </a:extLst>
          </p:cNvPr>
          <p:cNvPicPr>
            <a:picLocks noChangeAspect="1"/>
          </p:cNvPicPr>
          <p:nvPr/>
        </p:nvPicPr>
        <p:blipFill>
          <a:blip r:embed="rId96">
            <a:extLst>
              <a:ext uri="{28A0092B-C50C-407E-A947-70E740481C1C}">
                <a14:useLocalDpi xmlns:a14="http://schemas.microsoft.com/office/drawing/2010/main" val="0"/>
              </a:ext>
            </a:extLst>
          </a:blip>
          <a:stretch>
            <a:fillRect/>
          </a:stretch>
        </p:blipFill>
        <p:spPr>
          <a:xfrm>
            <a:off x="7616704" y="3131021"/>
            <a:ext cx="518084" cy="518084"/>
          </a:xfrm>
          <a:prstGeom prst="rect">
            <a:avLst/>
          </a:prstGeom>
        </p:spPr>
      </p:pic>
      <p:pic>
        <p:nvPicPr>
          <p:cNvPr id="109" name="Picture 108">
            <a:extLst>
              <a:ext uri="{FF2B5EF4-FFF2-40B4-BE49-F238E27FC236}">
                <a16:creationId xmlns:a16="http://schemas.microsoft.com/office/drawing/2014/main" id="{28E6710A-BCF3-43BD-AA68-A88A53215063}"/>
              </a:ext>
            </a:extLst>
          </p:cNvPr>
          <p:cNvPicPr>
            <a:picLocks noChangeAspect="1"/>
          </p:cNvPicPr>
          <p:nvPr/>
        </p:nvPicPr>
        <p:blipFill>
          <a:blip r:embed="rId97">
            <a:extLst>
              <a:ext uri="{28A0092B-C50C-407E-A947-70E740481C1C}">
                <a14:useLocalDpi xmlns:a14="http://schemas.microsoft.com/office/drawing/2010/main" val="0"/>
              </a:ext>
            </a:extLst>
          </a:blip>
          <a:stretch>
            <a:fillRect/>
          </a:stretch>
        </p:blipFill>
        <p:spPr>
          <a:xfrm>
            <a:off x="9028771" y="2722646"/>
            <a:ext cx="518084" cy="518084"/>
          </a:xfrm>
          <a:prstGeom prst="rect">
            <a:avLst/>
          </a:prstGeom>
        </p:spPr>
      </p:pic>
      <p:pic>
        <p:nvPicPr>
          <p:cNvPr id="110" name="Picture 109">
            <a:extLst>
              <a:ext uri="{FF2B5EF4-FFF2-40B4-BE49-F238E27FC236}">
                <a16:creationId xmlns:a16="http://schemas.microsoft.com/office/drawing/2014/main" id="{9D36E216-66D9-4537-B586-D0B523B0E520}"/>
              </a:ext>
            </a:extLst>
          </p:cNvPr>
          <p:cNvPicPr>
            <a:picLocks noChangeAspect="1"/>
          </p:cNvPicPr>
          <p:nvPr/>
        </p:nvPicPr>
        <p:blipFill>
          <a:blip r:embed="rId98">
            <a:extLst>
              <a:ext uri="{28A0092B-C50C-407E-A947-70E740481C1C}">
                <a14:useLocalDpi xmlns:a14="http://schemas.microsoft.com/office/drawing/2010/main" val="0"/>
              </a:ext>
            </a:extLst>
          </a:blip>
          <a:stretch>
            <a:fillRect/>
          </a:stretch>
        </p:blipFill>
        <p:spPr>
          <a:xfrm>
            <a:off x="6239678" y="3131021"/>
            <a:ext cx="518084" cy="518084"/>
          </a:xfrm>
          <a:prstGeom prst="rect">
            <a:avLst/>
          </a:prstGeom>
        </p:spPr>
      </p:pic>
      <p:pic>
        <p:nvPicPr>
          <p:cNvPr id="111" name="Picture 110">
            <a:extLst>
              <a:ext uri="{FF2B5EF4-FFF2-40B4-BE49-F238E27FC236}">
                <a16:creationId xmlns:a16="http://schemas.microsoft.com/office/drawing/2014/main" id="{573609D0-531B-4250-B023-1A5ECC0D6C22}"/>
              </a:ext>
            </a:extLst>
          </p:cNvPr>
          <p:cNvPicPr>
            <a:picLocks noChangeAspect="1"/>
          </p:cNvPicPr>
          <p:nvPr/>
        </p:nvPicPr>
        <p:blipFill>
          <a:blip r:embed="rId99">
            <a:extLst>
              <a:ext uri="{28A0092B-C50C-407E-A947-70E740481C1C}">
                <a14:useLocalDpi xmlns:a14="http://schemas.microsoft.com/office/drawing/2010/main" val="0"/>
              </a:ext>
            </a:extLst>
          </a:blip>
          <a:stretch>
            <a:fillRect/>
          </a:stretch>
        </p:blipFill>
        <p:spPr>
          <a:xfrm>
            <a:off x="7123144" y="3131021"/>
            <a:ext cx="518084" cy="518084"/>
          </a:xfrm>
          <a:prstGeom prst="rect">
            <a:avLst/>
          </a:prstGeom>
        </p:spPr>
      </p:pic>
      <p:pic>
        <p:nvPicPr>
          <p:cNvPr id="112" name="Picture 111">
            <a:extLst>
              <a:ext uri="{FF2B5EF4-FFF2-40B4-BE49-F238E27FC236}">
                <a16:creationId xmlns:a16="http://schemas.microsoft.com/office/drawing/2014/main" id="{6B78B46D-B7AB-4F9A-AB5C-06B316637176}"/>
              </a:ext>
            </a:extLst>
          </p:cNvPr>
          <p:cNvPicPr>
            <a:picLocks noChangeAspect="1"/>
          </p:cNvPicPr>
          <p:nvPr/>
        </p:nvPicPr>
        <p:blipFill>
          <a:blip r:embed="rId100">
            <a:extLst>
              <a:ext uri="{28A0092B-C50C-407E-A947-70E740481C1C}">
                <a14:useLocalDpi xmlns:a14="http://schemas.microsoft.com/office/drawing/2010/main" val="0"/>
              </a:ext>
            </a:extLst>
          </a:blip>
          <a:stretch>
            <a:fillRect/>
          </a:stretch>
        </p:blipFill>
        <p:spPr>
          <a:xfrm>
            <a:off x="6844588" y="2816051"/>
            <a:ext cx="299725" cy="331275"/>
          </a:xfrm>
          <a:prstGeom prst="rect">
            <a:avLst/>
          </a:prstGeom>
        </p:spPr>
      </p:pic>
      <p:pic>
        <p:nvPicPr>
          <p:cNvPr id="113" name="Picture 112">
            <a:extLst>
              <a:ext uri="{FF2B5EF4-FFF2-40B4-BE49-F238E27FC236}">
                <a16:creationId xmlns:a16="http://schemas.microsoft.com/office/drawing/2014/main" id="{4E5FDDDE-912B-48CE-BB6A-E5783DC6B45E}"/>
              </a:ext>
            </a:extLst>
          </p:cNvPr>
          <p:cNvPicPr>
            <a:picLocks noChangeAspect="1"/>
          </p:cNvPicPr>
          <p:nvPr/>
        </p:nvPicPr>
        <p:blipFill>
          <a:blip r:embed="rId101">
            <a:extLst>
              <a:ext uri="{28A0092B-C50C-407E-A947-70E740481C1C}">
                <a14:useLocalDpi xmlns:a14="http://schemas.microsoft.com/office/drawing/2010/main" val="0"/>
              </a:ext>
            </a:extLst>
          </a:blip>
          <a:stretch>
            <a:fillRect/>
          </a:stretch>
        </p:blipFill>
        <p:spPr>
          <a:xfrm>
            <a:off x="6364633" y="2816051"/>
            <a:ext cx="268175" cy="331275"/>
          </a:xfrm>
          <a:prstGeom prst="rect">
            <a:avLst/>
          </a:prstGeom>
        </p:spPr>
      </p:pic>
      <p:pic>
        <p:nvPicPr>
          <p:cNvPr id="114" name="Picture 113">
            <a:extLst>
              <a:ext uri="{FF2B5EF4-FFF2-40B4-BE49-F238E27FC236}">
                <a16:creationId xmlns:a16="http://schemas.microsoft.com/office/drawing/2014/main" id="{74B3D506-6A4E-4375-84FB-9636797CC2F3}"/>
              </a:ext>
            </a:extLst>
          </p:cNvPr>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10397168" y="2291044"/>
            <a:ext cx="518084" cy="518084"/>
          </a:xfrm>
          <a:prstGeom prst="rect">
            <a:avLst/>
          </a:prstGeom>
        </p:spPr>
      </p:pic>
      <p:pic>
        <p:nvPicPr>
          <p:cNvPr id="115" name="Picture 114">
            <a:extLst>
              <a:ext uri="{FF2B5EF4-FFF2-40B4-BE49-F238E27FC236}">
                <a16:creationId xmlns:a16="http://schemas.microsoft.com/office/drawing/2014/main" id="{84BF525B-8569-4ECD-A825-F6A9A0BE9C04}"/>
              </a:ext>
            </a:extLst>
          </p:cNvPr>
          <p:cNvPicPr>
            <a:picLocks noChangeAspect="1"/>
          </p:cNvPicPr>
          <p:nvPr/>
        </p:nvPicPr>
        <p:blipFill>
          <a:blip r:embed="rId103">
            <a:extLst>
              <a:ext uri="{28A0092B-C50C-407E-A947-70E740481C1C}">
                <a14:useLocalDpi xmlns:a14="http://schemas.microsoft.com/office/drawing/2010/main" val="0"/>
              </a:ext>
            </a:extLst>
          </a:blip>
          <a:stretch>
            <a:fillRect/>
          </a:stretch>
        </p:blipFill>
        <p:spPr>
          <a:xfrm>
            <a:off x="8586127" y="2722646"/>
            <a:ext cx="518084" cy="518084"/>
          </a:xfrm>
          <a:prstGeom prst="rect">
            <a:avLst/>
          </a:prstGeom>
        </p:spPr>
      </p:pic>
      <p:pic>
        <p:nvPicPr>
          <p:cNvPr id="116" name="Picture 115">
            <a:extLst>
              <a:ext uri="{FF2B5EF4-FFF2-40B4-BE49-F238E27FC236}">
                <a16:creationId xmlns:a16="http://schemas.microsoft.com/office/drawing/2014/main" id="{BF25E76E-9419-4158-89B4-E13F45649D33}"/>
              </a:ext>
            </a:extLst>
          </p:cNvPr>
          <p:cNvPicPr>
            <a:picLocks noChangeAspect="1"/>
          </p:cNvPicPr>
          <p:nvPr/>
        </p:nvPicPr>
        <p:blipFill>
          <a:blip r:embed="rId104">
            <a:extLst>
              <a:ext uri="{28A0092B-C50C-407E-A947-70E740481C1C}">
                <a14:useLocalDpi xmlns:a14="http://schemas.microsoft.com/office/drawing/2010/main" val="0"/>
              </a:ext>
            </a:extLst>
          </a:blip>
          <a:stretch>
            <a:fillRect/>
          </a:stretch>
        </p:blipFill>
        <p:spPr>
          <a:xfrm>
            <a:off x="7615169" y="2722646"/>
            <a:ext cx="518084" cy="518084"/>
          </a:xfrm>
          <a:prstGeom prst="rect">
            <a:avLst/>
          </a:prstGeom>
        </p:spPr>
      </p:pic>
      <p:pic>
        <p:nvPicPr>
          <p:cNvPr id="117" name="Picture 116">
            <a:extLst>
              <a:ext uri="{FF2B5EF4-FFF2-40B4-BE49-F238E27FC236}">
                <a16:creationId xmlns:a16="http://schemas.microsoft.com/office/drawing/2014/main" id="{FEF69281-1DF2-45BA-930E-0084897B71B9}"/>
              </a:ext>
            </a:extLst>
          </p:cNvPr>
          <p:cNvPicPr>
            <a:picLocks noChangeAspect="1"/>
          </p:cNvPicPr>
          <p:nvPr/>
        </p:nvPicPr>
        <p:blipFill>
          <a:blip r:embed="rId105">
            <a:extLst>
              <a:ext uri="{28A0092B-C50C-407E-A947-70E740481C1C}">
                <a14:useLocalDpi xmlns:a14="http://schemas.microsoft.com/office/drawing/2010/main" val="0"/>
              </a:ext>
            </a:extLst>
          </a:blip>
          <a:stretch>
            <a:fillRect/>
          </a:stretch>
        </p:blipFill>
        <p:spPr>
          <a:xfrm>
            <a:off x="7158232" y="2722646"/>
            <a:ext cx="518084" cy="518084"/>
          </a:xfrm>
          <a:prstGeom prst="rect">
            <a:avLst/>
          </a:prstGeom>
        </p:spPr>
      </p:pic>
      <p:pic>
        <p:nvPicPr>
          <p:cNvPr id="118" name="Picture 117">
            <a:extLst>
              <a:ext uri="{FF2B5EF4-FFF2-40B4-BE49-F238E27FC236}">
                <a16:creationId xmlns:a16="http://schemas.microsoft.com/office/drawing/2014/main" id="{E9BFF4FC-7F98-45E7-B08B-39BA94FE7647}"/>
              </a:ext>
            </a:extLst>
          </p:cNvPr>
          <p:cNvPicPr>
            <a:picLocks noChangeAspect="1"/>
          </p:cNvPicPr>
          <p:nvPr/>
        </p:nvPicPr>
        <p:blipFill>
          <a:blip r:embed="rId106">
            <a:extLst>
              <a:ext uri="{28A0092B-C50C-407E-A947-70E740481C1C}">
                <a14:useLocalDpi xmlns:a14="http://schemas.microsoft.com/office/drawing/2010/main" val="0"/>
              </a:ext>
            </a:extLst>
          </a:blip>
          <a:stretch>
            <a:fillRect/>
          </a:stretch>
        </p:blipFill>
        <p:spPr>
          <a:xfrm>
            <a:off x="9922754" y="2291044"/>
            <a:ext cx="518084" cy="518084"/>
          </a:xfrm>
          <a:prstGeom prst="rect">
            <a:avLst/>
          </a:prstGeom>
        </p:spPr>
      </p:pic>
      <p:pic>
        <p:nvPicPr>
          <p:cNvPr id="119" name="Picture 118">
            <a:extLst>
              <a:ext uri="{FF2B5EF4-FFF2-40B4-BE49-F238E27FC236}">
                <a16:creationId xmlns:a16="http://schemas.microsoft.com/office/drawing/2014/main" id="{6CF24067-37FF-42B5-BE68-0A5580C91474}"/>
              </a:ext>
            </a:extLst>
          </p:cNvPr>
          <p:cNvPicPr>
            <a:picLocks noChangeAspect="1"/>
          </p:cNvPicPr>
          <p:nvPr/>
        </p:nvPicPr>
        <p:blipFill>
          <a:blip r:embed="rId107">
            <a:extLst>
              <a:ext uri="{28A0092B-C50C-407E-A947-70E740481C1C}">
                <a14:useLocalDpi xmlns:a14="http://schemas.microsoft.com/office/drawing/2010/main" val="0"/>
              </a:ext>
            </a:extLst>
          </a:blip>
          <a:stretch>
            <a:fillRect/>
          </a:stretch>
        </p:blipFill>
        <p:spPr>
          <a:xfrm>
            <a:off x="8108729" y="2722646"/>
            <a:ext cx="518084" cy="518084"/>
          </a:xfrm>
          <a:prstGeom prst="rect">
            <a:avLst/>
          </a:prstGeom>
        </p:spPr>
      </p:pic>
      <p:pic>
        <p:nvPicPr>
          <p:cNvPr id="120" name="Picture 119">
            <a:extLst>
              <a:ext uri="{FF2B5EF4-FFF2-40B4-BE49-F238E27FC236}">
                <a16:creationId xmlns:a16="http://schemas.microsoft.com/office/drawing/2014/main" id="{01DB8C3D-2068-487D-8057-AEB73D8B11C1}"/>
              </a:ext>
            </a:extLst>
          </p:cNvPr>
          <p:cNvPicPr>
            <a:picLocks noChangeAspect="1"/>
          </p:cNvPicPr>
          <p:nvPr/>
        </p:nvPicPr>
        <p:blipFill>
          <a:blip r:embed="rId108">
            <a:extLst>
              <a:ext uri="{28A0092B-C50C-407E-A947-70E740481C1C}">
                <a14:useLocalDpi xmlns:a14="http://schemas.microsoft.com/office/drawing/2010/main" val="0"/>
              </a:ext>
            </a:extLst>
          </a:blip>
          <a:stretch>
            <a:fillRect/>
          </a:stretch>
        </p:blipFill>
        <p:spPr>
          <a:xfrm>
            <a:off x="9594610" y="2392336"/>
            <a:ext cx="252401" cy="315500"/>
          </a:xfrm>
          <a:prstGeom prst="rect">
            <a:avLst/>
          </a:prstGeom>
        </p:spPr>
      </p:pic>
      <p:pic>
        <p:nvPicPr>
          <p:cNvPr id="121" name="Picture 120">
            <a:extLst>
              <a:ext uri="{FF2B5EF4-FFF2-40B4-BE49-F238E27FC236}">
                <a16:creationId xmlns:a16="http://schemas.microsoft.com/office/drawing/2014/main" id="{131F8CAE-A604-4F25-AC32-0B89FAF7DB42}"/>
              </a:ext>
            </a:extLst>
          </p:cNvPr>
          <p:cNvPicPr>
            <a:picLocks noChangeAspect="1"/>
          </p:cNvPicPr>
          <p:nvPr/>
        </p:nvPicPr>
        <p:blipFill>
          <a:blip r:embed="rId109">
            <a:extLst>
              <a:ext uri="{28A0092B-C50C-407E-A947-70E740481C1C}">
                <a14:useLocalDpi xmlns:a14="http://schemas.microsoft.com/office/drawing/2010/main" val="0"/>
              </a:ext>
            </a:extLst>
          </a:blip>
          <a:stretch>
            <a:fillRect/>
          </a:stretch>
        </p:blipFill>
        <p:spPr>
          <a:xfrm>
            <a:off x="9758818" y="4494189"/>
            <a:ext cx="236625" cy="315500"/>
          </a:xfrm>
          <a:prstGeom prst="rect">
            <a:avLst/>
          </a:prstGeom>
        </p:spPr>
      </p:pic>
      <p:pic>
        <p:nvPicPr>
          <p:cNvPr id="122" name="Picture 121">
            <a:extLst>
              <a:ext uri="{FF2B5EF4-FFF2-40B4-BE49-F238E27FC236}">
                <a16:creationId xmlns:a16="http://schemas.microsoft.com/office/drawing/2014/main" id="{901854D6-2A58-4234-B001-F7EA28336BA0}"/>
              </a:ext>
            </a:extLst>
          </p:cNvPr>
          <p:cNvPicPr>
            <a:picLocks noChangeAspect="1"/>
          </p:cNvPicPr>
          <p:nvPr/>
        </p:nvPicPr>
        <p:blipFill>
          <a:blip r:embed="rId110">
            <a:extLst>
              <a:ext uri="{28A0092B-C50C-407E-A947-70E740481C1C}">
                <a14:useLocalDpi xmlns:a14="http://schemas.microsoft.com/office/drawing/2010/main" val="0"/>
              </a:ext>
            </a:extLst>
          </a:blip>
          <a:stretch>
            <a:fillRect/>
          </a:stretch>
        </p:blipFill>
        <p:spPr>
          <a:xfrm>
            <a:off x="9741875" y="4948519"/>
            <a:ext cx="236625" cy="315500"/>
          </a:xfrm>
          <a:prstGeom prst="rect">
            <a:avLst/>
          </a:prstGeom>
        </p:spPr>
      </p:pic>
      <p:pic>
        <p:nvPicPr>
          <p:cNvPr id="123" name="Picture 122">
            <a:extLst>
              <a:ext uri="{FF2B5EF4-FFF2-40B4-BE49-F238E27FC236}">
                <a16:creationId xmlns:a16="http://schemas.microsoft.com/office/drawing/2014/main" id="{65850409-9B56-430D-B766-1D3619B2D0C6}"/>
              </a:ext>
            </a:extLst>
          </p:cNvPr>
          <p:cNvPicPr>
            <a:picLocks noChangeAspect="1"/>
          </p:cNvPicPr>
          <p:nvPr/>
        </p:nvPicPr>
        <p:blipFill>
          <a:blip r:embed="rId111">
            <a:extLst>
              <a:ext uri="{28A0092B-C50C-407E-A947-70E740481C1C}">
                <a14:useLocalDpi xmlns:a14="http://schemas.microsoft.com/office/drawing/2010/main" val="0"/>
              </a:ext>
            </a:extLst>
          </a:blip>
          <a:stretch>
            <a:fillRect/>
          </a:stretch>
        </p:blipFill>
        <p:spPr>
          <a:xfrm>
            <a:off x="10584133" y="4489049"/>
            <a:ext cx="236625" cy="315500"/>
          </a:xfrm>
          <a:prstGeom prst="rect">
            <a:avLst/>
          </a:prstGeom>
        </p:spPr>
      </p:pic>
      <p:pic>
        <p:nvPicPr>
          <p:cNvPr id="124" name="Picture 123">
            <a:extLst>
              <a:ext uri="{FF2B5EF4-FFF2-40B4-BE49-F238E27FC236}">
                <a16:creationId xmlns:a16="http://schemas.microsoft.com/office/drawing/2014/main" id="{A9DF57E6-07D9-4403-AC77-ED88A856C23B}"/>
              </a:ext>
            </a:extLst>
          </p:cNvPr>
          <p:cNvPicPr>
            <a:picLocks noChangeAspect="1"/>
          </p:cNvPicPr>
          <p:nvPr/>
        </p:nvPicPr>
        <p:blipFill>
          <a:blip r:embed="rId112">
            <a:extLst>
              <a:ext uri="{28A0092B-C50C-407E-A947-70E740481C1C}">
                <a14:useLocalDpi xmlns:a14="http://schemas.microsoft.com/office/drawing/2010/main" val="0"/>
              </a:ext>
            </a:extLst>
          </a:blip>
          <a:stretch>
            <a:fillRect/>
          </a:stretch>
        </p:blipFill>
        <p:spPr>
          <a:xfrm>
            <a:off x="10185507" y="4486803"/>
            <a:ext cx="236625" cy="315500"/>
          </a:xfrm>
          <a:prstGeom prst="rect">
            <a:avLst/>
          </a:prstGeom>
        </p:spPr>
      </p:pic>
      <p:pic>
        <p:nvPicPr>
          <p:cNvPr id="125" name="Picture 124">
            <a:extLst>
              <a:ext uri="{FF2B5EF4-FFF2-40B4-BE49-F238E27FC236}">
                <a16:creationId xmlns:a16="http://schemas.microsoft.com/office/drawing/2014/main" id="{9F664D54-9D84-4724-BF02-29B332CE8A0B}"/>
              </a:ext>
            </a:extLst>
          </p:cNvPr>
          <p:cNvPicPr>
            <a:picLocks noChangeAspect="1"/>
          </p:cNvPicPr>
          <p:nvPr/>
        </p:nvPicPr>
        <p:blipFill>
          <a:blip r:embed="rId113">
            <a:extLst>
              <a:ext uri="{28A0092B-C50C-407E-A947-70E740481C1C}">
                <a14:useLocalDpi xmlns:a14="http://schemas.microsoft.com/office/drawing/2010/main" val="0"/>
              </a:ext>
            </a:extLst>
          </a:blip>
          <a:stretch>
            <a:fillRect/>
          </a:stretch>
        </p:blipFill>
        <p:spPr>
          <a:xfrm>
            <a:off x="10185506" y="4947011"/>
            <a:ext cx="236625" cy="315500"/>
          </a:xfrm>
          <a:prstGeom prst="rect">
            <a:avLst/>
          </a:prstGeom>
        </p:spPr>
      </p:pic>
      <p:pic>
        <p:nvPicPr>
          <p:cNvPr id="126" name="Picture 125">
            <a:extLst>
              <a:ext uri="{FF2B5EF4-FFF2-40B4-BE49-F238E27FC236}">
                <a16:creationId xmlns:a16="http://schemas.microsoft.com/office/drawing/2014/main" id="{BFCBC3B9-095E-44A0-B101-C055652D9702}"/>
              </a:ext>
            </a:extLst>
          </p:cNvPr>
          <p:cNvPicPr>
            <a:picLocks noChangeAspect="1"/>
          </p:cNvPicPr>
          <p:nvPr/>
        </p:nvPicPr>
        <p:blipFill>
          <a:blip r:embed="rId114">
            <a:extLst>
              <a:ext uri="{28A0092B-C50C-407E-A947-70E740481C1C}">
                <a14:useLocalDpi xmlns:a14="http://schemas.microsoft.com/office/drawing/2010/main" val="0"/>
              </a:ext>
            </a:extLst>
          </a:blip>
          <a:stretch>
            <a:fillRect/>
          </a:stretch>
        </p:blipFill>
        <p:spPr>
          <a:xfrm>
            <a:off x="10589830" y="4947011"/>
            <a:ext cx="236625" cy="315500"/>
          </a:xfrm>
          <a:prstGeom prst="rect">
            <a:avLst/>
          </a:prstGeom>
        </p:spPr>
      </p:pic>
      <p:pic>
        <p:nvPicPr>
          <p:cNvPr id="127" name="Picture 126">
            <a:extLst>
              <a:ext uri="{FF2B5EF4-FFF2-40B4-BE49-F238E27FC236}">
                <a16:creationId xmlns:a16="http://schemas.microsoft.com/office/drawing/2014/main" id="{81717A47-EB35-4DFD-9AFF-D4C7E4EAFDD0}"/>
              </a:ext>
            </a:extLst>
          </p:cNvPr>
          <p:cNvPicPr>
            <a:picLocks noChangeAspect="1"/>
          </p:cNvPicPr>
          <p:nvPr/>
        </p:nvPicPr>
        <p:blipFill>
          <a:blip r:embed="rId115">
            <a:extLst>
              <a:ext uri="{28A0092B-C50C-407E-A947-70E740481C1C}">
                <a14:useLocalDpi xmlns:a14="http://schemas.microsoft.com/office/drawing/2010/main" val="0"/>
              </a:ext>
            </a:extLst>
          </a:blip>
          <a:stretch>
            <a:fillRect/>
          </a:stretch>
        </p:blipFill>
        <p:spPr>
          <a:xfrm>
            <a:off x="6695156" y="4525782"/>
            <a:ext cx="381755" cy="260288"/>
          </a:xfrm>
          <a:prstGeom prst="rect">
            <a:avLst/>
          </a:prstGeom>
        </p:spPr>
      </p:pic>
      <p:pic>
        <p:nvPicPr>
          <p:cNvPr id="128" name="Picture 127">
            <a:extLst>
              <a:ext uri="{FF2B5EF4-FFF2-40B4-BE49-F238E27FC236}">
                <a16:creationId xmlns:a16="http://schemas.microsoft.com/office/drawing/2014/main" id="{D8D00388-6AC2-4D79-9769-337AA85D9A3E}"/>
              </a:ext>
            </a:extLst>
          </p:cNvPr>
          <p:cNvPicPr>
            <a:picLocks noChangeAspect="1"/>
          </p:cNvPicPr>
          <p:nvPr/>
        </p:nvPicPr>
        <p:blipFill>
          <a:blip r:embed="rId116">
            <a:extLst>
              <a:ext uri="{28A0092B-C50C-407E-A947-70E740481C1C}">
                <a14:useLocalDpi xmlns:a14="http://schemas.microsoft.com/office/drawing/2010/main" val="0"/>
              </a:ext>
            </a:extLst>
          </a:blip>
          <a:stretch>
            <a:fillRect/>
          </a:stretch>
        </p:blipFill>
        <p:spPr>
          <a:xfrm>
            <a:off x="7183249" y="4525154"/>
            <a:ext cx="381755" cy="260288"/>
          </a:xfrm>
          <a:prstGeom prst="rect">
            <a:avLst/>
          </a:prstGeom>
        </p:spPr>
      </p:pic>
      <p:pic>
        <p:nvPicPr>
          <p:cNvPr id="129" name="Picture 128">
            <a:extLst>
              <a:ext uri="{FF2B5EF4-FFF2-40B4-BE49-F238E27FC236}">
                <a16:creationId xmlns:a16="http://schemas.microsoft.com/office/drawing/2014/main" id="{6D6C9929-A042-497B-806E-B35C75A8F769}"/>
              </a:ext>
            </a:extLst>
          </p:cNvPr>
          <p:cNvPicPr>
            <a:picLocks noChangeAspect="1"/>
          </p:cNvPicPr>
          <p:nvPr/>
        </p:nvPicPr>
        <p:blipFill>
          <a:blip r:embed="rId117">
            <a:extLst>
              <a:ext uri="{28A0092B-C50C-407E-A947-70E740481C1C}">
                <a14:useLocalDpi xmlns:a14="http://schemas.microsoft.com/office/drawing/2010/main" val="0"/>
              </a:ext>
            </a:extLst>
          </a:blip>
          <a:stretch>
            <a:fillRect/>
          </a:stretch>
        </p:blipFill>
        <p:spPr>
          <a:xfrm>
            <a:off x="7690578" y="4525782"/>
            <a:ext cx="381755" cy="260288"/>
          </a:xfrm>
          <a:prstGeom prst="rect">
            <a:avLst/>
          </a:prstGeom>
        </p:spPr>
      </p:pic>
      <p:pic>
        <p:nvPicPr>
          <p:cNvPr id="130" name="Picture 129">
            <a:extLst>
              <a:ext uri="{FF2B5EF4-FFF2-40B4-BE49-F238E27FC236}">
                <a16:creationId xmlns:a16="http://schemas.microsoft.com/office/drawing/2014/main" id="{7978560E-6676-4117-9075-740592C445B6}"/>
              </a:ext>
            </a:extLst>
          </p:cNvPr>
          <p:cNvPicPr>
            <a:picLocks noChangeAspect="1"/>
          </p:cNvPicPr>
          <p:nvPr/>
        </p:nvPicPr>
        <p:blipFill>
          <a:blip r:embed="rId118">
            <a:extLst>
              <a:ext uri="{28A0092B-C50C-407E-A947-70E740481C1C}">
                <a14:useLocalDpi xmlns:a14="http://schemas.microsoft.com/office/drawing/2010/main" val="0"/>
              </a:ext>
            </a:extLst>
          </a:blip>
          <a:stretch>
            <a:fillRect/>
          </a:stretch>
        </p:blipFill>
        <p:spPr>
          <a:xfrm>
            <a:off x="8223482" y="4536444"/>
            <a:ext cx="347050" cy="312345"/>
          </a:xfrm>
          <a:prstGeom prst="rect">
            <a:avLst/>
          </a:prstGeom>
        </p:spPr>
      </p:pic>
      <p:pic>
        <p:nvPicPr>
          <p:cNvPr id="131" name="Picture 130">
            <a:extLst>
              <a:ext uri="{FF2B5EF4-FFF2-40B4-BE49-F238E27FC236}">
                <a16:creationId xmlns:a16="http://schemas.microsoft.com/office/drawing/2014/main" id="{A5D7BEEA-D4E8-4775-8A91-BD6F44D2BDEC}"/>
              </a:ext>
            </a:extLst>
          </p:cNvPr>
          <p:cNvPicPr>
            <a:picLocks noChangeAspect="1"/>
          </p:cNvPicPr>
          <p:nvPr/>
        </p:nvPicPr>
        <p:blipFill>
          <a:blip r:embed="rId119">
            <a:extLst>
              <a:ext uri="{28A0092B-C50C-407E-A947-70E740481C1C}">
                <a14:useLocalDpi xmlns:a14="http://schemas.microsoft.com/office/drawing/2010/main" val="0"/>
              </a:ext>
            </a:extLst>
          </a:blip>
          <a:stretch>
            <a:fillRect/>
          </a:stretch>
        </p:blipFill>
        <p:spPr>
          <a:xfrm>
            <a:off x="2669308" y="5847583"/>
            <a:ext cx="236625" cy="315500"/>
          </a:xfrm>
          <a:prstGeom prst="rect">
            <a:avLst/>
          </a:prstGeom>
        </p:spPr>
      </p:pic>
      <p:pic>
        <p:nvPicPr>
          <p:cNvPr id="132" name="Picture 131">
            <a:extLst>
              <a:ext uri="{FF2B5EF4-FFF2-40B4-BE49-F238E27FC236}">
                <a16:creationId xmlns:a16="http://schemas.microsoft.com/office/drawing/2014/main" id="{25277682-5BD9-4A47-9AE5-13D3DDFC2038}"/>
              </a:ext>
            </a:extLst>
          </p:cNvPr>
          <p:cNvPicPr>
            <a:picLocks noChangeAspect="1"/>
          </p:cNvPicPr>
          <p:nvPr/>
        </p:nvPicPr>
        <p:blipFill>
          <a:blip r:embed="rId120">
            <a:extLst>
              <a:ext uri="{28A0092B-C50C-407E-A947-70E740481C1C}">
                <a14:useLocalDpi xmlns:a14="http://schemas.microsoft.com/office/drawing/2010/main" val="0"/>
              </a:ext>
            </a:extLst>
          </a:blip>
          <a:stretch>
            <a:fillRect/>
          </a:stretch>
        </p:blipFill>
        <p:spPr>
          <a:xfrm>
            <a:off x="3120883" y="5847583"/>
            <a:ext cx="236625" cy="315500"/>
          </a:xfrm>
          <a:prstGeom prst="rect">
            <a:avLst/>
          </a:prstGeom>
        </p:spPr>
      </p:pic>
      <p:pic>
        <p:nvPicPr>
          <p:cNvPr id="133" name="Picture 132">
            <a:extLst>
              <a:ext uri="{FF2B5EF4-FFF2-40B4-BE49-F238E27FC236}">
                <a16:creationId xmlns:a16="http://schemas.microsoft.com/office/drawing/2014/main" id="{F63C497C-A357-4A85-99BD-659BAA2D8117}"/>
              </a:ext>
            </a:extLst>
          </p:cNvPr>
          <p:cNvPicPr>
            <a:picLocks noChangeAspect="1"/>
          </p:cNvPicPr>
          <p:nvPr/>
        </p:nvPicPr>
        <p:blipFill>
          <a:blip r:embed="rId121">
            <a:extLst>
              <a:ext uri="{28A0092B-C50C-407E-A947-70E740481C1C}">
                <a14:useLocalDpi xmlns:a14="http://schemas.microsoft.com/office/drawing/2010/main" val="0"/>
              </a:ext>
            </a:extLst>
          </a:blip>
          <a:stretch>
            <a:fillRect/>
          </a:stretch>
        </p:blipFill>
        <p:spPr>
          <a:xfrm>
            <a:off x="4024033" y="5848716"/>
            <a:ext cx="236625" cy="315500"/>
          </a:xfrm>
          <a:prstGeom prst="rect">
            <a:avLst/>
          </a:prstGeom>
        </p:spPr>
      </p:pic>
      <p:pic>
        <p:nvPicPr>
          <p:cNvPr id="134" name="Picture 133">
            <a:extLst>
              <a:ext uri="{FF2B5EF4-FFF2-40B4-BE49-F238E27FC236}">
                <a16:creationId xmlns:a16="http://schemas.microsoft.com/office/drawing/2014/main" id="{F70C6950-8EFA-4E4B-B991-1BF823F7F018}"/>
              </a:ext>
            </a:extLst>
          </p:cNvPr>
          <p:cNvPicPr>
            <a:picLocks noChangeAspect="1"/>
          </p:cNvPicPr>
          <p:nvPr/>
        </p:nvPicPr>
        <p:blipFill>
          <a:blip r:embed="rId122">
            <a:extLst>
              <a:ext uri="{28A0092B-C50C-407E-A947-70E740481C1C}">
                <a14:useLocalDpi xmlns:a14="http://schemas.microsoft.com/office/drawing/2010/main" val="0"/>
              </a:ext>
            </a:extLst>
          </a:blip>
          <a:stretch>
            <a:fillRect/>
          </a:stretch>
        </p:blipFill>
        <p:spPr>
          <a:xfrm>
            <a:off x="4927183" y="5847583"/>
            <a:ext cx="236625" cy="315500"/>
          </a:xfrm>
          <a:prstGeom prst="rect">
            <a:avLst/>
          </a:prstGeom>
        </p:spPr>
      </p:pic>
      <p:pic>
        <p:nvPicPr>
          <p:cNvPr id="135" name="Picture 134">
            <a:extLst>
              <a:ext uri="{FF2B5EF4-FFF2-40B4-BE49-F238E27FC236}">
                <a16:creationId xmlns:a16="http://schemas.microsoft.com/office/drawing/2014/main" id="{B0117958-3FDB-46E7-945C-4BBA23461435}"/>
              </a:ext>
            </a:extLst>
          </p:cNvPr>
          <p:cNvPicPr>
            <a:picLocks noChangeAspect="1"/>
          </p:cNvPicPr>
          <p:nvPr/>
        </p:nvPicPr>
        <p:blipFill>
          <a:blip r:embed="rId123">
            <a:extLst>
              <a:ext uri="{28A0092B-C50C-407E-A947-70E740481C1C}">
                <a14:useLocalDpi xmlns:a14="http://schemas.microsoft.com/office/drawing/2010/main" val="0"/>
              </a:ext>
            </a:extLst>
          </a:blip>
          <a:stretch>
            <a:fillRect/>
          </a:stretch>
        </p:blipFill>
        <p:spPr>
          <a:xfrm>
            <a:off x="5378758" y="5843203"/>
            <a:ext cx="236625" cy="315500"/>
          </a:xfrm>
          <a:prstGeom prst="rect">
            <a:avLst/>
          </a:prstGeom>
        </p:spPr>
      </p:pic>
      <p:pic>
        <p:nvPicPr>
          <p:cNvPr id="136" name="Picture 135">
            <a:extLst>
              <a:ext uri="{FF2B5EF4-FFF2-40B4-BE49-F238E27FC236}">
                <a16:creationId xmlns:a16="http://schemas.microsoft.com/office/drawing/2014/main" id="{40A2E439-38AC-4BF9-8F6B-3F532F3AAE13}"/>
              </a:ext>
            </a:extLst>
          </p:cNvPr>
          <p:cNvPicPr>
            <a:picLocks noChangeAspect="1"/>
          </p:cNvPicPr>
          <p:nvPr/>
        </p:nvPicPr>
        <p:blipFill>
          <a:blip r:embed="rId124">
            <a:extLst>
              <a:ext uri="{28A0092B-C50C-407E-A947-70E740481C1C}">
                <a14:useLocalDpi xmlns:a14="http://schemas.microsoft.com/office/drawing/2010/main" val="0"/>
              </a:ext>
            </a:extLst>
          </a:blip>
          <a:stretch>
            <a:fillRect/>
          </a:stretch>
        </p:blipFill>
        <p:spPr>
          <a:xfrm>
            <a:off x="6739709" y="5844050"/>
            <a:ext cx="236625" cy="315500"/>
          </a:xfrm>
          <a:prstGeom prst="rect">
            <a:avLst/>
          </a:prstGeom>
        </p:spPr>
      </p:pic>
      <p:pic>
        <p:nvPicPr>
          <p:cNvPr id="137" name="Picture 136">
            <a:extLst>
              <a:ext uri="{FF2B5EF4-FFF2-40B4-BE49-F238E27FC236}">
                <a16:creationId xmlns:a16="http://schemas.microsoft.com/office/drawing/2014/main" id="{0ACB4275-E8DB-4E8C-A210-54505BE64C13}"/>
              </a:ext>
            </a:extLst>
          </p:cNvPr>
          <p:cNvPicPr>
            <a:picLocks noChangeAspect="1"/>
          </p:cNvPicPr>
          <p:nvPr/>
        </p:nvPicPr>
        <p:blipFill>
          <a:blip r:embed="rId125">
            <a:extLst>
              <a:ext uri="{28A0092B-C50C-407E-A947-70E740481C1C}">
                <a14:useLocalDpi xmlns:a14="http://schemas.microsoft.com/office/drawing/2010/main" val="0"/>
              </a:ext>
            </a:extLst>
          </a:blip>
          <a:stretch>
            <a:fillRect/>
          </a:stretch>
        </p:blipFill>
        <p:spPr>
          <a:xfrm>
            <a:off x="7191279" y="5844050"/>
            <a:ext cx="236625" cy="315500"/>
          </a:xfrm>
          <a:prstGeom prst="rect">
            <a:avLst/>
          </a:prstGeom>
        </p:spPr>
      </p:pic>
      <p:pic>
        <p:nvPicPr>
          <p:cNvPr id="138" name="Picture 137">
            <a:extLst>
              <a:ext uri="{FF2B5EF4-FFF2-40B4-BE49-F238E27FC236}">
                <a16:creationId xmlns:a16="http://schemas.microsoft.com/office/drawing/2014/main" id="{A1CE4330-C74B-49A3-846B-ACB0F5D6814B}"/>
              </a:ext>
            </a:extLst>
          </p:cNvPr>
          <p:cNvPicPr>
            <a:picLocks noChangeAspect="1"/>
          </p:cNvPicPr>
          <p:nvPr/>
        </p:nvPicPr>
        <p:blipFill>
          <a:blip r:embed="rId126">
            <a:extLst>
              <a:ext uri="{28A0092B-C50C-407E-A947-70E740481C1C}">
                <a14:useLocalDpi xmlns:a14="http://schemas.microsoft.com/office/drawing/2010/main" val="0"/>
              </a:ext>
            </a:extLst>
          </a:blip>
          <a:stretch>
            <a:fillRect/>
          </a:stretch>
        </p:blipFill>
        <p:spPr>
          <a:xfrm>
            <a:off x="2217733" y="5840188"/>
            <a:ext cx="236625" cy="315500"/>
          </a:xfrm>
          <a:prstGeom prst="rect">
            <a:avLst/>
          </a:prstGeom>
        </p:spPr>
      </p:pic>
      <p:pic>
        <p:nvPicPr>
          <p:cNvPr id="139" name="Picture 138">
            <a:extLst>
              <a:ext uri="{FF2B5EF4-FFF2-40B4-BE49-F238E27FC236}">
                <a16:creationId xmlns:a16="http://schemas.microsoft.com/office/drawing/2014/main" id="{BF8C111F-BE88-43EE-9579-2F2591D22E01}"/>
              </a:ext>
            </a:extLst>
          </p:cNvPr>
          <p:cNvPicPr>
            <a:picLocks noChangeAspect="1"/>
          </p:cNvPicPr>
          <p:nvPr/>
        </p:nvPicPr>
        <p:blipFill>
          <a:blip r:embed="rId127">
            <a:extLst>
              <a:ext uri="{28A0092B-C50C-407E-A947-70E740481C1C}">
                <a14:useLocalDpi xmlns:a14="http://schemas.microsoft.com/office/drawing/2010/main" val="0"/>
              </a:ext>
            </a:extLst>
          </a:blip>
          <a:stretch>
            <a:fillRect/>
          </a:stretch>
        </p:blipFill>
        <p:spPr>
          <a:xfrm>
            <a:off x="3572458" y="5848716"/>
            <a:ext cx="236625" cy="315500"/>
          </a:xfrm>
          <a:prstGeom prst="rect">
            <a:avLst/>
          </a:prstGeom>
        </p:spPr>
      </p:pic>
      <p:pic>
        <p:nvPicPr>
          <p:cNvPr id="140" name="Picture 139">
            <a:extLst>
              <a:ext uri="{FF2B5EF4-FFF2-40B4-BE49-F238E27FC236}">
                <a16:creationId xmlns:a16="http://schemas.microsoft.com/office/drawing/2014/main" id="{BE059EF1-849E-4BFD-AD77-7318DDEEED3A}"/>
              </a:ext>
            </a:extLst>
          </p:cNvPr>
          <p:cNvPicPr>
            <a:picLocks noChangeAspect="1"/>
          </p:cNvPicPr>
          <p:nvPr/>
        </p:nvPicPr>
        <p:blipFill>
          <a:blip r:embed="rId128">
            <a:extLst>
              <a:ext uri="{28A0092B-C50C-407E-A947-70E740481C1C}">
                <a14:useLocalDpi xmlns:a14="http://schemas.microsoft.com/office/drawing/2010/main" val="0"/>
              </a:ext>
            </a:extLst>
          </a:blip>
          <a:stretch>
            <a:fillRect/>
          </a:stretch>
        </p:blipFill>
        <p:spPr>
          <a:xfrm>
            <a:off x="5830333" y="5848716"/>
            <a:ext cx="236625" cy="315500"/>
          </a:xfrm>
          <a:prstGeom prst="rect">
            <a:avLst/>
          </a:prstGeom>
        </p:spPr>
      </p:pic>
      <p:pic>
        <p:nvPicPr>
          <p:cNvPr id="141" name="Picture 140">
            <a:extLst>
              <a:ext uri="{FF2B5EF4-FFF2-40B4-BE49-F238E27FC236}">
                <a16:creationId xmlns:a16="http://schemas.microsoft.com/office/drawing/2014/main" id="{71DE39D8-93B9-438D-803B-8C127E8CCFCC}"/>
              </a:ext>
            </a:extLst>
          </p:cNvPr>
          <p:cNvPicPr>
            <a:picLocks noChangeAspect="1"/>
          </p:cNvPicPr>
          <p:nvPr/>
        </p:nvPicPr>
        <p:blipFill>
          <a:blip r:embed="rId129">
            <a:extLst>
              <a:ext uri="{28A0092B-C50C-407E-A947-70E740481C1C}">
                <a14:useLocalDpi xmlns:a14="http://schemas.microsoft.com/office/drawing/2010/main" val="0"/>
              </a:ext>
            </a:extLst>
          </a:blip>
          <a:stretch>
            <a:fillRect/>
          </a:stretch>
        </p:blipFill>
        <p:spPr>
          <a:xfrm>
            <a:off x="4475608" y="5848716"/>
            <a:ext cx="236625" cy="315500"/>
          </a:xfrm>
          <a:prstGeom prst="rect">
            <a:avLst/>
          </a:prstGeom>
        </p:spPr>
      </p:pic>
      <p:pic>
        <p:nvPicPr>
          <p:cNvPr id="142" name="Picture 141">
            <a:extLst>
              <a:ext uri="{FF2B5EF4-FFF2-40B4-BE49-F238E27FC236}">
                <a16:creationId xmlns:a16="http://schemas.microsoft.com/office/drawing/2014/main" id="{F2466F49-725C-4BA8-85EE-D357FDA9B1B4}"/>
              </a:ext>
            </a:extLst>
          </p:cNvPr>
          <p:cNvPicPr>
            <a:picLocks noChangeAspect="1"/>
          </p:cNvPicPr>
          <p:nvPr/>
        </p:nvPicPr>
        <p:blipFill>
          <a:blip r:embed="rId130">
            <a:extLst>
              <a:ext uri="{28A0092B-C50C-407E-A947-70E740481C1C}">
                <a14:useLocalDpi xmlns:a14="http://schemas.microsoft.com/office/drawing/2010/main" val="0"/>
              </a:ext>
            </a:extLst>
          </a:blip>
          <a:stretch>
            <a:fillRect/>
          </a:stretch>
        </p:blipFill>
        <p:spPr>
          <a:xfrm>
            <a:off x="6281908" y="5836037"/>
            <a:ext cx="242851" cy="323803"/>
          </a:xfrm>
          <a:prstGeom prst="rect">
            <a:avLst/>
          </a:prstGeom>
        </p:spPr>
      </p:pic>
      <p:pic>
        <p:nvPicPr>
          <p:cNvPr id="143" name="Picture 142">
            <a:extLst>
              <a:ext uri="{FF2B5EF4-FFF2-40B4-BE49-F238E27FC236}">
                <a16:creationId xmlns:a16="http://schemas.microsoft.com/office/drawing/2014/main" id="{909F9FB0-25DB-4E22-8BDA-511B68AC2969}"/>
              </a:ext>
            </a:extLst>
          </p:cNvPr>
          <p:cNvPicPr>
            <a:picLocks noChangeAspect="1"/>
          </p:cNvPicPr>
          <p:nvPr/>
        </p:nvPicPr>
        <p:blipFill>
          <a:blip r:embed="rId131">
            <a:biLevel thresh="25000"/>
            <a:extLst>
              <a:ext uri="{28A0092B-C50C-407E-A947-70E740481C1C}">
                <a14:useLocalDpi xmlns:a14="http://schemas.microsoft.com/office/drawing/2010/main" val="0"/>
              </a:ext>
            </a:extLst>
          </a:blip>
          <a:stretch>
            <a:fillRect/>
          </a:stretch>
        </p:blipFill>
        <p:spPr>
          <a:xfrm>
            <a:off x="6344939" y="4530575"/>
            <a:ext cx="211479" cy="256797"/>
          </a:xfrm>
          <a:prstGeom prst="rect">
            <a:avLst/>
          </a:prstGeom>
        </p:spPr>
      </p:pic>
      <p:pic>
        <p:nvPicPr>
          <p:cNvPr id="144" name="Picture 143">
            <a:extLst>
              <a:ext uri="{FF2B5EF4-FFF2-40B4-BE49-F238E27FC236}">
                <a16:creationId xmlns:a16="http://schemas.microsoft.com/office/drawing/2014/main" id="{63BAC2D6-A3D4-4B19-9CF3-9F1AEC64B988}"/>
              </a:ext>
            </a:extLst>
          </p:cNvPr>
          <p:cNvPicPr>
            <a:picLocks noChangeAspect="1"/>
          </p:cNvPicPr>
          <p:nvPr/>
        </p:nvPicPr>
        <p:blipFill>
          <a:blip r:embed="rId132">
            <a:biLevel thresh="25000"/>
            <a:extLst>
              <a:ext uri="{28A0092B-C50C-407E-A947-70E740481C1C}">
                <a14:useLocalDpi xmlns:a14="http://schemas.microsoft.com/office/drawing/2010/main" val="0"/>
              </a:ext>
            </a:extLst>
          </a:blip>
          <a:stretch>
            <a:fillRect/>
          </a:stretch>
        </p:blipFill>
        <p:spPr>
          <a:xfrm>
            <a:off x="9160575" y="4985838"/>
            <a:ext cx="323803" cy="291423"/>
          </a:xfrm>
          <a:prstGeom prst="rect">
            <a:avLst/>
          </a:prstGeom>
        </p:spPr>
      </p:pic>
      <p:pic>
        <p:nvPicPr>
          <p:cNvPr id="145" name="Picture 144">
            <a:extLst>
              <a:ext uri="{FF2B5EF4-FFF2-40B4-BE49-F238E27FC236}">
                <a16:creationId xmlns:a16="http://schemas.microsoft.com/office/drawing/2014/main" id="{D9D142F4-478E-44AE-BAA1-33429B2B8CB7}"/>
              </a:ext>
            </a:extLst>
          </p:cNvPr>
          <p:cNvPicPr>
            <a:picLocks noChangeAspect="1"/>
          </p:cNvPicPr>
          <p:nvPr/>
        </p:nvPicPr>
        <p:blipFill>
          <a:blip r:embed="rId133">
            <a:biLevel thresh="25000"/>
            <a:extLst>
              <a:ext uri="{28A0092B-C50C-407E-A947-70E740481C1C}">
                <a14:useLocalDpi xmlns:a14="http://schemas.microsoft.com/office/drawing/2010/main" val="0"/>
              </a:ext>
            </a:extLst>
          </a:blip>
          <a:stretch>
            <a:fillRect/>
          </a:stretch>
        </p:blipFill>
        <p:spPr>
          <a:xfrm>
            <a:off x="8182006" y="4944883"/>
            <a:ext cx="307615" cy="307615"/>
          </a:xfrm>
          <a:prstGeom prst="rect">
            <a:avLst/>
          </a:prstGeom>
        </p:spPr>
      </p:pic>
      <p:pic>
        <p:nvPicPr>
          <p:cNvPr id="146" name="Picture 145">
            <a:extLst>
              <a:ext uri="{FF2B5EF4-FFF2-40B4-BE49-F238E27FC236}">
                <a16:creationId xmlns:a16="http://schemas.microsoft.com/office/drawing/2014/main" id="{CD1D6FC8-77D3-4F39-B4C6-86C22931B296}"/>
              </a:ext>
            </a:extLst>
          </p:cNvPr>
          <p:cNvPicPr>
            <a:picLocks noChangeAspect="1"/>
          </p:cNvPicPr>
          <p:nvPr/>
        </p:nvPicPr>
        <p:blipFill>
          <a:blip r:embed="rId134">
            <a:extLst>
              <a:ext uri="{28A0092B-C50C-407E-A947-70E740481C1C}">
                <a14:useLocalDpi xmlns:a14="http://schemas.microsoft.com/office/drawing/2010/main" val="0"/>
              </a:ext>
            </a:extLst>
          </a:blip>
          <a:stretch>
            <a:fillRect/>
          </a:stretch>
        </p:blipFill>
        <p:spPr>
          <a:xfrm>
            <a:off x="8607110" y="4883630"/>
            <a:ext cx="470985" cy="470985"/>
          </a:xfrm>
          <a:prstGeom prst="rect">
            <a:avLst/>
          </a:prstGeom>
        </p:spPr>
      </p:pic>
      <p:pic>
        <p:nvPicPr>
          <p:cNvPr id="147" name="Picture 146">
            <a:extLst>
              <a:ext uri="{FF2B5EF4-FFF2-40B4-BE49-F238E27FC236}">
                <a16:creationId xmlns:a16="http://schemas.microsoft.com/office/drawing/2014/main" id="{B6C8735D-EEEA-49C9-90E4-5FF1BCF44D3C}"/>
              </a:ext>
            </a:extLst>
          </p:cNvPr>
          <p:cNvPicPr>
            <a:picLocks noChangeAspect="1"/>
          </p:cNvPicPr>
          <p:nvPr/>
        </p:nvPicPr>
        <p:blipFill>
          <a:blip r:embed="rId135">
            <a:biLevel thresh="25000"/>
            <a:extLst>
              <a:ext uri="{28A0092B-C50C-407E-A947-70E740481C1C}">
                <a14:useLocalDpi xmlns:a14="http://schemas.microsoft.com/office/drawing/2010/main" val="0"/>
              </a:ext>
            </a:extLst>
          </a:blip>
          <a:stretch>
            <a:fillRect/>
          </a:stretch>
        </p:blipFill>
        <p:spPr>
          <a:xfrm>
            <a:off x="6770652" y="4963097"/>
            <a:ext cx="250212" cy="283328"/>
          </a:xfrm>
          <a:prstGeom prst="rect">
            <a:avLst/>
          </a:prstGeom>
        </p:spPr>
      </p:pic>
      <p:pic>
        <p:nvPicPr>
          <p:cNvPr id="148" name="Picture 147">
            <a:extLst>
              <a:ext uri="{FF2B5EF4-FFF2-40B4-BE49-F238E27FC236}">
                <a16:creationId xmlns:a16="http://schemas.microsoft.com/office/drawing/2014/main" id="{A51B0B93-DABF-44EA-8469-E57A83C8F667}"/>
              </a:ext>
            </a:extLst>
          </p:cNvPr>
          <p:cNvPicPr>
            <a:picLocks noChangeAspect="1"/>
          </p:cNvPicPr>
          <p:nvPr/>
        </p:nvPicPr>
        <p:blipFill>
          <a:blip r:embed="rId136">
            <a:biLevel thresh="25000"/>
            <a:extLst>
              <a:ext uri="{28A0092B-C50C-407E-A947-70E740481C1C}">
                <a14:useLocalDpi xmlns:a14="http://schemas.microsoft.com/office/drawing/2010/main" val="0"/>
              </a:ext>
            </a:extLst>
          </a:blip>
          <a:stretch>
            <a:fillRect/>
          </a:stretch>
        </p:blipFill>
        <p:spPr>
          <a:xfrm>
            <a:off x="6309585" y="4978481"/>
            <a:ext cx="309085" cy="279650"/>
          </a:xfrm>
          <a:prstGeom prst="rect">
            <a:avLst/>
          </a:prstGeom>
        </p:spPr>
      </p:pic>
      <p:pic>
        <p:nvPicPr>
          <p:cNvPr id="149" name="Picture 148">
            <a:extLst>
              <a:ext uri="{FF2B5EF4-FFF2-40B4-BE49-F238E27FC236}">
                <a16:creationId xmlns:a16="http://schemas.microsoft.com/office/drawing/2014/main" id="{4A0762F2-2314-4AC6-AD52-49368D5157D2}"/>
              </a:ext>
            </a:extLst>
          </p:cNvPr>
          <p:cNvPicPr>
            <a:picLocks noChangeAspect="1"/>
          </p:cNvPicPr>
          <p:nvPr/>
        </p:nvPicPr>
        <p:blipFill>
          <a:blip r:embed="rId137">
            <a:extLst>
              <a:ext uri="{28A0092B-C50C-407E-A947-70E740481C1C}">
                <a14:useLocalDpi xmlns:a14="http://schemas.microsoft.com/office/drawing/2010/main" val="0"/>
              </a:ext>
            </a:extLst>
          </a:blip>
          <a:stretch>
            <a:fillRect/>
          </a:stretch>
        </p:blipFill>
        <p:spPr>
          <a:xfrm>
            <a:off x="7149576" y="4887271"/>
            <a:ext cx="470985" cy="470985"/>
          </a:xfrm>
          <a:prstGeom prst="rect">
            <a:avLst/>
          </a:prstGeom>
        </p:spPr>
      </p:pic>
      <p:pic>
        <p:nvPicPr>
          <p:cNvPr id="150" name="Picture 149">
            <a:extLst>
              <a:ext uri="{FF2B5EF4-FFF2-40B4-BE49-F238E27FC236}">
                <a16:creationId xmlns:a16="http://schemas.microsoft.com/office/drawing/2014/main" id="{E0E2B08C-6E58-488B-B315-000A325A03BC}"/>
              </a:ext>
            </a:extLst>
          </p:cNvPr>
          <p:cNvPicPr>
            <a:picLocks noChangeAspect="1"/>
          </p:cNvPicPr>
          <p:nvPr/>
        </p:nvPicPr>
        <p:blipFill>
          <a:blip r:embed="rId138">
            <a:extLst>
              <a:ext uri="{28A0092B-C50C-407E-A947-70E740481C1C}">
                <a14:useLocalDpi xmlns:a14="http://schemas.microsoft.com/office/drawing/2010/main" val="0"/>
              </a:ext>
            </a:extLst>
          </a:blip>
          <a:stretch>
            <a:fillRect/>
          </a:stretch>
        </p:blipFill>
        <p:spPr>
          <a:xfrm>
            <a:off x="7671363" y="4879100"/>
            <a:ext cx="470985" cy="470985"/>
          </a:xfrm>
          <a:prstGeom prst="rect">
            <a:avLst/>
          </a:prstGeom>
        </p:spPr>
      </p:pic>
      <p:pic>
        <p:nvPicPr>
          <p:cNvPr id="151" name="Picture 150">
            <a:extLst>
              <a:ext uri="{FF2B5EF4-FFF2-40B4-BE49-F238E27FC236}">
                <a16:creationId xmlns:a16="http://schemas.microsoft.com/office/drawing/2014/main" id="{D6699972-48EA-4646-8ED8-3100400ED4D9}"/>
              </a:ext>
            </a:extLst>
          </p:cNvPr>
          <p:cNvPicPr>
            <a:picLocks noChangeAspect="1"/>
          </p:cNvPicPr>
          <p:nvPr/>
        </p:nvPicPr>
        <p:blipFill>
          <a:blip r:embed="rId139">
            <a:extLst>
              <a:ext uri="{28A0092B-C50C-407E-A947-70E740481C1C}">
                <a14:useLocalDpi xmlns:a14="http://schemas.microsoft.com/office/drawing/2010/main" val="0"/>
              </a:ext>
            </a:extLst>
          </a:blip>
          <a:stretch>
            <a:fillRect/>
          </a:stretch>
        </p:blipFill>
        <p:spPr>
          <a:xfrm>
            <a:off x="8632822" y="4448738"/>
            <a:ext cx="470985" cy="470985"/>
          </a:xfrm>
          <a:prstGeom prst="rect">
            <a:avLst/>
          </a:prstGeom>
        </p:spPr>
      </p:pic>
      <p:pic>
        <p:nvPicPr>
          <p:cNvPr id="152" name="Picture 151">
            <a:extLst>
              <a:ext uri="{FF2B5EF4-FFF2-40B4-BE49-F238E27FC236}">
                <a16:creationId xmlns:a16="http://schemas.microsoft.com/office/drawing/2014/main" id="{84015BD9-3684-4AEB-9C04-3328CD90E073}"/>
              </a:ext>
            </a:extLst>
          </p:cNvPr>
          <p:cNvPicPr>
            <a:picLocks noChangeAspect="1"/>
          </p:cNvPicPr>
          <p:nvPr/>
        </p:nvPicPr>
        <p:blipFill>
          <a:blip r:embed="rId140">
            <a:extLst>
              <a:ext uri="{28A0092B-C50C-407E-A947-70E740481C1C}">
                <a14:useLocalDpi xmlns:a14="http://schemas.microsoft.com/office/drawing/2010/main" val="0"/>
              </a:ext>
            </a:extLst>
          </a:blip>
          <a:stretch>
            <a:fillRect/>
          </a:stretch>
        </p:blipFill>
        <p:spPr>
          <a:xfrm>
            <a:off x="9110714" y="4448737"/>
            <a:ext cx="470985" cy="470985"/>
          </a:xfrm>
          <a:prstGeom prst="rect">
            <a:avLst/>
          </a:prstGeom>
        </p:spPr>
      </p:pic>
      <p:sp>
        <p:nvSpPr>
          <p:cNvPr id="153" name="Rectangle 152">
            <a:extLst>
              <a:ext uri="{FF2B5EF4-FFF2-40B4-BE49-F238E27FC236}">
                <a16:creationId xmlns:a16="http://schemas.microsoft.com/office/drawing/2014/main" id="{7CEE368B-CA7E-4030-B5AA-446B5BA6FF7D}"/>
              </a:ext>
            </a:extLst>
          </p:cNvPr>
          <p:cNvSpPr/>
          <p:nvPr/>
        </p:nvSpPr>
        <p:spPr>
          <a:xfrm>
            <a:off x="2016919" y="1201776"/>
            <a:ext cx="4063411" cy="4160044"/>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4" name="TextBox 153">
            <a:extLst>
              <a:ext uri="{FF2B5EF4-FFF2-40B4-BE49-F238E27FC236}">
                <a16:creationId xmlns:a16="http://schemas.microsoft.com/office/drawing/2014/main" id="{00A1E8B9-2E44-4DEC-A29C-98DBA8DE981C}"/>
              </a:ext>
            </a:extLst>
          </p:cNvPr>
          <p:cNvSpPr txBox="1"/>
          <p:nvPr/>
        </p:nvSpPr>
        <p:spPr>
          <a:xfrm>
            <a:off x="2760455" y="1201776"/>
            <a:ext cx="2673159" cy="338554"/>
          </a:xfrm>
          <a:prstGeom prst="rect">
            <a:avLst/>
          </a:prstGeom>
          <a:noFill/>
        </p:spPr>
        <p:txBody>
          <a:bodyPr wrap="square" rtlCol="0">
            <a:spAutoFit/>
          </a:bodyPr>
          <a:lstStyle/>
          <a:p>
            <a:pPr algn="ctr"/>
            <a:r>
              <a:rPr lang="en-GB" sz="1600" dirty="0">
                <a:solidFill>
                  <a:srgbClr val="00ADEE"/>
                </a:solidFill>
              </a:rPr>
              <a:t>Communication points</a:t>
            </a:r>
          </a:p>
        </p:txBody>
      </p:sp>
      <p:sp>
        <p:nvSpPr>
          <p:cNvPr id="155" name="Rectangle 154">
            <a:extLst>
              <a:ext uri="{FF2B5EF4-FFF2-40B4-BE49-F238E27FC236}">
                <a16:creationId xmlns:a16="http://schemas.microsoft.com/office/drawing/2014/main" id="{941506B8-6310-4990-861B-AEC12CFA3BAC}"/>
              </a:ext>
            </a:extLst>
          </p:cNvPr>
          <p:cNvSpPr/>
          <p:nvPr/>
        </p:nvSpPr>
        <p:spPr>
          <a:xfrm>
            <a:off x="6209139" y="1201776"/>
            <a:ext cx="4686923" cy="2838607"/>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6" name="TextBox 155">
            <a:extLst>
              <a:ext uri="{FF2B5EF4-FFF2-40B4-BE49-F238E27FC236}">
                <a16:creationId xmlns:a16="http://schemas.microsoft.com/office/drawing/2014/main" id="{27B71223-81C3-4808-9CCA-93DCF08540FA}"/>
              </a:ext>
            </a:extLst>
          </p:cNvPr>
          <p:cNvSpPr txBox="1"/>
          <p:nvPr/>
        </p:nvSpPr>
        <p:spPr>
          <a:xfrm>
            <a:off x="7266247" y="1201776"/>
            <a:ext cx="2673159" cy="338554"/>
          </a:xfrm>
          <a:prstGeom prst="rect">
            <a:avLst/>
          </a:prstGeom>
          <a:noFill/>
        </p:spPr>
        <p:txBody>
          <a:bodyPr wrap="square" rtlCol="0">
            <a:spAutoFit/>
          </a:bodyPr>
          <a:lstStyle/>
          <a:p>
            <a:pPr algn="ctr"/>
            <a:r>
              <a:rPr lang="en-GB" sz="1600" dirty="0">
                <a:solidFill>
                  <a:srgbClr val="00ADEE"/>
                </a:solidFill>
              </a:rPr>
              <a:t>Health care</a:t>
            </a:r>
          </a:p>
        </p:txBody>
      </p:sp>
      <p:sp>
        <p:nvSpPr>
          <p:cNvPr id="157" name="Rectangle 156">
            <a:extLst>
              <a:ext uri="{FF2B5EF4-FFF2-40B4-BE49-F238E27FC236}">
                <a16:creationId xmlns:a16="http://schemas.microsoft.com/office/drawing/2014/main" id="{45293BE9-B28F-4EF7-B0DA-34822031D1EB}"/>
              </a:ext>
            </a:extLst>
          </p:cNvPr>
          <p:cNvSpPr/>
          <p:nvPr/>
        </p:nvSpPr>
        <p:spPr>
          <a:xfrm>
            <a:off x="6214666" y="4159422"/>
            <a:ext cx="4687006" cy="1190990"/>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8" name="TextBox 157">
            <a:extLst>
              <a:ext uri="{FF2B5EF4-FFF2-40B4-BE49-F238E27FC236}">
                <a16:creationId xmlns:a16="http://schemas.microsoft.com/office/drawing/2014/main" id="{6BC123E8-0BCC-43BC-AAF4-C2A9D2E9C539}"/>
              </a:ext>
            </a:extLst>
          </p:cNvPr>
          <p:cNvSpPr txBox="1"/>
          <p:nvPr/>
        </p:nvSpPr>
        <p:spPr>
          <a:xfrm>
            <a:off x="7409571" y="4159422"/>
            <a:ext cx="2673159" cy="338554"/>
          </a:xfrm>
          <a:prstGeom prst="rect">
            <a:avLst/>
          </a:prstGeom>
          <a:noFill/>
        </p:spPr>
        <p:txBody>
          <a:bodyPr wrap="square" rtlCol="0">
            <a:spAutoFit/>
          </a:bodyPr>
          <a:lstStyle/>
          <a:p>
            <a:pPr algn="ctr"/>
            <a:r>
              <a:rPr lang="en-GB" sz="1600" dirty="0">
                <a:solidFill>
                  <a:srgbClr val="00ADEE"/>
                </a:solidFill>
              </a:rPr>
              <a:t>Service providers</a:t>
            </a:r>
          </a:p>
        </p:txBody>
      </p:sp>
      <p:sp>
        <p:nvSpPr>
          <p:cNvPr id="159" name="Rectangle 158">
            <a:extLst>
              <a:ext uri="{FF2B5EF4-FFF2-40B4-BE49-F238E27FC236}">
                <a16:creationId xmlns:a16="http://schemas.microsoft.com/office/drawing/2014/main" id="{DB1E28AF-38C9-4703-BB76-7A80F0BBBC85}"/>
              </a:ext>
            </a:extLst>
          </p:cNvPr>
          <p:cNvSpPr/>
          <p:nvPr/>
        </p:nvSpPr>
        <p:spPr>
          <a:xfrm>
            <a:off x="2016919" y="5466548"/>
            <a:ext cx="5638165" cy="820508"/>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0" name="TextBox 159">
            <a:extLst>
              <a:ext uri="{FF2B5EF4-FFF2-40B4-BE49-F238E27FC236}">
                <a16:creationId xmlns:a16="http://schemas.microsoft.com/office/drawing/2014/main" id="{E415B283-6D0E-431C-BA6E-8A456B1971A7}"/>
              </a:ext>
            </a:extLst>
          </p:cNvPr>
          <p:cNvSpPr txBox="1"/>
          <p:nvPr/>
        </p:nvSpPr>
        <p:spPr>
          <a:xfrm>
            <a:off x="3485984" y="5494171"/>
            <a:ext cx="2673159" cy="338554"/>
          </a:xfrm>
          <a:prstGeom prst="rect">
            <a:avLst/>
          </a:prstGeom>
          <a:noFill/>
        </p:spPr>
        <p:txBody>
          <a:bodyPr wrap="square" rtlCol="0">
            <a:spAutoFit/>
          </a:bodyPr>
          <a:lstStyle/>
          <a:p>
            <a:pPr algn="ctr"/>
            <a:r>
              <a:rPr lang="en-GB" sz="1600" dirty="0">
                <a:solidFill>
                  <a:srgbClr val="00ADEE"/>
                </a:solidFill>
              </a:rPr>
              <a:t>Customers</a:t>
            </a:r>
          </a:p>
        </p:txBody>
      </p:sp>
      <p:pic>
        <p:nvPicPr>
          <p:cNvPr id="161" name="Picture 160">
            <a:extLst>
              <a:ext uri="{FF2B5EF4-FFF2-40B4-BE49-F238E27FC236}">
                <a16:creationId xmlns:a16="http://schemas.microsoft.com/office/drawing/2014/main" id="{83AAAF7C-9AB3-46E2-9F75-4D994C0D2D66}"/>
              </a:ext>
            </a:extLst>
          </p:cNvPr>
          <p:cNvPicPr>
            <a:picLocks noChangeAspect="1"/>
          </p:cNvPicPr>
          <p:nvPr/>
        </p:nvPicPr>
        <p:blipFill>
          <a:blip r:embed="rId141">
            <a:extLst>
              <a:ext uri="{28A0092B-C50C-407E-A947-70E740481C1C}">
                <a14:useLocalDpi xmlns:a14="http://schemas.microsoft.com/office/drawing/2010/main" val="0"/>
              </a:ext>
            </a:extLst>
          </a:blip>
          <a:stretch>
            <a:fillRect/>
          </a:stretch>
        </p:blipFill>
        <p:spPr>
          <a:xfrm>
            <a:off x="8083623" y="5874366"/>
            <a:ext cx="267605" cy="267605"/>
          </a:xfrm>
          <a:prstGeom prst="rect">
            <a:avLst/>
          </a:prstGeom>
        </p:spPr>
      </p:pic>
      <p:pic>
        <p:nvPicPr>
          <p:cNvPr id="162" name="Picture 161">
            <a:extLst>
              <a:ext uri="{FF2B5EF4-FFF2-40B4-BE49-F238E27FC236}">
                <a16:creationId xmlns:a16="http://schemas.microsoft.com/office/drawing/2014/main" id="{8373B6F3-5EAC-4472-A373-5467F38CFF86}"/>
              </a:ext>
            </a:extLst>
          </p:cNvPr>
          <p:cNvPicPr>
            <a:picLocks noChangeAspect="1"/>
          </p:cNvPicPr>
          <p:nvPr/>
        </p:nvPicPr>
        <p:blipFill>
          <a:blip r:embed="rId142">
            <a:extLst>
              <a:ext uri="{28A0092B-C50C-407E-A947-70E740481C1C}">
                <a14:useLocalDpi xmlns:a14="http://schemas.microsoft.com/office/drawing/2010/main" val="0"/>
              </a:ext>
            </a:extLst>
          </a:blip>
          <a:stretch>
            <a:fillRect/>
          </a:stretch>
        </p:blipFill>
        <p:spPr>
          <a:xfrm>
            <a:off x="8633669" y="5874366"/>
            <a:ext cx="267605" cy="267605"/>
          </a:xfrm>
          <a:prstGeom prst="rect">
            <a:avLst/>
          </a:prstGeom>
        </p:spPr>
      </p:pic>
      <p:pic>
        <p:nvPicPr>
          <p:cNvPr id="163" name="Picture 162">
            <a:extLst>
              <a:ext uri="{FF2B5EF4-FFF2-40B4-BE49-F238E27FC236}">
                <a16:creationId xmlns:a16="http://schemas.microsoft.com/office/drawing/2014/main" id="{FF89408B-D601-48E8-949C-F25B11DBC93A}"/>
              </a:ext>
            </a:extLst>
          </p:cNvPr>
          <p:cNvPicPr>
            <a:picLocks noChangeAspect="1"/>
          </p:cNvPicPr>
          <p:nvPr/>
        </p:nvPicPr>
        <p:blipFill>
          <a:blip r:embed="rId143">
            <a:extLst>
              <a:ext uri="{28A0092B-C50C-407E-A947-70E740481C1C}">
                <a14:useLocalDpi xmlns:a14="http://schemas.microsoft.com/office/drawing/2010/main" val="0"/>
              </a:ext>
            </a:extLst>
          </a:blip>
          <a:stretch>
            <a:fillRect/>
          </a:stretch>
        </p:blipFill>
        <p:spPr>
          <a:xfrm>
            <a:off x="9183715" y="5874366"/>
            <a:ext cx="267605" cy="267605"/>
          </a:xfrm>
          <a:prstGeom prst="rect">
            <a:avLst/>
          </a:prstGeom>
        </p:spPr>
      </p:pic>
      <p:pic>
        <p:nvPicPr>
          <p:cNvPr id="164" name="Picture 163">
            <a:extLst>
              <a:ext uri="{FF2B5EF4-FFF2-40B4-BE49-F238E27FC236}">
                <a16:creationId xmlns:a16="http://schemas.microsoft.com/office/drawing/2014/main" id="{B407E6CB-B921-4782-89CC-EBA396977874}"/>
              </a:ext>
            </a:extLst>
          </p:cNvPr>
          <p:cNvPicPr>
            <a:picLocks noChangeAspect="1"/>
          </p:cNvPicPr>
          <p:nvPr/>
        </p:nvPicPr>
        <p:blipFill>
          <a:blip r:embed="rId144">
            <a:extLst>
              <a:ext uri="{28A0092B-C50C-407E-A947-70E740481C1C}">
                <a14:useLocalDpi xmlns:a14="http://schemas.microsoft.com/office/drawing/2010/main" val="0"/>
              </a:ext>
            </a:extLst>
          </a:blip>
          <a:stretch>
            <a:fillRect/>
          </a:stretch>
        </p:blipFill>
        <p:spPr>
          <a:xfrm>
            <a:off x="9733761" y="5874366"/>
            <a:ext cx="267605" cy="267605"/>
          </a:xfrm>
          <a:prstGeom prst="rect">
            <a:avLst/>
          </a:prstGeom>
        </p:spPr>
      </p:pic>
      <p:pic>
        <p:nvPicPr>
          <p:cNvPr id="165" name="Picture 164">
            <a:extLst>
              <a:ext uri="{FF2B5EF4-FFF2-40B4-BE49-F238E27FC236}">
                <a16:creationId xmlns:a16="http://schemas.microsoft.com/office/drawing/2014/main" id="{CB01118F-1D56-411A-BD86-CF1A9CD981BB}"/>
              </a:ext>
            </a:extLst>
          </p:cNvPr>
          <p:cNvPicPr>
            <a:picLocks noChangeAspect="1"/>
          </p:cNvPicPr>
          <p:nvPr/>
        </p:nvPicPr>
        <p:blipFill>
          <a:blip r:embed="rId145">
            <a:extLst>
              <a:ext uri="{28A0092B-C50C-407E-A947-70E740481C1C}">
                <a14:useLocalDpi xmlns:a14="http://schemas.microsoft.com/office/drawing/2010/main" val="0"/>
              </a:ext>
            </a:extLst>
          </a:blip>
          <a:stretch>
            <a:fillRect/>
          </a:stretch>
        </p:blipFill>
        <p:spPr>
          <a:xfrm>
            <a:off x="10283808" y="5867675"/>
            <a:ext cx="280986" cy="280986"/>
          </a:xfrm>
          <a:prstGeom prst="rect">
            <a:avLst/>
          </a:prstGeom>
        </p:spPr>
      </p:pic>
      <p:sp>
        <p:nvSpPr>
          <p:cNvPr id="166" name="Rectangle 165">
            <a:extLst>
              <a:ext uri="{FF2B5EF4-FFF2-40B4-BE49-F238E27FC236}">
                <a16:creationId xmlns:a16="http://schemas.microsoft.com/office/drawing/2014/main" id="{2B736900-0438-48E3-9865-CE17CF2E4E47}"/>
              </a:ext>
            </a:extLst>
          </p:cNvPr>
          <p:cNvSpPr/>
          <p:nvPr/>
        </p:nvSpPr>
        <p:spPr>
          <a:xfrm>
            <a:off x="7775661" y="5466548"/>
            <a:ext cx="3135290" cy="820508"/>
          </a:xfrm>
          <a:prstGeom prst="rect">
            <a:avLst/>
          </a:prstGeom>
          <a:noFill/>
          <a:ln w="1270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7" name="TextBox 166">
            <a:extLst>
              <a:ext uri="{FF2B5EF4-FFF2-40B4-BE49-F238E27FC236}">
                <a16:creationId xmlns:a16="http://schemas.microsoft.com/office/drawing/2014/main" id="{77C3EE82-2B08-4BAC-BB56-927B6F976A5F}"/>
              </a:ext>
            </a:extLst>
          </p:cNvPr>
          <p:cNvSpPr txBox="1"/>
          <p:nvPr/>
        </p:nvSpPr>
        <p:spPr>
          <a:xfrm>
            <a:off x="7937526" y="5486297"/>
            <a:ext cx="2673159" cy="338554"/>
          </a:xfrm>
          <a:prstGeom prst="rect">
            <a:avLst/>
          </a:prstGeom>
          <a:noFill/>
        </p:spPr>
        <p:txBody>
          <a:bodyPr wrap="square" rtlCol="0">
            <a:spAutoFit/>
          </a:bodyPr>
          <a:lstStyle/>
          <a:p>
            <a:pPr algn="ctr"/>
            <a:r>
              <a:rPr lang="en-GB" sz="1600" dirty="0">
                <a:solidFill>
                  <a:srgbClr val="00ADEE"/>
                </a:solidFill>
              </a:rPr>
              <a:t>Customer experience</a:t>
            </a:r>
          </a:p>
        </p:txBody>
      </p:sp>
      <p:pic>
        <p:nvPicPr>
          <p:cNvPr id="168" name="Picture 167">
            <a:extLst>
              <a:ext uri="{FF2B5EF4-FFF2-40B4-BE49-F238E27FC236}">
                <a16:creationId xmlns:a16="http://schemas.microsoft.com/office/drawing/2014/main" id="{804B9552-ED2B-4C95-9639-388EA697BA11}"/>
              </a:ext>
            </a:extLst>
          </p:cNvPr>
          <p:cNvPicPr>
            <a:picLocks noChangeAspect="1"/>
          </p:cNvPicPr>
          <p:nvPr/>
        </p:nvPicPr>
        <p:blipFill>
          <a:blip r:embed="rId146">
            <a:extLst>
              <a:ext uri="{28A0092B-C50C-407E-A947-70E740481C1C}">
                <a14:useLocalDpi xmlns:a14="http://schemas.microsoft.com/office/drawing/2010/main" val="0"/>
              </a:ext>
            </a:extLst>
          </a:blip>
          <a:stretch>
            <a:fillRect/>
          </a:stretch>
        </p:blipFill>
        <p:spPr>
          <a:xfrm>
            <a:off x="10574170" y="3253825"/>
            <a:ext cx="258136" cy="272477"/>
          </a:xfrm>
          <a:prstGeom prst="rect">
            <a:avLst/>
          </a:prstGeom>
        </p:spPr>
      </p:pic>
      <p:pic>
        <p:nvPicPr>
          <p:cNvPr id="169" name="Picture 168">
            <a:extLst>
              <a:ext uri="{FF2B5EF4-FFF2-40B4-BE49-F238E27FC236}">
                <a16:creationId xmlns:a16="http://schemas.microsoft.com/office/drawing/2014/main" id="{41A17709-8171-4E41-9681-A452613038F2}"/>
              </a:ext>
            </a:extLst>
          </p:cNvPr>
          <p:cNvPicPr>
            <a:picLocks noChangeAspect="1"/>
          </p:cNvPicPr>
          <p:nvPr/>
        </p:nvPicPr>
        <p:blipFill>
          <a:blip r:embed="rId147">
            <a:extLst>
              <a:ext uri="{28A0092B-C50C-407E-A947-70E740481C1C}">
                <a14:useLocalDpi xmlns:a14="http://schemas.microsoft.com/office/drawing/2010/main" val="0"/>
              </a:ext>
            </a:extLst>
          </a:blip>
          <a:stretch>
            <a:fillRect/>
          </a:stretch>
        </p:blipFill>
        <p:spPr>
          <a:xfrm>
            <a:off x="10139748" y="3275336"/>
            <a:ext cx="286818" cy="229455"/>
          </a:xfrm>
          <a:prstGeom prst="rect">
            <a:avLst/>
          </a:prstGeom>
        </p:spPr>
      </p:pic>
      <p:pic>
        <p:nvPicPr>
          <p:cNvPr id="170" name="Picture 169">
            <a:extLst>
              <a:ext uri="{FF2B5EF4-FFF2-40B4-BE49-F238E27FC236}">
                <a16:creationId xmlns:a16="http://schemas.microsoft.com/office/drawing/2014/main" id="{6EC2048A-B8BE-4E74-8EA4-12217E469C4E}"/>
              </a:ext>
            </a:extLst>
          </p:cNvPr>
          <p:cNvPicPr>
            <a:picLocks noChangeAspect="1"/>
          </p:cNvPicPr>
          <p:nvPr/>
        </p:nvPicPr>
        <p:blipFill>
          <a:blip r:embed="rId148">
            <a:extLst>
              <a:ext uri="{28A0092B-C50C-407E-A947-70E740481C1C}">
                <a14:useLocalDpi xmlns:a14="http://schemas.microsoft.com/office/drawing/2010/main" val="0"/>
              </a:ext>
            </a:extLst>
          </a:blip>
          <a:stretch>
            <a:fillRect/>
          </a:stretch>
        </p:blipFill>
        <p:spPr>
          <a:xfrm>
            <a:off x="9606937" y="3259919"/>
            <a:ext cx="364403" cy="260288"/>
          </a:xfrm>
          <a:prstGeom prst="rect">
            <a:avLst/>
          </a:prstGeom>
        </p:spPr>
      </p:pic>
      <p:pic>
        <p:nvPicPr>
          <p:cNvPr id="171" name="Picture 170">
            <a:extLst>
              <a:ext uri="{FF2B5EF4-FFF2-40B4-BE49-F238E27FC236}">
                <a16:creationId xmlns:a16="http://schemas.microsoft.com/office/drawing/2014/main" id="{D6ACA120-907C-40E2-B610-B584CED93E81}"/>
              </a:ext>
            </a:extLst>
          </p:cNvPr>
          <p:cNvPicPr>
            <a:picLocks noChangeAspect="1"/>
          </p:cNvPicPr>
          <p:nvPr/>
        </p:nvPicPr>
        <p:blipFill>
          <a:blip r:embed="rId149">
            <a:extLst>
              <a:ext uri="{28A0092B-C50C-407E-A947-70E740481C1C}">
                <a14:useLocalDpi xmlns:a14="http://schemas.microsoft.com/office/drawing/2010/main" val="0"/>
              </a:ext>
            </a:extLst>
          </a:blip>
          <a:stretch>
            <a:fillRect/>
          </a:stretch>
        </p:blipFill>
        <p:spPr>
          <a:xfrm>
            <a:off x="7752672" y="3676341"/>
            <a:ext cx="258136" cy="272477"/>
          </a:xfrm>
          <a:prstGeom prst="rect">
            <a:avLst/>
          </a:prstGeom>
        </p:spPr>
      </p:pic>
      <p:pic>
        <p:nvPicPr>
          <p:cNvPr id="172" name="Picture 171">
            <a:extLst>
              <a:ext uri="{FF2B5EF4-FFF2-40B4-BE49-F238E27FC236}">
                <a16:creationId xmlns:a16="http://schemas.microsoft.com/office/drawing/2014/main" id="{C7F7A0A9-CBE6-45A0-8588-7983C3EADF2D}"/>
              </a:ext>
            </a:extLst>
          </p:cNvPr>
          <p:cNvPicPr>
            <a:picLocks noChangeAspect="1"/>
          </p:cNvPicPr>
          <p:nvPr/>
        </p:nvPicPr>
        <p:blipFill>
          <a:blip r:embed="rId150">
            <a:extLst>
              <a:ext uri="{28A0092B-C50C-407E-A947-70E740481C1C}">
                <a14:useLocalDpi xmlns:a14="http://schemas.microsoft.com/office/drawing/2010/main" val="0"/>
              </a:ext>
            </a:extLst>
          </a:blip>
          <a:stretch>
            <a:fillRect/>
          </a:stretch>
        </p:blipFill>
        <p:spPr>
          <a:xfrm>
            <a:off x="8219902" y="3676341"/>
            <a:ext cx="258136" cy="272477"/>
          </a:xfrm>
          <a:prstGeom prst="rect">
            <a:avLst/>
          </a:prstGeom>
        </p:spPr>
      </p:pic>
      <p:pic>
        <p:nvPicPr>
          <p:cNvPr id="173" name="Picture 172">
            <a:extLst>
              <a:ext uri="{FF2B5EF4-FFF2-40B4-BE49-F238E27FC236}">
                <a16:creationId xmlns:a16="http://schemas.microsoft.com/office/drawing/2014/main" id="{A2276338-9871-485F-8771-5019F14FA169}"/>
              </a:ext>
            </a:extLst>
          </p:cNvPr>
          <p:cNvPicPr>
            <a:picLocks noChangeAspect="1"/>
          </p:cNvPicPr>
          <p:nvPr/>
        </p:nvPicPr>
        <p:blipFill>
          <a:blip r:embed="rId151">
            <a:extLst>
              <a:ext uri="{28A0092B-C50C-407E-A947-70E740481C1C}">
                <a14:useLocalDpi xmlns:a14="http://schemas.microsoft.com/office/drawing/2010/main" val="0"/>
              </a:ext>
            </a:extLst>
          </a:blip>
          <a:stretch>
            <a:fillRect/>
          </a:stretch>
        </p:blipFill>
        <p:spPr>
          <a:xfrm>
            <a:off x="8738232" y="3669170"/>
            <a:ext cx="208595" cy="286818"/>
          </a:xfrm>
          <a:prstGeom prst="rect">
            <a:avLst/>
          </a:prstGeom>
        </p:spPr>
      </p:pic>
      <p:pic>
        <p:nvPicPr>
          <p:cNvPr id="174" name="Picture 173">
            <a:extLst>
              <a:ext uri="{FF2B5EF4-FFF2-40B4-BE49-F238E27FC236}">
                <a16:creationId xmlns:a16="http://schemas.microsoft.com/office/drawing/2014/main" id="{3D6434CC-1CA0-4FCD-B9B6-B07377754131}"/>
              </a:ext>
            </a:extLst>
          </p:cNvPr>
          <p:cNvPicPr>
            <a:picLocks noChangeAspect="1"/>
          </p:cNvPicPr>
          <p:nvPr/>
        </p:nvPicPr>
        <p:blipFill>
          <a:blip r:embed="rId152">
            <a:extLst>
              <a:ext uri="{28A0092B-C50C-407E-A947-70E740481C1C}">
                <a14:useLocalDpi xmlns:a14="http://schemas.microsoft.com/office/drawing/2010/main" val="0"/>
              </a:ext>
            </a:extLst>
          </a:blip>
          <a:stretch>
            <a:fillRect/>
          </a:stretch>
        </p:blipFill>
        <p:spPr>
          <a:xfrm>
            <a:off x="9154486" y="3259919"/>
            <a:ext cx="329698" cy="260288"/>
          </a:xfrm>
          <a:prstGeom prst="rect">
            <a:avLst/>
          </a:prstGeom>
        </p:spPr>
      </p:pic>
      <p:pic>
        <p:nvPicPr>
          <p:cNvPr id="175" name="Picture 174">
            <a:extLst>
              <a:ext uri="{FF2B5EF4-FFF2-40B4-BE49-F238E27FC236}">
                <a16:creationId xmlns:a16="http://schemas.microsoft.com/office/drawing/2014/main" id="{7EFCA1ED-733F-4C0A-A9A0-7FDFDACA0244}"/>
              </a:ext>
            </a:extLst>
          </p:cNvPr>
          <p:cNvPicPr>
            <a:picLocks noChangeAspect="1"/>
          </p:cNvPicPr>
          <p:nvPr/>
        </p:nvPicPr>
        <p:blipFill>
          <a:blip r:embed="rId153">
            <a:extLst>
              <a:ext uri="{28A0092B-C50C-407E-A947-70E740481C1C}">
                <a14:useLocalDpi xmlns:a14="http://schemas.microsoft.com/office/drawing/2010/main" val="0"/>
              </a:ext>
            </a:extLst>
          </a:blip>
          <a:stretch>
            <a:fillRect/>
          </a:stretch>
        </p:blipFill>
        <p:spPr>
          <a:xfrm>
            <a:off x="8702035" y="3259919"/>
            <a:ext cx="329698" cy="260288"/>
          </a:xfrm>
          <a:prstGeom prst="rect">
            <a:avLst/>
          </a:prstGeom>
        </p:spPr>
      </p:pic>
      <p:pic>
        <p:nvPicPr>
          <p:cNvPr id="176" name="Picture 175">
            <a:extLst>
              <a:ext uri="{FF2B5EF4-FFF2-40B4-BE49-F238E27FC236}">
                <a16:creationId xmlns:a16="http://schemas.microsoft.com/office/drawing/2014/main" id="{3911E4AB-72AA-45D6-B7AC-956A914FD4D0}"/>
              </a:ext>
            </a:extLst>
          </p:cNvPr>
          <p:cNvPicPr>
            <a:picLocks noChangeAspect="1"/>
          </p:cNvPicPr>
          <p:nvPr/>
        </p:nvPicPr>
        <p:blipFill>
          <a:blip r:embed="rId154">
            <a:extLst>
              <a:ext uri="{28A0092B-C50C-407E-A947-70E740481C1C}">
                <a14:useLocalDpi xmlns:a14="http://schemas.microsoft.com/office/drawing/2010/main" val="0"/>
              </a:ext>
            </a:extLst>
          </a:blip>
          <a:stretch>
            <a:fillRect/>
          </a:stretch>
        </p:blipFill>
        <p:spPr>
          <a:xfrm>
            <a:off x="8173793" y="3279638"/>
            <a:ext cx="331275" cy="220850"/>
          </a:xfrm>
          <a:prstGeom prst="rect">
            <a:avLst/>
          </a:prstGeom>
        </p:spPr>
      </p:pic>
      <p:pic>
        <p:nvPicPr>
          <p:cNvPr id="177" name="Picture 176">
            <a:extLst>
              <a:ext uri="{FF2B5EF4-FFF2-40B4-BE49-F238E27FC236}">
                <a16:creationId xmlns:a16="http://schemas.microsoft.com/office/drawing/2014/main" id="{560362BD-7482-4018-97BF-1C9C063051F2}"/>
              </a:ext>
            </a:extLst>
          </p:cNvPr>
          <p:cNvPicPr>
            <a:picLocks noChangeAspect="1"/>
          </p:cNvPicPr>
          <p:nvPr/>
        </p:nvPicPr>
        <p:blipFill>
          <a:blip r:embed="rId155">
            <a:extLst>
              <a:ext uri="{28A0092B-C50C-407E-A947-70E740481C1C}">
                <a14:useLocalDpi xmlns:a14="http://schemas.microsoft.com/office/drawing/2010/main" val="0"/>
              </a:ext>
            </a:extLst>
          </a:blip>
          <a:stretch>
            <a:fillRect/>
          </a:stretch>
        </p:blipFill>
        <p:spPr>
          <a:xfrm>
            <a:off x="6263228" y="3577087"/>
            <a:ext cx="470985" cy="470985"/>
          </a:xfrm>
          <a:prstGeom prst="rect">
            <a:avLst/>
          </a:prstGeom>
        </p:spPr>
      </p:pic>
      <p:pic>
        <p:nvPicPr>
          <p:cNvPr id="178" name="Picture 177">
            <a:extLst>
              <a:ext uri="{FF2B5EF4-FFF2-40B4-BE49-F238E27FC236}">
                <a16:creationId xmlns:a16="http://schemas.microsoft.com/office/drawing/2014/main" id="{2C1498EA-F89E-4C74-AB8A-EA597ECDE1CC}"/>
              </a:ext>
            </a:extLst>
          </p:cNvPr>
          <p:cNvPicPr>
            <a:picLocks noChangeAspect="1"/>
          </p:cNvPicPr>
          <p:nvPr/>
        </p:nvPicPr>
        <p:blipFill>
          <a:blip r:embed="rId156">
            <a:extLst>
              <a:ext uri="{28A0092B-C50C-407E-A947-70E740481C1C}">
                <a14:useLocalDpi xmlns:a14="http://schemas.microsoft.com/office/drawing/2010/main" val="0"/>
              </a:ext>
            </a:extLst>
          </a:blip>
          <a:stretch>
            <a:fillRect/>
          </a:stretch>
        </p:blipFill>
        <p:spPr>
          <a:xfrm>
            <a:off x="6698559" y="3577087"/>
            <a:ext cx="470985" cy="470985"/>
          </a:xfrm>
          <a:prstGeom prst="rect">
            <a:avLst/>
          </a:prstGeom>
        </p:spPr>
      </p:pic>
      <p:pic>
        <p:nvPicPr>
          <p:cNvPr id="179" name="Picture 178">
            <a:extLst>
              <a:ext uri="{FF2B5EF4-FFF2-40B4-BE49-F238E27FC236}">
                <a16:creationId xmlns:a16="http://schemas.microsoft.com/office/drawing/2014/main" id="{DAFDF10A-0C2A-4B3C-B1BC-E94AFAF135EB}"/>
              </a:ext>
            </a:extLst>
          </p:cNvPr>
          <p:cNvPicPr>
            <a:picLocks noChangeAspect="1"/>
          </p:cNvPicPr>
          <p:nvPr/>
        </p:nvPicPr>
        <p:blipFill>
          <a:blip r:embed="rId157">
            <a:extLst>
              <a:ext uri="{28A0092B-C50C-407E-A947-70E740481C1C}">
                <a14:useLocalDpi xmlns:a14="http://schemas.microsoft.com/office/drawing/2010/main" val="0"/>
              </a:ext>
            </a:extLst>
          </a:blip>
          <a:stretch>
            <a:fillRect/>
          </a:stretch>
        </p:blipFill>
        <p:spPr>
          <a:xfrm>
            <a:off x="7158232" y="3577087"/>
            <a:ext cx="470985" cy="470985"/>
          </a:xfrm>
          <a:prstGeom prst="rect">
            <a:avLst/>
          </a:prstGeom>
        </p:spPr>
      </p:pic>
      <p:pic>
        <p:nvPicPr>
          <p:cNvPr id="182" name="Picture 181">
            <a:extLst>
              <a:ext uri="{FF2B5EF4-FFF2-40B4-BE49-F238E27FC236}">
                <a16:creationId xmlns:a16="http://schemas.microsoft.com/office/drawing/2014/main" id="{1B23DD0B-801E-40E5-8E44-F55ACD103105}"/>
              </a:ext>
            </a:extLst>
          </p:cNvPr>
          <p:cNvPicPr>
            <a:picLocks noChangeAspect="1"/>
          </p:cNvPicPr>
          <p:nvPr/>
        </p:nvPicPr>
        <p:blipFill>
          <a:blip r:embed="rId158">
            <a:extLst>
              <a:ext uri="{28A0092B-C50C-407E-A947-70E740481C1C}">
                <a14:useLocalDpi xmlns:a14="http://schemas.microsoft.com/office/drawing/2010/main" val="0"/>
              </a:ext>
            </a:extLst>
          </a:blip>
          <a:stretch>
            <a:fillRect/>
          </a:stretch>
        </p:blipFill>
        <p:spPr>
          <a:xfrm>
            <a:off x="5552512" y="4905672"/>
            <a:ext cx="434182" cy="434182"/>
          </a:xfrm>
          <a:prstGeom prst="rect">
            <a:avLst/>
          </a:prstGeom>
        </p:spPr>
      </p:pic>
      <p:grpSp>
        <p:nvGrpSpPr>
          <p:cNvPr id="180" name="Group 179">
            <a:extLst>
              <a:ext uri="{FF2B5EF4-FFF2-40B4-BE49-F238E27FC236}">
                <a16:creationId xmlns:a16="http://schemas.microsoft.com/office/drawing/2014/main" id="{113713D9-8B71-400B-85F1-455A97DB3EBF}"/>
              </a:ext>
            </a:extLst>
          </p:cNvPr>
          <p:cNvGrpSpPr/>
          <p:nvPr/>
        </p:nvGrpSpPr>
        <p:grpSpPr>
          <a:xfrm>
            <a:off x="1454210" y="6520740"/>
            <a:ext cx="8272692" cy="200677"/>
            <a:chOff x="1454210" y="6520740"/>
            <a:chExt cx="8272692" cy="200677"/>
          </a:xfrm>
        </p:grpSpPr>
        <p:sp>
          <p:nvSpPr>
            <p:cNvPr id="181" name="AutoShape 63">
              <a:extLst>
                <a:ext uri="{FF2B5EF4-FFF2-40B4-BE49-F238E27FC236}">
                  <a16:creationId xmlns:a16="http://schemas.microsoft.com/office/drawing/2014/main" id="{DB1FDA88-BCB1-4A0E-9A77-F6A939BC1842}"/>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183" name="AutoShape 64">
              <a:extLst>
                <a:ext uri="{FF2B5EF4-FFF2-40B4-BE49-F238E27FC236}">
                  <a16:creationId xmlns:a16="http://schemas.microsoft.com/office/drawing/2014/main" id="{D1C96FFE-358B-4BE7-8B78-EE00CE680E0E}"/>
                </a:ext>
              </a:extLst>
            </p:cNvPr>
            <p:cNvSpPr>
              <a:spLocks noChangeArrowheads="1"/>
            </p:cNvSpPr>
            <p:nvPr/>
          </p:nvSpPr>
          <p:spPr bwMode="auto">
            <a:xfrm>
              <a:off x="3018383" y="6520740"/>
              <a:ext cx="140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Symbols</a:t>
              </a:r>
            </a:p>
          </p:txBody>
        </p:sp>
        <p:sp>
          <p:nvSpPr>
            <p:cNvPr id="184" name="AutoShape 65">
              <a:extLst>
                <a:ext uri="{FF2B5EF4-FFF2-40B4-BE49-F238E27FC236}">
                  <a16:creationId xmlns:a16="http://schemas.microsoft.com/office/drawing/2014/main" id="{BC43B95F-C9E8-4AA8-AD65-D99B3550BE92}"/>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185" name="AutoShape 63">
              <a:extLst>
                <a:ext uri="{FF2B5EF4-FFF2-40B4-BE49-F238E27FC236}">
                  <a16:creationId xmlns:a16="http://schemas.microsoft.com/office/drawing/2014/main" id="{86CF6379-5956-4A6A-BF6E-800700687322}"/>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186" name="AutoShape 64">
              <a:extLst>
                <a:ext uri="{FF2B5EF4-FFF2-40B4-BE49-F238E27FC236}">
                  <a16:creationId xmlns:a16="http://schemas.microsoft.com/office/drawing/2014/main" id="{D17FC6E1-3AC2-4FC5-BB85-99303A0ED207}"/>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spTree>
    <p:extLst>
      <p:ext uri="{BB962C8B-B14F-4D97-AF65-F5344CB8AC3E}">
        <p14:creationId xmlns:p14="http://schemas.microsoft.com/office/powerpoint/2010/main" val="32696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Communication point symbols (1 of 2) </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18</a:t>
            </a:fld>
            <a:endParaRPr lang="en-GB" dirty="0"/>
          </a:p>
        </p:txBody>
      </p:sp>
      <p:sp>
        <p:nvSpPr>
          <p:cNvPr id="15" name="Oval 14">
            <a:extLst>
              <a:ext uri="{FF2B5EF4-FFF2-40B4-BE49-F238E27FC236}">
                <a16:creationId xmlns:a16="http://schemas.microsoft.com/office/drawing/2014/main" id="{63AF3BD3-32E0-442B-90BB-86C050109AAB}"/>
              </a:ext>
            </a:extLst>
          </p:cNvPr>
          <p:cNvSpPr>
            <a:spLocks noChangeAspect="1"/>
          </p:cNvSpPr>
          <p:nvPr/>
        </p:nvSpPr>
        <p:spPr>
          <a:xfrm>
            <a:off x="2614978" y="1543006"/>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07800C17-B8BC-4CCD-B8C1-A04B20B9AC4C}"/>
              </a:ext>
            </a:extLst>
          </p:cNvPr>
          <p:cNvSpPr>
            <a:spLocks noChangeAspect="1"/>
          </p:cNvSpPr>
          <p:nvPr/>
        </p:nvSpPr>
        <p:spPr>
          <a:xfrm>
            <a:off x="2614978" y="227507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B14D1CF4-389F-4A0E-B556-B9C82B95E81A}"/>
              </a:ext>
            </a:extLst>
          </p:cNvPr>
          <p:cNvSpPr>
            <a:spLocks noChangeAspect="1"/>
          </p:cNvSpPr>
          <p:nvPr/>
        </p:nvSpPr>
        <p:spPr>
          <a:xfrm>
            <a:off x="2614978" y="300715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2E09D123-D962-4F4F-9B26-E738C49FBE53}"/>
              </a:ext>
            </a:extLst>
          </p:cNvPr>
          <p:cNvSpPr>
            <a:spLocks noChangeAspect="1"/>
          </p:cNvSpPr>
          <p:nvPr/>
        </p:nvSpPr>
        <p:spPr>
          <a:xfrm>
            <a:off x="2614978" y="447129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DE0F3314-8B5C-4AEC-9D64-9CD26D86BAA6}"/>
              </a:ext>
            </a:extLst>
          </p:cNvPr>
          <p:cNvSpPr>
            <a:spLocks noChangeAspect="1"/>
          </p:cNvSpPr>
          <p:nvPr/>
        </p:nvSpPr>
        <p:spPr>
          <a:xfrm>
            <a:off x="2614978" y="520337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7CF3DAFB-51E6-4B2E-A1C1-1115D729AC6D}"/>
              </a:ext>
            </a:extLst>
          </p:cNvPr>
          <p:cNvSpPr>
            <a:spLocks noChangeAspect="1"/>
          </p:cNvSpPr>
          <p:nvPr/>
        </p:nvSpPr>
        <p:spPr>
          <a:xfrm>
            <a:off x="7777987" y="154433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F501CBFA-C280-46CB-BE7E-4C9C60E0CE22}"/>
              </a:ext>
            </a:extLst>
          </p:cNvPr>
          <p:cNvSpPr>
            <a:spLocks noChangeAspect="1"/>
          </p:cNvSpPr>
          <p:nvPr/>
        </p:nvSpPr>
        <p:spPr>
          <a:xfrm>
            <a:off x="7777987" y="227641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2019B161-2AAF-4F62-931F-F5993F92A35F}"/>
              </a:ext>
            </a:extLst>
          </p:cNvPr>
          <p:cNvSpPr>
            <a:spLocks noChangeAspect="1"/>
          </p:cNvSpPr>
          <p:nvPr/>
        </p:nvSpPr>
        <p:spPr>
          <a:xfrm>
            <a:off x="7777987" y="300848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FB88B68D-AE48-447F-90BF-F33DEE767140}"/>
              </a:ext>
            </a:extLst>
          </p:cNvPr>
          <p:cNvSpPr>
            <a:spLocks noChangeAspect="1"/>
          </p:cNvSpPr>
          <p:nvPr/>
        </p:nvSpPr>
        <p:spPr>
          <a:xfrm>
            <a:off x="7777987" y="45162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CFD77A9C-C1F9-45E3-81C9-65CB23E7F2FA}"/>
              </a:ext>
            </a:extLst>
          </p:cNvPr>
          <p:cNvSpPr>
            <a:spLocks noChangeAspect="1"/>
          </p:cNvSpPr>
          <p:nvPr/>
        </p:nvSpPr>
        <p:spPr>
          <a:xfrm>
            <a:off x="7777987" y="520337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4818312D-430A-4E0C-B541-06D86F8E5C5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751087" y="1690744"/>
            <a:ext cx="267781" cy="247185"/>
          </a:xfrm>
          <a:prstGeom prst="rect">
            <a:avLst/>
          </a:prstGeom>
        </p:spPr>
      </p:pic>
      <p:pic>
        <p:nvPicPr>
          <p:cNvPr id="26" name="Picture 25">
            <a:extLst>
              <a:ext uri="{FF2B5EF4-FFF2-40B4-BE49-F238E27FC236}">
                <a16:creationId xmlns:a16="http://schemas.microsoft.com/office/drawing/2014/main" id="{319DA649-0EDE-449A-9729-07FCB1C637BD}"/>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077560" y="3183198"/>
            <a:ext cx="237600" cy="237600"/>
          </a:xfrm>
          <a:prstGeom prst="rect">
            <a:avLst/>
          </a:prstGeom>
        </p:spPr>
      </p:pic>
      <p:pic>
        <p:nvPicPr>
          <p:cNvPr id="27" name="Picture 26">
            <a:extLst>
              <a:ext uri="{FF2B5EF4-FFF2-40B4-BE49-F238E27FC236}">
                <a16:creationId xmlns:a16="http://schemas.microsoft.com/office/drawing/2014/main" id="{B930857F-0F12-4980-8FCC-8B10A4FD57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2829" y="3046216"/>
            <a:ext cx="470985" cy="470985"/>
          </a:xfrm>
          <a:prstGeom prst="rect">
            <a:avLst/>
          </a:prstGeom>
        </p:spPr>
      </p:pic>
      <p:pic>
        <p:nvPicPr>
          <p:cNvPr id="28" name="Picture 27">
            <a:extLst>
              <a:ext uri="{FF2B5EF4-FFF2-40B4-BE49-F238E27FC236}">
                <a16:creationId xmlns:a16="http://schemas.microsoft.com/office/drawing/2014/main" id="{24602FB1-2856-40E5-9A1A-829EFE2F6F55}"/>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2741474" y="2421800"/>
            <a:ext cx="287007" cy="287007"/>
          </a:xfrm>
          <a:prstGeom prst="rect">
            <a:avLst/>
          </a:prstGeom>
        </p:spPr>
      </p:pic>
      <p:pic>
        <p:nvPicPr>
          <p:cNvPr id="29" name="Picture 28">
            <a:extLst>
              <a:ext uri="{FF2B5EF4-FFF2-40B4-BE49-F238E27FC236}">
                <a16:creationId xmlns:a16="http://schemas.microsoft.com/office/drawing/2014/main" id="{4112A61D-EC00-42D9-8B57-82B4FCD51F75}"/>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2754520" y="5348800"/>
            <a:ext cx="267605" cy="260915"/>
          </a:xfrm>
          <a:prstGeom prst="rect">
            <a:avLst/>
          </a:prstGeom>
        </p:spPr>
      </p:pic>
      <p:sp>
        <p:nvSpPr>
          <p:cNvPr id="30" name="Oval 29">
            <a:extLst>
              <a:ext uri="{FF2B5EF4-FFF2-40B4-BE49-F238E27FC236}">
                <a16:creationId xmlns:a16="http://schemas.microsoft.com/office/drawing/2014/main" id="{152AA6BC-6F89-4092-8FC4-0777EA91848D}"/>
              </a:ext>
            </a:extLst>
          </p:cNvPr>
          <p:cNvSpPr>
            <a:spLocks noChangeAspect="1"/>
          </p:cNvSpPr>
          <p:nvPr/>
        </p:nvSpPr>
        <p:spPr>
          <a:xfrm>
            <a:off x="1926361" y="447129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3486268C-66C2-4722-A35D-01A098E95AAD}"/>
              </a:ext>
            </a:extLst>
          </p:cNvPr>
          <p:cNvSpPr>
            <a:spLocks noChangeAspect="1"/>
          </p:cNvSpPr>
          <p:nvPr/>
        </p:nvSpPr>
        <p:spPr>
          <a:xfrm>
            <a:off x="1237744" y="447262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extLst>
              <a:ext uri="{FF2B5EF4-FFF2-40B4-BE49-F238E27FC236}">
                <a16:creationId xmlns:a16="http://schemas.microsoft.com/office/drawing/2014/main" id="{A6D3F1D9-5F6C-4443-8B25-F8352EA57C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2252" y="5242435"/>
            <a:ext cx="470985" cy="470985"/>
          </a:xfrm>
          <a:prstGeom prst="rect">
            <a:avLst/>
          </a:prstGeom>
        </p:spPr>
      </p:pic>
      <p:pic>
        <p:nvPicPr>
          <p:cNvPr id="33" name="Picture 32">
            <a:extLst>
              <a:ext uri="{FF2B5EF4-FFF2-40B4-BE49-F238E27FC236}">
                <a16:creationId xmlns:a16="http://schemas.microsoft.com/office/drawing/2014/main" id="{7265250C-5613-4446-9D63-050234D3CE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0869" y="5242435"/>
            <a:ext cx="470985" cy="470985"/>
          </a:xfrm>
          <a:prstGeom prst="rect">
            <a:avLst/>
          </a:prstGeom>
        </p:spPr>
      </p:pic>
      <p:pic>
        <p:nvPicPr>
          <p:cNvPr id="34" name="Picture 33">
            <a:extLst>
              <a:ext uri="{FF2B5EF4-FFF2-40B4-BE49-F238E27FC236}">
                <a16:creationId xmlns:a16="http://schemas.microsoft.com/office/drawing/2014/main" id="{29F4A259-9A74-4F92-812A-87B91896FE70}"/>
              </a:ext>
            </a:extLst>
          </p:cNvPr>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6555145" y="1677012"/>
            <a:ext cx="219718" cy="274648"/>
          </a:xfrm>
          <a:prstGeom prst="rect">
            <a:avLst/>
          </a:prstGeom>
        </p:spPr>
      </p:pic>
      <p:pic>
        <p:nvPicPr>
          <p:cNvPr id="35" name="Picture 34">
            <a:extLst>
              <a:ext uri="{FF2B5EF4-FFF2-40B4-BE49-F238E27FC236}">
                <a16:creationId xmlns:a16="http://schemas.microsoft.com/office/drawing/2014/main" id="{7D94A5E2-2C24-4F84-915B-A950F591C505}"/>
              </a:ext>
            </a:extLst>
          </p:cNvPr>
          <p:cNvPicPr>
            <a:picLocks noChangeAspect="1"/>
          </p:cNvPicPr>
          <p:nvPr/>
        </p:nvPicPr>
        <p:blipFill>
          <a:blip r:embed="rId11">
            <a:biLevel thresh="25000"/>
            <a:extLst>
              <a:ext uri="{28A0092B-C50C-407E-A947-70E740481C1C}">
                <a14:useLocalDpi xmlns:a14="http://schemas.microsoft.com/office/drawing/2010/main" val="0"/>
              </a:ext>
            </a:extLst>
          </a:blip>
          <a:stretch>
            <a:fillRect/>
          </a:stretch>
        </p:blipFill>
        <p:spPr>
          <a:xfrm>
            <a:off x="7279418" y="1670324"/>
            <a:ext cx="187323" cy="267605"/>
          </a:xfrm>
          <a:prstGeom prst="rect">
            <a:avLst/>
          </a:prstGeom>
        </p:spPr>
      </p:pic>
      <p:pic>
        <p:nvPicPr>
          <p:cNvPr id="36" name="Picture 35">
            <a:extLst>
              <a:ext uri="{FF2B5EF4-FFF2-40B4-BE49-F238E27FC236}">
                <a16:creationId xmlns:a16="http://schemas.microsoft.com/office/drawing/2014/main" id="{EF59326A-8EF0-48D1-A74D-C11BC10CE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23453" y="1573108"/>
            <a:ext cx="428168" cy="428168"/>
          </a:xfrm>
          <a:prstGeom prst="rect">
            <a:avLst/>
          </a:prstGeom>
        </p:spPr>
      </p:pic>
      <p:sp>
        <p:nvSpPr>
          <p:cNvPr id="37" name="Oval 36">
            <a:extLst>
              <a:ext uri="{FF2B5EF4-FFF2-40B4-BE49-F238E27FC236}">
                <a16:creationId xmlns:a16="http://schemas.microsoft.com/office/drawing/2014/main" id="{85539617-AAA5-4D6D-B749-59853CD2563C}"/>
              </a:ext>
            </a:extLst>
          </p:cNvPr>
          <p:cNvSpPr>
            <a:spLocks noChangeAspect="1"/>
          </p:cNvSpPr>
          <p:nvPr/>
        </p:nvSpPr>
        <p:spPr>
          <a:xfrm>
            <a:off x="1230626" y="520337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CE1E8C1C-5500-4EC4-818B-280843BFF4CF}"/>
              </a:ext>
            </a:extLst>
          </p:cNvPr>
          <p:cNvSpPr>
            <a:spLocks noChangeAspect="1"/>
          </p:cNvSpPr>
          <p:nvPr/>
        </p:nvSpPr>
        <p:spPr>
          <a:xfrm>
            <a:off x="1926360" y="520337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DE67DEFE-5442-4882-9AD3-BBCA2F8717B3}"/>
              </a:ext>
            </a:extLst>
          </p:cNvPr>
          <p:cNvSpPr>
            <a:spLocks noChangeAspect="1"/>
          </p:cNvSpPr>
          <p:nvPr/>
        </p:nvSpPr>
        <p:spPr>
          <a:xfrm>
            <a:off x="2614978" y="373011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Picture 39">
            <a:extLst>
              <a:ext uri="{FF2B5EF4-FFF2-40B4-BE49-F238E27FC236}">
                <a16:creationId xmlns:a16="http://schemas.microsoft.com/office/drawing/2014/main" id="{7FF5F775-7A3B-4C8E-B79C-3E7617B530DC}"/>
              </a:ext>
            </a:extLst>
          </p:cNvPr>
          <p:cNvPicPr>
            <a:picLocks noChangeAspect="1"/>
          </p:cNvPicPr>
          <p:nvPr/>
        </p:nvPicPr>
        <p:blipFill>
          <a:blip r:embed="rId13">
            <a:biLevel thresh="25000"/>
            <a:extLst>
              <a:ext uri="{28A0092B-C50C-407E-A947-70E740481C1C}">
                <a14:useLocalDpi xmlns:a14="http://schemas.microsoft.com/office/drawing/2010/main" val="0"/>
              </a:ext>
            </a:extLst>
          </a:blip>
          <a:stretch>
            <a:fillRect/>
          </a:stretch>
        </p:blipFill>
        <p:spPr>
          <a:xfrm>
            <a:off x="1363553" y="4635079"/>
            <a:ext cx="288382" cy="205986"/>
          </a:xfrm>
          <a:prstGeom prst="rect">
            <a:avLst/>
          </a:prstGeom>
        </p:spPr>
      </p:pic>
      <p:pic>
        <p:nvPicPr>
          <p:cNvPr id="41" name="Picture 40">
            <a:extLst>
              <a:ext uri="{FF2B5EF4-FFF2-40B4-BE49-F238E27FC236}">
                <a16:creationId xmlns:a16="http://schemas.microsoft.com/office/drawing/2014/main" id="{DBC17F4A-F213-4FA0-95F2-CD047EA6B9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82277" y="4522657"/>
            <a:ext cx="428168" cy="428168"/>
          </a:xfrm>
          <a:prstGeom prst="rect">
            <a:avLst/>
          </a:prstGeom>
        </p:spPr>
      </p:pic>
      <p:pic>
        <p:nvPicPr>
          <p:cNvPr id="42" name="Picture 41">
            <a:extLst>
              <a:ext uri="{FF2B5EF4-FFF2-40B4-BE49-F238E27FC236}">
                <a16:creationId xmlns:a16="http://schemas.microsoft.com/office/drawing/2014/main" id="{5B8C9115-EF94-4BF8-AEE8-D91962D9846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25936" y="4489988"/>
            <a:ext cx="518084" cy="518084"/>
          </a:xfrm>
          <a:prstGeom prst="rect">
            <a:avLst/>
          </a:prstGeom>
        </p:spPr>
      </p:pic>
      <p:sp>
        <p:nvSpPr>
          <p:cNvPr id="43" name="Oval 42">
            <a:extLst>
              <a:ext uri="{FF2B5EF4-FFF2-40B4-BE49-F238E27FC236}">
                <a16:creationId xmlns:a16="http://schemas.microsoft.com/office/drawing/2014/main" id="{CBC59644-E3A7-4142-B097-869A474886DA}"/>
              </a:ext>
            </a:extLst>
          </p:cNvPr>
          <p:cNvSpPr>
            <a:spLocks noChangeAspect="1"/>
          </p:cNvSpPr>
          <p:nvPr/>
        </p:nvSpPr>
        <p:spPr>
          <a:xfrm>
            <a:off x="1926361" y="373144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1DA161BC-B4CC-4FC4-A29C-805770CD1202}"/>
              </a:ext>
            </a:extLst>
          </p:cNvPr>
          <p:cNvSpPr>
            <a:spLocks noChangeAspect="1"/>
          </p:cNvSpPr>
          <p:nvPr/>
        </p:nvSpPr>
        <p:spPr>
          <a:xfrm>
            <a:off x="7087549" y="154433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A1ED833C-C534-442A-9342-A537489F195A}"/>
              </a:ext>
            </a:extLst>
          </p:cNvPr>
          <p:cNvSpPr>
            <a:spLocks noChangeAspect="1"/>
          </p:cNvSpPr>
          <p:nvPr/>
        </p:nvSpPr>
        <p:spPr>
          <a:xfrm>
            <a:off x="6397111" y="153909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F30B72B9-9F5A-4900-B7E8-3241031C0BA6}"/>
              </a:ext>
            </a:extLst>
          </p:cNvPr>
          <p:cNvSpPr>
            <a:spLocks noChangeAspect="1"/>
          </p:cNvSpPr>
          <p:nvPr/>
        </p:nvSpPr>
        <p:spPr>
          <a:xfrm>
            <a:off x="7086496" y="227507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2230B047-A59A-4042-A8B9-C48E1CB97A5C}"/>
              </a:ext>
            </a:extLst>
          </p:cNvPr>
          <p:cNvSpPr>
            <a:spLocks noChangeAspect="1"/>
          </p:cNvSpPr>
          <p:nvPr/>
        </p:nvSpPr>
        <p:spPr>
          <a:xfrm>
            <a:off x="6395004" y="226983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F0ECF02A-2C4D-42C1-BBE3-18250E5F3D99}"/>
              </a:ext>
            </a:extLst>
          </p:cNvPr>
          <p:cNvSpPr>
            <a:spLocks noChangeAspect="1"/>
          </p:cNvSpPr>
          <p:nvPr/>
        </p:nvSpPr>
        <p:spPr>
          <a:xfrm>
            <a:off x="7087549" y="300848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6615C78C-0775-4906-8084-A733AFA13194}"/>
              </a:ext>
            </a:extLst>
          </p:cNvPr>
          <p:cNvSpPr>
            <a:spLocks noChangeAspect="1"/>
          </p:cNvSpPr>
          <p:nvPr/>
        </p:nvSpPr>
        <p:spPr>
          <a:xfrm>
            <a:off x="6397111" y="300324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Picture 49">
            <a:extLst>
              <a:ext uri="{FF2B5EF4-FFF2-40B4-BE49-F238E27FC236}">
                <a16:creationId xmlns:a16="http://schemas.microsoft.com/office/drawing/2014/main" id="{66344A73-A245-4CB2-BF2A-FA6CE4BE681E}"/>
              </a:ext>
            </a:extLst>
          </p:cNvPr>
          <p:cNvPicPr>
            <a:picLocks noChangeAspect="1"/>
          </p:cNvPicPr>
          <p:nvPr/>
        </p:nvPicPr>
        <p:blipFill>
          <a:blip r:embed="rId16">
            <a:biLevel thresh="25000"/>
            <a:extLst>
              <a:ext uri="{28A0092B-C50C-407E-A947-70E740481C1C}">
                <a14:useLocalDpi xmlns:a14="http://schemas.microsoft.com/office/drawing/2010/main" val="0"/>
              </a:ext>
            </a:extLst>
          </a:blip>
          <a:stretch>
            <a:fillRect/>
          </a:stretch>
        </p:blipFill>
        <p:spPr>
          <a:xfrm>
            <a:off x="6549363" y="3877811"/>
            <a:ext cx="288382" cy="247185"/>
          </a:xfrm>
          <a:prstGeom prst="rect">
            <a:avLst/>
          </a:prstGeom>
        </p:spPr>
      </p:pic>
      <p:pic>
        <p:nvPicPr>
          <p:cNvPr id="51" name="Picture 50">
            <a:extLst>
              <a:ext uri="{FF2B5EF4-FFF2-40B4-BE49-F238E27FC236}">
                <a16:creationId xmlns:a16="http://schemas.microsoft.com/office/drawing/2014/main" id="{E9949458-0D71-4897-BB78-CBBB73186CFC}"/>
              </a:ext>
            </a:extLst>
          </p:cNvPr>
          <p:cNvPicPr>
            <a:picLocks noChangeAspect="1"/>
          </p:cNvPicPr>
          <p:nvPr/>
        </p:nvPicPr>
        <p:blipFill>
          <a:blip r:embed="rId17">
            <a:biLevel thresh="25000"/>
            <a:extLst>
              <a:ext uri="{28A0092B-C50C-407E-A947-70E740481C1C}">
                <a14:useLocalDpi xmlns:a14="http://schemas.microsoft.com/office/drawing/2010/main" val="0"/>
              </a:ext>
            </a:extLst>
          </a:blip>
          <a:stretch>
            <a:fillRect/>
          </a:stretch>
        </p:blipFill>
        <p:spPr>
          <a:xfrm>
            <a:off x="6540327" y="3149962"/>
            <a:ext cx="288951" cy="249220"/>
          </a:xfrm>
          <a:prstGeom prst="rect">
            <a:avLst/>
          </a:prstGeom>
        </p:spPr>
      </p:pic>
      <p:pic>
        <p:nvPicPr>
          <p:cNvPr id="52" name="Picture 51">
            <a:extLst>
              <a:ext uri="{FF2B5EF4-FFF2-40B4-BE49-F238E27FC236}">
                <a16:creationId xmlns:a16="http://schemas.microsoft.com/office/drawing/2014/main" id="{6D45496D-4CA1-4E50-B6A8-DFA66F2D4779}"/>
              </a:ext>
            </a:extLst>
          </p:cNvPr>
          <p:cNvPicPr>
            <a:picLocks noChangeAspect="1"/>
          </p:cNvPicPr>
          <p:nvPr/>
        </p:nvPicPr>
        <p:blipFill>
          <a:blip r:embed="rId18">
            <a:biLevel thresh="25000"/>
            <a:extLst>
              <a:ext uri="{28A0092B-C50C-407E-A947-70E740481C1C}">
                <a14:useLocalDpi xmlns:a14="http://schemas.microsoft.com/office/drawing/2010/main" val="0"/>
              </a:ext>
            </a:extLst>
          </a:blip>
          <a:stretch>
            <a:fillRect/>
          </a:stretch>
        </p:blipFill>
        <p:spPr>
          <a:xfrm>
            <a:off x="6539668" y="2408696"/>
            <a:ext cx="267605" cy="267605"/>
          </a:xfrm>
          <a:prstGeom prst="rect">
            <a:avLst/>
          </a:prstGeom>
        </p:spPr>
      </p:pic>
      <p:pic>
        <p:nvPicPr>
          <p:cNvPr id="53" name="Picture 52">
            <a:extLst>
              <a:ext uri="{FF2B5EF4-FFF2-40B4-BE49-F238E27FC236}">
                <a16:creationId xmlns:a16="http://schemas.microsoft.com/office/drawing/2014/main" id="{FE822B9B-1F71-4E62-96CA-3F9860D32D8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23453" y="2298760"/>
            <a:ext cx="470985" cy="470985"/>
          </a:xfrm>
          <a:prstGeom prst="rect">
            <a:avLst/>
          </a:prstGeom>
        </p:spPr>
      </p:pic>
      <p:pic>
        <p:nvPicPr>
          <p:cNvPr id="54" name="Picture 53">
            <a:extLst>
              <a:ext uri="{FF2B5EF4-FFF2-40B4-BE49-F238E27FC236}">
                <a16:creationId xmlns:a16="http://schemas.microsoft.com/office/drawing/2014/main" id="{A7EDB931-DDBA-42FE-979C-C1FD8392186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44861" y="3787319"/>
            <a:ext cx="428168" cy="428168"/>
          </a:xfrm>
          <a:prstGeom prst="rect">
            <a:avLst/>
          </a:prstGeom>
        </p:spPr>
      </p:pic>
      <p:pic>
        <p:nvPicPr>
          <p:cNvPr id="55" name="Picture 54">
            <a:extLst>
              <a:ext uri="{FF2B5EF4-FFF2-40B4-BE49-F238E27FC236}">
                <a16:creationId xmlns:a16="http://schemas.microsoft.com/office/drawing/2014/main" id="{2D2B3FE5-DB5D-48A9-BA9A-BC0BFEF4688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99903" y="3008959"/>
            <a:ext cx="518084" cy="518084"/>
          </a:xfrm>
          <a:prstGeom prst="rect">
            <a:avLst/>
          </a:prstGeom>
        </p:spPr>
      </p:pic>
      <p:pic>
        <p:nvPicPr>
          <p:cNvPr id="56" name="Picture 55">
            <a:extLst>
              <a:ext uri="{FF2B5EF4-FFF2-40B4-BE49-F238E27FC236}">
                <a16:creationId xmlns:a16="http://schemas.microsoft.com/office/drawing/2014/main" id="{D4E0FE63-77C1-4C92-8D46-C21CFD4359F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22057" y="2298760"/>
            <a:ext cx="470985" cy="470985"/>
          </a:xfrm>
          <a:prstGeom prst="rect">
            <a:avLst/>
          </a:prstGeom>
        </p:spPr>
      </p:pic>
      <p:pic>
        <p:nvPicPr>
          <p:cNvPr id="57" name="Picture 56">
            <a:extLst>
              <a:ext uri="{FF2B5EF4-FFF2-40B4-BE49-F238E27FC236}">
                <a16:creationId xmlns:a16="http://schemas.microsoft.com/office/drawing/2014/main" id="{8EF6426D-DC8A-4C3F-A256-02FFB7CF25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58996" y="3787320"/>
            <a:ext cx="428168" cy="428168"/>
          </a:xfrm>
          <a:prstGeom prst="rect">
            <a:avLst/>
          </a:prstGeom>
        </p:spPr>
      </p:pic>
      <p:pic>
        <p:nvPicPr>
          <p:cNvPr id="58" name="Picture 57">
            <a:extLst>
              <a:ext uri="{FF2B5EF4-FFF2-40B4-BE49-F238E27FC236}">
                <a16:creationId xmlns:a16="http://schemas.microsoft.com/office/drawing/2014/main" id="{732BEE91-9469-4606-A99F-E8D05FFD161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097104" y="3008959"/>
            <a:ext cx="518084" cy="518084"/>
          </a:xfrm>
          <a:prstGeom prst="rect">
            <a:avLst/>
          </a:prstGeom>
        </p:spPr>
      </p:pic>
      <p:pic>
        <p:nvPicPr>
          <p:cNvPr id="59" name="Picture 58">
            <a:extLst>
              <a:ext uri="{FF2B5EF4-FFF2-40B4-BE49-F238E27FC236}">
                <a16:creationId xmlns:a16="http://schemas.microsoft.com/office/drawing/2014/main" id="{BCE23404-3734-4FB1-8B41-B33D41E13430}"/>
              </a:ext>
            </a:extLst>
          </p:cNvPr>
          <p:cNvPicPr>
            <a:picLocks noChangeAspect="1"/>
          </p:cNvPicPr>
          <p:nvPr/>
        </p:nvPicPr>
        <p:blipFill>
          <a:blip r:embed="rId25">
            <a:biLevel thresh="25000"/>
            <a:extLst>
              <a:ext uri="{28A0092B-C50C-407E-A947-70E740481C1C}">
                <a14:useLocalDpi xmlns:a14="http://schemas.microsoft.com/office/drawing/2010/main" val="0"/>
              </a:ext>
            </a:extLst>
          </a:blip>
          <a:stretch>
            <a:fillRect/>
          </a:stretch>
        </p:blipFill>
        <p:spPr>
          <a:xfrm>
            <a:off x="5178819" y="4646127"/>
            <a:ext cx="205986" cy="260915"/>
          </a:xfrm>
          <a:prstGeom prst="rect">
            <a:avLst/>
          </a:prstGeom>
        </p:spPr>
      </p:pic>
      <p:pic>
        <p:nvPicPr>
          <p:cNvPr id="60" name="Picture 59">
            <a:extLst>
              <a:ext uri="{FF2B5EF4-FFF2-40B4-BE49-F238E27FC236}">
                <a16:creationId xmlns:a16="http://schemas.microsoft.com/office/drawing/2014/main" id="{69F8B889-A1C0-4D84-9E37-9A6373326BF5}"/>
              </a:ext>
            </a:extLst>
          </p:cNvPr>
          <p:cNvPicPr>
            <a:picLocks noChangeAspect="1"/>
          </p:cNvPicPr>
          <p:nvPr/>
        </p:nvPicPr>
        <p:blipFill>
          <a:blip r:embed="rId26">
            <a:biLevel thresh="25000"/>
            <a:extLst>
              <a:ext uri="{28A0092B-C50C-407E-A947-70E740481C1C}">
                <a14:useLocalDpi xmlns:a14="http://schemas.microsoft.com/office/drawing/2010/main" val="0"/>
              </a:ext>
            </a:extLst>
          </a:blip>
          <a:stretch>
            <a:fillRect/>
          </a:stretch>
        </p:blipFill>
        <p:spPr>
          <a:xfrm>
            <a:off x="7938323" y="4661759"/>
            <a:ext cx="200704" cy="254227"/>
          </a:xfrm>
          <a:prstGeom prst="rect">
            <a:avLst/>
          </a:prstGeom>
        </p:spPr>
      </p:pic>
      <p:pic>
        <p:nvPicPr>
          <p:cNvPr id="61" name="Picture 60">
            <a:extLst>
              <a:ext uri="{FF2B5EF4-FFF2-40B4-BE49-F238E27FC236}">
                <a16:creationId xmlns:a16="http://schemas.microsoft.com/office/drawing/2014/main" id="{AF6E3DCA-EB79-4196-B353-B59032474C41}"/>
              </a:ext>
            </a:extLst>
          </p:cNvPr>
          <p:cNvPicPr>
            <a:picLocks noChangeAspect="1"/>
          </p:cNvPicPr>
          <p:nvPr/>
        </p:nvPicPr>
        <p:blipFill>
          <a:blip r:embed="rId27">
            <a:biLevel thresh="25000"/>
            <a:extLst>
              <a:ext uri="{28A0092B-C50C-407E-A947-70E740481C1C}">
                <a14:useLocalDpi xmlns:a14="http://schemas.microsoft.com/office/drawing/2010/main" val="0"/>
              </a:ext>
            </a:extLst>
          </a:blip>
          <a:stretch>
            <a:fillRect/>
          </a:stretch>
        </p:blipFill>
        <p:spPr>
          <a:xfrm>
            <a:off x="7240636" y="4651249"/>
            <a:ext cx="214085" cy="267605"/>
          </a:xfrm>
          <a:prstGeom prst="rect">
            <a:avLst/>
          </a:prstGeom>
        </p:spPr>
      </p:pic>
      <p:pic>
        <p:nvPicPr>
          <p:cNvPr id="62" name="Picture 61">
            <a:extLst>
              <a:ext uri="{FF2B5EF4-FFF2-40B4-BE49-F238E27FC236}">
                <a16:creationId xmlns:a16="http://schemas.microsoft.com/office/drawing/2014/main" id="{13F7ECB6-E133-49D3-9A89-12506CAD7DF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462251" y="4574789"/>
            <a:ext cx="428168" cy="428168"/>
          </a:xfrm>
          <a:prstGeom prst="rect">
            <a:avLst/>
          </a:prstGeom>
        </p:spPr>
      </p:pic>
      <p:pic>
        <p:nvPicPr>
          <p:cNvPr id="63" name="Picture 62">
            <a:extLst>
              <a:ext uri="{FF2B5EF4-FFF2-40B4-BE49-F238E27FC236}">
                <a16:creationId xmlns:a16="http://schemas.microsoft.com/office/drawing/2014/main" id="{82A2B9FB-786B-4B25-A6CA-D84D1AD5DD59}"/>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753528" y="4573459"/>
            <a:ext cx="428168" cy="428168"/>
          </a:xfrm>
          <a:prstGeom prst="rect">
            <a:avLst/>
          </a:prstGeom>
        </p:spPr>
      </p:pic>
      <p:sp>
        <p:nvSpPr>
          <p:cNvPr id="64" name="Oval 63">
            <a:extLst>
              <a:ext uri="{FF2B5EF4-FFF2-40B4-BE49-F238E27FC236}">
                <a16:creationId xmlns:a16="http://schemas.microsoft.com/office/drawing/2014/main" id="{A194733A-FBE3-4072-AC25-B236E870E8B6}"/>
              </a:ext>
            </a:extLst>
          </p:cNvPr>
          <p:cNvSpPr>
            <a:spLocks noChangeAspect="1"/>
          </p:cNvSpPr>
          <p:nvPr/>
        </p:nvSpPr>
        <p:spPr>
          <a:xfrm>
            <a:off x="5706079" y="521017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9342A953-0EAA-4B18-BEBA-FC9186CF258D}"/>
              </a:ext>
            </a:extLst>
          </p:cNvPr>
          <p:cNvSpPr>
            <a:spLocks noChangeAspect="1"/>
          </p:cNvSpPr>
          <p:nvPr/>
        </p:nvSpPr>
        <p:spPr>
          <a:xfrm>
            <a:off x="6415087" y="520337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Oval 65">
            <a:extLst>
              <a:ext uri="{FF2B5EF4-FFF2-40B4-BE49-F238E27FC236}">
                <a16:creationId xmlns:a16="http://schemas.microsoft.com/office/drawing/2014/main" id="{C3C28AAC-A588-47D3-A68C-8C109B2A69BB}"/>
              </a:ext>
            </a:extLst>
          </p:cNvPr>
          <p:cNvSpPr>
            <a:spLocks noChangeAspect="1"/>
          </p:cNvSpPr>
          <p:nvPr/>
        </p:nvSpPr>
        <p:spPr>
          <a:xfrm>
            <a:off x="7086146" y="521017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Oval 66">
            <a:extLst>
              <a:ext uri="{FF2B5EF4-FFF2-40B4-BE49-F238E27FC236}">
                <a16:creationId xmlns:a16="http://schemas.microsoft.com/office/drawing/2014/main" id="{F94CD0A3-6333-49C3-A889-9ACA061C7D08}"/>
              </a:ext>
            </a:extLst>
          </p:cNvPr>
          <p:cNvSpPr>
            <a:spLocks noChangeAspect="1"/>
          </p:cNvSpPr>
          <p:nvPr/>
        </p:nvSpPr>
        <p:spPr>
          <a:xfrm>
            <a:off x="1926361" y="3024384"/>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a:extLst>
              <a:ext uri="{FF2B5EF4-FFF2-40B4-BE49-F238E27FC236}">
                <a16:creationId xmlns:a16="http://schemas.microsoft.com/office/drawing/2014/main" id="{B99398DB-664B-43FB-9698-EEFBB6325898}"/>
              </a:ext>
            </a:extLst>
          </p:cNvPr>
          <p:cNvSpPr>
            <a:spLocks noChangeAspect="1"/>
          </p:cNvSpPr>
          <p:nvPr/>
        </p:nvSpPr>
        <p:spPr>
          <a:xfrm>
            <a:off x="7086146" y="45162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BDC17B46-6AAA-4D87-A2A3-B8E90AD0E0D8}"/>
              </a:ext>
            </a:extLst>
          </p:cNvPr>
          <p:cNvSpPr>
            <a:spLocks noChangeAspect="1"/>
          </p:cNvSpPr>
          <p:nvPr/>
        </p:nvSpPr>
        <p:spPr>
          <a:xfrm>
            <a:off x="5020279" y="519241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a:extLst>
              <a:ext uri="{FF2B5EF4-FFF2-40B4-BE49-F238E27FC236}">
                <a16:creationId xmlns:a16="http://schemas.microsoft.com/office/drawing/2014/main" id="{E283C6D4-9962-4298-8102-1D2D6A08564A}"/>
              </a:ext>
            </a:extLst>
          </p:cNvPr>
          <p:cNvSpPr>
            <a:spLocks noChangeAspect="1"/>
          </p:cNvSpPr>
          <p:nvPr/>
        </p:nvSpPr>
        <p:spPr>
          <a:xfrm>
            <a:off x="7788945" y="373011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a:extLst>
              <a:ext uri="{FF2B5EF4-FFF2-40B4-BE49-F238E27FC236}">
                <a16:creationId xmlns:a16="http://schemas.microsoft.com/office/drawing/2014/main" id="{E7EA2538-D8AA-4017-BFFA-594C1527C5A7}"/>
              </a:ext>
            </a:extLst>
          </p:cNvPr>
          <p:cNvSpPr>
            <a:spLocks noChangeAspect="1"/>
          </p:cNvSpPr>
          <p:nvPr/>
        </p:nvSpPr>
        <p:spPr>
          <a:xfrm>
            <a:off x="5685995" y="452306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a:extLst>
              <a:ext uri="{FF2B5EF4-FFF2-40B4-BE49-F238E27FC236}">
                <a16:creationId xmlns:a16="http://schemas.microsoft.com/office/drawing/2014/main" id="{097433AC-11CB-406C-B6A4-B3A98B2E7FD6}"/>
              </a:ext>
            </a:extLst>
          </p:cNvPr>
          <p:cNvSpPr>
            <a:spLocks noChangeAspect="1"/>
          </p:cNvSpPr>
          <p:nvPr/>
        </p:nvSpPr>
        <p:spPr>
          <a:xfrm>
            <a:off x="6395003" y="45162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a:extLst>
              <a:ext uri="{FF2B5EF4-FFF2-40B4-BE49-F238E27FC236}">
                <a16:creationId xmlns:a16="http://schemas.microsoft.com/office/drawing/2014/main" id="{8E9B8D74-7C43-4644-80FC-0C12F048194F}"/>
              </a:ext>
            </a:extLst>
          </p:cNvPr>
          <p:cNvSpPr>
            <a:spLocks noChangeAspect="1"/>
          </p:cNvSpPr>
          <p:nvPr/>
        </p:nvSpPr>
        <p:spPr>
          <a:xfrm>
            <a:off x="5000195" y="450529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a:extLst>
              <a:ext uri="{FF2B5EF4-FFF2-40B4-BE49-F238E27FC236}">
                <a16:creationId xmlns:a16="http://schemas.microsoft.com/office/drawing/2014/main" id="{E04565BB-4DBA-4E07-8E71-F8685E8BBD6B}"/>
              </a:ext>
            </a:extLst>
          </p:cNvPr>
          <p:cNvPicPr>
            <a:picLocks noChangeAspect="1"/>
          </p:cNvPicPr>
          <p:nvPr/>
        </p:nvPicPr>
        <p:blipFill>
          <a:blip r:embed="rId30">
            <a:biLevel thresh="25000"/>
            <a:extLst>
              <a:ext uri="{28A0092B-C50C-407E-A947-70E740481C1C}">
                <a14:useLocalDpi xmlns:a14="http://schemas.microsoft.com/office/drawing/2010/main" val="0"/>
              </a:ext>
            </a:extLst>
          </a:blip>
          <a:stretch>
            <a:fillRect/>
          </a:stretch>
        </p:blipFill>
        <p:spPr>
          <a:xfrm>
            <a:off x="5146088" y="5359419"/>
            <a:ext cx="288382" cy="205986"/>
          </a:xfrm>
          <a:prstGeom prst="rect">
            <a:avLst/>
          </a:prstGeom>
        </p:spPr>
      </p:pic>
      <p:pic>
        <p:nvPicPr>
          <p:cNvPr id="75" name="Picture 74">
            <a:extLst>
              <a:ext uri="{FF2B5EF4-FFF2-40B4-BE49-F238E27FC236}">
                <a16:creationId xmlns:a16="http://schemas.microsoft.com/office/drawing/2014/main" id="{A0C1BA1E-0F4A-4815-8FBA-3BD90112F2B5}"/>
              </a:ext>
            </a:extLst>
          </p:cNvPr>
          <p:cNvPicPr>
            <a:picLocks noChangeAspect="1"/>
          </p:cNvPicPr>
          <p:nvPr/>
        </p:nvPicPr>
        <p:blipFill>
          <a:blip r:embed="rId31">
            <a:biLevel thresh="25000"/>
            <a:extLst>
              <a:ext uri="{28A0092B-C50C-407E-A947-70E740481C1C}">
                <a14:useLocalDpi xmlns:a14="http://schemas.microsoft.com/office/drawing/2010/main" val="0"/>
              </a:ext>
            </a:extLst>
          </a:blip>
          <a:stretch>
            <a:fillRect/>
          </a:stretch>
        </p:blipFill>
        <p:spPr>
          <a:xfrm>
            <a:off x="7222343" y="5363605"/>
            <a:ext cx="267605" cy="214085"/>
          </a:xfrm>
          <a:prstGeom prst="rect">
            <a:avLst/>
          </a:prstGeom>
        </p:spPr>
      </p:pic>
      <p:pic>
        <p:nvPicPr>
          <p:cNvPr id="76" name="Picture 75">
            <a:extLst>
              <a:ext uri="{FF2B5EF4-FFF2-40B4-BE49-F238E27FC236}">
                <a16:creationId xmlns:a16="http://schemas.microsoft.com/office/drawing/2014/main" id="{347F49D4-4275-46AA-AFF9-CCBCE1ACF639}"/>
              </a:ext>
            </a:extLst>
          </p:cNvPr>
          <p:cNvPicPr>
            <a:picLocks noChangeAspect="1"/>
          </p:cNvPicPr>
          <p:nvPr/>
        </p:nvPicPr>
        <p:blipFill>
          <a:blip r:embed="rId32">
            <a:biLevel thresh="25000"/>
            <a:extLst>
              <a:ext uri="{28A0092B-C50C-407E-A947-70E740481C1C}">
                <a14:useLocalDpi xmlns:a14="http://schemas.microsoft.com/office/drawing/2010/main" val="0"/>
              </a:ext>
            </a:extLst>
          </a:blip>
          <a:stretch>
            <a:fillRect/>
          </a:stretch>
        </p:blipFill>
        <p:spPr>
          <a:xfrm>
            <a:off x="7918452" y="5370295"/>
            <a:ext cx="280986" cy="200704"/>
          </a:xfrm>
          <a:prstGeom prst="rect">
            <a:avLst/>
          </a:prstGeom>
        </p:spPr>
      </p:pic>
      <p:pic>
        <p:nvPicPr>
          <p:cNvPr id="77" name="Picture 76">
            <a:extLst>
              <a:ext uri="{FF2B5EF4-FFF2-40B4-BE49-F238E27FC236}">
                <a16:creationId xmlns:a16="http://schemas.microsoft.com/office/drawing/2014/main" id="{97793B84-A382-4356-8606-5534A9DF016E}"/>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748059" y="5244684"/>
            <a:ext cx="470985" cy="470985"/>
          </a:xfrm>
          <a:prstGeom prst="rect">
            <a:avLst/>
          </a:prstGeom>
        </p:spPr>
      </p:pic>
      <p:pic>
        <p:nvPicPr>
          <p:cNvPr id="78" name="Picture 77">
            <a:extLst>
              <a:ext uri="{FF2B5EF4-FFF2-40B4-BE49-F238E27FC236}">
                <a16:creationId xmlns:a16="http://schemas.microsoft.com/office/drawing/2014/main" id="{65DFC867-440E-4AEE-A414-8F063DF1F189}"/>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462251" y="5237877"/>
            <a:ext cx="470985" cy="470985"/>
          </a:xfrm>
          <a:prstGeom prst="rect">
            <a:avLst/>
          </a:prstGeom>
        </p:spPr>
      </p:pic>
      <p:sp>
        <p:nvSpPr>
          <p:cNvPr id="79" name="Oval 78">
            <a:extLst>
              <a:ext uri="{FF2B5EF4-FFF2-40B4-BE49-F238E27FC236}">
                <a16:creationId xmlns:a16="http://schemas.microsoft.com/office/drawing/2014/main" id="{67438D39-0944-4B0C-B2D4-8ED9C319EF45}"/>
              </a:ext>
            </a:extLst>
          </p:cNvPr>
          <p:cNvSpPr>
            <a:spLocks noChangeAspect="1"/>
          </p:cNvSpPr>
          <p:nvPr/>
        </p:nvSpPr>
        <p:spPr>
          <a:xfrm>
            <a:off x="7105240" y="373664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Oval 79">
            <a:extLst>
              <a:ext uri="{FF2B5EF4-FFF2-40B4-BE49-F238E27FC236}">
                <a16:creationId xmlns:a16="http://schemas.microsoft.com/office/drawing/2014/main" id="{265F7720-6F3C-4906-8AFA-E024B537FBDC}"/>
              </a:ext>
            </a:extLst>
          </p:cNvPr>
          <p:cNvSpPr>
            <a:spLocks noChangeAspect="1"/>
          </p:cNvSpPr>
          <p:nvPr/>
        </p:nvSpPr>
        <p:spPr>
          <a:xfrm>
            <a:off x="6414802" y="373140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1" name="Picture 80">
            <a:extLst>
              <a:ext uri="{FF2B5EF4-FFF2-40B4-BE49-F238E27FC236}">
                <a16:creationId xmlns:a16="http://schemas.microsoft.com/office/drawing/2014/main" id="{85E9EA32-2D68-47C7-BBE6-296B1EB4E38D}"/>
              </a:ext>
            </a:extLst>
          </p:cNvPr>
          <p:cNvPicPr>
            <a:picLocks noChangeAspect="1"/>
          </p:cNvPicPr>
          <p:nvPr/>
        </p:nvPicPr>
        <p:blipFill>
          <a:blip r:embed="rId35">
            <a:biLevel thresh="25000"/>
            <a:extLst>
              <a:ext uri="{28A0092B-C50C-407E-A947-70E740481C1C}">
                <a14:useLocalDpi xmlns:a14="http://schemas.microsoft.com/office/drawing/2010/main" val="0"/>
              </a:ext>
            </a:extLst>
          </a:blip>
          <a:stretch>
            <a:fillRect/>
          </a:stretch>
        </p:blipFill>
        <p:spPr>
          <a:xfrm>
            <a:off x="2054933" y="3854260"/>
            <a:ext cx="279650" cy="294366"/>
          </a:xfrm>
          <a:prstGeom prst="rect">
            <a:avLst/>
          </a:prstGeom>
        </p:spPr>
      </p:pic>
      <p:pic>
        <p:nvPicPr>
          <p:cNvPr id="82" name="Picture 81">
            <a:extLst>
              <a:ext uri="{FF2B5EF4-FFF2-40B4-BE49-F238E27FC236}">
                <a16:creationId xmlns:a16="http://schemas.microsoft.com/office/drawing/2014/main" id="{878BF5EF-7475-4BD1-BBE6-5F389D49960B}"/>
              </a:ext>
            </a:extLst>
          </p:cNvPr>
          <p:cNvPicPr>
            <a:picLocks noChangeAspect="1"/>
          </p:cNvPicPr>
          <p:nvPr/>
        </p:nvPicPr>
        <p:blipFill>
          <a:blip r:embed="rId36">
            <a:biLevel thresh="25000"/>
            <a:extLst>
              <a:ext uri="{28A0092B-C50C-407E-A947-70E740481C1C}">
                <a14:useLocalDpi xmlns:a14="http://schemas.microsoft.com/office/drawing/2010/main" val="0"/>
              </a:ext>
            </a:extLst>
          </a:blip>
          <a:stretch>
            <a:fillRect/>
          </a:stretch>
        </p:blipFill>
        <p:spPr>
          <a:xfrm>
            <a:off x="2751087" y="3894745"/>
            <a:ext cx="267605" cy="280986"/>
          </a:xfrm>
          <a:prstGeom prst="rect">
            <a:avLst/>
          </a:prstGeom>
        </p:spPr>
      </p:pic>
      <p:sp>
        <p:nvSpPr>
          <p:cNvPr id="83" name="TextBox 82">
            <a:extLst>
              <a:ext uri="{FF2B5EF4-FFF2-40B4-BE49-F238E27FC236}">
                <a16:creationId xmlns:a16="http://schemas.microsoft.com/office/drawing/2014/main" id="{8534C212-5060-4A47-A88E-68B42ABE625B}"/>
              </a:ext>
            </a:extLst>
          </p:cNvPr>
          <p:cNvSpPr txBox="1"/>
          <p:nvPr/>
        </p:nvSpPr>
        <p:spPr>
          <a:xfrm>
            <a:off x="3343607" y="1598893"/>
            <a:ext cx="941783" cy="430887"/>
          </a:xfrm>
          <a:prstGeom prst="rect">
            <a:avLst/>
          </a:prstGeom>
          <a:noFill/>
        </p:spPr>
        <p:txBody>
          <a:bodyPr wrap="square" rtlCol="0">
            <a:spAutoFit/>
          </a:bodyPr>
          <a:lstStyle/>
          <a:p>
            <a:r>
              <a:rPr lang="en-GB" sz="1050" dirty="0"/>
              <a:t>telephone conversation</a:t>
            </a:r>
          </a:p>
        </p:txBody>
      </p:sp>
      <p:sp>
        <p:nvSpPr>
          <p:cNvPr id="84" name="TextBox 83">
            <a:extLst>
              <a:ext uri="{FF2B5EF4-FFF2-40B4-BE49-F238E27FC236}">
                <a16:creationId xmlns:a16="http://schemas.microsoft.com/office/drawing/2014/main" id="{3193C4D4-2CF4-43FC-8286-0EA069B475A7}"/>
              </a:ext>
            </a:extLst>
          </p:cNvPr>
          <p:cNvSpPr txBox="1"/>
          <p:nvPr/>
        </p:nvSpPr>
        <p:spPr>
          <a:xfrm>
            <a:off x="3343607" y="2438345"/>
            <a:ext cx="941783" cy="253916"/>
          </a:xfrm>
          <a:prstGeom prst="rect">
            <a:avLst/>
          </a:prstGeom>
          <a:noFill/>
        </p:spPr>
        <p:txBody>
          <a:bodyPr wrap="square" rtlCol="0">
            <a:spAutoFit/>
          </a:bodyPr>
          <a:lstStyle/>
          <a:p>
            <a:r>
              <a:rPr lang="en-GB" sz="1050" dirty="0"/>
              <a:t>SMS</a:t>
            </a:r>
          </a:p>
        </p:txBody>
      </p:sp>
      <p:sp>
        <p:nvSpPr>
          <p:cNvPr id="85" name="TextBox 84">
            <a:extLst>
              <a:ext uri="{FF2B5EF4-FFF2-40B4-BE49-F238E27FC236}">
                <a16:creationId xmlns:a16="http://schemas.microsoft.com/office/drawing/2014/main" id="{EC3E1D13-4BFC-459F-9F99-FAB3F915179A}"/>
              </a:ext>
            </a:extLst>
          </p:cNvPr>
          <p:cNvSpPr txBox="1"/>
          <p:nvPr/>
        </p:nvSpPr>
        <p:spPr>
          <a:xfrm>
            <a:off x="3343607" y="3155449"/>
            <a:ext cx="941783" cy="253916"/>
          </a:xfrm>
          <a:prstGeom prst="rect">
            <a:avLst/>
          </a:prstGeom>
          <a:noFill/>
        </p:spPr>
        <p:txBody>
          <a:bodyPr wrap="square" rtlCol="0">
            <a:spAutoFit/>
          </a:bodyPr>
          <a:lstStyle/>
          <a:p>
            <a:r>
              <a:rPr lang="en-GB" sz="1050" dirty="0"/>
              <a:t>e-mail</a:t>
            </a:r>
          </a:p>
        </p:txBody>
      </p:sp>
      <p:sp>
        <p:nvSpPr>
          <p:cNvPr id="86" name="TextBox 85">
            <a:extLst>
              <a:ext uri="{FF2B5EF4-FFF2-40B4-BE49-F238E27FC236}">
                <a16:creationId xmlns:a16="http://schemas.microsoft.com/office/drawing/2014/main" id="{6BD64EDD-665F-4C38-A303-2518DA4C6B9B}"/>
              </a:ext>
            </a:extLst>
          </p:cNvPr>
          <p:cNvSpPr txBox="1"/>
          <p:nvPr/>
        </p:nvSpPr>
        <p:spPr>
          <a:xfrm>
            <a:off x="3343607" y="3793694"/>
            <a:ext cx="1326671" cy="415498"/>
          </a:xfrm>
          <a:prstGeom prst="rect">
            <a:avLst/>
          </a:prstGeom>
          <a:noFill/>
        </p:spPr>
        <p:txBody>
          <a:bodyPr wrap="square" rtlCol="0">
            <a:spAutoFit/>
          </a:bodyPr>
          <a:lstStyle/>
          <a:p>
            <a:r>
              <a:rPr lang="en-GB" sz="1050" dirty="0"/>
              <a:t>social media interaction/message</a:t>
            </a:r>
          </a:p>
        </p:txBody>
      </p:sp>
      <p:sp>
        <p:nvSpPr>
          <p:cNvPr id="87" name="TextBox 86">
            <a:extLst>
              <a:ext uri="{FF2B5EF4-FFF2-40B4-BE49-F238E27FC236}">
                <a16:creationId xmlns:a16="http://schemas.microsoft.com/office/drawing/2014/main" id="{BE4F00EA-205E-42E3-9721-69C70C5D5E73}"/>
              </a:ext>
            </a:extLst>
          </p:cNvPr>
          <p:cNvSpPr txBox="1"/>
          <p:nvPr/>
        </p:nvSpPr>
        <p:spPr>
          <a:xfrm>
            <a:off x="3343607" y="4622072"/>
            <a:ext cx="751469" cy="253916"/>
          </a:xfrm>
          <a:prstGeom prst="rect">
            <a:avLst/>
          </a:prstGeom>
          <a:noFill/>
        </p:spPr>
        <p:txBody>
          <a:bodyPr wrap="square" rtlCol="0">
            <a:spAutoFit/>
          </a:bodyPr>
          <a:lstStyle/>
          <a:p>
            <a:r>
              <a:rPr lang="en-GB" sz="1050" dirty="0"/>
              <a:t>letter</a:t>
            </a:r>
          </a:p>
        </p:txBody>
      </p:sp>
      <p:sp>
        <p:nvSpPr>
          <p:cNvPr id="88" name="TextBox 87">
            <a:extLst>
              <a:ext uri="{FF2B5EF4-FFF2-40B4-BE49-F238E27FC236}">
                <a16:creationId xmlns:a16="http://schemas.microsoft.com/office/drawing/2014/main" id="{39530004-8E3F-4221-B4E5-5F655FEBDA98}"/>
              </a:ext>
            </a:extLst>
          </p:cNvPr>
          <p:cNvSpPr txBox="1"/>
          <p:nvPr/>
        </p:nvSpPr>
        <p:spPr>
          <a:xfrm>
            <a:off x="3343607" y="5270178"/>
            <a:ext cx="885430" cy="415498"/>
          </a:xfrm>
          <a:prstGeom prst="rect">
            <a:avLst/>
          </a:prstGeom>
          <a:noFill/>
        </p:spPr>
        <p:txBody>
          <a:bodyPr wrap="square" rtlCol="0">
            <a:spAutoFit/>
          </a:bodyPr>
          <a:lstStyle/>
          <a:p>
            <a:r>
              <a:rPr lang="en-GB" sz="1050" dirty="0"/>
              <a:t>face-to-face interaction</a:t>
            </a:r>
          </a:p>
        </p:txBody>
      </p:sp>
      <p:sp>
        <p:nvSpPr>
          <p:cNvPr id="89" name="TextBox 88">
            <a:extLst>
              <a:ext uri="{FF2B5EF4-FFF2-40B4-BE49-F238E27FC236}">
                <a16:creationId xmlns:a16="http://schemas.microsoft.com/office/drawing/2014/main" id="{F1350F82-FAF9-4D46-B8EF-1E88A3E63441}"/>
              </a:ext>
            </a:extLst>
          </p:cNvPr>
          <p:cNvSpPr txBox="1"/>
          <p:nvPr/>
        </p:nvSpPr>
        <p:spPr>
          <a:xfrm>
            <a:off x="8449007" y="1607359"/>
            <a:ext cx="941783" cy="415498"/>
          </a:xfrm>
          <a:prstGeom prst="rect">
            <a:avLst/>
          </a:prstGeom>
          <a:noFill/>
        </p:spPr>
        <p:txBody>
          <a:bodyPr wrap="square" rtlCol="0">
            <a:spAutoFit/>
          </a:bodyPr>
          <a:lstStyle/>
          <a:p>
            <a:r>
              <a:rPr lang="en-GB" sz="1050" dirty="0"/>
              <a:t>self-service machine</a:t>
            </a:r>
          </a:p>
        </p:txBody>
      </p:sp>
      <p:sp>
        <p:nvSpPr>
          <p:cNvPr id="90" name="TextBox 89">
            <a:extLst>
              <a:ext uri="{FF2B5EF4-FFF2-40B4-BE49-F238E27FC236}">
                <a16:creationId xmlns:a16="http://schemas.microsoft.com/office/drawing/2014/main" id="{4457369E-B711-4F52-B3B0-3D988933BD2F}"/>
              </a:ext>
            </a:extLst>
          </p:cNvPr>
          <p:cNvSpPr txBox="1"/>
          <p:nvPr/>
        </p:nvSpPr>
        <p:spPr>
          <a:xfrm>
            <a:off x="8449007" y="2412881"/>
            <a:ext cx="1080453" cy="253916"/>
          </a:xfrm>
          <a:prstGeom prst="rect">
            <a:avLst/>
          </a:prstGeom>
          <a:noFill/>
        </p:spPr>
        <p:txBody>
          <a:bodyPr wrap="square" rtlCol="0">
            <a:spAutoFit/>
          </a:bodyPr>
          <a:lstStyle/>
          <a:p>
            <a:r>
              <a:rPr lang="en-GB" sz="1050" dirty="0"/>
              <a:t>internet via PC</a:t>
            </a:r>
          </a:p>
        </p:txBody>
      </p:sp>
      <p:sp>
        <p:nvSpPr>
          <p:cNvPr id="91" name="TextBox 90">
            <a:extLst>
              <a:ext uri="{FF2B5EF4-FFF2-40B4-BE49-F238E27FC236}">
                <a16:creationId xmlns:a16="http://schemas.microsoft.com/office/drawing/2014/main" id="{D35EC831-8ED9-47D6-9FD2-11F818F9BE2B}"/>
              </a:ext>
            </a:extLst>
          </p:cNvPr>
          <p:cNvSpPr txBox="1"/>
          <p:nvPr/>
        </p:nvSpPr>
        <p:spPr>
          <a:xfrm>
            <a:off x="8449007" y="3141043"/>
            <a:ext cx="1207453" cy="253916"/>
          </a:xfrm>
          <a:prstGeom prst="rect">
            <a:avLst/>
          </a:prstGeom>
          <a:noFill/>
        </p:spPr>
        <p:txBody>
          <a:bodyPr wrap="square" rtlCol="0">
            <a:spAutoFit/>
          </a:bodyPr>
          <a:lstStyle/>
          <a:p>
            <a:r>
              <a:rPr lang="en-GB" sz="1050" dirty="0"/>
              <a:t>internet via tablet</a:t>
            </a:r>
          </a:p>
        </p:txBody>
      </p:sp>
      <p:sp>
        <p:nvSpPr>
          <p:cNvPr id="92" name="TextBox 91">
            <a:extLst>
              <a:ext uri="{FF2B5EF4-FFF2-40B4-BE49-F238E27FC236}">
                <a16:creationId xmlns:a16="http://schemas.microsoft.com/office/drawing/2014/main" id="{469396D0-AC2A-46BC-8743-57EA8CDAB479}"/>
              </a:ext>
            </a:extLst>
          </p:cNvPr>
          <p:cNvSpPr txBox="1"/>
          <p:nvPr/>
        </p:nvSpPr>
        <p:spPr>
          <a:xfrm>
            <a:off x="8449007" y="3827489"/>
            <a:ext cx="1080453" cy="415498"/>
          </a:xfrm>
          <a:prstGeom prst="rect">
            <a:avLst/>
          </a:prstGeom>
          <a:noFill/>
        </p:spPr>
        <p:txBody>
          <a:bodyPr wrap="square" rtlCol="0">
            <a:spAutoFit/>
          </a:bodyPr>
          <a:lstStyle/>
          <a:p>
            <a:r>
              <a:rPr lang="en-GB" sz="1050" dirty="0"/>
              <a:t>internet via smartphone</a:t>
            </a:r>
          </a:p>
        </p:txBody>
      </p:sp>
      <p:sp>
        <p:nvSpPr>
          <p:cNvPr id="93" name="TextBox 92">
            <a:extLst>
              <a:ext uri="{FF2B5EF4-FFF2-40B4-BE49-F238E27FC236}">
                <a16:creationId xmlns:a16="http://schemas.microsoft.com/office/drawing/2014/main" id="{756169A8-E77D-4EA1-A61E-E61FE40C8537}"/>
              </a:ext>
            </a:extLst>
          </p:cNvPr>
          <p:cNvSpPr txBox="1"/>
          <p:nvPr/>
        </p:nvSpPr>
        <p:spPr>
          <a:xfrm>
            <a:off x="8449007" y="4658093"/>
            <a:ext cx="751469" cy="253916"/>
          </a:xfrm>
          <a:prstGeom prst="rect">
            <a:avLst/>
          </a:prstGeom>
          <a:noFill/>
        </p:spPr>
        <p:txBody>
          <a:bodyPr wrap="square" rtlCol="0">
            <a:spAutoFit/>
          </a:bodyPr>
          <a:lstStyle/>
          <a:p>
            <a:r>
              <a:rPr lang="en-GB" sz="1050" dirty="0"/>
              <a:t>invoice</a:t>
            </a:r>
          </a:p>
        </p:txBody>
      </p:sp>
      <p:sp>
        <p:nvSpPr>
          <p:cNvPr id="94" name="TextBox 93">
            <a:extLst>
              <a:ext uri="{FF2B5EF4-FFF2-40B4-BE49-F238E27FC236}">
                <a16:creationId xmlns:a16="http://schemas.microsoft.com/office/drawing/2014/main" id="{1DF87F31-A36B-43A6-BDD2-6D4FF7460F81}"/>
              </a:ext>
            </a:extLst>
          </p:cNvPr>
          <p:cNvSpPr txBox="1"/>
          <p:nvPr/>
        </p:nvSpPr>
        <p:spPr>
          <a:xfrm>
            <a:off x="8449007" y="5346411"/>
            <a:ext cx="885430" cy="253916"/>
          </a:xfrm>
          <a:prstGeom prst="rect">
            <a:avLst/>
          </a:prstGeom>
          <a:noFill/>
        </p:spPr>
        <p:txBody>
          <a:bodyPr wrap="square" rtlCol="0">
            <a:spAutoFit/>
          </a:bodyPr>
          <a:lstStyle/>
          <a:p>
            <a:r>
              <a:rPr lang="en-GB" sz="1050" dirty="0"/>
              <a:t>payment</a:t>
            </a:r>
          </a:p>
        </p:txBody>
      </p:sp>
      <p:grpSp>
        <p:nvGrpSpPr>
          <p:cNvPr id="101" name="Group 100">
            <a:extLst>
              <a:ext uri="{FF2B5EF4-FFF2-40B4-BE49-F238E27FC236}">
                <a16:creationId xmlns:a16="http://schemas.microsoft.com/office/drawing/2014/main" id="{F7744689-234A-4ECC-9D8D-B2CE6ABBB6FC}"/>
              </a:ext>
            </a:extLst>
          </p:cNvPr>
          <p:cNvGrpSpPr/>
          <p:nvPr/>
        </p:nvGrpSpPr>
        <p:grpSpPr>
          <a:xfrm>
            <a:off x="1454210" y="6520740"/>
            <a:ext cx="8272692" cy="200677"/>
            <a:chOff x="1454210" y="6520740"/>
            <a:chExt cx="8272692" cy="200677"/>
          </a:xfrm>
        </p:grpSpPr>
        <p:sp>
          <p:nvSpPr>
            <p:cNvPr id="95" name="AutoShape 63">
              <a:extLst>
                <a:ext uri="{FF2B5EF4-FFF2-40B4-BE49-F238E27FC236}">
                  <a16:creationId xmlns:a16="http://schemas.microsoft.com/office/drawing/2014/main" id="{3EB18C6E-F7B8-4375-B638-036CF5481474}"/>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96" name="AutoShape 64">
              <a:extLst>
                <a:ext uri="{FF2B5EF4-FFF2-40B4-BE49-F238E27FC236}">
                  <a16:creationId xmlns:a16="http://schemas.microsoft.com/office/drawing/2014/main" id="{C49C44EC-C6A3-4B4B-B432-040DD25A1D53}"/>
                </a:ext>
              </a:extLst>
            </p:cNvPr>
            <p:cNvSpPr>
              <a:spLocks noChangeArrowheads="1"/>
            </p:cNvSpPr>
            <p:nvPr/>
          </p:nvSpPr>
          <p:spPr bwMode="auto">
            <a:xfrm>
              <a:off x="3018383" y="6520740"/>
              <a:ext cx="140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Symbols</a:t>
              </a:r>
            </a:p>
          </p:txBody>
        </p:sp>
        <p:sp>
          <p:nvSpPr>
            <p:cNvPr id="97" name="AutoShape 65">
              <a:extLst>
                <a:ext uri="{FF2B5EF4-FFF2-40B4-BE49-F238E27FC236}">
                  <a16:creationId xmlns:a16="http://schemas.microsoft.com/office/drawing/2014/main" id="{DA826681-66CD-4A67-BC0B-692F18323E00}"/>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98" name="AutoShape 63">
              <a:extLst>
                <a:ext uri="{FF2B5EF4-FFF2-40B4-BE49-F238E27FC236}">
                  <a16:creationId xmlns:a16="http://schemas.microsoft.com/office/drawing/2014/main" id="{8DE8DB76-9BCA-4B11-8040-7606A793070B}"/>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99" name="AutoShape 64">
              <a:extLst>
                <a:ext uri="{FF2B5EF4-FFF2-40B4-BE49-F238E27FC236}">
                  <a16:creationId xmlns:a16="http://schemas.microsoft.com/office/drawing/2014/main" id="{CB29E1E4-DC5F-4A80-9432-27C139664A2B}"/>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spTree>
    <p:extLst>
      <p:ext uri="{BB962C8B-B14F-4D97-AF65-F5344CB8AC3E}">
        <p14:creationId xmlns:p14="http://schemas.microsoft.com/office/powerpoint/2010/main" val="289964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Communication points symbols (2 of 2)</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19</a:t>
            </a:fld>
            <a:endParaRPr lang="en-GB" dirty="0"/>
          </a:p>
        </p:txBody>
      </p:sp>
      <p:sp>
        <p:nvSpPr>
          <p:cNvPr id="15" name="Oval 14">
            <a:extLst>
              <a:ext uri="{FF2B5EF4-FFF2-40B4-BE49-F238E27FC236}">
                <a16:creationId xmlns:a16="http://schemas.microsoft.com/office/drawing/2014/main" id="{EEFA45C9-4A22-4A75-9D36-E544C3C63917}"/>
              </a:ext>
            </a:extLst>
          </p:cNvPr>
          <p:cNvSpPr>
            <a:spLocks noChangeAspect="1"/>
          </p:cNvSpPr>
          <p:nvPr/>
        </p:nvSpPr>
        <p:spPr>
          <a:xfrm>
            <a:off x="1778042" y="131099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446BC8E3-2EB3-4F1E-BFAE-C6992358C406}"/>
              </a:ext>
            </a:extLst>
          </p:cNvPr>
          <p:cNvSpPr>
            <a:spLocks noChangeAspect="1"/>
          </p:cNvSpPr>
          <p:nvPr/>
        </p:nvSpPr>
        <p:spPr>
          <a:xfrm>
            <a:off x="1778042" y="2043064"/>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81E56BF0-4B8D-4BC2-975C-078B29D811C6}"/>
              </a:ext>
            </a:extLst>
          </p:cNvPr>
          <p:cNvSpPr>
            <a:spLocks noChangeAspect="1"/>
          </p:cNvSpPr>
          <p:nvPr/>
        </p:nvSpPr>
        <p:spPr>
          <a:xfrm>
            <a:off x="1778042" y="277513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F8A0FC67-8C0F-4377-9284-F82B686B4A3B}"/>
              </a:ext>
            </a:extLst>
          </p:cNvPr>
          <p:cNvSpPr>
            <a:spLocks noChangeAspect="1"/>
          </p:cNvSpPr>
          <p:nvPr/>
        </p:nvSpPr>
        <p:spPr>
          <a:xfrm>
            <a:off x="1778042" y="423928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45607C8B-5A02-4510-AC5A-3BDB03F52D9C}"/>
              </a:ext>
            </a:extLst>
          </p:cNvPr>
          <p:cNvSpPr>
            <a:spLocks noChangeAspect="1"/>
          </p:cNvSpPr>
          <p:nvPr/>
        </p:nvSpPr>
        <p:spPr>
          <a:xfrm>
            <a:off x="1778042" y="49713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5BECAFED-3917-41FC-951E-65A52F5D4619}"/>
              </a:ext>
            </a:extLst>
          </p:cNvPr>
          <p:cNvSpPr>
            <a:spLocks noChangeAspect="1"/>
          </p:cNvSpPr>
          <p:nvPr/>
        </p:nvSpPr>
        <p:spPr>
          <a:xfrm>
            <a:off x="8449564" y="131099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94199836-E6B5-4ADF-A13B-AD0004F68BA7}"/>
              </a:ext>
            </a:extLst>
          </p:cNvPr>
          <p:cNvSpPr>
            <a:spLocks noChangeAspect="1"/>
          </p:cNvSpPr>
          <p:nvPr/>
        </p:nvSpPr>
        <p:spPr>
          <a:xfrm>
            <a:off x="8449564" y="2043064"/>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FA6576EA-EB95-4B1C-8987-929D04954064}"/>
              </a:ext>
            </a:extLst>
          </p:cNvPr>
          <p:cNvSpPr>
            <a:spLocks noChangeAspect="1"/>
          </p:cNvSpPr>
          <p:nvPr/>
        </p:nvSpPr>
        <p:spPr>
          <a:xfrm>
            <a:off x="8449564" y="277513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E100DB53-D097-418A-9113-7878E2E0B2B1}"/>
              </a:ext>
            </a:extLst>
          </p:cNvPr>
          <p:cNvSpPr>
            <a:spLocks noChangeAspect="1"/>
          </p:cNvSpPr>
          <p:nvPr/>
        </p:nvSpPr>
        <p:spPr>
          <a:xfrm>
            <a:off x="8449564" y="350721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A26379B6-A272-4E7C-9920-EFC4B59B921C}"/>
              </a:ext>
            </a:extLst>
          </p:cNvPr>
          <p:cNvSpPr>
            <a:spLocks noChangeAspect="1"/>
          </p:cNvSpPr>
          <p:nvPr/>
        </p:nvSpPr>
        <p:spPr>
          <a:xfrm>
            <a:off x="8449564" y="423928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33B7C064-3B2A-45AA-B1AD-3E6ADD36D468}"/>
              </a:ext>
            </a:extLst>
          </p:cNvPr>
          <p:cNvSpPr>
            <a:spLocks noChangeAspect="1"/>
          </p:cNvSpPr>
          <p:nvPr/>
        </p:nvSpPr>
        <p:spPr>
          <a:xfrm>
            <a:off x="8449564" y="49713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6EA5ABA2-1E46-4496-80AD-0ECC04C1DE75}"/>
              </a:ext>
            </a:extLst>
          </p:cNvPr>
          <p:cNvSpPr>
            <a:spLocks noChangeAspect="1"/>
          </p:cNvSpPr>
          <p:nvPr/>
        </p:nvSpPr>
        <p:spPr>
          <a:xfrm>
            <a:off x="4815834" y="131232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F66C22F7-3B0E-4840-ADE0-FD150BB0C9A0}"/>
              </a:ext>
            </a:extLst>
          </p:cNvPr>
          <p:cNvSpPr>
            <a:spLocks noChangeAspect="1"/>
          </p:cNvSpPr>
          <p:nvPr/>
        </p:nvSpPr>
        <p:spPr>
          <a:xfrm>
            <a:off x="4815834" y="203825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C64ACA30-219D-4DC9-B987-B1AA5DE4FEAF}"/>
              </a:ext>
            </a:extLst>
          </p:cNvPr>
          <p:cNvSpPr>
            <a:spLocks noChangeAspect="1"/>
          </p:cNvSpPr>
          <p:nvPr/>
        </p:nvSpPr>
        <p:spPr>
          <a:xfrm>
            <a:off x="4815834" y="277032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6F4AF7B9-7DCD-40FC-BAD5-7CB3F95BC682}"/>
              </a:ext>
            </a:extLst>
          </p:cNvPr>
          <p:cNvSpPr>
            <a:spLocks noChangeAspect="1"/>
          </p:cNvSpPr>
          <p:nvPr/>
        </p:nvSpPr>
        <p:spPr>
          <a:xfrm>
            <a:off x="4815834" y="571299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C602E6AF-EAF1-4F57-B187-B0EABBD9B9A3}"/>
              </a:ext>
            </a:extLst>
          </p:cNvPr>
          <p:cNvSpPr>
            <a:spLocks noChangeAspect="1"/>
          </p:cNvSpPr>
          <p:nvPr/>
        </p:nvSpPr>
        <p:spPr>
          <a:xfrm>
            <a:off x="1778042" y="349809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F4C33819-3F3A-4F72-B87D-58600B9D1A48}"/>
              </a:ext>
            </a:extLst>
          </p:cNvPr>
          <p:cNvSpPr>
            <a:spLocks noChangeAspect="1"/>
          </p:cNvSpPr>
          <p:nvPr/>
        </p:nvSpPr>
        <p:spPr>
          <a:xfrm>
            <a:off x="4125396" y="131232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1541594E-E6C1-4EB9-A12B-A19667B58ECB}"/>
              </a:ext>
            </a:extLst>
          </p:cNvPr>
          <p:cNvSpPr>
            <a:spLocks noChangeAspect="1"/>
          </p:cNvSpPr>
          <p:nvPr/>
        </p:nvSpPr>
        <p:spPr>
          <a:xfrm>
            <a:off x="7720371" y="278065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79C5C25F-F886-4068-B35D-596F9886B617}"/>
              </a:ext>
            </a:extLst>
          </p:cNvPr>
          <p:cNvSpPr>
            <a:spLocks noChangeAspect="1"/>
          </p:cNvSpPr>
          <p:nvPr/>
        </p:nvSpPr>
        <p:spPr>
          <a:xfrm>
            <a:off x="7722163" y="131232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A2A640E8-9BEA-413B-9883-08F5AC478779}"/>
              </a:ext>
            </a:extLst>
          </p:cNvPr>
          <p:cNvSpPr>
            <a:spLocks noChangeAspect="1"/>
          </p:cNvSpPr>
          <p:nvPr/>
        </p:nvSpPr>
        <p:spPr>
          <a:xfrm>
            <a:off x="7722163" y="203825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C9384F69-8D5E-40B2-9895-EE82A09B0593}"/>
              </a:ext>
            </a:extLst>
          </p:cNvPr>
          <p:cNvSpPr>
            <a:spLocks noChangeAspect="1"/>
          </p:cNvSpPr>
          <p:nvPr/>
        </p:nvSpPr>
        <p:spPr>
          <a:xfrm>
            <a:off x="8450536" y="570203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Picture 35">
            <a:extLst>
              <a:ext uri="{FF2B5EF4-FFF2-40B4-BE49-F238E27FC236}">
                <a16:creationId xmlns:a16="http://schemas.microsoft.com/office/drawing/2014/main" id="{E3993A03-B2FE-49A3-A159-08B94488C15C}"/>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922935" y="3637385"/>
            <a:ext cx="250212" cy="279650"/>
          </a:xfrm>
          <a:prstGeom prst="rect">
            <a:avLst/>
          </a:prstGeom>
        </p:spPr>
      </p:pic>
      <p:pic>
        <p:nvPicPr>
          <p:cNvPr id="37" name="Picture 36">
            <a:extLst>
              <a:ext uri="{FF2B5EF4-FFF2-40B4-BE49-F238E27FC236}">
                <a16:creationId xmlns:a16="http://schemas.microsoft.com/office/drawing/2014/main" id="{3226ADDC-7A03-4976-8C8E-80E491A599E9}"/>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964229" y="5094172"/>
            <a:ext cx="191338" cy="294366"/>
          </a:xfrm>
          <a:prstGeom prst="rect">
            <a:avLst/>
          </a:prstGeom>
        </p:spPr>
      </p:pic>
      <p:pic>
        <p:nvPicPr>
          <p:cNvPr id="38" name="Picture 37">
            <a:extLst>
              <a:ext uri="{FF2B5EF4-FFF2-40B4-BE49-F238E27FC236}">
                <a16:creationId xmlns:a16="http://schemas.microsoft.com/office/drawing/2014/main" id="{0DDD4459-97AB-4249-8985-EDFECD4EF213}"/>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900858" y="4417351"/>
            <a:ext cx="294366" cy="191338"/>
          </a:xfrm>
          <a:prstGeom prst="rect">
            <a:avLst/>
          </a:prstGeom>
        </p:spPr>
      </p:pic>
      <p:pic>
        <p:nvPicPr>
          <p:cNvPr id="39" name="Picture 38">
            <a:extLst>
              <a:ext uri="{FF2B5EF4-FFF2-40B4-BE49-F238E27FC236}">
                <a16:creationId xmlns:a16="http://schemas.microsoft.com/office/drawing/2014/main" id="{FD68DD16-6568-4BD8-AAC2-036738D3D17A}"/>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900859" y="2903469"/>
            <a:ext cx="294366" cy="294366"/>
          </a:xfrm>
          <a:prstGeom prst="rect">
            <a:avLst/>
          </a:prstGeom>
        </p:spPr>
      </p:pic>
      <p:pic>
        <p:nvPicPr>
          <p:cNvPr id="40" name="Picture 39">
            <a:extLst>
              <a:ext uri="{FF2B5EF4-FFF2-40B4-BE49-F238E27FC236}">
                <a16:creationId xmlns:a16="http://schemas.microsoft.com/office/drawing/2014/main" id="{C0630FC5-7110-49D8-9A94-7C2636644080}"/>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8553605" y="2892262"/>
            <a:ext cx="343310" cy="274648"/>
          </a:xfrm>
          <a:prstGeom prst="rect">
            <a:avLst/>
          </a:prstGeom>
        </p:spPr>
      </p:pic>
      <p:pic>
        <p:nvPicPr>
          <p:cNvPr id="41" name="Picture 40">
            <a:extLst>
              <a:ext uri="{FF2B5EF4-FFF2-40B4-BE49-F238E27FC236}">
                <a16:creationId xmlns:a16="http://schemas.microsoft.com/office/drawing/2014/main" id="{2CB64FFE-C071-44AB-87C6-B360D0AF7217}"/>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7820508" y="2903469"/>
            <a:ext cx="343310" cy="274648"/>
          </a:xfrm>
          <a:prstGeom prst="rect">
            <a:avLst/>
          </a:prstGeom>
        </p:spPr>
      </p:pic>
      <p:pic>
        <p:nvPicPr>
          <p:cNvPr id="42" name="Picture 41">
            <a:extLst>
              <a:ext uri="{FF2B5EF4-FFF2-40B4-BE49-F238E27FC236}">
                <a16:creationId xmlns:a16="http://schemas.microsoft.com/office/drawing/2014/main" id="{E81FB9C5-E249-42CB-B49E-289580082510}"/>
              </a:ext>
            </a:extLst>
          </p:cNvPr>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4274972" y="1472463"/>
            <a:ext cx="233452" cy="219718"/>
          </a:xfrm>
          <a:prstGeom prst="rect">
            <a:avLst/>
          </a:prstGeom>
        </p:spPr>
      </p:pic>
      <p:pic>
        <p:nvPicPr>
          <p:cNvPr id="43" name="Picture 42">
            <a:extLst>
              <a:ext uri="{FF2B5EF4-FFF2-40B4-BE49-F238E27FC236}">
                <a16:creationId xmlns:a16="http://schemas.microsoft.com/office/drawing/2014/main" id="{639EA0EF-5734-4B2C-BDDB-4DE07220354A}"/>
              </a:ext>
            </a:extLst>
          </p:cNvPr>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4987866" y="1430322"/>
            <a:ext cx="219718" cy="288382"/>
          </a:xfrm>
          <a:prstGeom prst="rect">
            <a:avLst/>
          </a:prstGeom>
        </p:spPr>
      </p:pic>
      <p:pic>
        <p:nvPicPr>
          <p:cNvPr id="44" name="Picture 43">
            <a:extLst>
              <a:ext uri="{FF2B5EF4-FFF2-40B4-BE49-F238E27FC236}">
                <a16:creationId xmlns:a16="http://schemas.microsoft.com/office/drawing/2014/main" id="{FB90A5C4-9AC5-420B-83FD-F0716BC44A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03198" y="4982313"/>
            <a:ext cx="518084" cy="518084"/>
          </a:xfrm>
          <a:prstGeom prst="rect">
            <a:avLst/>
          </a:prstGeom>
        </p:spPr>
      </p:pic>
      <p:pic>
        <p:nvPicPr>
          <p:cNvPr id="45" name="Picture 44">
            <a:extLst>
              <a:ext uri="{FF2B5EF4-FFF2-40B4-BE49-F238E27FC236}">
                <a16:creationId xmlns:a16="http://schemas.microsoft.com/office/drawing/2014/main" id="{EF8A5D9D-70DE-405D-9975-84DE89BD6D5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33121" y="4971355"/>
            <a:ext cx="518084" cy="518084"/>
          </a:xfrm>
          <a:prstGeom prst="rect">
            <a:avLst/>
          </a:prstGeom>
        </p:spPr>
      </p:pic>
      <p:pic>
        <p:nvPicPr>
          <p:cNvPr id="46" name="Picture 45">
            <a:extLst>
              <a:ext uri="{FF2B5EF4-FFF2-40B4-BE49-F238E27FC236}">
                <a16:creationId xmlns:a16="http://schemas.microsoft.com/office/drawing/2014/main" id="{9D1070BF-C67E-4F4F-8C0D-53F3C00C8AB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60521" y="4971355"/>
            <a:ext cx="518084" cy="518084"/>
          </a:xfrm>
          <a:prstGeom prst="rect">
            <a:avLst/>
          </a:prstGeom>
        </p:spPr>
      </p:pic>
      <p:sp>
        <p:nvSpPr>
          <p:cNvPr id="47" name="Oval 46">
            <a:extLst>
              <a:ext uri="{FF2B5EF4-FFF2-40B4-BE49-F238E27FC236}">
                <a16:creationId xmlns:a16="http://schemas.microsoft.com/office/drawing/2014/main" id="{443D177E-3873-4AFB-898A-1B01913B85B6}"/>
              </a:ext>
            </a:extLst>
          </p:cNvPr>
          <p:cNvSpPr>
            <a:spLocks noChangeAspect="1"/>
          </p:cNvSpPr>
          <p:nvPr/>
        </p:nvSpPr>
        <p:spPr>
          <a:xfrm>
            <a:off x="7720371" y="49713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8" name="Picture 47">
            <a:extLst>
              <a:ext uri="{FF2B5EF4-FFF2-40B4-BE49-F238E27FC236}">
                <a16:creationId xmlns:a16="http://schemas.microsoft.com/office/drawing/2014/main" id="{07434B00-ECED-4974-B789-F85DFB312710}"/>
              </a:ext>
            </a:extLst>
          </p:cNvPr>
          <p:cNvPicPr>
            <a:picLocks noChangeAspect="1"/>
          </p:cNvPicPr>
          <p:nvPr/>
        </p:nvPicPr>
        <p:blipFill>
          <a:blip r:embed="rId14">
            <a:biLevel thresh="25000"/>
            <a:extLst>
              <a:ext uri="{28A0092B-C50C-407E-A947-70E740481C1C}">
                <a14:useLocalDpi xmlns:a14="http://schemas.microsoft.com/office/drawing/2010/main" val="0"/>
              </a:ext>
            </a:extLst>
          </a:blip>
          <a:stretch>
            <a:fillRect/>
          </a:stretch>
        </p:blipFill>
        <p:spPr>
          <a:xfrm>
            <a:off x="4967267" y="2206627"/>
            <a:ext cx="260915" cy="205986"/>
          </a:xfrm>
          <a:prstGeom prst="rect">
            <a:avLst/>
          </a:prstGeom>
        </p:spPr>
      </p:pic>
      <p:pic>
        <p:nvPicPr>
          <p:cNvPr id="49" name="Picture 48">
            <a:extLst>
              <a:ext uri="{FF2B5EF4-FFF2-40B4-BE49-F238E27FC236}">
                <a16:creationId xmlns:a16="http://schemas.microsoft.com/office/drawing/2014/main" id="{7E3828FE-81F1-499B-93A1-FC9B819CA790}"/>
              </a:ext>
            </a:extLst>
          </p:cNvPr>
          <p:cNvPicPr>
            <a:picLocks noChangeAspect="1"/>
          </p:cNvPicPr>
          <p:nvPr/>
        </p:nvPicPr>
        <p:blipFill>
          <a:blip r:embed="rId15">
            <a:biLevel thresh="25000"/>
            <a:extLst>
              <a:ext uri="{28A0092B-C50C-407E-A947-70E740481C1C}">
                <a14:useLocalDpi xmlns:a14="http://schemas.microsoft.com/office/drawing/2010/main" val="0"/>
              </a:ext>
            </a:extLst>
          </a:blip>
          <a:stretch>
            <a:fillRect/>
          </a:stretch>
        </p:blipFill>
        <p:spPr>
          <a:xfrm>
            <a:off x="8575373" y="1482751"/>
            <a:ext cx="288382" cy="226585"/>
          </a:xfrm>
          <a:prstGeom prst="rect">
            <a:avLst/>
          </a:prstGeom>
        </p:spPr>
      </p:pic>
      <p:pic>
        <p:nvPicPr>
          <p:cNvPr id="50" name="Picture 49">
            <a:extLst>
              <a:ext uri="{FF2B5EF4-FFF2-40B4-BE49-F238E27FC236}">
                <a16:creationId xmlns:a16="http://schemas.microsoft.com/office/drawing/2014/main" id="{C2A4016F-398B-43DA-8787-AF06B884C01C}"/>
              </a:ext>
            </a:extLst>
          </p:cNvPr>
          <p:cNvPicPr>
            <a:picLocks noChangeAspect="1"/>
          </p:cNvPicPr>
          <p:nvPr/>
        </p:nvPicPr>
        <p:blipFill>
          <a:blip r:embed="rId16">
            <a:biLevel thresh="25000"/>
            <a:extLst>
              <a:ext uri="{28A0092B-C50C-407E-A947-70E740481C1C}">
                <a14:useLocalDpi xmlns:a14="http://schemas.microsoft.com/office/drawing/2010/main" val="0"/>
              </a:ext>
            </a:extLst>
          </a:blip>
          <a:stretch>
            <a:fillRect/>
          </a:stretch>
        </p:blipFill>
        <p:spPr>
          <a:xfrm>
            <a:off x="4261593" y="2199233"/>
            <a:ext cx="267605" cy="220774"/>
          </a:xfrm>
          <a:prstGeom prst="rect">
            <a:avLst/>
          </a:prstGeom>
        </p:spPr>
      </p:pic>
      <p:pic>
        <p:nvPicPr>
          <p:cNvPr id="51" name="Picture 50">
            <a:extLst>
              <a:ext uri="{FF2B5EF4-FFF2-40B4-BE49-F238E27FC236}">
                <a16:creationId xmlns:a16="http://schemas.microsoft.com/office/drawing/2014/main" id="{4FD9EBCE-FA1B-431C-BE02-EE6C0D30E5C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71750" y="5757948"/>
            <a:ext cx="428168" cy="428168"/>
          </a:xfrm>
          <a:prstGeom prst="rect">
            <a:avLst/>
          </a:prstGeom>
        </p:spPr>
      </p:pic>
      <p:pic>
        <p:nvPicPr>
          <p:cNvPr id="52" name="Picture 51">
            <a:extLst>
              <a:ext uri="{FF2B5EF4-FFF2-40B4-BE49-F238E27FC236}">
                <a16:creationId xmlns:a16="http://schemas.microsoft.com/office/drawing/2014/main" id="{9F492975-5431-48F2-8266-795EC85BF571}"/>
              </a:ext>
            </a:extLst>
          </p:cNvPr>
          <p:cNvPicPr>
            <a:picLocks noChangeAspect="1"/>
          </p:cNvPicPr>
          <p:nvPr/>
        </p:nvPicPr>
        <p:blipFill>
          <a:blip r:embed="rId18">
            <a:biLevel thresh="25000"/>
            <a:extLst>
              <a:ext uri="{28A0092B-C50C-407E-A947-70E740481C1C}">
                <a14:useLocalDpi xmlns:a14="http://schemas.microsoft.com/office/drawing/2010/main" val="0"/>
              </a:ext>
            </a:extLst>
          </a:blip>
          <a:stretch>
            <a:fillRect/>
          </a:stretch>
        </p:blipFill>
        <p:spPr>
          <a:xfrm>
            <a:off x="4943544" y="2907813"/>
            <a:ext cx="274648" cy="274648"/>
          </a:xfrm>
          <a:prstGeom prst="rect">
            <a:avLst/>
          </a:prstGeom>
        </p:spPr>
      </p:pic>
      <p:pic>
        <p:nvPicPr>
          <p:cNvPr id="53" name="Picture 52">
            <a:extLst>
              <a:ext uri="{FF2B5EF4-FFF2-40B4-BE49-F238E27FC236}">
                <a16:creationId xmlns:a16="http://schemas.microsoft.com/office/drawing/2014/main" id="{1AA9FCE7-CD66-4184-AC7D-348FDB11209B}"/>
              </a:ext>
            </a:extLst>
          </p:cNvPr>
          <p:cNvPicPr>
            <a:picLocks noChangeAspect="1"/>
          </p:cNvPicPr>
          <p:nvPr/>
        </p:nvPicPr>
        <p:blipFill>
          <a:blip r:embed="rId19">
            <a:biLevel thresh="25000"/>
            <a:extLst>
              <a:ext uri="{28A0092B-C50C-407E-A947-70E740481C1C}">
                <a14:useLocalDpi xmlns:a14="http://schemas.microsoft.com/office/drawing/2010/main" val="0"/>
              </a:ext>
            </a:extLst>
          </a:blip>
          <a:stretch>
            <a:fillRect/>
          </a:stretch>
        </p:blipFill>
        <p:spPr>
          <a:xfrm>
            <a:off x="8543958" y="3674305"/>
            <a:ext cx="315845" cy="230018"/>
          </a:xfrm>
          <a:prstGeom prst="rect">
            <a:avLst/>
          </a:prstGeom>
        </p:spPr>
      </p:pic>
      <p:pic>
        <p:nvPicPr>
          <p:cNvPr id="54" name="Picture 53">
            <a:extLst>
              <a:ext uri="{FF2B5EF4-FFF2-40B4-BE49-F238E27FC236}">
                <a16:creationId xmlns:a16="http://schemas.microsoft.com/office/drawing/2014/main" id="{2A5F868A-3A0A-4E37-878A-2BF1147A5EE5}"/>
              </a:ext>
            </a:extLst>
          </p:cNvPr>
          <p:cNvPicPr>
            <a:picLocks noChangeAspect="1"/>
          </p:cNvPicPr>
          <p:nvPr/>
        </p:nvPicPr>
        <p:blipFill>
          <a:blip r:embed="rId20">
            <a:biLevel thresh="25000"/>
            <a:extLst>
              <a:ext uri="{28A0092B-C50C-407E-A947-70E740481C1C}">
                <a14:useLocalDpi xmlns:a14="http://schemas.microsoft.com/office/drawing/2010/main" val="0"/>
              </a:ext>
            </a:extLst>
          </a:blip>
          <a:stretch>
            <a:fillRect/>
          </a:stretch>
        </p:blipFill>
        <p:spPr>
          <a:xfrm>
            <a:off x="8589106" y="4385690"/>
            <a:ext cx="260915" cy="247185"/>
          </a:xfrm>
          <a:prstGeom prst="rect">
            <a:avLst/>
          </a:prstGeom>
        </p:spPr>
      </p:pic>
      <p:pic>
        <p:nvPicPr>
          <p:cNvPr id="55" name="Picture 54">
            <a:extLst>
              <a:ext uri="{FF2B5EF4-FFF2-40B4-BE49-F238E27FC236}">
                <a16:creationId xmlns:a16="http://schemas.microsoft.com/office/drawing/2014/main" id="{AE9B48F7-26C7-4A51-A9C2-D90A2AAA753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44079" y="1315471"/>
            <a:ext cx="518084" cy="518084"/>
          </a:xfrm>
          <a:prstGeom prst="rect">
            <a:avLst/>
          </a:prstGeom>
        </p:spPr>
      </p:pic>
      <p:pic>
        <p:nvPicPr>
          <p:cNvPr id="56" name="Picture 55">
            <a:extLst>
              <a:ext uri="{FF2B5EF4-FFF2-40B4-BE49-F238E27FC236}">
                <a16:creationId xmlns:a16="http://schemas.microsoft.com/office/drawing/2014/main" id="{58EBA0F0-75E9-42FD-8AC6-64B015827C3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461494" y="5723948"/>
            <a:ext cx="518084" cy="518084"/>
          </a:xfrm>
          <a:prstGeom prst="rect">
            <a:avLst/>
          </a:prstGeom>
        </p:spPr>
      </p:pic>
      <p:pic>
        <p:nvPicPr>
          <p:cNvPr id="57" name="Picture 56">
            <a:extLst>
              <a:ext uri="{FF2B5EF4-FFF2-40B4-BE49-F238E27FC236}">
                <a16:creationId xmlns:a16="http://schemas.microsoft.com/office/drawing/2014/main" id="{092D78FB-CE3B-4890-B329-5BDF1282D43C}"/>
              </a:ext>
            </a:extLst>
          </p:cNvPr>
          <p:cNvPicPr>
            <a:picLocks noChangeAspect="1"/>
          </p:cNvPicPr>
          <p:nvPr/>
        </p:nvPicPr>
        <p:blipFill>
          <a:blip r:embed="rId23">
            <a:biLevel thresh="25000"/>
            <a:extLst>
              <a:ext uri="{28A0092B-C50C-407E-A947-70E740481C1C}">
                <a14:useLocalDpi xmlns:a14="http://schemas.microsoft.com/office/drawing/2010/main" val="0"/>
              </a:ext>
            </a:extLst>
          </a:blip>
          <a:stretch>
            <a:fillRect/>
          </a:stretch>
        </p:blipFill>
        <p:spPr>
          <a:xfrm>
            <a:off x="1896131" y="1467513"/>
            <a:ext cx="299094" cy="282477"/>
          </a:xfrm>
          <a:prstGeom prst="rect">
            <a:avLst/>
          </a:prstGeom>
        </p:spPr>
      </p:pic>
      <p:pic>
        <p:nvPicPr>
          <p:cNvPr id="58" name="Picture 57">
            <a:extLst>
              <a:ext uri="{FF2B5EF4-FFF2-40B4-BE49-F238E27FC236}">
                <a16:creationId xmlns:a16="http://schemas.microsoft.com/office/drawing/2014/main" id="{6AB87D35-E924-4A93-A01A-062CC16D8498}"/>
              </a:ext>
            </a:extLst>
          </p:cNvPr>
          <p:cNvPicPr>
            <a:picLocks noChangeAspect="1"/>
          </p:cNvPicPr>
          <p:nvPr/>
        </p:nvPicPr>
        <p:blipFill>
          <a:blip r:embed="rId24">
            <a:biLevel thresh="25000"/>
            <a:extLst>
              <a:ext uri="{28A0092B-C50C-407E-A947-70E740481C1C}">
                <a14:useLocalDpi xmlns:a14="http://schemas.microsoft.com/office/drawing/2010/main" val="0"/>
              </a:ext>
            </a:extLst>
          </a:blip>
          <a:stretch>
            <a:fillRect/>
          </a:stretch>
        </p:blipFill>
        <p:spPr>
          <a:xfrm>
            <a:off x="1931316" y="2174715"/>
            <a:ext cx="233452" cy="288382"/>
          </a:xfrm>
          <a:prstGeom prst="rect">
            <a:avLst/>
          </a:prstGeom>
        </p:spPr>
      </p:pic>
      <p:pic>
        <p:nvPicPr>
          <p:cNvPr id="59" name="Picture 58">
            <a:extLst>
              <a:ext uri="{FF2B5EF4-FFF2-40B4-BE49-F238E27FC236}">
                <a16:creationId xmlns:a16="http://schemas.microsoft.com/office/drawing/2014/main" id="{759548D0-8458-436D-9D1F-680C6470023E}"/>
              </a:ext>
            </a:extLst>
          </p:cNvPr>
          <p:cNvPicPr>
            <a:picLocks noChangeAspect="1"/>
          </p:cNvPicPr>
          <p:nvPr/>
        </p:nvPicPr>
        <p:blipFill>
          <a:blip r:embed="rId25">
            <a:biLevel thresh="25000"/>
            <a:extLst>
              <a:ext uri="{28A0092B-C50C-407E-A947-70E740481C1C}">
                <a14:useLocalDpi xmlns:a14="http://schemas.microsoft.com/office/drawing/2010/main" val="0"/>
              </a:ext>
            </a:extLst>
          </a:blip>
          <a:stretch>
            <a:fillRect/>
          </a:stretch>
        </p:blipFill>
        <p:spPr>
          <a:xfrm>
            <a:off x="4953534" y="3652254"/>
            <a:ext cx="288382" cy="233452"/>
          </a:xfrm>
          <a:prstGeom prst="rect">
            <a:avLst/>
          </a:prstGeom>
        </p:spPr>
      </p:pic>
      <p:pic>
        <p:nvPicPr>
          <p:cNvPr id="60" name="Picture 59">
            <a:extLst>
              <a:ext uri="{FF2B5EF4-FFF2-40B4-BE49-F238E27FC236}">
                <a16:creationId xmlns:a16="http://schemas.microsoft.com/office/drawing/2014/main" id="{81E94097-407C-4FAB-9D30-664FF2A37574}"/>
              </a:ext>
            </a:extLst>
          </p:cNvPr>
          <p:cNvPicPr>
            <a:picLocks noChangeAspect="1"/>
          </p:cNvPicPr>
          <p:nvPr/>
        </p:nvPicPr>
        <p:blipFill>
          <a:blip r:embed="rId26">
            <a:biLevel thresh="25000"/>
            <a:extLst>
              <a:ext uri="{28A0092B-C50C-407E-A947-70E740481C1C}">
                <a14:useLocalDpi xmlns:a14="http://schemas.microsoft.com/office/drawing/2010/main" val="0"/>
              </a:ext>
            </a:extLst>
          </a:blip>
          <a:stretch>
            <a:fillRect/>
          </a:stretch>
        </p:blipFill>
        <p:spPr>
          <a:xfrm>
            <a:off x="5008464" y="5104031"/>
            <a:ext cx="178522" cy="274648"/>
          </a:xfrm>
          <a:prstGeom prst="rect">
            <a:avLst/>
          </a:prstGeom>
        </p:spPr>
      </p:pic>
      <p:pic>
        <p:nvPicPr>
          <p:cNvPr id="61" name="Picture 60">
            <a:extLst>
              <a:ext uri="{FF2B5EF4-FFF2-40B4-BE49-F238E27FC236}">
                <a16:creationId xmlns:a16="http://schemas.microsoft.com/office/drawing/2014/main" id="{A9E631D2-76DA-42EC-8C3E-AE45C90EE416}"/>
              </a:ext>
            </a:extLst>
          </p:cNvPr>
          <p:cNvPicPr>
            <a:picLocks noChangeAspect="1"/>
          </p:cNvPicPr>
          <p:nvPr/>
        </p:nvPicPr>
        <p:blipFill>
          <a:blip r:embed="rId27">
            <a:biLevel thresh="25000"/>
            <a:extLst>
              <a:ext uri="{28A0092B-C50C-407E-A947-70E740481C1C}">
                <a14:useLocalDpi xmlns:a14="http://schemas.microsoft.com/office/drawing/2010/main" val="0"/>
              </a:ext>
            </a:extLst>
          </a:blip>
          <a:stretch>
            <a:fillRect/>
          </a:stretch>
        </p:blipFill>
        <p:spPr>
          <a:xfrm>
            <a:off x="4953534" y="4410027"/>
            <a:ext cx="288382" cy="205986"/>
          </a:xfrm>
          <a:prstGeom prst="rect">
            <a:avLst/>
          </a:prstGeom>
        </p:spPr>
      </p:pic>
      <p:pic>
        <p:nvPicPr>
          <p:cNvPr id="62" name="Picture 61">
            <a:extLst>
              <a:ext uri="{FF2B5EF4-FFF2-40B4-BE49-F238E27FC236}">
                <a16:creationId xmlns:a16="http://schemas.microsoft.com/office/drawing/2014/main" id="{4383F66D-FB38-4BBA-A6FB-2DD8E2E83C4C}"/>
              </a:ext>
            </a:extLst>
          </p:cNvPr>
          <p:cNvPicPr>
            <a:picLocks noChangeAspect="1"/>
          </p:cNvPicPr>
          <p:nvPr/>
        </p:nvPicPr>
        <p:blipFill>
          <a:blip r:embed="rId28">
            <a:biLevel thresh="25000"/>
            <a:extLst>
              <a:ext uri="{28A0092B-C50C-407E-A947-70E740481C1C}">
                <a14:useLocalDpi xmlns:a14="http://schemas.microsoft.com/office/drawing/2010/main" val="0"/>
              </a:ext>
            </a:extLst>
          </a:blip>
          <a:stretch>
            <a:fillRect/>
          </a:stretch>
        </p:blipFill>
        <p:spPr>
          <a:xfrm>
            <a:off x="4274972" y="3650096"/>
            <a:ext cx="240845" cy="254227"/>
          </a:xfrm>
          <a:prstGeom prst="rect">
            <a:avLst/>
          </a:prstGeom>
        </p:spPr>
      </p:pic>
      <p:sp>
        <p:nvSpPr>
          <p:cNvPr id="63" name="Oval 62">
            <a:extLst>
              <a:ext uri="{FF2B5EF4-FFF2-40B4-BE49-F238E27FC236}">
                <a16:creationId xmlns:a16="http://schemas.microsoft.com/office/drawing/2014/main" id="{A36CA2C5-7F0A-4BE5-BFB6-3E94215791B4}"/>
              </a:ext>
            </a:extLst>
          </p:cNvPr>
          <p:cNvSpPr>
            <a:spLocks noChangeAspect="1"/>
          </p:cNvSpPr>
          <p:nvPr/>
        </p:nvSpPr>
        <p:spPr>
          <a:xfrm>
            <a:off x="4822700" y="423928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a:extLst>
              <a:ext uri="{FF2B5EF4-FFF2-40B4-BE49-F238E27FC236}">
                <a16:creationId xmlns:a16="http://schemas.microsoft.com/office/drawing/2014/main" id="{14179AAF-727B-4153-98FE-72EC3A2C539E}"/>
              </a:ext>
            </a:extLst>
          </p:cNvPr>
          <p:cNvSpPr>
            <a:spLocks noChangeAspect="1"/>
          </p:cNvSpPr>
          <p:nvPr/>
        </p:nvSpPr>
        <p:spPr>
          <a:xfrm>
            <a:off x="4822700" y="49713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46139D80-D491-4323-B7E3-5E4F421675F7}"/>
              </a:ext>
            </a:extLst>
          </p:cNvPr>
          <p:cNvSpPr>
            <a:spLocks noChangeAspect="1"/>
          </p:cNvSpPr>
          <p:nvPr/>
        </p:nvSpPr>
        <p:spPr>
          <a:xfrm>
            <a:off x="4822700" y="349809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6" name="Picture 65">
            <a:extLst>
              <a:ext uri="{FF2B5EF4-FFF2-40B4-BE49-F238E27FC236}">
                <a16:creationId xmlns:a16="http://schemas.microsoft.com/office/drawing/2014/main" id="{A4E95CF9-68CC-4CE9-9E8D-F14A675F75CF}"/>
              </a:ext>
            </a:extLst>
          </p:cNvPr>
          <p:cNvPicPr>
            <a:picLocks noChangeAspect="1"/>
          </p:cNvPicPr>
          <p:nvPr/>
        </p:nvPicPr>
        <p:blipFill>
          <a:blip r:embed="rId29">
            <a:biLevel thresh="25000"/>
            <a:extLst>
              <a:ext uri="{28A0092B-C50C-407E-A947-70E740481C1C}">
                <a14:useLocalDpi xmlns:a14="http://schemas.microsoft.com/office/drawing/2010/main" val="0"/>
              </a:ext>
            </a:extLst>
          </a:blip>
          <a:stretch>
            <a:fillRect/>
          </a:stretch>
        </p:blipFill>
        <p:spPr>
          <a:xfrm>
            <a:off x="8603006" y="2196328"/>
            <a:ext cx="256797" cy="226585"/>
          </a:xfrm>
          <a:prstGeom prst="rect">
            <a:avLst/>
          </a:prstGeom>
        </p:spPr>
      </p:pic>
      <p:pic>
        <p:nvPicPr>
          <p:cNvPr id="67" name="Picture 66">
            <a:extLst>
              <a:ext uri="{FF2B5EF4-FFF2-40B4-BE49-F238E27FC236}">
                <a16:creationId xmlns:a16="http://schemas.microsoft.com/office/drawing/2014/main" id="{1FB5867F-7913-425A-BD5F-FF965D672774}"/>
              </a:ext>
            </a:extLst>
          </p:cNvPr>
          <p:cNvPicPr>
            <a:picLocks noChangeAspect="1"/>
          </p:cNvPicPr>
          <p:nvPr/>
        </p:nvPicPr>
        <p:blipFill>
          <a:blip r:embed="rId30">
            <a:biLevel thresh="25000"/>
            <a:extLst>
              <a:ext uri="{28A0092B-C50C-407E-A947-70E740481C1C}">
                <a14:useLocalDpi xmlns:a14="http://schemas.microsoft.com/office/drawing/2010/main" val="0"/>
              </a:ext>
            </a:extLst>
          </a:blip>
          <a:stretch>
            <a:fillRect/>
          </a:stretch>
        </p:blipFill>
        <p:spPr>
          <a:xfrm>
            <a:off x="7844980" y="2196328"/>
            <a:ext cx="294366" cy="220774"/>
          </a:xfrm>
          <a:prstGeom prst="rect">
            <a:avLst/>
          </a:prstGeom>
        </p:spPr>
      </p:pic>
      <p:sp>
        <p:nvSpPr>
          <p:cNvPr id="68" name="Oval 67">
            <a:extLst>
              <a:ext uri="{FF2B5EF4-FFF2-40B4-BE49-F238E27FC236}">
                <a16:creationId xmlns:a16="http://schemas.microsoft.com/office/drawing/2014/main" id="{850EC42D-B7A6-4CE2-BFBE-9825E64ECEB2}"/>
              </a:ext>
            </a:extLst>
          </p:cNvPr>
          <p:cNvSpPr>
            <a:spLocks noChangeAspect="1"/>
          </p:cNvSpPr>
          <p:nvPr/>
        </p:nvSpPr>
        <p:spPr>
          <a:xfrm>
            <a:off x="4125396" y="3507210"/>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5062B6E2-9C1E-4AC3-A34B-4FD918A7A483}"/>
              </a:ext>
            </a:extLst>
          </p:cNvPr>
          <p:cNvSpPr>
            <a:spLocks noChangeAspect="1"/>
          </p:cNvSpPr>
          <p:nvPr/>
        </p:nvSpPr>
        <p:spPr>
          <a:xfrm>
            <a:off x="4125394" y="2043064"/>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a:extLst>
              <a:ext uri="{FF2B5EF4-FFF2-40B4-BE49-F238E27FC236}">
                <a16:creationId xmlns:a16="http://schemas.microsoft.com/office/drawing/2014/main" id="{0601D478-9146-4CC0-98E8-C2986BD61934}"/>
              </a:ext>
            </a:extLst>
          </p:cNvPr>
          <p:cNvSpPr>
            <a:spLocks noChangeAspect="1"/>
          </p:cNvSpPr>
          <p:nvPr/>
        </p:nvSpPr>
        <p:spPr>
          <a:xfrm>
            <a:off x="6992240" y="49713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TextBox 70">
            <a:extLst>
              <a:ext uri="{FF2B5EF4-FFF2-40B4-BE49-F238E27FC236}">
                <a16:creationId xmlns:a16="http://schemas.microsoft.com/office/drawing/2014/main" id="{4A7C2706-9F33-4D26-B01B-01907D4AF8DB}"/>
              </a:ext>
            </a:extLst>
          </p:cNvPr>
          <p:cNvSpPr txBox="1"/>
          <p:nvPr/>
        </p:nvSpPr>
        <p:spPr>
          <a:xfrm>
            <a:off x="2472802" y="1468480"/>
            <a:ext cx="941783" cy="253916"/>
          </a:xfrm>
          <a:prstGeom prst="rect">
            <a:avLst/>
          </a:prstGeom>
          <a:noFill/>
        </p:spPr>
        <p:txBody>
          <a:bodyPr wrap="square" rtlCol="0">
            <a:spAutoFit/>
          </a:bodyPr>
          <a:lstStyle/>
          <a:p>
            <a:r>
              <a:rPr lang="en-GB" sz="1050" dirty="0"/>
              <a:t>chat</a:t>
            </a:r>
          </a:p>
        </p:txBody>
      </p:sp>
      <p:sp>
        <p:nvSpPr>
          <p:cNvPr id="72" name="TextBox 71">
            <a:extLst>
              <a:ext uri="{FF2B5EF4-FFF2-40B4-BE49-F238E27FC236}">
                <a16:creationId xmlns:a16="http://schemas.microsoft.com/office/drawing/2014/main" id="{D490341F-7F18-494B-BF69-C1CAFC8378C0}"/>
              </a:ext>
            </a:extLst>
          </p:cNvPr>
          <p:cNvSpPr txBox="1"/>
          <p:nvPr/>
        </p:nvSpPr>
        <p:spPr>
          <a:xfrm>
            <a:off x="2472803" y="2206330"/>
            <a:ext cx="941783" cy="253916"/>
          </a:xfrm>
          <a:prstGeom prst="rect">
            <a:avLst/>
          </a:prstGeom>
          <a:noFill/>
        </p:spPr>
        <p:txBody>
          <a:bodyPr wrap="square" rtlCol="0">
            <a:spAutoFit/>
          </a:bodyPr>
          <a:lstStyle/>
          <a:p>
            <a:r>
              <a:rPr lang="en-GB" sz="1050" dirty="0"/>
              <a:t>call centre</a:t>
            </a:r>
          </a:p>
        </p:txBody>
      </p:sp>
      <p:sp>
        <p:nvSpPr>
          <p:cNvPr id="73" name="TextBox 72">
            <a:extLst>
              <a:ext uri="{FF2B5EF4-FFF2-40B4-BE49-F238E27FC236}">
                <a16:creationId xmlns:a16="http://schemas.microsoft.com/office/drawing/2014/main" id="{4A4EECC1-1538-4BA3-9C93-0395039C22E1}"/>
              </a:ext>
            </a:extLst>
          </p:cNvPr>
          <p:cNvSpPr txBox="1"/>
          <p:nvPr/>
        </p:nvSpPr>
        <p:spPr>
          <a:xfrm>
            <a:off x="2472803" y="2923434"/>
            <a:ext cx="1190566" cy="253916"/>
          </a:xfrm>
          <a:prstGeom prst="rect">
            <a:avLst/>
          </a:prstGeom>
          <a:noFill/>
        </p:spPr>
        <p:txBody>
          <a:bodyPr wrap="square" rtlCol="0">
            <a:spAutoFit/>
          </a:bodyPr>
          <a:lstStyle/>
          <a:p>
            <a:r>
              <a:rPr lang="en-GB" sz="1050" dirty="0"/>
              <a:t>globe/internet</a:t>
            </a:r>
          </a:p>
        </p:txBody>
      </p:sp>
      <p:sp>
        <p:nvSpPr>
          <p:cNvPr id="74" name="TextBox 73">
            <a:extLst>
              <a:ext uri="{FF2B5EF4-FFF2-40B4-BE49-F238E27FC236}">
                <a16:creationId xmlns:a16="http://schemas.microsoft.com/office/drawing/2014/main" id="{E865C214-4713-41E2-8052-94D59AE56C81}"/>
              </a:ext>
            </a:extLst>
          </p:cNvPr>
          <p:cNvSpPr txBox="1"/>
          <p:nvPr/>
        </p:nvSpPr>
        <p:spPr>
          <a:xfrm>
            <a:off x="2472803" y="3561679"/>
            <a:ext cx="1326671" cy="253916"/>
          </a:xfrm>
          <a:prstGeom prst="rect">
            <a:avLst/>
          </a:prstGeom>
          <a:noFill/>
        </p:spPr>
        <p:txBody>
          <a:bodyPr wrap="square" rtlCol="0">
            <a:spAutoFit/>
          </a:bodyPr>
          <a:lstStyle/>
          <a:p>
            <a:r>
              <a:rPr lang="en-GB" sz="1050" dirty="0"/>
              <a:t>app on PC</a:t>
            </a:r>
          </a:p>
        </p:txBody>
      </p:sp>
      <p:sp>
        <p:nvSpPr>
          <p:cNvPr id="75" name="TextBox 74">
            <a:extLst>
              <a:ext uri="{FF2B5EF4-FFF2-40B4-BE49-F238E27FC236}">
                <a16:creationId xmlns:a16="http://schemas.microsoft.com/office/drawing/2014/main" id="{00167CB2-BD25-4B43-894D-8F29ACEA6DE1}"/>
              </a:ext>
            </a:extLst>
          </p:cNvPr>
          <p:cNvSpPr txBox="1"/>
          <p:nvPr/>
        </p:nvSpPr>
        <p:spPr>
          <a:xfrm>
            <a:off x="2472803" y="4390057"/>
            <a:ext cx="941782" cy="253916"/>
          </a:xfrm>
          <a:prstGeom prst="rect">
            <a:avLst/>
          </a:prstGeom>
          <a:noFill/>
        </p:spPr>
        <p:txBody>
          <a:bodyPr wrap="square" rtlCol="0">
            <a:spAutoFit/>
          </a:bodyPr>
          <a:lstStyle/>
          <a:p>
            <a:r>
              <a:rPr lang="en-GB" sz="1050" dirty="0"/>
              <a:t>app on tablet</a:t>
            </a:r>
          </a:p>
        </p:txBody>
      </p:sp>
      <p:sp>
        <p:nvSpPr>
          <p:cNvPr id="76" name="TextBox 75">
            <a:extLst>
              <a:ext uri="{FF2B5EF4-FFF2-40B4-BE49-F238E27FC236}">
                <a16:creationId xmlns:a16="http://schemas.microsoft.com/office/drawing/2014/main" id="{BA853E2E-521D-40D5-885F-0FE5A474AA00}"/>
              </a:ext>
            </a:extLst>
          </p:cNvPr>
          <p:cNvSpPr txBox="1"/>
          <p:nvPr/>
        </p:nvSpPr>
        <p:spPr>
          <a:xfrm>
            <a:off x="2472803" y="5038163"/>
            <a:ext cx="885430" cy="415498"/>
          </a:xfrm>
          <a:prstGeom prst="rect">
            <a:avLst/>
          </a:prstGeom>
          <a:noFill/>
        </p:spPr>
        <p:txBody>
          <a:bodyPr wrap="square" rtlCol="0">
            <a:spAutoFit/>
          </a:bodyPr>
          <a:lstStyle/>
          <a:p>
            <a:r>
              <a:rPr lang="en-GB" sz="1050" dirty="0"/>
              <a:t>app on smartphone</a:t>
            </a:r>
          </a:p>
        </p:txBody>
      </p:sp>
      <p:sp>
        <p:nvSpPr>
          <p:cNvPr id="77" name="TextBox 76">
            <a:extLst>
              <a:ext uri="{FF2B5EF4-FFF2-40B4-BE49-F238E27FC236}">
                <a16:creationId xmlns:a16="http://schemas.microsoft.com/office/drawing/2014/main" id="{330B401F-4F05-49CB-AD82-237082487CF3}"/>
              </a:ext>
            </a:extLst>
          </p:cNvPr>
          <p:cNvSpPr txBox="1"/>
          <p:nvPr/>
        </p:nvSpPr>
        <p:spPr>
          <a:xfrm>
            <a:off x="5538563" y="1467513"/>
            <a:ext cx="1227559" cy="253916"/>
          </a:xfrm>
          <a:prstGeom prst="rect">
            <a:avLst/>
          </a:prstGeom>
          <a:noFill/>
        </p:spPr>
        <p:txBody>
          <a:bodyPr wrap="square" rtlCol="0">
            <a:spAutoFit/>
          </a:bodyPr>
          <a:lstStyle/>
          <a:p>
            <a:r>
              <a:rPr lang="en-GB" sz="1050" dirty="0"/>
              <a:t>message service</a:t>
            </a:r>
          </a:p>
        </p:txBody>
      </p:sp>
      <p:sp>
        <p:nvSpPr>
          <p:cNvPr id="78" name="TextBox 77">
            <a:extLst>
              <a:ext uri="{FF2B5EF4-FFF2-40B4-BE49-F238E27FC236}">
                <a16:creationId xmlns:a16="http://schemas.microsoft.com/office/drawing/2014/main" id="{C15399B8-262E-4DE2-B367-9817BB553AE8}"/>
              </a:ext>
            </a:extLst>
          </p:cNvPr>
          <p:cNvSpPr txBox="1"/>
          <p:nvPr/>
        </p:nvSpPr>
        <p:spPr>
          <a:xfrm>
            <a:off x="5538564" y="2205363"/>
            <a:ext cx="941783" cy="253916"/>
          </a:xfrm>
          <a:prstGeom prst="rect">
            <a:avLst/>
          </a:prstGeom>
          <a:noFill/>
        </p:spPr>
        <p:txBody>
          <a:bodyPr wrap="square" rtlCol="0">
            <a:spAutoFit/>
          </a:bodyPr>
          <a:lstStyle/>
          <a:p>
            <a:r>
              <a:rPr lang="en-GB" sz="1050" dirty="0"/>
              <a:t>telephone</a:t>
            </a:r>
          </a:p>
        </p:txBody>
      </p:sp>
      <p:sp>
        <p:nvSpPr>
          <p:cNvPr id="79" name="TextBox 78">
            <a:extLst>
              <a:ext uri="{FF2B5EF4-FFF2-40B4-BE49-F238E27FC236}">
                <a16:creationId xmlns:a16="http://schemas.microsoft.com/office/drawing/2014/main" id="{9A86A62F-3CB7-4BD6-804D-189FBF361657}"/>
              </a:ext>
            </a:extLst>
          </p:cNvPr>
          <p:cNvSpPr txBox="1"/>
          <p:nvPr/>
        </p:nvSpPr>
        <p:spPr>
          <a:xfrm>
            <a:off x="5538564" y="2922467"/>
            <a:ext cx="1190566" cy="253916"/>
          </a:xfrm>
          <a:prstGeom prst="rect">
            <a:avLst/>
          </a:prstGeom>
          <a:noFill/>
        </p:spPr>
        <p:txBody>
          <a:bodyPr wrap="square" rtlCol="0">
            <a:spAutoFit/>
          </a:bodyPr>
          <a:lstStyle/>
          <a:p>
            <a:r>
              <a:rPr lang="en-GB" sz="1050" dirty="0"/>
              <a:t>fax</a:t>
            </a:r>
          </a:p>
        </p:txBody>
      </p:sp>
      <p:sp>
        <p:nvSpPr>
          <p:cNvPr id="80" name="TextBox 79">
            <a:extLst>
              <a:ext uri="{FF2B5EF4-FFF2-40B4-BE49-F238E27FC236}">
                <a16:creationId xmlns:a16="http://schemas.microsoft.com/office/drawing/2014/main" id="{9033AED9-E2BD-4DDB-95AF-52FCCF607543}"/>
              </a:ext>
            </a:extLst>
          </p:cNvPr>
          <p:cNvSpPr txBox="1"/>
          <p:nvPr/>
        </p:nvSpPr>
        <p:spPr>
          <a:xfrm>
            <a:off x="5538564" y="3560712"/>
            <a:ext cx="1326671" cy="253916"/>
          </a:xfrm>
          <a:prstGeom prst="rect">
            <a:avLst/>
          </a:prstGeom>
          <a:noFill/>
        </p:spPr>
        <p:txBody>
          <a:bodyPr wrap="square" rtlCol="0">
            <a:spAutoFit/>
          </a:bodyPr>
          <a:lstStyle/>
          <a:p>
            <a:r>
              <a:rPr lang="en-GB" sz="1050" dirty="0"/>
              <a:t>PC</a:t>
            </a:r>
          </a:p>
        </p:txBody>
      </p:sp>
      <p:sp>
        <p:nvSpPr>
          <p:cNvPr id="81" name="TextBox 80">
            <a:extLst>
              <a:ext uri="{FF2B5EF4-FFF2-40B4-BE49-F238E27FC236}">
                <a16:creationId xmlns:a16="http://schemas.microsoft.com/office/drawing/2014/main" id="{E3D260EE-4AD1-4038-AAEB-773012935785}"/>
              </a:ext>
            </a:extLst>
          </p:cNvPr>
          <p:cNvSpPr txBox="1"/>
          <p:nvPr/>
        </p:nvSpPr>
        <p:spPr>
          <a:xfrm>
            <a:off x="5538564" y="4389090"/>
            <a:ext cx="941782" cy="253916"/>
          </a:xfrm>
          <a:prstGeom prst="rect">
            <a:avLst/>
          </a:prstGeom>
          <a:noFill/>
        </p:spPr>
        <p:txBody>
          <a:bodyPr wrap="square" rtlCol="0">
            <a:spAutoFit/>
          </a:bodyPr>
          <a:lstStyle/>
          <a:p>
            <a:r>
              <a:rPr lang="en-GB" sz="1050" dirty="0"/>
              <a:t>tablet</a:t>
            </a:r>
          </a:p>
        </p:txBody>
      </p:sp>
      <p:sp>
        <p:nvSpPr>
          <p:cNvPr id="82" name="TextBox 81">
            <a:extLst>
              <a:ext uri="{FF2B5EF4-FFF2-40B4-BE49-F238E27FC236}">
                <a16:creationId xmlns:a16="http://schemas.microsoft.com/office/drawing/2014/main" id="{9FF1F921-73A1-46B7-9BC3-1334B07CDEBF}"/>
              </a:ext>
            </a:extLst>
          </p:cNvPr>
          <p:cNvSpPr txBox="1"/>
          <p:nvPr/>
        </p:nvSpPr>
        <p:spPr>
          <a:xfrm>
            <a:off x="5538563" y="5114397"/>
            <a:ext cx="885430" cy="253916"/>
          </a:xfrm>
          <a:prstGeom prst="rect">
            <a:avLst/>
          </a:prstGeom>
          <a:noFill/>
        </p:spPr>
        <p:txBody>
          <a:bodyPr wrap="square" rtlCol="0">
            <a:spAutoFit/>
          </a:bodyPr>
          <a:lstStyle/>
          <a:p>
            <a:r>
              <a:rPr lang="en-GB" sz="1050" dirty="0"/>
              <a:t>smartphone</a:t>
            </a:r>
          </a:p>
        </p:txBody>
      </p:sp>
      <p:sp>
        <p:nvSpPr>
          <p:cNvPr id="83" name="TextBox 82">
            <a:extLst>
              <a:ext uri="{FF2B5EF4-FFF2-40B4-BE49-F238E27FC236}">
                <a16:creationId xmlns:a16="http://schemas.microsoft.com/office/drawing/2014/main" id="{6AE8F679-EC04-4C3F-85A4-4DC3436B6D7C}"/>
              </a:ext>
            </a:extLst>
          </p:cNvPr>
          <p:cNvSpPr txBox="1"/>
          <p:nvPr/>
        </p:nvSpPr>
        <p:spPr>
          <a:xfrm>
            <a:off x="5538562" y="5845074"/>
            <a:ext cx="1121995" cy="253916"/>
          </a:xfrm>
          <a:prstGeom prst="rect">
            <a:avLst/>
          </a:prstGeom>
          <a:noFill/>
        </p:spPr>
        <p:txBody>
          <a:bodyPr wrap="square" rtlCol="0">
            <a:spAutoFit/>
          </a:bodyPr>
          <a:lstStyle/>
          <a:p>
            <a:r>
              <a:rPr lang="en-GB" sz="1050" dirty="0"/>
              <a:t>online shopping</a:t>
            </a:r>
          </a:p>
        </p:txBody>
      </p:sp>
      <p:sp>
        <p:nvSpPr>
          <p:cNvPr id="84" name="TextBox 83">
            <a:extLst>
              <a:ext uri="{FF2B5EF4-FFF2-40B4-BE49-F238E27FC236}">
                <a16:creationId xmlns:a16="http://schemas.microsoft.com/office/drawing/2014/main" id="{922CC281-EE01-4B19-B1DB-F72A3E5790DF}"/>
              </a:ext>
            </a:extLst>
          </p:cNvPr>
          <p:cNvSpPr txBox="1"/>
          <p:nvPr/>
        </p:nvSpPr>
        <p:spPr>
          <a:xfrm>
            <a:off x="9162434" y="1467507"/>
            <a:ext cx="961538" cy="253916"/>
          </a:xfrm>
          <a:prstGeom prst="rect">
            <a:avLst/>
          </a:prstGeom>
          <a:noFill/>
        </p:spPr>
        <p:txBody>
          <a:bodyPr wrap="square" rtlCol="0">
            <a:spAutoFit/>
          </a:bodyPr>
          <a:lstStyle/>
          <a:p>
            <a:r>
              <a:rPr lang="en-GB" sz="1050" dirty="0"/>
              <a:t>shopping</a:t>
            </a:r>
          </a:p>
        </p:txBody>
      </p:sp>
      <p:sp>
        <p:nvSpPr>
          <p:cNvPr id="85" name="TextBox 84">
            <a:extLst>
              <a:ext uri="{FF2B5EF4-FFF2-40B4-BE49-F238E27FC236}">
                <a16:creationId xmlns:a16="http://schemas.microsoft.com/office/drawing/2014/main" id="{FB8AD2DD-6F2E-4E80-84CC-52C5BABAB84C}"/>
              </a:ext>
            </a:extLst>
          </p:cNvPr>
          <p:cNvSpPr txBox="1"/>
          <p:nvPr/>
        </p:nvSpPr>
        <p:spPr>
          <a:xfrm>
            <a:off x="9162434" y="2205357"/>
            <a:ext cx="941783" cy="253916"/>
          </a:xfrm>
          <a:prstGeom prst="rect">
            <a:avLst/>
          </a:prstGeom>
          <a:noFill/>
        </p:spPr>
        <p:txBody>
          <a:bodyPr wrap="square" rtlCol="0">
            <a:spAutoFit/>
          </a:bodyPr>
          <a:lstStyle/>
          <a:p>
            <a:r>
              <a:rPr lang="en-GB" sz="1050" dirty="0"/>
              <a:t>shop counter</a:t>
            </a:r>
          </a:p>
        </p:txBody>
      </p:sp>
      <p:sp>
        <p:nvSpPr>
          <p:cNvPr id="86" name="TextBox 85">
            <a:extLst>
              <a:ext uri="{FF2B5EF4-FFF2-40B4-BE49-F238E27FC236}">
                <a16:creationId xmlns:a16="http://schemas.microsoft.com/office/drawing/2014/main" id="{AF140BF2-A9B0-4EA9-88F9-E305967EC0DE}"/>
              </a:ext>
            </a:extLst>
          </p:cNvPr>
          <p:cNvSpPr txBox="1"/>
          <p:nvPr/>
        </p:nvSpPr>
        <p:spPr>
          <a:xfrm>
            <a:off x="9162434" y="2922461"/>
            <a:ext cx="961537" cy="253916"/>
          </a:xfrm>
          <a:prstGeom prst="rect">
            <a:avLst/>
          </a:prstGeom>
          <a:noFill/>
        </p:spPr>
        <p:txBody>
          <a:bodyPr wrap="square" rtlCol="0">
            <a:spAutoFit/>
          </a:bodyPr>
          <a:lstStyle/>
          <a:p>
            <a:r>
              <a:rPr lang="en-GB" sz="1050" dirty="0"/>
              <a:t>service desk</a:t>
            </a:r>
          </a:p>
        </p:txBody>
      </p:sp>
      <p:sp>
        <p:nvSpPr>
          <p:cNvPr id="87" name="TextBox 86">
            <a:extLst>
              <a:ext uri="{FF2B5EF4-FFF2-40B4-BE49-F238E27FC236}">
                <a16:creationId xmlns:a16="http://schemas.microsoft.com/office/drawing/2014/main" id="{69223870-0876-45B7-BE1A-325FCD34156E}"/>
              </a:ext>
            </a:extLst>
          </p:cNvPr>
          <p:cNvSpPr txBox="1"/>
          <p:nvPr/>
        </p:nvSpPr>
        <p:spPr>
          <a:xfrm>
            <a:off x="9162435" y="3662356"/>
            <a:ext cx="885428" cy="253916"/>
          </a:xfrm>
          <a:prstGeom prst="rect">
            <a:avLst/>
          </a:prstGeom>
          <a:noFill/>
        </p:spPr>
        <p:txBody>
          <a:bodyPr wrap="square" rtlCol="0">
            <a:spAutoFit/>
          </a:bodyPr>
          <a:lstStyle/>
          <a:p>
            <a:r>
              <a:rPr lang="en-GB" sz="1050" dirty="0"/>
              <a:t>logistics</a:t>
            </a:r>
          </a:p>
        </p:txBody>
      </p:sp>
      <p:sp>
        <p:nvSpPr>
          <p:cNvPr id="88" name="TextBox 87">
            <a:extLst>
              <a:ext uri="{FF2B5EF4-FFF2-40B4-BE49-F238E27FC236}">
                <a16:creationId xmlns:a16="http://schemas.microsoft.com/office/drawing/2014/main" id="{B116DB78-ECD2-48C4-8F56-1D606C347D00}"/>
              </a:ext>
            </a:extLst>
          </p:cNvPr>
          <p:cNvSpPr txBox="1"/>
          <p:nvPr/>
        </p:nvSpPr>
        <p:spPr>
          <a:xfrm>
            <a:off x="9162434" y="4389084"/>
            <a:ext cx="941782" cy="253916"/>
          </a:xfrm>
          <a:prstGeom prst="rect">
            <a:avLst/>
          </a:prstGeom>
          <a:noFill/>
        </p:spPr>
        <p:txBody>
          <a:bodyPr wrap="square" rtlCol="0">
            <a:spAutoFit/>
          </a:bodyPr>
          <a:lstStyle/>
          <a:p>
            <a:r>
              <a:rPr lang="en-GB" sz="1050" dirty="0"/>
              <a:t>package</a:t>
            </a:r>
          </a:p>
        </p:txBody>
      </p:sp>
      <p:sp>
        <p:nvSpPr>
          <p:cNvPr id="89" name="TextBox 88">
            <a:extLst>
              <a:ext uri="{FF2B5EF4-FFF2-40B4-BE49-F238E27FC236}">
                <a16:creationId xmlns:a16="http://schemas.microsoft.com/office/drawing/2014/main" id="{52326E17-DE50-4062-865A-D6D1580D3974}"/>
              </a:ext>
            </a:extLst>
          </p:cNvPr>
          <p:cNvSpPr txBox="1"/>
          <p:nvPr/>
        </p:nvSpPr>
        <p:spPr>
          <a:xfrm>
            <a:off x="9162432" y="5033606"/>
            <a:ext cx="885430" cy="415498"/>
          </a:xfrm>
          <a:prstGeom prst="rect">
            <a:avLst/>
          </a:prstGeom>
          <a:noFill/>
        </p:spPr>
        <p:txBody>
          <a:bodyPr wrap="square" rtlCol="0">
            <a:spAutoFit/>
          </a:bodyPr>
          <a:lstStyle/>
          <a:p>
            <a:r>
              <a:rPr lang="en-GB" sz="1050" dirty="0"/>
              <a:t>technician (visit)</a:t>
            </a:r>
          </a:p>
        </p:txBody>
      </p:sp>
      <p:sp>
        <p:nvSpPr>
          <p:cNvPr id="90" name="TextBox 89">
            <a:extLst>
              <a:ext uri="{FF2B5EF4-FFF2-40B4-BE49-F238E27FC236}">
                <a16:creationId xmlns:a16="http://schemas.microsoft.com/office/drawing/2014/main" id="{2228C1FD-F576-4A91-BC32-748187FDF6E5}"/>
              </a:ext>
            </a:extLst>
          </p:cNvPr>
          <p:cNvSpPr txBox="1"/>
          <p:nvPr/>
        </p:nvSpPr>
        <p:spPr>
          <a:xfrm>
            <a:off x="9162432" y="5775241"/>
            <a:ext cx="1121995" cy="415498"/>
          </a:xfrm>
          <a:prstGeom prst="rect">
            <a:avLst/>
          </a:prstGeom>
          <a:noFill/>
        </p:spPr>
        <p:txBody>
          <a:bodyPr wrap="square" rtlCol="0">
            <a:spAutoFit/>
          </a:bodyPr>
          <a:lstStyle/>
          <a:p>
            <a:r>
              <a:rPr lang="en-GB" sz="1050" dirty="0"/>
              <a:t>unknown channel/device</a:t>
            </a:r>
          </a:p>
        </p:txBody>
      </p:sp>
      <p:grpSp>
        <p:nvGrpSpPr>
          <p:cNvPr id="96" name="Group 95">
            <a:extLst>
              <a:ext uri="{FF2B5EF4-FFF2-40B4-BE49-F238E27FC236}">
                <a16:creationId xmlns:a16="http://schemas.microsoft.com/office/drawing/2014/main" id="{FAAFB6FE-981F-4FA9-93AD-88D06B6F5A6A}"/>
              </a:ext>
            </a:extLst>
          </p:cNvPr>
          <p:cNvGrpSpPr/>
          <p:nvPr/>
        </p:nvGrpSpPr>
        <p:grpSpPr>
          <a:xfrm>
            <a:off x="1454210" y="6520740"/>
            <a:ext cx="8272692" cy="200677"/>
            <a:chOff x="1454210" y="6520740"/>
            <a:chExt cx="8272692" cy="200677"/>
          </a:xfrm>
        </p:grpSpPr>
        <p:sp>
          <p:nvSpPr>
            <p:cNvPr id="91" name="AutoShape 63">
              <a:extLst>
                <a:ext uri="{FF2B5EF4-FFF2-40B4-BE49-F238E27FC236}">
                  <a16:creationId xmlns:a16="http://schemas.microsoft.com/office/drawing/2014/main" id="{281EE20D-3375-4910-AB39-A749B8A6F064}"/>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92" name="AutoShape 64">
              <a:extLst>
                <a:ext uri="{FF2B5EF4-FFF2-40B4-BE49-F238E27FC236}">
                  <a16:creationId xmlns:a16="http://schemas.microsoft.com/office/drawing/2014/main" id="{9B23812F-EE1A-4261-B391-7C4C455D9AC2}"/>
                </a:ext>
              </a:extLst>
            </p:cNvPr>
            <p:cNvSpPr>
              <a:spLocks noChangeArrowheads="1"/>
            </p:cNvSpPr>
            <p:nvPr/>
          </p:nvSpPr>
          <p:spPr bwMode="auto">
            <a:xfrm>
              <a:off x="3018383" y="6520740"/>
              <a:ext cx="140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Symbols</a:t>
              </a:r>
            </a:p>
          </p:txBody>
        </p:sp>
        <p:sp>
          <p:nvSpPr>
            <p:cNvPr id="93" name="AutoShape 65">
              <a:extLst>
                <a:ext uri="{FF2B5EF4-FFF2-40B4-BE49-F238E27FC236}">
                  <a16:creationId xmlns:a16="http://schemas.microsoft.com/office/drawing/2014/main" id="{7C0A8BFE-651C-4862-A833-52D81D1DCB93}"/>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94" name="AutoShape 63">
              <a:extLst>
                <a:ext uri="{FF2B5EF4-FFF2-40B4-BE49-F238E27FC236}">
                  <a16:creationId xmlns:a16="http://schemas.microsoft.com/office/drawing/2014/main" id="{DFE29A55-388E-414F-994A-FFD1583A9CC0}"/>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95" name="AutoShape 64">
              <a:extLst>
                <a:ext uri="{FF2B5EF4-FFF2-40B4-BE49-F238E27FC236}">
                  <a16:creationId xmlns:a16="http://schemas.microsoft.com/office/drawing/2014/main" id="{5BBFE276-980B-44F1-87FD-CB21EF85A792}"/>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spTree>
    <p:extLst>
      <p:ext uri="{BB962C8B-B14F-4D97-AF65-F5344CB8AC3E}">
        <p14:creationId xmlns:p14="http://schemas.microsoft.com/office/powerpoint/2010/main" val="41118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dpi="0" rotWithShape="1">
            <a:blip r:embed="rId3"/>
            <a:srcRect/>
            <a:tile tx="0" ty="0" sx="100000" sy="100000" flip="xy" algn="bl"/>
          </a:blipFill>
        </p:spPr>
        <p:txBody>
          <a:bodyPr/>
          <a:lstStyle/>
          <a:p>
            <a:r>
              <a:rPr lang="en-GB" dirty="0"/>
              <a:t>Overview of CJML resources</a:t>
            </a:r>
          </a:p>
        </p:txBody>
      </p:sp>
      <p:sp>
        <p:nvSpPr>
          <p:cNvPr id="25" name="Hexagon 24">
            <a:extLst>
              <a:ext uri="{FF2B5EF4-FFF2-40B4-BE49-F238E27FC236}">
                <a16:creationId xmlns:a16="http://schemas.microsoft.com/office/drawing/2014/main" id="{B3C58A52-2844-47D2-9040-83EA528DC1B6}"/>
              </a:ext>
            </a:extLst>
          </p:cNvPr>
          <p:cNvSpPr/>
          <p:nvPr/>
        </p:nvSpPr>
        <p:spPr>
          <a:xfrm rot="5400000">
            <a:off x="3369597" y="1759581"/>
            <a:ext cx="2520000" cy="2340000"/>
          </a:xfrm>
          <a:prstGeom prst="hexagon">
            <a:avLst>
              <a:gd name="adj" fmla="val 25000"/>
              <a:gd name="vf" fmla="val 115470"/>
            </a:avLst>
          </a:prstGeom>
          <a:ln w="76200">
            <a:solidFill>
              <a:srgbClr val="C0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0"/>
              <a:satOff val="0"/>
              <a:lumOff val="0"/>
              <a:alphaOff val="0"/>
            </a:schemeClr>
          </a:fillRef>
          <a:effectRef idx="1">
            <a:schemeClr val="accent2">
              <a:shade val="50000"/>
              <a:hueOff val="0"/>
              <a:satOff val="0"/>
              <a:lumOff val="0"/>
              <a:alphaOff val="0"/>
            </a:schemeClr>
          </a:effectRef>
          <a:fontRef idx="minor">
            <a:schemeClr val="dk1"/>
          </a:fontRef>
        </p:style>
        <p:txBody>
          <a:bodyPr/>
          <a:lstStyle/>
          <a:p>
            <a:endParaRPr lang="en-GB" dirty="0"/>
          </a:p>
        </p:txBody>
      </p:sp>
      <p:sp>
        <p:nvSpPr>
          <p:cNvPr id="26" name="Hexagon 25">
            <a:extLst>
              <a:ext uri="{FF2B5EF4-FFF2-40B4-BE49-F238E27FC236}">
                <a16:creationId xmlns:a16="http://schemas.microsoft.com/office/drawing/2014/main" id="{33E60744-AB24-40E6-8F74-ECDBBD1D3B5A}"/>
              </a:ext>
            </a:extLst>
          </p:cNvPr>
          <p:cNvSpPr/>
          <p:nvPr/>
        </p:nvSpPr>
        <p:spPr>
          <a:xfrm rot="5400000">
            <a:off x="864182" y="1759581"/>
            <a:ext cx="2520000" cy="2340000"/>
          </a:xfrm>
          <a:prstGeom prst="hexagon">
            <a:avLst>
              <a:gd name="adj" fmla="val 25000"/>
              <a:gd name="vf" fmla="val 115470"/>
            </a:avLst>
          </a:pr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118392"/>
              <a:satOff val="-1857"/>
              <a:lumOff val="9827"/>
              <a:alphaOff val="0"/>
            </a:schemeClr>
          </a:fillRef>
          <a:effectRef idx="1">
            <a:schemeClr val="accent2">
              <a:shade val="50000"/>
              <a:hueOff val="118392"/>
              <a:satOff val="-1857"/>
              <a:lumOff val="9827"/>
              <a:alphaOff val="0"/>
            </a:schemeClr>
          </a:effectRef>
          <a:fontRef idx="minor">
            <a:schemeClr val="dk1"/>
          </a:fontRef>
        </p:style>
        <p:txBody>
          <a:bodyPr/>
          <a:lstStyle/>
          <a:p>
            <a:endParaRPr lang="en-GB" dirty="0"/>
          </a:p>
        </p:txBody>
      </p:sp>
      <p:sp>
        <p:nvSpPr>
          <p:cNvPr id="27" name="Hexagon 6">
            <a:extLst>
              <a:ext uri="{FF2B5EF4-FFF2-40B4-BE49-F238E27FC236}">
                <a16:creationId xmlns:a16="http://schemas.microsoft.com/office/drawing/2014/main" id="{DCDB5511-68C7-4A02-9E57-3BC4E606243A}"/>
              </a:ext>
            </a:extLst>
          </p:cNvPr>
          <p:cNvSpPr txBox="1"/>
          <p:nvPr/>
        </p:nvSpPr>
        <p:spPr>
          <a:xfrm>
            <a:off x="1130299" y="1914500"/>
            <a:ext cx="207010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Introduction</a:t>
            </a:r>
          </a:p>
          <a:p>
            <a:pPr marL="176213" indent="-84138" defTabSz="1600200">
              <a:lnSpc>
                <a:spcPct val="90000"/>
              </a:lnSpc>
              <a:spcBef>
                <a:spcPct val="0"/>
              </a:spcBef>
              <a:spcAft>
                <a:spcPct val="35000"/>
              </a:spcAft>
              <a:buFont typeface="Arial" panose="020B0604020202020204" pitchFamily="34" charset="0"/>
              <a:buChar char="•"/>
            </a:pPr>
            <a:r>
              <a:rPr lang="en-GB" sz="1400" dirty="0"/>
              <a:t>Overview, purpose and target group</a:t>
            </a:r>
          </a:p>
          <a:p>
            <a:pPr marL="176213" indent="-84138" defTabSz="1600200">
              <a:lnSpc>
                <a:spcPct val="90000"/>
              </a:lnSpc>
              <a:spcBef>
                <a:spcPct val="0"/>
              </a:spcBef>
              <a:spcAft>
                <a:spcPct val="35000"/>
              </a:spcAft>
              <a:buFont typeface="Arial" panose="020B0604020202020204" pitchFamily="34" charset="0"/>
              <a:buChar char="•"/>
            </a:pPr>
            <a:r>
              <a:rPr lang="en-GB" sz="1400" dirty="0"/>
              <a:t>Modelling approach</a:t>
            </a:r>
          </a:p>
        </p:txBody>
      </p:sp>
      <p:sp>
        <p:nvSpPr>
          <p:cNvPr id="28" name="Hexagon 27">
            <a:extLst>
              <a:ext uri="{FF2B5EF4-FFF2-40B4-BE49-F238E27FC236}">
                <a16:creationId xmlns:a16="http://schemas.microsoft.com/office/drawing/2014/main" id="{8DB213FB-A3F1-4DB5-B322-1D90A59BFFE3}"/>
              </a:ext>
            </a:extLst>
          </p:cNvPr>
          <p:cNvSpPr/>
          <p:nvPr/>
        </p:nvSpPr>
        <p:spPr>
          <a:xfrm rot="5400000">
            <a:off x="5881225" y="1759581"/>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236784"/>
              <a:satOff val="-3714"/>
              <a:lumOff val="19653"/>
              <a:alphaOff val="0"/>
            </a:schemeClr>
          </a:fillRef>
          <a:effectRef idx="1">
            <a:schemeClr val="accent2">
              <a:shade val="50000"/>
              <a:hueOff val="236784"/>
              <a:satOff val="-3714"/>
              <a:lumOff val="19653"/>
              <a:alphaOff val="0"/>
            </a:schemeClr>
          </a:effectRef>
          <a:fontRef idx="minor">
            <a:schemeClr val="dk1"/>
          </a:fontRef>
        </p:style>
        <p:txBody>
          <a:bodyPr/>
          <a:lstStyle/>
          <a:p>
            <a:endParaRPr lang="en-GB" dirty="0"/>
          </a:p>
        </p:txBody>
      </p:sp>
      <p:sp>
        <p:nvSpPr>
          <p:cNvPr id="29" name="Hexagon 28">
            <a:extLst>
              <a:ext uri="{FF2B5EF4-FFF2-40B4-BE49-F238E27FC236}">
                <a16:creationId xmlns:a16="http://schemas.microsoft.com/office/drawing/2014/main" id="{DC2F198E-BA0B-4B37-9918-D9878F76DC17}"/>
              </a:ext>
            </a:extLst>
          </p:cNvPr>
          <p:cNvSpPr/>
          <p:nvPr/>
        </p:nvSpPr>
        <p:spPr>
          <a:xfrm rot="5400000">
            <a:off x="4624913" y="3898327"/>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355176"/>
              <a:satOff val="-5571"/>
              <a:lumOff val="29480"/>
              <a:alphaOff val="0"/>
            </a:schemeClr>
          </a:fillRef>
          <a:effectRef idx="1">
            <a:schemeClr val="accent2">
              <a:shade val="50000"/>
              <a:hueOff val="355176"/>
              <a:satOff val="-5571"/>
              <a:lumOff val="29480"/>
              <a:alphaOff val="0"/>
            </a:schemeClr>
          </a:effectRef>
          <a:fontRef idx="minor">
            <a:schemeClr val="dk1"/>
          </a:fontRef>
        </p:style>
        <p:txBody>
          <a:bodyPr/>
          <a:lstStyle/>
          <a:p>
            <a:endParaRPr lang="en-GB" dirty="0"/>
          </a:p>
        </p:txBody>
      </p:sp>
      <p:sp>
        <p:nvSpPr>
          <p:cNvPr id="30" name="Hexagon 29">
            <a:extLst>
              <a:ext uri="{FF2B5EF4-FFF2-40B4-BE49-F238E27FC236}">
                <a16:creationId xmlns:a16="http://schemas.microsoft.com/office/drawing/2014/main" id="{02BEA7B1-9AE8-480A-BA90-CB1D33BB8164}"/>
              </a:ext>
            </a:extLst>
          </p:cNvPr>
          <p:cNvSpPr/>
          <p:nvPr/>
        </p:nvSpPr>
        <p:spPr>
          <a:xfrm rot="5400000">
            <a:off x="2120319" y="3879580"/>
            <a:ext cx="2520000" cy="2340000"/>
          </a:xfrm>
          <a:prstGeom prst="hexagon">
            <a:avLst>
              <a:gd name="adj" fmla="val 25000"/>
              <a:gd name="vf" fmla="val 11547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50000"/>
              <a:hueOff val="591961"/>
              <a:satOff val="-9285"/>
              <a:lumOff val="49133"/>
              <a:alphaOff val="0"/>
            </a:schemeClr>
          </a:fillRef>
          <a:effectRef idx="1">
            <a:schemeClr val="accent2">
              <a:shade val="50000"/>
              <a:hueOff val="591961"/>
              <a:satOff val="-9285"/>
              <a:lumOff val="49133"/>
              <a:alphaOff val="0"/>
            </a:schemeClr>
          </a:effectRef>
          <a:fontRef idx="minor">
            <a:schemeClr val="dk1"/>
          </a:fontRef>
        </p:style>
        <p:txBody>
          <a:bodyPr/>
          <a:lstStyle/>
          <a:p>
            <a:endParaRPr lang="en-GB" dirty="0"/>
          </a:p>
        </p:txBody>
      </p:sp>
      <p:grpSp>
        <p:nvGrpSpPr>
          <p:cNvPr id="31" name="Group 30">
            <a:extLst>
              <a:ext uri="{FF2B5EF4-FFF2-40B4-BE49-F238E27FC236}">
                <a16:creationId xmlns:a16="http://schemas.microsoft.com/office/drawing/2014/main" id="{C22E2EEA-D5EB-4CB9-8866-1D40CC852002}"/>
              </a:ext>
            </a:extLst>
          </p:cNvPr>
          <p:cNvGrpSpPr/>
          <p:nvPr/>
        </p:nvGrpSpPr>
        <p:grpSpPr>
          <a:xfrm>
            <a:off x="5727165" y="5650880"/>
            <a:ext cx="288000" cy="288000"/>
            <a:chOff x="5739687" y="4901429"/>
            <a:chExt cx="396000" cy="396000"/>
          </a:xfrm>
        </p:grpSpPr>
        <p:sp>
          <p:nvSpPr>
            <p:cNvPr id="32" name="Rectangle: Rounded Corners 31">
              <a:extLst>
                <a:ext uri="{FF2B5EF4-FFF2-40B4-BE49-F238E27FC236}">
                  <a16:creationId xmlns:a16="http://schemas.microsoft.com/office/drawing/2014/main" id="{02940A7B-ACA6-44BF-9DFB-19E2F7CCCFAD}"/>
                </a:ext>
              </a:extLst>
            </p:cNvPr>
            <p:cNvSpPr/>
            <p:nvPr/>
          </p:nvSpPr>
          <p:spPr>
            <a:xfrm>
              <a:off x="5739687" y="4901429"/>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33" name="Picture 2" descr="WinZip 25, hands on: File management, now with Teams integration Review |  ZDNet">
              <a:extLst>
                <a:ext uri="{FF2B5EF4-FFF2-40B4-BE49-F238E27FC236}">
                  <a16:creationId xmlns:a16="http://schemas.microsoft.com/office/drawing/2014/main" id="{EAEBFE2F-2088-4003-892F-8623EDDEC1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794" t="2839" r="24000" b="3889"/>
            <a:stretch/>
          </p:blipFill>
          <p:spPr bwMode="auto">
            <a:xfrm>
              <a:off x="5775687" y="4936642"/>
              <a:ext cx="327253" cy="322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8B75D32D-B6A2-4C6E-A762-19A22A72EEBE}"/>
              </a:ext>
            </a:extLst>
          </p:cNvPr>
          <p:cNvGrpSpPr/>
          <p:nvPr/>
        </p:nvGrpSpPr>
        <p:grpSpPr>
          <a:xfrm>
            <a:off x="1950606" y="3517706"/>
            <a:ext cx="288000" cy="288000"/>
            <a:chOff x="2712285" y="4642295"/>
            <a:chExt cx="396000" cy="396000"/>
          </a:xfrm>
        </p:grpSpPr>
        <p:sp>
          <p:nvSpPr>
            <p:cNvPr id="35" name="Rectangle: Rounded Corners 34">
              <a:extLst>
                <a:ext uri="{FF2B5EF4-FFF2-40B4-BE49-F238E27FC236}">
                  <a16:creationId xmlns:a16="http://schemas.microsoft.com/office/drawing/2014/main" id="{8B58C188-F4A0-4B2B-86CB-D0F61C67CF0C}"/>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36" name="Picture 35">
              <a:extLst>
                <a:ext uri="{FF2B5EF4-FFF2-40B4-BE49-F238E27FC236}">
                  <a16:creationId xmlns:a16="http://schemas.microsoft.com/office/drawing/2014/main" id="{D88B82EE-AE61-4317-A954-357253B90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sp>
        <p:nvSpPr>
          <p:cNvPr id="37" name="Rectangle 36">
            <a:extLst>
              <a:ext uri="{FF2B5EF4-FFF2-40B4-BE49-F238E27FC236}">
                <a16:creationId xmlns:a16="http://schemas.microsoft.com/office/drawing/2014/main" id="{574B63EE-E718-45F0-9AF2-C5ABC61122D3}"/>
              </a:ext>
            </a:extLst>
          </p:cNvPr>
          <p:cNvSpPr/>
          <p:nvPr/>
        </p:nvSpPr>
        <p:spPr>
          <a:xfrm>
            <a:off x="9302189" y="2386055"/>
            <a:ext cx="2273448" cy="1600438"/>
          </a:xfrm>
          <a:prstGeom prst="rect">
            <a:avLst/>
          </a:prstGeom>
          <a:noFill/>
        </p:spPr>
        <p:txBody>
          <a:bodyPr wrap="square" rtlCol="0">
            <a:spAutoFit/>
          </a:bodyPr>
          <a:lstStyle/>
          <a:p>
            <a:pPr defTabSz="914400"/>
            <a:r>
              <a:rPr lang="en-GB" sz="1400" kern="0" dirty="0">
                <a:solidFill>
                  <a:schemeClr val="accent4">
                    <a:lumMod val="50000"/>
                  </a:schemeClr>
                </a:solidFill>
              </a:rPr>
              <a:t>The CJML material consists of several documents that are to be seen in connection to each other. The material can be used separately, but we recommend to start with Introduction and overview. </a:t>
            </a:r>
          </a:p>
        </p:txBody>
      </p:sp>
      <p:pic>
        <p:nvPicPr>
          <p:cNvPr id="38" name="Picture 4" descr="Bilderesultat for light bulb free clipart">
            <a:extLst>
              <a:ext uri="{FF2B5EF4-FFF2-40B4-BE49-F238E27FC236}">
                <a16:creationId xmlns:a16="http://schemas.microsoft.com/office/drawing/2014/main" id="{E481F39B-2DC0-40C2-8014-4B76C8208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23405" y="2406270"/>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846E39FE-F501-40B8-B7FB-F86E25A0E2D2}"/>
              </a:ext>
            </a:extLst>
          </p:cNvPr>
          <p:cNvSpPr/>
          <p:nvPr/>
        </p:nvSpPr>
        <p:spPr>
          <a:xfrm>
            <a:off x="9302189" y="4485699"/>
            <a:ext cx="2273448" cy="954107"/>
          </a:xfrm>
          <a:prstGeom prst="rect">
            <a:avLst/>
          </a:prstGeom>
          <a:noFill/>
        </p:spPr>
        <p:txBody>
          <a:bodyPr wrap="square" rtlCol="0">
            <a:spAutoFit/>
          </a:bodyPr>
          <a:lstStyle/>
          <a:p>
            <a:pPr defTabSz="914400"/>
            <a:r>
              <a:rPr lang="en-GB" sz="1400" kern="0" dirty="0">
                <a:solidFill>
                  <a:schemeClr val="accent4">
                    <a:lumMod val="50000"/>
                  </a:schemeClr>
                </a:solidFill>
              </a:rPr>
              <a:t>All the CJML resources can be found here: </a:t>
            </a:r>
            <a:r>
              <a:rPr lang="en-GB" sz="1400" kern="0" dirty="0">
                <a:solidFill>
                  <a:srgbClr val="F79646">
                    <a:lumMod val="50000"/>
                  </a:srgbClr>
                </a:solidFill>
                <a:hlinkClick r:id="rId7"/>
              </a:rPr>
              <a:t>www.sintef.no/cjml</a:t>
            </a:r>
            <a:endParaRPr lang="en-GB" sz="1400" kern="0" dirty="0">
              <a:solidFill>
                <a:srgbClr val="F79646">
                  <a:lumMod val="50000"/>
                </a:srgbClr>
              </a:solidFill>
            </a:endParaRPr>
          </a:p>
          <a:p>
            <a:pPr defTabSz="914400"/>
            <a:endParaRPr lang="en-GB" sz="1400" kern="0" dirty="0">
              <a:solidFill>
                <a:srgbClr val="F79646">
                  <a:lumMod val="50000"/>
                </a:srgbClr>
              </a:solidFill>
            </a:endParaRPr>
          </a:p>
        </p:txBody>
      </p:sp>
      <p:pic>
        <p:nvPicPr>
          <p:cNvPr id="40" name="Picture 4" descr="Bilderesultat for light bulb free clipart">
            <a:extLst>
              <a:ext uri="{FF2B5EF4-FFF2-40B4-BE49-F238E27FC236}">
                <a16:creationId xmlns:a16="http://schemas.microsoft.com/office/drawing/2014/main" id="{D965CECB-2D4B-436E-952C-BC0A47C7F9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023477" y="4507449"/>
            <a:ext cx="159386" cy="215185"/>
          </a:xfrm>
          <a:prstGeom prst="rect">
            <a:avLst/>
          </a:prstGeom>
          <a:noFill/>
          <a:extLst>
            <a:ext uri="{909E8E84-426E-40DD-AFC4-6F175D3DCCD1}">
              <a14:hiddenFill xmlns:a14="http://schemas.microsoft.com/office/drawing/2010/main">
                <a:solidFill>
                  <a:srgbClr val="FFFFFF"/>
                </a:solidFill>
              </a14:hiddenFill>
            </a:ext>
          </a:extLst>
        </p:spPr>
      </p:pic>
      <p:sp>
        <p:nvSpPr>
          <p:cNvPr id="41" name="Hexagon 6">
            <a:extLst>
              <a:ext uri="{FF2B5EF4-FFF2-40B4-BE49-F238E27FC236}">
                <a16:creationId xmlns:a16="http://schemas.microsoft.com/office/drawing/2014/main" id="{1EA5CAAD-75D6-4DE0-902D-1631F1767939}"/>
              </a:ext>
            </a:extLst>
          </p:cNvPr>
          <p:cNvSpPr txBox="1"/>
          <p:nvPr/>
        </p:nvSpPr>
        <p:spPr>
          <a:xfrm>
            <a:off x="4873115" y="3967218"/>
            <a:ext cx="2273448"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Graphical elements</a:t>
            </a:r>
          </a:p>
          <a:p>
            <a:pPr marL="176213" indent="-84138" defTabSz="1600200">
              <a:lnSpc>
                <a:spcPct val="90000"/>
              </a:lnSpc>
              <a:spcBef>
                <a:spcPct val="0"/>
              </a:spcBef>
              <a:spcAft>
                <a:spcPct val="35000"/>
              </a:spcAft>
              <a:buFont typeface="Arial" panose="020B0604020202020204" pitchFamily="34" charset="0"/>
              <a:buChar char="•"/>
            </a:pPr>
            <a:r>
              <a:rPr lang="en-GB" sz="1400" dirty="0"/>
              <a:t>Symbol collection</a:t>
            </a:r>
          </a:p>
          <a:p>
            <a:pPr marL="176213" indent="-84138" defTabSz="1600200">
              <a:lnSpc>
                <a:spcPct val="90000"/>
              </a:lnSpc>
              <a:spcBef>
                <a:spcPct val="0"/>
              </a:spcBef>
              <a:spcAft>
                <a:spcPct val="35000"/>
              </a:spcAft>
              <a:buFont typeface="Arial" panose="020B0604020202020204" pitchFamily="34" charset="0"/>
              <a:buChar char="•"/>
            </a:pPr>
            <a:r>
              <a:rPr lang="en-GB" sz="1400" dirty="0"/>
              <a:t>Bitmap and vector format</a:t>
            </a:r>
          </a:p>
        </p:txBody>
      </p:sp>
      <p:sp>
        <p:nvSpPr>
          <p:cNvPr id="42" name="Hexagon 6">
            <a:extLst>
              <a:ext uri="{FF2B5EF4-FFF2-40B4-BE49-F238E27FC236}">
                <a16:creationId xmlns:a16="http://schemas.microsoft.com/office/drawing/2014/main" id="{6F621DDE-9829-4832-B6D9-436846883913}"/>
              </a:ext>
            </a:extLst>
          </p:cNvPr>
          <p:cNvSpPr txBox="1"/>
          <p:nvPr/>
        </p:nvSpPr>
        <p:spPr>
          <a:xfrm>
            <a:off x="3728274" y="1914500"/>
            <a:ext cx="196265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Visual notation</a:t>
            </a:r>
          </a:p>
          <a:p>
            <a:pPr marL="176213" indent="-84138" defTabSz="1600200">
              <a:lnSpc>
                <a:spcPct val="90000"/>
              </a:lnSpc>
              <a:spcBef>
                <a:spcPct val="0"/>
              </a:spcBef>
              <a:spcAft>
                <a:spcPct val="35000"/>
              </a:spcAft>
              <a:buFont typeface="Arial" panose="020B0604020202020204" pitchFamily="34" charset="0"/>
              <a:buChar char="•"/>
            </a:pPr>
            <a:r>
              <a:rPr lang="en-GB" sz="1400" dirty="0"/>
              <a:t>Diagrams, elements, and symbols</a:t>
            </a:r>
          </a:p>
          <a:p>
            <a:pPr marL="176213" indent="-84138" defTabSz="1600200">
              <a:lnSpc>
                <a:spcPct val="90000"/>
              </a:lnSpc>
              <a:spcBef>
                <a:spcPct val="0"/>
              </a:spcBef>
              <a:spcAft>
                <a:spcPct val="35000"/>
              </a:spcAft>
              <a:buFont typeface="Arial" panose="020B0604020202020204" pitchFamily="34" charset="0"/>
              <a:buChar char="•"/>
            </a:pPr>
            <a:r>
              <a:rPr lang="en-GB" sz="1400" dirty="0"/>
              <a:t>Features and examples</a:t>
            </a:r>
          </a:p>
        </p:txBody>
      </p:sp>
      <p:sp>
        <p:nvSpPr>
          <p:cNvPr id="43" name="Hexagon 6">
            <a:extLst>
              <a:ext uri="{FF2B5EF4-FFF2-40B4-BE49-F238E27FC236}">
                <a16:creationId xmlns:a16="http://schemas.microsoft.com/office/drawing/2014/main" id="{FBC342BE-AE3D-4B57-861C-5D3281B249C5}"/>
              </a:ext>
            </a:extLst>
          </p:cNvPr>
          <p:cNvSpPr txBox="1"/>
          <p:nvPr/>
        </p:nvSpPr>
        <p:spPr>
          <a:xfrm>
            <a:off x="6229350" y="1914500"/>
            <a:ext cx="1991560"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Terminology</a:t>
            </a:r>
          </a:p>
          <a:p>
            <a:pPr marL="176213" indent="-84138" defTabSz="1600200">
              <a:lnSpc>
                <a:spcPct val="90000"/>
              </a:lnSpc>
              <a:spcBef>
                <a:spcPct val="0"/>
              </a:spcBef>
              <a:spcAft>
                <a:spcPct val="35000"/>
              </a:spcAft>
              <a:buFont typeface="Arial" panose="020B0604020202020204" pitchFamily="34" charset="0"/>
              <a:buChar char="•"/>
            </a:pPr>
            <a:r>
              <a:rPr lang="en-GB" sz="1400" dirty="0"/>
              <a:t>Definitions, attributes, and class diagrams</a:t>
            </a:r>
          </a:p>
          <a:p>
            <a:pPr marL="176213" indent="-84138" defTabSz="1600200">
              <a:lnSpc>
                <a:spcPct val="90000"/>
              </a:lnSpc>
              <a:spcBef>
                <a:spcPct val="0"/>
              </a:spcBef>
              <a:spcAft>
                <a:spcPct val="35000"/>
              </a:spcAft>
              <a:buFont typeface="Arial" panose="020B0604020202020204" pitchFamily="34" charset="0"/>
              <a:buChar char="•"/>
            </a:pPr>
            <a:r>
              <a:rPr lang="en-GB" sz="1400" dirty="0"/>
              <a:t>CJML meta-model</a:t>
            </a:r>
          </a:p>
        </p:txBody>
      </p:sp>
      <p:sp>
        <p:nvSpPr>
          <p:cNvPr id="44" name="Hexagon 6">
            <a:extLst>
              <a:ext uri="{FF2B5EF4-FFF2-40B4-BE49-F238E27FC236}">
                <a16:creationId xmlns:a16="http://schemas.microsoft.com/office/drawing/2014/main" id="{29A49B98-ECE4-4FB3-B2DE-8322162C8C64}"/>
              </a:ext>
            </a:extLst>
          </p:cNvPr>
          <p:cNvSpPr txBox="1"/>
          <p:nvPr/>
        </p:nvSpPr>
        <p:spPr>
          <a:xfrm>
            <a:off x="2376669" y="4071993"/>
            <a:ext cx="2038126" cy="18218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36000" tIns="0" rIns="0" bIns="0" numCol="1" spcCol="1270" anchor="ctr" anchorCtr="0">
            <a:noAutofit/>
          </a:bodyPr>
          <a:lstStyle/>
          <a:p>
            <a:pPr marL="0" lvl="0" indent="0" defTabSz="1600200">
              <a:lnSpc>
                <a:spcPct val="90000"/>
              </a:lnSpc>
              <a:spcBef>
                <a:spcPct val="0"/>
              </a:spcBef>
              <a:spcAft>
                <a:spcPct val="35000"/>
              </a:spcAft>
              <a:buNone/>
            </a:pPr>
            <a:r>
              <a:rPr lang="en-GB" sz="2000" b="1" kern="1200" dirty="0"/>
              <a:t>Diagram generator</a:t>
            </a:r>
            <a:endParaRPr lang="en-GB" sz="1400" b="1" dirty="0"/>
          </a:p>
          <a:p>
            <a:pPr marL="176213" indent="-84138" defTabSz="1600200">
              <a:lnSpc>
                <a:spcPct val="90000"/>
              </a:lnSpc>
              <a:spcBef>
                <a:spcPct val="0"/>
              </a:spcBef>
              <a:spcAft>
                <a:spcPct val="35000"/>
              </a:spcAft>
              <a:buFont typeface="Arial" panose="020B0604020202020204" pitchFamily="34" charset="0"/>
              <a:buChar char="•"/>
            </a:pPr>
            <a:r>
              <a:rPr lang="en-GB" sz="1400" dirty="0"/>
              <a:t>Templates for easy diagramming</a:t>
            </a:r>
          </a:p>
          <a:p>
            <a:pPr marL="176213" indent="-84138" defTabSz="1600200">
              <a:lnSpc>
                <a:spcPct val="90000"/>
              </a:lnSpc>
              <a:spcBef>
                <a:spcPct val="0"/>
              </a:spcBef>
              <a:spcAft>
                <a:spcPct val="35000"/>
              </a:spcAft>
              <a:buFont typeface="Arial" panose="020B0604020202020204" pitchFamily="34" charset="0"/>
              <a:buChar char="•"/>
            </a:pPr>
            <a:r>
              <a:rPr lang="en-GB" sz="1400" dirty="0"/>
              <a:t>Examples</a:t>
            </a:r>
          </a:p>
        </p:txBody>
      </p:sp>
      <p:grpSp>
        <p:nvGrpSpPr>
          <p:cNvPr id="45" name="Group 44">
            <a:extLst>
              <a:ext uri="{FF2B5EF4-FFF2-40B4-BE49-F238E27FC236}">
                <a16:creationId xmlns:a16="http://schemas.microsoft.com/office/drawing/2014/main" id="{6E5FA795-45C0-4B86-9407-CD7AE8DEA1DB}"/>
              </a:ext>
            </a:extLst>
          </p:cNvPr>
          <p:cNvGrpSpPr/>
          <p:nvPr/>
        </p:nvGrpSpPr>
        <p:grpSpPr>
          <a:xfrm>
            <a:off x="4469910" y="3519860"/>
            <a:ext cx="288000" cy="288000"/>
            <a:chOff x="2712285" y="4642295"/>
            <a:chExt cx="396000" cy="396000"/>
          </a:xfrm>
        </p:grpSpPr>
        <p:sp>
          <p:nvSpPr>
            <p:cNvPr id="46" name="Rectangle: Rounded Corners 45">
              <a:extLst>
                <a:ext uri="{FF2B5EF4-FFF2-40B4-BE49-F238E27FC236}">
                  <a16:creationId xmlns:a16="http://schemas.microsoft.com/office/drawing/2014/main" id="{4DDEC8E4-2B7C-4830-BF10-25FC60135C1D}"/>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47" name="Picture 46">
              <a:extLst>
                <a:ext uri="{FF2B5EF4-FFF2-40B4-BE49-F238E27FC236}">
                  <a16:creationId xmlns:a16="http://schemas.microsoft.com/office/drawing/2014/main" id="{2A07947C-9565-41BF-A273-8E3810AC07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grpSp>
        <p:nvGrpSpPr>
          <p:cNvPr id="48" name="Group 47">
            <a:extLst>
              <a:ext uri="{FF2B5EF4-FFF2-40B4-BE49-F238E27FC236}">
                <a16:creationId xmlns:a16="http://schemas.microsoft.com/office/drawing/2014/main" id="{CF023589-56A1-47D9-8CED-7EAAE78094BC}"/>
              </a:ext>
            </a:extLst>
          </p:cNvPr>
          <p:cNvGrpSpPr/>
          <p:nvPr/>
        </p:nvGrpSpPr>
        <p:grpSpPr>
          <a:xfrm>
            <a:off x="6985185" y="3522014"/>
            <a:ext cx="288000" cy="288000"/>
            <a:chOff x="2712285" y="4642295"/>
            <a:chExt cx="396000" cy="396000"/>
          </a:xfrm>
        </p:grpSpPr>
        <p:sp>
          <p:nvSpPr>
            <p:cNvPr id="49" name="Rectangle: Rounded Corners 48">
              <a:extLst>
                <a:ext uri="{FF2B5EF4-FFF2-40B4-BE49-F238E27FC236}">
                  <a16:creationId xmlns:a16="http://schemas.microsoft.com/office/drawing/2014/main" id="{534F0542-0F80-4F0C-8BFE-DEBA64C82645}"/>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50" name="Picture 49">
              <a:extLst>
                <a:ext uri="{FF2B5EF4-FFF2-40B4-BE49-F238E27FC236}">
                  <a16:creationId xmlns:a16="http://schemas.microsoft.com/office/drawing/2014/main" id="{3DAC8392-68A5-424A-B78F-C2A981713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grpSp>
        <p:nvGrpSpPr>
          <p:cNvPr id="51" name="Group 50">
            <a:extLst>
              <a:ext uri="{FF2B5EF4-FFF2-40B4-BE49-F238E27FC236}">
                <a16:creationId xmlns:a16="http://schemas.microsoft.com/office/drawing/2014/main" id="{6444AF70-2E6D-4E35-B138-BEC303F27249}"/>
              </a:ext>
            </a:extLst>
          </p:cNvPr>
          <p:cNvGrpSpPr/>
          <p:nvPr/>
        </p:nvGrpSpPr>
        <p:grpSpPr>
          <a:xfrm>
            <a:off x="3249994" y="5703671"/>
            <a:ext cx="288000" cy="288000"/>
            <a:chOff x="2712285" y="4642295"/>
            <a:chExt cx="396000" cy="396000"/>
          </a:xfrm>
        </p:grpSpPr>
        <p:sp>
          <p:nvSpPr>
            <p:cNvPr id="52" name="Rectangle: Rounded Corners 51">
              <a:extLst>
                <a:ext uri="{FF2B5EF4-FFF2-40B4-BE49-F238E27FC236}">
                  <a16:creationId xmlns:a16="http://schemas.microsoft.com/office/drawing/2014/main" id="{501D1D70-A643-4652-B576-5FF2082DD16F}"/>
                </a:ext>
              </a:extLst>
            </p:cNvPr>
            <p:cNvSpPr/>
            <p:nvPr/>
          </p:nvSpPr>
          <p:spPr>
            <a:xfrm>
              <a:off x="2712285" y="4642295"/>
              <a:ext cx="396000" cy="396000"/>
            </a:xfrm>
            <a:prstGeom prst="roundRect">
              <a:avLst>
                <a:gd name="adj" fmla="val 10000"/>
              </a:avLst>
            </a:prstGeom>
            <a:solidFill>
              <a:srgbClr val="FFFFFF"/>
            </a:solidFill>
          </p:spPr>
          <p:style>
            <a:lnRef idx="3">
              <a:schemeClr val="lt1">
                <a:hueOff val="0"/>
                <a:satOff val="0"/>
                <a:lumOff val="0"/>
                <a:alphaOff val="0"/>
              </a:schemeClr>
            </a:lnRef>
            <a:fillRef idx="1">
              <a:scrgbClr r="0" g="0" b="0"/>
            </a:fillRef>
            <a:effectRef idx="1">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53" name="Picture 52">
              <a:extLst>
                <a:ext uri="{FF2B5EF4-FFF2-40B4-BE49-F238E27FC236}">
                  <a16:creationId xmlns:a16="http://schemas.microsoft.com/office/drawing/2014/main" id="{A1D95083-B749-4A02-B3C0-944D6CFE3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008" y="4676802"/>
              <a:ext cx="324000" cy="324000"/>
            </a:xfrm>
            <a:prstGeom prst="rect">
              <a:avLst/>
            </a:prstGeom>
          </p:spPr>
        </p:pic>
      </p:grpSp>
    </p:spTree>
    <p:extLst>
      <p:ext uri="{BB962C8B-B14F-4D97-AF65-F5344CB8AC3E}">
        <p14:creationId xmlns:p14="http://schemas.microsoft.com/office/powerpoint/2010/main" val="103950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Actor symbols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20</a:t>
            </a:fld>
            <a:endParaRPr lang="en-GB" dirty="0"/>
          </a:p>
        </p:txBody>
      </p:sp>
      <p:sp>
        <p:nvSpPr>
          <p:cNvPr id="16" name="TextBox 15">
            <a:extLst>
              <a:ext uri="{FF2B5EF4-FFF2-40B4-BE49-F238E27FC236}">
                <a16:creationId xmlns:a16="http://schemas.microsoft.com/office/drawing/2014/main" id="{6FC98359-4AF2-43EC-B598-B9D7A407D244}"/>
              </a:ext>
            </a:extLst>
          </p:cNvPr>
          <p:cNvSpPr txBox="1"/>
          <p:nvPr/>
        </p:nvSpPr>
        <p:spPr>
          <a:xfrm>
            <a:off x="8524243" y="1797448"/>
            <a:ext cx="1675262" cy="4131900"/>
          </a:xfrm>
          <a:prstGeom prst="rect">
            <a:avLst/>
          </a:prstGeom>
          <a:noFill/>
        </p:spPr>
        <p:txBody>
          <a:bodyPr wrap="square" rtlCol="0">
            <a:spAutoFit/>
          </a:bodyPr>
          <a:lstStyle/>
          <a:p>
            <a:r>
              <a:rPr lang="en-GB" sz="1100" dirty="0"/>
              <a:t>Service providers</a:t>
            </a:r>
          </a:p>
          <a:p>
            <a:endParaRPr lang="en-GB" sz="1000" dirty="0"/>
          </a:p>
          <a:p>
            <a:endParaRPr lang="en-GB" sz="1000" dirty="0"/>
          </a:p>
          <a:p>
            <a:endParaRPr lang="en-GB" sz="1000" dirty="0"/>
          </a:p>
          <a:p>
            <a:endParaRPr lang="en-GB" sz="1000" dirty="0"/>
          </a:p>
          <a:p>
            <a:endParaRPr lang="en-GB" sz="1000" dirty="0"/>
          </a:p>
          <a:p>
            <a:r>
              <a:rPr lang="en-GB" sz="1100" dirty="0"/>
              <a:t>Bank, finance</a:t>
            </a:r>
          </a:p>
          <a:p>
            <a:endParaRPr lang="en-GB" sz="1000" dirty="0"/>
          </a:p>
          <a:p>
            <a:endParaRPr lang="en-GB" sz="1000" dirty="0"/>
          </a:p>
          <a:p>
            <a:endParaRPr lang="en-GB" sz="1000" dirty="0"/>
          </a:p>
          <a:p>
            <a:endParaRPr lang="en-GB" sz="1000" dirty="0"/>
          </a:p>
          <a:p>
            <a:endParaRPr lang="en-GB" sz="1000" dirty="0"/>
          </a:p>
          <a:p>
            <a:r>
              <a:rPr lang="en-GB" sz="1100" dirty="0"/>
              <a:t>Online bank</a:t>
            </a:r>
          </a:p>
          <a:p>
            <a:endParaRPr lang="en-GB" sz="1000" dirty="0"/>
          </a:p>
          <a:p>
            <a:endParaRPr lang="en-GB" sz="1000" dirty="0"/>
          </a:p>
          <a:p>
            <a:endParaRPr lang="en-GB" sz="1000" dirty="0"/>
          </a:p>
          <a:p>
            <a:endParaRPr lang="en-GB" sz="1000" dirty="0"/>
          </a:p>
          <a:p>
            <a:endParaRPr lang="en-GB" sz="1000" dirty="0"/>
          </a:p>
          <a:p>
            <a:r>
              <a:rPr lang="en-GB" sz="1100" dirty="0"/>
              <a:t>Store</a:t>
            </a:r>
          </a:p>
          <a:p>
            <a:endParaRPr lang="en-GB" sz="1000" dirty="0"/>
          </a:p>
          <a:p>
            <a:endParaRPr lang="en-GB" sz="1000" dirty="0"/>
          </a:p>
          <a:p>
            <a:endParaRPr lang="en-GB" sz="1000" dirty="0"/>
          </a:p>
          <a:p>
            <a:endParaRPr lang="en-GB" sz="1000" dirty="0"/>
          </a:p>
          <a:p>
            <a:endParaRPr lang="en-GB" sz="1000" dirty="0"/>
          </a:p>
          <a:p>
            <a:r>
              <a:rPr lang="en-GB" sz="1100" dirty="0"/>
              <a:t>Data system</a:t>
            </a:r>
          </a:p>
        </p:txBody>
      </p:sp>
      <p:pic>
        <p:nvPicPr>
          <p:cNvPr id="17" name="Picture 16">
            <a:extLst>
              <a:ext uri="{FF2B5EF4-FFF2-40B4-BE49-F238E27FC236}">
                <a16:creationId xmlns:a16="http://schemas.microsoft.com/office/drawing/2014/main" id="{D8CF5031-E85A-4459-B54D-0C094ED6A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899" y="3941035"/>
            <a:ext cx="286317" cy="381755"/>
          </a:xfrm>
          <a:prstGeom prst="rect">
            <a:avLst/>
          </a:prstGeom>
        </p:spPr>
      </p:pic>
      <p:pic>
        <p:nvPicPr>
          <p:cNvPr id="18" name="Picture 17">
            <a:extLst>
              <a:ext uri="{FF2B5EF4-FFF2-40B4-BE49-F238E27FC236}">
                <a16:creationId xmlns:a16="http://schemas.microsoft.com/office/drawing/2014/main" id="{B88CC645-E12E-4F3B-AA93-3100B4619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246" y="3942880"/>
            <a:ext cx="286317" cy="381755"/>
          </a:xfrm>
          <a:prstGeom prst="rect">
            <a:avLst/>
          </a:prstGeom>
        </p:spPr>
      </p:pic>
      <p:pic>
        <p:nvPicPr>
          <p:cNvPr id="19" name="Picture 18">
            <a:extLst>
              <a:ext uri="{FF2B5EF4-FFF2-40B4-BE49-F238E27FC236}">
                <a16:creationId xmlns:a16="http://schemas.microsoft.com/office/drawing/2014/main" id="{D8CF0E94-8D28-4FA9-8C18-83146FE8D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915" y="3931473"/>
            <a:ext cx="286317" cy="381755"/>
          </a:xfrm>
          <a:prstGeom prst="rect">
            <a:avLst/>
          </a:prstGeom>
        </p:spPr>
      </p:pic>
      <p:pic>
        <p:nvPicPr>
          <p:cNvPr id="20" name="Picture 19">
            <a:extLst>
              <a:ext uri="{FF2B5EF4-FFF2-40B4-BE49-F238E27FC236}">
                <a16:creationId xmlns:a16="http://schemas.microsoft.com/office/drawing/2014/main" id="{BF07BBA8-57FC-4350-8D75-6A7B48E017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1898" y="4529210"/>
            <a:ext cx="286317" cy="381755"/>
          </a:xfrm>
          <a:prstGeom prst="rect">
            <a:avLst/>
          </a:prstGeom>
        </p:spPr>
      </p:pic>
      <p:pic>
        <p:nvPicPr>
          <p:cNvPr id="21" name="Picture 20">
            <a:extLst>
              <a:ext uri="{FF2B5EF4-FFF2-40B4-BE49-F238E27FC236}">
                <a16:creationId xmlns:a16="http://schemas.microsoft.com/office/drawing/2014/main" id="{0D0E498C-4AD3-4754-86E8-C143AB91E1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9907" y="4524785"/>
            <a:ext cx="286317" cy="381755"/>
          </a:xfrm>
          <a:prstGeom prst="rect">
            <a:avLst/>
          </a:prstGeom>
        </p:spPr>
      </p:pic>
      <p:pic>
        <p:nvPicPr>
          <p:cNvPr id="22" name="Picture 21">
            <a:extLst>
              <a:ext uri="{FF2B5EF4-FFF2-40B4-BE49-F238E27FC236}">
                <a16:creationId xmlns:a16="http://schemas.microsoft.com/office/drawing/2014/main" id="{542F3FF4-1C23-4E50-875C-8D16D836B0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7915" y="4529210"/>
            <a:ext cx="286317" cy="381755"/>
          </a:xfrm>
          <a:prstGeom prst="rect">
            <a:avLst/>
          </a:prstGeom>
        </p:spPr>
      </p:pic>
      <p:pic>
        <p:nvPicPr>
          <p:cNvPr id="23" name="Picture 22">
            <a:extLst>
              <a:ext uri="{FF2B5EF4-FFF2-40B4-BE49-F238E27FC236}">
                <a16:creationId xmlns:a16="http://schemas.microsoft.com/office/drawing/2014/main" id="{744FDA57-409E-407E-A24B-F0041E50F1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3077" y="1800979"/>
            <a:ext cx="461924" cy="314949"/>
          </a:xfrm>
          <a:prstGeom prst="rect">
            <a:avLst/>
          </a:prstGeom>
        </p:spPr>
      </p:pic>
      <p:pic>
        <p:nvPicPr>
          <p:cNvPr id="24" name="Picture 23">
            <a:extLst>
              <a:ext uri="{FF2B5EF4-FFF2-40B4-BE49-F238E27FC236}">
                <a16:creationId xmlns:a16="http://schemas.microsoft.com/office/drawing/2014/main" id="{1CF73104-CBE6-4628-9033-CA58EFDFB5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5906" y="1801914"/>
            <a:ext cx="461924" cy="314949"/>
          </a:xfrm>
          <a:prstGeom prst="rect">
            <a:avLst/>
          </a:prstGeom>
        </p:spPr>
      </p:pic>
      <p:pic>
        <p:nvPicPr>
          <p:cNvPr id="25" name="Picture 24">
            <a:extLst>
              <a:ext uri="{FF2B5EF4-FFF2-40B4-BE49-F238E27FC236}">
                <a16:creationId xmlns:a16="http://schemas.microsoft.com/office/drawing/2014/main" id="{33D45686-94A3-464E-90A1-FCC17001C6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02647" y="1800979"/>
            <a:ext cx="461924" cy="314949"/>
          </a:xfrm>
          <a:prstGeom prst="rect">
            <a:avLst/>
          </a:prstGeom>
        </p:spPr>
      </p:pic>
      <p:pic>
        <p:nvPicPr>
          <p:cNvPr id="26" name="Picture 25">
            <a:extLst>
              <a:ext uri="{FF2B5EF4-FFF2-40B4-BE49-F238E27FC236}">
                <a16:creationId xmlns:a16="http://schemas.microsoft.com/office/drawing/2014/main" id="{2D3BC6DB-47E3-4418-95A5-4CFAF7498CA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09930" y="1797011"/>
            <a:ext cx="419931" cy="377938"/>
          </a:xfrm>
          <a:prstGeom prst="rect">
            <a:avLst/>
          </a:prstGeom>
        </p:spPr>
      </p:pic>
      <p:pic>
        <p:nvPicPr>
          <p:cNvPr id="27" name="Picture 26">
            <a:extLst>
              <a:ext uri="{FF2B5EF4-FFF2-40B4-BE49-F238E27FC236}">
                <a16:creationId xmlns:a16="http://schemas.microsoft.com/office/drawing/2014/main" id="{0A939246-B0EC-46FE-8C79-FA42AE64278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2860" y="1736092"/>
            <a:ext cx="286317" cy="381755"/>
          </a:xfrm>
          <a:prstGeom prst="rect">
            <a:avLst/>
          </a:prstGeom>
        </p:spPr>
      </p:pic>
      <p:pic>
        <p:nvPicPr>
          <p:cNvPr id="28" name="Picture 27">
            <a:extLst>
              <a:ext uri="{FF2B5EF4-FFF2-40B4-BE49-F238E27FC236}">
                <a16:creationId xmlns:a16="http://schemas.microsoft.com/office/drawing/2014/main" id="{82B34AFC-F648-4DE1-8CDF-A1CA9FACFF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12447" y="1736092"/>
            <a:ext cx="286317" cy="381755"/>
          </a:xfrm>
          <a:prstGeom prst="rect">
            <a:avLst/>
          </a:prstGeom>
        </p:spPr>
      </p:pic>
      <p:pic>
        <p:nvPicPr>
          <p:cNvPr id="29" name="Picture 28">
            <a:extLst>
              <a:ext uri="{FF2B5EF4-FFF2-40B4-BE49-F238E27FC236}">
                <a16:creationId xmlns:a16="http://schemas.microsoft.com/office/drawing/2014/main" id="{2DA6E72F-B2A5-46F7-8257-7861B4A06D7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0455" y="1737225"/>
            <a:ext cx="286317" cy="381755"/>
          </a:xfrm>
          <a:prstGeom prst="rect">
            <a:avLst/>
          </a:prstGeom>
        </p:spPr>
      </p:pic>
      <p:pic>
        <p:nvPicPr>
          <p:cNvPr id="30" name="Picture 29">
            <a:extLst>
              <a:ext uri="{FF2B5EF4-FFF2-40B4-BE49-F238E27FC236}">
                <a16:creationId xmlns:a16="http://schemas.microsoft.com/office/drawing/2014/main" id="{455BDAEF-A03F-47F1-9B22-2FA5D0D5E2D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08463" y="1736092"/>
            <a:ext cx="286317" cy="381755"/>
          </a:xfrm>
          <a:prstGeom prst="rect">
            <a:avLst/>
          </a:prstGeom>
        </p:spPr>
      </p:pic>
      <p:pic>
        <p:nvPicPr>
          <p:cNvPr id="31" name="Picture 30">
            <a:extLst>
              <a:ext uri="{FF2B5EF4-FFF2-40B4-BE49-F238E27FC236}">
                <a16:creationId xmlns:a16="http://schemas.microsoft.com/office/drawing/2014/main" id="{B272A7D1-BC28-4D8A-97FE-82A38049A48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64439" y="2334827"/>
            <a:ext cx="286317" cy="381755"/>
          </a:xfrm>
          <a:prstGeom prst="rect">
            <a:avLst/>
          </a:prstGeom>
        </p:spPr>
      </p:pic>
      <p:pic>
        <p:nvPicPr>
          <p:cNvPr id="32" name="Picture 31">
            <a:extLst>
              <a:ext uri="{FF2B5EF4-FFF2-40B4-BE49-F238E27FC236}">
                <a16:creationId xmlns:a16="http://schemas.microsoft.com/office/drawing/2014/main" id="{6CB8E2AE-C1BA-4F0A-80E5-8175FCBD18A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60454" y="2335674"/>
            <a:ext cx="286317" cy="381755"/>
          </a:xfrm>
          <a:prstGeom prst="rect">
            <a:avLst/>
          </a:prstGeom>
        </p:spPr>
      </p:pic>
      <p:pic>
        <p:nvPicPr>
          <p:cNvPr id="33" name="Picture 32">
            <a:extLst>
              <a:ext uri="{FF2B5EF4-FFF2-40B4-BE49-F238E27FC236}">
                <a16:creationId xmlns:a16="http://schemas.microsoft.com/office/drawing/2014/main" id="{86C5DE5C-802A-41E2-A135-F56C3CB54C9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08463" y="2335674"/>
            <a:ext cx="286317" cy="381755"/>
          </a:xfrm>
          <a:prstGeom prst="rect">
            <a:avLst/>
          </a:prstGeom>
        </p:spPr>
      </p:pic>
      <p:pic>
        <p:nvPicPr>
          <p:cNvPr id="34" name="Picture 33">
            <a:extLst>
              <a:ext uri="{FF2B5EF4-FFF2-40B4-BE49-F238E27FC236}">
                <a16:creationId xmlns:a16="http://schemas.microsoft.com/office/drawing/2014/main" id="{29612BD5-4B7A-4117-A805-0547C1BE30F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62859" y="2918873"/>
            <a:ext cx="286317" cy="381755"/>
          </a:xfrm>
          <a:prstGeom prst="rect">
            <a:avLst/>
          </a:prstGeom>
        </p:spPr>
      </p:pic>
      <p:pic>
        <p:nvPicPr>
          <p:cNvPr id="35" name="Picture 34">
            <a:extLst>
              <a:ext uri="{FF2B5EF4-FFF2-40B4-BE49-F238E27FC236}">
                <a16:creationId xmlns:a16="http://schemas.microsoft.com/office/drawing/2014/main" id="{678C62FA-A0BB-473F-A454-ADA5283D969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15030" y="2924604"/>
            <a:ext cx="286317" cy="381755"/>
          </a:xfrm>
          <a:prstGeom prst="rect">
            <a:avLst/>
          </a:prstGeom>
        </p:spPr>
      </p:pic>
      <p:pic>
        <p:nvPicPr>
          <p:cNvPr id="36" name="Picture 35">
            <a:extLst>
              <a:ext uri="{FF2B5EF4-FFF2-40B4-BE49-F238E27FC236}">
                <a16:creationId xmlns:a16="http://schemas.microsoft.com/office/drawing/2014/main" id="{DF0660CB-5176-4900-B33F-6E5B1FEEF44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62104" y="2908599"/>
            <a:ext cx="286317" cy="381755"/>
          </a:xfrm>
          <a:prstGeom prst="rect">
            <a:avLst/>
          </a:prstGeom>
        </p:spPr>
      </p:pic>
      <p:pic>
        <p:nvPicPr>
          <p:cNvPr id="37" name="Picture 36">
            <a:extLst>
              <a:ext uri="{FF2B5EF4-FFF2-40B4-BE49-F238E27FC236}">
                <a16:creationId xmlns:a16="http://schemas.microsoft.com/office/drawing/2014/main" id="{0BD8124E-5E55-4162-B4B2-C5E5C1643A7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408462" y="2908599"/>
            <a:ext cx="286317" cy="381755"/>
          </a:xfrm>
          <a:prstGeom prst="rect">
            <a:avLst/>
          </a:prstGeom>
        </p:spPr>
      </p:pic>
      <p:sp>
        <p:nvSpPr>
          <p:cNvPr id="38" name="TextBox 37">
            <a:extLst>
              <a:ext uri="{FF2B5EF4-FFF2-40B4-BE49-F238E27FC236}">
                <a16:creationId xmlns:a16="http://schemas.microsoft.com/office/drawing/2014/main" id="{41A61F6D-F9AE-4C9B-AD2F-AE8E64751383}"/>
              </a:ext>
            </a:extLst>
          </p:cNvPr>
          <p:cNvSpPr txBox="1"/>
          <p:nvPr/>
        </p:nvSpPr>
        <p:spPr>
          <a:xfrm>
            <a:off x="3886846" y="1797448"/>
            <a:ext cx="1675262" cy="3477875"/>
          </a:xfrm>
          <a:prstGeom prst="rect">
            <a:avLst/>
          </a:prstGeom>
          <a:noFill/>
        </p:spPr>
        <p:txBody>
          <a:bodyPr wrap="square" rtlCol="0">
            <a:spAutoFit/>
          </a:bodyPr>
          <a:lstStyle/>
          <a:p>
            <a:r>
              <a:rPr lang="en-GB" sz="1100" dirty="0"/>
              <a:t>Users, customers, citizens, consumers</a:t>
            </a:r>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900" dirty="0"/>
          </a:p>
          <a:p>
            <a:endParaRPr lang="en-GB" sz="1100" dirty="0"/>
          </a:p>
          <a:p>
            <a:endParaRPr lang="en-GB" sz="1100" dirty="0"/>
          </a:p>
          <a:p>
            <a:r>
              <a:rPr lang="en-GB" sz="1100" dirty="0"/>
              <a:t>Employees</a:t>
            </a:r>
          </a:p>
          <a:p>
            <a:endParaRPr lang="en-GB" sz="1100" dirty="0"/>
          </a:p>
          <a:p>
            <a:endParaRPr lang="en-GB" sz="1100" dirty="0"/>
          </a:p>
          <a:p>
            <a:endParaRPr lang="en-GB" sz="1100" dirty="0"/>
          </a:p>
          <a:p>
            <a:endParaRPr lang="en-GB" sz="1100" dirty="0"/>
          </a:p>
          <a:p>
            <a:endParaRPr lang="en-GB" sz="1100" dirty="0"/>
          </a:p>
          <a:p>
            <a:endParaRPr lang="en-GB" sz="1100" dirty="0"/>
          </a:p>
        </p:txBody>
      </p:sp>
      <p:pic>
        <p:nvPicPr>
          <p:cNvPr id="39" name="Picture 38">
            <a:extLst>
              <a:ext uri="{FF2B5EF4-FFF2-40B4-BE49-F238E27FC236}">
                <a16:creationId xmlns:a16="http://schemas.microsoft.com/office/drawing/2014/main" id="{189CE323-3A5E-4D49-8F8B-94B8D2AC4CE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312274" y="2326789"/>
            <a:ext cx="293850" cy="391801"/>
          </a:xfrm>
          <a:prstGeom prst="rect">
            <a:avLst/>
          </a:prstGeom>
        </p:spPr>
      </p:pic>
      <p:pic>
        <p:nvPicPr>
          <p:cNvPr id="40" name="Picture 39">
            <a:extLst>
              <a:ext uri="{FF2B5EF4-FFF2-40B4-BE49-F238E27FC236}">
                <a16:creationId xmlns:a16="http://schemas.microsoft.com/office/drawing/2014/main" id="{9C0027AF-B154-4CB8-B4B3-A42CCDC36EE2}"/>
              </a:ext>
            </a:extLst>
          </p:cNvPr>
          <p:cNvPicPr>
            <a:picLocks noChangeAspect="1"/>
          </p:cNvPicPr>
          <p:nvPr/>
        </p:nvPicPr>
        <p:blipFill>
          <a:blip r:embed="rId25">
            <a:biLevel thresh="25000"/>
            <a:extLst>
              <a:ext uri="{28A0092B-C50C-407E-A947-70E740481C1C}">
                <a14:useLocalDpi xmlns:a14="http://schemas.microsoft.com/office/drawing/2010/main" val="0"/>
              </a:ext>
            </a:extLst>
          </a:blip>
          <a:stretch>
            <a:fillRect/>
          </a:stretch>
        </p:blipFill>
        <p:spPr>
          <a:xfrm>
            <a:off x="5700696" y="1806138"/>
            <a:ext cx="255890" cy="310725"/>
          </a:xfrm>
          <a:prstGeom prst="rect">
            <a:avLst/>
          </a:prstGeom>
        </p:spPr>
      </p:pic>
      <p:pic>
        <p:nvPicPr>
          <p:cNvPr id="41" name="Picture 40">
            <a:extLst>
              <a:ext uri="{FF2B5EF4-FFF2-40B4-BE49-F238E27FC236}">
                <a16:creationId xmlns:a16="http://schemas.microsoft.com/office/drawing/2014/main" id="{E1565B7D-99E7-47FF-A402-23C47A525B19}"/>
              </a:ext>
            </a:extLst>
          </p:cNvPr>
          <p:cNvPicPr>
            <a:picLocks noChangeAspect="1"/>
          </p:cNvPicPr>
          <p:nvPr/>
        </p:nvPicPr>
        <p:blipFill>
          <a:blip r:embed="rId26">
            <a:biLevel thresh="25000"/>
            <a:extLst>
              <a:ext uri="{28A0092B-C50C-407E-A947-70E740481C1C}">
                <a14:useLocalDpi xmlns:a14="http://schemas.microsoft.com/office/drawing/2010/main" val="0"/>
              </a:ext>
            </a:extLst>
          </a:blip>
          <a:stretch>
            <a:fillRect/>
          </a:stretch>
        </p:blipFill>
        <p:spPr>
          <a:xfrm>
            <a:off x="7425821" y="4586677"/>
            <a:ext cx="391801" cy="352622"/>
          </a:xfrm>
          <a:prstGeom prst="rect">
            <a:avLst/>
          </a:prstGeom>
        </p:spPr>
      </p:pic>
      <p:pic>
        <p:nvPicPr>
          <p:cNvPr id="42" name="Picture 41">
            <a:extLst>
              <a:ext uri="{FF2B5EF4-FFF2-40B4-BE49-F238E27FC236}">
                <a16:creationId xmlns:a16="http://schemas.microsoft.com/office/drawing/2014/main" id="{51809B6F-C1E8-46CF-8723-1E68E4810CDD}"/>
              </a:ext>
            </a:extLst>
          </p:cNvPr>
          <p:cNvPicPr>
            <a:picLocks noChangeAspect="1"/>
          </p:cNvPicPr>
          <p:nvPr/>
        </p:nvPicPr>
        <p:blipFill>
          <a:blip r:embed="rId27">
            <a:biLevel thresh="25000"/>
            <a:extLst>
              <a:ext uri="{28A0092B-C50C-407E-A947-70E740481C1C}">
                <a14:useLocalDpi xmlns:a14="http://schemas.microsoft.com/office/drawing/2010/main" val="0"/>
              </a:ext>
            </a:extLst>
          </a:blip>
          <a:stretch>
            <a:fillRect/>
          </a:stretch>
        </p:blipFill>
        <p:spPr>
          <a:xfrm>
            <a:off x="6790236" y="4589319"/>
            <a:ext cx="391801" cy="352622"/>
          </a:xfrm>
          <a:prstGeom prst="rect">
            <a:avLst/>
          </a:prstGeom>
        </p:spPr>
      </p:pic>
      <p:pic>
        <p:nvPicPr>
          <p:cNvPr id="43" name="Picture 42">
            <a:extLst>
              <a:ext uri="{FF2B5EF4-FFF2-40B4-BE49-F238E27FC236}">
                <a16:creationId xmlns:a16="http://schemas.microsoft.com/office/drawing/2014/main" id="{D0F6C5B6-E376-4707-B2B5-587A8E8599F3}"/>
              </a:ext>
            </a:extLst>
          </p:cNvPr>
          <p:cNvPicPr>
            <a:picLocks noChangeAspect="1"/>
          </p:cNvPicPr>
          <p:nvPr/>
        </p:nvPicPr>
        <p:blipFill>
          <a:blip r:embed="rId28">
            <a:biLevel thresh="25000"/>
            <a:extLst>
              <a:ext uri="{28A0092B-C50C-407E-A947-70E740481C1C}">
                <a14:useLocalDpi xmlns:a14="http://schemas.microsoft.com/office/drawing/2010/main" val="0"/>
              </a:ext>
            </a:extLst>
          </a:blip>
          <a:stretch>
            <a:fillRect/>
          </a:stretch>
        </p:blipFill>
        <p:spPr>
          <a:xfrm>
            <a:off x="6200451" y="4533088"/>
            <a:ext cx="372215" cy="372215"/>
          </a:xfrm>
          <a:prstGeom prst="rect">
            <a:avLst/>
          </a:prstGeom>
        </p:spPr>
      </p:pic>
      <p:pic>
        <p:nvPicPr>
          <p:cNvPr id="44" name="Picture 43">
            <a:extLst>
              <a:ext uri="{FF2B5EF4-FFF2-40B4-BE49-F238E27FC236}">
                <a16:creationId xmlns:a16="http://schemas.microsoft.com/office/drawing/2014/main" id="{FB6F5CC1-7D46-4865-B6B5-45078644768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884274" y="4444174"/>
            <a:ext cx="569892" cy="569892"/>
          </a:xfrm>
          <a:prstGeom prst="rect">
            <a:avLst/>
          </a:prstGeom>
        </p:spPr>
      </p:pic>
      <p:pic>
        <p:nvPicPr>
          <p:cNvPr id="45" name="Picture 44">
            <a:extLst>
              <a:ext uri="{FF2B5EF4-FFF2-40B4-BE49-F238E27FC236}">
                <a16:creationId xmlns:a16="http://schemas.microsoft.com/office/drawing/2014/main" id="{6F9A2E0F-6B46-4B89-B87E-5BE0A4F63966}"/>
              </a:ext>
            </a:extLst>
          </p:cNvPr>
          <p:cNvPicPr>
            <a:picLocks noChangeAspect="1"/>
          </p:cNvPicPr>
          <p:nvPr/>
        </p:nvPicPr>
        <p:blipFill>
          <a:blip r:embed="rId30">
            <a:biLevel thresh="25000"/>
            <a:extLst>
              <a:ext uri="{28A0092B-C50C-407E-A947-70E740481C1C}">
                <a14:useLocalDpi xmlns:a14="http://schemas.microsoft.com/office/drawing/2010/main" val="0"/>
              </a:ext>
            </a:extLst>
          </a:blip>
          <a:stretch>
            <a:fillRect/>
          </a:stretch>
        </p:blipFill>
        <p:spPr>
          <a:xfrm>
            <a:off x="7470344" y="2686275"/>
            <a:ext cx="302756" cy="342827"/>
          </a:xfrm>
          <a:prstGeom prst="rect">
            <a:avLst/>
          </a:prstGeom>
        </p:spPr>
      </p:pic>
      <p:pic>
        <p:nvPicPr>
          <p:cNvPr id="46" name="Picture 45">
            <a:extLst>
              <a:ext uri="{FF2B5EF4-FFF2-40B4-BE49-F238E27FC236}">
                <a16:creationId xmlns:a16="http://schemas.microsoft.com/office/drawing/2014/main" id="{311E373C-2800-4B74-B994-6B214B48C923}"/>
              </a:ext>
            </a:extLst>
          </p:cNvPr>
          <p:cNvPicPr>
            <a:picLocks noChangeAspect="1"/>
          </p:cNvPicPr>
          <p:nvPr/>
        </p:nvPicPr>
        <p:blipFill>
          <a:blip r:embed="rId31">
            <a:biLevel thresh="25000"/>
            <a:extLst>
              <a:ext uri="{28A0092B-C50C-407E-A947-70E740481C1C}">
                <a14:useLocalDpi xmlns:a14="http://schemas.microsoft.com/office/drawing/2010/main" val="0"/>
              </a:ext>
            </a:extLst>
          </a:blip>
          <a:stretch>
            <a:fillRect/>
          </a:stretch>
        </p:blipFill>
        <p:spPr>
          <a:xfrm>
            <a:off x="7932898" y="2690725"/>
            <a:ext cx="373993" cy="338377"/>
          </a:xfrm>
          <a:prstGeom prst="rect">
            <a:avLst/>
          </a:prstGeom>
        </p:spPr>
      </p:pic>
      <p:pic>
        <p:nvPicPr>
          <p:cNvPr id="47" name="Picture 46">
            <a:extLst>
              <a:ext uri="{FF2B5EF4-FFF2-40B4-BE49-F238E27FC236}">
                <a16:creationId xmlns:a16="http://schemas.microsoft.com/office/drawing/2014/main" id="{585B91B9-4A10-4657-9F4F-1DC91018BAA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101428" y="2600562"/>
            <a:ext cx="569892" cy="569892"/>
          </a:xfrm>
          <a:prstGeom prst="rect">
            <a:avLst/>
          </a:prstGeom>
        </p:spPr>
      </p:pic>
      <p:pic>
        <p:nvPicPr>
          <p:cNvPr id="48" name="Picture 47">
            <a:extLst>
              <a:ext uri="{FF2B5EF4-FFF2-40B4-BE49-F238E27FC236}">
                <a16:creationId xmlns:a16="http://schemas.microsoft.com/office/drawing/2014/main" id="{067C0B6A-5825-4622-AADD-BBE69131EE57}"/>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701191" y="2600368"/>
            <a:ext cx="569892" cy="569892"/>
          </a:xfrm>
          <a:prstGeom prst="rect">
            <a:avLst/>
          </a:prstGeom>
        </p:spPr>
      </p:pic>
      <p:pic>
        <p:nvPicPr>
          <p:cNvPr id="49" name="Picture 48">
            <a:extLst>
              <a:ext uri="{FF2B5EF4-FFF2-40B4-BE49-F238E27FC236}">
                <a16:creationId xmlns:a16="http://schemas.microsoft.com/office/drawing/2014/main" id="{F638806A-6055-4760-9E3E-C1C7C94A77C3}"/>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336776" y="3518598"/>
            <a:ext cx="569892" cy="569892"/>
          </a:xfrm>
          <a:prstGeom prst="rect">
            <a:avLst/>
          </a:prstGeom>
        </p:spPr>
      </p:pic>
      <p:pic>
        <p:nvPicPr>
          <p:cNvPr id="50" name="Picture 49">
            <a:extLst>
              <a:ext uri="{FF2B5EF4-FFF2-40B4-BE49-F238E27FC236}">
                <a16:creationId xmlns:a16="http://schemas.microsoft.com/office/drawing/2014/main" id="{8E7F86C8-BC9D-446E-BB7F-C7F39A93C6C0}"/>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884274" y="3516753"/>
            <a:ext cx="569892" cy="569892"/>
          </a:xfrm>
          <a:prstGeom prst="rect">
            <a:avLst/>
          </a:prstGeom>
        </p:spPr>
      </p:pic>
      <p:pic>
        <p:nvPicPr>
          <p:cNvPr id="51" name="Picture 50">
            <a:extLst>
              <a:ext uri="{FF2B5EF4-FFF2-40B4-BE49-F238E27FC236}">
                <a16:creationId xmlns:a16="http://schemas.microsoft.com/office/drawing/2014/main" id="{D3B5D1F4-6786-406D-A801-5EEBB872C9C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894626" y="5381837"/>
            <a:ext cx="569892" cy="569892"/>
          </a:xfrm>
          <a:prstGeom prst="rect">
            <a:avLst/>
          </a:prstGeom>
        </p:spPr>
      </p:pic>
      <p:grpSp>
        <p:nvGrpSpPr>
          <p:cNvPr id="15" name="Group 14">
            <a:extLst>
              <a:ext uri="{FF2B5EF4-FFF2-40B4-BE49-F238E27FC236}">
                <a16:creationId xmlns:a16="http://schemas.microsoft.com/office/drawing/2014/main" id="{2E428E0D-0389-49AB-BC26-1236CA873F26}"/>
              </a:ext>
            </a:extLst>
          </p:cNvPr>
          <p:cNvGrpSpPr/>
          <p:nvPr/>
        </p:nvGrpSpPr>
        <p:grpSpPr>
          <a:xfrm>
            <a:off x="1454210" y="6520740"/>
            <a:ext cx="8272692" cy="200677"/>
            <a:chOff x="1454210" y="6520740"/>
            <a:chExt cx="8272692" cy="200677"/>
          </a:xfrm>
        </p:grpSpPr>
        <p:sp>
          <p:nvSpPr>
            <p:cNvPr id="52" name="AutoShape 63">
              <a:extLst>
                <a:ext uri="{FF2B5EF4-FFF2-40B4-BE49-F238E27FC236}">
                  <a16:creationId xmlns:a16="http://schemas.microsoft.com/office/drawing/2014/main" id="{D55DFD49-6035-4A87-BAFC-2B96583FE13E}"/>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53" name="AutoShape 64">
              <a:extLst>
                <a:ext uri="{FF2B5EF4-FFF2-40B4-BE49-F238E27FC236}">
                  <a16:creationId xmlns:a16="http://schemas.microsoft.com/office/drawing/2014/main" id="{D77426AA-C235-4D08-BC5F-68C0400B7E32}"/>
                </a:ext>
              </a:extLst>
            </p:cNvPr>
            <p:cNvSpPr>
              <a:spLocks noChangeArrowheads="1"/>
            </p:cNvSpPr>
            <p:nvPr/>
          </p:nvSpPr>
          <p:spPr bwMode="auto">
            <a:xfrm>
              <a:off x="3018383" y="6520740"/>
              <a:ext cx="140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Symbols</a:t>
              </a:r>
            </a:p>
          </p:txBody>
        </p:sp>
        <p:sp>
          <p:nvSpPr>
            <p:cNvPr id="54" name="AutoShape 65">
              <a:extLst>
                <a:ext uri="{FF2B5EF4-FFF2-40B4-BE49-F238E27FC236}">
                  <a16:creationId xmlns:a16="http://schemas.microsoft.com/office/drawing/2014/main" id="{22AB3D19-B308-49A9-8CF1-D7B55D14C50D}"/>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55" name="AutoShape 63">
              <a:extLst>
                <a:ext uri="{FF2B5EF4-FFF2-40B4-BE49-F238E27FC236}">
                  <a16:creationId xmlns:a16="http://schemas.microsoft.com/office/drawing/2014/main" id="{0122F84C-DBA7-4AA8-BF61-C3E3D43BFEA9}"/>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56" name="AutoShape 64">
              <a:extLst>
                <a:ext uri="{FF2B5EF4-FFF2-40B4-BE49-F238E27FC236}">
                  <a16:creationId xmlns:a16="http://schemas.microsoft.com/office/drawing/2014/main" id="{5FD7A958-E791-4DC1-AA1E-6F4359A44D74}"/>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spTree>
    <p:extLst>
      <p:ext uri="{BB962C8B-B14F-4D97-AF65-F5344CB8AC3E}">
        <p14:creationId xmlns:p14="http://schemas.microsoft.com/office/powerpoint/2010/main" val="3930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Health care symbols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21</a:t>
            </a:fld>
            <a:endParaRPr lang="en-GB" dirty="0"/>
          </a:p>
        </p:txBody>
      </p:sp>
      <p:pic>
        <p:nvPicPr>
          <p:cNvPr id="16" name="Picture 15">
            <a:extLst>
              <a:ext uri="{FF2B5EF4-FFF2-40B4-BE49-F238E27FC236}">
                <a16:creationId xmlns:a16="http://schemas.microsoft.com/office/drawing/2014/main" id="{8BFDD2D9-D506-4137-8B1D-8BB41A48D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351" y="4771821"/>
            <a:ext cx="283950" cy="347050"/>
          </a:xfrm>
          <a:prstGeom prst="rect">
            <a:avLst/>
          </a:prstGeom>
        </p:spPr>
      </p:pic>
      <p:pic>
        <p:nvPicPr>
          <p:cNvPr id="17" name="Picture 16">
            <a:extLst>
              <a:ext uri="{FF2B5EF4-FFF2-40B4-BE49-F238E27FC236}">
                <a16:creationId xmlns:a16="http://schemas.microsoft.com/office/drawing/2014/main" id="{BBE6DCCC-D988-448F-9FB0-1940422FF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562" y="2770696"/>
            <a:ext cx="252401" cy="315500"/>
          </a:xfrm>
          <a:prstGeom prst="rect">
            <a:avLst/>
          </a:prstGeom>
        </p:spPr>
      </p:pic>
      <p:pic>
        <p:nvPicPr>
          <p:cNvPr id="18" name="Picture 17">
            <a:extLst>
              <a:ext uri="{FF2B5EF4-FFF2-40B4-BE49-F238E27FC236}">
                <a16:creationId xmlns:a16="http://schemas.microsoft.com/office/drawing/2014/main" id="{9147FF98-0EDC-4BFF-ACE3-A9FBAFC86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742" y="2770696"/>
            <a:ext cx="252401" cy="315500"/>
          </a:xfrm>
          <a:prstGeom prst="rect">
            <a:avLst/>
          </a:prstGeom>
        </p:spPr>
      </p:pic>
      <p:pic>
        <p:nvPicPr>
          <p:cNvPr id="19" name="Picture 18">
            <a:extLst>
              <a:ext uri="{FF2B5EF4-FFF2-40B4-BE49-F238E27FC236}">
                <a16:creationId xmlns:a16="http://schemas.microsoft.com/office/drawing/2014/main" id="{C382ACFC-FD74-41C5-8E86-2746B3D161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7126" y="2770696"/>
            <a:ext cx="252401" cy="315500"/>
          </a:xfrm>
          <a:prstGeom prst="rect">
            <a:avLst/>
          </a:prstGeom>
        </p:spPr>
      </p:pic>
      <p:pic>
        <p:nvPicPr>
          <p:cNvPr id="20" name="Picture 19">
            <a:extLst>
              <a:ext uri="{FF2B5EF4-FFF2-40B4-BE49-F238E27FC236}">
                <a16:creationId xmlns:a16="http://schemas.microsoft.com/office/drawing/2014/main" id="{E7BD42AE-6189-4278-9313-3C0B59F7DB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2505" y="3121112"/>
            <a:ext cx="283950" cy="299725"/>
          </a:xfrm>
          <a:prstGeom prst="rect">
            <a:avLst/>
          </a:prstGeom>
        </p:spPr>
      </p:pic>
      <p:pic>
        <p:nvPicPr>
          <p:cNvPr id="21" name="Picture 20">
            <a:extLst>
              <a:ext uri="{FF2B5EF4-FFF2-40B4-BE49-F238E27FC236}">
                <a16:creationId xmlns:a16="http://schemas.microsoft.com/office/drawing/2014/main" id="{0CC24A9B-FC42-4D3C-AC90-B3C06A5649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9978" y="2628463"/>
            <a:ext cx="315500" cy="252401"/>
          </a:xfrm>
          <a:prstGeom prst="rect">
            <a:avLst/>
          </a:prstGeom>
        </p:spPr>
      </p:pic>
      <p:pic>
        <p:nvPicPr>
          <p:cNvPr id="22" name="Picture 21">
            <a:extLst>
              <a:ext uri="{FF2B5EF4-FFF2-40B4-BE49-F238E27FC236}">
                <a16:creationId xmlns:a16="http://schemas.microsoft.com/office/drawing/2014/main" id="{FC0E235D-A8E1-434B-8A44-861F4F3685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5527" y="1620621"/>
            <a:ext cx="364403" cy="260288"/>
          </a:xfrm>
          <a:prstGeom prst="rect">
            <a:avLst/>
          </a:prstGeom>
        </p:spPr>
      </p:pic>
      <p:pic>
        <p:nvPicPr>
          <p:cNvPr id="23" name="Picture 22">
            <a:extLst>
              <a:ext uri="{FF2B5EF4-FFF2-40B4-BE49-F238E27FC236}">
                <a16:creationId xmlns:a16="http://schemas.microsoft.com/office/drawing/2014/main" id="{D3D164DF-D874-4DB9-9098-D597C960C9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9406" y="3628655"/>
            <a:ext cx="283950" cy="299725"/>
          </a:xfrm>
          <a:prstGeom prst="rect">
            <a:avLst/>
          </a:prstGeom>
        </p:spPr>
      </p:pic>
      <p:pic>
        <p:nvPicPr>
          <p:cNvPr id="24" name="Picture 23">
            <a:extLst>
              <a:ext uri="{FF2B5EF4-FFF2-40B4-BE49-F238E27FC236}">
                <a16:creationId xmlns:a16="http://schemas.microsoft.com/office/drawing/2014/main" id="{E9B43DC1-50F5-4776-BA86-E7F49D5B95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5050" y="3626849"/>
            <a:ext cx="283950" cy="299725"/>
          </a:xfrm>
          <a:prstGeom prst="rect">
            <a:avLst/>
          </a:prstGeom>
        </p:spPr>
      </p:pic>
      <p:pic>
        <p:nvPicPr>
          <p:cNvPr id="25" name="Picture 24">
            <a:extLst>
              <a:ext uri="{FF2B5EF4-FFF2-40B4-BE49-F238E27FC236}">
                <a16:creationId xmlns:a16="http://schemas.microsoft.com/office/drawing/2014/main" id="{C6C61B1E-B505-41F8-8C7C-69CA1A9ADF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3001" y="3620767"/>
            <a:ext cx="229455" cy="315500"/>
          </a:xfrm>
          <a:prstGeom prst="rect">
            <a:avLst/>
          </a:prstGeom>
        </p:spPr>
      </p:pic>
      <p:pic>
        <p:nvPicPr>
          <p:cNvPr id="26" name="Picture 25">
            <a:extLst>
              <a:ext uri="{FF2B5EF4-FFF2-40B4-BE49-F238E27FC236}">
                <a16:creationId xmlns:a16="http://schemas.microsoft.com/office/drawing/2014/main" id="{A5DAD7F4-CC4F-4BC0-A487-A8E6C90F752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55014" y="4277736"/>
            <a:ext cx="236625" cy="347050"/>
          </a:xfrm>
          <a:prstGeom prst="rect">
            <a:avLst/>
          </a:prstGeom>
        </p:spPr>
      </p:pic>
      <p:pic>
        <p:nvPicPr>
          <p:cNvPr id="27" name="Picture 26">
            <a:extLst>
              <a:ext uri="{FF2B5EF4-FFF2-40B4-BE49-F238E27FC236}">
                <a16:creationId xmlns:a16="http://schemas.microsoft.com/office/drawing/2014/main" id="{C6D09C5F-B382-44EA-AA17-25DD0C8C196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12714" y="4269261"/>
            <a:ext cx="236625" cy="347050"/>
          </a:xfrm>
          <a:prstGeom prst="rect">
            <a:avLst/>
          </a:prstGeom>
        </p:spPr>
      </p:pic>
      <p:pic>
        <p:nvPicPr>
          <p:cNvPr id="28" name="Picture 27">
            <a:extLst>
              <a:ext uri="{FF2B5EF4-FFF2-40B4-BE49-F238E27FC236}">
                <a16:creationId xmlns:a16="http://schemas.microsoft.com/office/drawing/2014/main" id="{D55CEF73-6247-4693-881A-FB97967E5A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86114" y="4285036"/>
            <a:ext cx="236625" cy="315500"/>
          </a:xfrm>
          <a:prstGeom prst="rect">
            <a:avLst/>
          </a:prstGeom>
        </p:spPr>
      </p:pic>
      <p:pic>
        <p:nvPicPr>
          <p:cNvPr id="29" name="Picture 28">
            <a:extLst>
              <a:ext uri="{FF2B5EF4-FFF2-40B4-BE49-F238E27FC236}">
                <a16:creationId xmlns:a16="http://schemas.microsoft.com/office/drawing/2014/main" id="{213B7B46-9E04-449D-B4F3-D6324B4D74A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64874" y="1628585"/>
            <a:ext cx="258136" cy="272477"/>
          </a:xfrm>
          <a:prstGeom prst="rect">
            <a:avLst/>
          </a:prstGeom>
        </p:spPr>
      </p:pic>
      <p:pic>
        <p:nvPicPr>
          <p:cNvPr id="30" name="Picture 29">
            <a:extLst>
              <a:ext uri="{FF2B5EF4-FFF2-40B4-BE49-F238E27FC236}">
                <a16:creationId xmlns:a16="http://schemas.microsoft.com/office/drawing/2014/main" id="{EFF612DD-0C5D-4A4A-B211-162E7986984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54450" y="1605255"/>
            <a:ext cx="236625" cy="315500"/>
          </a:xfrm>
          <a:prstGeom prst="rect">
            <a:avLst/>
          </a:prstGeom>
        </p:spPr>
      </p:pic>
      <p:pic>
        <p:nvPicPr>
          <p:cNvPr id="31" name="Picture 30">
            <a:extLst>
              <a:ext uri="{FF2B5EF4-FFF2-40B4-BE49-F238E27FC236}">
                <a16:creationId xmlns:a16="http://schemas.microsoft.com/office/drawing/2014/main" id="{69FFC2B2-16C6-41C3-B5DB-C410B932322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23469" y="1612973"/>
            <a:ext cx="215114" cy="301159"/>
          </a:xfrm>
          <a:prstGeom prst="rect">
            <a:avLst/>
          </a:prstGeom>
        </p:spPr>
      </p:pic>
      <p:pic>
        <p:nvPicPr>
          <p:cNvPr id="32" name="Picture 31">
            <a:extLst>
              <a:ext uri="{FF2B5EF4-FFF2-40B4-BE49-F238E27FC236}">
                <a16:creationId xmlns:a16="http://schemas.microsoft.com/office/drawing/2014/main" id="{B0FC77FC-176E-4796-8637-A72F354F805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90889" y="5818185"/>
            <a:ext cx="252401" cy="315500"/>
          </a:xfrm>
          <a:prstGeom prst="rect">
            <a:avLst/>
          </a:prstGeom>
        </p:spPr>
      </p:pic>
      <p:pic>
        <p:nvPicPr>
          <p:cNvPr id="33" name="Picture 32">
            <a:extLst>
              <a:ext uri="{FF2B5EF4-FFF2-40B4-BE49-F238E27FC236}">
                <a16:creationId xmlns:a16="http://schemas.microsoft.com/office/drawing/2014/main" id="{409A831C-709A-435F-AFF1-5C38D07431A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240222" y="5816108"/>
            <a:ext cx="315500" cy="299725"/>
          </a:xfrm>
          <a:prstGeom prst="rect">
            <a:avLst/>
          </a:prstGeom>
        </p:spPr>
      </p:pic>
      <p:pic>
        <p:nvPicPr>
          <p:cNvPr id="34" name="Picture 33">
            <a:extLst>
              <a:ext uri="{FF2B5EF4-FFF2-40B4-BE49-F238E27FC236}">
                <a16:creationId xmlns:a16="http://schemas.microsoft.com/office/drawing/2014/main" id="{35AEE558-CF94-40ED-B979-D47A05645AF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904" y="1634466"/>
            <a:ext cx="329698" cy="260288"/>
          </a:xfrm>
          <a:prstGeom prst="rect">
            <a:avLst/>
          </a:prstGeom>
        </p:spPr>
      </p:pic>
      <p:pic>
        <p:nvPicPr>
          <p:cNvPr id="35" name="Picture 34">
            <a:extLst>
              <a:ext uri="{FF2B5EF4-FFF2-40B4-BE49-F238E27FC236}">
                <a16:creationId xmlns:a16="http://schemas.microsoft.com/office/drawing/2014/main" id="{D5C70778-2830-41FE-9FBD-66193B4C28A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144450" y="1634071"/>
            <a:ext cx="329698" cy="260288"/>
          </a:xfrm>
          <a:prstGeom prst="rect">
            <a:avLst/>
          </a:prstGeom>
        </p:spPr>
      </p:pic>
      <p:pic>
        <p:nvPicPr>
          <p:cNvPr id="36" name="Picture 35">
            <a:extLst>
              <a:ext uri="{FF2B5EF4-FFF2-40B4-BE49-F238E27FC236}">
                <a16:creationId xmlns:a16="http://schemas.microsoft.com/office/drawing/2014/main" id="{5028E2A1-237C-4C79-9610-1D72DA11F56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16208" y="1654185"/>
            <a:ext cx="331275" cy="220850"/>
          </a:xfrm>
          <a:prstGeom prst="rect">
            <a:avLst/>
          </a:prstGeom>
        </p:spPr>
      </p:pic>
      <p:sp>
        <p:nvSpPr>
          <p:cNvPr id="37" name="TextBox 36">
            <a:extLst>
              <a:ext uri="{FF2B5EF4-FFF2-40B4-BE49-F238E27FC236}">
                <a16:creationId xmlns:a16="http://schemas.microsoft.com/office/drawing/2014/main" id="{5ECBEE95-928B-4E09-B5AF-568704AEBF2A}"/>
              </a:ext>
            </a:extLst>
          </p:cNvPr>
          <p:cNvSpPr txBox="1"/>
          <p:nvPr/>
        </p:nvSpPr>
        <p:spPr>
          <a:xfrm>
            <a:off x="8553857" y="1624792"/>
            <a:ext cx="1653861" cy="4662815"/>
          </a:xfrm>
          <a:prstGeom prst="rect">
            <a:avLst/>
          </a:prstGeom>
          <a:noFill/>
        </p:spPr>
        <p:txBody>
          <a:bodyPr wrap="square" rtlCol="0">
            <a:spAutoFit/>
          </a:bodyPr>
          <a:lstStyle/>
          <a:p>
            <a:r>
              <a:rPr lang="en-GB" sz="1100" dirty="0"/>
              <a:t>patients</a:t>
            </a:r>
          </a:p>
          <a:p>
            <a:endParaRPr lang="en-GB" sz="1100" dirty="0"/>
          </a:p>
          <a:p>
            <a:endParaRPr lang="en-GB" sz="1100" dirty="0"/>
          </a:p>
          <a:p>
            <a:r>
              <a:rPr lang="en-GB" sz="1100" dirty="0"/>
              <a:t>doctor - general practitioner</a:t>
            </a:r>
          </a:p>
          <a:p>
            <a:endParaRPr lang="en-GB" sz="1100" dirty="0"/>
          </a:p>
          <a:p>
            <a:endParaRPr lang="en-GB" sz="1100" dirty="0"/>
          </a:p>
          <a:p>
            <a:r>
              <a:rPr lang="en-GB" sz="1100" dirty="0"/>
              <a:t>doctors</a:t>
            </a:r>
          </a:p>
          <a:p>
            <a:endParaRPr lang="en-GB" sz="1100" dirty="0"/>
          </a:p>
          <a:p>
            <a:endParaRPr lang="en-GB" sz="1100" dirty="0"/>
          </a:p>
          <a:p>
            <a:r>
              <a:rPr lang="en-GB" sz="1100" dirty="0"/>
              <a:t>surgeons</a:t>
            </a:r>
          </a:p>
          <a:p>
            <a:endParaRPr lang="en-GB" sz="1100" dirty="0"/>
          </a:p>
          <a:p>
            <a:endParaRPr lang="en-GB" sz="1100" dirty="0"/>
          </a:p>
          <a:p>
            <a:r>
              <a:rPr lang="en-GB" sz="1100" dirty="0"/>
              <a:t>anaesthesiologists</a:t>
            </a:r>
          </a:p>
          <a:p>
            <a:endParaRPr lang="en-GB" sz="1100" dirty="0"/>
          </a:p>
          <a:p>
            <a:endParaRPr lang="en-GB" sz="1100" dirty="0"/>
          </a:p>
          <a:p>
            <a:r>
              <a:rPr lang="en-GB" sz="1100" dirty="0"/>
              <a:t>nurses</a:t>
            </a:r>
          </a:p>
          <a:p>
            <a:endParaRPr lang="en-GB" sz="1100" dirty="0"/>
          </a:p>
          <a:p>
            <a:endParaRPr lang="en-GB" sz="1100" dirty="0"/>
          </a:p>
          <a:p>
            <a:r>
              <a:rPr lang="en-GB" sz="1100" dirty="0"/>
              <a:t>chief nurses</a:t>
            </a:r>
          </a:p>
          <a:p>
            <a:endParaRPr lang="en-GB" sz="1100" dirty="0"/>
          </a:p>
          <a:p>
            <a:endParaRPr lang="en-GB" sz="1100" dirty="0"/>
          </a:p>
          <a:p>
            <a:r>
              <a:rPr lang="en-GB" sz="1100" dirty="0"/>
              <a:t>health secretaries</a:t>
            </a:r>
          </a:p>
          <a:p>
            <a:endParaRPr lang="en-GB" sz="1100" dirty="0"/>
          </a:p>
          <a:p>
            <a:endParaRPr lang="en-GB" sz="1100" dirty="0"/>
          </a:p>
          <a:p>
            <a:r>
              <a:rPr lang="en-GB" sz="1100" dirty="0"/>
              <a:t>secretaries/receptionists</a:t>
            </a:r>
          </a:p>
        </p:txBody>
      </p:sp>
      <p:sp>
        <p:nvSpPr>
          <p:cNvPr id="38" name="TextBox 37">
            <a:extLst>
              <a:ext uri="{FF2B5EF4-FFF2-40B4-BE49-F238E27FC236}">
                <a16:creationId xmlns:a16="http://schemas.microsoft.com/office/drawing/2014/main" id="{DCA7E6DB-2C1D-427E-8EC9-96053446B25C}"/>
              </a:ext>
            </a:extLst>
          </p:cNvPr>
          <p:cNvSpPr txBox="1"/>
          <p:nvPr/>
        </p:nvSpPr>
        <p:spPr>
          <a:xfrm>
            <a:off x="3609485" y="1624792"/>
            <a:ext cx="1675262" cy="2292935"/>
          </a:xfrm>
          <a:prstGeom prst="rect">
            <a:avLst/>
          </a:prstGeom>
          <a:noFill/>
        </p:spPr>
        <p:txBody>
          <a:bodyPr wrap="square" rtlCol="0">
            <a:spAutoFit/>
          </a:bodyPr>
          <a:lstStyle/>
          <a:p>
            <a:r>
              <a:rPr lang="en-GB" sz="1100" dirty="0"/>
              <a:t>hospitals</a:t>
            </a:r>
          </a:p>
          <a:p>
            <a:endParaRPr lang="en-GB" sz="1100" dirty="0"/>
          </a:p>
          <a:p>
            <a:endParaRPr lang="en-GB" sz="1100" dirty="0"/>
          </a:p>
          <a:p>
            <a:r>
              <a:rPr lang="en-GB" sz="1100" dirty="0"/>
              <a:t>medical practices</a:t>
            </a:r>
          </a:p>
          <a:p>
            <a:endParaRPr lang="en-GB" sz="1100" dirty="0"/>
          </a:p>
          <a:p>
            <a:endParaRPr lang="en-GB" sz="1100" dirty="0"/>
          </a:p>
          <a:p>
            <a:r>
              <a:rPr lang="en-GB" sz="1100" dirty="0"/>
              <a:t>hospital post office</a:t>
            </a:r>
          </a:p>
          <a:p>
            <a:endParaRPr lang="en-GB" sz="1100" dirty="0"/>
          </a:p>
          <a:p>
            <a:endParaRPr lang="en-GB" sz="1100" dirty="0"/>
          </a:p>
          <a:p>
            <a:r>
              <a:rPr lang="en-GB" sz="1100" dirty="0"/>
              <a:t>hospital computer system</a:t>
            </a:r>
          </a:p>
          <a:p>
            <a:endParaRPr lang="en-GB" sz="1100" dirty="0"/>
          </a:p>
          <a:p>
            <a:endParaRPr lang="en-GB" sz="1100" dirty="0"/>
          </a:p>
          <a:p>
            <a:r>
              <a:rPr lang="en-GB" sz="1100" dirty="0"/>
              <a:t>patient medical record  </a:t>
            </a:r>
          </a:p>
        </p:txBody>
      </p:sp>
      <p:pic>
        <p:nvPicPr>
          <p:cNvPr id="39" name="Picture 38">
            <a:extLst>
              <a:ext uri="{FF2B5EF4-FFF2-40B4-BE49-F238E27FC236}">
                <a16:creationId xmlns:a16="http://schemas.microsoft.com/office/drawing/2014/main" id="{3CAB3566-0976-4A46-B15E-1562C03F624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071984" y="3680792"/>
            <a:ext cx="518084" cy="518084"/>
          </a:xfrm>
          <a:prstGeom prst="rect">
            <a:avLst/>
          </a:prstGeom>
        </p:spPr>
      </p:pic>
      <p:pic>
        <p:nvPicPr>
          <p:cNvPr id="40" name="Picture 39">
            <a:extLst>
              <a:ext uri="{FF2B5EF4-FFF2-40B4-BE49-F238E27FC236}">
                <a16:creationId xmlns:a16="http://schemas.microsoft.com/office/drawing/2014/main" id="{3BF70879-F210-491F-A258-2DA6A722814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534900" y="3680792"/>
            <a:ext cx="518084" cy="518084"/>
          </a:xfrm>
          <a:prstGeom prst="rect">
            <a:avLst/>
          </a:prstGeom>
        </p:spPr>
      </p:pic>
      <p:pic>
        <p:nvPicPr>
          <p:cNvPr id="41" name="Picture 40">
            <a:extLst>
              <a:ext uri="{FF2B5EF4-FFF2-40B4-BE49-F238E27FC236}">
                <a16:creationId xmlns:a16="http://schemas.microsoft.com/office/drawing/2014/main" id="{471E9597-0E5A-4FBA-A7B2-06C9D850CB6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013720" y="3680792"/>
            <a:ext cx="518084" cy="518084"/>
          </a:xfrm>
          <a:prstGeom prst="rect">
            <a:avLst/>
          </a:prstGeom>
        </p:spPr>
      </p:pic>
      <p:pic>
        <p:nvPicPr>
          <p:cNvPr id="42" name="Picture 41">
            <a:extLst>
              <a:ext uri="{FF2B5EF4-FFF2-40B4-BE49-F238E27FC236}">
                <a16:creationId xmlns:a16="http://schemas.microsoft.com/office/drawing/2014/main" id="{7C78E732-0156-4E7D-8A87-EDFC3E012DA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013720" y="3191299"/>
            <a:ext cx="518084" cy="518084"/>
          </a:xfrm>
          <a:prstGeom prst="rect">
            <a:avLst/>
          </a:prstGeom>
        </p:spPr>
      </p:pic>
      <p:pic>
        <p:nvPicPr>
          <p:cNvPr id="43" name="Picture 42">
            <a:extLst>
              <a:ext uri="{FF2B5EF4-FFF2-40B4-BE49-F238E27FC236}">
                <a16:creationId xmlns:a16="http://schemas.microsoft.com/office/drawing/2014/main" id="{101D4FF6-0EB9-46CB-B9CF-5A3A5849DA1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534900" y="3191299"/>
            <a:ext cx="518084" cy="518084"/>
          </a:xfrm>
          <a:prstGeom prst="rect">
            <a:avLst/>
          </a:prstGeom>
        </p:spPr>
      </p:pic>
      <p:pic>
        <p:nvPicPr>
          <p:cNvPr id="44" name="Picture 43">
            <a:extLst>
              <a:ext uri="{FF2B5EF4-FFF2-40B4-BE49-F238E27FC236}">
                <a16:creationId xmlns:a16="http://schemas.microsoft.com/office/drawing/2014/main" id="{0569D8BC-6DC9-4191-8C86-2BB665284D2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071984" y="2662538"/>
            <a:ext cx="518084" cy="518084"/>
          </a:xfrm>
          <a:prstGeom prst="rect">
            <a:avLst/>
          </a:prstGeom>
        </p:spPr>
      </p:pic>
      <p:pic>
        <p:nvPicPr>
          <p:cNvPr id="45" name="Picture 44">
            <a:extLst>
              <a:ext uri="{FF2B5EF4-FFF2-40B4-BE49-F238E27FC236}">
                <a16:creationId xmlns:a16="http://schemas.microsoft.com/office/drawing/2014/main" id="{1E1A8A86-76E3-4744-8B9C-236E88E804B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071984" y="3191299"/>
            <a:ext cx="518084" cy="518084"/>
          </a:xfrm>
          <a:prstGeom prst="rect">
            <a:avLst/>
          </a:prstGeom>
        </p:spPr>
      </p:pic>
      <p:pic>
        <p:nvPicPr>
          <p:cNvPr id="46" name="Picture 45">
            <a:extLst>
              <a:ext uri="{FF2B5EF4-FFF2-40B4-BE49-F238E27FC236}">
                <a16:creationId xmlns:a16="http://schemas.microsoft.com/office/drawing/2014/main" id="{D6C4F620-F86C-4466-B2E1-BC6C7CAC8A84}"/>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013720" y="2076434"/>
            <a:ext cx="518084" cy="518084"/>
          </a:xfrm>
          <a:prstGeom prst="rect">
            <a:avLst/>
          </a:prstGeom>
        </p:spPr>
      </p:pic>
      <p:pic>
        <p:nvPicPr>
          <p:cNvPr id="47" name="Picture 46">
            <a:extLst>
              <a:ext uri="{FF2B5EF4-FFF2-40B4-BE49-F238E27FC236}">
                <a16:creationId xmlns:a16="http://schemas.microsoft.com/office/drawing/2014/main" id="{DCDF9572-9034-4E1E-9545-A352686C455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534900" y="2076434"/>
            <a:ext cx="518084" cy="518084"/>
          </a:xfrm>
          <a:prstGeom prst="rect">
            <a:avLst/>
          </a:prstGeom>
        </p:spPr>
      </p:pic>
      <p:pic>
        <p:nvPicPr>
          <p:cNvPr id="48" name="Picture 47">
            <a:extLst>
              <a:ext uri="{FF2B5EF4-FFF2-40B4-BE49-F238E27FC236}">
                <a16:creationId xmlns:a16="http://schemas.microsoft.com/office/drawing/2014/main" id="{6A02E0E3-9340-4847-B857-BA86D5A935EC}"/>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071984" y="2076434"/>
            <a:ext cx="518084" cy="518084"/>
          </a:xfrm>
          <a:prstGeom prst="rect">
            <a:avLst/>
          </a:prstGeom>
        </p:spPr>
      </p:pic>
      <p:pic>
        <p:nvPicPr>
          <p:cNvPr id="49" name="Picture 48">
            <a:extLst>
              <a:ext uri="{FF2B5EF4-FFF2-40B4-BE49-F238E27FC236}">
                <a16:creationId xmlns:a16="http://schemas.microsoft.com/office/drawing/2014/main" id="{49BE4D4A-D948-4FDD-8559-48A73888340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534900" y="4707952"/>
            <a:ext cx="518084" cy="518084"/>
          </a:xfrm>
          <a:prstGeom prst="rect">
            <a:avLst/>
          </a:prstGeom>
        </p:spPr>
      </p:pic>
      <p:pic>
        <p:nvPicPr>
          <p:cNvPr id="50" name="Picture 49">
            <a:extLst>
              <a:ext uri="{FF2B5EF4-FFF2-40B4-BE49-F238E27FC236}">
                <a16:creationId xmlns:a16="http://schemas.microsoft.com/office/drawing/2014/main" id="{56B3E4D0-BD07-486A-BFD2-FDD9678CC462}"/>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071984" y="4707952"/>
            <a:ext cx="518084" cy="518084"/>
          </a:xfrm>
          <a:prstGeom prst="rect">
            <a:avLst/>
          </a:prstGeom>
        </p:spPr>
      </p:pic>
      <p:pic>
        <p:nvPicPr>
          <p:cNvPr id="51" name="Picture 50">
            <a:extLst>
              <a:ext uri="{FF2B5EF4-FFF2-40B4-BE49-F238E27FC236}">
                <a16:creationId xmlns:a16="http://schemas.microsoft.com/office/drawing/2014/main" id="{C4933EFA-2E05-4AD0-8583-06BA53F8E0AC}"/>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145384" y="4707952"/>
            <a:ext cx="518084" cy="518084"/>
          </a:xfrm>
          <a:prstGeom prst="rect">
            <a:avLst/>
          </a:prstGeom>
        </p:spPr>
      </p:pic>
      <p:pic>
        <p:nvPicPr>
          <p:cNvPr id="52" name="Picture 51">
            <a:extLst>
              <a:ext uri="{FF2B5EF4-FFF2-40B4-BE49-F238E27FC236}">
                <a16:creationId xmlns:a16="http://schemas.microsoft.com/office/drawing/2014/main" id="{160C2078-C41A-4F5B-B133-879805B44AAB}"/>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013720" y="4707952"/>
            <a:ext cx="518084" cy="518084"/>
          </a:xfrm>
          <a:prstGeom prst="rect">
            <a:avLst/>
          </a:prstGeom>
        </p:spPr>
      </p:pic>
      <p:pic>
        <p:nvPicPr>
          <p:cNvPr id="53" name="Picture 52">
            <a:extLst>
              <a:ext uri="{FF2B5EF4-FFF2-40B4-BE49-F238E27FC236}">
                <a16:creationId xmlns:a16="http://schemas.microsoft.com/office/drawing/2014/main" id="{C1C5602E-CE8D-4A0D-B5DA-123BED4A5D9A}"/>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685455" y="4707952"/>
            <a:ext cx="518084" cy="518084"/>
          </a:xfrm>
          <a:prstGeom prst="rect">
            <a:avLst/>
          </a:prstGeom>
        </p:spPr>
      </p:pic>
      <p:pic>
        <p:nvPicPr>
          <p:cNvPr id="54" name="Picture 53">
            <a:extLst>
              <a:ext uri="{FF2B5EF4-FFF2-40B4-BE49-F238E27FC236}">
                <a16:creationId xmlns:a16="http://schemas.microsoft.com/office/drawing/2014/main" id="{9172F917-80AC-4EBE-9A94-6B9748B4D2A8}"/>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050257" y="2011124"/>
            <a:ext cx="518084" cy="518084"/>
          </a:xfrm>
          <a:prstGeom prst="rect">
            <a:avLst/>
          </a:prstGeom>
        </p:spPr>
      </p:pic>
      <p:pic>
        <p:nvPicPr>
          <p:cNvPr id="55" name="Picture 54">
            <a:extLst>
              <a:ext uri="{FF2B5EF4-FFF2-40B4-BE49-F238E27FC236}">
                <a16:creationId xmlns:a16="http://schemas.microsoft.com/office/drawing/2014/main" id="{B64FB2A9-A0FE-4CB3-B542-D292C21B29D3}"/>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567983" y="2011124"/>
            <a:ext cx="518084" cy="518084"/>
          </a:xfrm>
          <a:prstGeom prst="rect">
            <a:avLst/>
          </a:prstGeom>
        </p:spPr>
      </p:pic>
      <p:pic>
        <p:nvPicPr>
          <p:cNvPr id="56" name="Picture 55">
            <a:extLst>
              <a:ext uri="{FF2B5EF4-FFF2-40B4-BE49-F238E27FC236}">
                <a16:creationId xmlns:a16="http://schemas.microsoft.com/office/drawing/2014/main" id="{B693B0E7-4F9F-498C-8DFD-7448616B15F7}"/>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3095438" y="2011124"/>
            <a:ext cx="518084" cy="518084"/>
          </a:xfrm>
          <a:prstGeom prst="rect">
            <a:avLst/>
          </a:prstGeom>
        </p:spPr>
      </p:pic>
      <p:pic>
        <p:nvPicPr>
          <p:cNvPr id="57" name="Picture 56">
            <a:extLst>
              <a:ext uri="{FF2B5EF4-FFF2-40B4-BE49-F238E27FC236}">
                <a16:creationId xmlns:a16="http://schemas.microsoft.com/office/drawing/2014/main" id="{40F55C75-069A-4351-9515-0B773109593D}"/>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8013720" y="4188549"/>
            <a:ext cx="518084" cy="518084"/>
          </a:xfrm>
          <a:prstGeom prst="rect">
            <a:avLst/>
          </a:prstGeom>
        </p:spPr>
      </p:pic>
      <p:pic>
        <p:nvPicPr>
          <p:cNvPr id="58" name="Picture 57">
            <a:extLst>
              <a:ext uri="{FF2B5EF4-FFF2-40B4-BE49-F238E27FC236}">
                <a16:creationId xmlns:a16="http://schemas.microsoft.com/office/drawing/2014/main" id="{9CE24065-1C84-4E64-B4B9-1F5CFFD5D1C9}"/>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7534900" y="4196500"/>
            <a:ext cx="518084" cy="518084"/>
          </a:xfrm>
          <a:prstGeom prst="rect">
            <a:avLst/>
          </a:prstGeom>
        </p:spPr>
      </p:pic>
      <p:pic>
        <p:nvPicPr>
          <p:cNvPr id="59" name="Picture 58">
            <a:extLst>
              <a:ext uri="{FF2B5EF4-FFF2-40B4-BE49-F238E27FC236}">
                <a16:creationId xmlns:a16="http://schemas.microsoft.com/office/drawing/2014/main" id="{B83966F8-1F7E-4357-91B1-5CE147C1D389}"/>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5685455" y="4209132"/>
            <a:ext cx="518084" cy="518084"/>
          </a:xfrm>
          <a:prstGeom prst="rect">
            <a:avLst/>
          </a:prstGeom>
        </p:spPr>
      </p:pic>
      <p:pic>
        <p:nvPicPr>
          <p:cNvPr id="60" name="Picture 59">
            <a:extLst>
              <a:ext uri="{FF2B5EF4-FFF2-40B4-BE49-F238E27FC236}">
                <a16:creationId xmlns:a16="http://schemas.microsoft.com/office/drawing/2014/main" id="{1D379A1F-2AA4-4D93-BD5C-ABD608340AB3}"/>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5240870" y="5716893"/>
            <a:ext cx="518084" cy="518084"/>
          </a:xfrm>
          <a:prstGeom prst="rect">
            <a:avLst/>
          </a:prstGeom>
        </p:spPr>
      </p:pic>
      <p:pic>
        <p:nvPicPr>
          <p:cNvPr id="61" name="Picture 60">
            <a:extLst>
              <a:ext uri="{FF2B5EF4-FFF2-40B4-BE49-F238E27FC236}">
                <a16:creationId xmlns:a16="http://schemas.microsoft.com/office/drawing/2014/main" id="{E68B8643-CB07-414F-B68E-EF101E8D30E6}"/>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071984" y="5711659"/>
            <a:ext cx="518084" cy="518084"/>
          </a:xfrm>
          <a:prstGeom prst="rect">
            <a:avLst/>
          </a:prstGeom>
        </p:spPr>
      </p:pic>
      <p:pic>
        <p:nvPicPr>
          <p:cNvPr id="62" name="Picture 61">
            <a:extLst>
              <a:ext uri="{FF2B5EF4-FFF2-40B4-BE49-F238E27FC236}">
                <a16:creationId xmlns:a16="http://schemas.microsoft.com/office/drawing/2014/main" id="{E3591E68-A413-4F11-8C81-7337501CE4DB}"/>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013720" y="5711659"/>
            <a:ext cx="518084" cy="518084"/>
          </a:xfrm>
          <a:prstGeom prst="rect">
            <a:avLst/>
          </a:prstGeom>
        </p:spPr>
      </p:pic>
      <p:pic>
        <p:nvPicPr>
          <p:cNvPr id="63" name="Picture 62">
            <a:extLst>
              <a:ext uri="{FF2B5EF4-FFF2-40B4-BE49-F238E27FC236}">
                <a16:creationId xmlns:a16="http://schemas.microsoft.com/office/drawing/2014/main" id="{7D62C85D-6A2C-429E-8D9D-F1330BD7C770}"/>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4811319" y="5706928"/>
            <a:ext cx="518084" cy="518084"/>
          </a:xfrm>
          <a:prstGeom prst="rect">
            <a:avLst/>
          </a:prstGeom>
        </p:spPr>
      </p:pic>
      <p:pic>
        <p:nvPicPr>
          <p:cNvPr id="64" name="Picture 63">
            <a:extLst>
              <a:ext uri="{FF2B5EF4-FFF2-40B4-BE49-F238E27FC236}">
                <a16:creationId xmlns:a16="http://schemas.microsoft.com/office/drawing/2014/main" id="{51957C37-3704-4DA1-A38C-FCC937B63609}"/>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6614284" y="5707569"/>
            <a:ext cx="518084" cy="518084"/>
          </a:xfrm>
          <a:prstGeom prst="rect">
            <a:avLst/>
          </a:prstGeom>
        </p:spPr>
      </p:pic>
      <p:pic>
        <p:nvPicPr>
          <p:cNvPr id="65" name="Picture 64">
            <a:extLst>
              <a:ext uri="{FF2B5EF4-FFF2-40B4-BE49-F238E27FC236}">
                <a16:creationId xmlns:a16="http://schemas.microsoft.com/office/drawing/2014/main" id="{839ED95C-AD90-4084-9E67-D9206FF8C07A}"/>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7534900" y="5711659"/>
            <a:ext cx="518084" cy="518084"/>
          </a:xfrm>
          <a:prstGeom prst="rect">
            <a:avLst/>
          </a:prstGeom>
        </p:spPr>
      </p:pic>
      <p:pic>
        <p:nvPicPr>
          <p:cNvPr id="66" name="Picture 65">
            <a:extLst>
              <a:ext uri="{FF2B5EF4-FFF2-40B4-BE49-F238E27FC236}">
                <a16:creationId xmlns:a16="http://schemas.microsoft.com/office/drawing/2014/main" id="{5F34B21A-9172-4E1B-8E2E-CD498CDED8B4}"/>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6254563" y="5302754"/>
            <a:ext cx="299725" cy="331275"/>
          </a:xfrm>
          <a:prstGeom prst="rect">
            <a:avLst/>
          </a:prstGeom>
        </p:spPr>
      </p:pic>
      <p:pic>
        <p:nvPicPr>
          <p:cNvPr id="67" name="Picture 66">
            <a:extLst>
              <a:ext uri="{FF2B5EF4-FFF2-40B4-BE49-F238E27FC236}">
                <a16:creationId xmlns:a16="http://schemas.microsoft.com/office/drawing/2014/main" id="{B404F583-5123-4B14-AEC6-451D5FD34540}"/>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5810409" y="5286980"/>
            <a:ext cx="268175" cy="331275"/>
          </a:xfrm>
          <a:prstGeom prst="rect">
            <a:avLst/>
          </a:prstGeom>
        </p:spPr>
      </p:pic>
      <p:pic>
        <p:nvPicPr>
          <p:cNvPr id="68" name="Picture 67">
            <a:extLst>
              <a:ext uri="{FF2B5EF4-FFF2-40B4-BE49-F238E27FC236}">
                <a16:creationId xmlns:a16="http://schemas.microsoft.com/office/drawing/2014/main" id="{A31B2F02-6329-47B1-AB5F-E3A3B7F27770}"/>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5247321" y="5211129"/>
            <a:ext cx="518084" cy="518084"/>
          </a:xfrm>
          <a:prstGeom prst="rect">
            <a:avLst/>
          </a:prstGeom>
        </p:spPr>
      </p:pic>
      <p:pic>
        <p:nvPicPr>
          <p:cNvPr id="69" name="Picture 68">
            <a:extLst>
              <a:ext uri="{FF2B5EF4-FFF2-40B4-BE49-F238E27FC236}">
                <a16:creationId xmlns:a16="http://schemas.microsoft.com/office/drawing/2014/main" id="{69FE6444-3BC0-4AF5-9EF7-185DC4B5CCB2}"/>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8013720" y="5209350"/>
            <a:ext cx="518084" cy="518084"/>
          </a:xfrm>
          <a:prstGeom prst="rect">
            <a:avLst/>
          </a:prstGeom>
        </p:spPr>
      </p:pic>
      <p:pic>
        <p:nvPicPr>
          <p:cNvPr id="70" name="Picture 69">
            <a:extLst>
              <a:ext uri="{FF2B5EF4-FFF2-40B4-BE49-F238E27FC236}">
                <a16:creationId xmlns:a16="http://schemas.microsoft.com/office/drawing/2014/main" id="{3E1C8B65-7CBD-42FA-9C05-975F2CFC435E}"/>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071984" y="5209350"/>
            <a:ext cx="518084" cy="518084"/>
          </a:xfrm>
          <a:prstGeom prst="rect">
            <a:avLst/>
          </a:prstGeom>
        </p:spPr>
      </p:pic>
      <p:pic>
        <p:nvPicPr>
          <p:cNvPr id="71" name="Picture 70">
            <a:extLst>
              <a:ext uri="{FF2B5EF4-FFF2-40B4-BE49-F238E27FC236}">
                <a16:creationId xmlns:a16="http://schemas.microsoft.com/office/drawing/2014/main" id="{499B5A1A-AF7C-47F1-BCEC-A4E336179C75}"/>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6626131" y="5193575"/>
            <a:ext cx="518084" cy="518084"/>
          </a:xfrm>
          <a:prstGeom prst="rect">
            <a:avLst/>
          </a:prstGeom>
        </p:spPr>
      </p:pic>
      <p:pic>
        <p:nvPicPr>
          <p:cNvPr id="72" name="Picture 71">
            <a:extLst>
              <a:ext uri="{FF2B5EF4-FFF2-40B4-BE49-F238E27FC236}">
                <a16:creationId xmlns:a16="http://schemas.microsoft.com/office/drawing/2014/main" id="{136E5F8F-31CF-4376-BA60-60E8BA55FF8C}"/>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4827410" y="5193575"/>
            <a:ext cx="518084" cy="518084"/>
          </a:xfrm>
          <a:prstGeom prst="rect">
            <a:avLst/>
          </a:prstGeom>
        </p:spPr>
      </p:pic>
      <p:pic>
        <p:nvPicPr>
          <p:cNvPr id="73" name="Picture 72">
            <a:extLst>
              <a:ext uri="{FF2B5EF4-FFF2-40B4-BE49-F238E27FC236}">
                <a16:creationId xmlns:a16="http://schemas.microsoft.com/office/drawing/2014/main" id="{F39566AA-775F-4078-84A2-4560F3DF2B8F}"/>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7534900" y="5211129"/>
            <a:ext cx="518084" cy="518084"/>
          </a:xfrm>
          <a:prstGeom prst="rect">
            <a:avLst/>
          </a:prstGeom>
        </p:spPr>
      </p:pic>
      <p:grpSp>
        <p:nvGrpSpPr>
          <p:cNvPr id="15" name="Group 14">
            <a:extLst>
              <a:ext uri="{FF2B5EF4-FFF2-40B4-BE49-F238E27FC236}">
                <a16:creationId xmlns:a16="http://schemas.microsoft.com/office/drawing/2014/main" id="{6B4567BB-6728-4323-B039-412265F46724}"/>
              </a:ext>
            </a:extLst>
          </p:cNvPr>
          <p:cNvGrpSpPr/>
          <p:nvPr/>
        </p:nvGrpSpPr>
        <p:grpSpPr>
          <a:xfrm>
            <a:off x="1454210" y="6520740"/>
            <a:ext cx="8272692" cy="200677"/>
            <a:chOff x="1454210" y="6520740"/>
            <a:chExt cx="8272692" cy="200677"/>
          </a:xfrm>
        </p:grpSpPr>
        <p:sp>
          <p:nvSpPr>
            <p:cNvPr id="74" name="AutoShape 63">
              <a:extLst>
                <a:ext uri="{FF2B5EF4-FFF2-40B4-BE49-F238E27FC236}">
                  <a16:creationId xmlns:a16="http://schemas.microsoft.com/office/drawing/2014/main" id="{76942ECF-B0A3-48E0-A54C-EDB9B55B1B20}"/>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75" name="AutoShape 64">
              <a:extLst>
                <a:ext uri="{FF2B5EF4-FFF2-40B4-BE49-F238E27FC236}">
                  <a16:creationId xmlns:a16="http://schemas.microsoft.com/office/drawing/2014/main" id="{110FE9AB-02DB-4B3A-8D45-56BD26B7E454}"/>
                </a:ext>
              </a:extLst>
            </p:cNvPr>
            <p:cNvSpPr>
              <a:spLocks noChangeArrowheads="1"/>
            </p:cNvSpPr>
            <p:nvPr/>
          </p:nvSpPr>
          <p:spPr bwMode="auto">
            <a:xfrm>
              <a:off x="3018383" y="6520740"/>
              <a:ext cx="140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Symbols</a:t>
              </a:r>
            </a:p>
          </p:txBody>
        </p:sp>
        <p:sp>
          <p:nvSpPr>
            <p:cNvPr id="76" name="AutoShape 65">
              <a:extLst>
                <a:ext uri="{FF2B5EF4-FFF2-40B4-BE49-F238E27FC236}">
                  <a16:creationId xmlns:a16="http://schemas.microsoft.com/office/drawing/2014/main" id="{044D22BB-DB0B-461B-8BD0-A7A90875105B}"/>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77" name="AutoShape 63">
              <a:extLst>
                <a:ext uri="{FF2B5EF4-FFF2-40B4-BE49-F238E27FC236}">
                  <a16:creationId xmlns:a16="http://schemas.microsoft.com/office/drawing/2014/main" id="{4E2F2560-912C-42CF-9BB4-881D81749BE6}"/>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78" name="AutoShape 64">
              <a:extLst>
                <a:ext uri="{FF2B5EF4-FFF2-40B4-BE49-F238E27FC236}">
                  <a16:creationId xmlns:a16="http://schemas.microsoft.com/office/drawing/2014/main" id="{9FC07C98-1C15-44B1-996C-8C2642A5FDD6}"/>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spTree>
    <p:extLst>
      <p:ext uri="{BB962C8B-B14F-4D97-AF65-F5344CB8AC3E}">
        <p14:creationId xmlns:p14="http://schemas.microsoft.com/office/powerpoint/2010/main" val="3390318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1883324"/>
            <a:ext cx="10132917" cy="3049624"/>
          </a:xfrm>
        </p:spPr>
        <p:txBody>
          <a:bodyPr/>
          <a:lstStyle/>
          <a:p>
            <a:r>
              <a:rPr lang="en-GB" dirty="0"/>
              <a:t>Customer journey diagram: Visual elements and syntax</a:t>
            </a:r>
            <a:br>
              <a:rPr lang="en-GB" dirty="0"/>
            </a:br>
            <a:endParaRPr lang="en-GB" dirty="0"/>
          </a:p>
        </p:txBody>
      </p:sp>
      <p:sp>
        <p:nvSpPr>
          <p:cNvPr id="6" name="Text Placeholder 5">
            <a:extLst>
              <a:ext uri="{FF2B5EF4-FFF2-40B4-BE49-F238E27FC236}">
                <a16:creationId xmlns:a16="http://schemas.microsoft.com/office/drawing/2014/main" id="{81971FA6-5696-4159-8F7D-BAF20CFF8190}"/>
              </a:ext>
            </a:extLst>
          </p:cNvPr>
          <p:cNvSpPr>
            <a:spLocks noGrp="1"/>
          </p:cNvSpPr>
          <p:nvPr>
            <p:ph type="body" idx="1"/>
          </p:nvPr>
        </p:nvSpPr>
        <p:spPr>
          <a:xfrm>
            <a:off x="954088" y="3959225"/>
            <a:ext cx="8042275" cy="1984375"/>
          </a:xfrm>
        </p:spPr>
        <p:txBody>
          <a:bodyPr>
            <a:normAutofit/>
          </a:bodyPr>
          <a:lstStyle/>
          <a:p>
            <a:r>
              <a:rPr lang="en-GB" dirty="0"/>
              <a:t>Attributes of communication points</a:t>
            </a:r>
          </a:p>
          <a:p>
            <a:r>
              <a:rPr lang="en-GB" dirty="0"/>
              <a:t>Description and identifier</a:t>
            </a:r>
          </a:p>
          <a:p>
            <a:r>
              <a:rPr lang="en-GB" dirty="0"/>
              <a:t>Uncertainty</a:t>
            </a:r>
          </a:p>
          <a:p>
            <a:r>
              <a:rPr lang="en-GB" dirty="0"/>
              <a:t>Sub-symbols</a:t>
            </a:r>
          </a:p>
          <a:p>
            <a:r>
              <a:rPr lang="en-GB" dirty="0"/>
              <a:t>Actions</a:t>
            </a:r>
          </a:p>
        </p:txBody>
      </p:sp>
    </p:spTree>
    <p:extLst>
      <p:ext uri="{BB962C8B-B14F-4D97-AF65-F5344CB8AC3E}">
        <p14:creationId xmlns:p14="http://schemas.microsoft.com/office/powerpoint/2010/main" val="31391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About the customer journey diagram</a:t>
            </a:r>
          </a:p>
        </p:txBody>
      </p:sp>
      <p:sp>
        <p:nvSpPr>
          <p:cNvPr id="21" name="Content Placeholder 20">
            <a:extLst>
              <a:ext uri="{FF2B5EF4-FFF2-40B4-BE49-F238E27FC236}">
                <a16:creationId xmlns:a16="http://schemas.microsoft.com/office/drawing/2014/main" id="{3389DBB6-DE2D-4178-86BF-001A56B7FC2C}"/>
              </a:ext>
            </a:extLst>
          </p:cNvPr>
          <p:cNvSpPr>
            <a:spLocks noGrp="1"/>
          </p:cNvSpPr>
          <p:nvPr>
            <p:ph idx="1"/>
          </p:nvPr>
        </p:nvSpPr>
        <p:spPr>
          <a:xfrm>
            <a:off x="954087" y="1547813"/>
            <a:ext cx="9247187" cy="2195512"/>
          </a:xfrm>
        </p:spPr>
        <p:txBody>
          <a:bodyPr>
            <a:normAutofit fontScale="85000" lnSpcReduction="20000"/>
          </a:bodyPr>
          <a:lstStyle/>
          <a:p>
            <a:r>
              <a:rPr lang="en-GB" dirty="0"/>
              <a:t>The customer journey diagram can be used to visualize generic, planned, and actual journeys.</a:t>
            </a:r>
          </a:p>
          <a:p>
            <a:r>
              <a:rPr lang="en-GB" dirty="0"/>
              <a:t>The diagram is used to visualize the service process from the customer's point of view.</a:t>
            </a:r>
          </a:p>
          <a:p>
            <a:r>
              <a:rPr lang="en-GB" dirty="0"/>
              <a:t>CJML customer journey diagram includes two diagram types:</a:t>
            </a:r>
          </a:p>
          <a:p>
            <a:pPr lvl="1"/>
            <a:r>
              <a:rPr lang="en-GB" dirty="0"/>
              <a:t>Sequential diagram: used for visualizing planned and actual journeys</a:t>
            </a:r>
          </a:p>
          <a:p>
            <a:pPr lvl="1"/>
            <a:r>
              <a:rPr lang="en-GB" dirty="0"/>
              <a:t>Deviation diagram: used for visualizing an actual journey in comparison to the planned journey</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23</a:t>
            </a:fld>
            <a:endParaRPr lang="en-GB" dirty="0"/>
          </a:p>
        </p:txBody>
      </p:sp>
      <p:sp>
        <p:nvSpPr>
          <p:cNvPr id="16" name="TextBox 15">
            <a:extLst>
              <a:ext uri="{FF2B5EF4-FFF2-40B4-BE49-F238E27FC236}">
                <a16:creationId xmlns:a16="http://schemas.microsoft.com/office/drawing/2014/main" id="{75FE8FAC-1BEF-4120-BC86-5D9726D43967}"/>
              </a:ext>
            </a:extLst>
          </p:cNvPr>
          <p:cNvSpPr txBox="1"/>
          <p:nvPr/>
        </p:nvSpPr>
        <p:spPr>
          <a:xfrm>
            <a:off x="1701235" y="4352551"/>
            <a:ext cx="2522837" cy="369332"/>
          </a:xfrm>
          <a:prstGeom prst="rect">
            <a:avLst/>
          </a:prstGeom>
          <a:noFill/>
        </p:spPr>
        <p:txBody>
          <a:bodyPr wrap="square" rtlCol="0">
            <a:spAutoFit/>
          </a:bodyPr>
          <a:lstStyle/>
          <a:p>
            <a:pPr algn="ctr"/>
            <a:r>
              <a:rPr lang="en-GB" sz="1800" dirty="0">
                <a:solidFill>
                  <a:srgbClr val="00ADEE"/>
                </a:solidFill>
              </a:rPr>
              <a:t>Sequential diagram </a:t>
            </a:r>
          </a:p>
        </p:txBody>
      </p:sp>
      <p:sp>
        <p:nvSpPr>
          <p:cNvPr id="17" name="TextBox 16">
            <a:extLst>
              <a:ext uri="{FF2B5EF4-FFF2-40B4-BE49-F238E27FC236}">
                <a16:creationId xmlns:a16="http://schemas.microsoft.com/office/drawing/2014/main" id="{E4A4BA76-467F-407B-8823-D199F728F7DC}"/>
              </a:ext>
            </a:extLst>
          </p:cNvPr>
          <p:cNvSpPr txBox="1"/>
          <p:nvPr/>
        </p:nvSpPr>
        <p:spPr>
          <a:xfrm>
            <a:off x="6200178" y="4352551"/>
            <a:ext cx="2263085" cy="369332"/>
          </a:xfrm>
          <a:prstGeom prst="rect">
            <a:avLst/>
          </a:prstGeom>
          <a:noFill/>
        </p:spPr>
        <p:txBody>
          <a:bodyPr wrap="square" rtlCol="0">
            <a:spAutoFit/>
          </a:bodyPr>
          <a:lstStyle/>
          <a:p>
            <a:r>
              <a:rPr lang="en-GB" sz="1800" dirty="0">
                <a:solidFill>
                  <a:srgbClr val="00ADEE"/>
                </a:solidFill>
              </a:rPr>
              <a:t>Deviation diagram</a:t>
            </a:r>
          </a:p>
        </p:txBody>
      </p:sp>
      <p:pic>
        <p:nvPicPr>
          <p:cNvPr id="18" name="Picture 17">
            <a:extLst>
              <a:ext uri="{FF2B5EF4-FFF2-40B4-BE49-F238E27FC236}">
                <a16:creationId xmlns:a16="http://schemas.microsoft.com/office/drawing/2014/main" id="{BDC355EA-35B1-47E8-B0F8-1E507159C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344" y="4866722"/>
            <a:ext cx="153957" cy="205276"/>
          </a:xfrm>
          <a:prstGeom prst="rect">
            <a:avLst/>
          </a:prstGeom>
        </p:spPr>
      </p:pic>
      <p:pic>
        <p:nvPicPr>
          <p:cNvPr id="19" name="Picture 18">
            <a:extLst>
              <a:ext uri="{FF2B5EF4-FFF2-40B4-BE49-F238E27FC236}">
                <a16:creationId xmlns:a16="http://schemas.microsoft.com/office/drawing/2014/main" id="{D8B539BF-E099-48CF-B35A-E98E06243F4F}"/>
              </a:ext>
            </a:extLst>
          </p:cNvPr>
          <p:cNvPicPr>
            <a:picLocks noChangeAspect="1"/>
          </p:cNvPicPr>
          <p:nvPr/>
        </p:nvPicPr>
        <p:blipFill rotWithShape="1">
          <a:blip r:embed="rId4">
            <a:extLst>
              <a:ext uri="{28A0092B-C50C-407E-A947-70E740481C1C}">
                <a14:useLocalDpi xmlns:a14="http://schemas.microsoft.com/office/drawing/2010/main" val="0"/>
              </a:ext>
            </a:extLst>
          </a:blip>
          <a:srcRect t="55054"/>
          <a:stretch/>
        </p:blipFill>
        <p:spPr>
          <a:xfrm>
            <a:off x="1830775" y="4781372"/>
            <a:ext cx="3234665" cy="352403"/>
          </a:xfrm>
          <a:prstGeom prst="rect">
            <a:avLst/>
          </a:prstGeom>
        </p:spPr>
      </p:pic>
      <p:pic>
        <p:nvPicPr>
          <p:cNvPr id="20" name="Picture 19">
            <a:extLst>
              <a:ext uri="{FF2B5EF4-FFF2-40B4-BE49-F238E27FC236}">
                <a16:creationId xmlns:a16="http://schemas.microsoft.com/office/drawing/2014/main" id="{DCC4D874-95E5-4EBB-B2ED-18D4A19BD2AD}"/>
              </a:ext>
            </a:extLst>
          </p:cNvPr>
          <p:cNvPicPr>
            <a:picLocks noChangeAspect="1"/>
          </p:cNvPicPr>
          <p:nvPr/>
        </p:nvPicPr>
        <p:blipFill rotWithShape="1">
          <a:blip r:embed="rId5">
            <a:extLst>
              <a:ext uri="{28A0092B-C50C-407E-A947-70E740481C1C}">
                <a14:useLocalDpi xmlns:a14="http://schemas.microsoft.com/office/drawing/2010/main" val="0"/>
              </a:ext>
            </a:extLst>
          </a:blip>
          <a:srcRect l="13677"/>
          <a:stretch/>
        </p:blipFill>
        <p:spPr>
          <a:xfrm>
            <a:off x="6238938" y="4827049"/>
            <a:ext cx="3295606" cy="1486035"/>
          </a:xfrm>
          <a:prstGeom prst="rect">
            <a:avLst/>
          </a:prstGeom>
        </p:spPr>
      </p:pic>
      <p:grpSp>
        <p:nvGrpSpPr>
          <p:cNvPr id="15" name="Group 14">
            <a:extLst>
              <a:ext uri="{FF2B5EF4-FFF2-40B4-BE49-F238E27FC236}">
                <a16:creationId xmlns:a16="http://schemas.microsoft.com/office/drawing/2014/main" id="{32AC4236-D186-4167-BA21-CFB66D216F24}"/>
              </a:ext>
            </a:extLst>
          </p:cNvPr>
          <p:cNvGrpSpPr/>
          <p:nvPr/>
        </p:nvGrpSpPr>
        <p:grpSpPr>
          <a:xfrm>
            <a:off x="1454210" y="6520740"/>
            <a:ext cx="8272692" cy="320192"/>
            <a:chOff x="1454210" y="6520740"/>
            <a:chExt cx="8272692" cy="320192"/>
          </a:xfrm>
        </p:grpSpPr>
        <p:sp>
          <p:nvSpPr>
            <p:cNvPr id="22" name="AutoShape 63">
              <a:extLst>
                <a:ext uri="{FF2B5EF4-FFF2-40B4-BE49-F238E27FC236}">
                  <a16:creationId xmlns:a16="http://schemas.microsoft.com/office/drawing/2014/main" id="{325F9E4C-20C1-46CC-9F91-D0D20FAF7B5E}"/>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23" name="AutoShape 64">
              <a:extLst>
                <a:ext uri="{FF2B5EF4-FFF2-40B4-BE49-F238E27FC236}">
                  <a16:creationId xmlns:a16="http://schemas.microsoft.com/office/drawing/2014/main" id="{F17DE8DE-9B33-463A-BC39-B6896C2C54B5}"/>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24" name="AutoShape 65">
              <a:extLst>
                <a:ext uri="{FF2B5EF4-FFF2-40B4-BE49-F238E27FC236}">
                  <a16:creationId xmlns:a16="http://schemas.microsoft.com/office/drawing/2014/main" id="{795E18B7-7221-4E2F-8725-41105A8EA6DC}"/>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25" name="AutoShape 63">
              <a:extLst>
                <a:ext uri="{FF2B5EF4-FFF2-40B4-BE49-F238E27FC236}">
                  <a16:creationId xmlns:a16="http://schemas.microsoft.com/office/drawing/2014/main" id="{38F19E09-FCDF-417C-AB9C-EE4E7FD6852F}"/>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26" name="AutoShape 64">
              <a:extLst>
                <a:ext uri="{FF2B5EF4-FFF2-40B4-BE49-F238E27FC236}">
                  <a16:creationId xmlns:a16="http://schemas.microsoft.com/office/drawing/2014/main" id="{045D6913-F9F6-454E-A81E-E406C3E50D28}"/>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27" name="AutoShape 64">
              <a:extLst>
                <a:ext uri="{FF2B5EF4-FFF2-40B4-BE49-F238E27FC236}">
                  <a16:creationId xmlns:a16="http://schemas.microsoft.com/office/drawing/2014/main" id="{98A613E7-5BE8-4439-BFB3-EA09FC5F7AEE}"/>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28" name="AutoShape 64">
              <a:extLst>
                <a:ext uri="{FF2B5EF4-FFF2-40B4-BE49-F238E27FC236}">
                  <a16:creationId xmlns:a16="http://schemas.microsoft.com/office/drawing/2014/main" id="{D1C3770F-7B27-433B-B57F-F0A93F5FF5DF}"/>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29" name="AutoShape 64">
              <a:extLst>
                <a:ext uri="{FF2B5EF4-FFF2-40B4-BE49-F238E27FC236}">
                  <a16:creationId xmlns:a16="http://schemas.microsoft.com/office/drawing/2014/main" id="{44B4AA1B-B578-49DC-BF9C-687F9C3D29EE}"/>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30" name="AutoShape 64">
              <a:extLst>
                <a:ext uri="{FF2B5EF4-FFF2-40B4-BE49-F238E27FC236}">
                  <a16:creationId xmlns:a16="http://schemas.microsoft.com/office/drawing/2014/main" id="{A21208BE-8D25-431D-BD3A-D1283BA86E35}"/>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31" name="AutoShape 64">
              <a:extLst>
                <a:ext uri="{FF2B5EF4-FFF2-40B4-BE49-F238E27FC236}">
                  <a16:creationId xmlns:a16="http://schemas.microsoft.com/office/drawing/2014/main" id="{9B21DF39-B1A0-4FDC-82C2-65D7D063C9E6}"/>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323693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Example journey – "going to the movies"</a:t>
            </a:r>
          </a:p>
        </p:txBody>
      </p:sp>
      <p:sp>
        <p:nvSpPr>
          <p:cNvPr id="22" name="Content Placeholder 21">
            <a:extLst>
              <a:ext uri="{FF2B5EF4-FFF2-40B4-BE49-F238E27FC236}">
                <a16:creationId xmlns:a16="http://schemas.microsoft.com/office/drawing/2014/main" id="{161C0C3B-FC31-45AE-BB07-DD796E8C423A}"/>
              </a:ext>
            </a:extLst>
          </p:cNvPr>
          <p:cNvSpPr>
            <a:spLocks noGrp="1"/>
          </p:cNvSpPr>
          <p:nvPr>
            <p:ph idx="1"/>
          </p:nvPr>
        </p:nvSpPr>
        <p:spPr>
          <a:xfrm>
            <a:off x="954089" y="1547813"/>
            <a:ext cx="8220708" cy="2705100"/>
          </a:xfrm>
        </p:spPr>
        <p:txBody>
          <a:bodyPr>
            <a:normAutofit fontScale="92500"/>
          </a:bodyPr>
          <a:lstStyle/>
          <a:p>
            <a:r>
              <a:rPr lang="en-GB" dirty="0"/>
              <a:t>Throughout this document, the following journey will be used to illustrate different features of the customer journey diagram.</a:t>
            </a:r>
          </a:p>
          <a:p>
            <a:r>
              <a:rPr lang="en-GB" dirty="0"/>
              <a:t>The journey involves involved the following communication points:</a:t>
            </a:r>
          </a:p>
          <a:p>
            <a:pPr lvl="1"/>
            <a:r>
              <a:rPr lang="en-GB" dirty="0"/>
              <a:t>a person orders and pays a movie ticket via online booking (T1)</a:t>
            </a:r>
          </a:p>
          <a:p>
            <a:pPr lvl="1"/>
            <a:r>
              <a:rPr lang="en-GB" dirty="0"/>
              <a:t>receiving confirmation of the purchased ticket via e-mail (T2)  and SMS (T3)</a:t>
            </a:r>
          </a:p>
          <a:p>
            <a:pPr lvl="1"/>
            <a:r>
              <a:rPr lang="en-GB" dirty="0"/>
              <a:t>retrieving the ticket at a self-service machine at the movie theatre (T4)</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24</a:t>
            </a:fld>
            <a:endParaRPr lang="en-GB" dirty="0"/>
          </a:p>
        </p:txBody>
      </p:sp>
      <p:pic>
        <p:nvPicPr>
          <p:cNvPr id="17" name="Picture 16">
            <a:extLst>
              <a:ext uri="{FF2B5EF4-FFF2-40B4-BE49-F238E27FC236}">
                <a16:creationId xmlns:a16="http://schemas.microsoft.com/office/drawing/2014/main" id="{B7FB101E-9A4E-4DBC-9234-031B77BA2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971" y="4266228"/>
            <a:ext cx="5943780" cy="1440732"/>
          </a:xfrm>
          <a:prstGeom prst="rect">
            <a:avLst/>
          </a:prstGeom>
        </p:spPr>
      </p:pic>
      <p:sp>
        <p:nvSpPr>
          <p:cNvPr id="18" name="Rectangle 17">
            <a:extLst>
              <a:ext uri="{FF2B5EF4-FFF2-40B4-BE49-F238E27FC236}">
                <a16:creationId xmlns:a16="http://schemas.microsoft.com/office/drawing/2014/main" id="{3C3354B8-DC5C-439E-B640-3B241A36388D}"/>
              </a:ext>
            </a:extLst>
          </p:cNvPr>
          <p:cNvSpPr/>
          <p:nvPr/>
        </p:nvSpPr>
        <p:spPr>
          <a:xfrm>
            <a:off x="9266238" y="4252913"/>
            <a:ext cx="2857182" cy="1077218"/>
          </a:xfrm>
          <a:prstGeom prst="rect">
            <a:avLst/>
          </a:prstGeom>
          <a:noFill/>
        </p:spPr>
        <p:txBody>
          <a:bodyPr wrap="square" rtlCol="0">
            <a:spAutoFit/>
          </a:bodyPr>
          <a:lstStyle/>
          <a:p>
            <a:pPr defTabSz="914400"/>
            <a:r>
              <a:rPr lang="en-GB" sz="1600" kern="0" dirty="0">
                <a:solidFill>
                  <a:schemeClr val="accent4">
                    <a:lumMod val="50000"/>
                  </a:schemeClr>
                </a:solidFill>
              </a:rPr>
              <a:t>Note that this example journey is only </a:t>
            </a:r>
            <a:r>
              <a:rPr lang="en-GB" sz="1600" i="1" kern="0" dirty="0">
                <a:solidFill>
                  <a:schemeClr val="accent4">
                    <a:lumMod val="50000"/>
                  </a:schemeClr>
                </a:solidFill>
              </a:rPr>
              <a:t>one out of many</a:t>
            </a:r>
            <a:r>
              <a:rPr lang="en-GB" sz="1600" kern="0" dirty="0">
                <a:solidFill>
                  <a:schemeClr val="accent4">
                    <a:lumMod val="50000"/>
                  </a:schemeClr>
                </a:solidFill>
              </a:rPr>
              <a:t> alternative ways a "movie journey" could be realized. </a:t>
            </a:r>
          </a:p>
        </p:txBody>
      </p:sp>
      <p:pic>
        <p:nvPicPr>
          <p:cNvPr id="19" name="Picture 4" descr="Bilderesultat for light bulb free clipart">
            <a:extLst>
              <a:ext uri="{FF2B5EF4-FFF2-40B4-BE49-F238E27FC236}">
                <a16:creationId xmlns:a16="http://schemas.microsoft.com/office/drawing/2014/main" id="{FA753DCE-DD68-42E7-8E98-B2717DE55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015411" y="4337274"/>
            <a:ext cx="159386"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DA471752-C4F2-4DC1-A443-8C6E11E13F14}"/>
              </a:ext>
            </a:extLst>
          </p:cNvPr>
          <p:cNvGrpSpPr/>
          <p:nvPr/>
        </p:nvGrpSpPr>
        <p:grpSpPr>
          <a:xfrm>
            <a:off x="1454210" y="6520740"/>
            <a:ext cx="8272692" cy="320192"/>
            <a:chOff x="1454210" y="6520740"/>
            <a:chExt cx="8272692" cy="320192"/>
          </a:xfrm>
        </p:grpSpPr>
        <p:sp>
          <p:nvSpPr>
            <p:cNvPr id="20" name="AutoShape 63">
              <a:extLst>
                <a:ext uri="{FF2B5EF4-FFF2-40B4-BE49-F238E27FC236}">
                  <a16:creationId xmlns:a16="http://schemas.microsoft.com/office/drawing/2014/main" id="{4705DD24-D660-48B0-B41B-7A9823FA8C92}"/>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21" name="AutoShape 64">
              <a:extLst>
                <a:ext uri="{FF2B5EF4-FFF2-40B4-BE49-F238E27FC236}">
                  <a16:creationId xmlns:a16="http://schemas.microsoft.com/office/drawing/2014/main" id="{251DBE31-E29E-4999-8E1D-90E685B6B331}"/>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23" name="AutoShape 65">
              <a:extLst>
                <a:ext uri="{FF2B5EF4-FFF2-40B4-BE49-F238E27FC236}">
                  <a16:creationId xmlns:a16="http://schemas.microsoft.com/office/drawing/2014/main" id="{1426323C-D5C2-47E9-9653-FD22838119C8}"/>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24" name="AutoShape 63">
              <a:extLst>
                <a:ext uri="{FF2B5EF4-FFF2-40B4-BE49-F238E27FC236}">
                  <a16:creationId xmlns:a16="http://schemas.microsoft.com/office/drawing/2014/main" id="{5177A893-90A7-4847-825B-504E2D948B04}"/>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25" name="AutoShape 64">
              <a:extLst>
                <a:ext uri="{FF2B5EF4-FFF2-40B4-BE49-F238E27FC236}">
                  <a16:creationId xmlns:a16="http://schemas.microsoft.com/office/drawing/2014/main" id="{EEBDDD5C-0C35-4167-97D2-7344E52E899F}"/>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26" name="AutoShape 64">
              <a:extLst>
                <a:ext uri="{FF2B5EF4-FFF2-40B4-BE49-F238E27FC236}">
                  <a16:creationId xmlns:a16="http://schemas.microsoft.com/office/drawing/2014/main" id="{BA6FF9BE-B0AB-4BFA-8D33-A25B17BAE040}"/>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27" name="AutoShape 64">
              <a:extLst>
                <a:ext uri="{FF2B5EF4-FFF2-40B4-BE49-F238E27FC236}">
                  <a16:creationId xmlns:a16="http://schemas.microsoft.com/office/drawing/2014/main" id="{4AFE6AA4-F04B-4B80-B67F-8FE848C4640B}"/>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28" name="AutoShape 64">
              <a:extLst>
                <a:ext uri="{FF2B5EF4-FFF2-40B4-BE49-F238E27FC236}">
                  <a16:creationId xmlns:a16="http://schemas.microsoft.com/office/drawing/2014/main" id="{DAAA9B10-B02A-4AAC-80B4-49D8640FD4B2}"/>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29" name="AutoShape 64">
              <a:extLst>
                <a:ext uri="{FF2B5EF4-FFF2-40B4-BE49-F238E27FC236}">
                  <a16:creationId xmlns:a16="http://schemas.microsoft.com/office/drawing/2014/main" id="{270D1144-8E5B-47D0-BB6F-878304B73507}"/>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30" name="AutoShape 64">
              <a:extLst>
                <a:ext uri="{FF2B5EF4-FFF2-40B4-BE49-F238E27FC236}">
                  <a16:creationId xmlns:a16="http://schemas.microsoft.com/office/drawing/2014/main" id="{072D40B4-08F0-4FE9-884D-DE7B2372CE21}"/>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712641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Visual elements and syntax</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25</a:t>
            </a:fld>
            <a:endParaRPr lang="en-GB" dirty="0"/>
          </a:p>
        </p:txBody>
      </p:sp>
      <p:sp>
        <p:nvSpPr>
          <p:cNvPr id="15" name="TextBox 14">
            <a:extLst>
              <a:ext uri="{FF2B5EF4-FFF2-40B4-BE49-F238E27FC236}">
                <a16:creationId xmlns:a16="http://schemas.microsoft.com/office/drawing/2014/main" id="{37C19C6A-89B2-43BC-9A5B-3FFA9F0F4912}"/>
              </a:ext>
            </a:extLst>
          </p:cNvPr>
          <p:cNvSpPr txBox="1"/>
          <p:nvPr/>
        </p:nvSpPr>
        <p:spPr>
          <a:xfrm>
            <a:off x="4134654" y="3604723"/>
            <a:ext cx="1377542" cy="461665"/>
          </a:xfrm>
          <a:prstGeom prst="rect">
            <a:avLst/>
          </a:prstGeom>
          <a:noFill/>
        </p:spPr>
        <p:txBody>
          <a:bodyPr wrap="square" rtlCol="0">
            <a:spAutoFit/>
          </a:bodyPr>
          <a:lstStyle/>
          <a:p>
            <a:pPr algn="ctr"/>
            <a:r>
              <a:rPr lang="en-GB" sz="1200" dirty="0">
                <a:solidFill>
                  <a:srgbClr val="00ADEE"/>
                </a:solidFill>
              </a:rPr>
              <a:t>start of</a:t>
            </a:r>
          </a:p>
          <a:p>
            <a:pPr algn="ctr"/>
            <a:r>
              <a:rPr lang="en-GB" sz="1200" dirty="0">
                <a:solidFill>
                  <a:srgbClr val="00ADEE"/>
                </a:solidFill>
              </a:rPr>
              <a:t>customer journey</a:t>
            </a:r>
          </a:p>
        </p:txBody>
      </p:sp>
      <p:sp>
        <p:nvSpPr>
          <p:cNvPr id="16" name="TextBox 15">
            <a:extLst>
              <a:ext uri="{FF2B5EF4-FFF2-40B4-BE49-F238E27FC236}">
                <a16:creationId xmlns:a16="http://schemas.microsoft.com/office/drawing/2014/main" id="{BAA0B9FE-F9D6-4938-9665-DD45714C1C9C}"/>
              </a:ext>
            </a:extLst>
          </p:cNvPr>
          <p:cNvSpPr txBox="1"/>
          <p:nvPr/>
        </p:nvSpPr>
        <p:spPr>
          <a:xfrm>
            <a:off x="6009031" y="3604722"/>
            <a:ext cx="1377542" cy="461665"/>
          </a:xfrm>
          <a:prstGeom prst="rect">
            <a:avLst/>
          </a:prstGeom>
          <a:noFill/>
        </p:spPr>
        <p:txBody>
          <a:bodyPr wrap="square" rtlCol="0">
            <a:spAutoFit/>
          </a:bodyPr>
          <a:lstStyle>
            <a:defPPr>
              <a:defRPr lang="nb-NO"/>
            </a:defPPr>
            <a:lvl1pPr>
              <a:defRPr sz="1000"/>
            </a:lvl1pPr>
          </a:lstStyle>
          <a:p>
            <a:pPr algn="ctr"/>
            <a:r>
              <a:rPr lang="en-GB" sz="1200" dirty="0">
                <a:solidFill>
                  <a:srgbClr val="00ADEE"/>
                </a:solidFill>
              </a:rPr>
              <a:t>end of</a:t>
            </a:r>
          </a:p>
          <a:p>
            <a:pPr algn="ctr"/>
            <a:r>
              <a:rPr lang="en-GB" sz="1200" dirty="0">
                <a:solidFill>
                  <a:srgbClr val="00ADEE"/>
                </a:solidFill>
              </a:rPr>
              <a:t>customer journey</a:t>
            </a:r>
          </a:p>
        </p:txBody>
      </p:sp>
      <p:sp>
        <p:nvSpPr>
          <p:cNvPr id="17" name="Oval 16">
            <a:extLst>
              <a:ext uri="{FF2B5EF4-FFF2-40B4-BE49-F238E27FC236}">
                <a16:creationId xmlns:a16="http://schemas.microsoft.com/office/drawing/2014/main" id="{87896FBD-9FED-4B51-A8BB-4D41086A46E5}"/>
              </a:ext>
            </a:extLst>
          </p:cNvPr>
          <p:cNvSpPr>
            <a:spLocks noChangeAspect="1"/>
          </p:cNvSpPr>
          <p:nvPr/>
        </p:nvSpPr>
        <p:spPr>
          <a:xfrm>
            <a:off x="4635586" y="4365809"/>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ED7E6C40-62A1-44D6-8BA3-319017BE9170}"/>
              </a:ext>
            </a:extLst>
          </p:cNvPr>
          <p:cNvCxnSpPr>
            <a:stCxn id="17" idx="6"/>
          </p:cNvCxnSpPr>
          <p:nvPr/>
        </p:nvCxnSpPr>
        <p:spPr>
          <a:xfrm>
            <a:off x="4743586" y="4419809"/>
            <a:ext cx="36000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Arrow Connector 18">
            <a:extLst>
              <a:ext uri="{FF2B5EF4-FFF2-40B4-BE49-F238E27FC236}">
                <a16:creationId xmlns:a16="http://schemas.microsoft.com/office/drawing/2014/main" id="{796D41B7-3A72-4049-99B0-07F475AB8447}"/>
              </a:ext>
            </a:extLst>
          </p:cNvPr>
          <p:cNvCxnSpPr/>
          <p:nvPr/>
        </p:nvCxnSpPr>
        <p:spPr>
          <a:xfrm>
            <a:off x="2573962" y="4419809"/>
            <a:ext cx="900000"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35EE1999-CA12-4D83-8BDF-33C133953337}"/>
              </a:ext>
            </a:extLst>
          </p:cNvPr>
          <p:cNvSpPr>
            <a:spLocks noChangeAspect="1"/>
          </p:cNvSpPr>
          <p:nvPr/>
        </p:nvSpPr>
        <p:spPr>
          <a:xfrm flipH="1">
            <a:off x="6873491" y="4369682"/>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70C57732-F8E0-42A8-BD38-EF929917C8D1}"/>
              </a:ext>
            </a:extLst>
          </p:cNvPr>
          <p:cNvSpPr>
            <a:spLocks noChangeAspect="1"/>
          </p:cNvSpPr>
          <p:nvPr/>
        </p:nvSpPr>
        <p:spPr>
          <a:xfrm>
            <a:off x="2662769" y="225549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le 14">
            <a:extLst>
              <a:ext uri="{FF2B5EF4-FFF2-40B4-BE49-F238E27FC236}">
                <a16:creationId xmlns:a16="http://schemas.microsoft.com/office/drawing/2014/main" id="{4CF930AD-0690-4054-8FDB-5F0C2393B560}"/>
              </a:ext>
            </a:extLst>
          </p:cNvPr>
          <p:cNvSpPr>
            <a:spLocks noChangeAspect="1"/>
          </p:cNvSpPr>
          <p:nvPr/>
        </p:nvSpPr>
        <p:spPr>
          <a:xfrm>
            <a:off x="4400369" y="2255498"/>
            <a:ext cx="792383" cy="540000"/>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EB4FE184-4964-4E31-BF08-818DDC1834C8}"/>
              </a:ext>
            </a:extLst>
          </p:cNvPr>
          <p:cNvSpPr txBox="1"/>
          <p:nvPr/>
        </p:nvSpPr>
        <p:spPr>
          <a:xfrm>
            <a:off x="2336069" y="1714468"/>
            <a:ext cx="1178043" cy="461665"/>
          </a:xfrm>
          <a:prstGeom prst="rect">
            <a:avLst/>
          </a:prstGeom>
          <a:noFill/>
        </p:spPr>
        <p:txBody>
          <a:bodyPr wrap="square" rtlCol="0">
            <a:spAutoFit/>
          </a:bodyPr>
          <a:lstStyle/>
          <a:p>
            <a:pPr algn="ctr"/>
            <a:r>
              <a:rPr lang="en-GB" sz="1200" dirty="0">
                <a:solidFill>
                  <a:srgbClr val="00ADEE"/>
                </a:solidFill>
              </a:rPr>
              <a:t>communication point</a:t>
            </a:r>
          </a:p>
        </p:txBody>
      </p:sp>
      <p:sp>
        <p:nvSpPr>
          <p:cNvPr id="24" name="TextBox 23">
            <a:extLst>
              <a:ext uri="{FF2B5EF4-FFF2-40B4-BE49-F238E27FC236}">
                <a16:creationId xmlns:a16="http://schemas.microsoft.com/office/drawing/2014/main" id="{E1C9DB10-0766-4196-8079-C3076310EB6C}"/>
              </a:ext>
            </a:extLst>
          </p:cNvPr>
          <p:cNvSpPr txBox="1"/>
          <p:nvPr/>
        </p:nvSpPr>
        <p:spPr>
          <a:xfrm>
            <a:off x="2527347" y="3789388"/>
            <a:ext cx="993229" cy="276999"/>
          </a:xfrm>
          <a:prstGeom prst="rect">
            <a:avLst/>
          </a:prstGeom>
          <a:noFill/>
        </p:spPr>
        <p:txBody>
          <a:bodyPr wrap="square" rtlCol="0">
            <a:spAutoFit/>
          </a:bodyPr>
          <a:lstStyle/>
          <a:p>
            <a:pPr algn="ctr"/>
            <a:r>
              <a:rPr lang="en-GB" sz="1200" dirty="0">
                <a:solidFill>
                  <a:srgbClr val="00ADEE"/>
                </a:solidFill>
              </a:rPr>
              <a:t>connectors</a:t>
            </a:r>
          </a:p>
        </p:txBody>
      </p:sp>
      <p:sp>
        <p:nvSpPr>
          <p:cNvPr id="25" name="TextBox 24">
            <a:extLst>
              <a:ext uri="{FF2B5EF4-FFF2-40B4-BE49-F238E27FC236}">
                <a16:creationId xmlns:a16="http://schemas.microsoft.com/office/drawing/2014/main" id="{71512302-D7FB-4694-915C-EE6390ED945F}"/>
              </a:ext>
            </a:extLst>
          </p:cNvPr>
          <p:cNvSpPr txBox="1"/>
          <p:nvPr/>
        </p:nvSpPr>
        <p:spPr>
          <a:xfrm>
            <a:off x="4454097" y="1780974"/>
            <a:ext cx="738655" cy="276999"/>
          </a:xfrm>
          <a:prstGeom prst="rect">
            <a:avLst/>
          </a:prstGeom>
          <a:noFill/>
        </p:spPr>
        <p:txBody>
          <a:bodyPr wrap="square" rtlCol="0">
            <a:spAutoFit/>
          </a:bodyPr>
          <a:lstStyle/>
          <a:p>
            <a:pPr algn="ctr"/>
            <a:r>
              <a:rPr lang="en-GB" sz="1200" dirty="0">
                <a:solidFill>
                  <a:srgbClr val="00ADEE"/>
                </a:solidFill>
              </a:rPr>
              <a:t>action</a:t>
            </a:r>
          </a:p>
        </p:txBody>
      </p:sp>
      <p:cxnSp>
        <p:nvCxnSpPr>
          <p:cNvPr id="26" name="Straight Connector 25">
            <a:extLst>
              <a:ext uri="{FF2B5EF4-FFF2-40B4-BE49-F238E27FC236}">
                <a16:creationId xmlns:a16="http://schemas.microsoft.com/office/drawing/2014/main" id="{2D0DE2B7-C09E-4995-B69C-26D7E24CF61F}"/>
              </a:ext>
            </a:extLst>
          </p:cNvPr>
          <p:cNvCxnSpPr/>
          <p:nvPr/>
        </p:nvCxnSpPr>
        <p:spPr>
          <a:xfrm>
            <a:off x="6517801" y="4419809"/>
            <a:ext cx="36000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7" name="Flowchart: Decision 26">
            <a:extLst>
              <a:ext uri="{FF2B5EF4-FFF2-40B4-BE49-F238E27FC236}">
                <a16:creationId xmlns:a16="http://schemas.microsoft.com/office/drawing/2014/main" id="{80302033-2EA0-4D11-9B4D-5208F0247F92}"/>
              </a:ext>
            </a:extLst>
          </p:cNvPr>
          <p:cNvSpPr/>
          <p:nvPr/>
        </p:nvSpPr>
        <p:spPr>
          <a:xfrm>
            <a:off x="6578011" y="2471024"/>
            <a:ext cx="239580" cy="239580"/>
          </a:xfrm>
          <a:prstGeom prst="flowChartDecision">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AE466189-C8B8-4A48-8D71-8DDFD98A5EB6}"/>
              </a:ext>
            </a:extLst>
          </p:cNvPr>
          <p:cNvSpPr txBox="1"/>
          <p:nvPr/>
        </p:nvSpPr>
        <p:spPr>
          <a:xfrm>
            <a:off x="6142693" y="1780974"/>
            <a:ext cx="1110219" cy="276999"/>
          </a:xfrm>
          <a:prstGeom prst="rect">
            <a:avLst/>
          </a:prstGeom>
          <a:noFill/>
        </p:spPr>
        <p:txBody>
          <a:bodyPr wrap="square" rtlCol="0">
            <a:spAutoFit/>
          </a:bodyPr>
          <a:lstStyle/>
          <a:p>
            <a:pPr algn="ctr"/>
            <a:r>
              <a:rPr lang="en-GB" sz="1200" dirty="0">
                <a:solidFill>
                  <a:srgbClr val="00ADEE"/>
                </a:solidFill>
              </a:rPr>
              <a:t>decision point</a:t>
            </a:r>
          </a:p>
        </p:txBody>
      </p:sp>
      <p:cxnSp>
        <p:nvCxnSpPr>
          <p:cNvPr id="29" name="Elbow Connector 4">
            <a:extLst>
              <a:ext uri="{FF2B5EF4-FFF2-40B4-BE49-F238E27FC236}">
                <a16:creationId xmlns:a16="http://schemas.microsoft.com/office/drawing/2014/main" id="{22F2CD35-85BD-432C-9C9A-2DB530CDAE91}"/>
              </a:ext>
            </a:extLst>
          </p:cNvPr>
          <p:cNvCxnSpPr/>
          <p:nvPr/>
        </p:nvCxnSpPr>
        <p:spPr>
          <a:xfrm>
            <a:off x="2573962" y="4851697"/>
            <a:ext cx="900000" cy="344384"/>
          </a:xfrm>
          <a:prstGeom prst="bentConnector3">
            <a:avLst>
              <a:gd name="adj1" fmla="val 38125"/>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424DE713-C387-42AA-9948-6DA18BD93168}"/>
              </a:ext>
            </a:extLst>
          </p:cNvPr>
          <p:cNvGrpSpPr/>
          <p:nvPr/>
        </p:nvGrpSpPr>
        <p:grpSpPr>
          <a:xfrm>
            <a:off x="1454210" y="6520740"/>
            <a:ext cx="8272692" cy="320192"/>
            <a:chOff x="1454210" y="6520740"/>
            <a:chExt cx="8272692" cy="320192"/>
          </a:xfrm>
        </p:grpSpPr>
        <p:sp>
          <p:nvSpPr>
            <p:cNvPr id="30" name="AutoShape 63">
              <a:extLst>
                <a:ext uri="{FF2B5EF4-FFF2-40B4-BE49-F238E27FC236}">
                  <a16:creationId xmlns:a16="http://schemas.microsoft.com/office/drawing/2014/main" id="{056AE905-7BD7-43CE-A109-6D3138EDA90C}"/>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31" name="AutoShape 64">
              <a:extLst>
                <a:ext uri="{FF2B5EF4-FFF2-40B4-BE49-F238E27FC236}">
                  <a16:creationId xmlns:a16="http://schemas.microsoft.com/office/drawing/2014/main" id="{74033DDD-940F-42D0-A5B9-68094A846B2A}"/>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2" name="AutoShape 65">
              <a:extLst>
                <a:ext uri="{FF2B5EF4-FFF2-40B4-BE49-F238E27FC236}">
                  <a16:creationId xmlns:a16="http://schemas.microsoft.com/office/drawing/2014/main" id="{AAE9683D-BC3A-4636-A861-71532F6D7813}"/>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33" name="AutoShape 63">
              <a:extLst>
                <a:ext uri="{FF2B5EF4-FFF2-40B4-BE49-F238E27FC236}">
                  <a16:creationId xmlns:a16="http://schemas.microsoft.com/office/drawing/2014/main" id="{16FD1EC6-5433-4ABD-9AA9-1D4CEEFBD647}"/>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34" name="AutoShape 64">
              <a:extLst>
                <a:ext uri="{FF2B5EF4-FFF2-40B4-BE49-F238E27FC236}">
                  <a16:creationId xmlns:a16="http://schemas.microsoft.com/office/drawing/2014/main" id="{CA5CBF5C-05BA-44D8-924B-5871D6718A77}"/>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35" name="AutoShape 64">
              <a:extLst>
                <a:ext uri="{FF2B5EF4-FFF2-40B4-BE49-F238E27FC236}">
                  <a16:creationId xmlns:a16="http://schemas.microsoft.com/office/drawing/2014/main" id="{828E272B-8B0E-446A-8726-F5090D402393}"/>
                </a:ext>
              </a:extLst>
            </p:cNvPr>
            <p:cNvSpPr>
              <a:spLocks noChangeArrowheads="1"/>
            </p:cNvSpPr>
            <p:nvPr/>
          </p:nvSpPr>
          <p:spPr bwMode="auto">
            <a:xfrm>
              <a:off x="4521861"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36" name="AutoShape 64">
              <a:extLst>
                <a:ext uri="{FF2B5EF4-FFF2-40B4-BE49-F238E27FC236}">
                  <a16:creationId xmlns:a16="http://schemas.microsoft.com/office/drawing/2014/main" id="{43AB6A78-5049-4AAA-A42D-50BBAA5B6F50}"/>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37" name="AutoShape 64">
              <a:extLst>
                <a:ext uri="{FF2B5EF4-FFF2-40B4-BE49-F238E27FC236}">
                  <a16:creationId xmlns:a16="http://schemas.microsoft.com/office/drawing/2014/main" id="{E314BF61-2DEB-455D-B007-0E399EACB2DB}"/>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38" name="AutoShape 64">
              <a:extLst>
                <a:ext uri="{FF2B5EF4-FFF2-40B4-BE49-F238E27FC236}">
                  <a16:creationId xmlns:a16="http://schemas.microsoft.com/office/drawing/2014/main" id="{CAC59455-294A-4ACE-97AC-43C845FAB4C1}"/>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39" name="AutoShape 64">
              <a:extLst>
                <a:ext uri="{FF2B5EF4-FFF2-40B4-BE49-F238E27FC236}">
                  <a16:creationId xmlns:a16="http://schemas.microsoft.com/office/drawing/2014/main" id="{67ADD8D6-09D4-487B-9A9C-BF5460C906A9}"/>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4211397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5"/>
            <a:ext cx="9001711" cy="888244"/>
          </a:xfrm>
        </p:spPr>
        <p:txBody>
          <a:bodyPr/>
          <a:lstStyle/>
          <a:p>
            <a:r>
              <a:rPr lang="en-GB" dirty="0"/>
              <a:t>Communication points - attributes </a:t>
            </a:r>
          </a:p>
        </p:txBody>
      </p:sp>
      <p:sp>
        <p:nvSpPr>
          <p:cNvPr id="29" name="Slide Number Placeholder 28"/>
          <p:cNvSpPr>
            <a:spLocks noGrp="1"/>
          </p:cNvSpPr>
          <p:nvPr>
            <p:ph type="sldNum" sz="quarter" idx="12"/>
          </p:nvPr>
        </p:nvSpPr>
        <p:spPr>
          <a:xfrm>
            <a:off x="467325" y="6514982"/>
            <a:ext cx="308812" cy="18466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BFA56D-298E-294D-B4E1-2047B637E858}"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Oval 3"/>
          <p:cNvSpPr>
            <a:spLocks noChangeAspect="1"/>
          </p:cNvSpPr>
          <p:nvPr/>
        </p:nvSpPr>
        <p:spPr>
          <a:xfrm>
            <a:off x="5479497" y="1440547"/>
            <a:ext cx="862732" cy="862732"/>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6718061" y="1155045"/>
            <a:ext cx="11718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Communication point boundary</a:t>
            </a:r>
          </a:p>
        </p:txBody>
      </p:sp>
      <p:sp>
        <p:nvSpPr>
          <p:cNvPr id="11" name="TextBox 10"/>
          <p:cNvSpPr txBox="1"/>
          <p:nvPr/>
        </p:nvSpPr>
        <p:spPr>
          <a:xfrm>
            <a:off x="6796060" y="1706428"/>
            <a:ext cx="8845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ADEE"/>
                </a:solidFill>
                <a:effectLst/>
                <a:uLnTx/>
                <a:uFillTx/>
                <a:latin typeface="Calibri"/>
                <a:ea typeface="+mn-ea"/>
                <a:cs typeface="+mn-cs"/>
              </a:rPr>
              <a:t>symbol area</a:t>
            </a:r>
          </a:p>
        </p:txBody>
      </p:sp>
      <p:sp>
        <p:nvSpPr>
          <p:cNvPr id="14" name="Oval 13"/>
          <p:cNvSpPr>
            <a:spLocks noChangeAspect="1"/>
          </p:cNvSpPr>
          <p:nvPr/>
        </p:nvSpPr>
        <p:spPr>
          <a:xfrm>
            <a:off x="5594528" y="1555578"/>
            <a:ext cx="632670" cy="632670"/>
          </a:xfrm>
          <a:prstGeom prst="ellipse">
            <a:avLst/>
          </a:prstGeom>
          <a:pattFill prst="pct10">
            <a:fgClr>
              <a:schemeClr val="bg1">
                <a:lumMod val="65000"/>
              </a:schemeClr>
            </a:fgClr>
            <a:bgClr>
              <a:schemeClr val="bg1"/>
            </a:bgClr>
          </a:patt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5" name="Straight Arrow Connector 14"/>
          <p:cNvCxnSpPr>
            <a:stCxn id="5" idx="1"/>
            <a:endCxn id="4" idx="7"/>
          </p:cNvCxnSpPr>
          <p:nvPr/>
        </p:nvCxnSpPr>
        <p:spPr>
          <a:xfrm flipH="1">
            <a:off x="6215885" y="1385877"/>
            <a:ext cx="502176" cy="181014"/>
          </a:xfrm>
          <a:prstGeom prst="straightConnector1">
            <a:avLst/>
          </a:prstGeom>
          <a:ln>
            <a:solidFill>
              <a:srgbClr val="00ADEE"/>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1"/>
          </p:cNvCxnSpPr>
          <p:nvPr/>
        </p:nvCxnSpPr>
        <p:spPr>
          <a:xfrm flipH="1" flipV="1">
            <a:off x="5970817" y="1871914"/>
            <a:ext cx="825243" cy="65347"/>
          </a:xfrm>
          <a:prstGeom prst="straightConnector1">
            <a:avLst/>
          </a:prstGeom>
          <a:ln>
            <a:solidFill>
              <a:srgbClr val="00ADEE"/>
            </a:solidFill>
            <a:tailEnd type="arrow"/>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9BBE918A-F742-4E3D-B8B4-7F9B8F60F0D6}"/>
              </a:ext>
            </a:extLst>
          </p:cNvPr>
          <p:cNvSpPr>
            <a:spLocks noChangeAspect="1"/>
          </p:cNvSpPr>
          <p:nvPr/>
        </p:nvSpPr>
        <p:spPr>
          <a:xfrm>
            <a:off x="5632720" y="2846070"/>
            <a:ext cx="540000" cy="540000"/>
          </a:xfrm>
          <a:prstGeom prst="ellipse">
            <a:avLst/>
          </a:prstGeom>
          <a:no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F92D4C85-E4C7-44A7-B067-E37F5B86CDC6}"/>
              </a:ext>
            </a:extLst>
          </p:cNvPr>
          <p:cNvSpPr>
            <a:spLocks noChangeAspect="1"/>
          </p:cNvSpPr>
          <p:nvPr/>
        </p:nvSpPr>
        <p:spPr>
          <a:xfrm>
            <a:off x="4423893" y="2846070"/>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2" name="Oval 91">
            <a:extLst>
              <a:ext uri="{FF2B5EF4-FFF2-40B4-BE49-F238E27FC236}">
                <a16:creationId xmlns:a16="http://schemas.microsoft.com/office/drawing/2014/main" id="{B6CA42B7-8CE2-4238-970D-350937A48198}"/>
              </a:ext>
            </a:extLst>
          </p:cNvPr>
          <p:cNvSpPr>
            <a:spLocks noChangeAspect="1"/>
          </p:cNvSpPr>
          <p:nvPr/>
        </p:nvSpPr>
        <p:spPr>
          <a:xfrm>
            <a:off x="4542837" y="5029142"/>
            <a:ext cx="540000" cy="540000"/>
          </a:xfrm>
          <a:prstGeom prst="ellipse">
            <a:avLst/>
          </a:prstGeom>
          <a:noFill/>
          <a:ln w="3810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Oval 92">
            <a:extLst>
              <a:ext uri="{FF2B5EF4-FFF2-40B4-BE49-F238E27FC236}">
                <a16:creationId xmlns:a16="http://schemas.microsoft.com/office/drawing/2014/main" id="{532D1E97-15C4-4A7D-B9F2-6C84DFC36AB6}"/>
              </a:ext>
            </a:extLst>
          </p:cNvPr>
          <p:cNvSpPr>
            <a:spLocks noChangeAspect="1"/>
          </p:cNvSpPr>
          <p:nvPr/>
        </p:nvSpPr>
        <p:spPr>
          <a:xfrm>
            <a:off x="5739200" y="5029142"/>
            <a:ext cx="540000" cy="540000"/>
          </a:xfrm>
          <a:prstGeom prst="ellipse">
            <a:avLst/>
          </a:prstGeom>
          <a:noFill/>
          <a:ln w="38100" cap="flat" cmpd="sng" algn="ctr">
            <a:solidFill>
              <a:sysClr val="windowText" lastClr="000000">
                <a:lumMod val="65000"/>
                <a:lumOff val="35000"/>
              </a:sysClr>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4" name="Oval 93">
            <a:extLst>
              <a:ext uri="{FF2B5EF4-FFF2-40B4-BE49-F238E27FC236}">
                <a16:creationId xmlns:a16="http://schemas.microsoft.com/office/drawing/2014/main" id="{32D02293-D6CB-4D79-9FA4-BA13FCFEB9E4}"/>
              </a:ext>
            </a:extLst>
          </p:cNvPr>
          <p:cNvSpPr>
            <a:spLocks noChangeAspect="1"/>
          </p:cNvSpPr>
          <p:nvPr/>
        </p:nvSpPr>
        <p:spPr>
          <a:xfrm>
            <a:off x="6942387" y="5029142"/>
            <a:ext cx="540000" cy="540000"/>
          </a:xfrm>
          <a:prstGeom prst="ellipse">
            <a:avLst/>
          </a:prstGeom>
          <a:noFill/>
          <a:ln w="3810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95" name="Straight Connector 94">
            <a:extLst>
              <a:ext uri="{FF2B5EF4-FFF2-40B4-BE49-F238E27FC236}">
                <a16:creationId xmlns:a16="http://schemas.microsoft.com/office/drawing/2014/main" id="{42722D67-260C-47FD-98BD-B62A498149DC}"/>
              </a:ext>
            </a:extLst>
          </p:cNvPr>
          <p:cNvCxnSpPr/>
          <p:nvPr/>
        </p:nvCxnSpPr>
        <p:spPr>
          <a:xfrm>
            <a:off x="7021468" y="5108223"/>
            <a:ext cx="381838" cy="381838"/>
          </a:xfrm>
          <a:prstGeom prst="line">
            <a:avLst/>
          </a:prstGeom>
          <a:noFill/>
          <a:ln w="19050" cap="flat" cmpd="sng" algn="ctr">
            <a:solidFill>
              <a:sysClr val="window" lastClr="FFFFFF">
                <a:lumMod val="50000"/>
              </a:sysClr>
            </a:solidFill>
            <a:prstDash val="solid"/>
            <a:tailEnd type="none"/>
          </a:ln>
          <a:effectLst/>
        </p:spPr>
      </p:cxnSp>
      <p:cxnSp>
        <p:nvCxnSpPr>
          <p:cNvPr id="96" name="Straight Connector 95">
            <a:extLst>
              <a:ext uri="{FF2B5EF4-FFF2-40B4-BE49-F238E27FC236}">
                <a16:creationId xmlns:a16="http://schemas.microsoft.com/office/drawing/2014/main" id="{5AE1893C-4EFC-4FEB-AA8C-06C1CE900EE9}"/>
              </a:ext>
            </a:extLst>
          </p:cNvPr>
          <p:cNvCxnSpPr/>
          <p:nvPr/>
        </p:nvCxnSpPr>
        <p:spPr>
          <a:xfrm flipH="1">
            <a:off x="7021468" y="5108223"/>
            <a:ext cx="381838" cy="381838"/>
          </a:xfrm>
          <a:prstGeom prst="line">
            <a:avLst/>
          </a:prstGeom>
          <a:noFill/>
          <a:ln w="19050" cap="flat" cmpd="sng" algn="ctr">
            <a:solidFill>
              <a:sysClr val="window" lastClr="FFFFFF">
                <a:lumMod val="50000"/>
              </a:sysClr>
            </a:solidFill>
            <a:prstDash val="solid"/>
            <a:tailEnd type="none"/>
          </a:ln>
          <a:effectLst/>
        </p:spPr>
      </p:cxnSp>
      <p:sp>
        <p:nvSpPr>
          <p:cNvPr id="97" name="TextBox 96">
            <a:extLst>
              <a:ext uri="{FF2B5EF4-FFF2-40B4-BE49-F238E27FC236}">
                <a16:creationId xmlns:a16="http://schemas.microsoft.com/office/drawing/2014/main" id="{419C616A-2079-44FC-9E59-B4FEB9DD69B9}"/>
              </a:ext>
            </a:extLst>
          </p:cNvPr>
          <p:cNvSpPr txBox="1"/>
          <p:nvPr/>
        </p:nvSpPr>
        <p:spPr>
          <a:xfrm>
            <a:off x="5374022" y="3364615"/>
            <a:ext cx="1123783" cy="261610"/>
          </a:xfrm>
          <a:prstGeom prst="rect">
            <a:avLst/>
          </a:prstGeom>
          <a:noFill/>
        </p:spPr>
        <p:txBody>
          <a:bodyPr wrap="square" rtlCol="0">
            <a:spAutoFit/>
          </a:bodyPr>
          <a:lstStyle>
            <a:defPPr>
              <a:defRPr lang="nb-NO"/>
            </a:defPPr>
            <a:lvl1pPr>
              <a:defRPr sz="1050"/>
            </a:lvl1pPr>
          </a:lstStyle>
          <a:p>
            <a:r>
              <a:rPr lang="en-GB" dirty="0"/>
              <a:t>Service provider</a:t>
            </a:r>
          </a:p>
        </p:txBody>
      </p:sp>
      <p:sp>
        <p:nvSpPr>
          <p:cNvPr id="98" name="TextBox 97">
            <a:extLst>
              <a:ext uri="{FF2B5EF4-FFF2-40B4-BE49-F238E27FC236}">
                <a16:creationId xmlns:a16="http://schemas.microsoft.com/office/drawing/2014/main" id="{E58FB0D8-6372-43FA-927D-1BE2C37DDD78}"/>
              </a:ext>
            </a:extLst>
          </p:cNvPr>
          <p:cNvSpPr txBox="1"/>
          <p:nvPr/>
        </p:nvSpPr>
        <p:spPr>
          <a:xfrm>
            <a:off x="4334895" y="3364615"/>
            <a:ext cx="846158" cy="253916"/>
          </a:xfrm>
          <a:prstGeom prst="rect">
            <a:avLst/>
          </a:prstGeom>
          <a:noFill/>
        </p:spPr>
        <p:txBody>
          <a:bodyPr wrap="square" rtlCol="0">
            <a:spAutoFit/>
          </a:bodyPr>
          <a:lstStyle>
            <a:defPPr>
              <a:defRPr lang="nb-NO"/>
            </a:defPPr>
            <a:lvl1pPr>
              <a:defRPr sz="1050"/>
            </a:lvl1pPr>
          </a:lstStyle>
          <a:p>
            <a:r>
              <a:rPr lang="en-GB" dirty="0"/>
              <a:t>Customer</a:t>
            </a:r>
          </a:p>
        </p:txBody>
      </p:sp>
      <p:sp>
        <p:nvSpPr>
          <p:cNvPr id="99" name="Oval 98">
            <a:extLst>
              <a:ext uri="{FF2B5EF4-FFF2-40B4-BE49-F238E27FC236}">
                <a16:creationId xmlns:a16="http://schemas.microsoft.com/office/drawing/2014/main" id="{8BD57449-FC75-4F20-874E-91BE532EB4A1}"/>
              </a:ext>
            </a:extLst>
          </p:cNvPr>
          <p:cNvSpPr>
            <a:spLocks noChangeAspect="1"/>
          </p:cNvSpPr>
          <p:nvPr/>
        </p:nvSpPr>
        <p:spPr>
          <a:xfrm>
            <a:off x="6850842" y="2846070"/>
            <a:ext cx="540000" cy="540000"/>
          </a:xfrm>
          <a:prstGeom prst="ellipse">
            <a:avLst/>
          </a:prstGeom>
          <a:noFill/>
          <a:ln w="38100" cap="flat" cmpd="sng" algn="ctr">
            <a:solidFill>
              <a:srgbClr val="8064A2">
                <a:lumMod val="60000"/>
                <a:lumOff val="4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CC22BC16-9699-4560-B436-E234392CFF83}"/>
              </a:ext>
            </a:extLst>
          </p:cNvPr>
          <p:cNvSpPr txBox="1"/>
          <p:nvPr/>
        </p:nvSpPr>
        <p:spPr>
          <a:xfrm>
            <a:off x="4334895" y="5664516"/>
            <a:ext cx="955884" cy="2616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ADEE"/>
                </a:solidFill>
                <a:effectLst/>
                <a:uLnTx/>
                <a:uFillTx/>
              </a:rPr>
              <a:t>Completed</a:t>
            </a:r>
          </a:p>
        </p:txBody>
      </p:sp>
      <p:sp>
        <p:nvSpPr>
          <p:cNvPr id="101" name="TextBox 100">
            <a:extLst>
              <a:ext uri="{FF2B5EF4-FFF2-40B4-BE49-F238E27FC236}">
                <a16:creationId xmlns:a16="http://schemas.microsoft.com/office/drawing/2014/main" id="{7BAF3697-5D42-46DB-A0FE-21E19123B063}"/>
              </a:ext>
            </a:extLst>
          </p:cNvPr>
          <p:cNvSpPr txBox="1"/>
          <p:nvPr/>
        </p:nvSpPr>
        <p:spPr>
          <a:xfrm>
            <a:off x="5366926" y="5664516"/>
            <a:ext cx="1332000"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ADEE"/>
                </a:solidFill>
                <a:effectLst/>
                <a:uLnTx/>
                <a:uFillTx/>
              </a:rPr>
              <a:t>Missing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1" u="none" strike="noStrike" kern="0" cap="none" spc="0" normalizeH="0" baseline="0" noProof="0" dirty="0">
                <a:ln>
                  <a:noFill/>
                </a:ln>
                <a:solidFill>
                  <a:sysClr val="windowText" lastClr="000000"/>
                </a:solidFill>
                <a:effectLst/>
                <a:uLnTx/>
                <a:uFillTx/>
              </a:rPr>
              <a:t>only used for </a:t>
            </a:r>
            <a:br>
              <a:rPr kumimoji="0" lang="en-GB" sz="1050" b="0" i="1" u="none" strike="noStrike" kern="0" cap="none" spc="0" normalizeH="0" baseline="0" noProof="0" dirty="0">
                <a:ln>
                  <a:noFill/>
                </a:ln>
                <a:solidFill>
                  <a:sysClr val="windowText" lastClr="000000"/>
                </a:solidFill>
                <a:effectLst/>
                <a:uLnTx/>
                <a:uFillTx/>
              </a:rPr>
            </a:br>
            <a:r>
              <a:rPr kumimoji="0" lang="en-GB" sz="1050" b="0" i="1" u="none" strike="noStrike" kern="0" cap="none" spc="0" normalizeH="0" baseline="0" noProof="0" dirty="0">
                <a:ln>
                  <a:noFill/>
                </a:ln>
                <a:solidFill>
                  <a:sysClr val="windowText" lastClr="000000"/>
                </a:solidFill>
                <a:effectLst/>
                <a:uLnTx/>
                <a:uFillTx/>
              </a:rPr>
              <a:t>actual journeys</a:t>
            </a:r>
          </a:p>
        </p:txBody>
      </p:sp>
      <p:sp>
        <p:nvSpPr>
          <p:cNvPr id="102" name="TextBox 101">
            <a:extLst>
              <a:ext uri="{FF2B5EF4-FFF2-40B4-BE49-F238E27FC236}">
                <a16:creationId xmlns:a16="http://schemas.microsoft.com/office/drawing/2014/main" id="{011A290A-8D8D-4EA0-8036-10D21FD412F3}"/>
              </a:ext>
            </a:extLst>
          </p:cNvPr>
          <p:cNvSpPr txBox="1"/>
          <p:nvPr/>
        </p:nvSpPr>
        <p:spPr>
          <a:xfrm>
            <a:off x="6546387" y="5664516"/>
            <a:ext cx="1332000" cy="58477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ADEE"/>
                </a:solidFill>
                <a:effectLst/>
                <a:uLnTx/>
                <a:uFillTx/>
              </a:rPr>
              <a:t>Failing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1" u="none" strike="noStrike" kern="0" cap="none" spc="0" normalizeH="0" baseline="0" noProof="0" dirty="0">
                <a:ln>
                  <a:noFill/>
                </a:ln>
                <a:solidFill>
                  <a:sysClr val="windowText" lastClr="000000"/>
                </a:solidFill>
                <a:effectLst/>
                <a:uLnTx/>
                <a:uFillTx/>
              </a:rPr>
              <a:t>only used for </a:t>
            </a:r>
            <a:br>
              <a:rPr kumimoji="0" lang="en-GB" sz="1050" b="0" i="1" u="none" strike="noStrike" kern="0" cap="none" spc="0" normalizeH="0" baseline="0" noProof="0" dirty="0">
                <a:ln>
                  <a:noFill/>
                </a:ln>
                <a:solidFill>
                  <a:sysClr val="windowText" lastClr="000000"/>
                </a:solidFill>
                <a:effectLst/>
                <a:uLnTx/>
                <a:uFillTx/>
              </a:rPr>
            </a:br>
            <a:r>
              <a:rPr kumimoji="0" lang="en-GB" sz="1050" b="0" i="1" u="none" strike="noStrike" kern="0" cap="none" spc="0" normalizeH="0" baseline="0" noProof="0" dirty="0">
                <a:ln>
                  <a:noFill/>
                </a:ln>
                <a:solidFill>
                  <a:sysClr val="windowText" lastClr="000000"/>
                </a:solidFill>
                <a:effectLst/>
                <a:uLnTx/>
                <a:uFillTx/>
              </a:rPr>
              <a:t>actual journeys</a:t>
            </a:r>
          </a:p>
        </p:txBody>
      </p:sp>
      <p:sp>
        <p:nvSpPr>
          <p:cNvPr id="103" name="TextBox 102">
            <a:extLst>
              <a:ext uri="{FF2B5EF4-FFF2-40B4-BE49-F238E27FC236}">
                <a16:creationId xmlns:a16="http://schemas.microsoft.com/office/drawing/2014/main" id="{8D56C199-E7EC-44BF-80D4-B6330E587412}"/>
              </a:ext>
            </a:extLst>
          </p:cNvPr>
          <p:cNvSpPr txBox="1"/>
          <p:nvPr/>
        </p:nvSpPr>
        <p:spPr>
          <a:xfrm>
            <a:off x="974145" y="2837499"/>
            <a:ext cx="649730"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ADEE"/>
                </a:solidFill>
                <a:effectLst/>
                <a:uLnTx/>
                <a:uFillTx/>
              </a:rPr>
              <a:t>Actor</a:t>
            </a:r>
          </a:p>
        </p:txBody>
      </p:sp>
      <p:sp>
        <p:nvSpPr>
          <p:cNvPr id="104" name="TextBox 103">
            <a:extLst>
              <a:ext uri="{FF2B5EF4-FFF2-40B4-BE49-F238E27FC236}">
                <a16:creationId xmlns:a16="http://schemas.microsoft.com/office/drawing/2014/main" id="{CABC45D6-B85D-4DD6-A75F-2BBEF4B3BF1B}"/>
              </a:ext>
            </a:extLst>
          </p:cNvPr>
          <p:cNvSpPr txBox="1"/>
          <p:nvPr/>
        </p:nvSpPr>
        <p:spPr>
          <a:xfrm>
            <a:off x="1038599" y="4688478"/>
            <a:ext cx="743730"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ADEE"/>
                </a:solidFill>
                <a:effectLst/>
                <a:uLnTx/>
                <a:uFillTx/>
              </a:rPr>
              <a:t>Status</a:t>
            </a:r>
          </a:p>
        </p:txBody>
      </p:sp>
      <p:sp>
        <p:nvSpPr>
          <p:cNvPr id="105" name="TextBox 104">
            <a:extLst>
              <a:ext uri="{FF2B5EF4-FFF2-40B4-BE49-F238E27FC236}">
                <a16:creationId xmlns:a16="http://schemas.microsoft.com/office/drawing/2014/main" id="{F0E71C75-D213-4265-898B-0CD785A61535}"/>
              </a:ext>
            </a:extLst>
          </p:cNvPr>
          <p:cNvSpPr txBox="1"/>
          <p:nvPr/>
        </p:nvSpPr>
        <p:spPr>
          <a:xfrm>
            <a:off x="6698926" y="3364615"/>
            <a:ext cx="1165811" cy="253916"/>
          </a:xfrm>
          <a:prstGeom prst="rect">
            <a:avLst/>
          </a:prstGeom>
          <a:noFill/>
        </p:spPr>
        <p:txBody>
          <a:bodyPr wrap="square" rtlCol="0">
            <a:spAutoFit/>
          </a:bodyPr>
          <a:lstStyle>
            <a:defPPr>
              <a:defRPr lang="nb-NO"/>
            </a:defPPr>
            <a:lvl1pPr>
              <a:defRPr sz="1050"/>
            </a:lvl1pPr>
          </a:lstStyle>
          <a:p>
            <a:r>
              <a:rPr lang="en-GB" dirty="0"/>
              <a:t>Additional actor</a:t>
            </a:r>
          </a:p>
        </p:txBody>
      </p:sp>
      <p:sp>
        <p:nvSpPr>
          <p:cNvPr id="106" name="Content Placeholder 2">
            <a:extLst>
              <a:ext uri="{FF2B5EF4-FFF2-40B4-BE49-F238E27FC236}">
                <a16:creationId xmlns:a16="http://schemas.microsoft.com/office/drawing/2014/main" id="{5AEA5C9E-F013-4F27-9BF9-B9D5A3BC3E8B}"/>
              </a:ext>
            </a:extLst>
          </p:cNvPr>
          <p:cNvSpPr txBox="1">
            <a:spLocks/>
          </p:cNvSpPr>
          <p:nvPr/>
        </p:nvSpPr>
        <p:spPr>
          <a:xfrm>
            <a:off x="954632" y="3092009"/>
            <a:ext cx="2996365" cy="1251132"/>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colour indicates the actor who </a:t>
            </a:r>
            <a:r>
              <a:rPr kumimoji="0" lang="en-GB" sz="1200" b="0" i="1" u="sng" strike="noStrike" kern="1200" cap="none" spc="0" normalizeH="0" baseline="0" noProof="0" dirty="0">
                <a:ln>
                  <a:noFill/>
                </a:ln>
                <a:solidFill>
                  <a:prstClr val="black"/>
                </a:solidFill>
                <a:effectLst/>
                <a:uLnTx/>
                <a:uFillTx/>
                <a:latin typeface="Calibri"/>
                <a:ea typeface="+mn-ea"/>
                <a:cs typeface="+mn-cs"/>
              </a:rPr>
              <a:t>initiates</a:t>
            </a:r>
            <a:r>
              <a:rPr kumimoji="0" lang="en-GB" sz="1200" b="0" i="0" u="none" strike="noStrike" kern="1200" cap="none" spc="0" normalizeH="0" baseline="0" noProof="0" dirty="0">
                <a:ln>
                  <a:noFill/>
                </a:ln>
                <a:solidFill>
                  <a:prstClr val="black"/>
                </a:solidFill>
                <a:effectLst/>
                <a:uLnTx/>
                <a:uFillTx/>
                <a:latin typeface="Calibri"/>
                <a:ea typeface="+mn-ea"/>
                <a:cs typeface="+mn-cs"/>
              </a:rPr>
              <a:t> the communication point. Conventions</a:t>
            </a:r>
          </a:p>
          <a:p>
            <a:pPr marL="342900" marR="0" lvl="0" indent="-160338" algn="l" defTabSz="457200" rtl="0" eaLnBrk="1" fontAlgn="auto" latinLnBrk="0" hangingPunct="1">
              <a:lnSpc>
                <a:spcPct val="100000"/>
              </a:lnSpc>
              <a:spcBef>
                <a:spcPct val="20000"/>
              </a:spcBef>
              <a:spcAft>
                <a:spcPts val="0"/>
              </a:spcAft>
              <a:buClrTx/>
              <a:buSzTx/>
              <a:buFont typeface="Arial"/>
              <a:buChar char="•"/>
              <a:tabLst/>
              <a:defRPr/>
            </a:pPr>
            <a:r>
              <a:rPr lang="en-GB" sz="1100" dirty="0">
                <a:solidFill>
                  <a:prstClr val="black"/>
                </a:solidFill>
                <a:latin typeface="Calibri"/>
              </a:rPr>
              <a:t>Orange is often reserved for a customer</a:t>
            </a:r>
          </a:p>
          <a:p>
            <a:pPr marL="342900" marR="0" lvl="0" indent="-160338" algn="l" defTabSz="457200" rtl="0" eaLnBrk="1" fontAlgn="auto" latinLnBrk="0" hangingPunct="1">
              <a:lnSpc>
                <a:spcPct val="100000"/>
              </a:lnSpc>
              <a:spcBef>
                <a:spcPct val="20000"/>
              </a:spcBef>
              <a:spcAft>
                <a:spcPts val="0"/>
              </a:spcAft>
              <a:buClrTx/>
              <a:buSzTx/>
              <a:buFont typeface="Arial"/>
              <a:buChar char="•"/>
              <a:tabLst/>
              <a:defRPr/>
            </a:pPr>
            <a:r>
              <a:rPr lang="en-GB" sz="1100" dirty="0">
                <a:solidFill>
                  <a:prstClr val="black"/>
                </a:solidFill>
                <a:latin typeface="Calibri"/>
              </a:rPr>
              <a:t>Choice of colour should be consistent</a:t>
            </a:r>
          </a:p>
          <a:p>
            <a:pPr marL="342900" marR="0" lvl="0" indent="-160338" algn="l" defTabSz="457200" rtl="0" eaLnBrk="1" fontAlgn="auto" latinLnBrk="0" hangingPunct="1">
              <a:lnSpc>
                <a:spcPct val="100000"/>
              </a:lnSpc>
              <a:spcBef>
                <a:spcPct val="20000"/>
              </a:spcBef>
              <a:spcAft>
                <a:spcPts val="0"/>
              </a:spcAft>
              <a:buClrTx/>
              <a:buSzTx/>
              <a:buFont typeface="Arial"/>
              <a:buChar char="•"/>
              <a:tabLst/>
              <a:defRPr/>
            </a:pPr>
            <a:r>
              <a:rPr lang="en-GB" sz="1100" dirty="0">
                <a:solidFill>
                  <a:prstClr val="black"/>
                </a:solidFill>
                <a:latin typeface="Calibri"/>
              </a:rPr>
              <a:t>If many actors are involved, a swimlane diagram may be more suitable</a:t>
            </a:r>
          </a:p>
          <a:p>
            <a:pPr marL="342900" marR="0" lvl="0" indent="-160338" algn="l" defTabSz="457200" rtl="0" eaLnBrk="1" fontAlgn="auto" latinLnBrk="0" hangingPunct="1">
              <a:lnSpc>
                <a:spcPct val="100000"/>
              </a:lnSpc>
              <a:spcBef>
                <a:spcPct val="20000"/>
              </a:spcBef>
              <a:spcAft>
                <a:spcPts val="0"/>
              </a:spcAft>
              <a:buClrTx/>
              <a:buSzTx/>
              <a:buFont typeface="Arial"/>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Content Placeholder 2">
            <a:extLst>
              <a:ext uri="{FF2B5EF4-FFF2-40B4-BE49-F238E27FC236}">
                <a16:creationId xmlns:a16="http://schemas.microsoft.com/office/drawing/2014/main" id="{F785B5CD-F25F-4C69-A338-57C7591FB96C}"/>
              </a:ext>
            </a:extLst>
          </p:cNvPr>
          <p:cNvSpPr txBox="1">
            <a:spLocks/>
          </p:cNvSpPr>
          <p:nvPr/>
        </p:nvSpPr>
        <p:spPr>
          <a:xfrm>
            <a:off x="1038599" y="4933883"/>
            <a:ext cx="3091255" cy="1125921"/>
          </a:xfrm>
          <a:prstGeom prst="rect">
            <a:avLst/>
          </a:prstGeom>
          <a:ln>
            <a:noFill/>
          </a:ln>
        </p:spPr>
        <p:txBody>
          <a:bodyPr vert="horz" lIns="91440" tIns="45720" rIns="91440" bIns="45720" rtlCol="0">
            <a:normAutofit/>
          </a:bodyPr>
          <a:lstStyle>
            <a:defPPr>
              <a:defRPr lang="nb-NO"/>
            </a:defPPr>
            <a:lvl1pPr indent="0">
              <a:spcBef>
                <a:spcPct val="20000"/>
              </a:spcBef>
              <a:buFont typeface="Arial"/>
              <a:buNone/>
              <a:defRPr sz="1200"/>
            </a:lvl1pPr>
            <a:lvl2pPr marL="742950" indent="-285750">
              <a:spcBef>
                <a:spcPct val="20000"/>
              </a:spcBef>
              <a:buFont typeface="Arial"/>
              <a:buChar char="–"/>
            </a:lvl2pPr>
            <a:lvl3pPr marL="1143000" indent="-228600">
              <a:spcBef>
                <a:spcPct val="20000"/>
              </a:spcBef>
              <a:buFont typeface="Arial"/>
              <a:buChar char="•"/>
              <a:defRPr sz="1400"/>
            </a:lvl3pPr>
            <a:lvl4pPr marL="1600200" indent="-228600">
              <a:spcBef>
                <a:spcPct val="20000"/>
              </a:spcBef>
              <a:buFont typeface="Arial"/>
              <a:buChar char="–"/>
              <a:defRPr sz="1400"/>
            </a:lvl4pPr>
            <a:lvl5pPr marL="2057400" indent="-228600">
              <a:spcBef>
                <a:spcPct val="20000"/>
              </a:spcBef>
              <a:buFont typeface="Arial"/>
              <a:buChar char="»"/>
              <a:defRPr sz="14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defTabSz="457200" eaLnBrk="1" fontAlgn="auto" latinLnBrk="0" hangingPunct="1">
              <a:lnSpc>
                <a:spcPct val="100000"/>
              </a:lnSpc>
              <a:spcBef>
                <a:spcPct val="20000"/>
              </a:spcBef>
              <a:spcAft>
                <a:spcPts val="0"/>
              </a:spcAft>
              <a:buClrTx/>
              <a:buSzTx/>
              <a:buFont typeface="Arial"/>
              <a:buNone/>
              <a:tabLst/>
              <a:defRPr/>
            </a:pPr>
            <a:r>
              <a:rPr kumimoji="0" lang="en-GB" sz="1200" b="0" i="0" u="none" strike="noStrike" kern="0" cap="none" spc="0" normalizeH="0" baseline="0" noProof="0" dirty="0">
                <a:ln>
                  <a:noFill/>
                </a:ln>
                <a:solidFill>
                  <a:prstClr val="black"/>
                </a:solidFill>
                <a:effectLst/>
                <a:uLnTx/>
                <a:uFillTx/>
              </a:rPr>
              <a:t>The boundary style indicates the </a:t>
            </a:r>
            <a:r>
              <a:rPr kumimoji="0" lang="en-GB" sz="1200" b="0" i="0" u="sng" strike="noStrike" kern="0" cap="none" spc="0" normalizeH="0" baseline="0" noProof="0" dirty="0">
                <a:ln>
                  <a:noFill/>
                </a:ln>
                <a:solidFill>
                  <a:prstClr val="black"/>
                </a:solidFill>
                <a:effectLst/>
                <a:uLnTx/>
                <a:uFillTx/>
              </a:rPr>
              <a:t>status</a:t>
            </a:r>
            <a:r>
              <a:rPr kumimoji="0" lang="en-GB" sz="1200" b="0" i="0" u="none" strike="noStrike" kern="0" cap="none" spc="0" normalizeH="0" baseline="0" noProof="0" dirty="0">
                <a:ln>
                  <a:noFill/>
                </a:ln>
                <a:solidFill>
                  <a:prstClr val="black"/>
                </a:solidFill>
                <a:effectLst/>
                <a:uLnTx/>
                <a:uFillTx/>
              </a:rPr>
              <a:t> of the communication point</a:t>
            </a:r>
          </a:p>
          <a:p>
            <a:pPr marL="342900" marR="0" lvl="0" indent="-160338" defTabSz="457200" eaLnBrk="1" fontAlgn="auto" latinLnBrk="0" hangingPunct="1">
              <a:lnSpc>
                <a:spcPct val="100000"/>
              </a:lnSpc>
              <a:spcBef>
                <a:spcPct val="20000"/>
              </a:spcBef>
              <a:spcAft>
                <a:spcPts val="0"/>
              </a:spcAft>
              <a:buClrTx/>
              <a:buSzTx/>
              <a:buFont typeface="Arial"/>
              <a:buChar char="•"/>
              <a:tabLst/>
              <a:defRPr/>
            </a:pPr>
            <a:r>
              <a:rPr kumimoji="0" lang="en-GB" sz="1100" b="0" i="0" u="none" strike="noStrike" kern="0" cap="none" spc="0" normalizeH="0" baseline="0" noProof="0" dirty="0">
                <a:ln>
                  <a:noFill/>
                </a:ln>
                <a:solidFill>
                  <a:prstClr val="black"/>
                </a:solidFill>
                <a:effectLst/>
                <a:uLnTx/>
                <a:uFillTx/>
              </a:rPr>
              <a:t>solid boundary: completed</a:t>
            </a:r>
          </a:p>
          <a:p>
            <a:pPr marL="342900" marR="0" lvl="0" indent="-160338" defTabSz="457200" eaLnBrk="1" fontAlgn="auto" latinLnBrk="0" hangingPunct="1">
              <a:lnSpc>
                <a:spcPct val="100000"/>
              </a:lnSpc>
              <a:spcBef>
                <a:spcPct val="20000"/>
              </a:spcBef>
              <a:spcAft>
                <a:spcPts val="0"/>
              </a:spcAft>
              <a:buClrTx/>
              <a:buSzTx/>
              <a:buFont typeface="Arial"/>
              <a:buChar char="•"/>
              <a:tabLst/>
              <a:defRPr/>
            </a:pPr>
            <a:r>
              <a:rPr kumimoji="0" lang="en-GB" sz="1100" b="0" i="0" u="none" strike="noStrike" kern="0" cap="none" spc="0" normalizeH="0" baseline="0" noProof="0" dirty="0">
                <a:ln>
                  <a:noFill/>
                </a:ln>
                <a:solidFill>
                  <a:prstClr val="black"/>
                </a:solidFill>
                <a:effectLst/>
                <a:uLnTx/>
                <a:uFillTx/>
              </a:rPr>
              <a:t>dashed boundary: missing</a:t>
            </a:r>
          </a:p>
          <a:p>
            <a:pPr marL="342900" marR="0" lvl="0" indent="-160338" defTabSz="457200" eaLnBrk="1" fontAlgn="auto" latinLnBrk="0" hangingPunct="1">
              <a:lnSpc>
                <a:spcPct val="100000"/>
              </a:lnSpc>
              <a:spcBef>
                <a:spcPct val="20000"/>
              </a:spcBef>
              <a:spcAft>
                <a:spcPts val="0"/>
              </a:spcAft>
              <a:buClrTx/>
              <a:buSzTx/>
              <a:buFont typeface="Arial"/>
              <a:buChar char="•"/>
              <a:tabLst/>
              <a:defRPr/>
            </a:pPr>
            <a:r>
              <a:rPr kumimoji="0" lang="en-GB" sz="1100" b="0" i="0" u="none" strike="noStrike" kern="0" cap="none" spc="0" normalizeH="0" baseline="0" noProof="0" dirty="0">
                <a:ln>
                  <a:noFill/>
                </a:ln>
                <a:solidFill>
                  <a:prstClr val="black"/>
                </a:solidFill>
                <a:effectLst/>
                <a:uLnTx/>
                <a:uFillTx/>
              </a:rPr>
              <a:t>crossed touchpoint: failing</a:t>
            </a:r>
            <a:endParaRPr kumimoji="0" lang="en-GB" sz="18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0" cap="none" spc="0" normalizeH="0" baseline="0" noProof="0" dirty="0">
              <a:ln>
                <a:noFill/>
              </a:ln>
              <a:solidFill>
                <a:prstClr val="black"/>
              </a:solidFill>
              <a:effectLst/>
              <a:uLnTx/>
              <a:uFillTx/>
            </a:endParaRPr>
          </a:p>
        </p:txBody>
      </p:sp>
      <p:cxnSp>
        <p:nvCxnSpPr>
          <p:cNvPr id="109" name="Straight Connector 108">
            <a:extLst>
              <a:ext uri="{FF2B5EF4-FFF2-40B4-BE49-F238E27FC236}">
                <a16:creationId xmlns:a16="http://schemas.microsoft.com/office/drawing/2014/main" id="{39D872F6-E983-46A9-B601-994D3EC69B1A}"/>
              </a:ext>
            </a:extLst>
          </p:cNvPr>
          <p:cNvCxnSpPr>
            <a:cxnSpLocks/>
          </p:cNvCxnSpPr>
          <p:nvPr/>
        </p:nvCxnSpPr>
        <p:spPr>
          <a:xfrm>
            <a:off x="8487362" y="1210529"/>
            <a:ext cx="0" cy="5256000"/>
          </a:xfrm>
          <a:prstGeom prst="line">
            <a:avLst/>
          </a:prstGeom>
          <a:noFill/>
          <a:ln w="12700" cap="flat" cmpd="sng" algn="ctr">
            <a:solidFill>
              <a:sysClr val="windowText" lastClr="000000">
                <a:lumMod val="65000"/>
                <a:lumOff val="35000"/>
              </a:sysClr>
            </a:solidFill>
            <a:prstDash val="solid"/>
          </a:ln>
          <a:effectLst/>
        </p:spPr>
      </p:cxnSp>
      <p:sp>
        <p:nvSpPr>
          <p:cNvPr id="110" name="TextBox 109">
            <a:extLst>
              <a:ext uri="{FF2B5EF4-FFF2-40B4-BE49-F238E27FC236}">
                <a16:creationId xmlns:a16="http://schemas.microsoft.com/office/drawing/2014/main" id="{5EA381CE-A539-4125-B34B-B9E6775BDE8C}"/>
              </a:ext>
            </a:extLst>
          </p:cNvPr>
          <p:cNvSpPr txBox="1"/>
          <p:nvPr/>
        </p:nvSpPr>
        <p:spPr>
          <a:xfrm>
            <a:off x="8741234" y="5550034"/>
            <a:ext cx="1280593" cy="4154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1050" dirty="0"/>
              <a:t>Customer fails to buy a train ticket</a:t>
            </a:r>
          </a:p>
        </p:txBody>
      </p:sp>
      <p:grpSp>
        <p:nvGrpSpPr>
          <p:cNvPr id="111" name="Group 110">
            <a:extLst>
              <a:ext uri="{FF2B5EF4-FFF2-40B4-BE49-F238E27FC236}">
                <a16:creationId xmlns:a16="http://schemas.microsoft.com/office/drawing/2014/main" id="{BB6458ED-DEDC-422D-8BE6-361F5EBF3EAA}"/>
              </a:ext>
            </a:extLst>
          </p:cNvPr>
          <p:cNvGrpSpPr/>
          <p:nvPr/>
        </p:nvGrpSpPr>
        <p:grpSpPr>
          <a:xfrm>
            <a:off x="9111530" y="5018536"/>
            <a:ext cx="540000" cy="540000"/>
            <a:chOff x="7707130" y="6004383"/>
            <a:chExt cx="540000" cy="540000"/>
          </a:xfrm>
        </p:grpSpPr>
        <p:sp>
          <p:nvSpPr>
            <p:cNvPr id="112" name="Oval 111">
              <a:extLst>
                <a:ext uri="{FF2B5EF4-FFF2-40B4-BE49-F238E27FC236}">
                  <a16:creationId xmlns:a16="http://schemas.microsoft.com/office/drawing/2014/main" id="{E2A58BA7-CFBA-4BB3-B9B7-8161FC07EEE9}"/>
                </a:ext>
              </a:extLst>
            </p:cNvPr>
            <p:cNvSpPr>
              <a:spLocks noChangeAspect="1"/>
            </p:cNvSpPr>
            <p:nvPr/>
          </p:nvSpPr>
          <p:spPr>
            <a:xfrm>
              <a:off x="7707130" y="6004383"/>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3" name="Picture 112">
              <a:extLst>
                <a:ext uri="{FF2B5EF4-FFF2-40B4-BE49-F238E27FC236}">
                  <a16:creationId xmlns:a16="http://schemas.microsoft.com/office/drawing/2014/main" id="{A111C0CB-C881-4A94-832F-C43B970DF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541" y="6120685"/>
              <a:ext cx="215177" cy="307396"/>
            </a:xfrm>
            <a:prstGeom prst="rect">
              <a:avLst/>
            </a:prstGeom>
          </p:spPr>
        </p:pic>
      </p:grpSp>
      <p:cxnSp>
        <p:nvCxnSpPr>
          <p:cNvPr id="114" name="Straight Connector 113">
            <a:extLst>
              <a:ext uri="{FF2B5EF4-FFF2-40B4-BE49-F238E27FC236}">
                <a16:creationId xmlns:a16="http://schemas.microsoft.com/office/drawing/2014/main" id="{7B52AD53-7B7F-4C98-B777-07901BCB66CA}"/>
              </a:ext>
            </a:extLst>
          </p:cNvPr>
          <p:cNvCxnSpPr>
            <a:cxnSpLocks/>
          </p:cNvCxnSpPr>
          <p:nvPr/>
        </p:nvCxnSpPr>
        <p:spPr>
          <a:xfrm>
            <a:off x="9190611" y="5097617"/>
            <a:ext cx="381838" cy="381838"/>
          </a:xfrm>
          <a:prstGeom prst="line">
            <a:avLst/>
          </a:prstGeom>
          <a:noFill/>
          <a:ln w="19050" cap="flat" cmpd="sng" algn="ctr">
            <a:solidFill>
              <a:sysClr val="window" lastClr="FFFFFF">
                <a:lumMod val="50000"/>
              </a:sysClr>
            </a:solidFill>
            <a:prstDash val="solid"/>
            <a:tailEnd type="none"/>
          </a:ln>
          <a:effectLst/>
        </p:spPr>
      </p:cxnSp>
      <p:cxnSp>
        <p:nvCxnSpPr>
          <p:cNvPr id="115" name="Straight Connector 114">
            <a:extLst>
              <a:ext uri="{FF2B5EF4-FFF2-40B4-BE49-F238E27FC236}">
                <a16:creationId xmlns:a16="http://schemas.microsoft.com/office/drawing/2014/main" id="{0FB7F99A-D71A-48B3-9948-1F5F9F93E1D7}"/>
              </a:ext>
            </a:extLst>
          </p:cNvPr>
          <p:cNvCxnSpPr>
            <a:cxnSpLocks/>
          </p:cNvCxnSpPr>
          <p:nvPr/>
        </p:nvCxnSpPr>
        <p:spPr>
          <a:xfrm flipH="1">
            <a:off x="9190611" y="5097617"/>
            <a:ext cx="381838" cy="381838"/>
          </a:xfrm>
          <a:prstGeom prst="line">
            <a:avLst/>
          </a:prstGeom>
          <a:noFill/>
          <a:ln w="19050" cap="flat" cmpd="sng" algn="ctr">
            <a:solidFill>
              <a:sysClr val="window" lastClr="FFFFFF">
                <a:lumMod val="50000"/>
              </a:sysClr>
            </a:solidFill>
            <a:prstDash val="solid"/>
            <a:tailEnd type="none"/>
          </a:ln>
          <a:effectLst/>
        </p:spPr>
      </p:cxnSp>
      <p:grpSp>
        <p:nvGrpSpPr>
          <p:cNvPr id="116" name="Group 115">
            <a:extLst>
              <a:ext uri="{FF2B5EF4-FFF2-40B4-BE49-F238E27FC236}">
                <a16:creationId xmlns:a16="http://schemas.microsoft.com/office/drawing/2014/main" id="{1177313C-F70D-4CF9-9AE4-C891EC891520}"/>
              </a:ext>
            </a:extLst>
          </p:cNvPr>
          <p:cNvGrpSpPr/>
          <p:nvPr/>
        </p:nvGrpSpPr>
        <p:grpSpPr>
          <a:xfrm>
            <a:off x="10725851" y="2819441"/>
            <a:ext cx="540000" cy="540000"/>
            <a:chOff x="7714257" y="4398051"/>
            <a:chExt cx="540000" cy="540000"/>
          </a:xfrm>
        </p:grpSpPr>
        <p:sp>
          <p:nvSpPr>
            <p:cNvPr id="117" name="Oval 116">
              <a:extLst>
                <a:ext uri="{FF2B5EF4-FFF2-40B4-BE49-F238E27FC236}">
                  <a16:creationId xmlns:a16="http://schemas.microsoft.com/office/drawing/2014/main" id="{4B475DDC-BB7E-40A6-8FD7-9B1B7E46F019}"/>
                </a:ext>
              </a:extLst>
            </p:cNvPr>
            <p:cNvSpPr>
              <a:spLocks noChangeAspect="1"/>
            </p:cNvSpPr>
            <p:nvPr/>
          </p:nvSpPr>
          <p:spPr>
            <a:xfrm>
              <a:off x="7714257" y="4398051"/>
              <a:ext cx="540000" cy="540000"/>
            </a:xfrm>
            <a:prstGeom prst="ellipse">
              <a:avLst/>
            </a:prstGeom>
            <a:no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8" name="Picture 117">
              <a:extLst>
                <a:ext uri="{FF2B5EF4-FFF2-40B4-BE49-F238E27FC236}">
                  <a16:creationId xmlns:a16="http://schemas.microsoft.com/office/drawing/2014/main" id="{AF6E0FA8-0DE6-4A8F-A0B8-0E16C8951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4672" y="4528466"/>
              <a:ext cx="279170" cy="279170"/>
            </a:xfrm>
            <a:prstGeom prst="rect">
              <a:avLst/>
            </a:prstGeom>
          </p:spPr>
        </p:pic>
      </p:grpSp>
      <p:sp>
        <p:nvSpPr>
          <p:cNvPr id="119" name="TextBox 118">
            <a:extLst>
              <a:ext uri="{FF2B5EF4-FFF2-40B4-BE49-F238E27FC236}">
                <a16:creationId xmlns:a16="http://schemas.microsoft.com/office/drawing/2014/main" id="{DFF8A689-D35B-4578-95C1-0A667238B71D}"/>
              </a:ext>
            </a:extLst>
          </p:cNvPr>
          <p:cNvSpPr txBox="1"/>
          <p:nvPr/>
        </p:nvSpPr>
        <p:spPr>
          <a:xfrm>
            <a:off x="8647162" y="2488971"/>
            <a:ext cx="993922"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ADEE"/>
                </a:solidFill>
                <a:effectLst/>
                <a:uLnTx/>
                <a:uFillTx/>
              </a:rPr>
              <a:t>Examples</a:t>
            </a:r>
          </a:p>
        </p:txBody>
      </p:sp>
      <p:sp>
        <p:nvSpPr>
          <p:cNvPr id="120" name="Rectangle 119">
            <a:extLst>
              <a:ext uri="{FF2B5EF4-FFF2-40B4-BE49-F238E27FC236}">
                <a16:creationId xmlns:a16="http://schemas.microsoft.com/office/drawing/2014/main" id="{DC4BEF73-8C68-4210-A130-7EEB782E30FB}"/>
              </a:ext>
            </a:extLst>
          </p:cNvPr>
          <p:cNvSpPr/>
          <p:nvPr/>
        </p:nvSpPr>
        <p:spPr>
          <a:xfrm>
            <a:off x="9339879" y="963238"/>
            <a:ext cx="2100935" cy="830997"/>
          </a:xfrm>
          <a:prstGeom prst="rect">
            <a:avLst/>
          </a:prstGeom>
          <a:noFill/>
        </p:spPr>
        <p:txBody>
          <a:bodyPr wrap="square" rtlCol="0">
            <a:spAutoFit/>
          </a:bodyPr>
          <a:lstStyle/>
          <a:p>
            <a:pPr defTabSz="914400"/>
            <a:r>
              <a:rPr lang="en-GB" sz="1200" kern="0" dirty="0">
                <a:solidFill>
                  <a:schemeClr val="accent4">
                    <a:lumMod val="50000"/>
                  </a:schemeClr>
                </a:solidFill>
              </a:rPr>
              <a:t>Choose colours for the various actors. A tradition in CJML is to use orange colour  to represent a customer</a:t>
            </a:r>
          </a:p>
        </p:txBody>
      </p:sp>
      <p:pic>
        <p:nvPicPr>
          <p:cNvPr id="121" name="Picture 4" descr="Bilderesultat for light bulb free clipart">
            <a:extLst>
              <a:ext uri="{FF2B5EF4-FFF2-40B4-BE49-F238E27FC236}">
                <a16:creationId xmlns:a16="http://schemas.microsoft.com/office/drawing/2014/main" id="{2B224EED-4679-4FD4-9EAA-78DAF411E9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054464" y="1083421"/>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a:extLst>
              <a:ext uri="{FF2B5EF4-FFF2-40B4-BE49-F238E27FC236}">
                <a16:creationId xmlns:a16="http://schemas.microsoft.com/office/drawing/2014/main" id="{87EF4A81-8604-4C76-82D5-D884E46F505D}"/>
              </a:ext>
            </a:extLst>
          </p:cNvPr>
          <p:cNvSpPr>
            <a:spLocks noChangeAspect="1"/>
          </p:cNvSpPr>
          <p:nvPr/>
        </p:nvSpPr>
        <p:spPr>
          <a:xfrm>
            <a:off x="4434349" y="3710997"/>
            <a:ext cx="540000" cy="540000"/>
          </a:xfrm>
          <a:prstGeom prst="ellipse">
            <a:avLst/>
          </a:prstGeom>
          <a:noFill/>
          <a:ln w="38100" cap="flat" cmpd="sng" algn="ctr">
            <a:solidFill>
              <a:srgbClr val="4BACC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Oval 45">
            <a:extLst>
              <a:ext uri="{FF2B5EF4-FFF2-40B4-BE49-F238E27FC236}">
                <a16:creationId xmlns:a16="http://schemas.microsoft.com/office/drawing/2014/main" id="{51CF38C7-31AF-4C2C-9944-FC74A9711D84}"/>
              </a:ext>
            </a:extLst>
          </p:cNvPr>
          <p:cNvSpPr>
            <a:spLocks noChangeAspect="1"/>
          </p:cNvSpPr>
          <p:nvPr/>
        </p:nvSpPr>
        <p:spPr>
          <a:xfrm>
            <a:off x="5672271" y="3720831"/>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584524EC-D14C-42CA-9692-B7ACC7B14F39}"/>
              </a:ext>
            </a:extLst>
          </p:cNvPr>
          <p:cNvSpPr txBox="1"/>
          <p:nvPr/>
        </p:nvSpPr>
        <p:spPr>
          <a:xfrm>
            <a:off x="5667404" y="4236530"/>
            <a:ext cx="842207" cy="261610"/>
          </a:xfrm>
          <a:prstGeom prst="rect">
            <a:avLst/>
          </a:prstGeom>
          <a:noFill/>
        </p:spPr>
        <p:txBody>
          <a:bodyPr wrap="square" rtlCol="0">
            <a:spAutoFit/>
          </a:bodyPr>
          <a:lstStyle>
            <a:defPPr>
              <a:defRPr lang="nb-NO"/>
            </a:defPPr>
            <a:lvl1pPr>
              <a:defRPr sz="1050"/>
            </a:lvl1pPr>
          </a:lstStyle>
          <a:p>
            <a:r>
              <a:rPr lang="en-GB" dirty="0"/>
              <a:t>Doctor</a:t>
            </a:r>
          </a:p>
        </p:txBody>
      </p:sp>
      <p:sp>
        <p:nvSpPr>
          <p:cNvPr id="48" name="TextBox 47">
            <a:extLst>
              <a:ext uri="{FF2B5EF4-FFF2-40B4-BE49-F238E27FC236}">
                <a16:creationId xmlns:a16="http://schemas.microsoft.com/office/drawing/2014/main" id="{3CBEED5F-DE70-42F9-8D12-1563E61C4999}"/>
              </a:ext>
            </a:extLst>
          </p:cNvPr>
          <p:cNvSpPr txBox="1"/>
          <p:nvPr/>
        </p:nvSpPr>
        <p:spPr>
          <a:xfrm>
            <a:off x="4434349" y="4236530"/>
            <a:ext cx="733048" cy="261610"/>
          </a:xfrm>
          <a:prstGeom prst="rect">
            <a:avLst/>
          </a:prstGeom>
          <a:noFill/>
        </p:spPr>
        <p:txBody>
          <a:bodyPr wrap="square" rtlCol="0">
            <a:spAutoFit/>
          </a:bodyPr>
          <a:lstStyle>
            <a:defPPr>
              <a:defRPr lang="nb-NO"/>
            </a:defPPr>
            <a:lvl1pPr>
              <a:defRPr sz="1050"/>
            </a:lvl1pPr>
          </a:lstStyle>
          <a:p>
            <a:r>
              <a:rPr lang="en-GB" dirty="0"/>
              <a:t>Patient</a:t>
            </a:r>
          </a:p>
        </p:txBody>
      </p:sp>
      <p:sp>
        <p:nvSpPr>
          <p:cNvPr id="7" name="TextBox 6">
            <a:extLst>
              <a:ext uri="{FF2B5EF4-FFF2-40B4-BE49-F238E27FC236}">
                <a16:creationId xmlns:a16="http://schemas.microsoft.com/office/drawing/2014/main" id="{438EDA64-9D5C-4D17-8A7D-87E41E7EEFBA}"/>
              </a:ext>
            </a:extLst>
          </p:cNvPr>
          <p:cNvSpPr txBox="1"/>
          <p:nvPr/>
        </p:nvSpPr>
        <p:spPr>
          <a:xfrm>
            <a:off x="982713" y="1459362"/>
            <a:ext cx="6038754" cy="1224951"/>
          </a:xfrm>
          <a:prstGeom prst="rect">
            <a:avLst/>
          </a:prstGeom>
          <a:noFill/>
        </p:spPr>
        <p:txBody>
          <a:bodyPr wrap="square" rtlCol="0">
            <a:spAutoFit/>
          </a:bodyPr>
          <a:lstStyle/>
          <a:p>
            <a:r>
              <a:rPr lang="en-GB" sz="1600" kern="0" dirty="0">
                <a:solidFill>
                  <a:srgbClr val="00ADEE"/>
                </a:solidFill>
              </a:rPr>
              <a:t>Communication points are represented as a circle</a:t>
            </a:r>
          </a:p>
          <a:p>
            <a:pPr defTabSz="457200">
              <a:spcBef>
                <a:spcPct val="20000"/>
              </a:spcBef>
              <a:defRPr/>
            </a:pPr>
            <a:r>
              <a:rPr lang="en-GB" sz="1200" dirty="0">
                <a:solidFill>
                  <a:prstClr val="black"/>
                </a:solidFill>
                <a:latin typeface="Calibri"/>
              </a:rPr>
              <a:t>The circle's boundary style carries information about </a:t>
            </a:r>
          </a:p>
          <a:p>
            <a:pPr marL="171450" indent="-171450" defTabSz="457200">
              <a:spcBef>
                <a:spcPct val="20000"/>
              </a:spcBef>
              <a:buFont typeface="Arial" panose="020B0604020202020204" pitchFamily="34" charset="0"/>
              <a:buChar char="•"/>
              <a:defRPr/>
            </a:pPr>
            <a:r>
              <a:rPr lang="en-GB" sz="1200" dirty="0">
                <a:solidFill>
                  <a:prstClr val="black"/>
                </a:solidFill>
                <a:latin typeface="Calibri"/>
              </a:rPr>
              <a:t>the actor </a:t>
            </a:r>
            <a:r>
              <a:rPr lang="en-GB" sz="1200" i="1" u="sng" dirty="0">
                <a:solidFill>
                  <a:prstClr val="black"/>
                </a:solidFill>
                <a:latin typeface="Calibri"/>
              </a:rPr>
              <a:t>initiating</a:t>
            </a:r>
            <a:r>
              <a:rPr lang="en-GB" sz="1200" dirty="0">
                <a:solidFill>
                  <a:prstClr val="black"/>
                </a:solidFill>
                <a:latin typeface="Calibri"/>
              </a:rPr>
              <a:t> the touchpoint</a:t>
            </a:r>
          </a:p>
          <a:p>
            <a:pPr marL="171450" indent="-171450" defTabSz="457200">
              <a:spcBef>
                <a:spcPct val="20000"/>
              </a:spcBef>
              <a:buFont typeface="Arial" panose="020B0604020202020204" pitchFamily="34" charset="0"/>
              <a:buChar char="•"/>
              <a:defRPr/>
            </a:pPr>
            <a:r>
              <a:rPr lang="en-GB" sz="1200" dirty="0">
                <a:solidFill>
                  <a:prstClr val="black"/>
                </a:solidFill>
                <a:latin typeface="Calibri"/>
              </a:rPr>
              <a:t>the </a:t>
            </a:r>
            <a:r>
              <a:rPr lang="en-GB" sz="1200" i="1" u="sng" dirty="0">
                <a:solidFill>
                  <a:prstClr val="black"/>
                </a:solidFill>
                <a:latin typeface="Calibri"/>
              </a:rPr>
              <a:t>status</a:t>
            </a:r>
            <a:r>
              <a:rPr lang="en-GB" sz="1200" dirty="0">
                <a:solidFill>
                  <a:prstClr val="black"/>
                </a:solidFill>
                <a:latin typeface="Calibri"/>
              </a:rPr>
              <a:t> of the touchpoint</a:t>
            </a:r>
          </a:p>
          <a:p>
            <a:pPr defTabSz="457200">
              <a:spcBef>
                <a:spcPct val="20000"/>
              </a:spcBef>
              <a:defRPr/>
            </a:pPr>
            <a:r>
              <a:rPr lang="en-GB" sz="1200" dirty="0">
                <a:solidFill>
                  <a:prstClr val="black"/>
                </a:solidFill>
                <a:latin typeface="Calibri"/>
              </a:rPr>
              <a:t>The symbol in the middle represents the communication channel or the device  being used</a:t>
            </a:r>
          </a:p>
        </p:txBody>
      </p:sp>
      <p:sp>
        <p:nvSpPr>
          <p:cNvPr id="51" name="Oval 50">
            <a:extLst>
              <a:ext uri="{FF2B5EF4-FFF2-40B4-BE49-F238E27FC236}">
                <a16:creationId xmlns:a16="http://schemas.microsoft.com/office/drawing/2014/main" id="{02CA3E10-C1D4-443C-A092-5E752E41D00E}"/>
              </a:ext>
            </a:extLst>
          </p:cNvPr>
          <p:cNvSpPr>
            <a:spLocks noChangeAspect="1"/>
          </p:cNvSpPr>
          <p:nvPr/>
        </p:nvSpPr>
        <p:spPr>
          <a:xfrm>
            <a:off x="9111530" y="2819441"/>
            <a:ext cx="540000" cy="540000"/>
          </a:xfrm>
          <a:prstGeom prst="ellipse">
            <a:avLst/>
          </a:prstGeom>
          <a:noFill/>
          <a:ln w="38100" cap="flat" cmpd="sng" algn="ctr">
            <a:solidFill>
              <a:srgbClr val="F79646">
                <a:lumMod val="75000"/>
              </a:srgbClr>
            </a:solidFill>
            <a:prstDash val="solid"/>
          </a:ln>
          <a:effectLst/>
        </p:spPr>
        <p:txBody>
          <a:bodyPr rtlCol="0" anchor="ctr"/>
          <a:lstStyle/>
          <a:p>
            <a:pPr algn="ctr" defTabSz="457200"/>
            <a:endParaRPr lang="en-GB" sz="1800" kern="0" dirty="0">
              <a:solidFill>
                <a:prstClr val="white"/>
              </a:solidFill>
              <a:latin typeface="Calibri"/>
            </a:endParaRPr>
          </a:p>
        </p:txBody>
      </p:sp>
      <p:pic>
        <p:nvPicPr>
          <p:cNvPr id="52" name="Picture 51">
            <a:extLst>
              <a:ext uri="{FF2B5EF4-FFF2-40B4-BE49-F238E27FC236}">
                <a16:creationId xmlns:a16="http://schemas.microsoft.com/office/drawing/2014/main" id="{A7925A39-A636-4119-962F-C29E814F7A39}"/>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9247640" y="2978179"/>
            <a:ext cx="267781" cy="247185"/>
          </a:xfrm>
          <a:prstGeom prst="rect">
            <a:avLst/>
          </a:prstGeom>
        </p:spPr>
      </p:pic>
      <p:sp>
        <p:nvSpPr>
          <p:cNvPr id="53" name="TextBox 52">
            <a:extLst>
              <a:ext uri="{FF2B5EF4-FFF2-40B4-BE49-F238E27FC236}">
                <a16:creationId xmlns:a16="http://schemas.microsoft.com/office/drawing/2014/main" id="{A8A5354F-CE7B-4E65-B9D3-C97E438374A1}"/>
              </a:ext>
            </a:extLst>
          </p:cNvPr>
          <p:cNvSpPr txBox="1"/>
          <p:nvPr/>
        </p:nvSpPr>
        <p:spPr>
          <a:xfrm>
            <a:off x="8783350" y="3330726"/>
            <a:ext cx="1196360" cy="415498"/>
          </a:xfrm>
          <a:prstGeom prst="rect">
            <a:avLst/>
          </a:prstGeom>
          <a:noFill/>
        </p:spPr>
        <p:txBody>
          <a:bodyPr wrap="square" rtlCol="0">
            <a:spAutoFit/>
          </a:bodyPr>
          <a:lstStyle/>
          <a:p>
            <a:pPr algn="ctr"/>
            <a:r>
              <a:rPr lang="en-GB" sz="1050" dirty="0"/>
              <a:t>Customer calls the service company</a:t>
            </a:r>
          </a:p>
        </p:txBody>
      </p:sp>
      <p:sp>
        <p:nvSpPr>
          <p:cNvPr id="54" name="TextBox 53">
            <a:extLst>
              <a:ext uri="{FF2B5EF4-FFF2-40B4-BE49-F238E27FC236}">
                <a16:creationId xmlns:a16="http://schemas.microsoft.com/office/drawing/2014/main" id="{BD37ACCD-F694-4074-BCE4-9F2519E5B0AA}"/>
              </a:ext>
            </a:extLst>
          </p:cNvPr>
          <p:cNvSpPr txBox="1"/>
          <p:nvPr/>
        </p:nvSpPr>
        <p:spPr>
          <a:xfrm>
            <a:off x="10363606" y="3330726"/>
            <a:ext cx="1264490" cy="415498"/>
          </a:xfrm>
          <a:prstGeom prst="rect">
            <a:avLst/>
          </a:prstGeom>
          <a:noFill/>
        </p:spPr>
        <p:txBody>
          <a:bodyPr wrap="square" rtlCol="0">
            <a:spAutoFit/>
          </a:bodyPr>
          <a:lstStyle/>
          <a:p>
            <a:pPr algn="ctr"/>
            <a:r>
              <a:rPr lang="en-GB" sz="1050" dirty="0"/>
              <a:t>Service company sends an e-mail</a:t>
            </a:r>
          </a:p>
        </p:txBody>
      </p:sp>
      <p:sp>
        <p:nvSpPr>
          <p:cNvPr id="55" name="Oval 54">
            <a:extLst>
              <a:ext uri="{FF2B5EF4-FFF2-40B4-BE49-F238E27FC236}">
                <a16:creationId xmlns:a16="http://schemas.microsoft.com/office/drawing/2014/main" id="{111E46D5-67B8-46F2-AC5B-466DE99FEE7A}"/>
              </a:ext>
            </a:extLst>
          </p:cNvPr>
          <p:cNvSpPr>
            <a:spLocks noChangeAspect="1"/>
          </p:cNvSpPr>
          <p:nvPr/>
        </p:nvSpPr>
        <p:spPr>
          <a:xfrm>
            <a:off x="9111530" y="3744457"/>
            <a:ext cx="540000" cy="540000"/>
          </a:xfrm>
          <a:prstGeom prst="ellipse">
            <a:avLst/>
          </a:prstGeom>
          <a:noFill/>
          <a:ln w="38100" cap="flat" cmpd="sng" algn="ctr">
            <a:solidFill>
              <a:srgbClr val="4BACC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Oval 55">
            <a:extLst>
              <a:ext uri="{FF2B5EF4-FFF2-40B4-BE49-F238E27FC236}">
                <a16:creationId xmlns:a16="http://schemas.microsoft.com/office/drawing/2014/main" id="{8EDDC2B9-AB63-43B8-840D-8D64C00BFF67}"/>
              </a:ext>
            </a:extLst>
          </p:cNvPr>
          <p:cNvSpPr>
            <a:spLocks noChangeAspect="1"/>
          </p:cNvSpPr>
          <p:nvPr/>
        </p:nvSpPr>
        <p:spPr>
          <a:xfrm>
            <a:off x="10725851" y="3766304"/>
            <a:ext cx="540000" cy="540000"/>
          </a:xfrm>
          <a:prstGeom prst="ellipse">
            <a:avLst/>
          </a:prstGeom>
          <a:noFill/>
          <a:ln w="38100" cap="flat" cmpd="sng" algn="ctr">
            <a:solidFill>
              <a:srgbClr val="4BACC6">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D8AE4575-1921-40E1-A82A-1F2E6D371514}"/>
              </a:ext>
            </a:extLst>
          </p:cNvPr>
          <p:cNvSpPr txBox="1"/>
          <p:nvPr/>
        </p:nvSpPr>
        <p:spPr>
          <a:xfrm>
            <a:off x="8757374" y="4264738"/>
            <a:ext cx="1310106" cy="415498"/>
          </a:xfrm>
          <a:prstGeom prst="rect">
            <a:avLst/>
          </a:prstGeom>
          <a:noFill/>
        </p:spPr>
        <p:txBody>
          <a:bodyPr wrap="square" rtlCol="0">
            <a:spAutoFit/>
          </a:bodyPr>
          <a:lstStyle/>
          <a:p>
            <a:pPr algn="ctr"/>
            <a:r>
              <a:rPr lang="en-GB" sz="1050" dirty="0"/>
              <a:t>Patient meets for a medical consultation  </a:t>
            </a:r>
          </a:p>
        </p:txBody>
      </p:sp>
      <p:sp>
        <p:nvSpPr>
          <p:cNvPr id="58" name="TextBox 57">
            <a:extLst>
              <a:ext uri="{FF2B5EF4-FFF2-40B4-BE49-F238E27FC236}">
                <a16:creationId xmlns:a16="http://schemas.microsoft.com/office/drawing/2014/main" id="{D81741B0-1859-4EDC-BFC4-DF8DF381DBA8}"/>
              </a:ext>
            </a:extLst>
          </p:cNvPr>
          <p:cNvSpPr txBox="1"/>
          <p:nvPr/>
        </p:nvSpPr>
        <p:spPr>
          <a:xfrm>
            <a:off x="10396666" y="4274315"/>
            <a:ext cx="1198371" cy="415498"/>
          </a:xfrm>
          <a:prstGeom prst="rect">
            <a:avLst/>
          </a:prstGeom>
          <a:noFill/>
        </p:spPr>
        <p:txBody>
          <a:bodyPr wrap="square" rtlCol="0">
            <a:spAutoFit/>
          </a:bodyPr>
          <a:lstStyle/>
          <a:p>
            <a:pPr algn="ctr"/>
            <a:r>
              <a:rPr lang="en-GB" sz="1050" dirty="0"/>
              <a:t>Hospital sends a SMS reminder </a:t>
            </a:r>
          </a:p>
        </p:txBody>
      </p:sp>
      <p:cxnSp>
        <p:nvCxnSpPr>
          <p:cNvPr id="59" name="Straight Connector 58">
            <a:extLst>
              <a:ext uri="{FF2B5EF4-FFF2-40B4-BE49-F238E27FC236}">
                <a16:creationId xmlns:a16="http://schemas.microsoft.com/office/drawing/2014/main" id="{BBDFEFD3-7CF9-4F15-89D1-2A1871EB9172}"/>
              </a:ext>
            </a:extLst>
          </p:cNvPr>
          <p:cNvCxnSpPr>
            <a:cxnSpLocks/>
          </p:cNvCxnSpPr>
          <p:nvPr/>
        </p:nvCxnSpPr>
        <p:spPr>
          <a:xfrm>
            <a:off x="1038599" y="4652779"/>
            <a:ext cx="6732726" cy="1"/>
          </a:xfrm>
          <a:prstGeom prst="line">
            <a:avLst/>
          </a:prstGeom>
          <a:noFill/>
          <a:ln w="12700" cap="flat" cmpd="sng" algn="ctr">
            <a:solidFill>
              <a:sysClr val="windowText" lastClr="000000">
                <a:lumMod val="65000"/>
                <a:lumOff val="35000"/>
              </a:sysClr>
            </a:solidFill>
            <a:prstDash val="solid"/>
          </a:ln>
          <a:effectLst/>
        </p:spPr>
      </p:cxnSp>
      <p:pic>
        <p:nvPicPr>
          <p:cNvPr id="62" name="Picture 61">
            <a:extLst>
              <a:ext uri="{FF2B5EF4-FFF2-40B4-BE49-F238E27FC236}">
                <a16:creationId xmlns:a16="http://schemas.microsoft.com/office/drawing/2014/main" id="{7BAB7237-60F8-449F-89B1-B77C8950AB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3781" y="3830630"/>
            <a:ext cx="415498" cy="415498"/>
          </a:xfrm>
          <a:prstGeom prst="rect">
            <a:avLst/>
          </a:prstGeom>
        </p:spPr>
      </p:pic>
      <p:pic>
        <p:nvPicPr>
          <p:cNvPr id="63" name="Picture 62">
            <a:extLst>
              <a:ext uri="{FF2B5EF4-FFF2-40B4-BE49-F238E27FC236}">
                <a16:creationId xmlns:a16="http://schemas.microsoft.com/office/drawing/2014/main" id="{287E9BD1-A794-4C1B-8894-0D5F09B418E5}"/>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10852348" y="3925992"/>
            <a:ext cx="287007" cy="287007"/>
          </a:xfrm>
          <a:prstGeom prst="rect">
            <a:avLst/>
          </a:prstGeom>
        </p:spPr>
      </p:pic>
      <p:sp>
        <p:nvSpPr>
          <p:cNvPr id="65" name="Rectangle 64">
            <a:extLst>
              <a:ext uri="{FF2B5EF4-FFF2-40B4-BE49-F238E27FC236}">
                <a16:creationId xmlns:a16="http://schemas.microsoft.com/office/drawing/2014/main" id="{86768005-DF00-475A-A75C-162332042B54}"/>
              </a:ext>
            </a:extLst>
          </p:cNvPr>
          <p:cNvSpPr/>
          <p:nvPr/>
        </p:nvSpPr>
        <p:spPr>
          <a:xfrm>
            <a:off x="9339880" y="1946069"/>
            <a:ext cx="1913070" cy="461665"/>
          </a:xfrm>
          <a:prstGeom prst="rect">
            <a:avLst/>
          </a:prstGeom>
          <a:noFill/>
        </p:spPr>
        <p:txBody>
          <a:bodyPr wrap="square" rtlCol="0">
            <a:spAutoFit/>
          </a:bodyPr>
          <a:lstStyle/>
          <a:p>
            <a:pPr defTabSz="914400"/>
            <a:r>
              <a:rPr lang="en-GB" sz="1200" kern="0" dirty="0">
                <a:solidFill>
                  <a:schemeClr val="accent4">
                    <a:lumMod val="50000"/>
                  </a:schemeClr>
                </a:solidFill>
              </a:rPr>
              <a:t>The symbols are presented in a separate slide</a:t>
            </a:r>
          </a:p>
        </p:txBody>
      </p:sp>
      <p:pic>
        <p:nvPicPr>
          <p:cNvPr id="66" name="Picture 4" descr="Bilderesultat for light bulb free clipart">
            <a:extLst>
              <a:ext uri="{FF2B5EF4-FFF2-40B4-BE49-F238E27FC236}">
                <a16:creationId xmlns:a16="http://schemas.microsoft.com/office/drawing/2014/main" id="{13B8E28A-64B1-4BE1-8226-9B83008C0D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054464" y="2066252"/>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68" name="Oval 67">
            <a:extLst>
              <a:ext uri="{FF2B5EF4-FFF2-40B4-BE49-F238E27FC236}">
                <a16:creationId xmlns:a16="http://schemas.microsoft.com/office/drawing/2014/main" id="{AF2E7657-6CA1-4B7B-A049-F18068138290}"/>
              </a:ext>
            </a:extLst>
          </p:cNvPr>
          <p:cNvSpPr>
            <a:spLocks noChangeAspect="1"/>
          </p:cNvSpPr>
          <p:nvPr/>
        </p:nvSpPr>
        <p:spPr>
          <a:xfrm>
            <a:off x="10725851" y="5015596"/>
            <a:ext cx="540000" cy="540000"/>
          </a:xfrm>
          <a:prstGeom prst="ellipse">
            <a:avLst/>
          </a:prstGeom>
          <a:noFill/>
          <a:ln w="38100" cap="flat" cmpd="sng" algn="ctr">
            <a:solidFill>
              <a:schemeClr val="accent4">
                <a:lumMod val="75000"/>
              </a:schemeClr>
            </a:solidFill>
            <a:prstDash val="sysDot"/>
          </a:ln>
          <a:effectLst/>
        </p:spPr>
        <p:txBody>
          <a:bodyPr rtlCol="0" anchor="ctr"/>
          <a:lstStyle/>
          <a:p>
            <a:pPr algn="ctr" defTabSz="457200"/>
            <a:endParaRPr lang="en-GB" sz="1800" kern="0" dirty="0">
              <a:solidFill>
                <a:prstClr val="white"/>
              </a:solidFill>
              <a:latin typeface="Calibri"/>
            </a:endParaRPr>
          </a:p>
        </p:txBody>
      </p:sp>
      <p:pic>
        <p:nvPicPr>
          <p:cNvPr id="69" name="Picture 68">
            <a:extLst>
              <a:ext uri="{FF2B5EF4-FFF2-40B4-BE49-F238E27FC236}">
                <a16:creationId xmlns:a16="http://schemas.microsoft.com/office/drawing/2014/main" id="{24529149-68C8-4DB8-A7F5-C9ACFB81D809}"/>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861961" y="5174334"/>
            <a:ext cx="267781" cy="247185"/>
          </a:xfrm>
          <a:prstGeom prst="rect">
            <a:avLst/>
          </a:prstGeom>
        </p:spPr>
      </p:pic>
      <p:sp>
        <p:nvSpPr>
          <p:cNvPr id="70" name="TextBox 69">
            <a:extLst>
              <a:ext uri="{FF2B5EF4-FFF2-40B4-BE49-F238E27FC236}">
                <a16:creationId xmlns:a16="http://schemas.microsoft.com/office/drawing/2014/main" id="{3187982C-68C8-4B9D-A9D6-65CA47FA3117}"/>
              </a:ext>
            </a:extLst>
          </p:cNvPr>
          <p:cNvSpPr txBox="1"/>
          <p:nvPr/>
        </p:nvSpPr>
        <p:spPr>
          <a:xfrm>
            <a:off x="10329852" y="5550034"/>
            <a:ext cx="1331999" cy="577081"/>
          </a:xfrm>
          <a:prstGeom prst="rect">
            <a:avLst/>
          </a:prstGeom>
          <a:noFill/>
        </p:spPr>
        <p:txBody>
          <a:bodyPr wrap="square" rtlCol="0">
            <a:spAutoFit/>
          </a:bodyPr>
          <a:lstStyle/>
          <a:p>
            <a:pPr algn="ctr"/>
            <a:r>
              <a:rPr lang="en-GB" sz="1050" dirty="0"/>
              <a:t>Customer did not receive a call from the service company</a:t>
            </a:r>
          </a:p>
        </p:txBody>
      </p:sp>
      <p:cxnSp>
        <p:nvCxnSpPr>
          <p:cNvPr id="71" name="Straight Connector 70">
            <a:extLst>
              <a:ext uri="{FF2B5EF4-FFF2-40B4-BE49-F238E27FC236}">
                <a16:creationId xmlns:a16="http://schemas.microsoft.com/office/drawing/2014/main" id="{5ECE1D19-D9C6-4E2B-9CA5-FF919C932ED5}"/>
              </a:ext>
            </a:extLst>
          </p:cNvPr>
          <p:cNvCxnSpPr>
            <a:cxnSpLocks/>
          </p:cNvCxnSpPr>
          <p:nvPr/>
        </p:nvCxnSpPr>
        <p:spPr>
          <a:xfrm>
            <a:off x="1038599" y="2716514"/>
            <a:ext cx="6732726" cy="1"/>
          </a:xfrm>
          <a:prstGeom prst="line">
            <a:avLst/>
          </a:prstGeom>
          <a:noFill/>
          <a:ln w="12700" cap="flat" cmpd="sng" algn="ctr">
            <a:solidFill>
              <a:sysClr val="windowText" lastClr="000000">
                <a:lumMod val="65000"/>
                <a:lumOff val="35000"/>
              </a:sysClr>
            </a:solidFill>
            <a:prstDash val="solid"/>
          </a:ln>
          <a:effectLst/>
        </p:spPr>
      </p:cxnSp>
      <p:grpSp>
        <p:nvGrpSpPr>
          <p:cNvPr id="124" name="Group 123">
            <a:extLst>
              <a:ext uri="{FF2B5EF4-FFF2-40B4-BE49-F238E27FC236}">
                <a16:creationId xmlns:a16="http://schemas.microsoft.com/office/drawing/2014/main" id="{B6E5952F-04F2-49D8-A648-6D106351327D}"/>
              </a:ext>
            </a:extLst>
          </p:cNvPr>
          <p:cNvGrpSpPr/>
          <p:nvPr/>
        </p:nvGrpSpPr>
        <p:grpSpPr>
          <a:xfrm>
            <a:off x="1454210" y="6520740"/>
            <a:ext cx="8272692" cy="320192"/>
            <a:chOff x="1454210" y="6520740"/>
            <a:chExt cx="8272692" cy="320192"/>
          </a:xfrm>
        </p:grpSpPr>
        <p:sp>
          <p:nvSpPr>
            <p:cNvPr id="125" name="AutoShape 63">
              <a:extLst>
                <a:ext uri="{FF2B5EF4-FFF2-40B4-BE49-F238E27FC236}">
                  <a16:creationId xmlns:a16="http://schemas.microsoft.com/office/drawing/2014/main" id="{D4965E96-56CD-4E27-AAAE-3858D0CFA7E9}"/>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126" name="AutoShape 64">
              <a:extLst>
                <a:ext uri="{FF2B5EF4-FFF2-40B4-BE49-F238E27FC236}">
                  <a16:creationId xmlns:a16="http://schemas.microsoft.com/office/drawing/2014/main" id="{C5606A36-F06B-4273-92A7-2D9812799AFE}"/>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127" name="AutoShape 65">
              <a:extLst>
                <a:ext uri="{FF2B5EF4-FFF2-40B4-BE49-F238E27FC236}">
                  <a16:creationId xmlns:a16="http://schemas.microsoft.com/office/drawing/2014/main" id="{C06F2EC9-FCEC-4F40-AEA6-7DE496F04905}"/>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128" name="AutoShape 63">
              <a:extLst>
                <a:ext uri="{FF2B5EF4-FFF2-40B4-BE49-F238E27FC236}">
                  <a16:creationId xmlns:a16="http://schemas.microsoft.com/office/drawing/2014/main" id="{DCED9A94-EA5A-4B5A-9E4E-96894F840373}"/>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129" name="AutoShape 64">
              <a:extLst>
                <a:ext uri="{FF2B5EF4-FFF2-40B4-BE49-F238E27FC236}">
                  <a16:creationId xmlns:a16="http://schemas.microsoft.com/office/drawing/2014/main" id="{31FC2301-0BAC-49D2-B1FA-D359AE20DD23}"/>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130" name="AutoShape 64">
              <a:extLst>
                <a:ext uri="{FF2B5EF4-FFF2-40B4-BE49-F238E27FC236}">
                  <a16:creationId xmlns:a16="http://schemas.microsoft.com/office/drawing/2014/main" id="{95F1E675-0A6D-45FF-8D8F-B013A40131E6}"/>
                </a:ext>
              </a:extLst>
            </p:cNvPr>
            <p:cNvSpPr>
              <a:spLocks noChangeArrowheads="1"/>
            </p:cNvSpPr>
            <p:nvPr/>
          </p:nvSpPr>
          <p:spPr bwMode="auto">
            <a:xfrm>
              <a:off x="4521861"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131" name="AutoShape 64">
              <a:extLst>
                <a:ext uri="{FF2B5EF4-FFF2-40B4-BE49-F238E27FC236}">
                  <a16:creationId xmlns:a16="http://schemas.microsoft.com/office/drawing/2014/main" id="{58E20EB9-04F1-4EDA-9B9B-BA4A7FABC980}"/>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132" name="AutoShape 64">
              <a:extLst>
                <a:ext uri="{FF2B5EF4-FFF2-40B4-BE49-F238E27FC236}">
                  <a16:creationId xmlns:a16="http://schemas.microsoft.com/office/drawing/2014/main" id="{393F4354-B622-4220-8D0F-1F35CEF92A93}"/>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133" name="AutoShape 64">
              <a:extLst>
                <a:ext uri="{FF2B5EF4-FFF2-40B4-BE49-F238E27FC236}">
                  <a16:creationId xmlns:a16="http://schemas.microsoft.com/office/drawing/2014/main" id="{C17E0CA4-6FAF-4D26-9358-DF21A31A6E2F}"/>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134" name="AutoShape 64">
              <a:extLst>
                <a:ext uri="{FF2B5EF4-FFF2-40B4-BE49-F238E27FC236}">
                  <a16:creationId xmlns:a16="http://schemas.microsoft.com/office/drawing/2014/main" id="{0531D617-5879-493B-A649-A3E247173BF7}"/>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457281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Actions</a:t>
            </a:r>
          </a:p>
        </p:txBody>
      </p:sp>
      <p:sp>
        <p:nvSpPr>
          <p:cNvPr id="47" name="Content Placeholder 46">
            <a:extLst>
              <a:ext uri="{FF2B5EF4-FFF2-40B4-BE49-F238E27FC236}">
                <a16:creationId xmlns:a16="http://schemas.microsoft.com/office/drawing/2014/main" id="{38031FBE-3495-4D15-B098-B35DC6D9F493}"/>
              </a:ext>
            </a:extLst>
          </p:cNvPr>
          <p:cNvSpPr>
            <a:spLocks noGrp="1"/>
          </p:cNvSpPr>
          <p:nvPr>
            <p:ph idx="1"/>
          </p:nvPr>
        </p:nvSpPr>
        <p:spPr>
          <a:xfrm>
            <a:off x="954182" y="1548000"/>
            <a:ext cx="7357105" cy="4283999"/>
          </a:xfrm>
        </p:spPr>
        <p:txBody>
          <a:bodyPr/>
          <a:lstStyle/>
          <a:p>
            <a:r>
              <a:rPr lang="en-GB" sz="1800" dirty="0"/>
              <a:t>Actions are touchpoints in the journey that do not involve communication. </a:t>
            </a:r>
          </a:p>
          <a:p>
            <a:r>
              <a:rPr lang="en-GB" sz="1800" dirty="0"/>
              <a:t>Actions are visually represented as rounded squares containing text. Actions differ from communication points by lacking the communicative aspect. </a:t>
            </a:r>
          </a:p>
          <a:p>
            <a:r>
              <a:rPr lang="en-GB" sz="1800" dirty="0"/>
              <a:t>Two types of actions may be distinguished in CJML:</a:t>
            </a:r>
          </a:p>
          <a:p>
            <a:pPr lvl="1"/>
            <a:r>
              <a:rPr lang="en-GB" sz="1600" dirty="0"/>
              <a:t>Actions that  involve parts of the service system (e.g. grab a shopping cart at the store). </a:t>
            </a:r>
          </a:p>
          <a:p>
            <a:pPr lvl="1"/>
            <a:r>
              <a:rPr lang="en-GB" sz="1600" dirty="0"/>
              <a:t>External actions that do not involve the service system (e.g. writing a shopping list before visiting a store). </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27</a:t>
            </a:fld>
            <a:endParaRPr lang="en-GB" dirty="0"/>
          </a:p>
        </p:txBody>
      </p:sp>
      <p:cxnSp>
        <p:nvCxnSpPr>
          <p:cNvPr id="16" name="Straight Arrow Connector 15">
            <a:extLst>
              <a:ext uri="{FF2B5EF4-FFF2-40B4-BE49-F238E27FC236}">
                <a16:creationId xmlns:a16="http://schemas.microsoft.com/office/drawing/2014/main" id="{CF8CDEBA-FD05-414F-802F-B0E96AAAB672}"/>
              </a:ext>
            </a:extLst>
          </p:cNvPr>
          <p:cNvCxnSpPr>
            <a:stCxn id="23" idx="6"/>
            <a:endCxn id="43" idx="2"/>
          </p:cNvCxnSpPr>
          <p:nvPr/>
        </p:nvCxnSpPr>
        <p:spPr>
          <a:xfrm>
            <a:off x="5296367" y="5058405"/>
            <a:ext cx="39879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70C5CE7-D182-47D0-B6BF-F3833FF3A63F}"/>
              </a:ext>
            </a:extLst>
          </p:cNvPr>
          <p:cNvCxnSpPr>
            <a:stCxn id="43" idx="6"/>
            <a:endCxn id="25" idx="1"/>
          </p:cNvCxnSpPr>
          <p:nvPr/>
        </p:nvCxnSpPr>
        <p:spPr>
          <a:xfrm>
            <a:off x="6235163" y="5058405"/>
            <a:ext cx="39879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D51418-DA9C-41F5-B32A-8636D15D96D6}"/>
              </a:ext>
            </a:extLst>
          </p:cNvPr>
          <p:cNvCxnSpPr>
            <a:stCxn id="25" idx="3"/>
            <a:endCxn id="44" idx="2"/>
          </p:cNvCxnSpPr>
          <p:nvPr/>
        </p:nvCxnSpPr>
        <p:spPr>
          <a:xfrm>
            <a:off x="7569959" y="5058405"/>
            <a:ext cx="398795" cy="0"/>
          </a:xfrm>
          <a:prstGeom prst="line">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283A54B4-8014-4125-A5D2-60B04655282E}"/>
              </a:ext>
            </a:extLst>
          </p:cNvPr>
          <p:cNvSpPr>
            <a:spLocks noChangeAspect="1"/>
          </p:cNvSpPr>
          <p:nvPr/>
        </p:nvSpPr>
        <p:spPr>
          <a:xfrm flipH="1">
            <a:off x="8840371" y="5004405"/>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a:extLst>
              <a:ext uri="{FF2B5EF4-FFF2-40B4-BE49-F238E27FC236}">
                <a16:creationId xmlns:a16="http://schemas.microsoft.com/office/drawing/2014/main" id="{80853B6B-F782-4205-815A-5262EEBB9300}"/>
              </a:ext>
            </a:extLst>
          </p:cNvPr>
          <p:cNvCxnSpPr>
            <a:stCxn id="19" idx="6"/>
            <a:endCxn id="44" idx="6"/>
          </p:cNvCxnSpPr>
          <p:nvPr/>
        </p:nvCxnSpPr>
        <p:spPr>
          <a:xfrm flipH="1">
            <a:off x="8508754" y="5058405"/>
            <a:ext cx="331617"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Oval 20">
            <a:extLst>
              <a:ext uri="{FF2B5EF4-FFF2-40B4-BE49-F238E27FC236}">
                <a16:creationId xmlns:a16="http://schemas.microsoft.com/office/drawing/2014/main" id="{27C6CB09-8A7E-4916-BAD9-3D8E1D132B6B}"/>
              </a:ext>
            </a:extLst>
          </p:cNvPr>
          <p:cNvSpPr>
            <a:spLocks noChangeAspect="1"/>
          </p:cNvSpPr>
          <p:nvPr/>
        </p:nvSpPr>
        <p:spPr>
          <a:xfrm>
            <a:off x="2985756" y="5004405"/>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2" name="Straight Connector 21">
            <a:extLst>
              <a:ext uri="{FF2B5EF4-FFF2-40B4-BE49-F238E27FC236}">
                <a16:creationId xmlns:a16="http://schemas.microsoft.com/office/drawing/2014/main" id="{EC1E576F-54E1-4659-851D-CBAC268691F8}"/>
              </a:ext>
            </a:extLst>
          </p:cNvPr>
          <p:cNvCxnSpPr>
            <a:stCxn id="21" idx="6"/>
            <a:endCxn id="24" idx="1"/>
          </p:cNvCxnSpPr>
          <p:nvPr/>
        </p:nvCxnSpPr>
        <p:spPr>
          <a:xfrm>
            <a:off x="3093756" y="5058405"/>
            <a:ext cx="327815"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3" name="Oval 22">
            <a:extLst>
              <a:ext uri="{FF2B5EF4-FFF2-40B4-BE49-F238E27FC236}">
                <a16:creationId xmlns:a16="http://schemas.microsoft.com/office/drawing/2014/main" id="{754C2123-4BBE-4F5B-A0AA-F3619809F590}"/>
              </a:ext>
            </a:extLst>
          </p:cNvPr>
          <p:cNvSpPr>
            <a:spLocks noChangeAspect="1"/>
          </p:cNvSpPr>
          <p:nvPr/>
        </p:nvSpPr>
        <p:spPr>
          <a:xfrm>
            <a:off x="4756367" y="478840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ounded Rectangle 31">
            <a:extLst>
              <a:ext uri="{FF2B5EF4-FFF2-40B4-BE49-F238E27FC236}">
                <a16:creationId xmlns:a16="http://schemas.microsoft.com/office/drawing/2014/main" id="{D90BA604-B286-432B-A798-02943C187370}"/>
              </a:ext>
            </a:extLst>
          </p:cNvPr>
          <p:cNvSpPr>
            <a:spLocks/>
          </p:cNvSpPr>
          <p:nvPr/>
        </p:nvSpPr>
        <p:spPr>
          <a:xfrm>
            <a:off x="3421571" y="4788405"/>
            <a:ext cx="936000" cy="540000"/>
          </a:xfrm>
          <a:prstGeom prst="roundRect">
            <a:avLst/>
          </a:prstGeom>
          <a:solidFill>
            <a:srgbClr val="E2E2E2"/>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text description</a:t>
            </a:r>
          </a:p>
        </p:txBody>
      </p:sp>
      <p:sp>
        <p:nvSpPr>
          <p:cNvPr id="25" name="Rounded Rectangle 32">
            <a:extLst>
              <a:ext uri="{FF2B5EF4-FFF2-40B4-BE49-F238E27FC236}">
                <a16:creationId xmlns:a16="http://schemas.microsoft.com/office/drawing/2014/main" id="{F1638945-A58F-435D-8A3A-4F42745B8C1C}"/>
              </a:ext>
            </a:extLst>
          </p:cNvPr>
          <p:cNvSpPr>
            <a:spLocks/>
          </p:cNvSpPr>
          <p:nvPr/>
        </p:nvSpPr>
        <p:spPr>
          <a:xfrm>
            <a:off x="6633959" y="4788405"/>
            <a:ext cx="936000" cy="540000"/>
          </a:xfrm>
          <a:prstGeom prst="round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text description</a:t>
            </a:r>
          </a:p>
        </p:txBody>
      </p:sp>
      <p:cxnSp>
        <p:nvCxnSpPr>
          <p:cNvPr id="26" name="Straight Arrow Connector 25">
            <a:extLst>
              <a:ext uri="{FF2B5EF4-FFF2-40B4-BE49-F238E27FC236}">
                <a16:creationId xmlns:a16="http://schemas.microsoft.com/office/drawing/2014/main" id="{EEEBE2F3-5F95-40C9-8C25-CED66545C03F}"/>
              </a:ext>
            </a:extLst>
          </p:cNvPr>
          <p:cNvCxnSpPr>
            <a:stCxn id="24" idx="3"/>
            <a:endCxn id="23" idx="2"/>
          </p:cNvCxnSpPr>
          <p:nvPr/>
        </p:nvCxnSpPr>
        <p:spPr>
          <a:xfrm>
            <a:off x="4357571" y="5058405"/>
            <a:ext cx="39879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CE1B21-2977-447A-A177-1F274A864048}"/>
              </a:ext>
            </a:extLst>
          </p:cNvPr>
          <p:cNvSpPr txBox="1"/>
          <p:nvPr/>
        </p:nvSpPr>
        <p:spPr>
          <a:xfrm>
            <a:off x="3350696" y="5759077"/>
            <a:ext cx="1900515" cy="415498"/>
          </a:xfrm>
          <a:prstGeom prst="rect">
            <a:avLst/>
          </a:prstGeom>
          <a:noFill/>
        </p:spPr>
        <p:txBody>
          <a:bodyPr wrap="square" rtlCol="0">
            <a:spAutoFit/>
          </a:bodyPr>
          <a:lstStyle/>
          <a:p>
            <a:pPr algn="ctr"/>
            <a:r>
              <a:rPr lang="en-GB" sz="1050" dirty="0">
                <a:solidFill>
                  <a:srgbClr val="00ADEE"/>
                </a:solidFill>
              </a:rPr>
              <a:t>External action (not involving the service system)</a:t>
            </a:r>
          </a:p>
        </p:txBody>
      </p:sp>
      <p:sp>
        <p:nvSpPr>
          <p:cNvPr id="28" name="TextBox 27">
            <a:extLst>
              <a:ext uri="{FF2B5EF4-FFF2-40B4-BE49-F238E27FC236}">
                <a16:creationId xmlns:a16="http://schemas.microsoft.com/office/drawing/2014/main" id="{03CFA099-980D-431C-A226-DC5284187BC4}"/>
              </a:ext>
            </a:extLst>
          </p:cNvPr>
          <p:cNvSpPr txBox="1"/>
          <p:nvPr/>
        </p:nvSpPr>
        <p:spPr>
          <a:xfrm>
            <a:off x="6587348" y="5759077"/>
            <a:ext cx="1355479" cy="415498"/>
          </a:xfrm>
          <a:prstGeom prst="rect">
            <a:avLst/>
          </a:prstGeom>
          <a:noFill/>
        </p:spPr>
        <p:txBody>
          <a:bodyPr wrap="square" rtlCol="0">
            <a:spAutoFit/>
          </a:bodyPr>
          <a:lstStyle/>
          <a:p>
            <a:pPr algn="ctr"/>
            <a:r>
              <a:rPr lang="en-GB" sz="1050" dirty="0">
                <a:solidFill>
                  <a:srgbClr val="00ADEE"/>
                </a:solidFill>
              </a:rPr>
              <a:t>Action (involving service system)</a:t>
            </a:r>
          </a:p>
        </p:txBody>
      </p:sp>
      <p:cxnSp>
        <p:nvCxnSpPr>
          <p:cNvPr id="29" name="Straight Arrow Connector 28">
            <a:extLst>
              <a:ext uri="{FF2B5EF4-FFF2-40B4-BE49-F238E27FC236}">
                <a16:creationId xmlns:a16="http://schemas.microsoft.com/office/drawing/2014/main" id="{E6B31F18-AE86-4FB0-9B60-6C04032891F1}"/>
              </a:ext>
            </a:extLst>
          </p:cNvPr>
          <p:cNvCxnSpPr/>
          <p:nvPr/>
        </p:nvCxnSpPr>
        <p:spPr>
          <a:xfrm flipV="1">
            <a:off x="3890185" y="5413587"/>
            <a:ext cx="0" cy="324000"/>
          </a:xfrm>
          <a:prstGeom prst="straightConnector1">
            <a:avLst/>
          </a:prstGeom>
          <a:ln>
            <a:solidFill>
              <a:srgbClr val="00ADEE"/>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880443D-35A4-434B-AB67-74FB74047EA6}"/>
              </a:ext>
            </a:extLst>
          </p:cNvPr>
          <p:cNvCxnSpPr/>
          <p:nvPr/>
        </p:nvCxnSpPr>
        <p:spPr>
          <a:xfrm flipV="1">
            <a:off x="7126837" y="5413587"/>
            <a:ext cx="0" cy="324000"/>
          </a:xfrm>
          <a:prstGeom prst="straightConnector1">
            <a:avLst/>
          </a:prstGeom>
          <a:ln>
            <a:solidFill>
              <a:srgbClr val="00ADEE"/>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7BC4A55-8C46-4F29-B690-4FC1EF2795D8}"/>
              </a:ext>
            </a:extLst>
          </p:cNvPr>
          <p:cNvSpPr txBox="1"/>
          <p:nvPr/>
        </p:nvSpPr>
        <p:spPr>
          <a:xfrm>
            <a:off x="10372658" y="1344212"/>
            <a:ext cx="870984" cy="276999"/>
          </a:xfrm>
          <a:prstGeom prst="rect">
            <a:avLst/>
          </a:prstGeom>
          <a:noFill/>
        </p:spPr>
        <p:txBody>
          <a:bodyPr wrap="square" rtlCol="0">
            <a:spAutoFit/>
          </a:bodyPr>
          <a:lstStyle/>
          <a:p>
            <a:r>
              <a:rPr lang="en-GB" sz="1200" dirty="0">
                <a:solidFill>
                  <a:srgbClr val="00ADEE"/>
                </a:solidFill>
              </a:rPr>
              <a:t>text area</a:t>
            </a:r>
          </a:p>
        </p:txBody>
      </p:sp>
      <p:sp>
        <p:nvSpPr>
          <p:cNvPr id="32" name="Rounded Rectangle 63">
            <a:extLst>
              <a:ext uri="{FF2B5EF4-FFF2-40B4-BE49-F238E27FC236}">
                <a16:creationId xmlns:a16="http://schemas.microsoft.com/office/drawing/2014/main" id="{22B50C59-FF25-4C9F-9F5D-AE90BF7DC862}"/>
              </a:ext>
            </a:extLst>
          </p:cNvPr>
          <p:cNvSpPr/>
          <p:nvPr/>
        </p:nvSpPr>
        <p:spPr>
          <a:xfrm>
            <a:off x="9582086" y="1787143"/>
            <a:ext cx="828553" cy="396000"/>
          </a:xfrm>
          <a:prstGeom prst="roundRect">
            <a:avLst>
              <a:gd name="adj" fmla="val 7458"/>
            </a:avLst>
          </a:prstGeom>
          <a:pattFill prst="ltUpDiag">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3" name="Straight Arrow Connector 32">
            <a:extLst>
              <a:ext uri="{FF2B5EF4-FFF2-40B4-BE49-F238E27FC236}">
                <a16:creationId xmlns:a16="http://schemas.microsoft.com/office/drawing/2014/main" id="{4A6A586E-61C3-47BA-B298-B2008BC465D8}"/>
              </a:ext>
            </a:extLst>
          </p:cNvPr>
          <p:cNvCxnSpPr/>
          <p:nvPr/>
        </p:nvCxnSpPr>
        <p:spPr>
          <a:xfrm flipH="1">
            <a:off x="10286636" y="1621211"/>
            <a:ext cx="299637" cy="284935"/>
          </a:xfrm>
          <a:prstGeom prst="straightConnector1">
            <a:avLst/>
          </a:prstGeom>
          <a:ln w="22225">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34" name="Rounded Rectangle 67">
            <a:extLst>
              <a:ext uri="{FF2B5EF4-FFF2-40B4-BE49-F238E27FC236}">
                <a16:creationId xmlns:a16="http://schemas.microsoft.com/office/drawing/2014/main" id="{85676BF5-ED03-4D8F-816D-D9EE811A02DC}"/>
              </a:ext>
            </a:extLst>
          </p:cNvPr>
          <p:cNvSpPr>
            <a:spLocks/>
          </p:cNvSpPr>
          <p:nvPr/>
        </p:nvSpPr>
        <p:spPr>
          <a:xfrm>
            <a:off x="9474362" y="1715143"/>
            <a:ext cx="1044000" cy="540000"/>
          </a:xfrm>
          <a:prstGeom prst="round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sp>
        <p:nvSpPr>
          <p:cNvPr id="35" name="Rounded Rectangle 60">
            <a:extLst>
              <a:ext uri="{FF2B5EF4-FFF2-40B4-BE49-F238E27FC236}">
                <a16:creationId xmlns:a16="http://schemas.microsoft.com/office/drawing/2014/main" id="{4EA2C215-DB45-4D62-A85F-E744D56952D0}"/>
              </a:ext>
            </a:extLst>
          </p:cNvPr>
          <p:cNvSpPr>
            <a:spLocks noChangeAspect="1"/>
          </p:cNvSpPr>
          <p:nvPr/>
        </p:nvSpPr>
        <p:spPr>
          <a:xfrm>
            <a:off x="9480721" y="3138816"/>
            <a:ext cx="1044000" cy="541978"/>
          </a:xfrm>
          <a:prstGeom prst="roundRect">
            <a:avLst/>
          </a:prstGeom>
          <a:solidFill>
            <a:srgbClr val="E2E2E2"/>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solidFill>
            </a:endParaRPr>
          </a:p>
        </p:txBody>
      </p:sp>
      <p:sp>
        <p:nvSpPr>
          <p:cNvPr id="36" name="TextBox 35">
            <a:extLst>
              <a:ext uri="{FF2B5EF4-FFF2-40B4-BE49-F238E27FC236}">
                <a16:creationId xmlns:a16="http://schemas.microsoft.com/office/drawing/2014/main" id="{4A8385DE-8B95-4FC6-A2E0-D57418654F42}"/>
              </a:ext>
            </a:extLst>
          </p:cNvPr>
          <p:cNvSpPr txBox="1"/>
          <p:nvPr/>
        </p:nvSpPr>
        <p:spPr>
          <a:xfrm>
            <a:off x="8819032" y="1045603"/>
            <a:ext cx="870984" cy="276999"/>
          </a:xfrm>
          <a:prstGeom prst="rect">
            <a:avLst/>
          </a:prstGeom>
          <a:noFill/>
        </p:spPr>
        <p:txBody>
          <a:bodyPr wrap="square" rtlCol="0">
            <a:spAutoFit/>
          </a:bodyPr>
          <a:lstStyle/>
          <a:p>
            <a:r>
              <a:rPr lang="en-GB" sz="1200" dirty="0">
                <a:solidFill>
                  <a:srgbClr val="00ADEE"/>
                </a:solidFill>
              </a:rPr>
              <a:t>Action</a:t>
            </a:r>
          </a:p>
        </p:txBody>
      </p:sp>
      <p:cxnSp>
        <p:nvCxnSpPr>
          <p:cNvPr id="37" name="Straight Arrow Connector 36">
            <a:extLst>
              <a:ext uri="{FF2B5EF4-FFF2-40B4-BE49-F238E27FC236}">
                <a16:creationId xmlns:a16="http://schemas.microsoft.com/office/drawing/2014/main" id="{449317B4-F9EB-4CF7-B133-10590C4346DE}"/>
              </a:ext>
            </a:extLst>
          </p:cNvPr>
          <p:cNvCxnSpPr/>
          <p:nvPr/>
        </p:nvCxnSpPr>
        <p:spPr>
          <a:xfrm rot="16200000" flipH="1">
            <a:off x="9146733" y="1348384"/>
            <a:ext cx="299637" cy="284935"/>
          </a:xfrm>
          <a:prstGeom prst="straightConnector1">
            <a:avLst/>
          </a:prstGeom>
          <a:ln w="22225">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38" name="Rounded Rectangle 70">
            <a:extLst>
              <a:ext uri="{FF2B5EF4-FFF2-40B4-BE49-F238E27FC236}">
                <a16:creationId xmlns:a16="http://schemas.microsoft.com/office/drawing/2014/main" id="{AC2B2991-382E-4514-8DC9-0E926F9E9131}"/>
              </a:ext>
            </a:extLst>
          </p:cNvPr>
          <p:cNvSpPr/>
          <p:nvPr/>
        </p:nvSpPr>
        <p:spPr>
          <a:xfrm>
            <a:off x="9588445" y="3211805"/>
            <a:ext cx="828553" cy="396000"/>
          </a:xfrm>
          <a:prstGeom prst="roundRect">
            <a:avLst>
              <a:gd name="adj" fmla="val 7458"/>
            </a:avLst>
          </a:prstGeom>
          <a:pattFill prst="ltUpDiag">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1A793ACC-763C-440A-B8DA-DFC382338896}"/>
              </a:ext>
            </a:extLst>
          </p:cNvPr>
          <p:cNvSpPr txBox="1"/>
          <p:nvPr/>
        </p:nvSpPr>
        <p:spPr>
          <a:xfrm>
            <a:off x="8699950" y="2618086"/>
            <a:ext cx="1192969" cy="276999"/>
          </a:xfrm>
          <a:prstGeom prst="rect">
            <a:avLst/>
          </a:prstGeom>
          <a:noFill/>
        </p:spPr>
        <p:txBody>
          <a:bodyPr wrap="square" rtlCol="0">
            <a:spAutoFit/>
          </a:bodyPr>
          <a:lstStyle/>
          <a:p>
            <a:r>
              <a:rPr lang="en-GB" sz="1200" dirty="0">
                <a:solidFill>
                  <a:srgbClr val="00ADEE"/>
                </a:solidFill>
              </a:rPr>
              <a:t>External action</a:t>
            </a:r>
          </a:p>
        </p:txBody>
      </p:sp>
      <p:cxnSp>
        <p:nvCxnSpPr>
          <p:cNvPr id="40" name="Straight Arrow Connector 39">
            <a:extLst>
              <a:ext uri="{FF2B5EF4-FFF2-40B4-BE49-F238E27FC236}">
                <a16:creationId xmlns:a16="http://schemas.microsoft.com/office/drawing/2014/main" id="{F8B46A7F-733D-407B-B56F-B69E5B165F8A}"/>
              </a:ext>
            </a:extLst>
          </p:cNvPr>
          <p:cNvCxnSpPr/>
          <p:nvPr/>
        </p:nvCxnSpPr>
        <p:spPr>
          <a:xfrm rot="16200000" flipH="1">
            <a:off x="9140865" y="2920867"/>
            <a:ext cx="299637" cy="284935"/>
          </a:xfrm>
          <a:prstGeom prst="straightConnector1">
            <a:avLst/>
          </a:prstGeom>
          <a:ln w="22225">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F2236B4-F733-4441-B762-C9ECF38420BD}"/>
              </a:ext>
            </a:extLst>
          </p:cNvPr>
          <p:cNvSpPr txBox="1"/>
          <p:nvPr/>
        </p:nvSpPr>
        <p:spPr>
          <a:xfrm>
            <a:off x="10405356" y="2801803"/>
            <a:ext cx="870984" cy="276999"/>
          </a:xfrm>
          <a:prstGeom prst="rect">
            <a:avLst/>
          </a:prstGeom>
          <a:noFill/>
        </p:spPr>
        <p:txBody>
          <a:bodyPr wrap="square" rtlCol="0">
            <a:spAutoFit/>
          </a:bodyPr>
          <a:lstStyle/>
          <a:p>
            <a:r>
              <a:rPr lang="en-GB" sz="1200" dirty="0">
                <a:solidFill>
                  <a:srgbClr val="00ADEE"/>
                </a:solidFill>
              </a:rPr>
              <a:t>text area</a:t>
            </a:r>
          </a:p>
        </p:txBody>
      </p:sp>
      <p:cxnSp>
        <p:nvCxnSpPr>
          <p:cNvPr id="42" name="Straight Arrow Connector 41">
            <a:extLst>
              <a:ext uri="{FF2B5EF4-FFF2-40B4-BE49-F238E27FC236}">
                <a16:creationId xmlns:a16="http://schemas.microsoft.com/office/drawing/2014/main" id="{753D294B-64B3-4F29-95C8-86749043D19D}"/>
              </a:ext>
            </a:extLst>
          </p:cNvPr>
          <p:cNvCxnSpPr/>
          <p:nvPr/>
        </p:nvCxnSpPr>
        <p:spPr>
          <a:xfrm flipH="1">
            <a:off x="10319334" y="3078802"/>
            <a:ext cx="299637" cy="284935"/>
          </a:xfrm>
          <a:prstGeom prst="straightConnector1">
            <a:avLst/>
          </a:prstGeom>
          <a:ln w="22225">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C38F368B-4B4E-4C29-834A-2B007716AFB5}"/>
              </a:ext>
            </a:extLst>
          </p:cNvPr>
          <p:cNvSpPr>
            <a:spLocks noChangeAspect="1"/>
          </p:cNvSpPr>
          <p:nvPr/>
        </p:nvSpPr>
        <p:spPr>
          <a:xfrm>
            <a:off x="5695163" y="478840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4172C47E-0C32-492E-BB5E-AE90EDBE5580}"/>
              </a:ext>
            </a:extLst>
          </p:cNvPr>
          <p:cNvSpPr>
            <a:spLocks noChangeAspect="1"/>
          </p:cNvSpPr>
          <p:nvPr/>
        </p:nvSpPr>
        <p:spPr>
          <a:xfrm>
            <a:off x="7968754" y="478840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7" name="Group 56">
            <a:extLst>
              <a:ext uri="{FF2B5EF4-FFF2-40B4-BE49-F238E27FC236}">
                <a16:creationId xmlns:a16="http://schemas.microsoft.com/office/drawing/2014/main" id="{057BB54B-07E6-4978-8E62-1F9A7CFEE770}"/>
              </a:ext>
            </a:extLst>
          </p:cNvPr>
          <p:cNvGrpSpPr/>
          <p:nvPr/>
        </p:nvGrpSpPr>
        <p:grpSpPr>
          <a:xfrm>
            <a:off x="1454210" y="6520740"/>
            <a:ext cx="8272692" cy="320192"/>
            <a:chOff x="1454210" y="6520740"/>
            <a:chExt cx="8272692" cy="320192"/>
          </a:xfrm>
        </p:grpSpPr>
        <p:sp>
          <p:nvSpPr>
            <p:cNvPr id="58" name="AutoShape 63">
              <a:extLst>
                <a:ext uri="{FF2B5EF4-FFF2-40B4-BE49-F238E27FC236}">
                  <a16:creationId xmlns:a16="http://schemas.microsoft.com/office/drawing/2014/main" id="{A908270B-68BB-486F-A3A4-7B082667919B}"/>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59" name="AutoShape 64">
              <a:extLst>
                <a:ext uri="{FF2B5EF4-FFF2-40B4-BE49-F238E27FC236}">
                  <a16:creationId xmlns:a16="http://schemas.microsoft.com/office/drawing/2014/main" id="{74C46FDB-3F2F-430F-8220-75D12395917B}"/>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60" name="AutoShape 65">
              <a:extLst>
                <a:ext uri="{FF2B5EF4-FFF2-40B4-BE49-F238E27FC236}">
                  <a16:creationId xmlns:a16="http://schemas.microsoft.com/office/drawing/2014/main" id="{319028F9-DD6B-4BAC-925D-6A99E2E20D6A}"/>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61" name="AutoShape 63">
              <a:extLst>
                <a:ext uri="{FF2B5EF4-FFF2-40B4-BE49-F238E27FC236}">
                  <a16:creationId xmlns:a16="http://schemas.microsoft.com/office/drawing/2014/main" id="{E5B2A88D-EC4A-4FD6-9DFF-32AEF2F387F4}"/>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62" name="AutoShape 64">
              <a:extLst>
                <a:ext uri="{FF2B5EF4-FFF2-40B4-BE49-F238E27FC236}">
                  <a16:creationId xmlns:a16="http://schemas.microsoft.com/office/drawing/2014/main" id="{7BC8FE59-E3F6-4129-8933-681E058D7451}"/>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63" name="AutoShape 64">
              <a:extLst>
                <a:ext uri="{FF2B5EF4-FFF2-40B4-BE49-F238E27FC236}">
                  <a16:creationId xmlns:a16="http://schemas.microsoft.com/office/drawing/2014/main" id="{B7A6276E-231F-49D0-B7A3-C6626FB771BD}"/>
                </a:ext>
              </a:extLst>
            </p:cNvPr>
            <p:cNvSpPr>
              <a:spLocks noChangeArrowheads="1"/>
            </p:cNvSpPr>
            <p:nvPr/>
          </p:nvSpPr>
          <p:spPr bwMode="auto">
            <a:xfrm>
              <a:off x="4521861"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64" name="AutoShape 64">
              <a:extLst>
                <a:ext uri="{FF2B5EF4-FFF2-40B4-BE49-F238E27FC236}">
                  <a16:creationId xmlns:a16="http://schemas.microsoft.com/office/drawing/2014/main" id="{7FF62651-9B97-4661-A4A0-999244030FF9}"/>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65" name="AutoShape 64">
              <a:extLst>
                <a:ext uri="{FF2B5EF4-FFF2-40B4-BE49-F238E27FC236}">
                  <a16:creationId xmlns:a16="http://schemas.microsoft.com/office/drawing/2014/main" id="{05835566-B309-4CE7-9A7A-091BE0CFCF2A}"/>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66" name="AutoShape 64">
              <a:extLst>
                <a:ext uri="{FF2B5EF4-FFF2-40B4-BE49-F238E27FC236}">
                  <a16:creationId xmlns:a16="http://schemas.microsoft.com/office/drawing/2014/main" id="{5F57F55C-EAF1-488E-97FB-58D1AFFFB463}"/>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67" name="AutoShape 64">
              <a:extLst>
                <a:ext uri="{FF2B5EF4-FFF2-40B4-BE49-F238E27FC236}">
                  <a16:creationId xmlns:a16="http://schemas.microsoft.com/office/drawing/2014/main" id="{459F67FB-3DA3-42E8-8CB9-96C104C0BDC6}"/>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928397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088" y="331788"/>
            <a:ext cx="9001125" cy="887412"/>
          </a:xfrm>
        </p:spPr>
        <p:txBody>
          <a:bodyPr/>
          <a:lstStyle/>
          <a:p>
            <a:r>
              <a:rPr lang="en-GB" dirty="0"/>
              <a:t>Descriptions and identifiers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28</a:t>
            </a:fld>
            <a:endParaRPr lang="en-GB" dirty="0"/>
          </a:p>
        </p:txBody>
      </p:sp>
      <p:sp>
        <p:nvSpPr>
          <p:cNvPr id="15" name="Content Placeholder 2">
            <a:extLst>
              <a:ext uri="{FF2B5EF4-FFF2-40B4-BE49-F238E27FC236}">
                <a16:creationId xmlns:a16="http://schemas.microsoft.com/office/drawing/2014/main" id="{1F4586A4-E3A0-485B-838D-B49A7054F405}"/>
              </a:ext>
            </a:extLst>
          </p:cNvPr>
          <p:cNvSpPr txBox="1">
            <a:spLocks/>
          </p:cNvSpPr>
          <p:nvPr/>
        </p:nvSpPr>
        <p:spPr>
          <a:xfrm>
            <a:off x="7077888" y="3441557"/>
            <a:ext cx="3895196" cy="2710283"/>
          </a:xfrm>
          <a:prstGeom prst="rect">
            <a:avLst/>
          </a:prstGeom>
        </p:spPr>
        <p:txBody>
          <a:bodyPr>
            <a:normAutofit/>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00ADEE"/>
                </a:solidFill>
              </a:rPr>
              <a:t>Descriptions </a:t>
            </a:r>
            <a:r>
              <a:rPr lang="en-GB" sz="1800" dirty="0"/>
              <a:t>may be added to provide a contextual explanation of the situation:</a:t>
            </a:r>
          </a:p>
          <a:p>
            <a:r>
              <a:rPr lang="en-GB" sz="1600" dirty="0"/>
              <a:t>We recommend to keep the communication point description short</a:t>
            </a:r>
          </a:p>
          <a:p>
            <a:r>
              <a:rPr lang="en-GB" sz="1600" dirty="0"/>
              <a:t>When rich descriptions are needed, the diagram can be accompanied by a table holding the explanations and a reference to the identifiers. </a:t>
            </a:r>
          </a:p>
        </p:txBody>
      </p:sp>
      <p:sp>
        <p:nvSpPr>
          <p:cNvPr id="16" name="TextBox 15">
            <a:extLst>
              <a:ext uri="{FF2B5EF4-FFF2-40B4-BE49-F238E27FC236}">
                <a16:creationId xmlns:a16="http://schemas.microsoft.com/office/drawing/2014/main" id="{5F30C873-7D7A-48B6-8034-859E6A82271B}"/>
              </a:ext>
            </a:extLst>
          </p:cNvPr>
          <p:cNvSpPr txBox="1"/>
          <p:nvPr/>
        </p:nvSpPr>
        <p:spPr>
          <a:xfrm>
            <a:off x="889227" y="2056507"/>
            <a:ext cx="1075700" cy="307777"/>
          </a:xfrm>
          <a:prstGeom prst="rect">
            <a:avLst/>
          </a:prstGeom>
          <a:noFill/>
          <a:ln>
            <a:noFill/>
          </a:ln>
        </p:spPr>
        <p:txBody>
          <a:bodyPr wrap="square" rtlCol="0">
            <a:spAutoFit/>
          </a:bodyPr>
          <a:lstStyle/>
          <a:p>
            <a:r>
              <a:rPr lang="en-GB" sz="1400" dirty="0">
                <a:solidFill>
                  <a:srgbClr val="00ADEE"/>
                </a:solidFill>
              </a:rPr>
              <a:t>Description</a:t>
            </a:r>
          </a:p>
        </p:txBody>
      </p:sp>
      <p:cxnSp>
        <p:nvCxnSpPr>
          <p:cNvPr id="17" name="Straight Arrow Connector 16">
            <a:extLst>
              <a:ext uri="{FF2B5EF4-FFF2-40B4-BE49-F238E27FC236}">
                <a16:creationId xmlns:a16="http://schemas.microsoft.com/office/drawing/2014/main" id="{BE17E9FA-679E-4D85-9A97-A920B99507F0}"/>
              </a:ext>
            </a:extLst>
          </p:cNvPr>
          <p:cNvCxnSpPr>
            <a:cxnSpLocks/>
          </p:cNvCxnSpPr>
          <p:nvPr/>
        </p:nvCxnSpPr>
        <p:spPr>
          <a:xfrm flipV="1">
            <a:off x="2052728" y="2207548"/>
            <a:ext cx="471749" cy="5694"/>
          </a:xfrm>
          <a:prstGeom prst="straightConnector1">
            <a:avLst/>
          </a:prstGeom>
          <a:ln w="12700">
            <a:solidFill>
              <a:srgbClr val="00ADEE"/>
            </a:solidFill>
            <a:tailEnd type="arrow"/>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8C799A09-4C64-435A-80B9-9B71FA889A61}"/>
              </a:ext>
            </a:extLst>
          </p:cNvPr>
          <p:cNvSpPr txBox="1"/>
          <p:nvPr/>
        </p:nvSpPr>
        <p:spPr>
          <a:xfrm>
            <a:off x="889227" y="1781630"/>
            <a:ext cx="1432903" cy="307777"/>
          </a:xfrm>
          <a:prstGeom prst="rect">
            <a:avLst/>
          </a:prstGeom>
          <a:noFill/>
          <a:ln>
            <a:noFill/>
          </a:ln>
        </p:spPr>
        <p:txBody>
          <a:bodyPr wrap="square" rtlCol="0">
            <a:spAutoFit/>
          </a:bodyPr>
          <a:lstStyle/>
          <a:p>
            <a:r>
              <a:rPr lang="en-GB" sz="1400" dirty="0">
                <a:solidFill>
                  <a:srgbClr val="00ADEE"/>
                </a:solidFill>
              </a:rPr>
              <a:t>Identifier</a:t>
            </a:r>
          </a:p>
        </p:txBody>
      </p:sp>
      <p:cxnSp>
        <p:nvCxnSpPr>
          <p:cNvPr id="19" name="Straight Arrow Connector 18">
            <a:extLst>
              <a:ext uri="{FF2B5EF4-FFF2-40B4-BE49-F238E27FC236}">
                <a16:creationId xmlns:a16="http://schemas.microsoft.com/office/drawing/2014/main" id="{9AD9E2B7-C2C0-4F68-B8DD-41426352C336}"/>
              </a:ext>
            </a:extLst>
          </p:cNvPr>
          <p:cNvCxnSpPr>
            <a:cxnSpLocks/>
          </p:cNvCxnSpPr>
          <p:nvPr/>
        </p:nvCxnSpPr>
        <p:spPr>
          <a:xfrm flipV="1">
            <a:off x="2052727" y="1930688"/>
            <a:ext cx="864000" cy="9661"/>
          </a:xfrm>
          <a:prstGeom prst="straightConnector1">
            <a:avLst/>
          </a:prstGeom>
          <a:ln w="12700">
            <a:solidFill>
              <a:srgbClr val="00ADEE"/>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5AA06733-6D05-497B-BB55-88FBE8828844}"/>
              </a:ext>
            </a:extLst>
          </p:cNvPr>
          <p:cNvCxnSpPr>
            <a:stCxn id="31" idx="6"/>
            <a:endCxn id="32" idx="2"/>
          </p:cNvCxnSpPr>
          <p:nvPr/>
        </p:nvCxnSpPr>
        <p:spPr>
          <a:xfrm>
            <a:off x="3796998" y="2667618"/>
            <a:ext cx="621268"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2F01F1D-2A8D-4E6F-8A0F-3B3E983DC904}"/>
              </a:ext>
            </a:extLst>
          </p:cNvPr>
          <p:cNvCxnSpPr>
            <a:stCxn id="33" idx="6"/>
            <a:endCxn id="34" idx="2"/>
          </p:cNvCxnSpPr>
          <p:nvPr/>
        </p:nvCxnSpPr>
        <p:spPr>
          <a:xfrm>
            <a:off x="6119534" y="2667618"/>
            <a:ext cx="621269"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256CB40F-18E3-4E6E-982F-030195E4C0E3}"/>
              </a:ext>
            </a:extLst>
          </p:cNvPr>
          <p:cNvSpPr>
            <a:spLocks noChangeAspect="1"/>
          </p:cNvSpPr>
          <p:nvPr/>
        </p:nvSpPr>
        <p:spPr>
          <a:xfrm>
            <a:off x="2719937" y="2613618"/>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a:extLst>
              <a:ext uri="{FF2B5EF4-FFF2-40B4-BE49-F238E27FC236}">
                <a16:creationId xmlns:a16="http://schemas.microsoft.com/office/drawing/2014/main" id="{AA08D26B-6B25-4180-B446-B26750DF518C}"/>
              </a:ext>
            </a:extLst>
          </p:cNvPr>
          <p:cNvCxnSpPr>
            <a:stCxn id="22" idx="6"/>
            <a:endCxn id="31" idx="2"/>
          </p:cNvCxnSpPr>
          <p:nvPr/>
        </p:nvCxnSpPr>
        <p:spPr>
          <a:xfrm>
            <a:off x="2827937" y="2667618"/>
            <a:ext cx="429061"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Oval 23">
            <a:extLst>
              <a:ext uri="{FF2B5EF4-FFF2-40B4-BE49-F238E27FC236}">
                <a16:creationId xmlns:a16="http://schemas.microsoft.com/office/drawing/2014/main" id="{7AAE1BD3-FDAD-4D98-BE35-7A36A4E9C40F}"/>
              </a:ext>
            </a:extLst>
          </p:cNvPr>
          <p:cNvSpPr>
            <a:spLocks noChangeAspect="1"/>
          </p:cNvSpPr>
          <p:nvPr/>
        </p:nvSpPr>
        <p:spPr>
          <a:xfrm flipH="1">
            <a:off x="7593232" y="2613618"/>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Connector 24">
            <a:extLst>
              <a:ext uri="{FF2B5EF4-FFF2-40B4-BE49-F238E27FC236}">
                <a16:creationId xmlns:a16="http://schemas.microsoft.com/office/drawing/2014/main" id="{B0CF3738-2B20-4963-9CC8-E896774A203E}"/>
              </a:ext>
            </a:extLst>
          </p:cNvPr>
          <p:cNvCxnSpPr>
            <a:stCxn id="24" idx="6"/>
          </p:cNvCxnSpPr>
          <p:nvPr/>
        </p:nvCxnSpPr>
        <p:spPr>
          <a:xfrm flipH="1" flipV="1">
            <a:off x="7301390" y="2666551"/>
            <a:ext cx="291842" cy="1067"/>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Arrow Connector 25">
            <a:extLst>
              <a:ext uri="{FF2B5EF4-FFF2-40B4-BE49-F238E27FC236}">
                <a16:creationId xmlns:a16="http://schemas.microsoft.com/office/drawing/2014/main" id="{E7F7736C-280C-4724-9A3B-E9C9494B405B}"/>
              </a:ext>
            </a:extLst>
          </p:cNvPr>
          <p:cNvCxnSpPr>
            <a:stCxn id="32" idx="6"/>
            <a:endCxn id="33" idx="2"/>
          </p:cNvCxnSpPr>
          <p:nvPr/>
        </p:nvCxnSpPr>
        <p:spPr>
          <a:xfrm>
            <a:off x="4958266" y="2667618"/>
            <a:ext cx="621268"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66B2434-1CA0-4D6B-9856-D87D80E5955F}"/>
              </a:ext>
            </a:extLst>
          </p:cNvPr>
          <p:cNvSpPr txBox="1"/>
          <p:nvPr/>
        </p:nvSpPr>
        <p:spPr>
          <a:xfrm>
            <a:off x="3180920" y="1812408"/>
            <a:ext cx="616078" cy="246221"/>
          </a:xfrm>
          <a:prstGeom prst="rect">
            <a:avLst/>
          </a:prstGeom>
          <a:noFill/>
        </p:spPr>
        <p:txBody>
          <a:bodyPr wrap="square" rtlCol="0">
            <a:spAutoFit/>
          </a:bodyPr>
          <a:lstStyle/>
          <a:p>
            <a:pPr algn="ctr"/>
            <a:r>
              <a:rPr lang="en-GB" sz="1000" dirty="0"/>
              <a:t>T1</a:t>
            </a:r>
          </a:p>
        </p:txBody>
      </p:sp>
      <p:sp>
        <p:nvSpPr>
          <p:cNvPr id="28" name="TextBox 27">
            <a:extLst>
              <a:ext uri="{FF2B5EF4-FFF2-40B4-BE49-F238E27FC236}">
                <a16:creationId xmlns:a16="http://schemas.microsoft.com/office/drawing/2014/main" id="{65238066-C4E2-4008-B2E4-6B8D3BC36BE8}"/>
              </a:ext>
            </a:extLst>
          </p:cNvPr>
          <p:cNvSpPr txBox="1"/>
          <p:nvPr/>
        </p:nvSpPr>
        <p:spPr>
          <a:xfrm>
            <a:off x="4075213" y="2087285"/>
            <a:ext cx="1216756" cy="246221"/>
          </a:xfrm>
          <a:prstGeom prst="rect">
            <a:avLst/>
          </a:prstGeom>
          <a:noFill/>
        </p:spPr>
        <p:txBody>
          <a:bodyPr wrap="square" rtlCol="0">
            <a:spAutoFit/>
          </a:bodyPr>
          <a:lstStyle/>
          <a:p>
            <a:pPr algn="ctr"/>
            <a:r>
              <a:rPr lang="en-GB" sz="1000" dirty="0"/>
              <a:t>&lt;Description of T2&gt;</a:t>
            </a:r>
          </a:p>
        </p:txBody>
      </p:sp>
      <p:sp>
        <p:nvSpPr>
          <p:cNvPr id="29" name="TextBox 28">
            <a:extLst>
              <a:ext uri="{FF2B5EF4-FFF2-40B4-BE49-F238E27FC236}">
                <a16:creationId xmlns:a16="http://schemas.microsoft.com/office/drawing/2014/main" id="{C35853E2-4043-4A97-8419-9A1332DB196D}"/>
              </a:ext>
            </a:extLst>
          </p:cNvPr>
          <p:cNvSpPr txBox="1"/>
          <p:nvPr/>
        </p:nvSpPr>
        <p:spPr>
          <a:xfrm>
            <a:off x="5241850" y="2087285"/>
            <a:ext cx="1216757" cy="246221"/>
          </a:xfrm>
          <a:prstGeom prst="rect">
            <a:avLst/>
          </a:prstGeom>
          <a:noFill/>
        </p:spPr>
        <p:txBody>
          <a:bodyPr wrap="square" rtlCol="0">
            <a:spAutoFit/>
          </a:bodyPr>
          <a:lstStyle/>
          <a:p>
            <a:pPr algn="ctr"/>
            <a:r>
              <a:rPr lang="en-GB" sz="1000" dirty="0"/>
              <a:t>&lt;Description of T3&gt;</a:t>
            </a:r>
          </a:p>
        </p:txBody>
      </p:sp>
      <p:sp>
        <p:nvSpPr>
          <p:cNvPr id="30" name="TextBox 29">
            <a:extLst>
              <a:ext uri="{FF2B5EF4-FFF2-40B4-BE49-F238E27FC236}">
                <a16:creationId xmlns:a16="http://schemas.microsoft.com/office/drawing/2014/main" id="{25DE43E5-5888-433E-AFB6-46F9A0D874D0}"/>
              </a:ext>
            </a:extLst>
          </p:cNvPr>
          <p:cNvSpPr txBox="1"/>
          <p:nvPr/>
        </p:nvSpPr>
        <p:spPr>
          <a:xfrm>
            <a:off x="6331028" y="2087285"/>
            <a:ext cx="1294217" cy="246221"/>
          </a:xfrm>
          <a:prstGeom prst="rect">
            <a:avLst/>
          </a:prstGeom>
          <a:noFill/>
        </p:spPr>
        <p:txBody>
          <a:bodyPr wrap="square" rtlCol="0">
            <a:spAutoFit/>
          </a:bodyPr>
          <a:lstStyle/>
          <a:p>
            <a:pPr algn="ctr"/>
            <a:r>
              <a:rPr lang="en-GB" sz="1000" dirty="0"/>
              <a:t>&lt;Description of T4&gt;</a:t>
            </a:r>
          </a:p>
        </p:txBody>
      </p:sp>
      <p:sp>
        <p:nvSpPr>
          <p:cNvPr id="31" name="Oval 30">
            <a:extLst>
              <a:ext uri="{FF2B5EF4-FFF2-40B4-BE49-F238E27FC236}">
                <a16:creationId xmlns:a16="http://schemas.microsoft.com/office/drawing/2014/main" id="{687C051E-5A42-4226-88E7-112151A5525D}"/>
              </a:ext>
            </a:extLst>
          </p:cNvPr>
          <p:cNvSpPr>
            <a:spLocks noChangeAspect="1"/>
          </p:cNvSpPr>
          <p:nvPr/>
        </p:nvSpPr>
        <p:spPr>
          <a:xfrm>
            <a:off x="3256998" y="239761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8DCB0B2F-2484-4C50-996E-3D6F8EBD73CB}"/>
              </a:ext>
            </a:extLst>
          </p:cNvPr>
          <p:cNvSpPr>
            <a:spLocks noChangeAspect="1"/>
          </p:cNvSpPr>
          <p:nvPr/>
        </p:nvSpPr>
        <p:spPr>
          <a:xfrm>
            <a:off x="4418266" y="239761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529BAEF0-E4BD-4FCF-B9A1-9477FA774821}"/>
              </a:ext>
            </a:extLst>
          </p:cNvPr>
          <p:cNvSpPr>
            <a:spLocks noChangeAspect="1"/>
          </p:cNvSpPr>
          <p:nvPr/>
        </p:nvSpPr>
        <p:spPr>
          <a:xfrm>
            <a:off x="5579534" y="239761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B6C65813-A4A1-40D8-920D-60771F9BE13F}"/>
              </a:ext>
            </a:extLst>
          </p:cNvPr>
          <p:cNvSpPr>
            <a:spLocks noChangeAspect="1"/>
          </p:cNvSpPr>
          <p:nvPr/>
        </p:nvSpPr>
        <p:spPr>
          <a:xfrm>
            <a:off x="6740803" y="2397618"/>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8E1EB273-EC6F-43A8-BBFD-8E3ED6A8158F}"/>
              </a:ext>
            </a:extLst>
          </p:cNvPr>
          <p:cNvSpPr txBox="1"/>
          <p:nvPr/>
        </p:nvSpPr>
        <p:spPr>
          <a:xfrm>
            <a:off x="2908574" y="2087285"/>
            <a:ext cx="1216756" cy="246221"/>
          </a:xfrm>
          <a:prstGeom prst="rect">
            <a:avLst/>
          </a:prstGeom>
          <a:noFill/>
        </p:spPr>
        <p:txBody>
          <a:bodyPr wrap="square" rtlCol="0">
            <a:spAutoFit/>
          </a:bodyPr>
          <a:lstStyle/>
          <a:p>
            <a:pPr algn="ctr"/>
            <a:r>
              <a:rPr lang="en-GB" sz="1000" dirty="0"/>
              <a:t>&lt;Description of T1&gt;</a:t>
            </a:r>
          </a:p>
        </p:txBody>
      </p:sp>
      <p:sp>
        <p:nvSpPr>
          <p:cNvPr id="36" name="TextBox 35">
            <a:extLst>
              <a:ext uri="{FF2B5EF4-FFF2-40B4-BE49-F238E27FC236}">
                <a16:creationId xmlns:a16="http://schemas.microsoft.com/office/drawing/2014/main" id="{EEE36BCC-D2C4-44EC-88BE-A1E94C098CFF}"/>
              </a:ext>
            </a:extLst>
          </p:cNvPr>
          <p:cNvSpPr txBox="1"/>
          <p:nvPr/>
        </p:nvSpPr>
        <p:spPr>
          <a:xfrm>
            <a:off x="4355036" y="1812408"/>
            <a:ext cx="616078" cy="246221"/>
          </a:xfrm>
          <a:prstGeom prst="rect">
            <a:avLst/>
          </a:prstGeom>
          <a:noFill/>
        </p:spPr>
        <p:txBody>
          <a:bodyPr wrap="square" rtlCol="0">
            <a:spAutoFit/>
          </a:bodyPr>
          <a:lstStyle/>
          <a:p>
            <a:pPr algn="ctr"/>
            <a:r>
              <a:rPr lang="en-GB" sz="1000" dirty="0"/>
              <a:t>T2</a:t>
            </a:r>
          </a:p>
        </p:txBody>
      </p:sp>
      <p:sp>
        <p:nvSpPr>
          <p:cNvPr id="37" name="TextBox 36">
            <a:extLst>
              <a:ext uri="{FF2B5EF4-FFF2-40B4-BE49-F238E27FC236}">
                <a16:creationId xmlns:a16="http://schemas.microsoft.com/office/drawing/2014/main" id="{F979A2AC-62FF-4A0A-9A43-A29B4D2D0AD3}"/>
              </a:ext>
            </a:extLst>
          </p:cNvPr>
          <p:cNvSpPr txBox="1"/>
          <p:nvPr/>
        </p:nvSpPr>
        <p:spPr>
          <a:xfrm>
            <a:off x="5529152" y="1812408"/>
            <a:ext cx="616078" cy="246221"/>
          </a:xfrm>
          <a:prstGeom prst="rect">
            <a:avLst/>
          </a:prstGeom>
          <a:noFill/>
        </p:spPr>
        <p:txBody>
          <a:bodyPr wrap="square" rtlCol="0">
            <a:spAutoFit/>
          </a:bodyPr>
          <a:lstStyle/>
          <a:p>
            <a:pPr algn="ctr"/>
            <a:r>
              <a:rPr lang="en-GB" sz="1000" dirty="0"/>
              <a:t>T3</a:t>
            </a:r>
          </a:p>
        </p:txBody>
      </p:sp>
      <p:sp>
        <p:nvSpPr>
          <p:cNvPr id="38" name="TextBox 37">
            <a:extLst>
              <a:ext uri="{FF2B5EF4-FFF2-40B4-BE49-F238E27FC236}">
                <a16:creationId xmlns:a16="http://schemas.microsoft.com/office/drawing/2014/main" id="{8CA77E1B-BC36-4D9E-B62F-ADDF2ADA77EF}"/>
              </a:ext>
            </a:extLst>
          </p:cNvPr>
          <p:cNvSpPr txBox="1"/>
          <p:nvPr/>
        </p:nvSpPr>
        <p:spPr>
          <a:xfrm>
            <a:off x="6703268" y="1812408"/>
            <a:ext cx="616078" cy="246221"/>
          </a:xfrm>
          <a:prstGeom prst="rect">
            <a:avLst/>
          </a:prstGeom>
          <a:noFill/>
        </p:spPr>
        <p:txBody>
          <a:bodyPr wrap="square" rtlCol="0">
            <a:spAutoFit/>
          </a:bodyPr>
          <a:lstStyle/>
          <a:p>
            <a:pPr algn="ctr"/>
            <a:r>
              <a:rPr lang="en-GB" sz="1000" dirty="0"/>
              <a:t>T4</a:t>
            </a:r>
          </a:p>
        </p:txBody>
      </p:sp>
      <p:sp>
        <p:nvSpPr>
          <p:cNvPr id="39" name="Content Placeholder 2">
            <a:extLst>
              <a:ext uri="{FF2B5EF4-FFF2-40B4-BE49-F238E27FC236}">
                <a16:creationId xmlns:a16="http://schemas.microsoft.com/office/drawing/2014/main" id="{949DD45D-DC8D-46A0-8DFF-A1AEA2615D95}"/>
              </a:ext>
            </a:extLst>
          </p:cNvPr>
          <p:cNvSpPr txBox="1">
            <a:spLocks/>
          </p:cNvSpPr>
          <p:nvPr/>
        </p:nvSpPr>
        <p:spPr>
          <a:xfrm>
            <a:off x="1174194" y="3441557"/>
            <a:ext cx="5319960" cy="27102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a:solidFill>
                  <a:srgbClr val="00ADEE"/>
                </a:solidFill>
              </a:rPr>
              <a:t>Identifiers</a:t>
            </a:r>
            <a:r>
              <a:rPr lang="en-GB" sz="1800" dirty="0">
                <a:solidFill>
                  <a:schemeClr val="tx2"/>
                </a:solidFill>
              </a:rPr>
              <a:t> may be added for unambiguous referral to specific communication points. The first letter reflects the status of the communication point:</a:t>
            </a:r>
          </a:p>
          <a:p>
            <a:r>
              <a:rPr lang="en-GB" sz="1600" dirty="0">
                <a:solidFill>
                  <a:schemeClr val="tx2"/>
                </a:solidFill>
              </a:rPr>
              <a:t>Identifiers for </a:t>
            </a:r>
            <a:r>
              <a:rPr lang="en-GB" sz="1600" i="1" dirty="0">
                <a:solidFill>
                  <a:schemeClr val="tx2"/>
                </a:solidFill>
              </a:rPr>
              <a:t>planned journeys</a:t>
            </a:r>
          </a:p>
          <a:p>
            <a:pPr lvl="1"/>
            <a:r>
              <a:rPr lang="en-GB" sz="1200" dirty="0">
                <a:solidFill>
                  <a:schemeClr val="tx2"/>
                </a:solidFill>
              </a:rPr>
              <a:t>For planned journeys: T1, T2, T3, …</a:t>
            </a:r>
          </a:p>
          <a:p>
            <a:r>
              <a:rPr lang="en-GB" sz="1600" dirty="0">
                <a:solidFill>
                  <a:schemeClr val="tx2"/>
                </a:solidFill>
              </a:rPr>
              <a:t>Identifiers for </a:t>
            </a:r>
            <a:r>
              <a:rPr lang="en-GB" sz="1600" i="1" dirty="0">
                <a:solidFill>
                  <a:schemeClr val="tx2"/>
                </a:solidFill>
              </a:rPr>
              <a:t>actual journeys</a:t>
            </a:r>
          </a:p>
          <a:p>
            <a:pPr lvl="1"/>
            <a:r>
              <a:rPr lang="en-GB" sz="1200" dirty="0">
                <a:solidFill>
                  <a:schemeClr val="tx2"/>
                </a:solidFill>
              </a:rPr>
              <a:t>Expected communication points: E1, E2, E3, …</a:t>
            </a:r>
          </a:p>
          <a:p>
            <a:pPr lvl="1"/>
            <a:r>
              <a:rPr lang="en-GB" sz="1200" dirty="0">
                <a:solidFill>
                  <a:schemeClr val="tx2"/>
                </a:solidFill>
              </a:rPr>
              <a:t>Ad-hoc communication points: A1, A2, A3, …</a:t>
            </a:r>
          </a:p>
          <a:p>
            <a:pPr lvl="1"/>
            <a:r>
              <a:rPr lang="en-GB" sz="1200" dirty="0">
                <a:solidFill>
                  <a:schemeClr val="tx2"/>
                </a:solidFill>
              </a:rPr>
              <a:t>Missing communication points: M1, M2, M2, …</a:t>
            </a:r>
          </a:p>
          <a:p>
            <a:pPr lvl="1"/>
            <a:r>
              <a:rPr lang="en-GB" sz="1200" dirty="0">
                <a:solidFill>
                  <a:schemeClr val="tx2"/>
                </a:solidFill>
              </a:rPr>
              <a:t>Failing communication points: F1, F2, F3, …</a:t>
            </a:r>
          </a:p>
          <a:p>
            <a:pPr marL="457200" lvl="1" indent="0">
              <a:buFont typeface="Arial"/>
              <a:buNone/>
            </a:pPr>
            <a:endParaRPr lang="en-GB" sz="1200" dirty="0"/>
          </a:p>
          <a:p>
            <a:pPr marL="0" indent="0">
              <a:buFont typeface="Arial"/>
              <a:buNone/>
            </a:pPr>
            <a:endParaRPr lang="en-GB" sz="1800" dirty="0"/>
          </a:p>
          <a:p>
            <a:pPr marL="0" indent="0">
              <a:buFont typeface="Arial"/>
              <a:buNone/>
            </a:pPr>
            <a:endParaRPr lang="en-GB" sz="1800" dirty="0"/>
          </a:p>
        </p:txBody>
      </p:sp>
      <p:grpSp>
        <p:nvGrpSpPr>
          <p:cNvPr id="51" name="Group 50">
            <a:extLst>
              <a:ext uri="{FF2B5EF4-FFF2-40B4-BE49-F238E27FC236}">
                <a16:creationId xmlns:a16="http://schemas.microsoft.com/office/drawing/2014/main" id="{CEFEA7E7-12FD-4377-B7CD-1C6F0C6B9F3D}"/>
              </a:ext>
            </a:extLst>
          </p:cNvPr>
          <p:cNvGrpSpPr/>
          <p:nvPr/>
        </p:nvGrpSpPr>
        <p:grpSpPr>
          <a:xfrm>
            <a:off x="1454210" y="6520740"/>
            <a:ext cx="8272692" cy="320192"/>
            <a:chOff x="1454210" y="6520740"/>
            <a:chExt cx="8272692" cy="320192"/>
          </a:xfrm>
        </p:grpSpPr>
        <p:sp>
          <p:nvSpPr>
            <p:cNvPr id="52" name="AutoShape 63">
              <a:extLst>
                <a:ext uri="{FF2B5EF4-FFF2-40B4-BE49-F238E27FC236}">
                  <a16:creationId xmlns:a16="http://schemas.microsoft.com/office/drawing/2014/main" id="{B71652BB-13BB-4F9A-B741-6AE81EACA043}"/>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53" name="AutoShape 64">
              <a:extLst>
                <a:ext uri="{FF2B5EF4-FFF2-40B4-BE49-F238E27FC236}">
                  <a16:creationId xmlns:a16="http://schemas.microsoft.com/office/drawing/2014/main" id="{04B3D6E7-9C07-4A00-A445-D6E0881CFB73}"/>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54" name="AutoShape 65">
              <a:extLst>
                <a:ext uri="{FF2B5EF4-FFF2-40B4-BE49-F238E27FC236}">
                  <a16:creationId xmlns:a16="http://schemas.microsoft.com/office/drawing/2014/main" id="{B2676A7A-EC26-4745-AAE6-4C7CBE496A98}"/>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55" name="AutoShape 63">
              <a:extLst>
                <a:ext uri="{FF2B5EF4-FFF2-40B4-BE49-F238E27FC236}">
                  <a16:creationId xmlns:a16="http://schemas.microsoft.com/office/drawing/2014/main" id="{FDF8D709-16BC-4675-A821-9288BD958D41}"/>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56" name="AutoShape 64">
              <a:extLst>
                <a:ext uri="{FF2B5EF4-FFF2-40B4-BE49-F238E27FC236}">
                  <a16:creationId xmlns:a16="http://schemas.microsoft.com/office/drawing/2014/main" id="{B5A1C86E-4C0F-4343-B162-52A72CB94458}"/>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57" name="AutoShape 64">
              <a:extLst>
                <a:ext uri="{FF2B5EF4-FFF2-40B4-BE49-F238E27FC236}">
                  <a16:creationId xmlns:a16="http://schemas.microsoft.com/office/drawing/2014/main" id="{47245BDB-AB8D-4044-9BBE-01FFD67DF9B0}"/>
                </a:ext>
              </a:extLst>
            </p:cNvPr>
            <p:cNvSpPr>
              <a:spLocks noChangeArrowheads="1"/>
            </p:cNvSpPr>
            <p:nvPr/>
          </p:nvSpPr>
          <p:spPr bwMode="auto">
            <a:xfrm>
              <a:off x="4521861"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58" name="AutoShape 64">
              <a:extLst>
                <a:ext uri="{FF2B5EF4-FFF2-40B4-BE49-F238E27FC236}">
                  <a16:creationId xmlns:a16="http://schemas.microsoft.com/office/drawing/2014/main" id="{F1E3EC35-9815-4D0F-98F6-3E1D84F05F54}"/>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59" name="AutoShape 64">
              <a:extLst>
                <a:ext uri="{FF2B5EF4-FFF2-40B4-BE49-F238E27FC236}">
                  <a16:creationId xmlns:a16="http://schemas.microsoft.com/office/drawing/2014/main" id="{13085FE6-8E17-4932-88F7-FA4E5432CD7E}"/>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60" name="AutoShape 64">
              <a:extLst>
                <a:ext uri="{FF2B5EF4-FFF2-40B4-BE49-F238E27FC236}">
                  <a16:creationId xmlns:a16="http://schemas.microsoft.com/office/drawing/2014/main" id="{D02992A1-9816-4EAB-9425-E595AEEACCA6}"/>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61" name="AutoShape 64">
              <a:extLst>
                <a:ext uri="{FF2B5EF4-FFF2-40B4-BE49-F238E27FC236}">
                  <a16:creationId xmlns:a16="http://schemas.microsoft.com/office/drawing/2014/main" id="{3E308932-86E7-499B-B46F-D6BE8333E92C}"/>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2354399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Special situations: handling uncertainty</a:t>
            </a:r>
          </a:p>
        </p:txBody>
      </p:sp>
      <p:sp>
        <p:nvSpPr>
          <p:cNvPr id="36" name="Content Placeholder 35">
            <a:extLst>
              <a:ext uri="{FF2B5EF4-FFF2-40B4-BE49-F238E27FC236}">
                <a16:creationId xmlns:a16="http://schemas.microsoft.com/office/drawing/2014/main" id="{7BDF3D18-92C5-49F8-B72F-3F27858CFAC3}"/>
              </a:ext>
            </a:extLst>
          </p:cNvPr>
          <p:cNvSpPr>
            <a:spLocks noGrp="1"/>
          </p:cNvSpPr>
          <p:nvPr>
            <p:ph idx="1"/>
          </p:nvPr>
        </p:nvSpPr>
        <p:spPr>
          <a:xfrm>
            <a:off x="954182" y="1548000"/>
            <a:ext cx="9372079" cy="2084441"/>
          </a:xfrm>
        </p:spPr>
        <p:txBody>
          <a:bodyPr>
            <a:normAutofit fontScale="85000" lnSpcReduction="10000"/>
          </a:bodyPr>
          <a:lstStyle/>
          <a:p>
            <a:r>
              <a:rPr lang="en-GB" sz="2400" dirty="0"/>
              <a:t>In some service processes there are </a:t>
            </a:r>
            <a:r>
              <a:rPr lang="en-GB" sz="2400" i="1" dirty="0"/>
              <a:t>uncertainty</a:t>
            </a:r>
            <a:r>
              <a:rPr lang="en-GB" sz="2400" dirty="0"/>
              <a:t> in how a communication point is mediated or executed, or even if it occurs at all.</a:t>
            </a:r>
          </a:p>
          <a:p>
            <a:r>
              <a:rPr lang="en-GB" sz="2400" dirty="0"/>
              <a:t>Example: A C2C reselling platform that connects a seller and a buyer (eBay, FINN.no etc). After the actors have connected it remains uncertain, from the service provider's perspective, who initiates the contact, the number of communications that will occur, and which communication channel that will be used. </a:t>
            </a:r>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t>29</a:t>
            </a:fld>
            <a:endParaRPr lang="en-GB" dirty="0"/>
          </a:p>
        </p:txBody>
      </p:sp>
      <p:sp>
        <p:nvSpPr>
          <p:cNvPr id="16" name="Content Placeholder 2">
            <a:extLst>
              <a:ext uri="{FF2B5EF4-FFF2-40B4-BE49-F238E27FC236}">
                <a16:creationId xmlns:a16="http://schemas.microsoft.com/office/drawing/2014/main" id="{D29E0CFE-8A11-47D0-B172-C0EB1EB48CEF}"/>
              </a:ext>
            </a:extLst>
          </p:cNvPr>
          <p:cNvSpPr txBox="1">
            <a:spLocks/>
          </p:cNvSpPr>
          <p:nvPr/>
        </p:nvSpPr>
        <p:spPr>
          <a:xfrm>
            <a:off x="1742839" y="5076427"/>
            <a:ext cx="2192604" cy="7697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rgbClr val="00ADEE"/>
                </a:solidFill>
              </a:rPr>
              <a:t>Uncertain initiator: </a:t>
            </a:r>
          </a:p>
          <a:p>
            <a:pPr marL="0" indent="0">
              <a:buNone/>
            </a:pPr>
            <a:r>
              <a:rPr lang="en-GB" sz="1200" dirty="0"/>
              <a:t>It might be uncertain who initiates the communication point.</a:t>
            </a:r>
          </a:p>
        </p:txBody>
      </p:sp>
      <p:grpSp>
        <p:nvGrpSpPr>
          <p:cNvPr id="17" name="Group 16">
            <a:extLst>
              <a:ext uri="{FF2B5EF4-FFF2-40B4-BE49-F238E27FC236}">
                <a16:creationId xmlns:a16="http://schemas.microsoft.com/office/drawing/2014/main" id="{64545FF6-A506-4460-B106-9BD07C61D174}"/>
              </a:ext>
            </a:extLst>
          </p:cNvPr>
          <p:cNvGrpSpPr/>
          <p:nvPr/>
        </p:nvGrpSpPr>
        <p:grpSpPr>
          <a:xfrm>
            <a:off x="2115605" y="4354908"/>
            <a:ext cx="754952" cy="620114"/>
            <a:chOff x="3758639" y="4515193"/>
            <a:chExt cx="754952" cy="620114"/>
          </a:xfrm>
        </p:grpSpPr>
        <p:sp>
          <p:nvSpPr>
            <p:cNvPr id="18" name="Oval 17">
              <a:extLst>
                <a:ext uri="{FF2B5EF4-FFF2-40B4-BE49-F238E27FC236}">
                  <a16:creationId xmlns:a16="http://schemas.microsoft.com/office/drawing/2014/main" id="{C9081A04-4AB3-479D-B64F-5DEC4B5C2345}"/>
                </a:ext>
              </a:extLst>
            </p:cNvPr>
            <p:cNvSpPr>
              <a:spLocks noChangeAspect="1"/>
            </p:cNvSpPr>
            <p:nvPr/>
          </p:nvSpPr>
          <p:spPr>
            <a:xfrm>
              <a:off x="3758639" y="4595307"/>
              <a:ext cx="540000" cy="540000"/>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8E4DEAD2-0154-48EA-862F-DCD6C13516E1}"/>
                </a:ext>
              </a:extLst>
            </p:cNvPr>
            <p:cNvSpPr txBox="1"/>
            <p:nvPr/>
          </p:nvSpPr>
          <p:spPr>
            <a:xfrm>
              <a:off x="4083686" y="4515193"/>
              <a:ext cx="429905" cy="369332"/>
            </a:xfrm>
            <a:prstGeom prst="rect">
              <a:avLst/>
            </a:prstGeom>
            <a:solidFill>
              <a:schemeClr val="bg1"/>
            </a:solidFill>
          </p:spPr>
          <p:txBody>
            <a:bodyPr wrap="square" rtlCol="0">
              <a:spAutoFit/>
            </a:bodyPr>
            <a:lstStyle/>
            <a:p>
              <a:r>
                <a:rPr lang="en-GB" b="1" dirty="0"/>
                <a:t>?</a:t>
              </a:r>
            </a:p>
          </p:txBody>
        </p:sp>
      </p:grpSp>
      <p:grpSp>
        <p:nvGrpSpPr>
          <p:cNvPr id="20" name="Group 19">
            <a:extLst>
              <a:ext uri="{FF2B5EF4-FFF2-40B4-BE49-F238E27FC236}">
                <a16:creationId xmlns:a16="http://schemas.microsoft.com/office/drawing/2014/main" id="{E78AA1A0-34C9-4226-9E07-D451C327E440}"/>
              </a:ext>
            </a:extLst>
          </p:cNvPr>
          <p:cNvGrpSpPr/>
          <p:nvPr/>
        </p:nvGrpSpPr>
        <p:grpSpPr>
          <a:xfrm>
            <a:off x="4328942" y="4299857"/>
            <a:ext cx="759196" cy="657059"/>
            <a:chOff x="1728858" y="4824378"/>
            <a:chExt cx="759196" cy="657059"/>
          </a:xfrm>
        </p:grpSpPr>
        <p:sp>
          <p:nvSpPr>
            <p:cNvPr id="21" name="Oval 20">
              <a:extLst>
                <a:ext uri="{FF2B5EF4-FFF2-40B4-BE49-F238E27FC236}">
                  <a16:creationId xmlns:a16="http://schemas.microsoft.com/office/drawing/2014/main" id="{FBD0D42C-0E4D-4ABA-A2B4-151C0581619C}"/>
                </a:ext>
              </a:extLst>
            </p:cNvPr>
            <p:cNvSpPr>
              <a:spLocks noChangeAspect="1"/>
            </p:cNvSpPr>
            <p:nvPr/>
          </p:nvSpPr>
          <p:spPr>
            <a:xfrm>
              <a:off x="1907704" y="4824378"/>
              <a:ext cx="540000" cy="540000"/>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141B07F9-3221-4EA3-9FB4-A91629E2BC9E}"/>
                </a:ext>
              </a:extLst>
            </p:cNvPr>
            <p:cNvSpPr/>
            <p:nvPr/>
          </p:nvSpPr>
          <p:spPr>
            <a:xfrm rot="1731709">
              <a:off x="1767974" y="4924128"/>
              <a:ext cx="720080" cy="465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C60A4678-8E78-4A78-AF8A-4C227A4FA3B1}"/>
                </a:ext>
              </a:extLst>
            </p:cNvPr>
            <p:cNvSpPr>
              <a:spLocks noChangeAspect="1"/>
            </p:cNvSpPr>
            <p:nvPr/>
          </p:nvSpPr>
          <p:spPr>
            <a:xfrm>
              <a:off x="1868588" y="4878739"/>
              <a:ext cx="540000" cy="540000"/>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97CE07CB-EC84-4730-8B97-2CFA5805F4C1}"/>
                </a:ext>
              </a:extLst>
            </p:cNvPr>
            <p:cNvSpPr/>
            <p:nvPr/>
          </p:nvSpPr>
          <p:spPr>
            <a:xfrm rot="1731709">
              <a:off x="1728858" y="4978489"/>
              <a:ext cx="720080" cy="465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7D60C66B-90A6-4366-AE3C-E74ACE7A7B27}"/>
                </a:ext>
              </a:extLst>
            </p:cNvPr>
            <p:cNvSpPr>
              <a:spLocks noChangeAspect="1"/>
            </p:cNvSpPr>
            <p:nvPr/>
          </p:nvSpPr>
          <p:spPr>
            <a:xfrm>
              <a:off x="1835380" y="4941437"/>
              <a:ext cx="540000" cy="540000"/>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7DE9FC61-5310-49F1-A04E-4A5E4653C742}"/>
              </a:ext>
            </a:extLst>
          </p:cNvPr>
          <p:cNvGrpSpPr/>
          <p:nvPr/>
        </p:nvGrpSpPr>
        <p:grpSpPr>
          <a:xfrm>
            <a:off x="8805103" y="4384711"/>
            <a:ext cx="540000" cy="540000"/>
            <a:chOff x="4926786" y="4880847"/>
            <a:chExt cx="540000" cy="540000"/>
          </a:xfrm>
        </p:grpSpPr>
        <p:sp>
          <p:nvSpPr>
            <p:cNvPr id="27" name="Oval 26">
              <a:extLst>
                <a:ext uri="{FF2B5EF4-FFF2-40B4-BE49-F238E27FC236}">
                  <a16:creationId xmlns:a16="http://schemas.microsoft.com/office/drawing/2014/main" id="{33C1B8D2-530C-4809-8552-0B5F417C1901}"/>
                </a:ext>
              </a:extLst>
            </p:cNvPr>
            <p:cNvSpPr>
              <a:spLocks noChangeAspect="1"/>
            </p:cNvSpPr>
            <p:nvPr/>
          </p:nvSpPr>
          <p:spPr>
            <a:xfrm>
              <a:off x="4926786" y="4880847"/>
              <a:ext cx="540000" cy="540000"/>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7">
              <a:extLst>
                <a:ext uri="{FF2B5EF4-FFF2-40B4-BE49-F238E27FC236}">
                  <a16:creationId xmlns:a16="http://schemas.microsoft.com/office/drawing/2014/main" id="{D2E616BA-04FA-4CA5-AF0B-29D79D53E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684" y="4982165"/>
              <a:ext cx="295317" cy="352475"/>
            </a:xfrm>
            <a:prstGeom prst="rect">
              <a:avLst/>
            </a:prstGeom>
          </p:spPr>
        </p:pic>
      </p:grpSp>
      <p:grpSp>
        <p:nvGrpSpPr>
          <p:cNvPr id="29" name="Group 28">
            <a:extLst>
              <a:ext uri="{FF2B5EF4-FFF2-40B4-BE49-F238E27FC236}">
                <a16:creationId xmlns:a16="http://schemas.microsoft.com/office/drawing/2014/main" id="{41FD9B7C-A700-40A9-B935-8741B7596A97}"/>
              </a:ext>
            </a:extLst>
          </p:cNvPr>
          <p:cNvGrpSpPr/>
          <p:nvPr/>
        </p:nvGrpSpPr>
        <p:grpSpPr>
          <a:xfrm>
            <a:off x="6563809" y="4268848"/>
            <a:ext cx="684000" cy="766409"/>
            <a:chOff x="172638" y="4423495"/>
            <a:chExt cx="684000" cy="766409"/>
          </a:xfrm>
        </p:grpSpPr>
        <p:sp>
          <p:nvSpPr>
            <p:cNvPr id="30" name="Oval 29">
              <a:extLst>
                <a:ext uri="{FF2B5EF4-FFF2-40B4-BE49-F238E27FC236}">
                  <a16:creationId xmlns:a16="http://schemas.microsoft.com/office/drawing/2014/main" id="{59BB863B-9A6A-4582-94F0-727EAECB38F1}"/>
                </a:ext>
              </a:extLst>
            </p:cNvPr>
            <p:cNvSpPr>
              <a:spLocks noChangeAspect="1"/>
            </p:cNvSpPr>
            <p:nvPr/>
          </p:nvSpPr>
          <p:spPr>
            <a:xfrm>
              <a:off x="172638" y="4478740"/>
              <a:ext cx="684000" cy="684000"/>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D4447782-2550-4A42-BE4A-FF89014BBF44}"/>
                </a:ext>
              </a:extLst>
            </p:cNvPr>
            <p:cNvSpPr/>
            <p:nvPr/>
          </p:nvSpPr>
          <p:spPr>
            <a:xfrm>
              <a:off x="299775" y="4423495"/>
              <a:ext cx="432000" cy="7664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14381C56-8A15-4437-9255-27676469C339}"/>
                </a:ext>
              </a:extLst>
            </p:cNvPr>
            <p:cNvSpPr>
              <a:spLocks noChangeAspect="1"/>
            </p:cNvSpPr>
            <p:nvPr/>
          </p:nvSpPr>
          <p:spPr>
            <a:xfrm>
              <a:off x="245986" y="4544404"/>
              <a:ext cx="540000" cy="540000"/>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Content Placeholder 2">
            <a:extLst>
              <a:ext uri="{FF2B5EF4-FFF2-40B4-BE49-F238E27FC236}">
                <a16:creationId xmlns:a16="http://schemas.microsoft.com/office/drawing/2014/main" id="{B9D11A95-A99B-4B53-94C3-DEA81538BDA1}"/>
              </a:ext>
            </a:extLst>
          </p:cNvPr>
          <p:cNvSpPr txBox="1">
            <a:spLocks/>
          </p:cNvSpPr>
          <p:nvPr/>
        </p:nvSpPr>
        <p:spPr>
          <a:xfrm>
            <a:off x="4027775" y="5076427"/>
            <a:ext cx="1706435" cy="7545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rgbClr val="00ADEE"/>
                </a:solidFill>
              </a:rPr>
              <a:t>Uncertain number </a:t>
            </a:r>
            <a:br>
              <a:rPr lang="en-GB" sz="1200" dirty="0">
                <a:solidFill>
                  <a:srgbClr val="00ADEE"/>
                </a:solidFill>
              </a:rPr>
            </a:br>
            <a:r>
              <a:rPr lang="en-GB" sz="1200" dirty="0">
                <a:solidFill>
                  <a:srgbClr val="00ADEE"/>
                </a:solidFill>
              </a:rPr>
              <a:t>of occurrences: </a:t>
            </a:r>
          </a:p>
          <a:p>
            <a:pPr marL="0" indent="0">
              <a:buNone/>
            </a:pPr>
            <a:r>
              <a:rPr lang="en-GB" sz="1200" dirty="0"/>
              <a:t>It might be uncertain how many instances of communication occur.</a:t>
            </a:r>
          </a:p>
          <a:p>
            <a:pPr marL="0" indent="0">
              <a:buNone/>
            </a:pPr>
            <a:endParaRPr lang="en-GB" sz="1200" dirty="0"/>
          </a:p>
        </p:txBody>
      </p:sp>
      <p:sp>
        <p:nvSpPr>
          <p:cNvPr id="34" name="Content Placeholder 2">
            <a:extLst>
              <a:ext uri="{FF2B5EF4-FFF2-40B4-BE49-F238E27FC236}">
                <a16:creationId xmlns:a16="http://schemas.microsoft.com/office/drawing/2014/main" id="{C95D85EA-5199-46BC-AA6B-9F6106B8EB00}"/>
              </a:ext>
            </a:extLst>
          </p:cNvPr>
          <p:cNvSpPr txBox="1">
            <a:spLocks/>
          </p:cNvSpPr>
          <p:nvPr/>
        </p:nvSpPr>
        <p:spPr>
          <a:xfrm>
            <a:off x="6055230" y="5076427"/>
            <a:ext cx="1899938" cy="10680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rgbClr val="00ADEE"/>
                </a:solidFill>
              </a:rPr>
              <a:t>Uncertainty in occurrence: </a:t>
            </a:r>
            <a:endParaRPr lang="en-GB" sz="1200" dirty="0"/>
          </a:p>
          <a:p>
            <a:pPr marL="0" indent="0">
              <a:buNone/>
            </a:pPr>
            <a:r>
              <a:rPr lang="en-GB" sz="1200" dirty="0"/>
              <a:t>It might be uncertain if a communication point occurs or not.</a:t>
            </a:r>
          </a:p>
        </p:txBody>
      </p:sp>
      <p:sp>
        <p:nvSpPr>
          <p:cNvPr id="35" name="Content Placeholder 2">
            <a:extLst>
              <a:ext uri="{FF2B5EF4-FFF2-40B4-BE49-F238E27FC236}">
                <a16:creationId xmlns:a16="http://schemas.microsoft.com/office/drawing/2014/main" id="{792E5FE3-49ED-49E6-9842-167CC7380B05}"/>
              </a:ext>
            </a:extLst>
          </p:cNvPr>
          <p:cNvSpPr txBox="1">
            <a:spLocks/>
          </p:cNvSpPr>
          <p:nvPr/>
        </p:nvSpPr>
        <p:spPr>
          <a:xfrm>
            <a:off x="8335989" y="5076427"/>
            <a:ext cx="1990272" cy="82331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rgbClr val="00ADEE"/>
                </a:solidFill>
              </a:rPr>
              <a:t>Uncertainty in channel: </a:t>
            </a:r>
          </a:p>
          <a:p>
            <a:pPr marL="0" indent="0">
              <a:buNone/>
            </a:pPr>
            <a:r>
              <a:rPr lang="en-GB" sz="1200" dirty="0"/>
              <a:t>It might be uncertain what communication channel that mediates the message. </a:t>
            </a:r>
          </a:p>
        </p:txBody>
      </p:sp>
      <p:grpSp>
        <p:nvGrpSpPr>
          <p:cNvPr id="48" name="Group 47">
            <a:extLst>
              <a:ext uri="{FF2B5EF4-FFF2-40B4-BE49-F238E27FC236}">
                <a16:creationId xmlns:a16="http://schemas.microsoft.com/office/drawing/2014/main" id="{8EAF6D97-57F3-446F-8639-090813638F58}"/>
              </a:ext>
            </a:extLst>
          </p:cNvPr>
          <p:cNvGrpSpPr/>
          <p:nvPr/>
        </p:nvGrpSpPr>
        <p:grpSpPr>
          <a:xfrm>
            <a:off x="1454210" y="6520740"/>
            <a:ext cx="8272692" cy="320192"/>
            <a:chOff x="1454210" y="6520740"/>
            <a:chExt cx="8272692" cy="320192"/>
          </a:xfrm>
        </p:grpSpPr>
        <p:sp>
          <p:nvSpPr>
            <p:cNvPr id="49" name="AutoShape 63">
              <a:extLst>
                <a:ext uri="{FF2B5EF4-FFF2-40B4-BE49-F238E27FC236}">
                  <a16:creationId xmlns:a16="http://schemas.microsoft.com/office/drawing/2014/main" id="{D844B316-60A3-4E5C-BD96-32FC7FAA9299}"/>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50" name="AutoShape 64">
              <a:extLst>
                <a:ext uri="{FF2B5EF4-FFF2-40B4-BE49-F238E27FC236}">
                  <a16:creationId xmlns:a16="http://schemas.microsoft.com/office/drawing/2014/main" id="{CF228D57-AE73-4DC3-B789-916303AFB8B8}"/>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51" name="AutoShape 65">
              <a:extLst>
                <a:ext uri="{FF2B5EF4-FFF2-40B4-BE49-F238E27FC236}">
                  <a16:creationId xmlns:a16="http://schemas.microsoft.com/office/drawing/2014/main" id="{E3564A6C-307A-4444-85B9-84F9A76249B2}"/>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52" name="AutoShape 63">
              <a:extLst>
                <a:ext uri="{FF2B5EF4-FFF2-40B4-BE49-F238E27FC236}">
                  <a16:creationId xmlns:a16="http://schemas.microsoft.com/office/drawing/2014/main" id="{E2F72262-7D0F-47CB-BE1D-B911C9BE8A34}"/>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53" name="AutoShape 64">
              <a:extLst>
                <a:ext uri="{FF2B5EF4-FFF2-40B4-BE49-F238E27FC236}">
                  <a16:creationId xmlns:a16="http://schemas.microsoft.com/office/drawing/2014/main" id="{D67A4E6A-24D0-40DC-81AC-1306EDBBFE99}"/>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54" name="AutoShape 64">
              <a:extLst>
                <a:ext uri="{FF2B5EF4-FFF2-40B4-BE49-F238E27FC236}">
                  <a16:creationId xmlns:a16="http://schemas.microsoft.com/office/drawing/2014/main" id="{52EBC2D4-8286-4F37-A020-BE505DEB22A8}"/>
                </a:ext>
              </a:extLst>
            </p:cNvPr>
            <p:cNvSpPr>
              <a:spLocks noChangeArrowheads="1"/>
            </p:cNvSpPr>
            <p:nvPr/>
          </p:nvSpPr>
          <p:spPr bwMode="auto">
            <a:xfrm>
              <a:off x="4521861"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55" name="AutoShape 64">
              <a:extLst>
                <a:ext uri="{FF2B5EF4-FFF2-40B4-BE49-F238E27FC236}">
                  <a16:creationId xmlns:a16="http://schemas.microsoft.com/office/drawing/2014/main" id="{0D0626A3-7E2E-4EEF-9C0A-8724673E00E9}"/>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56" name="AutoShape 64">
              <a:extLst>
                <a:ext uri="{FF2B5EF4-FFF2-40B4-BE49-F238E27FC236}">
                  <a16:creationId xmlns:a16="http://schemas.microsoft.com/office/drawing/2014/main" id="{3A18A5A9-2533-4565-A234-7AB6386D3489}"/>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57" name="AutoShape 64">
              <a:extLst>
                <a:ext uri="{FF2B5EF4-FFF2-40B4-BE49-F238E27FC236}">
                  <a16:creationId xmlns:a16="http://schemas.microsoft.com/office/drawing/2014/main" id="{1F22397B-E885-4E84-9AF2-289884CDD143}"/>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58" name="AutoShape 64">
              <a:extLst>
                <a:ext uri="{FF2B5EF4-FFF2-40B4-BE49-F238E27FC236}">
                  <a16:creationId xmlns:a16="http://schemas.microsoft.com/office/drawing/2014/main" id="{7803DE74-0CDF-4DBE-83D9-F99DFE26E310}"/>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128970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5"/>
            <a:ext cx="9001711" cy="888244"/>
          </a:xfrm>
        </p:spPr>
        <p:txBody>
          <a:bodyPr/>
          <a:lstStyle/>
          <a:p>
            <a:r>
              <a:rPr lang="en-GB" dirty="0"/>
              <a:t>Content</a:t>
            </a:r>
          </a:p>
        </p:txBody>
      </p:sp>
      <p:sp>
        <p:nvSpPr>
          <p:cNvPr id="3" name="Content Placeholder 2"/>
          <p:cNvSpPr>
            <a:spLocks noGrp="1"/>
          </p:cNvSpPr>
          <p:nvPr>
            <p:ph idx="1"/>
          </p:nvPr>
        </p:nvSpPr>
        <p:spPr>
          <a:xfrm>
            <a:off x="954088" y="1420238"/>
            <a:ext cx="9662031" cy="4928681"/>
          </a:xfrm>
        </p:spPr>
        <p:txBody>
          <a:bodyPr numCol="2">
            <a:normAutofit fontScale="92500" lnSpcReduction="10000"/>
          </a:bodyPr>
          <a:lstStyle/>
          <a:p>
            <a:r>
              <a:rPr lang="en-GB" dirty="0"/>
              <a:t>Readers guide</a:t>
            </a:r>
          </a:p>
          <a:p>
            <a:pPr lvl="1"/>
            <a:r>
              <a:rPr lang="en-GB" dirty="0"/>
              <a:t>Who can use this material?</a:t>
            </a:r>
          </a:p>
          <a:p>
            <a:pPr lvl="1"/>
            <a:r>
              <a:rPr lang="en-GB" dirty="0"/>
              <a:t>Additional resources</a:t>
            </a:r>
          </a:p>
          <a:p>
            <a:r>
              <a:rPr lang="en-GB" dirty="0"/>
              <a:t>Main concepts</a:t>
            </a:r>
          </a:p>
          <a:p>
            <a:pPr lvl="1"/>
            <a:r>
              <a:rPr lang="en-GB" dirty="0"/>
              <a:t>Planned and actual journeys</a:t>
            </a:r>
          </a:p>
          <a:p>
            <a:pPr lvl="1"/>
            <a:r>
              <a:rPr lang="en-GB" dirty="0"/>
              <a:t>Touchpoint typology</a:t>
            </a:r>
          </a:p>
          <a:p>
            <a:pPr lvl="1"/>
            <a:r>
              <a:rPr lang="en-GB" dirty="0"/>
              <a:t>Representation of touchpoints</a:t>
            </a:r>
          </a:p>
          <a:p>
            <a:pPr lvl="1"/>
            <a:r>
              <a:rPr lang="en-GB" dirty="0"/>
              <a:t>Overview of diagram types</a:t>
            </a:r>
          </a:p>
          <a:p>
            <a:r>
              <a:rPr lang="en-GB" dirty="0"/>
              <a:t>Symbols</a:t>
            </a:r>
          </a:p>
          <a:p>
            <a:pPr lvl="1"/>
            <a:r>
              <a:rPr lang="en-GB" dirty="0"/>
              <a:t>Symbols - communication points</a:t>
            </a:r>
          </a:p>
          <a:p>
            <a:pPr lvl="1"/>
            <a:r>
              <a:rPr lang="en-GB" dirty="0"/>
              <a:t>Actors (general and healthcare)</a:t>
            </a:r>
          </a:p>
          <a:p>
            <a:r>
              <a:rPr lang="en-GB" dirty="0"/>
              <a:t>Customer journey diagram</a:t>
            </a:r>
          </a:p>
          <a:p>
            <a:pPr lvl="1"/>
            <a:r>
              <a:rPr lang="en-GB" dirty="0"/>
              <a:t>Visual elements and syntax: attributes, descriptors, uncertainty, and sub-symbols</a:t>
            </a:r>
          </a:p>
          <a:p>
            <a:pPr lvl="1"/>
            <a:r>
              <a:rPr lang="en-GB" dirty="0"/>
              <a:t>Advanced features: Order, placeholder, concurrency, phase, timeline and errors</a:t>
            </a:r>
          </a:p>
          <a:p>
            <a:pPr lvl="1"/>
            <a:r>
              <a:rPr lang="en-GB" dirty="0"/>
              <a:t>More about features: phase, timeline, deviation, failures, sequence errors</a:t>
            </a:r>
          </a:p>
          <a:p>
            <a:r>
              <a:rPr lang="en-GB" dirty="0"/>
              <a:t>Swimlane diagram</a:t>
            </a:r>
          </a:p>
          <a:p>
            <a:pPr lvl="1"/>
            <a:r>
              <a:rPr lang="en-GB" dirty="0"/>
              <a:t>Visual elements and syntax</a:t>
            </a:r>
          </a:p>
          <a:p>
            <a:pPr lvl="1"/>
            <a:r>
              <a:rPr lang="en-GB" dirty="0"/>
              <a:t>Basic elements</a:t>
            </a:r>
          </a:p>
          <a:p>
            <a:pPr lvl="1"/>
            <a:r>
              <a:rPr lang="en-GB" dirty="0"/>
              <a:t>Phases</a:t>
            </a:r>
          </a:p>
          <a:p>
            <a:pPr lvl="1"/>
            <a:r>
              <a:rPr lang="en-GB" dirty="0"/>
              <a:t>Examples and deviations</a:t>
            </a:r>
          </a:p>
          <a:p>
            <a:r>
              <a:rPr lang="en-GB" dirty="0"/>
              <a:t>Customer/User experience</a:t>
            </a:r>
          </a:p>
          <a:p>
            <a:pPr lvl="1"/>
            <a:r>
              <a:rPr lang="en-GB" dirty="0"/>
              <a:t>Customer experience in journey diagram</a:t>
            </a:r>
          </a:p>
          <a:p>
            <a:pPr lvl="1"/>
            <a:r>
              <a:rPr lang="en-GB" dirty="0"/>
              <a:t>Customer experience in swimlane diagram</a:t>
            </a:r>
          </a:p>
        </p:txBody>
      </p:sp>
      <p:sp>
        <p:nvSpPr>
          <p:cNvPr id="4" name="Slide Number Placeholder 3"/>
          <p:cNvSpPr>
            <a:spLocks noGrp="1"/>
          </p:cNvSpPr>
          <p:nvPr>
            <p:ph type="sldNum" sz="quarter" idx="12"/>
          </p:nvPr>
        </p:nvSpPr>
        <p:spPr>
          <a:xfrm>
            <a:off x="459087" y="6514982"/>
            <a:ext cx="308812" cy="184666"/>
          </a:xfrm>
        </p:spPr>
        <p:txBody>
          <a:bodyPr/>
          <a:lstStyle/>
          <a:p>
            <a:fld id="{C3BFA56D-298E-294D-B4E1-2047B637E858}" type="slidenum">
              <a:rPr lang="en-GB" smtClean="0"/>
              <a:pPr/>
              <a:t>3</a:t>
            </a:fld>
            <a:endParaRPr lang="en-GB" dirty="0"/>
          </a:p>
        </p:txBody>
      </p:sp>
    </p:spTree>
    <p:extLst>
      <p:ext uri="{BB962C8B-B14F-4D97-AF65-F5344CB8AC3E}">
        <p14:creationId xmlns:p14="http://schemas.microsoft.com/office/powerpoint/2010/main" val="541240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Special situations: Using sub-symbols</a:t>
            </a:r>
          </a:p>
        </p:txBody>
      </p:sp>
      <p:sp>
        <p:nvSpPr>
          <p:cNvPr id="36" name="Content Placeholder 35">
            <a:extLst>
              <a:ext uri="{FF2B5EF4-FFF2-40B4-BE49-F238E27FC236}">
                <a16:creationId xmlns:a16="http://schemas.microsoft.com/office/drawing/2014/main" id="{6D2AE86E-8EE5-45DC-93AF-B86DC9A58236}"/>
              </a:ext>
            </a:extLst>
          </p:cNvPr>
          <p:cNvSpPr>
            <a:spLocks noGrp="1"/>
          </p:cNvSpPr>
          <p:nvPr>
            <p:ph idx="1"/>
          </p:nvPr>
        </p:nvSpPr>
        <p:spPr>
          <a:xfrm>
            <a:off x="954181" y="1548000"/>
            <a:ext cx="10034947" cy="2236112"/>
          </a:xfrm>
        </p:spPr>
        <p:txBody>
          <a:bodyPr>
            <a:normAutofit fontScale="77500" lnSpcReduction="20000"/>
          </a:bodyPr>
          <a:lstStyle/>
          <a:p>
            <a:pPr>
              <a:spcBef>
                <a:spcPts val="800"/>
              </a:spcBef>
            </a:pPr>
            <a:r>
              <a:rPr lang="en-GB" dirty="0"/>
              <a:t>Sometimes, a journey contains a number of similar, repeated communication points that visually appear in the same way. Example: a service provider sends five e-mails to the customer.</a:t>
            </a:r>
          </a:p>
          <a:p>
            <a:pPr>
              <a:spcBef>
                <a:spcPts val="800"/>
              </a:spcBef>
            </a:pPr>
            <a:r>
              <a:rPr lang="en-GB" dirty="0"/>
              <a:t>In such situations it is challenging to distinguish the communication points visually unless a textual annotation is provided.</a:t>
            </a:r>
          </a:p>
          <a:p>
            <a:pPr>
              <a:spcBef>
                <a:spcPts val="800"/>
              </a:spcBef>
            </a:pPr>
            <a:r>
              <a:rPr lang="en-GB" dirty="0"/>
              <a:t>A sub-symbol in the lower right position can be used to make the elements visually distinct.</a:t>
            </a:r>
          </a:p>
          <a:p>
            <a:pPr>
              <a:spcBef>
                <a:spcPts val="800"/>
              </a:spcBef>
            </a:pPr>
            <a:r>
              <a:rPr lang="en-GB" dirty="0"/>
              <a:t>The choice of sub-symbol should provide an efficient queue to the content. Some examples are shown below.</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t>30</a:t>
            </a:fld>
            <a:endParaRPr lang="en-GB" dirty="0"/>
          </a:p>
        </p:txBody>
      </p:sp>
      <p:sp>
        <p:nvSpPr>
          <p:cNvPr id="16" name="TextBox 15">
            <a:extLst>
              <a:ext uri="{FF2B5EF4-FFF2-40B4-BE49-F238E27FC236}">
                <a16:creationId xmlns:a16="http://schemas.microsoft.com/office/drawing/2014/main" id="{011893EB-5829-4086-BC99-42C7CB589C86}"/>
              </a:ext>
            </a:extLst>
          </p:cNvPr>
          <p:cNvSpPr txBox="1"/>
          <p:nvPr/>
        </p:nvSpPr>
        <p:spPr>
          <a:xfrm>
            <a:off x="2921264" y="4012341"/>
            <a:ext cx="1460239" cy="461665"/>
          </a:xfrm>
          <a:prstGeom prst="rect">
            <a:avLst/>
          </a:prstGeom>
          <a:noFill/>
        </p:spPr>
        <p:txBody>
          <a:bodyPr wrap="square" rtlCol="0">
            <a:spAutoFit/>
          </a:bodyPr>
          <a:lstStyle/>
          <a:p>
            <a:r>
              <a:rPr lang="en-GB" sz="1200" dirty="0"/>
              <a:t>Communication point initiator</a:t>
            </a:r>
          </a:p>
        </p:txBody>
      </p:sp>
      <p:sp>
        <p:nvSpPr>
          <p:cNvPr id="17" name="TextBox 16">
            <a:extLst>
              <a:ext uri="{FF2B5EF4-FFF2-40B4-BE49-F238E27FC236}">
                <a16:creationId xmlns:a16="http://schemas.microsoft.com/office/drawing/2014/main" id="{6985BE2D-9482-48B6-A6EE-F4060AF2CF6F}"/>
              </a:ext>
            </a:extLst>
          </p:cNvPr>
          <p:cNvSpPr txBox="1"/>
          <p:nvPr/>
        </p:nvSpPr>
        <p:spPr>
          <a:xfrm>
            <a:off x="3322852" y="4948445"/>
            <a:ext cx="1058651" cy="461665"/>
          </a:xfrm>
          <a:prstGeom prst="rect">
            <a:avLst/>
          </a:prstGeom>
          <a:noFill/>
        </p:spPr>
        <p:txBody>
          <a:bodyPr wrap="square" rtlCol="0">
            <a:spAutoFit/>
          </a:bodyPr>
          <a:lstStyle/>
          <a:p>
            <a:r>
              <a:rPr lang="en-GB" sz="1200" dirty="0"/>
              <a:t>Main symbol area</a:t>
            </a:r>
          </a:p>
        </p:txBody>
      </p:sp>
      <p:cxnSp>
        <p:nvCxnSpPr>
          <p:cNvPr id="18" name="Straight Arrow Connector 17">
            <a:extLst>
              <a:ext uri="{FF2B5EF4-FFF2-40B4-BE49-F238E27FC236}">
                <a16:creationId xmlns:a16="http://schemas.microsoft.com/office/drawing/2014/main" id="{91913C44-3406-4C39-95CE-BE6D5D709EC4}"/>
              </a:ext>
            </a:extLst>
          </p:cNvPr>
          <p:cNvCxnSpPr/>
          <p:nvPr/>
        </p:nvCxnSpPr>
        <p:spPr>
          <a:xfrm flipH="1">
            <a:off x="2608860" y="4297844"/>
            <a:ext cx="320463" cy="126344"/>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E8CCFC5-6E03-409E-8C26-2448DA5C68F5}"/>
              </a:ext>
            </a:extLst>
          </p:cNvPr>
          <p:cNvCxnSpPr>
            <a:cxnSpLocks/>
          </p:cNvCxnSpPr>
          <p:nvPr/>
        </p:nvCxnSpPr>
        <p:spPr>
          <a:xfrm flipH="1" flipV="1">
            <a:off x="2391144" y="4963381"/>
            <a:ext cx="830155" cy="119434"/>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8ED630E-DEBC-460F-9572-7D82ABD2CFA3}"/>
              </a:ext>
            </a:extLst>
          </p:cNvPr>
          <p:cNvSpPr>
            <a:spLocks noChangeAspect="1"/>
          </p:cNvSpPr>
          <p:nvPr/>
        </p:nvSpPr>
        <p:spPr>
          <a:xfrm>
            <a:off x="1297682" y="4243174"/>
            <a:ext cx="1584176" cy="1584176"/>
          </a:xfrm>
          <a:prstGeom prst="ellipse">
            <a:avLst/>
          </a:prstGeom>
          <a:noFill/>
          <a:ln w="444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05C95CDA-C56C-4F93-BDD2-0FB36089303F}"/>
              </a:ext>
            </a:extLst>
          </p:cNvPr>
          <p:cNvSpPr>
            <a:spLocks noChangeAspect="1"/>
          </p:cNvSpPr>
          <p:nvPr/>
        </p:nvSpPr>
        <p:spPr>
          <a:xfrm>
            <a:off x="1474281" y="4413228"/>
            <a:ext cx="1230978" cy="1230978"/>
          </a:xfrm>
          <a:prstGeom prst="ellipse">
            <a:avLst/>
          </a:prstGeom>
          <a:pattFill prst="pct10">
            <a:fgClr>
              <a:schemeClr val="bg1">
                <a:lumMod val="65000"/>
              </a:schemeClr>
            </a:fgClr>
            <a:bgClr>
              <a:schemeClr val="bg1"/>
            </a:bgClr>
          </a:patt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8642DEB3-9594-4591-98D5-A23FDC6BD903}"/>
              </a:ext>
            </a:extLst>
          </p:cNvPr>
          <p:cNvSpPr/>
          <p:nvPr/>
        </p:nvSpPr>
        <p:spPr>
          <a:xfrm>
            <a:off x="2391144" y="5369393"/>
            <a:ext cx="458498" cy="421203"/>
          </a:xfrm>
          <a:prstGeom prst="rect">
            <a:avLst/>
          </a:prstGeom>
          <a:pattFill prst="ltUpDiag">
            <a:fgClr>
              <a:schemeClr val="bg1">
                <a:lumMod val="65000"/>
              </a:schemeClr>
            </a:fgClr>
            <a:bgClr>
              <a:schemeClr val="bg1"/>
            </a:bgClr>
          </a:patt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45299244-CF56-4C41-8E6D-03B70D569FE6}"/>
              </a:ext>
            </a:extLst>
          </p:cNvPr>
          <p:cNvSpPr txBox="1"/>
          <p:nvPr/>
        </p:nvSpPr>
        <p:spPr>
          <a:xfrm>
            <a:off x="3258493" y="5748376"/>
            <a:ext cx="1016023" cy="461665"/>
          </a:xfrm>
          <a:prstGeom prst="rect">
            <a:avLst/>
          </a:prstGeom>
          <a:noFill/>
        </p:spPr>
        <p:txBody>
          <a:bodyPr wrap="square" rtlCol="0">
            <a:spAutoFit/>
          </a:bodyPr>
          <a:lstStyle/>
          <a:p>
            <a:r>
              <a:rPr lang="en-GB" sz="1200" dirty="0"/>
              <a:t>sub-symbol area</a:t>
            </a:r>
          </a:p>
        </p:txBody>
      </p:sp>
      <p:cxnSp>
        <p:nvCxnSpPr>
          <p:cNvPr id="24" name="Straight Arrow Connector 23">
            <a:extLst>
              <a:ext uri="{FF2B5EF4-FFF2-40B4-BE49-F238E27FC236}">
                <a16:creationId xmlns:a16="http://schemas.microsoft.com/office/drawing/2014/main" id="{D6F2F1DA-78C2-4D26-8251-BD5729684BBF}"/>
              </a:ext>
            </a:extLst>
          </p:cNvPr>
          <p:cNvCxnSpPr>
            <a:endCxn id="22" idx="3"/>
          </p:cNvCxnSpPr>
          <p:nvPr/>
        </p:nvCxnSpPr>
        <p:spPr>
          <a:xfrm flipH="1" flipV="1">
            <a:off x="2849642" y="5579995"/>
            <a:ext cx="430095" cy="275374"/>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E2A7737-1126-4FC0-B045-353ED667E676}"/>
              </a:ext>
            </a:extLst>
          </p:cNvPr>
          <p:cNvSpPr>
            <a:spLocks noChangeAspect="1"/>
          </p:cNvSpPr>
          <p:nvPr/>
        </p:nvSpPr>
        <p:spPr>
          <a:xfrm>
            <a:off x="5105214" y="4729361"/>
            <a:ext cx="862732" cy="862732"/>
          </a:xfrm>
          <a:prstGeom prst="ellipse">
            <a:avLst/>
          </a:prstGeom>
          <a:noFill/>
          <a:ln w="444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590C5D54-44F8-4C34-AAE9-84809AA81FF7}"/>
              </a:ext>
            </a:extLst>
          </p:cNvPr>
          <p:cNvSpPr>
            <a:spLocks noChangeAspect="1"/>
          </p:cNvSpPr>
          <p:nvPr/>
        </p:nvSpPr>
        <p:spPr>
          <a:xfrm>
            <a:off x="6448817" y="4729361"/>
            <a:ext cx="862732" cy="862732"/>
          </a:xfrm>
          <a:prstGeom prst="ellipse">
            <a:avLst/>
          </a:prstGeom>
          <a:noFill/>
          <a:ln w="444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C3ECBB71-4828-4E71-B632-C855A8FD3572}"/>
              </a:ext>
            </a:extLst>
          </p:cNvPr>
          <p:cNvSpPr>
            <a:spLocks noChangeAspect="1"/>
          </p:cNvSpPr>
          <p:nvPr/>
        </p:nvSpPr>
        <p:spPr>
          <a:xfrm>
            <a:off x="7767548" y="4729361"/>
            <a:ext cx="862732" cy="862732"/>
          </a:xfrm>
          <a:prstGeom prst="ellipse">
            <a:avLst/>
          </a:prstGeom>
          <a:noFill/>
          <a:ln w="444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7">
            <a:extLst>
              <a:ext uri="{FF2B5EF4-FFF2-40B4-BE49-F238E27FC236}">
                <a16:creationId xmlns:a16="http://schemas.microsoft.com/office/drawing/2014/main" id="{E3462F80-11CD-4466-B628-980581E0D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017" y="4909561"/>
            <a:ext cx="502332" cy="502332"/>
          </a:xfrm>
          <a:prstGeom prst="rect">
            <a:avLst/>
          </a:prstGeom>
        </p:spPr>
      </p:pic>
      <p:pic>
        <p:nvPicPr>
          <p:cNvPr id="30" name="Picture 29">
            <a:extLst>
              <a:ext uri="{FF2B5EF4-FFF2-40B4-BE49-F238E27FC236}">
                <a16:creationId xmlns:a16="http://schemas.microsoft.com/office/drawing/2014/main" id="{86560F70-8155-4520-8796-4CAB327D8F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183" y="5382837"/>
            <a:ext cx="207984" cy="207984"/>
          </a:xfrm>
          <a:prstGeom prst="rect">
            <a:avLst/>
          </a:prstGeom>
          <a:solidFill>
            <a:schemeClr val="bg1"/>
          </a:solidFill>
        </p:spPr>
      </p:pic>
      <p:pic>
        <p:nvPicPr>
          <p:cNvPr id="31" name="Picture 30">
            <a:extLst>
              <a:ext uri="{FF2B5EF4-FFF2-40B4-BE49-F238E27FC236}">
                <a16:creationId xmlns:a16="http://schemas.microsoft.com/office/drawing/2014/main" id="{37F6C749-AA11-41B2-B8A5-D855E2FA4F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319" y="5378916"/>
            <a:ext cx="207984" cy="207984"/>
          </a:xfrm>
          <a:prstGeom prst="rect">
            <a:avLst/>
          </a:prstGeom>
          <a:solidFill>
            <a:schemeClr val="bg1"/>
          </a:solidFill>
        </p:spPr>
      </p:pic>
      <p:pic>
        <p:nvPicPr>
          <p:cNvPr id="33" name="Picture 32">
            <a:extLst>
              <a:ext uri="{FF2B5EF4-FFF2-40B4-BE49-F238E27FC236}">
                <a16:creationId xmlns:a16="http://schemas.microsoft.com/office/drawing/2014/main" id="{734B5AD3-9B3E-4627-B855-04C791B4BE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5650" y="5374027"/>
            <a:ext cx="233101" cy="233101"/>
          </a:xfrm>
          <a:prstGeom prst="rect">
            <a:avLst/>
          </a:prstGeom>
          <a:solidFill>
            <a:schemeClr val="bg1"/>
          </a:solidFill>
        </p:spPr>
      </p:pic>
      <p:sp>
        <p:nvSpPr>
          <p:cNvPr id="34" name="TextBox 33">
            <a:extLst>
              <a:ext uri="{FF2B5EF4-FFF2-40B4-BE49-F238E27FC236}">
                <a16:creationId xmlns:a16="http://schemas.microsoft.com/office/drawing/2014/main" id="{084D9A4F-D79B-45F7-B2DB-1AC1C2B1763B}"/>
              </a:ext>
            </a:extLst>
          </p:cNvPr>
          <p:cNvSpPr txBox="1"/>
          <p:nvPr/>
        </p:nvSpPr>
        <p:spPr>
          <a:xfrm>
            <a:off x="8864182" y="5578324"/>
            <a:ext cx="2908531" cy="861774"/>
          </a:xfrm>
          <a:prstGeom prst="rect">
            <a:avLst/>
          </a:prstGeom>
          <a:noFill/>
        </p:spPr>
        <p:txBody>
          <a:bodyPr wrap="square" rtlCol="0">
            <a:spAutoFit/>
          </a:bodyPr>
          <a:lstStyle/>
          <a:p>
            <a:r>
              <a:rPr lang="en-GB" sz="1000" b="1" dirty="0"/>
              <a:t>Sub-symbols from The Noun Project:</a:t>
            </a:r>
          </a:p>
          <a:p>
            <a:r>
              <a:rPr lang="en-GB" sz="1000" dirty="0"/>
              <a:t>Warning designed by </a:t>
            </a:r>
            <a:r>
              <a:rPr lang="en-GB" sz="1000" dirty="0">
                <a:hlinkClick r:id="rId7"/>
              </a:rPr>
              <a:t>Christopher Holm-Hansen</a:t>
            </a:r>
            <a:endParaRPr lang="en-GB" sz="1000" dirty="0"/>
          </a:p>
          <a:p>
            <a:r>
              <a:rPr lang="en-GB" sz="1000" dirty="0"/>
              <a:t>Check Box designed by </a:t>
            </a:r>
            <a:r>
              <a:rPr lang="en-GB" sz="1000" dirty="0">
                <a:hlinkClick r:id="rId8"/>
              </a:rPr>
              <a:t>Katie M Westbrook</a:t>
            </a:r>
            <a:endParaRPr lang="en-GB" sz="1000" dirty="0"/>
          </a:p>
          <a:p>
            <a:r>
              <a:rPr lang="en-GB" sz="1000" dirty="0"/>
              <a:t>Certified designed by </a:t>
            </a:r>
            <a:r>
              <a:rPr lang="en-GB" sz="1000" dirty="0">
                <a:hlinkClick r:id="rId9"/>
              </a:rPr>
              <a:t>Atelier Iceberg</a:t>
            </a:r>
            <a:endParaRPr lang="en-GB" sz="1000" dirty="0"/>
          </a:p>
          <a:p>
            <a:r>
              <a:rPr lang="en-GB" sz="1000" dirty="0"/>
              <a:t>Hour Glass designed by </a:t>
            </a:r>
            <a:r>
              <a:rPr lang="en-GB" sz="1000" dirty="0">
                <a:hlinkClick r:id="rId10"/>
              </a:rPr>
              <a:t>Laura </a:t>
            </a:r>
            <a:r>
              <a:rPr lang="en-GB" sz="1000" dirty="0" err="1">
                <a:hlinkClick r:id="rId10"/>
              </a:rPr>
              <a:t>Beggs</a:t>
            </a:r>
            <a:endParaRPr lang="en-GB" sz="1000" dirty="0"/>
          </a:p>
        </p:txBody>
      </p:sp>
      <p:sp>
        <p:nvSpPr>
          <p:cNvPr id="35" name="Content Placeholder 2">
            <a:extLst>
              <a:ext uri="{FF2B5EF4-FFF2-40B4-BE49-F238E27FC236}">
                <a16:creationId xmlns:a16="http://schemas.microsoft.com/office/drawing/2014/main" id="{B02E37E0-0D3F-4B6F-B3E8-1E0137B09FDD}"/>
              </a:ext>
            </a:extLst>
          </p:cNvPr>
          <p:cNvSpPr txBox="1">
            <a:spLocks/>
          </p:cNvSpPr>
          <p:nvPr/>
        </p:nvSpPr>
        <p:spPr>
          <a:xfrm>
            <a:off x="4852054" y="4166004"/>
            <a:ext cx="4291946" cy="461665"/>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800"/>
              </a:spcBef>
              <a:buNone/>
            </a:pPr>
            <a:r>
              <a:rPr lang="en-GB" sz="1600" dirty="0">
                <a:solidFill>
                  <a:srgbClr val="00ADEE"/>
                </a:solidFill>
              </a:rPr>
              <a:t>Example: Sub-symbols are convenient for distinguishing repeated e-mails received from the service provider.</a:t>
            </a:r>
          </a:p>
        </p:txBody>
      </p:sp>
      <p:pic>
        <p:nvPicPr>
          <p:cNvPr id="38" name="Picture 37">
            <a:extLst>
              <a:ext uri="{FF2B5EF4-FFF2-40B4-BE49-F238E27FC236}">
                <a16:creationId xmlns:a16="http://schemas.microsoft.com/office/drawing/2014/main" id="{1197E4A1-949B-47BE-8724-CE60A7390F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051" y="4898265"/>
            <a:ext cx="502332" cy="502332"/>
          </a:xfrm>
          <a:prstGeom prst="rect">
            <a:avLst/>
          </a:prstGeom>
        </p:spPr>
      </p:pic>
      <p:pic>
        <p:nvPicPr>
          <p:cNvPr id="39" name="Picture 38">
            <a:extLst>
              <a:ext uri="{FF2B5EF4-FFF2-40B4-BE49-F238E27FC236}">
                <a16:creationId xmlns:a16="http://schemas.microsoft.com/office/drawing/2014/main" id="{158A5182-2DE4-4511-ABB6-C025DAF61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6587" y="4909561"/>
            <a:ext cx="502332" cy="502332"/>
          </a:xfrm>
          <a:prstGeom prst="rect">
            <a:avLst/>
          </a:prstGeom>
        </p:spPr>
      </p:pic>
      <p:grpSp>
        <p:nvGrpSpPr>
          <p:cNvPr id="50" name="Group 49">
            <a:extLst>
              <a:ext uri="{FF2B5EF4-FFF2-40B4-BE49-F238E27FC236}">
                <a16:creationId xmlns:a16="http://schemas.microsoft.com/office/drawing/2014/main" id="{11015DC9-DE2B-43C9-8254-08D801950443}"/>
              </a:ext>
            </a:extLst>
          </p:cNvPr>
          <p:cNvGrpSpPr/>
          <p:nvPr/>
        </p:nvGrpSpPr>
        <p:grpSpPr>
          <a:xfrm>
            <a:off x="1454210" y="6520740"/>
            <a:ext cx="8272692" cy="320192"/>
            <a:chOff x="1454210" y="6520740"/>
            <a:chExt cx="8272692" cy="320192"/>
          </a:xfrm>
        </p:grpSpPr>
        <p:sp>
          <p:nvSpPr>
            <p:cNvPr id="51" name="AutoShape 63">
              <a:extLst>
                <a:ext uri="{FF2B5EF4-FFF2-40B4-BE49-F238E27FC236}">
                  <a16:creationId xmlns:a16="http://schemas.microsoft.com/office/drawing/2014/main" id="{846BD5C9-AF1D-4B67-944E-59B1839960CE}"/>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52" name="AutoShape 64">
              <a:extLst>
                <a:ext uri="{FF2B5EF4-FFF2-40B4-BE49-F238E27FC236}">
                  <a16:creationId xmlns:a16="http://schemas.microsoft.com/office/drawing/2014/main" id="{B3A9099F-8108-43EE-B163-0B29CB4F3662}"/>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53" name="AutoShape 65">
              <a:extLst>
                <a:ext uri="{FF2B5EF4-FFF2-40B4-BE49-F238E27FC236}">
                  <a16:creationId xmlns:a16="http://schemas.microsoft.com/office/drawing/2014/main" id="{B340281D-848E-446C-94FD-86D3245427C0}"/>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54" name="AutoShape 63">
              <a:extLst>
                <a:ext uri="{FF2B5EF4-FFF2-40B4-BE49-F238E27FC236}">
                  <a16:creationId xmlns:a16="http://schemas.microsoft.com/office/drawing/2014/main" id="{93D63518-C75C-4770-AEC8-0C168D24DC18}"/>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55" name="AutoShape 64">
              <a:extLst>
                <a:ext uri="{FF2B5EF4-FFF2-40B4-BE49-F238E27FC236}">
                  <a16:creationId xmlns:a16="http://schemas.microsoft.com/office/drawing/2014/main" id="{01A81F46-4BB5-4CDF-8A18-5EFDD44D35FB}"/>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56" name="AutoShape 64">
              <a:extLst>
                <a:ext uri="{FF2B5EF4-FFF2-40B4-BE49-F238E27FC236}">
                  <a16:creationId xmlns:a16="http://schemas.microsoft.com/office/drawing/2014/main" id="{CC64AC3E-140F-427A-ADC6-8B0EDE963F13}"/>
                </a:ext>
              </a:extLst>
            </p:cNvPr>
            <p:cNvSpPr>
              <a:spLocks noChangeArrowheads="1"/>
            </p:cNvSpPr>
            <p:nvPr/>
          </p:nvSpPr>
          <p:spPr bwMode="auto">
            <a:xfrm>
              <a:off x="4521861"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57" name="AutoShape 64">
              <a:extLst>
                <a:ext uri="{FF2B5EF4-FFF2-40B4-BE49-F238E27FC236}">
                  <a16:creationId xmlns:a16="http://schemas.microsoft.com/office/drawing/2014/main" id="{8E38321F-FFB9-46D3-9E3A-574CA7A5242E}"/>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58" name="AutoShape 64">
              <a:extLst>
                <a:ext uri="{FF2B5EF4-FFF2-40B4-BE49-F238E27FC236}">
                  <a16:creationId xmlns:a16="http://schemas.microsoft.com/office/drawing/2014/main" id="{3D4A6DD0-94AD-477B-A3F7-88DF9726F2BF}"/>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59" name="AutoShape 64">
              <a:extLst>
                <a:ext uri="{FF2B5EF4-FFF2-40B4-BE49-F238E27FC236}">
                  <a16:creationId xmlns:a16="http://schemas.microsoft.com/office/drawing/2014/main" id="{7981D81D-07FE-40DC-ACE4-356AFB658206}"/>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60" name="AutoShape 64">
              <a:extLst>
                <a:ext uri="{FF2B5EF4-FFF2-40B4-BE49-F238E27FC236}">
                  <a16:creationId xmlns:a16="http://schemas.microsoft.com/office/drawing/2014/main" id="{43192B70-CEFF-49DE-B04E-D33AB4D2C805}"/>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1684371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Actions - examples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31</a:t>
            </a:fld>
            <a:endParaRPr lang="en-GB" dirty="0"/>
          </a:p>
        </p:txBody>
      </p:sp>
      <p:pic>
        <p:nvPicPr>
          <p:cNvPr id="31" name="Picture 30">
            <a:extLst>
              <a:ext uri="{FF2B5EF4-FFF2-40B4-BE49-F238E27FC236}">
                <a16:creationId xmlns:a16="http://schemas.microsoft.com/office/drawing/2014/main" id="{44D00D1A-CEA8-4B08-895F-563661DBD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788" y="2224014"/>
            <a:ext cx="9834696" cy="1070823"/>
          </a:xfrm>
          <a:prstGeom prst="rect">
            <a:avLst/>
          </a:prstGeom>
        </p:spPr>
      </p:pic>
      <p:pic>
        <p:nvPicPr>
          <p:cNvPr id="32" name="Picture 31">
            <a:extLst>
              <a:ext uri="{FF2B5EF4-FFF2-40B4-BE49-F238E27FC236}">
                <a16:creationId xmlns:a16="http://schemas.microsoft.com/office/drawing/2014/main" id="{7BFA2160-11CD-4529-87F4-22298260D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787" y="873420"/>
            <a:ext cx="8007325" cy="991227"/>
          </a:xfrm>
          <a:prstGeom prst="rect">
            <a:avLst/>
          </a:prstGeom>
        </p:spPr>
      </p:pic>
      <p:pic>
        <p:nvPicPr>
          <p:cNvPr id="33" name="Content Placeholder 33">
            <a:extLst>
              <a:ext uri="{FF2B5EF4-FFF2-40B4-BE49-F238E27FC236}">
                <a16:creationId xmlns:a16="http://schemas.microsoft.com/office/drawing/2014/main" id="{1FA5D7A8-3D3F-4E80-AEC2-1EB0F4C5FF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7" y="4997292"/>
            <a:ext cx="8339987" cy="1214421"/>
          </a:xfrm>
          <a:prstGeom prst="rect">
            <a:avLst/>
          </a:prstGeom>
        </p:spPr>
      </p:pic>
      <p:sp>
        <p:nvSpPr>
          <p:cNvPr id="34" name="Content Placeholder 2">
            <a:extLst>
              <a:ext uri="{FF2B5EF4-FFF2-40B4-BE49-F238E27FC236}">
                <a16:creationId xmlns:a16="http://schemas.microsoft.com/office/drawing/2014/main" id="{3DD89F0F-E9A2-48F1-A992-F9FD485B1A2A}"/>
              </a:ext>
            </a:extLst>
          </p:cNvPr>
          <p:cNvSpPr txBox="1">
            <a:spLocks/>
          </p:cNvSpPr>
          <p:nvPr/>
        </p:nvSpPr>
        <p:spPr>
          <a:xfrm>
            <a:off x="895350" y="4218186"/>
            <a:ext cx="1169670" cy="3467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800"/>
              </a:spcBef>
              <a:spcAft>
                <a:spcPts val="0"/>
              </a:spcAft>
              <a:buClrTx/>
              <a:buSzTx/>
              <a:buFont typeface="Arial"/>
              <a:buNone/>
              <a:tabLst/>
              <a:defRPr/>
            </a:pPr>
            <a:r>
              <a:rPr kumimoji="0" lang="en-GB" sz="1200" b="0" i="0" u="none" strike="noStrike" kern="1200" cap="none" spc="0" normalizeH="0" baseline="0" noProof="0" dirty="0">
                <a:ln>
                  <a:noFill/>
                </a:ln>
                <a:solidFill>
                  <a:schemeClr val="accent2"/>
                </a:solidFill>
                <a:effectLst/>
                <a:uLnTx/>
                <a:uFillTx/>
                <a:latin typeface="Calibri"/>
                <a:ea typeface="+mn-ea"/>
                <a:cs typeface="+mn-cs"/>
              </a:rPr>
              <a:t>Train ride</a:t>
            </a:r>
          </a:p>
        </p:txBody>
      </p:sp>
      <p:sp>
        <p:nvSpPr>
          <p:cNvPr id="35" name="Content Placeholder 2">
            <a:extLst>
              <a:ext uri="{FF2B5EF4-FFF2-40B4-BE49-F238E27FC236}">
                <a16:creationId xmlns:a16="http://schemas.microsoft.com/office/drawing/2014/main" id="{568EFF23-189A-4116-AC59-8FD39BA887FB}"/>
              </a:ext>
            </a:extLst>
          </p:cNvPr>
          <p:cNvSpPr txBox="1">
            <a:spLocks/>
          </p:cNvSpPr>
          <p:nvPr/>
        </p:nvSpPr>
        <p:spPr>
          <a:xfrm>
            <a:off x="895350" y="5737218"/>
            <a:ext cx="1341437" cy="494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800"/>
              </a:spcBef>
              <a:spcAft>
                <a:spcPts val="0"/>
              </a:spcAft>
              <a:buClrTx/>
              <a:buSzTx/>
              <a:buFont typeface="Arial"/>
              <a:buNone/>
              <a:tabLst/>
              <a:defRPr/>
            </a:pPr>
            <a:r>
              <a:rPr kumimoji="0" lang="en-GB" sz="1200" b="0" i="0" u="none" strike="noStrike" kern="1200" cap="none" spc="0" normalizeH="0" baseline="0" noProof="0" dirty="0">
                <a:ln>
                  <a:noFill/>
                </a:ln>
                <a:solidFill>
                  <a:schemeClr val="accent2"/>
                </a:solidFill>
                <a:effectLst/>
                <a:uLnTx/>
                <a:uFillTx/>
                <a:latin typeface="Calibri"/>
                <a:ea typeface="+mn-ea"/>
                <a:cs typeface="+mn-cs"/>
              </a:rPr>
              <a:t>Reading the </a:t>
            </a:r>
            <a:br>
              <a:rPr kumimoji="0" lang="en-GB" sz="1200" b="0" i="0" u="none" strike="noStrike" kern="1200" cap="none" spc="0" normalizeH="0" baseline="0" noProof="0" dirty="0">
                <a:ln>
                  <a:noFill/>
                </a:ln>
                <a:solidFill>
                  <a:schemeClr val="accent2"/>
                </a:solidFill>
                <a:effectLst/>
                <a:uLnTx/>
                <a:uFillTx/>
                <a:latin typeface="Calibri"/>
                <a:ea typeface="+mn-ea"/>
                <a:cs typeface="+mn-cs"/>
              </a:rPr>
            </a:br>
            <a:r>
              <a:rPr kumimoji="0" lang="en-GB" sz="1200" b="0" i="0" u="none" strike="noStrike" kern="1200" cap="none" spc="0" normalizeH="0" baseline="0" noProof="0" dirty="0">
                <a:ln>
                  <a:noFill/>
                </a:ln>
                <a:solidFill>
                  <a:schemeClr val="accent2"/>
                </a:solidFill>
                <a:effectLst/>
                <a:uLnTx/>
                <a:uFillTx/>
                <a:latin typeface="Calibri"/>
                <a:ea typeface="+mn-ea"/>
                <a:cs typeface="+mn-cs"/>
              </a:rPr>
              <a:t>electricity meter</a:t>
            </a:r>
          </a:p>
        </p:txBody>
      </p:sp>
      <p:sp>
        <p:nvSpPr>
          <p:cNvPr id="36" name="Content Placeholder 2">
            <a:extLst>
              <a:ext uri="{FF2B5EF4-FFF2-40B4-BE49-F238E27FC236}">
                <a16:creationId xmlns:a16="http://schemas.microsoft.com/office/drawing/2014/main" id="{9BF7AEE8-2DF8-42B7-BB90-C67F5B06FB7F}"/>
              </a:ext>
            </a:extLst>
          </p:cNvPr>
          <p:cNvSpPr txBox="1">
            <a:spLocks/>
          </p:cNvSpPr>
          <p:nvPr/>
        </p:nvSpPr>
        <p:spPr>
          <a:xfrm>
            <a:off x="895350" y="1425732"/>
            <a:ext cx="1230629" cy="7933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800"/>
              </a:spcBef>
              <a:spcAft>
                <a:spcPts val="0"/>
              </a:spcAft>
              <a:buClrTx/>
              <a:buSzTx/>
              <a:buFont typeface="Arial"/>
              <a:buNone/>
              <a:tabLst/>
              <a:defRPr/>
            </a:pPr>
            <a:r>
              <a:rPr kumimoji="0" lang="en-GB" sz="1200" b="0" i="0" u="none" strike="noStrike" kern="1200" cap="none" spc="0" normalizeH="0" baseline="0" noProof="0" dirty="0">
                <a:ln>
                  <a:noFill/>
                </a:ln>
                <a:solidFill>
                  <a:schemeClr val="accent2"/>
                </a:solidFill>
                <a:effectLst/>
                <a:uLnTx/>
                <a:uFillTx/>
                <a:latin typeface="Calibri"/>
                <a:ea typeface="+mn-ea"/>
                <a:cs typeface="+mn-cs"/>
              </a:rPr>
              <a:t>A visit to the store</a:t>
            </a:r>
          </a:p>
        </p:txBody>
      </p:sp>
      <p:sp>
        <p:nvSpPr>
          <p:cNvPr id="37" name="Content Placeholder 2">
            <a:extLst>
              <a:ext uri="{FF2B5EF4-FFF2-40B4-BE49-F238E27FC236}">
                <a16:creationId xmlns:a16="http://schemas.microsoft.com/office/drawing/2014/main" id="{E5443951-B795-4D30-B8E0-3F20C21720D0}"/>
              </a:ext>
            </a:extLst>
          </p:cNvPr>
          <p:cNvSpPr txBox="1">
            <a:spLocks/>
          </p:cNvSpPr>
          <p:nvPr/>
        </p:nvSpPr>
        <p:spPr>
          <a:xfrm>
            <a:off x="895350" y="2849415"/>
            <a:ext cx="1230629" cy="57958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800"/>
              </a:spcBef>
              <a:spcAft>
                <a:spcPts val="0"/>
              </a:spcAft>
              <a:buClrTx/>
              <a:buSzTx/>
              <a:buFont typeface="Arial"/>
              <a:buNone/>
              <a:tabLst/>
              <a:defRPr/>
            </a:pPr>
            <a:r>
              <a:rPr kumimoji="0" lang="en-GB" sz="1200" b="0" i="0" u="none" strike="noStrike" kern="1200" cap="none" spc="0" normalizeH="0" baseline="0" noProof="0" dirty="0">
                <a:ln>
                  <a:noFill/>
                </a:ln>
                <a:solidFill>
                  <a:schemeClr val="accent2"/>
                </a:solidFill>
                <a:effectLst/>
                <a:uLnTx/>
                <a:uFillTx/>
                <a:latin typeface="Calibri"/>
                <a:ea typeface="+mn-ea"/>
                <a:cs typeface="+mn-cs"/>
              </a:rPr>
              <a:t>Doctor's </a:t>
            </a:r>
            <a:br>
              <a:rPr kumimoji="0" lang="en-GB" sz="1200" b="0" i="0" u="none" strike="noStrike" kern="1200" cap="none" spc="0" normalizeH="0" baseline="0" noProof="0" dirty="0">
                <a:ln>
                  <a:noFill/>
                </a:ln>
                <a:solidFill>
                  <a:schemeClr val="accent2"/>
                </a:solidFill>
                <a:effectLst/>
                <a:uLnTx/>
                <a:uFillTx/>
                <a:latin typeface="Calibri"/>
                <a:ea typeface="+mn-ea"/>
                <a:cs typeface="+mn-cs"/>
              </a:rPr>
            </a:br>
            <a:r>
              <a:rPr kumimoji="0" lang="en-GB" sz="1200" b="0" i="0" u="none" strike="noStrike" kern="1200" cap="none" spc="0" normalizeH="0" baseline="0" noProof="0" dirty="0">
                <a:ln>
                  <a:noFill/>
                </a:ln>
                <a:solidFill>
                  <a:schemeClr val="accent2"/>
                </a:solidFill>
                <a:effectLst/>
                <a:uLnTx/>
                <a:uFillTx/>
                <a:latin typeface="Calibri"/>
                <a:ea typeface="+mn-ea"/>
                <a:cs typeface="+mn-cs"/>
              </a:rPr>
              <a:t>appointment</a:t>
            </a:r>
          </a:p>
        </p:txBody>
      </p:sp>
      <p:pic>
        <p:nvPicPr>
          <p:cNvPr id="38" name="Picture 37">
            <a:extLst>
              <a:ext uri="{FF2B5EF4-FFF2-40B4-BE49-F238E27FC236}">
                <a16:creationId xmlns:a16="http://schemas.microsoft.com/office/drawing/2014/main" id="{00ADEE31-AD15-460B-91D5-9EC1F4FA2E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6787" y="3654204"/>
            <a:ext cx="9075420" cy="983721"/>
          </a:xfrm>
          <a:prstGeom prst="rect">
            <a:avLst/>
          </a:prstGeom>
        </p:spPr>
      </p:pic>
      <p:grpSp>
        <p:nvGrpSpPr>
          <p:cNvPr id="42" name="Group 41">
            <a:extLst>
              <a:ext uri="{FF2B5EF4-FFF2-40B4-BE49-F238E27FC236}">
                <a16:creationId xmlns:a16="http://schemas.microsoft.com/office/drawing/2014/main" id="{087660F3-4F6B-4C9F-B191-C310169FAA5C}"/>
              </a:ext>
            </a:extLst>
          </p:cNvPr>
          <p:cNvGrpSpPr/>
          <p:nvPr/>
        </p:nvGrpSpPr>
        <p:grpSpPr>
          <a:xfrm>
            <a:off x="1454210" y="6520740"/>
            <a:ext cx="8272692" cy="320192"/>
            <a:chOff x="1454210" y="6520740"/>
            <a:chExt cx="8272692" cy="320192"/>
          </a:xfrm>
        </p:grpSpPr>
        <p:sp>
          <p:nvSpPr>
            <p:cNvPr id="43" name="AutoShape 63">
              <a:extLst>
                <a:ext uri="{FF2B5EF4-FFF2-40B4-BE49-F238E27FC236}">
                  <a16:creationId xmlns:a16="http://schemas.microsoft.com/office/drawing/2014/main" id="{FD0B0A22-F385-433B-9CD5-4375BEEAC7FC}"/>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44" name="AutoShape 64">
              <a:extLst>
                <a:ext uri="{FF2B5EF4-FFF2-40B4-BE49-F238E27FC236}">
                  <a16:creationId xmlns:a16="http://schemas.microsoft.com/office/drawing/2014/main" id="{C73E9760-C9AA-4637-A670-647B084BA910}"/>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45" name="AutoShape 65">
              <a:extLst>
                <a:ext uri="{FF2B5EF4-FFF2-40B4-BE49-F238E27FC236}">
                  <a16:creationId xmlns:a16="http://schemas.microsoft.com/office/drawing/2014/main" id="{7170F456-A3F5-4ED9-AAB2-2138A4325DFF}"/>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46" name="AutoShape 63">
              <a:extLst>
                <a:ext uri="{FF2B5EF4-FFF2-40B4-BE49-F238E27FC236}">
                  <a16:creationId xmlns:a16="http://schemas.microsoft.com/office/drawing/2014/main" id="{BB8A5A65-F294-418A-B0CB-736A662F7332}"/>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47" name="AutoShape 64">
              <a:extLst>
                <a:ext uri="{FF2B5EF4-FFF2-40B4-BE49-F238E27FC236}">
                  <a16:creationId xmlns:a16="http://schemas.microsoft.com/office/drawing/2014/main" id="{61B48F6A-019B-4E7C-B161-94B4CA55AC4E}"/>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48" name="AutoShape 64">
              <a:extLst>
                <a:ext uri="{FF2B5EF4-FFF2-40B4-BE49-F238E27FC236}">
                  <a16:creationId xmlns:a16="http://schemas.microsoft.com/office/drawing/2014/main" id="{151D6792-23D9-4EDE-8DC2-17A5CAC032CF}"/>
                </a:ext>
              </a:extLst>
            </p:cNvPr>
            <p:cNvSpPr>
              <a:spLocks noChangeArrowheads="1"/>
            </p:cNvSpPr>
            <p:nvPr/>
          </p:nvSpPr>
          <p:spPr bwMode="auto">
            <a:xfrm>
              <a:off x="4521861"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49" name="AutoShape 64">
              <a:extLst>
                <a:ext uri="{FF2B5EF4-FFF2-40B4-BE49-F238E27FC236}">
                  <a16:creationId xmlns:a16="http://schemas.microsoft.com/office/drawing/2014/main" id="{255E12B6-42FB-4EF6-BE4B-C5834B27651E}"/>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50" name="AutoShape 64">
              <a:extLst>
                <a:ext uri="{FF2B5EF4-FFF2-40B4-BE49-F238E27FC236}">
                  <a16:creationId xmlns:a16="http://schemas.microsoft.com/office/drawing/2014/main" id="{84767A88-66A2-4B24-8A3A-383AACA1D8A6}"/>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51" name="AutoShape 64">
              <a:extLst>
                <a:ext uri="{FF2B5EF4-FFF2-40B4-BE49-F238E27FC236}">
                  <a16:creationId xmlns:a16="http://schemas.microsoft.com/office/drawing/2014/main" id="{4D4F243E-E141-4943-8083-1AA859849C7E}"/>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52" name="AutoShape 64">
              <a:extLst>
                <a:ext uri="{FF2B5EF4-FFF2-40B4-BE49-F238E27FC236}">
                  <a16:creationId xmlns:a16="http://schemas.microsoft.com/office/drawing/2014/main" id="{D747E71F-D3A6-4043-9247-C8A724E22B7C}"/>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261842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Decision point</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32</a:t>
            </a:fld>
            <a:endParaRPr lang="en-GB" dirty="0"/>
          </a:p>
        </p:txBody>
      </p:sp>
      <p:pic>
        <p:nvPicPr>
          <p:cNvPr id="15" name="Picture 14">
            <a:extLst>
              <a:ext uri="{FF2B5EF4-FFF2-40B4-BE49-F238E27FC236}">
                <a16:creationId xmlns:a16="http://schemas.microsoft.com/office/drawing/2014/main" id="{12F44102-DC8D-4F0E-8FD5-5854A4904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694" y="4097069"/>
            <a:ext cx="2752520" cy="1914505"/>
          </a:xfrm>
          <a:prstGeom prst="rect">
            <a:avLst/>
          </a:prstGeom>
        </p:spPr>
      </p:pic>
      <p:pic>
        <p:nvPicPr>
          <p:cNvPr id="16" name="Picture 15">
            <a:extLst>
              <a:ext uri="{FF2B5EF4-FFF2-40B4-BE49-F238E27FC236}">
                <a16:creationId xmlns:a16="http://schemas.microsoft.com/office/drawing/2014/main" id="{1AB7ED0A-26AF-43CD-A5F4-0E0224645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694" y="1935986"/>
            <a:ext cx="2562749" cy="1435878"/>
          </a:xfrm>
          <a:prstGeom prst="rect">
            <a:avLst/>
          </a:prstGeom>
        </p:spPr>
      </p:pic>
      <p:sp>
        <p:nvSpPr>
          <p:cNvPr id="17" name="Content Placeholder 2">
            <a:extLst>
              <a:ext uri="{FF2B5EF4-FFF2-40B4-BE49-F238E27FC236}">
                <a16:creationId xmlns:a16="http://schemas.microsoft.com/office/drawing/2014/main" id="{E2ADBF13-8BD1-45CF-A36D-810A60D1BC89}"/>
              </a:ext>
            </a:extLst>
          </p:cNvPr>
          <p:cNvSpPr txBox="1">
            <a:spLocks/>
          </p:cNvSpPr>
          <p:nvPr/>
        </p:nvSpPr>
        <p:spPr>
          <a:xfrm>
            <a:off x="768350" y="1318271"/>
            <a:ext cx="5424281" cy="29789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endParaRPr lang="en-GB" sz="1600" dirty="0">
              <a:solidFill>
                <a:schemeClr val="accent1"/>
              </a:solidFill>
            </a:endParaRPr>
          </a:p>
          <a:p>
            <a:pPr>
              <a:spcBef>
                <a:spcPts val="1200"/>
              </a:spcBef>
            </a:pPr>
            <a:r>
              <a:rPr lang="en-GB" sz="1600" dirty="0">
                <a:solidFill>
                  <a:schemeClr val="accent1"/>
                </a:solidFill>
              </a:rPr>
              <a:t>Decision points are used for planned and generic journeys, and refer to points in time where a journey branches into several possible paths.</a:t>
            </a:r>
          </a:p>
          <a:p>
            <a:pPr lvl="1">
              <a:spcBef>
                <a:spcPts val="1200"/>
              </a:spcBef>
            </a:pPr>
            <a:r>
              <a:rPr lang="en-GB" sz="1400" dirty="0">
                <a:solidFill>
                  <a:schemeClr val="accent1"/>
                </a:solidFill>
              </a:rPr>
              <a:t>A decision can be in control of the customer</a:t>
            </a:r>
          </a:p>
          <a:p>
            <a:pPr lvl="1">
              <a:spcBef>
                <a:spcPts val="1200"/>
              </a:spcBef>
            </a:pPr>
            <a:r>
              <a:rPr lang="en-GB" sz="1400" dirty="0">
                <a:solidFill>
                  <a:schemeClr val="accent1"/>
                </a:solidFill>
              </a:rPr>
              <a:t>A decision can also be the service provider's option</a:t>
            </a:r>
          </a:p>
          <a:p>
            <a:pPr>
              <a:spcBef>
                <a:spcPts val="1200"/>
              </a:spcBef>
            </a:pPr>
            <a:r>
              <a:rPr lang="en-GB" sz="1600" dirty="0">
                <a:solidFill>
                  <a:schemeClr val="accent1"/>
                </a:solidFill>
              </a:rPr>
              <a:t>Decision points are used when there are two or more path alternatives.</a:t>
            </a:r>
          </a:p>
          <a:p>
            <a:pPr marL="0" indent="0">
              <a:buNone/>
            </a:pPr>
            <a:endParaRPr lang="en-GB" sz="1800" dirty="0">
              <a:solidFill>
                <a:schemeClr val="accent1"/>
              </a:solidFill>
            </a:endParaRPr>
          </a:p>
        </p:txBody>
      </p:sp>
      <p:sp>
        <p:nvSpPr>
          <p:cNvPr id="18" name="TextBox 17">
            <a:extLst>
              <a:ext uri="{FF2B5EF4-FFF2-40B4-BE49-F238E27FC236}">
                <a16:creationId xmlns:a16="http://schemas.microsoft.com/office/drawing/2014/main" id="{9FBD2D5F-4D12-4507-8806-8FA1ECD8B12F}"/>
              </a:ext>
            </a:extLst>
          </p:cNvPr>
          <p:cNvSpPr txBox="1"/>
          <p:nvPr/>
        </p:nvSpPr>
        <p:spPr>
          <a:xfrm>
            <a:off x="7118519" y="1318272"/>
            <a:ext cx="1876038" cy="577081"/>
          </a:xfrm>
          <a:prstGeom prst="rect">
            <a:avLst/>
          </a:prstGeom>
          <a:noFill/>
        </p:spPr>
        <p:txBody>
          <a:bodyPr wrap="square" rtlCol="0">
            <a:spAutoFit/>
          </a:bodyPr>
          <a:lstStyle/>
          <a:p>
            <a:r>
              <a:rPr lang="en-GB" sz="1050" dirty="0">
                <a:solidFill>
                  <a:srgbClr val="00ADEE"/>
                </a:solidFill>
              </a:rPr>
              <a:t>Does the customer want to receive information from the service provider by e-mail?</a:t>
            </a:r>
          </a:p>
        </p:txBody>
      </p:sp>
      <p:cxnSp>
        <p:nvCxnSpPr>
          <p:cNvPr id="19" name="Straight Arrow Connector 18">
            <a:extLst>
              <a:ext uri="{FF2B5EF4-FFF2-40B4-BE49-F238E27FC236}">
                <a16:creationId xmlns:a16="http://schemas.microsoft.com/office/drawing/2014/main" id="{23D4845D-1E86-4544-9C4D-F16EC9956F37}"/>
              </a:ext>
            </a:extLst>
          </p:cNvPr>
          <p:cNvCxnSpPr>
            <a:stCxn id="18" idx="2"/>
          </p:cNvCxnSpPr>
          <p:nvPr/>
        </p:nvCxnSpPr>
        <p:spPr>
          <a:xfrm>
            <a:off x="8056538" y="1895353"/>
            <a:ext cx="666499" cy="602129"/>
          </a:xfrm>
          <a:prstGeom prst="straightConnector1">
            <a:avLst/>
          </a:prstGeom>
          <a:ln>
            <a:solidFill>
              <a:srgbClr val="00ADEE"/>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D5112DC-0707-4F19-B1C2-A12286D58721}"/>
              </a:ext>
            </a:extLst>
          </p:cNvPr>
          <p:cNvSpPr txBox="1"/>
          <p:nvPr/>
        </p:nvSpPr>
        <p:spPr>
          <a:xfrm>
            <a:off x="7118519" y="3724951"/>
            <a:ext cx="1756328" cy="577081"/>
          </a:xfrm>
          <a:prstGeom prst="rect">
            <a:avLst/>
          </a:prstGeom>
          <a:noFill/>
        </p:spPr>
        <p:txBody>
          <a:bodyPr wrap="square" rtlCol="0">
            <a:spAutoFit/>
          </a:bodyPr>
          <a:lstStyle/>
          <a:p>
            <a:r>
              <a:rPr lang="en-GB" sz="1050" dirty="0">
                <a:solidFill>
                  <a:srgbClr val="00ADEE"/>
                </a:solidFill>
              </a:rPr>
              <a:t>How does the customer want to receive information from the service provider?</a:t>
            </a:r>
          </a:p>
        </p:txBody>
      </p:sp>
      <p:cxnSp>
        <p:nvCxnSpPr>
          <p:cNvPr id="21" name="Straight Arrow Connector 20">
            <a:extLst>
              <a:ext uri="{FF2B5EF4-FFF2-40B4-BE49-F238E27FC236}">
                <a16:creationId xmlns:a16="http://schemas.microsoft.com/office/drawing/2014/main" id="{8805FF03-E42A-487F-883F-060B0BC85636}"/>
              </a:ext>
            </a:extLst>
          </p:cNvPr>
          <p:cNvCxnSpPr>
            <a:stCxn id="20" idx="2"/>
          </p:cNvCxnSpPr>
          <p:nvPr/>
        </p:nvCxnSpPr>
        <p:spPr>
          <a:xfrm>
            <a:off x="7996683" y="4302032"/>
            <a:ext cx="726354" cy="649002"/>
          </a:xfrm>
          <a:prstGeom prst="straightConnector1">
            <a:avLst/>
          </a:prstGeom>
          <a:ln>
            <a:solidFill>
              <a:srgbClr val="00ADEE"/>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47AF0D77-04A7-4F4F-81F4-C3E4AA67C231}"/>
              </a:ext>
            </a:extLst>
          </p:cNvPr>
          <p:cNvSpPr txBox="1">
            <a:spLocks/>
          </p:cNvSpPr>
          <p:nvPr/>
        </p:nvSpPr>
        <p:spPr>
          <a:xfrm>
            <a:off x="6572666" y="888244"/>
            <a:ext cx="1369048" cy="3899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800"/>
              </a:spcBef>
              <a:buNone/>
            </a:pPr>
            <a:r>
              <a:rPr lang="en-GB" sz="1600" dirty="0">
                <a:solidFill>
                  <a:schemeClr val="accent1"/>
                </a:solidFill>
              </a:rPr>
              <a:t>Examples</a:t>
            </a:r>
          </a:p>
        </p:txBody>
      </p:sp>
      <p:cxnSp>
        <p:nvCxnSpPr>
          <p:cNvPr id="23" name="Straight Connector 22">
            <a:extLst>
              <a:ext uri="{FF2B5EF4-FFF2-40B4-BE49-F238E27FC236}">
                <a16:creationId xmlns:a16="http://schemas.microsoft.com/office/drawing/2014/main" id="{CD11AC83-75F0-461E-BD63-A910441EF2F0}"/>
              </a:ext>
            </a:extLst>
          </p:cNvPr>
          <p:cNvCxnSpPr/>
          <p:nvPr/>
        </p:nvCxnSpPr>
        <p:spPr>
          <a:xfrm>
            <a:off x="6382651" y="1027263"/>
            <a:ext cx="0" cy="493200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3730F77B-88BD-4B01-B929-25C176C455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5056" y="4302032"/>
            <a:ext cx="2857078" cy="1737413"/>
          </a:xfrm>
          <a:prstGeom prst="rect">
            <a:avLst/>
          </a:prstGeom>
        </p:spPr>
      </p:pic>
      <p:grpSp>
        <p:nvGrpSpPr>
          <p:cNvPr id="36" name="Group 35">
            <a:extLst>
              <a:ext uri="{FF2B5EF4-FFF2-40B4-BE49-F238E27FC236}">
                <a16:creationId xmlns:a16="http://schemas.microsoft.com/office/drawing/2014/main" id="{A00F37EE-9B2B-4F49-865B-5D9C088B5BE8}"/>
              </a:ext>
            </a:extLst>
          </p:cNvPr>
          <p:cNvGrpSpPr/>
          <p:nvPr/>
        </p:nvGrpSpPr>
        <p:grpSpPr>
          <a:xfrm>
            <a:off x="1454210" y="6520740"/>
            <a:ext cx="8272692" cy="320192"/>
            <a:chOff x="1454210" y="6520740"/>
            <a:chExt cx="8272692" cy="320192"/>
          </a:xfrm>
        </p:grpSpPr>
        <p:sp>
          <p:nvSpPr>
            <p:cNvPr id="37" name="AutoShape 63">
              <a:extLst>
                <a:ext uri="{FF2B5EF4-FFF2-40B4-BE49-F238E27FC236}">
                  <a16:creationId xmlns:a16="http://schemas.microsoft.com/office/drawing/2014/main" id="{8E20D5E5-9512-4C26-BAB2-FC4B6A2BDA4E}"/>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38" name="AutoShape 64">
              <a:extLst>
                <a:ext uri="{FF2B5EF4-FFF2-40B4-BE49-F238E27FC236}">
                  <a16:creationId xmlns:a16="http://schemas.microsoft.com/office/drawing/2014/main" id="{E7E59460-AEDE-4CFB-9E9A-DDC0F27D1D09}"/>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9" name="AutoShape 65">
              <a:extLst>
                <a:ext uri="{FF2B5EF4-FFF2-40B4-BE49-F238E27FC236}">
                  <a16:creationId xmlns:a16="http://schemas.microsoft.com/office/drawing/2014/main" id="{3BA726CB-869B-4357-836F-25EBC5179D95}"/>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40" name="AutoShape 63">
              <a:extLst>
                <a:ext uri="{FF2B5EF4-FFF2-40B4-BE49-F238E27FC236}">
                  <a16:creationId xmlns:a16="http://schemas.microsoft.com/office/drawing/2014/main" id="{6505C348-CA42-4F15-852B-1FEDF9BC1B68}"/>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41" name="AutoShape 64">
              <a:extLst>
                <a:ext uri="{FF2B5EF4-FFF2-40B4-BE49-F238E27FC236}">
                  <a16:creationId xmlns:a16="http://schemas.microsoft.com/office/drawing/2014/main" id="{76749F83-1A14-4689-B103-52E1C620A5EB}"/>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42" name="AutoShape 64">
              <a:extLst>
                <a:ext uri="{FF2B5EF4-FFF2-40B4-BE49-F238E27FC236}">
                  <a16:creationId xmlns:a16="http://schemas.microsoft.com/office/drawing/2014/main" id="{26CD059B-7AF5-41DA-AE68-AB9DA47E5522}"/>
                </a:ext>
              </a:extLst>
            </p:cNvPr>
            <p:cNvSpPr>
              <a:spLocks noChangeArrowheads="1"/>
            </p:cNvSpPr>
            <p:nvPr/>
          </p:nvSpPr>
          <p:spPr bwMode="auto">
            <a:xfrm>
              <a:off x="4521861"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43" name="AutoShape 64">
              <a:extLst>
                <a:ext uri="{FF2B5EF4-FFF2-40B4-BE49-F238E27FC236}">
                  <a16:creationId xmlns:a16="http://schemas.microsoft.com/office/drawing/2014/main" id="{1D9C5C2E-DC09-47DF-A6C1-08B63FCB7557}"/>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44" name="AutoShape 64">
              <a:extLst>
                <a:ext uri="{FF2B5EF4-FFF2-40B4-BE49-F238E27FC236}">
                  <a16:creationId xmlns:a16="http://schemas.microsoft.com/office/drawing/2014/main" id="{7EC370A7-8942-4E14-9F0A-244B790E09E7}"/>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45" name="AutoShape 64">
              <a:extLst>
                <a:ext uri="{FF2B5EF4-FFF2-40B4-BE49-F238E27FC236}">
                  <a16:creationId xmlns:a16="http://schemas.microsoft.com/office/drawing/2014/main" id="{E87BE363-C938-420E-A8B5-7FE27C207023}"/>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46" name="AutoShape 64">
              <a:extLst>
                <a:ext uri="{FF2B5EF4-FFF2-40B4-BE49-F238E27FC236}">
                  <a16:creationId xmlns:a16="http://schemas.microsoft.com/office/drawing/2014/main" id="{1DE308B1-5B4B-4435-99E6-AB8A7EA0CB53}"/>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1798570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088" y="1882775"/>
            <a:ext cx="9612312" cy="3049588"/>
          </a:xfrm>
        </p:spPr>
        <p:txBody>
          <a:bodyPr/>
          <a:lstStyle/>
          <a:p>
            <a:r>
              <a:rPr lang="en-GB" dirty="0"/>
              <a:t>customer journey diagram: Advanced features</a:t>
            </a:r>
          </a:p>
        </p:txBody>
      </p:sp>
      <p:sp>
        <p:nvSpPr>
          <p:cNvPr id="6" name="Text Placeholder 5">
            <a:extLst>
              <a:ext uri="{FF2B5EF4-FFF2-40B4-BE49-F238E27FC236}">
                <a16:creationId xmlns:a16="http://schemas.microsoft.com/office/drawing/2014/main" id="{AA7F644A-A732-4200-8B43-450759F77F40}"/>
              </a:ext>
            </a:extLst>
          </p:cNvPr>
          <p:cNvSpPr>
            <a:spLocks noGrp="1"/>
          </p:cNvSpPr>
          <p:nvPr>
            <p:ph type="body" idx="1"/>
          </p:nvPr>
        </p:nvSpPr>
        <p:spPr/>
        <p:txBody>
          <a:bodyPr/>
          <a:lstStyle/>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4294967295"/>
          </p:nvPr>
        </p:nvSpPr>
        <p:spPr>
          <a:xfrm>
            <a:off x="0" y="6515100"/>
            <a:ext cx="309563" cy="184150"/>
          </a:xfrm>
        </p:spPr>
        <p:txBody>
          <a:bodyPr/>
          <a:lstStyle/>
          <a:p>
            <a:fld id="{5751DFAA-887F-4071-8EAD-E8CA316FCF06}" type="slidenum">
              <a:rPr lang="en-GB" smtClean="0"/>
              <a:t>33</a:t>
            </a:fld>
            <a:endParaRPr lang="en-GB" dirty="0"/>
          </a:p>
        </p:txBody>
      </p:sp>
    </p:spTree>
    <p:extLst>
      <p:ext uri="{BB962C8B-B14F-4D97-AF65-F5344CB8AC3E}">
        <p14:creationId xmlns:p14="http://schemas.microsoft.com/office/powerpoint/2010/main" val="141001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Overview of features and journey type</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34</a:t>
            </a:fld>
            <a:endParaRPr lang="en-GB" dirty="0"/>
          </a:p>
        </p:txBody>
      </p:sp>
      <p:sp>
        <p:nvSpPr>
          <p:cNvPr id="15" name="Content Placeholder 2">
            <a:extLst>
              <a:ext uri="{FF2B5EF4-FFF2-40B4-BE49-F238E27FC236}">
                <a16:creationId xmlns:a16="http://schemas.microsoft.com/office/drawing/2014/main" id="{5540BA46-DE16-44C7-9F6A-E0490FB67BF6}"/>
              </a:ext>
            </a:extLst>
          </p:cNvPr>
          <p:cNvSpPr txBox="1">
            <a:spLocks/>
          </p:cNvSpPr>
          <p:nvPr/>
        </p:nvSpPr>
        <p:spPr>
          <a:xfrm>
            <a:off x="1981200" y="1184266"/>
            <a:ext cx="8229600" cy="10688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chemeClr val="accent1"/>
                </a:solidFill>
                <a:effectLst/>
                <a:uLnTx/>
                <a:uFillTx/>
                <a:latin typeface="Calibri"/>
                <a:ea typeface="+mn-ea"/>
                <a:cs typeface="+mn-cs"/>
              </a:rPr>
              <a:t>The table shows an overview of which features and journey types that can be combined, and not.</a:t>
            </a:r>
          </a:p>
        </p:txBody>
      </p:sp>
      <p:graphicFrame>
        <p:nvGraphicFramePr>
          <p:cNvPr id="16" name="Content Placeholder 3">
            <a:extLst>
              <a:ext uri="{FF2B5EF4-FFF2-40B4-BE49-F238E27FC236}">
                <a16:creationId xmlns:a16="http://schemas.microsoft.com/office/drawing/2014/main" id="{FFF9A603-F853-4CCD-BEF3-8EDD25F172A7}"/>
              </a:ext>
            </a:extLst>
          </p:cNvPr>
          <p:cNvGraphicFramePr>
            <a:graphicFrameLocks/>
          </p:cNvGraphicFramePr>
          <p:nvPr>
            <p:extLst>
              <p:ext uri="{D42A27DB-BD31-4B8C-83A1-F6EECF244321}">
                <p14:modId xmlns:p14="http://schemas.microsoft.com/office/powerpoint/2010/main" val="1957106008"/>
              </p:ext>
            </p:extLst>
          </p:nvPr>
        </p:nvGraphicFramePr>
        <p:xfrm>
          <a:off x="1933575" y="1963290"/>
          <a:ext cx="7903379" cy="3719394"/>
        </p:xfrm>
        <a:graphic>
          <a:graphicData uri="http://schemas.openxmlformats.org/drawingml/2006/table">
            <a:tbl>
              <a:tblPr firstRow="1" bandRow="1"/>
              <a:tblGrid>
                <a:gridCol w="2162175">
                  <a:extLst>
                    <a:ext uri="{9D8B030D-6E8A-4147-A177-3AD203B41FA5}">
                      <a16:colId xmlns:a16="http://schemas.microsoft.com/office/drawing/2014/main" val="20000"/>
                    </a:ext>
                  </a:extLst>
                </a:gridCol>
                <a:gridCol w="1383048">
                  <a:extLst>
                    <a:ext uri="{9D8B030D-6E8A-4147-A177-3AD203B41FA5}">
                      <a16:colId xmlns:a16="http://schemas.microsoft.com/office/drawing/2014/main" val="20001"/>
                    </a:ext>
                  </a:extLst>
                </a:gridCol>
                <a:gridCol w="1389413">
                  <a:extLst>
                    <a:ext uri="{9D8B030D-6E8A-4147-A177-3AD203B41FA5}">
                      <a16:colId xmlns:a16="http://schemas.microsoft.com/office/drawing/2014/main" val="20002"/>
                    </a:ext>
                  </a:extLst>
                </a:gridCol>
                <a:gridCol w="1233954">
                  <a:extLst>
                    <a:ext uri="{9D8B030D-6E8A-4147-A177-3AD203B41FA5}">
                      <a16:colId xmlns:a16="http://schemas.microsoft.com/office/drawing/2014/main" val="20003"/>
                    </a:ext>
                  </a:extLst>
                </a:gridCol>
                <a:gridCol w="1734789">
                  <a:extLst>
                    <a:ext uri="{9D8B030D-6E8A-4147-A177-3AD203B41FA5}">
                      <a16:colId xmlns:a16="http://schemas.microsoft.com/office/drawing/2014/main" val="20004"/>
                    </a:ext>
                  </a:extLst>
                </a:gridCol>
              </a:tblGrid>
              <a:tr h="549474">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endParaRPr lang="en-GB"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sz="1400" b="0" dirty="0"/>
                        <a:t>Generic </a:t>
                      </a:r>
                    </a:p>
                    <a:p>
                      <a:pPr algn="ctr"/>
                      <a:r>
                        <a:rPr lang="en-GB" sz="1400" b="0" dirty="0"/>
                        <a:t>journey</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sz="1400" b="0" dirty="0"/>
                        <a:t>planned journey</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sz="1400" b="0" dirty="0"/>
                        <a:t>Actual journey</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r>
                        <a:rPr lang="en-GB" sz="1400" b="0" dirty="0"/>
                        <a:t>Comment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r>
                        <a:rPr lang="en-GB" sz="1400" b="0" dirty="0">
                          <a:solidFill>
                            <a:schemeClr val="tx1"/>
                          </a:solidFill>
                        </a:rPr>
                        <a:t>Unordered</a:t>
                      </a:r>
                      <a:r>
                        <a:rPr lang="en-GB" sz="1400" b="0" baseline="0" dirty="0">
                          <a:solidFill>
                            <a:schemeClr val="tx1"/>
                          </a:solidFill>
                        </a:rPr>
                        <a:t> touchpoint</a:t>
                      </a:r>
                      <a:r>
                        <a:rPr lang="en-GB" sz="1400" dirty="0">
                          <a:solidFill>
                            <a:schemeClr val="tx1"/>
                          </a:solidFill>
                        </a:rPr>
                        <a:t> </a:t>
                      </a:r>
                      <a:r>
                        <a:rPr lang="en-GB" sz="1400" b="0" dirty="0">
                          <a:solidFill>
                            <a:schemeClr val="tx1"/>
                          </a:solidFill>
                        </a:rPr>
                        <a:t>sequence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sz="1800"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endParaRPr lang="en-GB"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r>
                        <a:rPr lang="en-GB" sz="1400" b="0" dirty="0">
                          <a:solidFill>
                            <a:schemeClr val="tx1"/>
                          </a:solidFill>
                        </a:rPr>
                        <a:t>Arbitrarily occurring </a:t>
                      </a:r>
                      <a:r>
                        <a:rPr lang="en-GB" sz="1400" dirty="0">
                          <a:solidFill>
                            <a:schemeClr val="tx1"/>
                          </a:solidFill>
                        </a:rPr>
                        <a:t>touchpoint</a:t>
                      </a:r>
                      <a:endParaRPr lang="en-GB" sz="1400" b="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sz="1800"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endParaRPr lang="en-GB"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r>
                        <a:rPr lang="en-GB" sz="1400" b="0" dirty="0"/>
                        <a:t>Placeholder</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sz="1800"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sz="1800" kern="1200" dirty="0">
                          <a:solidFill>
                            <a:schemeClr val="tx1"/>
                          </a:solidFill>
                          <a:latin typeface="+mn-lt"/>
                          <a:ea typeface="+mn-ea"/>
                          <a:cs typeface="+mn-cs"/>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endParaRPr lang="en-GB"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r>
                        <a:rPr lang="en-GB" sz="1400" b="0" dirty="0"/>
                        <a:t>Concurrency</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sz="1800"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endParaRPr lang="en-GB"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r>
                        <a:rPr lang="en-GB" sz="1400" b="0" dirty="0"/>
                        <a:t>Journey phase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sz="1800"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endParaRPr lang="en-GB"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r>
                        <a:rPr lang="en-GB" sz="1400" b="0" dirty="0"/>
                        <a:t>Timeline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sz="1800"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r>
                        <a:rPr lang="en-GB" sz="1100" u="none" dirty="0">
                          <a:solidFill>
                            <a:schemeClr val="tx1"/>
                          </a:solidFill>
                        </a:rPr>
                        <a:t>cannot</a:t>
                      </a:r>
                      <a:r>
                        <a:rPr lang="en-GB" sz="1100" dirty="0">
                          <a:solidFill>
                            <a:schemeClr val="tx1"/>
                          </a:solidFill>
                        </a:rPr>
                        <a:t> be used for actual journeys that include </a:t>
                      </a:r>
                      <a:r>
                        <a:rPr lang="en-GB" sz="1100" baseline="0" dirty="0">
                          <a:solidFill>
                            <a:schemeClr val="tx1"/>
                          </a:solidFill>
                        </a:rPr>
                        <a:t>s</a:t>
                      </a:r>
                      <a:r>
                        <a:rPr lang="en-GB" sz="1100" dirty="0">
                          <a:solidFill>
                            <a:schemeClr val="tx1"/>
                          </a:solidFill>
                        </a:rPr>
                        <a:t>equence errors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r>
                        <a:rPr lang="en-GB" sz="1400" b="0" dirty="0"/>
                        <a:t>Sequence error</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a:r>
                        <a:rPr lang="en-GB" dirty="0"/>
                        <a:t>x</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u="none" dirty="0">
                          <a:solidFill>
                            <a:schemeClr val="tx1"/>
                          </a:solidFill>
                        </a:rPr>
                        <a:t>cannot</a:t>
                      </a:r>
                      <a:r>
                        <a:rPr lang="en-GB" sz="1100" dirty="0">
                          <a:solidFill>
                            <a:schemeClr val="tx1"/>
                          </a:solidFill>
                        </a:rPr>
                        <a:t> be used in</a:t>
                      </a:r>
                      <a:r>
                        <a:rPr lang="en-GB" sz="1100" baseline="0" dirty="0">
                          <a:solidFill>
                            <a:schemeClr val="tx1"/>
                          </a:solidFill>
                        </a:rPr>
                        <a:t> combination with timeline</a:t>
                      </a:r>
                      <a:endParaRPr lang="en-GB" sz="1100"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7" name="TextBox 16">
            <a:extLst>
              <a:ext uri="{FF2B5EF4-FFF2-40B4-BE49-F238E27FC236}">
                <a16:creationId xmlns:a16="http://schemas.microsoft.com/office/drawing/2014/main" id="{012732B1-37FB-4735-B63D-DD6972403FE4}"/>
              </a:ext>
            </a:extLst>
          </p:cNvPr>
          <p:cNvSpPr txBox="1"/>
          <p:nvPr/>
        </p:nvSpPr>
        <p:spPr>
          <a:xfrm>
            <a:off x="2951748" y="1943570"/>
            <a:ext cx="1154058" cy="307777"/>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Journey type</a:t>
            </a:r>
          </a:p>
        </p:txBody>
      </p:sp>
      <p:sp>
        <p:nvSpPr>
          <p:cNvPr id="18" name="TextBox 17">
            <a:extLst>
              <a:ext uri="{FF2B5EF4-FFF2-40B4-BE49-F238E27FC236}">
                <a16:creationId xmlns:a16="http://schemas.microsoft.com/office/drawing/2014/main" id="{47EB3E82-F3B1-47B9-A59F-4F64E9D1F37E}"/>
              </a:ext>
            </a:extLst>
          </p:cNvPr>
          <p:cNvSpPr txBox="1"/>
          <p:nvPr/>
        </p:nvSpPr>
        <p:spPr>
          <a:xfrm>
            <a:off x="2337011" y="2223150"/>
            <a:ext cx="994017"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Features</a:t>
            </a:r>
          </a:p>
        </p:txBody>
      </p:sp>
      <p:grpSp>
        <p:nvGrpSpPr>
          <p:cNvPr id="43" name="Group 42">
            <a:extLst>
              <a:ext uri="{FF2B5EF4-FFF2-40B4-BE49-F238E27FC236}">
                <a16:creationId xmlns:a16="http://schemas.microsoft.com/office/drawing/2014/main" id="{6BEAEF62-1281-40B2-969D-250E79321CBF}"/>
              </a:ext>
            </a:extLst>
          </p:cNvPr>
          <p:cNvGrpSpPr/>
          <p:nvPr/>
        </p:nvGrpSpPr>
        <p:grpSpPr>
          <a:xfrm>
            <a:off x="1454210" y="6520740"/>
            <a:ext cx="8272692" cy="320192"/>
            <a:chOff x="1454210" y="6520740"/>
            <a:chExt cx="8272692" cy="320192"/>
          </a:xfrm>
        </p:grpSpPr>
        <p:sp>
          <p:nvSpPr>
            <p:cNvPr id="33" name="AutoShape 63">
              <a:extLst>
                <a:ext uri="{FF2B5EF4-FFF2-40B4-BE49-F238E27FC236}">
                  <a16:creationId xmlns:a16="http://schemas.microsoft.com/office/drawing/2014/main" id="{EF51F1BF-E727-47CF-84CA-6BC6087CF039}"/>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34" name="AutoShape 64">
              <a:extLst>
                <a:ext uri="{FF2B5EF4-FFF2-40B4-BE49-F238E27FC236}">
                  <a16:creationId xmlns:a16="http://schemas.microsoft.com/office/drawing/2014/main" id="{66CD8A20-96B7-4ADB-82D5-0F0CC67A0EE9}"/>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5" name="AutoShape 65">
              <a:extLst>
                <a:ext uri="{FF2B5EF4-FFF2-40B4-BE49-F238E27FC236}">
                  <a16:creationId xmlns:a16="http://schemas.microsoft.com/office/drawing/2014/main" id="{02992FA0-C95F-4AFE-8959-287FFB543308}"/>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36" name="AutoShape 63">
              <a:extLst>
                <a:ext uri="{FF2B5EF4-FFF2-40B4-BE49-F238E27FC236}">
                  <a16:creationId xmlns:a16="http://schemas.microsoft.com/office/drawing/2014/main" id="{E9859649-49DC-464E-96F1-060AB95B9FB3}"/>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37" name="AutoShape 64">
              <a:extLst>
                <a:ext uri="{FF2B5EF4-FFF2-40B4-BE49-F238E27FC236}">
                  <a16:creationId xmlns:a16="http://schemas.microsoft.com/office/drawing/2014/main" id="{E38D6FB0-A1CA-4106-9446-0F362A6B1211}"/>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38" name="AutoShape 64">
              <a:extLst>
                <a:ext uri="{FF2B5EF4-FFF2-40B4-BE49-F238E27FC236}">
                  <a16:creationId xmlns:a16="http://schemas.microsoft.com/office/drawing/2014/main" id="{BDE14189-9144-432D-AA5D-224DE05ED0C3}"/>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39" name="AutoShape 64">
              <a:extLst>
                <a:ext uri="{FF2B5EF4-FFF2-40B4-BE49-F238E27FC236}">
                  <a16:creationId xmlns:a16="http://schemas.microsoft.com/office/drawing/2014/main" id="{ED638C69-F489-452C-AAFB-5C7E46E6F70A}"/>
                </a:ext>
              </a:extLst>
            </p:cNvPr>
            <p:cNvSpPr>
              <a:spLocks noChangeArrowheads="1"/>
            </p:cNvSpPr>
            <p:nvPr/>
          </p:nvSpPr>
          <p:spPr bwMode="auto">
            <a:xfrm>
              <a:off x="5102734"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features</a:t>
              </a:r>
            </a:p>
          </p:txBody>
        </p:sp>
        <p:sp>
          <p:nvSpPr>
            <p:cNvPr id="40" name="AutoShape 64">
              <a:extLst>
                <a:ext uri="{FF2B5EF4-FFF2-40B4-BE49-F238E27FC236}">
                  <a16:creationId xmlns:a16="http://schemas.microsoft.com/office/drawing/2014/main" id="{CC10C0EE-6965-4647-9446-16594D556642}"/>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41" name="AutoShape 64">
              <a:extLst>
                <a:ext uri="{FF2B5EF4-FFF2-40B4-BE49-F238E27FC236}">
                  <a16:creationId xmlns:a16="http://schemas.microsoft.com/office/drawing/2014/main" id="{95FF3CC1-9AE7-45F1-BEB4-82D370B9CCC9}"/>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42" name="AutoShape 64">
              <a:extLst>
                <a:ext uri="{FF2B5EF4-FFF2-40B4-BE49-F238E27FC236}">
                  <a16:creationId xmlns:a16="http://schemas.microsoft.com/office/drawing/2014/main" id="{307E8C5E-6C2D-4409-9088-A2F0EBDF96DE}"/>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2919894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Unordered touchpoint sequence</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35</a:t>
            </a:fld>
            <a:endParaRPr lang="en-GB" dirty="0"/>
          </a:p>
        </p:txBody>
      </p:sp>
      <p:sp>
        <p:nvSpPr>
          <p:cNvPr id="15" name="Rectangle 14">
            <a:extLst>
              <a:ext uri="{FF2B5EF4-FFF2-40B4-BE49-F238E27FC236}">
                <a16:creationId xmlns:a16="http://schemas.microsoft.com/office/drawing/2014/main" id="{C623082D-7577-4573-96AD-0406B10F0C95}"/>
              </a:ext>
            </a:extLst>
          </p:cNvPr>
          <p:cNvSpPr/>
          <p:nvPr/>
        </p:nvSpPr>
        <p:spPr>
          <a:xfrm>
            <a:off x="9763475" y="71692"/>
            <a:ext cx="2340000"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generic and planned journey</a:t>
            </a:r>
          </a:p>
        </p:txBody>
      </p:sp>
      <p:sp>
        <p:nvSpPr>
          <p:cNvPr id="16" name="Content Placeholder 2">
            <a:extLst>
              <a:ext uri="{FF2B5EF4-FFF2-40B4-BE49-F238E27FC236}">
                <a16:creationId xmlns:a16="http://schemas.microsoft.com/office/drawing/2014/main" id="{65DC1B4D-ECC0-4181-9371-C00275946556}"/>
              </a:ext>
            </a:extLst>
          </p:cNvPr>
          <p:cNvSpPr txBox="1">
            <a:spLocks/>
          </p:cNvSpPr>
          <p:nvPr/>
        </p:nvSpPr>
        <p:spPr>
          <a:xfrm>
            <a:off x="1102659" y="1627322"/>
            <a:ext cx="5556255" cy="4153621"/>
          </a:xfrm>
          <a:prstGeom prst="rect">
            <a:avLst/>
          </a:prstGeom>
        </p:spPr>
        <p:txBody>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An unordered touchpoint sequence is a group of touchpoints that can occur in an unfixed order.</a:t>
            </a:r>
          </a:p>
          <a:p>
            <a:pPr marL="0" indent="0">
              <a:buFont typeface="Arial" panose="020B0604020202020204" pitchFamily="34" charset="0"/>
              <a:buNone/>
            </a:pPr>
            <a:endParaRPr lang="en-GB" sz="800" dirty="0"/>
          </a:p>
          <a:p>
            <a:r>
              <a:rPr lang="en-GB" sz="1800" dirty="0"/>
              <a:t>This notation is useful when visualizing customer journeys that include groups of touchpoints that occur with no pre-defined sequence.</a:t>
            </a:r>
          </a:p>
          <a:p>
            <a:endParaRPr lang="en-GB" sz="800" dirty="0"/>
          </a:p>
          <a:p>
            <a:r>
              <a:rPr lang="en-GB" sz="1800" dirty="0"/>
              <a:t>The notation can only be used for visualizing generic and planned journeys.</a:t>
            </a:r>
          </a:p>
        </p:txBody>
      </p:sp>
      <p:sp>
        <p:nvSpPr>
          <p:cNvPr id="17" name="Right Brace 16">
            <a:extLst>
              <a:ext uri="{FF2B5EF4-FFF2-40B4-BE49-F238E27FC236}">
                <a16:creationId xmlns:a16="http://schemas.microsoft.com/office/drawing/2014/main" id="{9309E2B0-DC72-477A-AF81-9DB530137B2C}"/>
              </a:ext>
            </a:extLst>
          </p:cNvPr>
          <p:cNvSpPr/>
          <p:nvPr/>
        </p:nvSpPr>
        <p:spPr>
          <a:xfrm>
            <a:off x="9448720" y="2151788"/>
            <a:ext cx="155448" cy="914400"/>
          </a:xfrm>
          <a:prstGeom prst="righ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 name="Left Brace 17">
            <a:extLst>
              <a:ext uri="{FF2B5EF4-FFF2-40B4-BE49-F238E27FC236}">
                <a16:creationId xmlns:a16="http://schemas.microsoft.com/office/drawing/2014/main" id="{AC306584-23CE-4FE7-A701-4CAB1DBD5BA4}"/>
              </a:ext>
            </a:extLst>
          </p:cNvPr>
          <p:cNvSpPr/>
          <p:nvPr/>
        </p:nvSpPr>
        <p:spPr>
          <a:xfrm>
            <a:off x="7754950" y="2147013"/>
            <a:ext cx="155448" cy="91440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 name="Oval 18">
            <a:extLst>
              <a:ext uri="{FF2B5EF4-FFF2-40B4-BE49-F238E27FC236}">
                <a16:creationId xmlns:a16="http://schemas.microsoft.com/office/drawing/2014/main" id="{E04A0D9D-0870-4601-A8DD-F595A93C719C}"/>
              </a:ext>
            </a:extLst>
          </p:cNvPr>
          <p:cNvSpPr>
            <a:spLocks noChangeAspect="1"/>
          </p:cNvSpPr>
          <p:nvPr/>
        </p:nvSpPr>
        <p:spPr>
          <a:xfrm>
            <a:off x="8786450" y="23342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1EA33742-ED86-4E71-9642-5012FDE27129}"/>
              </a:ext>
            </a:extLst>
          </p:cNvPr>
          <p:cNvSpPr>
            <a:spLocks noChangeAspect="1"/>
          </p:cNvSpPr>
          <p:nvPr/>
        </p:nvSpPr>
        <p:spPr>
          <a:xfrm>
            <a:off x="7998584" y="235012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A8DFC5D-7DF3-4947-BDEB-07CF001E296C}"/>
              </a:ext>
            </a:extLst>
          </p:cNvPr>
          <p:cNvSpPr txBox="1"/>
          <p:nvPr/>
        </p:nvSpPr>
        <p:spPr>
          <a:xfrm>
            <a:off x="7569050" y="1511393"/>
            <a:ext cx="1879670" cy="430887"/>
          </a:xfrm>
          <a:prstGeom prst="rect">
            <a:avLst/>
          </a:prstGeom>
          <a:noFill/>
          <a:ln>
            <a:noFill/>
          </a:ln>
        </p:spPr>
        <p:txBody>
          <a:bodyPr wrap="square" rtlCol="0">
            <a:spAutoFit/>
          </a:bodyPr>
          <a:lstStyle/>
          <a:p>
            <a:r>
              <a:rPr lang="en-GB" sz="1100" dirty="0">
                <a:solidFill>
                  <a:srgbClr val="00ADEE"/>
                </a:solidFill>
              </a:rPr>
              <a:t>No connector between the unordered touchpoints </a:t>
            </a:r>
          </a:p>
        </p:txBody>
      </p:sp>
      <p:cxnSp>
        <p:nvCxnSpPr>
          <p:cNvPr id="22" name="Straight Arrow Connector 21">
            <a:extLst>
              <a:ext uri="{FF2B5EF4-FFF2-40B4-BE49-F238E27FC236}">
                <a16:creationId xmlns:a16="http://schemas.microsoft.com/office/drawing/2014/main" id="{BBE59F0F-1786-4924-9DFA-97880C12336C}"/>
              </a:ext>
            </a:extLst>
          </p:cNvPr>
          <p:cNvCxnSpPr>
            <a:stCxn id="21" idx="2"/>
          </p:cNvCxnSpPr>
          <p:nvPr/>
        </p:nvCxnSpPr>
        <p:spPr>
          <a:xfrm>
            <a:off x="8508885" y="1942280"/>
            <a:ext cx="145415" cy="407841"/>
          </a:xfrm>
          <a:prstGeom prst="straightConnector1">
            <a:avLst/>
          </a:prstGeom>
          <a:ln w="19050">
            <a:solidFill>
              <a:srgbClr val="00ADEE"/>
            </a:solidFill>
            <a:tailEnd type="arrow"/>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3EFCC81-81C0-4546-85F0-0E14D7E0A88F}"/>
              </a:ext>
            </a:extLst>
          </p:cNvPr>
          <p:cNvSpPr txBox="1"/>
          <p:nvPr/>
        </p:nvSpPr>
        <p:spPr>
          <a:xfrm>
            <a:off x="8416024" y="3443664"/>
            <a:ext cx="1879760" cy="600164"/>
          </a:xfrm>
          <a:prstGeom prst="rect">
            <a:avLst/>
          </a:prstGeom>
          <a:noFill/>
          <a:ln>
            <a:noFill/>
          </a:ln>
        </p:spPr>
        <p:txBody>
          <a:bodyPr wrap="square" rtlCol="0">
            <a:spAutoFit/>
          </a:bodyPr>
          <a:lstStyle/>
          <a:p>
            <a:r>
              <a:rPr lang="en-GB" sz="1100" dirty="0">
                <a:solidFill>
                  <a:srgbClr val="00ADEE"/>
                </a:solidFill>
              </a:rPr>
              <a:t>Brackets that  group the unordered touchpoints </a:t>
            </a:r>
          </a:p>
          <a:p>
            <a:endParaRPr lang="en-GB" sz="1100" dirty="0">
              <a:solidFill>
                <a:srgbClr val="00ADEE"/>
              </a:solidFill>
            </a:endParaRPr>
          </a:p>
        </p:txBody>
      </p:sp>
      <p:cxnSp>
        <p:nvCxnSpPr>
          <p:cNvPr id="24" name="Straight Arrow Connector 23">
            <a:extLst>
              <a:ext uri="{FF2B5EF4-FFF2-40B4-BE49-F238E27FC236}">
                <a16:creationId xmlns:a16="http://schemas.microsoft.com/office/drawing/2014/main" id="{B6C9F74F-0DAA-447D-A441-81959A889331}"/>
              </a:ext>
            </a:extLst>
          </p:cNvPr>
          <p:cNvCxnSpPr>
            <a:stCxn id="23" idx="0"/>
          </p:cNvCxnSpPr>
          <p:nvPr/>
        </p:nvCxnSpPr>
        <p:spPr>
          <a:xfrm flipV="1">
            <a:off x="9355904" y="2890122"/>
            <a:ext cx="92816" cy="553542"/>
          </a:xfrm>
          <a:prstGeom prst="straightConnector1">
            <a:avLst/>
          </a:prstGeom>
          <a:ln w="19050">
            <a:solidFill>
              <a:srgbClr val="00ADEE"/>
            </a:solidFill>
            <a:tailEnd type="arrow"/>
          </a:ln>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20AF8E33-E79C-432A-8A22-0ECEEDEC6855}"/>
              </a:ext>
            </a:extLst>
          </p:cNvPr>
          <p:cNvSpPr>
            <a:spLocks noChangeAspect="1"/>
          </p:cNvSpPr>
          <p:nvPr/>
        </p:nvSpPr>
        <p:spPr>
          <a:xfrm>
            <a:off x="5029776" y="5199724"/>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56F77C54-34DF-4C16-A927-434DCEBB9F1D}"/>
              </a:ext>
            </a:extLst>
          </p:cNvPr>
          <p:cNvSpPr>
            <a:spLocks noChangeAspect="1"/>
          </p:cNvSpPr>
          <p:nvPr/>
        </p:nvSpPr>
        <p:spPr>
          <a:xfrm>
            <a:off x="5847984" y="5199724"/>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DF2405DA-DE4C-4EED-B253-C8DAC57E2342}"/>
              </a:ext>
            </a:extLst>
          </p:cNvPr>
          <p:cNvSpPr>
            <a:spLocks noChangeAspect="1"/>
          </p:cNvSpPr>
          <p:nvPr/>
        </p:nvSpPr>
        <p:spPr>
          <a:xfrm>
            <a:off x="6652369" y="5199724"/>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ight Brace 27">
            <a:extLst>
              <a:ext uri="{FF2B5EF4-FFF2-40B4-BE49-F238E27FC236}">
                <a16:creationId xmlns:a16="http://schemas.microsoft.com/office/drawing/2014/main" id="{CB7A0848-346D-4AD4-8FE0-920F71EB7BC7}"/>
              </a:ext>
            </a:extLst>
          </p:cNvPr>
          <p:cNvSpPr/>
          <p:nvPr/>
        </p:nvSpPr>
        <p:spPr>
          <a:xfrm>
            <a:off x="7336755" y="5029831"/>
            <a:ext cx="216000" cy="900000"/>
          </a:xfrm>
          <a:prstGeom prst="righ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Left Brace 28">
            <a:extLst>
              <a:ext uri="{FF2B5EF4-FFF2-40B4-BE49-F238E27FC236}">
                <a16:creationId xmlns:a16="http://schemas.microsoft.com/office/drawing/2014/main" id="{6F4DB79A-D75A-4294-99CD-6774A7CC286F}"/>
              </a:ext>
            </a:extLst>
          </p:cNvPr>
          <p:cNvSpPr/>
          <p:nvPr/>
        </p:nvSpPr>
        <p:spPr>
          <a:xfrm>
            <a:off x="4689998" y="5029831"/>
            <a:ext cx="216000" cy="90000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 name="Oval 29">
            <a:extLst>
              <a:ext uri="{FF2B5EF4-FFF2-40B4-BE49-F238E27FC236}">
                <a16:creationId xmlns:a16="http://schemas.microsoft.com/office/drawing/2014/main" id="{6DF66831-BFEE-4F26-A979-FC3B21B6FD03}"/>
              </a:ext>
            </a:extLst>
          </p:cNvPr>
          <p:cNvSpPr>
            <a:spLocks noChangeAspect="1"/>
          </p:cNvSpPr>
          <p:nvPr/>
        </p:nvSpPr>
        <p:spPr>
          <a:xfrm>
            <a:off x="7760306" y="521159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0893CDCD-347F-448A-BFC6-30DD620ADA99}"/>
              </a:ext>
            </a:extLst>
          </p:cNvPr>
          <p:cNvSpPr>
            <a:spLocks noChangeAspect="1"/>
          </p:cNvSpPr>
          <p:nvPr/>
        </p:nvSpPr>
        <p:spPr>
          <a:xfrm>
            <a:off x="8567212" y="521159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62963B26-AE9A-4D73-9BD6-9BE3E800DB7F}"/>
              </a:ext>
            </a:extLst>
          </p:cNvPr>
          <p:cNvSpPr>
            <a:spLocks noChangeAspect="1"/>
          </p:cNvSpPr>
          <p:nvPr/>
        </p:nvSpPr>
        <p:spPr>
          <a:xfrm>
            <a:off x="3912926" y="520983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0CF60FEB-CC81-48C5-A9A5-B38B731EDA0C}"/>
              </a:ext>
            </a:extLst>
          </p:cNvPr>
          <p:cNvSpPr>
            <a:spLocks noChangeAspect="1"/>
          </p:cNvSpPr>
          <p:nvPr/>
        </p:nvSpPr>
        <p:spPr>
          <a:xfrm>
            <a:off x="3135250" y="520983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4" name="Straight Arrow Connector 33">
            <a:extLst>
              <a:ext uri="{FF2B5EF4-FFF2-40B4-BE49-F238E27FC236}">
                <a16:creationId xmlns:a16="http://schemas.microsoft.com/office/drawing/2014/main" id="{B3875CA9-28F7-4575-93FD-94D18F2B8EAD}"/>
              </a:ext>
            </a:extLst>
          </p:cNvPr>
          <p:cNvCxnSpPr>
            <a:stCxn id="30" idx="6"/>
            <a:endCxn id="31" idx="2"/>
          </p:cNvCxnSpPr>
          <p:nvPr/>
        </p:nvCxnSpPr>
        <p:spPr>
          <a:xfrm>
            <a:off x="8300306" y="5481599"/>
            <a:ext cx="26690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5650753-CBD8-4A0D-B1FF-7881EEEDD3AC}"/>
              </a:ext>
            </a:extLst>
          </p:cNvPr>
          <p:cNvCxnSpPr>
            <a:stCxn id="33" idx="6"/>
            <a:endCxn id="32" idx="2"/>
          </p:cNvCxnSpPr>
          <p:nvPr/>
        </p:nvCxnSpPr>
        <p:spPr>
          <a:xfrm>
            <a:off x="3675250" y="5479831"/>
            <a:ext cx="23767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961E865-D79F-47B1-BF46-CDFA7BF9D19F}"/>
              </a:ext>
            </a:extLst>
          </p:cNvPr>
          <p:cNvCxnSpPr/>
          <p:nvPr/>
        </p:nvCxnSpPr>
        <p:spPr>
          <a:xfrm>
            <a:off x="9107212" y="5479831"/>
            <a:ext cx="26690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9A97056-8C3A-42E3-A98D-23C0FA471D06}"/>
              </a:ext>
            </a:extLst>
          </p:cNvPr>
          <p:cNvCxnSpPr>
            <a:endCxn id="33" idx="2"/>
          </p:cNvCxnSpPr>
          <p:nvPr/>
        </p:nvCxnSpPr>
        <p:spPr>
          <a:xfrm>
            <a:off x="2868344" y="5479831"/>
            <a:ext cx="26690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EAAC1D8-EB04-48F9-8B89-F3F0CAC71D66}"/>
              </a:ext>
            </a:extLst>
          </p:cNvPr>
          <p:cNvCxnSpPr>
            <a:stCxn id="32" idx="6"/>
            <a:endCxn id="29" idx="1"/>
          </p:cNvCxnSpPr>
          <p:nvPr/>
        </p:nvCxnSpPr>
        <p:spPr>
          <a:xfrm>
            <a:off x="4452926" y="5479831"/>
            <a:ext cx="237072"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52619EE-26F6-4E04-8A66-306B1AD2D2D5}"/>
              </a:ext>
            </a:extLst>
          </p:cNvPr>
          <p:cNvCxnSpPr>
            <a:stCxn id="28" idx="1"/>
            <a:endCxn id="30" idx="2"/>
          </p:cNvCxnSpPr>
          <p:nvPr/>
        </p:nvCxnSpPr>
        <p:spPr>
          <a:xfrm>
            <a:off x="7552755" y="5479831"/>
            <a:ext cx="207551" cy="1768"/>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1F823D71-D13E-4F1C-9FC4-77792192653C}"/>
              </a:ext>
            </a:extLst>
          </p:cNvPr>
          <p:cNvGrpSpPr/>
          <p:nvPr/>
        </p:nvGrpSpPr>
        <p:grpSpPr>
          <a:xfrm>
            <a:off x="1454210" y="6520740"/>
            <a:ext cx="8272692" cy="320192"/>
            <a:chOff x="1454210" y="6520740"/>
            <a:chExt cx="8272692" cy="320192"/>
          </a:xfrm>
        </p:grpSpPr>
        <p:sp>
          <p:nvSpPr>
            <p:cNvPr id="53" name="AutoShape 63">
              <a:extLst>
                <a:ext uri="{FF2B5EF4-FFF2-40B4-BE49-F238E27FC236}">
                  <a16:creationId xmlns:a16="http://schemas.microsoft.com/office/drawing/2014/main" id="{1315F266-DA74-4584-9152-FDEA4E1F33FB}"/>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54" name="AutoShape 64">
              <a:extLst>
                <a:ext uri="{FF2B5EF4-FFF2-40B4-BE49-F238E27FC236}">
                  <a16:creationId xmlns:a16="http://schemas.microsoft.com/office/drawing/2014/main" id="{1FCD97A3-9029-4955-ADA7-11CADB04B2C3}"/>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55" name="AutoShape 65">
              <a:extLst>
                <a:ext uri="{FF2B5EF4-FFF2-40B4-BE49-F238E27FC236}">
                  <a16:creationId xmlns:a16="http://schemas.microsoft.com/office/drawing/2014/main" id="{70F046E8-9D77-410D-A41A-8104071A36DA}"/>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56" name="AutoShape 63">
              <a:extLst>
                <a:ext uri="{FF2B5EF4-FFF2-40B4-BE49-F238E27FC236}">
                  <a16:creationId xmlns:a16="http://schemas.microsoft.com/office/drawing/2014/main" id="{0ED25902-2D80-4A7B-942E-8F51714EFF51}"/>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57" name="AutoShape 64">
              <a:extLst>
                <a:ext uri="{FF2B5EF4-FFF2-40B4-BE49-F238E27FC236}">
                  <a16:creationId xmlns:a16="http://schemas.microsoft.com/office/drawing/2014/main" id="{4E422B81-3C32-4605-BC3B-A47F3935C70A}"/>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58" name="AutoShape 64">
              <a:extLst>
                <a:ext uri="{FF2B5EF4-FFF2-40B4-BE49-F238E27FC236}">
                  <a16:creationId xmlns:a16="http://schemas.microsoft.com/office/drawing/2014/main" id="{E622BF90-2EA4-4831-85A1-01FCE11FD715}"/>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59" name="AutoShape 64">
              <a:extLst>
                <a:ext uri="{FF2B5EF4-FFF2-40B4-BE49-F238E27FC236}">
                  <a16:creationId xmlns:a16="http://schemas.microsoft.com/office/drawing/2014/main" id="{78AE627B-88A4-4538-B9EA-48833B81B3C8}"/>
                </a:ext>
              </a:extLst>
            </p:cNvPr>
            <p:cNvSpPr>
              <a:spLocks noChangeArrowheads="1"/>
            </p:cNvSpPr>
            <p:nvPr/>
          </p:nvSpPr>
          <p:spPr bwMode="auto">
            <a:xfrm>
              <a:off x="5102734"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features</a:t>
              </a:r>
            </a:p>
          </p:txBody>
        </p:sp>
        <p:sp>
          <p:nvSpPr>
            <p:cNvPr id="60" name="AutoShape 64">
              <a:extLst>
                <a:ext uri="{FF2B5EF4-FFF2-40B4-BE49-F238E27FC236}">
                  <a16:creationId xmlns:a16="http://schemas.microsoft.com/office/drawing/2014/main" id="{FD150B8A-1EE0-42C3-B578-E0CA4F4586D0}"/>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61" name="AutoShape 64">
              <a:extLst>
                <a:ext uri="{FF2B5EF4-FFF2-40B4-BE49-F238E27FC236}">
                  <a16:creationId xmlns:a16="http://schemas.microsoft.com/office/drawing/2014/main" id="{A3A7591D-1AD9-4EBC-BCF1-39E2DAA000B7}"/>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62" name="AutoShape 64">
              <a:extLst>
                <a:ext uri="{FF2B5EF4-FFF2-40B4-BE49-F238E27FC236}">
                  <a16:creationId xmlns:a16="http://schemas.microsoft.com/office/drawing/2014/main" id="{259E1BB4-1173-4CE0-BE4A-C26FF660508D}"/>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450887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Arbitrarily occurring touchpoint</a:t>
            </a:r>
          </a:p>
        </p:txBody>
      </p:sp>
      <p:sp>
        <p:nvSpPr>
          <p:cNvPr id="51" name="Content Placeholder 50">
            <a:extLst>
              <a:ext uri="{FF2B5EF4-FFF2-40B4-BE49-F238E27FC236}">
                <a16:creationId xmlns:a16="http://schemas.microsoft.com/office/drawing/2014/main" id="{61C588F7-97B5-4A6E-9081-6E5B2F542D3E}"/>
              </a:ext>
            </a:extLst>
          </p:cNvPr>
          <p:cNvSpPr>
            <a:spLocks noGrp="1"/>
          </p:cNvSpPr>
          <p:nvPr>
            <p:ph idx="1"/>
          </p:nvPr>
        </p:nvSpPr>
        <p:spPr>
          <a:xfrm>
            <a:off x="1061632" y="1548001"/>
            <a:ext cx="6987033" cy="3425455"/>
          </a:xfrm>
        </p:spPr>
        <p:txBody>
          <a:bodyPr>
            <a:normAutofit fontScale="85000" lnSpcReduction="20000"/>
          </a:bodyPr>
          <a:lstStyle/>
          <a:p>
            <a:r>
              <a:rPr lang="en-GB" dirty="0"/>
              <a:t>An arbitrary occurring touchpoint is a touchpoint that can occur at any time within a given sequence of touchpoints.</a:t>
            </a:r>
          </a:p>
          <a:p>
            <a:r>
              <a:rPr lang="en-GB" dirty="0"/>
              <a:t>This notation is useful when visualizing customer journeys that include a touchpoint that has not been given a fixed place within a sequence.</a:t>
            </a:r>
          </a:p>
          <a:p>
            <a:r>
              <a:rPr lang="en-GB" dirty="0"/>
              <a:t>The notation can only be used for visualizing generic and planned journeys.</a:t>
            </a:r>
          </a:p>
          <a:p>
            <a:r>
              <a:rPr lang="en-GB" dirty="0"/>
              <a:t>Example: The service provider calls the customer for an on-boarding conversation during a time interval where other, mandatory touchpoints occur (given by the brackets).</a:t>
            </a:r>
          </a:p>
          <a:p>
            <a:pPr marL="180036" indent="0">
              <a:buNone/>
            </a:pPr>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36</a:t>
            </a:fld>
            <a:endParaRPr lang="en-GB" dirty="0"/>
          </a:p>
        </p:txBody>
      </p:sp>
      <p:sp>
        <p:nvSpPr>
          <p:cNvPr id="15" name="Rectangle 14">
            <a:extLst>
              <a:ext uri="{FF2B5EF4-FFF2-40B4-BE49-F238E27FC236}">
                <a16:creationId xmlns:a16="http://schemas.microsoft.com/office/drawing/2014/main" id="{C4517117-B2AE-474D-AAB8-45B70C7A6EE5}"/>
              </a:ext>
            </a:extLst>
          </p:cNvPr>
          <p:cNvSpPr/>
          <p:nvPr/>
        </p:nvSpPr>
        <p:spPr>
          <a:xfrm>
            <a:off x="9763475" y="71692"/>
            <a:ext cx="2340000"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generic and planned journey</a:t>
            </a:r>
          </a:p>
        </p:txBody>
      </p:sp>
      <p:sp>
        <p:nvSpPr>
          <p:cNvPr id="18" name="Right Brace 17">
            <a:extLst>
              <a:ext uri="{FF2B5EF4-FFF2-40B4-BE49-F238E27FC236}">
                <a16:creationId xmlns:a16="http://schemas.microsoft.com/office/drawing/2014/main" id="{8FBEC6BF-4365-4814-8675-DC58A54F2028}"/>
              </a:ext>
            </a:extLst>
          </p:cNvPr>
          <p:cNvSpPr/>
          <p:nvPr/>
        </p:nvSpPr>
        <p:spPr>
          <a:xfrm>
            <a:off x="11476425" y="2084113"/>
            <a:ext cx="155448" cy="914400"/>
          </a:xfrm>
          <a:prstGeom prst="righ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9" name="Left Brace 18">
            <a:extLst>
              <a:ext uri="{FF2B5EF4-FFF2-40B4-BE49-F238E27FC236}">
                <a16:creationId xmlns:a16="http://schemas.microsoft.com/office/drawing/2014/main" id="{D4EB84AD-4471-4A1D-AA41-128EFD8C5014}"/>
              </a:ext>
            </a:extLst>
          </p:cNvPr>
          <p:cNvSpPr/>
          <p:nvPr/>
        </p:nvSpPr>
        <p:spPr>
          <a:xfrm>
            <a:off x="8966819" y="2084113"/>
            <a:ext cx="155448" cy="91440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 name="Oval 19">
            <a:extLst>
              <a:ext uri="{FF2B5EF4-FFF2-40B4-BE49-F238E27FC236}">
                <a16:creationId xmlns:a16="http://schemas.microsoft.com/office/drawing/2014/main" id="{1F19CEAA-3EE6-41A6-8831-7B40E4332E08}"/>
              </a:ext>
            </a:extLst>
          </p:cNvPr>
          <p:cNvSpPr>
            <a:spLocks noChangeAspect="1"/>
          </p:cNvSpPr>
          <p:nvPr/>
        </p:nvSpPr>
        <p:spPr>
          <a:xfrm>
            <a:off x="9183208" y="22713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07B25979-F908-4121-960D-4A717443BB53}"/>
              </a:ext>
            </a:extLst>
          </p:cNvPr>
          <p:cNvSpPr>
            <a:spLocks noChangeAspect="1"/>
          </p:cNvSpPr>
          <p:nvPr/>
        </p:nvSpPr>
        <p:spPr>
          <a:xfrm>
            <a:off x="10856142" y="22713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CBAD7304-06CE-4918-91B1-96D31143D0CB}"/>
              </a:ext>
            </a:extLst>
          </p:cNvPr>
          <p:cNvSpPr>
            <a:spLocks noChangeAspect="1"/>
          </p:cNvSpPr>
          <p:nvPr/>
        </p:nvSpPr>
        <p:spPr>
          <a:xfrm>
            <a:off x="10000926" y="2271313"/>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Arrow Connector 22">
            <a:extLst>
              <a:ext uri="{FF2B5EF4-FFF2-40B4-BE49-F238E27FC236}">
                <a16:creationId xmlns:a16="http://schemas.microsoft.com/office/drawing/2014/main" id="{872ECBFB-1851-43AE-8680-D15C2BE9A788}"/>
              </a:ext>
            </a:extLst>
          </p:cNvPr>
          <p:cNvCxnSpPr>
            <a:stCxn id="20" idx="6"/>
            <a:endCxn id="22" idx="2"/>
          </p:cNvCxnSpPr>
          <p:nvPr/>
        </p:nvCxnSpPr>
        <p:spPr>
          <a:xfrm>
            <a:off x="9723208" y="2541313"/>
            <a:ext cx="277718"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BCDFD8-F34B-4291-8DF2-631F0708376B}"/>
              </a:ext>
            </a:extLst>
          </p:cNvPr>
          <p:cNvSpPr txBox="1"/>
          <p:nvPr/>
        </p:nvSpPr>
        <p:spPr>
          <a:xfrm>
            <a:off x="10540926" y="2279703"/>
            <a:ext cx="432048" cy="523220"/>
          </a:xfrm>
          <a:prstGeom prst="rect">
            <a:avLst/>
          </a:prstGeom>
          <a:noFill/>
        </p:spPr>
        <p:txBody>
          <a:bodyPr wrap="square" rtlCol="0">
            <a:spAutoFit/>
          </a:bodyPr>
          <a:lstStyle/>
          <a:p>
            <a:r>
              <a:rPr lang="en-GB" sz="2800" dirty="0"/>
              <a:t>;</a:t>
            </a:r>
          </a:p>
        </p:txBody>
      </p:sp>
      <p:sp>
        <p:nvSpPr>
          <p:cNvPr id="25" name="TextBox 24">
            <a:extLst>
              <a:ext uri="{FF2B5EF4-FFF2-40B4-BE49-F238E27FC236}">
                <a16:creationId xmlns:a16="http://schemas.microsoft.com/office/drawing/2014/main" id="{68BF6F78-64C0-4036-9095-F0992AB7FDF0}"/>
              </a:ext>
            </a:extLst>
          </p:cNvPr>
          <p:cNvSpPr txBox="1"/>
          <p:nvPr/>
        </p:nvSpPr>
        <p:spPr>
          <a:xfrm>
            <a:off x="9003594" y="1289147"/>
            <a:ext cx="2126068" cy="600164"/>
          </a:xfrm>
          <a:prstGeom prst="rect">
            <a:avLst/>
          </a:prstGeom>
          <a:noFill/>
          <a:ln>
            <a:noFill/>
          </a:ln>
        </p:spPr>
        <p:txBody>
          <a:bodyPr wrap="square" rtlCol="0">
            <a:spAutoFit/>
          </a:bodyPr>
          <a:lstStyle/>
          <a:p>
            <a:r>
              <a:rPr lang="en-GB" sz="1100" dirty="0">
                <a:solidFill>
                  <a:srgbClr val="00ADEE"/>
                </a:solidFill>
              </a:rPr>
              <a:t>Sequence of touchpoints  (with connectors) in which the arbitrary touchpoint can occur</a:t>
            </a:r>
          </a:p>
        </p:txBody>
      </p:sp>
      <p:cxnSp>
        <p:nvCxnSpPr>
          <p:cNvPr id="26" name="Straight Arrow Connector 25">
            <a:extLst>
              <a:ext uri="{FF2B5EF4-FFF2-40B4-BE49-F238E27FC236}">
                <a16:creationId xmlns:a16="http://schemas.microsoft.com/office/drawing/2014/main" id="{1CBC7C81-A9E1-4FC2-AE6A-761316FE1138}"/>
              </a:ext>
            </a:extLst>
          </p:cNvPr>
          <p:cNvCxnSpPr/>
          <p:nvPr/>
        </p:nvCxnSpPr>
        <p:spPr>
          <a:xfrm>
            <a:off x="9453208" y="1889311"/>
            <a:ext cx="408859" cy="382002"/>
          </a:xfrm>
          <a:prstGeom prst="straightConnector1">
            <a:avLst/>
          </a:prstGeom>
          <a:ln w="19050">
            <a:solidFill>
              <a:srgbClr val="00ADEE"/>
            </a:solidFill>
            <a:tailEnd type="arrow"/>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04C617DE-468C-4E62-9134-8EB86E3241A5}"/>
              </a:ext>
            </a:extLst>
          </p:cNvPr>
          <p:cNvSpPr txBox="1"/>
          <p:nvPr/>
        </p:nvSpPr>
        <p:spPr>
          <a:xfrm>
            <a:off x="8338646" y="3297662"/>
            <a:ext cx="1839362" cy="1107996"/>
          </a:xfrm>
          <a:prstGeom prst="rect">
            <a:avLst/>
          </a:prstGeom>
          <a:noFill/>
          <a:ln>
            <a:noFill/>
          </a:ln>
        </p:spPr>
        <p:txBody>
          <a:bodyPr wrap="square" rtlCol="0">
            <a:spAutoFit/>
          </a:bodyPr>
          <a:lstStyle/>
          <a:p>
            <a:r>
              <a:rPr lang="en-GB" sz="1100" dirty="0">
                <a:solidFill>
                  <a:srgbClr val="00ADEE"/>
                </a:solidFill>
              </a:rPr>
              <a:t>Brackets that  group the  sequence of touchpoints in which the arbitrary touchpoint can occur, and the arbitrary touchpoint itself</a:t>
            </a:r>
          </a:p>
        </p:txBody>
      </p:sp>
      <p:cxnSp>
        <p:nvCxnSpPr>
          <p:cNvPr id="28" name="Straight Arrow Connector 27">
            <a:extLst>
              <a:ext uri="{FF2B5EF4-FFF2-40B4-BE49-F238E27FC236}">
                <a16:creationId xmlns:a16="http://schemas.microsoft.com/office/drawing/2014/main" id="{746ABC2C-0007-40C9-B0A3-C372D7FADD42}"/>
              </a:ext>
            </a:extLst>
          </p:cNvPr>
          <p:cNvCxnSpPr/>
          <p:nvPr/>
        </p:nvCxnSpPr>
        <p:spPr>
          <a:xfrm flipV="1">
            <a:off x="8762985" y="2861149"/>
            <a:ext cx="203834" cy="435027"/>
          </a:xfrm>
          <a:prstGeom prst="straightConnector1">
            <a:avLst/>
          </a:prstGeom>
          <a:ln w="19050">
            <a:solidFill>
              <a:srgbClr val="00ADEE"/>
            </a:solidFill>
            <a:tailEnd type="arrow"/>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2ABC74CA-7184-4D7B-BEE9-5179F219FAD9}"/>
              </a:ext>
            </a:extLst>
          </p:cNvPr>
          <p:cNvSpPr txBox="1"/>
          <p:nvPr/>
        </p:nvSpPr>
        <p:spPr>
          <a:xfrm>
            <a:off x="10315510" y="3501393"/>
            <a:ext cx="1769649" cy="1277273"/>
          </a:xfrm>
          <a:prstGeom prst="rect">
            <a:avLst/>
          </a:prstGeom>
          <a:noFill/>
          <a:ln>
            <a:noFill/>
          </a:ln>
        </p:spPr>
        <p:txBody>
          <a:bodyPr wrap="square" rtlCol="0">
            <a:spAutoFit/>
          </a:bodyPr>
          <a:lstStyle/>
          <a:p>
            <a:r>
              <a:rPr lang="en-GB" sz="1100" dirty="0">
                <a:solidFill>
                  <a:srgbClr val="00ADEE"/>
                </a:solidFill>
              </a:rPr>
              <a:t>Semicolon followed by the arbitrarily occurring touchpoint, placed after the sequence of touchpoints in which the arbitrary touchpoint can occur</a:t>
            </a:r>
          </a:p>
        </p:txBody>
      </p:sp>
      <p:cxnSp>
        <p:nvCxnSpPr>
          <p:cNvPr id="30" name="Straight Arrow Connector 29">
            <a:extLst>
              <a:ext uri="{FF2B5EF4-FFF2-40B4-BE49-F238E27FC236}">
                <a16:creationId xmlns:a16="http://schemas.microsoft.com/office/drawing/2014/main" id="{5C83630E-F73E-4D37-BD4A-C2330D41CDA1}"/>
              </a:ext>
            </a:extLst>
          </p:cNvPr>
          <p:cNvCxnSpPr>
            <a:stCxn id="29" idx="0"/>
          </p:cNvCxnSpPr>
          <p:nvPr/>
        </p:nvCxnSpPr>
        <p:spPr>
          <a:xfrm flipH="1" flipV="1">
            <a:off x="11163239" y="2998513"/>
            <a:ext cx="37096" cy="502880"/>
          </a:xfrm>
          <a:prstGeom prst="straightConnector1">
            <a:avLst/>
          </a:prstGeom>
          <a:ln w="19050">
            <a:solidFill>
              <a:srgbClr val="00ADEE"/>
            </a:solidFill>
            <a:tailEnd type="arrow"/>
          </a:ln>
        </p:spPr>
        <p:style>
          <a:lnRef idx="1">
            <a:schemeClr val="dk1"/>
          </a:lnRef>
          <a:fillRef idx="0">
            <a:schemeClr val="dk1"/>
          </a:fillRef>
          <a:effectRef idx="0">
            <a:schemeClr val="dk1"/>
          </a:effectRef>
          <a:fontRef idx="minor">
            <a:schemeClr val="tx1"/>
          </a:fontRef>
        </p:style>
      </p:cxnSp>
      <p:sp>
        <p:nvSpPr>
          <p:cNvPr id="31" name="Oval 30">
            <a:extLst>
              <a:ext uri="{FF2B5EF4-FFF2-40B4-BE49-F238E27FC236}">
                <a16:creationId xmlns:a16="http://schemas.microsoft.com/office/drawing/2014/main" id="{D4265C34-492F-4BC4-BE62-C3942A62AEB4}"/>
              </a:ext>
            </a:extLst>
          </p:cNvPr>
          <p:cNvSpPr>
            <a:spLocks noChangeAspect="1"/>
          </p:cNvSpPr>
          <p:nvPr/>
        </p:nvSpPr>
        <p:spPr>
          <a:xfrm>
            <a:off x="6997759" y="5243455"/>
            <a:ext cx="540000" cy="540000"/>
          </a:xfrm>
          <a:prstGeom prst="ellipse">
            <a:avLst/>
          </a:prstGeom>
          <a:blipFill dpi="0" rotWithShape="1">
            <a:blip r:embed="rId3"/>
            <a:srcRect/>
            <a:stretch>
              <a:fillRect l="23000" t="23000" r="23000" b="23000"/>
            </a:stretch>
          </a:blip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F6C37FF4-F7FF-4711-AD7A-4AE22CE6F61B}"/>
              </a:ext>
            </a:extLst>
          </p:cNvPr>
          <p:cNvSpPr txBox="1"/>
          <p:nvPr/>
        </p:nvSpPr>
        <p:spPr>
          <a:xfrm>
            <a:off x="6577388" y="5954789"/>
            <a:ext cx="1432074" cy="323165"/>
          </a:xfrm>
          <a:prstGeom prst="rect">
            <a:avLst/>
          </a:prstGeom>
          <a:noFill/>
        </p:spPr>
        <p:txBody>
          <a:bodyPr wrap="square" lIns="0" tIns="0" rIns="0" bIns="0" rtlCol="0">
            <a:spAutoFit/>
          </a:bodyPr>
          <a:lstStyle/>
          <a:p>
            <a:pPr algn="ctr"/>
            <a:r>
              <a:rPr lang="en-GB" sz="1050" dirty="0">
                <a:solidFill>
                  <a:srgbClr val="00ADEE"/>
                </a:solidFill>
              </a:rPr>
              <a:t>Arbitrarily occurring touchpoint</a:t>
            </a:r>
          </a:p>
        </p:txBody>
      </p:sp>
      <p:sp>
        <p:nvSpPr>
          <p:cNvPr id="33" name="Oval 32">
            <a:extLst>
              <a:ext uri="{FF2B5EF4-FFF2-40B4-BE49-F238E27FC236}">
                <a16:creationId xmlns:a16="http://schemas.microsoft.com/office/drawing/2014/main" id="{05C329F6-5CC4-49BE-81C0-66847CFF5FC4}"/>
              </a:ext>
            </a:extLst>
          </p:cNvPr>
          <p:cNvSpPr>
            <a:spLocks noChangeAspect="1"/>
          </p:cNvSpPr>
          <p:nvPr/>
        </p:nvSpPr>
        <p:spPr>
          <a:xfrm>
            <a:off x="5122395" y="52434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3222B050-C4D4-4789-A036-C3645A998C35}"/>
              </a:ext>
            </a:extLst>
          </p:cNvPr>
          <p:cNvSpPr>
            <a:spLocks noChangeAspect="1"/>
          </p:cNvSpPr>
          <p:nvPr/>
        </p:nvSpPr>
        <p:spPr>
          <a:xfrm>
            <a:off x="6013868" y="52434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5" name="Straight Arrow Connector 34">
            <a:extLst>
              <a:ext uri="{FF2B5EF4-FFF2-40B4-BE49-F238E27FC236}">
                <a16:creationId xmlns:a16="http://schemas.microsoft.com/office/drawing/2014/main" id="{A2E7A848-A7DB-4BD6-BADB-6D1CC6EA5217}"/>
              </a:ext>
            </a:extLst>
          </p:cNvPr>
          <p:cNvCxnSpPr>
            <a:stCxn id="33" idx="6"/>
            <a:endCxn id="34" idx="2"/>
          </p:cNvCxnSpPr>
          <p:nvPr/>
        </p:nvCxnSpPr>
        <p:spPr>
          <a:xfrm>
            <a:off x="5662395" y="5513455"/>
            <a:ext cx="351473"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6" name="Right Brace 35">
            <a:extLst>
              <a:ext uri="{FF2B5EF4-FFF2-40B4-BE49-F238E27FC236}">
                <a16:creationId xmlns:a16="http://schemas.microsoft.com/office/drawing/2014/main" id="{AEC382CE-CFE3-47ED-915D-497AAD70D098}"/>
              </a:ext>
            </a:extLst>
          </p:cNvPr>
          <p:cNvSpPr/>
          <p:nvPr/>
        </p:nvSpPr>
        <p:spPr>
          <a:xfrm>
            <a:off x="7578047" y="5063455"/>
            <a:ext cx="216000" cy="900000"/>
          </a:xfrm>
          <a:prstGeom prst="righ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7" name="Left Brace 36">
            <a:extLst>
              <a:ext uri="{FF2B5EF4-FFF2-40B4-BE49-F238E27FC236}">
                <a16:creationId xmlns:a16="http://schemas.microsoft.com/office/drawing/2014/main" id="{ADEC3E53-9C41-41FB-B902-7D705E3EDA8D}"/>
              </a:ext>
            </a:extLst>
          </p:cNvPr>
          <p:cNvSpPr/>
          <p:nvPr/>
        </p:nvSpPr>
        <p:spPr>
          <a:xfrm>
            <a:off x="4922437" y="5063455"/>
            <a:ext cx="216000" cy="900000"/>
          </a:xfrm>
          <a:prstGeom prst="lef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8" name="TextBox 37">
            <a:extLst>
              <a:ext uri="{FF2B5EF4-FFF2-40B4-BE49-F238E27FC236}">
                <a16:creationId xmlns:a16="http://schemas.microsoft.com/office/drawing/2014/main" id="{202BBB25-0653-4EF1-AFC1-9716DFAB415A}"/>
              </a:ext>
            </a:extLst>
          </p:cNvPr>
          <p:cNvSpPr txBox="1"/>
          <p:nvPr/>
        </p:nvSpPr>
        <p:spPr>
          <a:xfrm>
            <a:off x="6613947" y="5227033"/>
            <a:ext cx="360040" cy="523220"/>
          </a:xfrm>
          <a:prstGeom prst="rect">
            <a:avLst/>
          </a:prstGeom>
          <a:noFill/>
        </p:spPr>
        <p:txBody>
          <a:bodyPr wrap="square" rtlCol="0">
            <a:spAutoFit/>
          </a:bodyPr>
          <a:lstStyle/>
          <a:p>
            <a:r>
              <a:rPr lang="en-GB" sz="2800" dirty="0"/>
              <a:t>;</a:t>
            </a:r>
          </a:p>
        </p:txBody>
      </p:sp>
      <p:sp>
        <p:nvSpPr>
          <p:cNvPr id="39" name="Oval 38">
            <a:extLst>
              <a:ext uri="{FF2B5EF4-FFF2-40B4-BE49-F238E27FC236}">
                <a16:creationId xmlns:a16="http://schemas.microsoft.com/office/drawing/2014/main" id="{39658D5A-BC95-437B-B132-0D5A411A56EE}"/>
              </a:ext>
            </a:extLst>
          </p:cNvPr>
          <p:cNvSpPr>
            <a:spLocks noChangeAspect="1"/>
          </p:cNvSpPr>
          <p:nvPr/>
        </p:nvSpPr>
        <p:spPr>
          <a:xfrm>
            <a:off x="4217460" y="52434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F1096506-AA29-482F-BA29-CB58614D9816}"/>
              </a:ext>
            </a:extLst>
          </p:cNvPr>
          <p:cNvSpPr>
            <a:spLocks noChangeAspect="1"/>
          </p:cNvSpPr>
          <p:nvPr/>
        </p:nvSpPr>
        <p:spPr>
          <a:xfrm>
            <a:off x="3439784" y="52434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1" name="Straight Arrow Connector 40">
            <a:extLst>
              <a:ext uri="{FF2B5EF4-FFF2-40B4-BE49-F238E27FC236}">
                <a16:creationId xmlns:a16="http://schemas.microsoft.com/office/drawing/2014/main" id="{3B9B42F7-19BF-4E48-B09B-CD25914E0A97}"/>
              </a:ext>
            </a:extLst>
          </p:cNvPr>
          <p:cNvCxnSpPr>
            <a:stCxn id="40" idx="6"/>
            <a:endCxn id="39" idx="2"/>
          </p:cNvCxnSpPr>
          <p:nvPr/>
        </p:nvCxnSpPr>
        <p:spPr>
          <a:xfrm>
            <a:off x="3979784" y="5513455"/>
            <a:ext cx="23767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248A27-379B-4CA7-AD51-A429FA31E1DA}"/>
              </a:ext>
            </a:extLst>
          </p:cNvPr>
          <p:cNvCxnSpPr>
            <a:endCxn id="40" idx="2"/>
          </p:cNvCxnSpPr>
          <p:nvPr/>
        </p:nvCxnSpPr>
        <p:spPr>
          <a:xfrm>
            <a:off x="3066267" y="5513455"/>
            <a:ext cx="373517"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2A2454F-95E9-49F4-A80A-5B422A1D8D3A}"/>
              </a:ext>
            </a:extLst>
          </p:cNvPr>
          <p:cNvSpPr>
            <a:spLocks noChangeAspect="1"/>
          </p:cNvSpPr>
          <p:nvPr/>
        </p:nvSpPr>
        <p:spPr>
          <a:xfrm>
            <a:off x="7933282" y="52434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4B188A25-CC79-41F2-BDF4-2D1D626B1214}"/>
              </a:ext>
            </a:extLst>
          </p:cNvPr>
          <p:cNvSpPr>
            <a:spLocks noChangeAspect="1"/>
          </p:cNvSpPr>
          <p:nvPr/>
        </p:nvSpPr>
        <p:spPr>
          <a:xfrm>
            <a:off x="8740188" y="5243455"/>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5" name="Straight Arrow Connector 44">
            <a:extLst>
              <a:ext uri="{FF2B5EF4-FFF2-40B4-BE49-F238E27FC236}">
                <a16:creationId xmlns:a16="http://schemas.microsoft.com/office/drawing/2014/main" id="{491A6738-E8CB-44CA-90E9-545C410AD187}"/>
              </a:ext>
            </a:extLst>
          </p:cNvPr>
          <p:cNvCxnSpPr>
            <a:stCxn id="43" idx="6"/>
            <a:endCxn id="44" idx="2"/>
          </p:cNvCxnSpPr>
          <p:nvPr/>
        </p:nvCxnSpPr>
        <p:spPr>
          <a:xfrm>
            <a:off x="8473282" y="5513455"/>
            <a:ext cx="26690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2DEF81E-DB20-4DD0-AE0D-106F05263FC8}"/>
              </a:ext>
            </a:extLst>
          </p:cNvPr>
          <p:cNvCxnSpPr/>
          <p:nvPr/>
        </p:nvCxnSpPr>
        <p:spPr>
          <a:xfrm>
            <a:off x="9280188" y="5503876"/>
            <a:ext cx="26690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CEBA8B2-8BEE-4FFD-9A55-DE5CBE0FE7F6}"/>
              </a:ext>
            </a:extLst>
          </p:cNvPr>
          <p:cNvCxnSpPr>
            <a:stCxn id="39" idx="6"/>
            <a:endCxn id="37" idx="1"/>
          </p:cNvCxnSpPr>
          <p:nvPr/>
        </p:nvCxnSpPr>
        <p:spPr>
          <a:xfrm>
            <a:off x="4757460" y="5513455"/>
            <a:ext cx="164977"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B968FFA-47A0-4D2F-93A4-9DA56E1B1825}"/>
              </a:ext>
            </a:extLst>
          </p:cNvPr>
          <p:cNvCxnSpPr>
            <a:stCxn id="36" idx="1"/>
            <a:endCxn id="43" idx="2"/>
          </p:cNvCxnSpPr>
          <p:nvPr/>
        </p:nvCxnSpPr>
        <p:spPr>
          <a:xfrm>
            <a:off x="7794047" y="5513455"/>
            <a:ext cx="139235"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79098E5B-4B7C-424F-830B-9A789C2216AA}"/>
              </a:ext>
            </a:extLst>
          </p:cNvPr>
          <p:cNvGrpSpPr/>
          <p:nvPr/>
        </p:nvGrpSpPr>
        <p:grpSpPr>
          <a:xfrm>
            <a:off x="1454210" y="6520740"/>
            <a:ext cx="8272692" cy="320192"/>
            <a:chOff x="1454210" y="6520740"/>
            <a:chExt cx="8272692" cy="320192"/>
          </a:xfrm>
        </p:grpSpPr>
        <p:sp>
          <p:nvSpPr>
            <p:cNvPr id="63" name="AutoShape 63">
              <a:extLst>
                <a:ext uri="{FF2B5EF4-FFF2-40B4-BE49-F238E27FC236}">
                  <a16:creationId xmlns:a16="http://schemas.microsoft.com/office/drawing/2014/main" id="{193BCDCF-A08D-4112-B906-175F660671C0}"/>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64" name="AutoShape 64">
              <a:extLst>
                <a:ext uri="{FF2B5EF4-FFF2-40B4-BE49-F238E27FC236}">
                  <a16:creationId xmlns:a16="http://schemas.microsoft.com/office/drawing/2014/main" id="{E0B699A6-6F0D-4346-886B-DF8617212B87}"/>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65" name="AutoShape 65">
              <a:extLst>
                <a:ext uri="{FF2B5EF4-FFF2-40B4-BE49-F238E27FC236}">
                  <a16:creationId xmlns:a16="http://schemas.microsoft.com/office/drawing/2014/main" id="{A1405C14-0ACA-4CE7-8504-936CE186528A}"/>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66" name="AutoShape 63">
              <a:extLst>
                <a:ext uri="{FF2B5EF4-FFF2-40B4-BE49-F238E27FC236}">
                  <a16:creationId xmlns:a16="http://schemas.microsoft.com/office/drawing/2014/main" id="{F16AA500-A1B5-49AB-9289-F45E62E973E1}"/>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67" name="AutoShape 64">
              <a:extLst>
                <a:ext uri="{FF2B5EF4-FFF2-40B4-BE49-F238E27FC236}">
                  <a16:creationId xmlns:a16="http://schemas.microsoft.com/office/drawing/2014/main" id="{F40ED217-D7C6-4B29-9500-D75CABF27695}"/>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68" name="AutoShape 64">
              <a:extLst>
                <a:ext uri="{FF2B5EF4-FFF2-40B4-BE49-F238E27FC236}">
                  <a16:creationId xmlns:a16="http://schemas.microsoft.com/office/drawing/2014/main" id="{EE5BB4D7-4D15-4473-98A6-7C234C8BAA50}"/>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69" name="AutoShape 64">
              <a:extLst>
                <a:ext uri="{FF2B5EF4-FFF2-40B4-BE49-F238E27FC236}">
                  <a16:creationId xmlns:a16="http://schemas.microsoft.com/office/drawing/2014/main" id="{8AC6187F-3405-46B7-B300-8613BA052CD1}"/>
                </a:ext>
              </a:extLst>
            </p:cNvPr>
            <p:cNvSpPr>
              <a:spLocks noChangeArrowheads="1"/>
            </p:cNvSpPr>
            <p:nvPr/>
          </p:nvSpPr>
          <p:spPr bwMode="auto">
            <a:xfrm>
              <a:off x="5102734"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features</a:t>
              </a:r>
            </a:p>
          </p:txBody>
        </p:sp>
        <p:sp>
          <p:nvSpPr>
            <p:cNvPr id="70" name="AutoShape 64">
              <a:extLst>
                <a:ext uri="{FF2B5EF4-FFF2-40B4-BE49-F238E27FC236}">
                  <a16:creationId xmlns:a16="http://schemas.microsoft.com/office/drawing/2014/main" id="{DB72C5E2-6989-47D3-8C29-7076597BBB84}"/>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71" name="AutoShape 64">
              <a:extLst>
                <a:ext uri="{FF2B5EF4-FFF2-40B4-BE49-F238E27FC236}">
                  <a16:creationId xmlns:a16="http://schemas.microsoft.com/office/drawing/2014/main" id="{46FDEFD9-02FC-4EFD-982D-0ECB55912CB7}"/>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72" name="AutoShape 64">
              <a:extLst>
                <a:ext uri="{FF2B5EF4-FFF2-40B4-BE49-F238E27FC236}">
                  <a16:creationId xmlns:a16="http://schemas.microsoft.com/office/drawing/2014/main" id="{C671093F-E5C8-4DEA-A33A-AD4EF249FBAF}"/>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3914516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Placeholder for a repeated sequence</a:t>
            </a:r>
          </a:p>
        </p:txBody>
      </p:sp>
      <p:sp>
        <p:nvSpPr>
          <p:cNvPr id="47" name="Content Placeholder 46">
            <a:extLst>
              <a:ext uri="{FF2B5EF4-FFF2-40B4-BE49-F238E27FC236}">
                <a16:creationId xmlns:a16="http://schemas.microsoft.com/office/drawing/2014/main" id="{29EA4337-AC75-457B-B777-1BF4643613FD}"/>
              </a:ext>
            </a:extLst>
          </p:cNvPr>
          <p:cNvSpPr>
            <a:spLocks noGrp="1"/>
          </p:cNvSpPr>
          <p:nvPr>
            <p:ph idx="1"/>
          </p:nvPr>
        </p:nvSpPr>
        <p:spPr>
          <a:xfrm>
            <a:off x="954182" y="1548001"/>
            <a:ext cx="8930482" cy="1692536"/>
          </a:xfrm>
        </p:spPr>
        <p:txBody>
          <a:bodyPr>
            <a:normAutofit fontScale="92500" lnSpcReduction="20000"/>
          </a:bodyPr>
          <a:lstStyle/>
          <a:p>
            <a:r>
              <a:rPr lang="en-GB" dirty="0"/>
              <a:t>When customer journeys include repeated sequences of touchpoints, a placeholder may be used to simplify the diagram.</a:t>
            </a:r>
          </a:p>
          <a:p>
            <a:r>
              <a:rPr lang="en-GB" dirty="0"/>
              <a:t>Example: A web-based marketplace that connects sellers of goods with potential buyers. The communication process between the seller and the different buyers may include the same sequence of touchpoints.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37</a:t>
            </a:fld>
            <a:endParaRPr lang="en-GB" dirty="0"/>
          </a:p>
        </p:txBody>
      </p:sp>
      <p:sp>
        <p:nvSpPr>
          <p:cNvPr id="15" name="Rectangle 14">
            <a:extLst>
              <a:ext uri="{FF2B5EF4-FFF2-40B4-BE49-F238E27FC236}">
                <a16:creationId xmlns:a16="http://schemas.microsoft.com/office/drawing/2014/main" id="{F22C0D4C-5D46-4AF8-BC62-409769E428D4}"/>
              </a:ext>
            </a:extLst>
          </p:cNvPr>
          <p:cNvSpPr/>
          <p:nvPr/>
        </p:nvSpPr>
        <p:spPr>
          <a:xfrm>
            <a:off x="9763475" y="71692"/>
            <a:ext cx="2340000"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generic and planned journey</a:t>
            </a:r>
          </a:p>
        </p:txBody>
      </p:sp>
      <p:sp>
        <p:nvSpPr>
          <p:cNvPr id="17" name="Oval 16">
            <a:extLst>
              <a:ext uri="{FF2B5EF4-FFF2-40B4-BE49-F238E27FC236}">
                <a16:creationId xmlns:a16="http://schemas.microsoft.com/office/drawing/2014/main" id="{6EE95F4B-0FEC-4AD3-853B-6FAEA82DB0D6}"/>
              </a:ext>
            </a:extLst>
          </p:cNvPr>
          <p:cNvSpPr>
            <a:spLocks noChangeAspect="1"/>
          </p:cNvSpPr>
          <p:nvPr/>
        </p:nvSpPr>
        <p:spPr>
          <a:xfrm>
            <a:off x="5709274" y="429639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CEC68B8-DB2A-4488-8F10-2F60B3F1D793}"/>
              </a:ext>
            </a:extLst>
          </p:cNvPr>
          <p:cNvSpPr>
            <a:spLocks noChangeAspect="1"/>
          </p:cNvSpPr>
          <p:nvPr/>
        </p:nvSpPr>
        <p:spPr>
          <a:xfrm>
            <a:off x="8453719" y="429639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9BEE30FB-AA8A-422E-A83C-11CAE00F6F75}"/>
              </a:ext>
            </a:extLst>
          </p:cNvPr>
          <p:cNvSpPr>
            <a:spLocks noChangeAspect="1"/>
          </p:cNvSpPr>
          <p:nvPr/>
        </p:nvSpPr>
        <p:spPr>
          <a:xfrm>
            <a:off x="2820416" y="429639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397610C9-5264-4D4A-B79B-6802C599DC13}"/>
              </a:ext>
            </a:extLst>
          </p:cNvPr>
          <p:cNvCxnSpPr>
            <a:stCxn id="19" idx="6"/>
            <a:endCxn id="29" idx="2"/>
          </p:cNvCxnSpPr>
          <p:nvPr/>
        </p:nvCxnSpPr>
        <p:spPr>
          <a:xfrm>
            <a:off x="3360416" y="4566391"/>
            <a:ext cx="410814"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02671BA-4E1A-4599-8349-B5A46178A084}"/>
              </a:ext>
            </a:extLst>
          </p:cNvPr>
          <p:cNvSpPr>
            <a:spLocks noChangeAspect="1"/>
          </p:cNvSpPr>
          <p:nvPr/>
        </p:nvSpPr>
        <p:spPr>
          <a:xfrm>
            <a:off x="2301602" y="4512391"/>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2" name="Straight Connector 21">
            <a:extLst>
              <a:ext uri="{FF2B5EF4-FFF2-40B4-BE49-F238E27FC236}">
                <a16:creationId xmlns:a16="http://schemas.microsoft.com/office/drawing/2014/main" id="{F543A2FC-713D-4C86-8B71-381E36A0A9B2}"/>
              </a:ext>
            </a:extLst>
          </p:cNvPr>
          <p:cNvCxnSpPr>
            <a:stCxn id="21" idx="6"/>
            <a:endCxn id="19" idx="2"/>
          </p:cNvCxnSpPr>
          <p:nvPr/>
        </p:nvCxnSpPr>
        <p:spPr>
          <a:xfrm>
            <a:off x="2409602" y="4566391"/>
            <a:ext cx="410814"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Arrow Connector 22">
            <a:extLst>
              <a:ext uri="{FF2B5EF4-FFF2-40B4-BE49-F238E27FC236}">
                <a16:creationId xmlns:a16="http://schemas.microsoft.com/office/drawing/2014/main" id="{1EC0777F-2EFB-410E-8335-6F76BEB58971}"/>
              </a:ext>
            </a:extLst>
          </p:cNvPr>
          <p:cNvCxnSpPr>
            <a:stCxn id="26" idx="3"/>
            <a:endCxn id="18" idx="2"/>
          </p:cNvCxnSpPr>
          <p:nvPr/>
        </p:nvCxnSpPr>
        <p:spPr>
          <a:xfrm>
            <a:off x="8042902" y="4566391"/>
            <a:ext cx="410817"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45FD477-35AE-4C5B-9E2E-11D940AF6DE2}"/>
              </a:ext>
            </a:extLst>
          </p:cNvPr>
          <p:cNvCxnSpPr>
            <a:stCxn id="18" idx="6"/>
          </p:cNvCxnSpPr>
          <p:nvPr/>
        </p:nvCxnSpPr>
        <p:spPr>
          <a:xfrm>
            <a:off x="8993719" y="4566391"/>
            <a:ext cx="374473"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13DB0-8A33-4C48-AB5C-FB6E88F6C2D8}"/>
              </a:ext>
            </a:extLst>
          </p:cNvPr>
          <p:cNvCxnSpPr>
            <a:stCxn id="17" idx="6"/>
            <a:endCxn id="32" idx="2"/>
          </p:cNvCxnSpPr>
          <p:nvPr/>
        </p:nvCxnSpPr>
        <p:spPr>
          <a:xfrm>
            <a:off x="6249274" y="4566391"/>
            <a:ext cx="410814"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6" name="Rounded Rectangle 52">
            <a:extLst>
              <a:ext uri="{FF2B5EF4-FFF2-40B4-BE49-F238E27FC236}">
                <a16:creationId xmlns:a16="http://schemas.microsoft.com/office/drawing/2014/main" id="{62964737-7F85-418B-9BF1-0626ED510762}"/>
              </a:ext>
            </a:extLst>
          </p:cNvPr>
          <p:cNvSpPr>
            <a:spLocks/>
          </p:cNvSpPr>
          <p:nvPr/>
        </p:nvSpPr>
        <p:spPr>
          <a:xfrm>
            <a:off x="7610902" y="4296391"/>
            <a:ext cx="432000" cy="540000"/>
          </a:xfrm>
          <a:prstGeom prst="round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rPr>
              <a:t>X</a:t>
            </a:r>
            <a:endParaRPr lang="en-GB" sz="1000" b="1" dirty="0">
              <a:solidFill>
                <a:schemeClr val="tx1"/>
              </a:solidFill>
            </a:endParaRPr>
          </a:p>
        </p:txBody>
      </p:sp>
      <p:sp>
        <p:nvSpPr>
          <p:cNvPr id="27" name="Right Brace 26">
            <a:extLst>
              <a:ext uri="{FF2B5EF4-FFF2-40B4-BE49-F238E27FC236}">
                <a16:creationId xmlns:a16="http://schemas.microsoft.com/office/drawing/2014/main" id="{79DC4EDF-3BCB-4182-BC60-B90B792895F1}"/>
              </a:ext>
            </a:extLst>
          </p:cNvPr>
          <p:cNvSpPr/>
          <p:nvPr/>
        </p:nvSpPr>
        <p:spPr>
          <a:xfrm rot="5400000">
            <a:off x="4869204" y="3868163"/>
            <a:ext cx="285427" cy="2530627"/>
          </a:xfrm>
          <a:prstGeom prst="rightBrace">
            <a:avLst>
              <a:gd name="adj1" fmla="val 3075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8" name="Rounded Rectangle 65">
            <a:extLst>
              <a:ext uri="{FF2B5EF4-FFF2-40B4-BE49-F238E27FC236}">
                <a16:creationId xmlns:a16="http://schemas.microsoft.com/office/drawing/2014/main" id="{493DAF1D-A2BC-4E1E-9D56-3B61254DED61}"/>
              </a:ext>
            </a:extLst>
          </p:cNvPr>
          <p:cNvSpPr>
            <a:spLocks/>
          </p:cNvSpPr>
          <p:nvPr/>
        </p:nvSpPr>
        <p:spPr>
          <a:xfrm>
            <a:off x="4826075" y="5455592"/>
            <a:ext cx="432000" cy="540000"/>
          </a:xfrm>
          <a:prstGeom prst="round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rPr>
              <a:t>X</a:t>
            </a:r>
            <a:endParaRPr lang="en-GB" sz="1000" b="1" dirty="0">
              <a:solidFill>
                <a:schemeClr val="tx1"/>
              </a:solidFill>
            </a:endParaRPr>
          </a:p>
        </p:txBody>
      </p:sp>
      <p:sp>
        <p:nvSpPr>
          <p:cNvPr id="29" name="Oval 28">
            <a:extLst>
              <a:ext uri="{FF2B5EF4-FFF2-40B4-BE49-F238E27FC236}">
                <a16:creationId xmlns:a16="http://schemas.microsoft.com/office/drawing/2014/main" id="{4D46C5BE-2E3E-4E87-A27A-AB2E8F9AD786}"/>
              </a:ext>
            </a:extLst>
          </p:cNvPr>
          <p:cNvSpPr>
            <a:spLocks noChangeAspect="1"/>
          </p:cNvSpPr>
          <p:nvPr/>
        </p:nvSpPr>
        <p:spPr>
          <a:xfrm>
            <a:off x="3771230" y="429639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0" name="Straight Arrow Connector 29">
            <a:extLst>
              <a:ext uri="{FF2B5EF4-FFF2-40B4-BE49-F238E27FC236}">
                <a16:creationId xmlns:a16="http://schemas.microsoft.com/office/drawing/2014/main" id="{FDA015E7-9102-4C24-A5C9-4AFB6AC524D0}"/>
              </a:ext>
            </a:extLst>
          </p:cNvPr>
          <p:cNvCxnSpPr>
            <a:stCxn id="29" idx="6"/>
            <a:endCxn id="31" idx="2"/>
          </p:cNvCxnSpPr>
          <p:nvPr/>
        </p:nvCxnSpPr>
        <p:spPr>
          <a:xfrm>
            <a:off x="4311230" y="4566391"/>
            <a:ext cx="410814"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097EA52-B392-425E-9182-461F4CE80D35}"/>
              </a:ext>
            </a:extLst>
          </p:cNvPr>
          <p:cNvSpPr>
            <a:spLocks noChangeAspect="1"/>
          </p:cNvSpPr>
          <p:nvPr/>
        </p:nvSpPr>
        <p:spPr>
          <a:xfrm>
            <a:off x="4722044" y="429639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D3B0731E-2823-4BFA-A8BF-9326593C7E1D}"/>
              </a:ext>
            </a:extLst>
          </p:cNvPr>
          <p:cNvSpPr>
            <a:spLocks noChangeAspect="1"/>
          </p:cNvSpPr>
          <p:nvPr/>
        </p:nvSpPr>
        <p:spPr>
          <a:xfrm>
            <a:off x="6660088" y="4296391"/>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3" name="Straight Arrow Connector 32">
            <a:extLst>
              <a:ext uri="{FF2B5EF4-FFF2-40B4-BE49-F238E27FC236}">
                <a16:creationId xmlns:a16="http://schemas.microsoft.com/office/drawing/2014/main" id="{98ED2F7E-B93A-4CF8-A277-71E6D9A45848}"/>
              </a:ext>
            </a:extLst>
          </p:cNvPr>
          <p:cNvCxnSpPr>
            <a:stCxn id="32" idx="6"/>
            <a:endCxn id="26" idx="1"/>
          </p:cNvCxnSpPr>
          <p:nvPr/>
        </p:nvCxnSpPr>
        <p:spPr>
          <a:xfrm>
            <a:off x="7200088" y="4566391"/>
            <a:ext cx="410814"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0B78F47-FD15-4E07-9F4D-641AE983A6CD}"/>
              </a:ext>
            </a:extLst>
          </p:cNvPr>
          <p:cNvCxnSpPr>
            <a:stCxn id="31" idx="6"/>
            <a:endCxn id="17" idx="2"/>
          </p:cNvCxnSpPr>
          <p:nvPr/>
        </p:nvCxnSpPr>
        <p:spPr>
          <a:xfrm>
            <a:off x="5262044" y="4566391"/>
            <a:ext cx="447230"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0B88FE6-7B36-437F-858B-BFC8AF0839F9}"/>
              </a:ext>
            </a:extLst>
          </p:cNvPr>
          <p:cNvSpPr txBox="1"/>
          <p:nvPr/>
        </p:nvSpPr>
        <p:spPr>
          <a:xfrm>
            <a:off x="2876334" y="3832347"/>
            <a:ext cx="427201" cy="253916"/>
          </a:xfrm>
          <a:prstGeom prst="rect">
            <a:avLst/>
          </a:prstGeom>
          <a:noFill/>
        </p:spPr>
        <p:txBody>
          <a:bodyPr wrap="square" rtlCol="0">
            <a:spAutoFit/>
          </a:bodyPr>
          <a:lstStyle/>
          <a:p>
            <a:pPr algn="ctr"/>
            <a:r>
              <a:rPr lang="en-GB" sz="1050" dirty="0"/>
              <a:t>T1</a:t>
            </a:r>
          </a:p>
        </p:txBody>
      </p:sp>
      <p:sp>
        <p:nvSpPr>
          <p:cNvPr id="36" name="TextBox 35">
            <a:extLst>
              <a:ext uri="{FF2B5EF4-FFF2-40B4-BE49-F238E27FC236}">
                <a16:creationId xmlns:a16="http://schemas.microsoft.com/office/drawing/2014/main" id="{0801AB72-8758-437B-A8E9-2E77DBE77674}"/>
              </a:ext>
            </a:extLst>
          </p:cNvPr>
          <p:cNvSpPr txBox="1"/>
          <p:nvPr/>
        </p:nvSpPr>
        <p:spPr>
          <a:xfrm>
            <a:off x="3802412" y="3832347"/>
            <a:ext cx="427201" cy="253916"/>
          </a:xfrm>
          <a:prstGeom prst="rect">
            <a:avLst/>
          </a:prstGeom>
          <a:noFill/>
        </p:spPr>
        <p:txBody>
          <a:bodyPr wrap="square" rtlCol="0">
            <a:spAutoFit/>
          </a:bodyPr>
          <a:lstStyle/>
          <a:p>
            <a:pPr algn="ctr"/>
            <a:r>
              <a:rPr lang="en-GB" sz="1050" dirty="0"/>
              <a:t>T2</a:t>
            </a:r>
          </a:p>
        </p:txBody>
      </p:sp>
      <p:sp>
        <p:nvSpPr>
          <p:cNvPr id="37" name="TextBox 36">
            <a:extLst>
              <a:ext uri="{FF2B5EF4-FFF2-40B4-BE49-F238E27FC236}">
                <a16:creationId xmlns:a16="http://schemas.microsoft.com/office/drawing/2014/main" id="{264B0FC7-897A-4DD4-BB3E-38D297F83DBD}"/>
              </a:ext>
            </a:extLst>
          </p:cNvPr>
          <p:cNvSpPr txBox="1"/>
          <p:nvPr/>
        </p:nvSpPr>
        <p:spPr>
          <a:xfrm>
            <a:off x="4757360" y="3832347"/>
            <a:ext cx="427201" cy="253916"/>
          </a:xfrm>
          <a:prstGeom prst="rect">
            <a:avLst/>
          </a:prstGeom>
          <a:noFill/>
        </p:spPr>
        <p:txBody>
          <a:bodyPr wrap="square" rtlCol="0">
            <a:spAutoFit/>
          </a:bodyPr>
          <a:lstStyle/>
          <a:p>
            <a:pPr algn="ctr"/>
            <a:r>
              <a:rPr lang="en-GB" sz="1050" dirty="0"/>
              <a:t>T3</a:t>
            </a:r>
          </a:p>
        </p:txBody>
      </p:sp>
      <p:sp>
        <p:nvSpPr>
          <p:cNvPr id="38" name="TextBox 37">
            <a:extLst>
              <a:ext uri="{FF2B5EF4-FFF2-40B4-BE49-F238E27FC236}">
                <a16:creationId xmlns:a16="http://schemas.microsoft.com/office/drawing/2014/main" id="{6EDD1076-38FB-443A-96D1-AEE86A1BFB2B}"/>
              </a:ext>
            </a:extLst>
          </p:cNvPr>
          <p:cNvSpPr txBox="1"/>
          <p:nvPr/>
        </p:nvSpPr>
        <p:spPr>
          <a:xfrm>
            <a:off x="5774730" y="3832346"/>
            <a:ext cx="427201" cy="253916"/>
          </a:xfrm>
          <a:prstGeom prst="rect">
            <a:avLst/>
          </a:prstGeom>
          <a:noFill/>
        </p:spPr>
        <p:txBody>
          <a:bodyPr wrap="square" rtlCol="0">
            <a:spAutoFit/>
          </a:bodyPr>
          <a:lstStyle/>
          <a:p>
            <a:pPr algn="ctr"/>
            <a:r>
              <a:rPr lang="en-GB" sz="1050" dirty="0"/>
              <a:t>T4</a:t>
            </a:r>
          </a:p>
        </p:txBody>
      </p:sp>
      <p:sp>
        <p:nvSpPr>
          <p:cNvPr id="39" name="TextBox 38">
            <a:extLst>
              <a:ext uri="{FF2B5EF4-FFF2-40B4-BE49-F238E27FC236}">
                <a16:creationId xmlns:a16="http://schemas.microsoft.com/office/drawing/2014/main" id="{E536A957-3A9D-403C-8247-D0E58C12C8CC}"/>
              </a:ext>
            </a:extLst>
          </p:cNvPr>
          <p:cNvSpPr txBox="1"/>
          <p:nvPr/>
        </p:nvSpPr>
        <p:spPr>
          <a:xfrm>
            <a:off x="6718560" y="3832346"/>
            <a:ext cx="427201" cy="253916"/>
          </a:xfrm>
          <a:prstGeom prst="rect">
            <a:avLst/>
          </a:prstGeom>
          <a:noFill/>
        </p:spPr>
        <p:txBody>
          <a:bodyPr wrap="square" rtlCol="0">
            <a:spAutoFit/>
          </a:bodyPr>
          <a:lstStyle/>
          <a:p>
            <a:pPr algn="ctr"/>
            <a:r>
              <a:rPr lang="en-GB" sz="1050" dirty="0"/>
              <a:t>T5</a:t>
            </a:r>
          </a:p>
        </p:txBody>
      </p:sp>
      <p:sp>
        <p:nvSpPr>
          <p:cNvPr id="40" name="TextBox 39">
            <a:extLst>
              <a:ext uri="{FF2B5EF4-FFF2-40B4-BE49-F238E27FC236}">
                <a16:creationId xmlns:a16="http://schemas.microsoft.com/office/drawing/2014/main" id="{6A474952-4767-4210-A340-35829037DE8C}"/>
              </a:ext>
            </a:extLst>
          </p:cNvPr>
          <p:cNvSpPr txBox="1"/>
          <p:nvPr/>
        </p:nvSpPr>
        <p:spPr>
          <a:xfrm>
            <a:off x="8487490" y="3832345"/>
            <a:ext cx="427201" cy="253916"/>
          </a:xfrm>
          <a:prstGeom prst="rect">
            <a:avLst/>
          </a:prstGeom>
          <a:noFill/>
        </p:spPr>
        <p:txBody>
          <a:bodyPr wrap="square" rtlCol="0">
            <a:spAutoFit/>
          </a:bodyPr>
          <a:lstStyle/>
          <a:p>
            <a:pPr algn="ctr"/>
            <a:r>
              <a:rPr lang="en-GB" sz="1050" dirty="0"/>
              <a:t>T9</a:t>
            </a:r>
          </a:p>
        </p:txBody>
      </p:sp>
      <p:sp>
        <p:nvSpPr>
          <p:cNvPr id="41" name="TextBox 40">
            <a:extLst>
              <a:ext uri="{FF2B5EF4-FFF2-40B4-BE49-F238E27FC236}">
                <a16:creationId xmlns:a16="http://schemas.microsoft.com/office/drawing/2014/main" id="{9C4A6BA2-1A3B-46BB-8781-BA70F0A18299}"/>
              </a:ext>
            </a:extLst>
          </p:cNvPr>
          <p:cNvSpPr txBox="1"/>
          <p:nvPr/>
        </p:nvSpPr>
        <p:spPr>
          <a:xfrm>
            <a:off x="6449658" y="5345945"/>
            <a:ext cx="3709323" cy="738664"/>
          </a:xfrm>
          <a:prstGeom prst="rect">
            <a:avLst/>
          </a:prstGeom>
          <a:noFill/>
        </p:spPr>
        <p:txBody>
          <a:bodyPr wrap="square" rtlCol="0">
            <a:spAutoFit/>
          </a:bodyPr>
          <a:lstStyle/>
          <a:p>
            <a:r>
              <a:rPr lang="en-GB" sz="1400" dirty="0">
                <a:solidFill>
                  <a:srgbClr val="00ADEE"/>
                </a:solidFill>
              </a:rPr>
              <a:t>The sequence T2, T3, and  T4 are replaced by a "X" as the same sequence occur later (touchpoints T6, T7 and T8).</a:t>
            </a:r>
          </a:p>
        </p:txBody>
      </p:sp>
      <p:cxnSp>
        <p:nvCxnSpPr>
          <p:cNvPr id="42" name="Straight Arrow Connector 41">
            <a:extLst>
              <a:ext uri="{FF2B5EF4-FFF2-40B4-BE49-F238E27FC236}">
                <a16:creationId xmlns:a16="http://schemas.microsoft.com/office/drawing/2014/main" id="{474760BB-59A0-47C9-8CF2-27D1F5C2412F}"/>
              </a:ext>
            </a:extLst>
          </p:cNvPr>
          <p:cNvCxnSpPr/>
          <p:nvPr/>
        </p:nvCxnSpPr>
        <p:spPr>
          <a:xfrm>
            <a:off x="5397977" y="5715991"/>
            <a:ext cx="964002" cy="0"/>
          </a:xfrm>
          <a:prstGeom prst="straightConnector1">
            <a:avLst/>
          </a:prstGeom>
          <a:ln w="22225">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B7B3A9B-92B3-46D8-939C-8F3A186123DA}"/>
              </a:ext>
            </a:extLst>
          </p:cNvPr>
          <p:cNvSpPr txBox="1"/>
          <p:nvPr/>
        </p:nvSpPr>
        <p:spPr>
          <a:xfrm>
            <a:off x="7500024" y="3834433"/>
            <a:ext cx="635552" cy="253916"/>
          </a:xfrm>
          <a:prstGeom prst="rect">
            <a:avLst/>
          </a:prstGeom>
          <a:noFill/>
        </p:spPr>
        <p:txBody>
          <a:bodyPr wrap="square" rtlCol="0">
            <a:spAutoFit/>
          </a:bodyPr>
          <a:lstStyle/>
          <a:p>
            <a:pPr algn="ctr"/>
            <a:r>
              <a:rPr lang="en-GB" sz="1050" dirty="0"/>
              <a:t>T6 – T8</a:t>
            </a:r>
          </a:p>
        </p:txBody>
      </p:sp>
      <p:cxnSp>
        <p:nvCxnSpPr>
          <p:cNvPr id="44" name="Straight Arrow Connector 43">
            <a:extLst>
              <a:ext uri="{FF2B5EF4-FFF2-40B4-BE49-F238E27FC236}">
                <a16:creationId xmlns:a16="http://schemas.microsoft.com/office/drawing/2014/main" id="{64B288C4-5255-4702-B05C-3E1939D48D18}"/>
              </a:ext>
            </a:extLst>
          </p:cNvPr>
          <p:cNvCxnSpPr/>
          <p:nvPr/>
        </p:nvCxnSpPr>
        <p:spPr>
          <a:xfrm flipV="1">
            <a:off x="7826902" y="4916548"/>
            <a:ext cx="0" cy="404345"/>
          </a:xfrm>
          <a:prstGeom prst="straightConnector1">
            <a:avLst/>
          </a:prstGeom>
          <a:ln w="22225">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3397BF42-A611-4549-BA29-66FF0308F9CB}"/>
              </a:ext>
            </a:extLst>
          </p:cNvPr>
          <p:cNvGrpSpPr/>
          <p:nvPr/>
        </p:nvGrpSpPr>
        <p:grpSpPr>
          <a:xfrm>
            <a:off x="1454210" y="6520740"/>
            <a:ext cx="8272692" cy="320192"/>
            <a:chOff x="1454210" y="6520740"/>
            <a:chExt cx="8272692" cy="320192"/>
          </a:xfrm>
        </p:grpSpPr>
        <p:sp>
          <p:nvSpPr>
            <p:cNvPr id="59" name="AutoShape 63">
              <a:extLst>
                <a:ext uri="{FF2B5EF4-FFF2-40B4-BE49-F238E27FC236}">
                  <a16:creationId xmlns:a16="http://schemas.microsoft.com/office/drawing/2014/main" id="{28280C01-FAF9-471B-B788-B96B1832FA8B}"/>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60" name="AutoShape 64">
              <a:extLst>
                <a:ext uri="{FF2B5EF4-FFF2-40B4-BE49-F238E27FC236}">
                  <a16:creationId xmlns:a16="http://schemas.microsoft.com/office/drawing/2014/main" id="{D90B62DB-3589-4E7F-ABC5-61A92B64553E}"/>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61" name="AutoShape 65">
              <a:extLst>
                <a:ext uri="{FF2B5EF4-FFF2-40B4-BE49-F238E27FC236}">
                  <a16:creationId xmlns:a16="http://schemas.microsoft.com/office/drawing/2014/main" id="{582E77E3-F84E-4D65-AC46-87D8474B48A5}"/>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62" name="AutoShape 63">
              <a:extLst>
                <a:ext uri="{FF2B5EF4-FFF2-40B4-BE49-F238E27FC236}">
                  <a16:creationId xmlns:a16="http://schemas.microsoft.com/office/drawing/2014/main" id="{B28D1A1B-7785-4F0D-97A8-88C56A04CCDE}"/>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63" name="AutoShape 64">
              <a:extLst>
                <a:ext uri="{FF2B5EF4-FFF2-40B4-BE49-F238E27FC236}">
                  <a16:creationId xmlns:a16="http://schemas.microsoft.com/office/drawing/2014/main" id="{E7B8CA20-28BA-49E9-819C-A052F924F59F}"/>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64" name="AutoShape 64">
              <a:extLst>
                <a:ext uri="{FF2B5EF4-FFF2-40B4-BE49-F238E27FC236}">
                  <a16:creationId xmlns:a16="http://schemas.microsoft.com/office/drawing/2014/main" id="{BD6EAECD-5ACA-4EB8-ACC6-8445335594E3}"/>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65" name="AutoShape 64">
              <a:extLst>
                <a:ext uri="{FF2B5EF4-FFF2-40B4-BE49-F238E27FC236}">
                  <a16:creationId xmlns:a16="http://schemas.microsoft.com/office/drawing/2014/main" id="{EB7502F4-865F-4D0D-AE38-F27287DC351C}"/>
                </a:ext>
              </a:extLst>
            </p:cNvPr>
            <p:cNvSpPr>
              <a:spLocks noChangeArrowheads="1"/>
            </p:cNvSpPr>
            <p:nvPr/>
          </p:nvSpPr>
          <p:spPr bwMode="auto">
            <a:xfrm>
              <a:off x="5102734"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features</a:t>
              </a:r>
            </a:p>
          </p:txBody>
        </p:sp>
        <p:sp>
          <p:nvSpPr>
            <p:cNvPr id="66" name="AutoShape 64">
              <a:extLst>
                <a:ext uri="{FF2B5EF4-FFF2-40B4-BE49-F238E27FC236}">
                  <a16:creationId xmlns:a16="http://schemas.microsoft.com/office/drawing/2014/main" id="{809AD72A-081C-4596-A14E-068C09F56563}"/>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67" name="AutoShape 64">
              <a:extLst>
                <a:ext uri="{FF2B5EF4-FFF2-40B4-BE49-F238E27FC236}">
                  <a16:creationId xmlns:a16="http://schemas.microsoft.com/office/drawing/2014/main" id="{6B8563CB-4B24-43F5-9A02-2294B8848ADE}"/>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68" name="AutoShape 64">
              <a:extLst>
                <a:ext uri="{FF2B5EF4-FFF2-40B4-BE49-F238E27FC236}">
                  <a16:creationId xmlns:a16="http://schemas.microsoft.com/office/drawing/2014/main" id="{5F8F750A-A2BB-4563-B905-F5A2024C6EFF}"/>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4227551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Concurrency</a:t>
            </a:r>
          </a:p>
        </p:txBody>
      </p:sp>
      <p:sp>
        <p:nvSpPr>
          <p:cNvPr id="18" name="Content Placeholder 17">
            <a:extLst>
              <a:ext uri="{FF2B5EF4-FFF2-40B4-BE49-F238E27FC236}">
                <a16:creationId xmlns:a16="http://schemas.microsoft.com/office/drawing/2014/main" id="{ADA12BFE-E6C9-4EA1-A513-E49B4828E589}"/>
              </a:ext>
            </a:extLst>
          </p:cNvPr>
          <p:cNvSpPr>
            <a:spLocks noGrp="1"/>
          </p:cNvSpPr>
          <p:nvPr>
            <p:ph idx="1"/>
          </p:nvPr>
        </p:nvSpPr>
        <p:spPr>
          <a:xfrm>
            <a:off x="954183" y="1548001"/>
            <a:ext cx="9786972" cy="2386101"/>
          </a:xfrm>
        </p:spPr>
        <p:txBody>
          <a:bodyPr>
            <a:normAutofit fontScale="85000" lnSpcReduction="20000"/>
          </a:bodyPr>
          <a:lstStyle/>
          <a:p>
            <a:r>
              <a:rPr lang="en-GB" dirty="0"/>
              <a:t>In general, a customer journey may describe both sequential and concurrent communication points and actions.</a:t>
            </a:r>
          </a:p>
          <a:p>
            <a:r>
              <a:rPr lang="en-GB" dirty="0"/>
              <a:t>The UML fork/join notation is adopted for concurrency.</a:t>
            </a:r>
          </a:p>
          <a:p>
            <a:r>
              <a:rPr lang="en-GB" dirty="0"/>
              <a:t>In the example below, touchpoint T3 happens simultaneously as T4 and T5 is carried out.</a:t>
            </a:r>
          </a:p>
          <a:p>
            <a:pPr lvl="1"/>
            <a:r>
              <a:rPr lang="en-GB" dirty="0"/>
              <a:t>An example here is a telephone conversation (T3), where e-mails are being exchanges during the conversation (T4 and T5). </a:t>
            </a:r>
          </a:p>
          <a:p>
            <a:r>
              <a:rPr lang="en-GB" dirty="0"/>
              <a:t>Concurrency can be used for all types of journeys.</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38</a:t>
            </a:fld>
            <a:endParaRPr lang="en-GB" dirty="0"/>
          </a:p>
        </p:txBody>
      </p:sp>
      <p:sp>
        <p:nvSpPr>
          <p:cNvPr id="15" name="Rectangle 14">
            <a:extLst>
              <a:ext uri="{FF2B5EF4-FFF2-40B4-BE49-F238E27FC236}">
                <a16:creationId xmlns:a16="http://schemas.microsoft.com/office/drawing/2014/main" id="{7CEA37EE-67B1-4F89-AF8A-873AADF32563}"/>
              </a:ext>
            </a:extLst>
          </p:cNvPr>
          <p:cNvSpPr/>
          <p:nvPr/>
        </p:nvSpPr>
        <p:spPr>
          <a:xfrm>
            <a:off x="9293469" y="71692"/>
            <a:ext cx="2810006"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generic, planned and actual journey</a:t>
            </a:r>
          </a:p>
        </p:txBody>
      </p:sp>
      <p:sp>
        <p:nvSpPr>
          <p:cNvPr id="48" name="TextBox 47">
            <a:extLst>
              <a:ext uri="{FF2B5EF4-FFF2-40B4-BE49-F238E27FC236}">
                <a16:creationId xmlns:a16="http://schemas.microsoft.com/office/drawing/2014/main" id="{AF6BEEA3-1A6F-4985-A2A2-5158F1FA037C}"/>
              </a:ext>
            </a:extLst>
          </p:cNvPr>
          <p:cNvSpPr txBox="1"/>
          <p:nvPr/>
        </p:nvSpPr>
        <p:spPr>
          <a:xfrm>
            <a:off x="9633691" y="3824505"/>
            <a:ext cx="2050796"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ADEE"/>
                </a:solidFill>
                <a:effectLst/>
                <a:uLnTx/>
                <a:uFillTx/>
              </a:rPr>
              <a:t>The second bar, "join", indicates end of concurrency</a:t>
            </a:r>
          </a:p>
        </p:txBody>
      </p:sp>
      <p:cxnSp>
        <p:nvCxnSpPr>
          <p:cNvPr id="49" name="Straight Arrow Connector 48">
            <a:extLst>
              <a:ext uri="{FF2B5EF4-FFF2-40B4-BE49-F238E27FC236}">
                <a16:creationId xmlns:a16="http://schemas.microsoft.com/office/drawing/2014/main" id="{EA51FC1F-8CD1-4436-9C7F-2751DF831C86}"/>
              </a:ext>
            </a:extLst>
          </p:cNvPr>
          <p:cNvCxnSpPr>
            <a:cxnSpLocks/>
          </p:cNvCxnSpPr>
          <p:nvPr/>
        </p:nvCxnSpPr>
        <p:spPr>
          <a:xfrm flipH="1">
            <a:off x="10070303" y="4278183"/>
            <a:ext cx="292897" cy="290151"/>
          </a:xfrm>
          <a:prstGeom prst="straightConnector1">
            <a:avLst/>
          </a:prstGeom>
          <a:noFill/>
          <a:ln w="22225" cap="flat" cmpd="sng" algn="ctr">
            <a:solidFill>
              <a:srgbClr val="00B0F0"/>
            </a:solidFill>
            <a:prstDash val="solid"/>
            <a:tailEnd type="triangle" w="med" len="med"/>
          </a:ln>
          <a:effectLst/>
        </p:spPr>
      </p:cxnSp>
      <p:sp>
        <p:nvSpPr>
          <p:cNvPr id="50" name="Oval 49">
            <a:extLst>
              <a:ext uri="{FF2B5EF4-FFF2-40B4-BE49-F238E27FC236}">
                <a16:creationId xmlns:a16="http://schemas.microsoft.com/office/drawing/2014/main" id="{A16CE7F1-C2DB-4A70-87F8-6A5ACAB9D96D}"/>
              </a:ext>
            </a:extLst>
          </p:cNvPr>
          <p:cNvSpPr>
            <a:spLocks noChangeAspect="1"/>
          </p:cNvSpPr>
          <p:nvPr/>
        </p:nvSpPr>
        <p:spPr>
          <a:xfrm>
            <a:off x="7871140" y="4602289"/>
            <a:ext cx="540000" cy="540000"/>
          </a:xfrm>
          <a:prstGeom prst="ellipse">
            <a:avLst/>
          </a:prstGeom>
          <a:noFill/>
          <a:ln w="3810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1" name="Oval 50">
            <a:extLst>
              <a:ext uri="{FF2B5EF4-FFF2-40B4-BE49-F238E27FC236}">
                <a16:creationId xmlns:a16="http://schemas.microsoft.com/office/drawing/2014/main" id="{FA83F504-4CD5-48C9-B498-1CBC960F3507}"/>
              </a:ext>
            </a:extLst>
          </p:cNvPr>
          <p:cNvSpPr>
            <a:spLocks noChangeAspect="1"/>
          </p:cNvSpPr>
          <p:nvPr/>
        </p:nvSpPr>
        <p:spPr>
          <a:xfrm>
            <a:off x="7870568" y="5551395"/>
            <a:ext cx="540000" cy="540000"/>
          </a:xfrm>
          <a:prstGeom prst="ellipse">
            <a:avLst/>
          </a:prstGeom>
          <a:noFill/>
          <a:ln w="3810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06A3147A-4445-4111-B6F5-C4F794F5F705}"/>
              </a:ext>
            </a:extLst>
          </p:cNvPr>
          <p:cNvSpPr txBox="1"/>
          <p:nvPr/>
        </p:nvSpPr>
        <p:spPr>
          <a:xfrm>
            <a:off x="8073620" y="4278183"/>
            <a:ext cx="270000" cy="161583"/>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T3 </a:t>
            </a:r>
          </a:p>
        </p:txBody>
      </p:sp>
      <p:sp>
        <p:nvSpPr>
          <p:cNvPr id="53" name="TextBox 52">
            <a:extLst>
              <a:ext uri="{FF2B5EF4-FFF2-40B4-BE49-F238E27FC236}">
                <a16:creationId xmlns:a16="http://schemas.microsoft.com/office/drawing/2014/main" id="{65A39789-25CB-477C-B3DF-8EDF01738C70}"/>
              </a:ext>
            </a:extLst>
          </p:cNvPr>
          <p:cNvSpPr txBox="1"/>
          <p:nvPr/>
        </p:nvSpPr>
        <p:spPr>
          <a:xfrm>
            <a:off x="8099174" y="5312379"/>
            <a:ext cx="270000" cy="161583"/>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T4</a:t>
            </a:r>
          </a:p>
        </p:txBody>
      </p:sp>
      <p:sp>
        <p:nvSpPr>
          <p:cNvPr id="54" name="Oval 53">
            <a:extLst>
              <a:ext uri="{FF2B5EF4-FFF2-40B4-BE49-F238E27FC236}">
                <a16:creationId xmlns:a16="http://schemas.microsoft.com/office/drawing/2014/main" id="{77BB2BE2-B2A6-40A6-B9FE-753E0206A4DC}"/>
              </a:ext>
            </a:extLst>
          </p:cNvPr>
          <p:cNvSpPr>
            <a:spLocks noChangeAspect="1"/>
          </p:cNvSpPr>
          <p:nvPr/>
        </p:nvSpPr>
        <p:spPr>
          <a:xfrm>
            <a:off x="10516329" y="5022428"/>
            <a:ext cx="540000" cy="540000"/>
          </a:xfrm>
          <a:prstGeom prst="ellipse">
            <a:avLst/>
          </a:prstGeom>
          <a:noFill/>
          <a:ln w="3810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5" name="Oval 54">
            <a:extLst>
              <a:ext uri="{FF2B5EF4-FFF2-40B4-BE49-F238E27FC236}">
                <a16:creationId xmlns:a16="http://schemas.microsoft.com/office/drawing/2014/main" id="{1B53DDC9-DF31-4130-A36E-C357EEED8408}"/>
              </a:ext>
            </a:extLst>
          </p:cNvPr>
          <p:cNvSpPr>
            <a:spLocks noChangeAspect="1"/>
          </p:cNvSpPr>
          <p:nvPr/>
        </p:nvSpPr>
        <p:spPr>
          <a:xfrm>
            <a:off x="6357159" y="5018249"/>
            <a:ext cx="540000" cy="540000"/>
          </a:xfrm>
          <a:prstGeom prst="ellipse">
            <a:avLst/>
          </a:prstGeom>
          <a:noFill/>
          <a:ln w="3810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Oval 55">
            <a:extLst>
              <a:ext uri="{FF2B5EF4-FFF2-40B4-BE49-F238E27FC236}">
                <a16:creationId xmlns:a16="http://schemas.microsoft.com/office/drawing/2014/main" id="{EA2A8F84-D413-4509-9A8C-0AA793B32BC7}"/>
              </a:ext>
            </a:extLst>
          </p:cNvPr>
          <p:cNvSpPr>
            <a:spLocks noChangeAspect="1"/>
          </p:cNvSpPr>
          <p:nvPr/>
        </p:nvSpPr>
        <p:spPr>
          <a:xfrm>
            <a:off x="5541379" y="5018249"/>
            <a:ext cx="540000" cy="540000"/>
          </a:xfrm>
          <a:prstGeom prst="ellipse">
            <a:avLst/>
          </a:prstGeom>
          <a:noFill/>
          <a:ln w="3810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57" name="Straight Arrow Connector 56">
            <a:extLst>
              <a:ext uri="{FF2B5EF4-FFF2-40B4-BE49-F238E27FC236}">
                <a16:creationId xmlns:a16="http://schemas.microsoft.com/office/drawing/2014/main" id="{9B6D10B2-3C5C-4602-AC68-CBCC1C978F5E}"/>
              </a:ext>
            </a:extLst>
          </p:cNvPr>
          <p:cNvCxnSpPr>
            <a:stCxn id="56" idx="6"/>
            <a:endCxn id="55" idx="2"/>
          </p:cNvCxnSpPr>
          <p:nvPr/>
        </p:nvCxnSpPr>
        <p:spPr>
          <a:xfrm>
            <a:off x="6081379" y="5288249"/>
            <a:ext cx="275780" cy="0"/>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58" name="TextBox 57">
            <a:extLst>
              <a:ext uri="{FF2B5EF4-FFF2-40B4-BE49-F238E27FC236}">
                <a16:creationId xmlns:a16="http://schemas.microsoft.com/office/drawing/2014/main" id="{D9EC451B-F377-4710-89D4-573A3C6F7047}"/>
              </a:ext>
            </a:extLst>
          </p:cNvPr>
          <p:cNvSpPr txBox="1"/>
          <p:nvPr/>
        </p:nvSpPr>
        <p:spPr>
          <a:xfrm>
            <a:off x="5781995" y="4775475"/>
            <a:ext cx="270000" cy="161583"/>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T1 </a:t>
            </a:r>
          </a:p>
        </p:txBody>
      </p:sp>
      <p:sp>
        <p:nvSpPr>
          <p:cNvPr id="59" name="TextBox 58">
            <a:extLst>
              <a:ext uri="{FF2B5EF4-FFF2-40B4-BE49-F238E27FC236}">
                <a16:creationId xmlns:a16="http://schemas.microsoft.com/office/drawing/2014/main" id="{67A67C1B-9068-4BDE-A534-E18FABB74182}"/>
              </a:ext>
            </a:extLst>
          </p:cNvPr>
          <p:cNvSpPr txBox="1"/>
          <p:nvPr/>
        </p:nvSpPr>
        <p:spPr>
          <a:xfrm>
            <a:off x="6542235" y="4775476"/>
            <a:ext cx="270000" cy="161583"/>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T2 </a:t>
            </a:r>
          </a:p>
        </p:txBody>
      </p:sp>
      <p:sp>
        <p:nvSpPr>
          <p:cNvPr id="60" name="TextBox 59">
            <a:extLst>
              <a:ext uri="{FF2B5EF4-FFF2-40B4-BE49-F238E27FC236}">
                <a16:creationId xmlns:a16="http://schemas.microsoft.com/office/drawing/2014/main" id="{4FB1BD5B-0DC1-4CF5-8356-3599E34F0885}"/>
              </a:ext>
            </a:extLst>
          </p:cNvPr>
          <p:cNvSpPr txBox="1"/>
          <p:nvPr/>
        </p:nvSpPr>
        <p:spPr>
          <a:xfrm>
            <a:off x="10741155" y="4789762"/>
            <a:ext cx="199148" cy="161583"/>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T6</a:t>
            </a:r>
          </a:p>
        </p:txBody>
      </p:sp>
      <p:cxnSp>
        <p:nvCxnSpPr>
          <p:cNvPr id="61" name="Straight Arrow Connector 60">
            <a:extLst>
              <a:ext uri="{FF2B5EF4-FFF2-40B4-BE49-F238E27FC236}">
                <a16:creationId xmlns:a16="http://schemas.microsoft.com/office/drawing/2014/main" id="{18ACCFB9-886A-4C70-8ABD-8BE68341F43D}"/>
              </a:ext>
            </a:extLst>
          </p:cNvPr>
          <p:cNvCxnSpPr/>
          <p:nvPr/>
        </p:nvCxnSpPr>
        <p:spPr>
          <a:xfrm>
            <a:off x="6897159" y="5288250"/>
            <a:ext cx="352828" cy="2815"/>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62" name="Straight Connector 61">
            <a:extLst>
              <a:ext uri="{FF2B5EF4-FFF2-40B4-BE49-F238E27FC236}">
                <a16:creationId xmlns:a16="http://schemas.microsoft.com/office/drawing/2014/main" id="{E5B91F37-DF00-4B19-9818-C9258866A32D}"/>
              </a:ext>
            </a:extLst>
          </p:cNvPr>
          <p:cNvCxnSpPr/>
          <p:nvPr/>
        </p:nvCxnSpPr>
        <p:spPr>
          <a:xfrm>
            <a:off x="7256337" y="4499065"/>
            <a:ext cx="0" cy="1584000"/>
          </a:xfrm>
          <a:prstGeom prst="line">
            <a:avLst/>
          </a:prstGeom>
          <a:noFill/>
          <a:ln w="57150" cap="flat" cmpd="sng" algn="ctr">
            <a:solidFill>
              <a:sysClr val="windowText" lastClr="000000">
                <a:lumMod val="65000"/>
                <a:lumOff val="35000"/>
              </a:sysClr>
            </a:solidFill>
            <a:prstDash val="solid"/>
          </a:ln>
          <a:effectLst/>
        </p:spPr>
      </p:cxnSp>
      <p:cxnSp>
        <p:nvCxnSpPr>
          <p:cNvPr id="63" name="Straight Arrow Connector 62">
            <a:extLst>
              <a:ext uri="{FF2B5EF4-FFF2-40B4-BE49-F238E27FC236}">
                <a16:creationId xmlns:a16="http://schemas.microsoft.com/office/drawing/2014/main" id="{FA06F601-41A4-4C72-9E4B-2C367EF32F70}"/>
              </a:ext>
            </a:extLst>
          </p:cNvPr>
          <p:cNvCxnSpPr/>
          <p:nvPr/>
        </p:nvCxnSpPr>
        <p:spPr>
          <a:xfrm>
            <a:off x="7275355" y="4872289"/>
            <a:ext cx="588165"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64" name="Straight Arrow Connector 63">
            <a:extLst>
              <a:ext uri="{FF2B5EF4-FFF2-40B4-BE49-F238E27FC236}">
                <a16:creationId xmlns:a16="http://schemas.microsoft.com/office/drawing/2014/main" id="{F75F5655-4539-4489-8883-41AE6224F47B}"/>
              </a:ext>
            </a:extLst>
          </p:cNvPr>
          <p:cNvCxnSpPr>
            <a:endCxn id="51" idx="2"/>
          </p:cNvCxnSpPr>
          <p:nvPr/>
        </p:nvCxnSpPr>
        <p:spPr>
          <a:xfrm>
            <a:off x="7249987" y="5802889"/>
            <a:ext cx="620581"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65" name="Straight Connector 64">
            <a:extLst>
              <a:ext uri="{FF2B5EF4-FFF2-40B4-BE49-F238E27FC236}">
                <a16:creationId xmlns:a16="http://schemas.microsoft.com/office/drawing/2014/main" id="{BEA7B132-FE48-473F-A457-442335043249}"/>
              </a:ext>
            </a:extLst>
          </p:cNvPr>
          <p:cNvCxnSpPr/>
          <p:nvPr/>
        </p:nvCxnSpPr>
        <p:spPr>
          <a:xfrm>
            <a:off x="9956675" y="4507395"/>
            <a:ext cx="0" cy="1584000"/>
          </a:xfrm>
          <a:prstGeom prst="line">
            <a:avLst/>
          </a:prstGeom>
          <a:noFill/>
          <a:ln w="57150" cap="flat" cmpd="sng" algn="ctr">
            <a:solidFill>
              <a:sysClr val="windowText" lastClr="000000">
                <a:lumMod val="65000"/>
                <a:lumOff val="35000"/>
              </a:sysClr>
            </a:solidFill>
            <a:prstDash val="solid"/>
          </a:ln>
          <a:effectLst/>
        </p:spPr>
      </p:cxnSp>
      <p:cxnSp>
        <p:nvCxnSpPr>
          <p:cNvPr id="66" name="Straight Arrow Connector 65">
            <a:extLst>
              <a:ext uri="{FF2B5EF4-FFF2-40B4-BE49-F238E27FC236}">
                <a16:creationId xmlns:a16="http://schemas.microsoft.com/office/drawing/2014/main" id="{A85DA14B-7DC0-4942-981C-14AA30DD7D81}"/>
              </a:ext>
            </a:extLst>
          </p:cNvPr>
          <p:cNvCxnSpPr>
            <a:endCxn id="54" idx="2"/>
          </p:cNvCxnSpPr>
          <p:nvPr/>
        </p:nvCxnSpPr>
        <p:spPr>
          <a:xfrm>
            <a:off x="9986522" y="5288249"/>
            <a:ext cx="529807" cy="4179"/>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67" name="Oval 66">
            <a:extLst>
              <a:ext uri="{FF2B5EF4-FFF2-40B4-BE49-F238E27FC236}">
                <a16:creationId xmlns:a16="http://schemas.microsoft.com/office/drawing/2014/main" id="{9F27883D-4542-42C5-BFE8-D9CFCE3388BF}"/>
              </a:ext>
            </a:extLst>
          </p:cNvPr>
          <p:cNvSpPr>
            <a:spLocks noChangeAspect="1"/>
          </p:cNvSpPr>
          <p:nvPr/>
        </p:nvSpPr>
        <p:spPr>
          <a:xfrm>
            <a:off x="5182914" y="5236842"/>
            <a:ext cx="108000" cy="108000"/>
          </a:xfrm>
          <a:prstGeom prst="ellipse">
            <a:avLst/>
          </a:prstGeom>
          <a:no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68" name="Straight Connector 67">
            <a:extLst>
              <a:ext uri="{FF2B5EF4-FFF2-40B4-BE49-F238E27FC236}">
                <a16:creationId xmlns:a16="http://schemas.microsoft.com/office/drawing/2014/main" id="{07B243C2-7B75-436D-BA60-B47CDF1D3E70}"/>
              </a:ext>
            </a:extLst>
          </p:cNvPr>
          <p:cNvCxnSpPr>
            <a:stCxn id="67" idx="6"/>
            <a:endCxn id="56" idx="2"/>
          </p:cNvCxnSpPr>
          <p:nvPr/>
        </p:nvCxnSpPr>
        <p:spPr>
          <a:xfrm flipV="1">
            <a:off x="5290914" y="5288249"/>
            <a:ext cx="250465" cy="2593"/>
          </a:xfrm>
          <a:prstGeom prst="line">
            <a:avLst/>
          </a:prstGeom>
          <a:noFill/>
          <a:ln w="22225" cap="flat" cmpd="sng" algn="ctr">
            <a:solidFill>
              <a:sysClr val="windowText" lastClr="000000">
                <a:lumMod val="50000"/>
                <a:lumOff val="50000"/>
              </a:sysClr>
            </a:solidFill>
            <a:prstDash val="solid"/>
          </a:ln>
          <a:effectLst/>
        </p:spPr>
      </p:cxnSp>
      <p:sp>
        <p:nvSpPr>
          <p:cNvPr id="69" name="Oval 68">
            <a:extLst>
              <a:ext uri="{FF2B5EF4-FFF2-40B4-BE49-F238E27FC236}">
                <a16:creationId xmlns:a16="http://schemas.microsoft.com/office/drawing/2014/main" id="{A9C4A451-0F03-41AB-BAC0-C054DF0F51D2}"/>
              </a:ext>
            </a:extLst>
          </p:cNvPr>
          <p:cNvSpPr>
            <a:spLocks noChangeAspect="1"/>
          </p:cNvSpPr>
          <p:nvPr/>
        </p:nvSpPr>
        <p:spPr>
          <a:xfrm flipH="1">
            <a:off x="11509425" y="5239577"/>
            <a:ext cx="108000" cy="108000"/>
          </a:xfrm>
          <a:prstGeom prst="ellipse">
            <a:avLst/>
          </a:prstGeom>
          <a:solidFill>
            <a:sysClr val="windowText" lastClr="000000">
              <a:lumMod val="50000"/>
              <a:lumOff val="50000"/>
            </a:sysClr>
          </a:solid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70" name="Straight Connector 69">
            <a:extLst>
              <a:ext uri="{FF2B5EF4-FFF2-40B4-BE49-F238E27FC236}">
                <a16:creationId xmlns:a16="http://schemas.microsoft.com/office/drawing/2014/main" id="{1EFB6623-3F8D-44C4-BBE5-46608925A88E}"/>
              </a:ext>
            </a:extLst>
          </p:cNvPr>
          <p:cNvCxnSpPr>
            <a:stCxn id="54" idx="6"/>
            <a:endCxn id="69" idx="6"/>
          </p:cNvCxnSpPr>
          <p:nvPr/>
        </p:nvCxnSpPr>
        <p:spPr>
          <a:xfrm>
            <a:off x="11056329" y="5292428"/>
            <a:ext cx="453096" cy="1149"/>
          </a:xfrm>
          <a:prstGeom prst="line">
            <a:avLst/>
          </a:prstGeom>
          <a:noFill/>
          <a:ln w="22225" cap="flat" cmpd="sng" algn="ctr">
            <a:solidFill>
              <a:sysClr val="windowText" lastClr="000000">
                <a:lumMod val="50000"/>
                <a:lumOff val="50000"/>
              </a:sysClr>
            </a:solidFill>
            <a:prstDash val="solid"/>
          </a:ln>
          <a:effectLst/>
        </p:spPr>
      </p:cxnSp>
      <p:cxnSp>
        <p:nvCxnSpPr>
          <p:cNvPr id="71" name="Straight Arrow Connector 70">
            <a:extLst>
              <a:ext uri="{FF2B5EF4-FFF2-40B4-BE49-F238E27FC236}">
                <a16:creationId xmlns:a16="http://schemas.microsoft.com/office/drawing/2014/main" id="{CB29BBAF-0867-44A8-93DB-DEDBA3DED336}"/>
              </a:ext>
            </a:extLst>
          </p:cNvPr>
          <p:cNvCxnSpPr/>
          <p:nvPr/>
        </p:nvCxnSpPr>
        <p:spPr>
          <a:xfrm>
            <a:off x="8403520" y="4872289"/>
            <a:ext cx="1523627"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72" name="Straight Arrow Connector 71">
            <a:extLst>
              <a:ext uri="{FF2B5EF4-FFF2-40B4-BE49-F238E27FC236}">
                <a16:creationId xmlns:a16="http://schemas.microsoft.com/office/drawing/2014/main" id="{1E6449AB-91EE-464C-B559-8DFCF36AFFE4}"/>
              </a:ext>
            </a:extLst>
          </p:cNvPr>
          <p:cNvCxnSpPr>
            <a:stCxn id="51" idx="6"/>
          </p:cNvCxnSpPr>
          <p:nvPr/>
        </p:nvCxnSpPr>
        <p:spPr>
          <a:xfrm>
            <a:off x="8410568" y="5821395"/>
            <a:ext cx="492985" cy="0"/>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73" name="TextBox 72">
            <a:extLst>
              <a:ext uri="{FF2B5EF4-FFF2-40B4-BE49-F238E27FC236}">
                <a16:creationId xmlns:a16="http://schemas.microsoft.com/office/drawing/2014/main" id="{27B9496B-DAC1-453B-8A48-D1EE7AE97BB1}"/>
              </a:ext>
            </a:extLst>
          </p:cNvPr>
          <p:cNvSpPr txBox="1"/>
          <p:nvPr/>
        </p:nvSpPr>
        <p:spPr>
          <a:xfrm>
            <a:off x="5878475" y="3828972"/>
            <a:ext cx="1863048"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ADEE"/>
                </a:solidFill>
                <a:effectLst/>
                <a:uLnTx/>
                <a:uFillTx/>
              </a:rPr>
              <a:t>The "fork"  indicates start of concurrent touchpoints</a:t>
            </a:r>
          </a:p>
        </p:txBody>
      </p:sp>
      <p:cxnSp>
        <p:nvCxnSpPr>
          <p:cNvPr id="74" name="Straight Arrow Connector 73">
            <a:extLst>
              <a:ext uri="{FF2B5EF4-FFF2-40B4-BE49-F238E27FC236}">
                <a16:creationId xmlns:a16="http://schemas.microsoft.com/office/drawing/2014/main" id="{BB984D92-1027-43DD-B245-9AA04439737D}"/>
              </a:ext>
            </a:extLst>
          </p:cNvPr>
          <p:cNvCxnSpPr>
            <a:cxnSpLocks/>
            <a:stCxn id="73" idx="2"/>
          </p:cNvCxnSpPr>
          <p:nvPr/>
        </p:nvCxnSpPr>
        <p:spPr>
          <a:xfrm>
            <a:off x="6809999" y="4290637"/>
            <a:ext cx="389105" cy="311652"/>
          </a:xfrm>
          <a:prstGeom prst="straightConnector1">
            <a:avLst/>
          </a:prstGeom>
          <a:noFill/>
          <a:ln w="22225" cap="flat" cmpd="sng" algn="ctr">
            <a:solidFill>
              <a:srgbClr val="00B0F0"/>
            </a:solidFill>
            <a:prstDash val="solid"/>
            <a:tailEnd type="triangle" w="med" len="med"/>
          </a:ln>
          <a:effectLst/>
        </p:spPr>
      </p:cxnSp>
      <p:sp>
        <p:nvSpPr>
          <p:cNvPr id="75" name="Oval 74">
            <a:extLst>
              <a:ext uri="{FF2B5EF4-FFF2-40B4-BE49-F238E27FC236}">
                <a16:creationId xmlns:a16="http://schemas.microsoft.com/office/drawing/2014/main" id="{F06FE68D-32F4-4096-8920-2397E74A9C82}"/>
              </a:ext>
            </a:extLst>
          </p:cNvPr>
          <p:cNvSpPr>
            <a:spLocks noChangeAspect="1"/>
          </p:cNvSpPr>
          <p:nvPr/>
        </p:nvSpPr>
        <p:spPr>
          <a:xfrm>
            <a:off x="8895333" y="5551395"/>
            <a:ext cx="540000" cy="540000"/>
          </a:xfrm>
          <a:prstGeom prst="ellipse">
            <a:avLst/>
          </a:prstGeom>
          <a:noFill/>
          <a:ln w="38100" cap="flat" cmpd="sng" algn="ctr">
            <a:solidFill>
              <a:sysClr val="windowText" lastClr="000000">
                <a:lumMod val="65000"/>
                <a:lumOff val="3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3981703A-CFF5-434E-8851-1C614F415939}"/>
              </a:ext>
            </a:extLst>
          </p:cNvPr>
          <p:cNvSpPr txBox="1"/>
          <p:nvPr/>
        </p:nvSpPr>
        <p:spPr>
          <a:xfrm>
            <a:off x="9123939" y="5312379"/>
            <a:ext cx="270000" cy="161583"/>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T5</a:t>
            </a:r>
          </a:p>
        </p:txBody>
      </p:sp>
      <p:cxnSp>
        <p:nvCxnSpPr>
          <p:cNvPr id="77" name="Straight Arrow Connector 76">
            <a:extLst>
              <a:ext uri="{FF2B5EF4-FFF2-40B4-BE49-F238E27FC236}">
                <a16:creationId xmlns:a16="http://schemas.microsoft.com/office/drawing/2014/main" id="{8EAB8485-EE20-4BDB-BE99-196D1BB71B3D}"/>
              </a:ext>
            </a:extLst>
          </p:cNvPr>
          <p:cNvCxnSpPr>
            <a:stCxn id="75" idx="6"/>
          </p:cNvCxnSpPr>
          <p:nvPr/>
        </p:nvCxnSpPr>
        <p:spPr>
          <a:xfrm>
            <a:off x="9435333" y="5821395"/>
            <a:ext cx="491814" cy="0"/>
          </a:xfrm>
          <a:prstGeom prst="straightConnector1">
            <a:avLst/>
          </a:prstGeom>
          <a:noFill/>
          <a:ln w="22225" cap="flat" cmpd="sng" algn="ctr">
            <a:solidFill>
              <a:sysClr val="window" lastClr="FFFFFF">
                <a:lumMod val="50000"/>
              </a:sysClr>
            </a:solidFill>
            <a:prstDash val="solid"/>
            <a:tailEnd type="triangle" w="med" len="med"/>
          </a:ln>
          <a:effectLst/>
        </p:spPr>
      </p:cxnSp>
      <p:grpSp>
        <p:nvGrpSpPr>
          <p:cNvPr id="88" name="Group 87">
            <a:extLst>
              <a:ext uri="{FF2B5EF4-FFF2-40B4-BE49-F238E27FC236}">
                <a16:creationId xmlns:a16="http://schemas.microsoft.com/office/drawing/2014/main" id="{973F8EB9-2FEE-4E00-B5E0-341E186FDE8B}"/>
              </a:ext>
            </a:extLst>
          </p:cNvPr>
          <p:cNvGrpSpPr/>
          <p:nvPr/>
        </p:nvGrpSpPr>
        <p:grpSpPr>
          <a:xfrm>
            <a:off x="1454210" y="6520740"/>
            <a:ext cx="8272692" cy="320192"/>
            <a:chOff x="1454210" y="6520740"/>
            <a:chExt cx="8272692" cy="320192"/>
          </a:xfrm>
        </p:grpSpPr>
        <p:sp>
          <p:nvSpPr>
            <p:cNvPr id="89" name="AutoShape 63">
              <a:extLst>
                <a:ext uri="{FF2B5EF4-FFF2-40B4-BE49-F238E27FC236}">
                  <a16:creationId xmlns:a16="http://schemas.microsoft.com/office/drawing/2014/main" id="{DAF5A864-0A08-4FAB-B7CC-F9DC6F9FE0A5}"/>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90" name="AutoShape 64">
              <a:extLst>
                <a:ext uri="{FF2B5EF4-FFF2-40B4-BE49-F238E27FC236}">
                  <a16:creationId xmlns:a16="http://schemas.microsoft.com/office/drawing/2014/main" id="{AC1F8AE8-54FA-4187-B12E-51EE43E1D315}"/>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91" name="AutoShape 65">
              <a:extLst>
                <a:ext uri="{FF2B5EF4-FFF2-40B4-BE49-F238E27FC236}">
                  <a16:creationId xmlns:a16="http://schemas.microsoft.com/office/drawing/2014/main" id="{A779EE9F-4237-461A-B2C7-26F2C2EAD40A}"/>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92" name="AutoShape 63">
              <a:extLst>
                <a:ext uri="{FF2B5EF4-FFF2-40B4-BE49-F238E27FC236}">
                  <a16:creationId xmlns:a16="http://schemas.microsoft.com/office/drawing/2014/main" id="{7A499E44-4EB0-47F2-9FD7-7615720964E3}"/>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93" name="AutoShape 64">
              <a:extLst>
                <a:ext uri="{FF2B5EF4-FFF2-40B4-BE49-F238E27FC236}">
                  <a16:creationId xmlns:a16="http://schemas.microsoft.com/office/drawing/2014/main" id="{3768C3F9-D1C8-4A3B-A82A-17D8CFA6AF2B}"/>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94" name="AutoShape 64">
              <a:extLst>
                <a:ext uri="{FF2B5EF4-FFF2-40B4-BE49-F238E27FC236}">
                  <a16:creationId xmlns:a16="http://schemas.microsoft.com/office/drawing/2014/main" id="{418F2612-5D8E-4C50-8FFE-631ACF8F5E5D}"/>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95" name="AutoShape 64">
              <a:extLst>
                <a:ext uri="{FF2B5EF4-FFF2-40B4-BE49-F238E27FC236}">
                  <a16:creationId xmlns:a16="http://schemas.microsoft.com/office/drawing/2014/main" id="{A69E2567-4D0A-4BFB-BA38-59F58F1B37BB}"/>
                </a:ext>
              </a:extLst>
            </p:cNvPr>
            <p:cNvSpPr>
              <a:spLocks noChangeArrowheads="1"/>
            </p:cNvSpPr>
            <p:nvPr/>
          </p:nvSpPr>
          <p:spPr bwMode="auto">
            <a:xfrm>
              <a:off x="5102734"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features</a:t>
              </a:r>
            </a:p>
          </p:txBody>
        </p:sp>
        <p:sp>
          <p:nvSpPr>
            <p:cNvPr id="96" name="AutoShape 64">
              <a:extLst>
                <a:ext uri="{FF2B5EF4-FFF2-40B4-BE49-F238E27FC236}">
                  <a16:creationId xmlns:a16="http://schemas.microsoft.com/office/drawing/2014/main" id="{27DE60F0-DA9A-4777-B594-80095BFFECE3}"/>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97" name="AutoShape 64">
              <a:extLst>
                <a:ext uri="{FF2B5EF4-FFF2-40B4-BE49-F238E27FC236}">
                  <a16:creationId xmlns:a16="http://schemas.microsoft.com/office/drawing/2014/main" id="{14107CA8-85CD-499C-865B-B03BC019451C}"/>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98" name="AutoShape 64">
              <a:extLst>
                <a:ext uri="{FF2B5EF4-FFF2-40B4-BE49-F238E27FC236}">
                  <a16:creationId xmlns:a16="http://schemas.microsoft.com/office/drawing/2014/main" id="{996CEF19-C4BA-44C5-9DA7-3530C8425E2F}"/>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4261468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Journey phase</a:t>
            </a:r>
          </a:p>
        </p:txBody>
      </p:sp>
      <p:sp>
        <p:nvSpPr>
          <p:cNvPr id="36" name="Content Placeholder 35">
            <a:extLst>
              <a:ext uri="{FF2B5EF4-FFF2-40B4-BE49-F238E27FC236}">
                <a16:creationId xmlns:a16="http://schemas.microsoft.com/office/drawing/2014/main" id="{E3260DBC-F6D6-4219-8B56-CF0A866FE7BB}"/>
              </a:ext>
            </a:extLst>
          </p:cNvPr>
          <p:cNvSpPr>
            <a:spLocks noGrp="1"/>
          </p:cNvSpPr>
          <p:nvPr>
            <p:ph idx="1"/>
          </p:nvPr>
        </p:nvSpPr>
        <p:spPr>
          <a:xfrm>
            <a:off x="954183" y="1548000"/>
            <a:ext cx="10698126" cy="3737064"/>
          </a:xfrm>
        </p:spPr>
        <p:txBody>
          <a:bodyPr>
            <a:normAutofit fontScale="77500" lnSpcReduction="20000"/>
          </a:bodyPr>
          <a:lstStyle/>
          <a:p>
            <a:r>
              <a:rPr lang="en-GB" dirty="0"/>
              <a:t>When convenient, a customer journey can be divided into </a:t>
            </a:r>
            <a:r>
              <a:rPr lang="en-GB" i="1" dirty="0"/>
              <a:t>phases.</a:t>
            </a:r>
          </a:p>
          <a:p>
            <a:r>
              <a:rPr lang="en-GB" dirty="0"/>
              <a:t>Journey phases can be used for all types of journeys.</a:t>
            </a:r>
          </a:p>
          <a:p>
            <a:r>
              <a:rPr lang="en-GB" dirty="0"/>
              <a:t>The journey phases can for example be based on touchpoints that occur in groups, at a certain place, or in a certain channel.</a:t>
            </a:r>
          </a:p>
          <a:p>
            <a:r>
              <a:rPr lang="en-GB" dirty="0"/>
              <a:t>Example: air travel</a:t>
            </a:r>
          </a:p>
          <a:p>
            <a:pPr lvl="1"/>
            <a:r>
              <a:rPr lang="en-GB" dirty="0"/>
              <a:t>Phase 1: Ordering ticket and preparing for the trip</a:t>
            </a:r>
          </a:p>
          <a:p>
            <a:pPr lvl="1"/>
            <a:r>
              <a:rPr lang="en-GB" dirty="0"/>
              <a:t>Phase 2: At the airport</a:t>
            </a:r>
          </a:p>
          <a:p>
            <a:pPr lvl="1"/>
            <a:r>
              <a:rPr lang="en-GB" dirty="0"/>
              <a:t>Phase 3: During the flight</a:t>
            </a:r>
          </a:p>
          <a:p>
            <a:pPr lvl="1"/>
            <a:r>
              <a:rPr lang="en-GB" dirty="0"/>
              <a:t>Phase 4: Arrival at the destination airport</a:t>
            </a:r>
          </a:p>
          <a:p>
            <a:r>
              <a:rPr lang="en-GB" dirty="0"/>
              <a:t>Example: referral to a specialist</a:t>
            </a:r>
          </a:p>
          <a:p>
            <a:pPr lvl="1"/>
            <a:r>
              <a:rPr lang="en-GB" dirty="0"/>
              <a:t>Phase 1: Visit to the general practitioner</a:t>
            </a:r>
          </a:p>
          <a:p>
            <a:pPr lvl="1"/>
            <a:r>
              <a:rPr lang="en-GB" dirty="0"/>
              <a:t>Phase 2: Visit at the out-patient clinic</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39</a:t>
            </a:fld>
            <a:endParaRPr lang="en-GB" dirty="0"/>
          </a:p>
        </p:txBody>
      </p:sp>
      <p:sp>
        <p:nvSpPr>
          <p:cNvPr id="17" name="Oval 16">
            <a:extLst>
              <a:ext uri="{FF2B5EF4-FFF2-40B4-BE49-F238E27FC236}">
                <a16:creationId xmlns:a16="http://schemas.microsoft.com/office/drawing/2014/main" id="{4499BB3A-0F7E-4D69-B7E1-6E2DFBD6C6AA}"/>
              </a:ext>
            </a:extLst>
          </p:cNvPr>
          <p:cNvSpPr>
            <a:spLocks noChangeAspect="1"/>
          </p:cNvSpPr>
          <p:nvPr/>
        </p:nvSpPr>
        <p:spPr>
          <a:xfrm>
            <a:off x="6559546" y="3779786"/>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774E7B3C-C951-46AF-872B-06B9B110F0EA}"/>
              </a:ext>
            </a:extLst>
          </p:cNvPr>
          <p:cNvSpPr>
            <a:spLocks noChangeAspect="1"/>
          </p:cNvSpPr>
          <p:nvPr/>
        </p:nvSpPr>
        <p:spPr>
          <a:xfrm>
            <a:off x="7639546" y="3779786"/>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06CC038A-4A15-4360-8BB7-0E815614E502}"/>
              </a:ext>
            </a:extLst>
          </p:cNvPr>
          <p:cNvSpPr>
            <a:spLocks noChangeAspect="1"/>
          </p:cNvSpPr>
          <p:nvPr/>
        </p:nvSpPr>
        <p:spPr>
          <a:xfrm>
            <a:off x="8719546" y="3779786"/>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06077A1D-9D27-476F-88C9-9E405AF53385}"/>
              </a:ext>
            </a:extLst>
          </p:cNvPr>
          <p:cNvSpPr>
            <a:spLocks noChangeAspect="1"/>
          </p:cNvSpPr>
          <p:nvPr/>
        </p:nvSpPr>
        <p:spPr>
          <a:xfrm>
            <a:off x="9799546" y="3779786"/>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a:extLst>
              <a:ext uri="{FF2B5EF4-FFF2-40B4-BE49-F238E27FC236}">
                <a16:creationId xmlns:a16="http://schemas.microsoft.com/office/drawing/2014/main" id="{68FAC909-7B72-485D-8368-2B82369C2CFB}"/>
              </a:ext>
            </a:extLst>
          </p:cNvPr>
          <p:cNvCxnSpPr>
            <a:stCxn id="17" idx="6"/>
            <a:endCxn id="18" idx="2"/>
          </p:cNvCxnSpPr>
          <p:nvPr/>
        </p:nvCxnSpPr>
        <p:spPr>
          <a:xfrm>
            <a:off x="7099546" y="4049786"/>
            <a:ext cx="540000"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BFA2E10-A095-4054-82B0-FBD93FD82BEC}"/>
              </a:ext>
            </a:extLst>
          </p:cNvPr>
          <p:cNvCxnSpPr>
            <a:stCxn id="18" idx="6"/>
            <a:endCxn id="19" idx="2"/>
          </p:cNvCxnSpPr>
          <p:nvPr/>
        </p:nvCxnSpPr>
        <p:spPr>
          <a:xfrm>
            <a:off x="8179546" y="4049786"/>
            <a:ext cx="540000"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CD0390F-162A-4FAB-B2C0-35533692F544}"/>
              </a:ext>
            </a:extLst>
          </p:cNvPr>
          <p:cNvCxnSpPr>
            <a:stCxn id="19" idx="6"/>
            <a:endCxn id="20" idx="2"/>
          </p:cNvCxnSpPr>
          <p:nvPr/>
        </p:nvCxnSpPr>
        <p:spPr>
          <a:xfrm>
            <a:off x="9259546" y="4049786"/>
            <a:ext cx="540000"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A0CEA81-A64C-4B11-9028-245666E62A3F}"/>
              </a:ext>
            </a:extLst>
          </p:cNvPr>
          <p:cNvSpPr txBox="1"/>
          <p:nvPr/>
        </p:nvSpPr>
        <p:spPr>
          <a:xfrm>
            <a:off x="6360907" y="4825738"/>
            <a:ext cx="1915775" cy="276999"/>
          </a:xfrm>
          <a:prstGeom prst="rect">
            <a:avLst/>
          </a:prstGeom>
          <a:noFill/>
        </p:spPr>
        <p:txBody>
          <a:bodyPr wrap="square" rtlCol="0">
            <a:spAutoFit/>
          </a:bodyPr>
          <a:lstStyle/>
          <a:p>
            <a:pPr algn="ctr"/>
            <a:r>
              <a:rPr lang="en-GB" sz="1200" dirty="0">
                <a:solidFill>
                  <a:srgbClr val="00B0F0"/>
                </a:solidFill>
              </a:rPr>
              <a:t>Journey phase 1</a:t>
            </a:r>
          </a:p>
        </p:txBody>
      </p:sp>
      <p:sp>
        <p:nvSpPr>
          <p:cNvPr id="25" name="Oval 24">
            <a:extLst>
              <a:ext uri="{FF2B5EF4-FFF2-40B4-BE49-F238E27FC236}">
                <a16:creationId xmlns:a16="http://schemas.microsoft.com/office/drawing/2014/main" id="{1F756022-0877-4AB7-B2B7-0AE65781E7D1}"/>
              </a:ext>
            </a:extLst>
          </p:cNvPr>
          <p:cNvSpPr>
            <a:spLocks noChangeAspect="1"/>
          </p:cNvSpPr>
          <p:nvPr/>
        </p:nvSpPr>
        <p:spPr>
          <a:xfrm>
            <a:off x="6096000" y="3995786"/>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Connector 25">
            <a:extLst>
              <a:ext uri="{FF2B5EF4-FFF2-40B4-BE49-F238E27FC236}">
                <a16:creationId xmlns:a16="http://schemas.microsoft.com/office/drawing/2014/main" id="{CACB265A-D1DB-4F66-A5D5-F01379B7093B}"/>
              </a:ext>
            </a:extLst>
          </p:cNvPr>
          <p:cNvCxnSpPr>
            <a:stCxn id="25" idx="6"/>
            <a:endCxn id="17" idx="2"/>
          </p:cNvCxnSpPr>
          <p:nvPr/>
        </p:nvCxnSpPr>
        <p:spPr>
          <a:xfrm>
            <a:off x="6204000" y="4049786"/>
            <a:ext cx="36000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7" name="Right Brace 26">
            <a:extLst>
              <a:ext uri="{FF2B5EF4-FFF2-40B4-BE49-F238E27FC236}">
                <a16:creationId xmlns:a16="http://schemas.microsoft.com/office/drawing/2014/main" id="{B6C62802-EA32-4021-B453-BCCF2E4EFF8F}"/>
              </a:ext>
            </a:extLst>
          </p:cNvPr>
          <p:cNvSpPr/>
          <p:nvPr/>
        </p:nvSpPr>
        <p:spPr>
          <a:xfrm rot="5400000">
            <a:off x="7260023" y="3737098"/>
            <a:ext cx="219045" cy="1717136"/>
          </a:xfrm>
          <a:prstGeom prst="rightBrace">
            <a:avLst>
              <a:gd name="adj1" fmla="val 20587"/>
              <a:gd name="adj2" fmla="val 50669"/>
            </a:avLst>
          </a:prstGeom>
          <a:ln w="1905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8" name="TextBox 27">
            <a:extLst>
              <a:ext uri="{FF2B5EF4-FFF2-40B4-BE49-F238E27FC236}">
                <a16:creationId xmlns:a16="http://schemas.microsoft.com/office/drawing/2014/main" id="{49A2714D-6A31-4168-B5D4-0CD4920EA6F0}"/>
              </a:ext>
            </a:extLst>
          </p:cNvPr>
          <p:cNvSpPr txBox="1"/>
          <p:nvPr/>
        </p:nvSpPr>
        <p:spPr>
          <a:xfrm>
            <a:off x="8513875" y="4825738"/>
            <a:ext cx="2031342" cy="276999"/>
          </a:xfrm>
          <a:prstGeom prst="rect">
            <a:avLst/>
          </a:prstGeom>
          <a:noFill/>
        </p:spPr>
        <p:txBody>
          <a:bodyPr wrap="square" rtlCol="0">
            <a:spAutoFit/>
          </a:bodyPr>
          <a:lstStyle/>
          <a:p>
            <a:pPr algn="ctr"/>
            <a:r>
              <a:rPr lang="en-GB" sz="1200" dirty="0">
                <a:solidFill>
                  <a:srgbClr val="00B0F0"/>
                </a:solidFill>
              </a:rPr>
              <a:t>Journey phase 2</a:t>
            </a:r>
          </a:p>
        </p:txBody>
      </p:sp>
      <p:sp>
        <p:nvSpPr>
          <p:cNvPr id="30" name="Oval 29">
            <a:extLst>
              <a:ext uri="{FF2B5EF4-FFF2-40B4-BE49-F238E27FC236}">
                <a16:creationId xmlns:a16="http://schemas.microsoft.com/office/drawing/2014/main" id="{1E08F062-660E-492D-85F2-628573F2E8DD}"/>
              </a:ext>
            </a:extLst>
          </p:cNvPr>
          <p:cNvSpPr>
            <a:spLocks noChangeAspect="1"/>
          </p:cNvSpPr>
          <p:nvPr/>
        </p:nvSpPr>
        <p:spPr>
          <a:xfrm flipH="1">
            <a:off x="10632546" y="3996853"/>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3C517F2A-BBA6-433F-97DC-8F92DF7D30EA}"/>
              </a:ext>
            </a:extLst>
          </p:cNvPr>
          <p:cNvCxnSpPr>
            <a:stCxn id="30" idx="6"/>
            <a:endCxn id="20" idx="6"/>
          </p:cNvCxnSpPr>
          <p:nvPr/>
        </p:nvCxnSpPr>
        <p:spPr>
          <a:xfrm flipH="1" flipV="1">
            <a:off x="10339546" y="4049786"/>
            <a:ext cx="293000" cy="1067"/>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3" name="Rectangle 32">
            <a:extLst>
              <a:ext uri="{FF2B5EF4-FFF2-40B4-BE49-F238E27FC236}">
                <a16:creationId xmlns:a16="http://schemas.microsoft.com/office/drawing/2014/main" id="{908DAB32-B8CF-411B-A3A3-904936ECBBCF}"/>
              </a:ext>
            </a:extLst>
          </p:cNvPr>
          <p:cNvSpPr/>
          <p:nvPr/>
        </p:nvSpPr>
        <p:spPr>
          <a:xfrm>
            <a:off x="9293469" y="71692"/>
            <a:ext cx="2810006"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generic, planned and actual journey</a:t>
            </a:r>
          </a:p>
        </p:txBody>
      </p:sp>
      <p:sp>
        <p:nvSpPr>
          <p:cNvPr id="37" name="Right Brace 36">
            <a:extLst>
              <a:ext uri="{FF2B5EF4-FFF2-40B4-BE49-F238E27FC236}">
                <a16:creationId xmlns:a16="http://schemas.microsoft.com/office/drawing/2014/main" id="{209C8E4A-10DD-4B2D-8791-B0177333D942}"/>
              </a:ext>
            </a:extLst>
          </p:cNvPr>
          <p:cNvSpPr/>
          <p:nvPr/>
        </p:nvSpPr>
        <p:spPr>
          <a:xfrm rot="5400000">
            <a:off x="9371455" y="3737100"/>
            <a:ext cx="219045" cy="1717136"/>
          </a:xfrm>
          <a:prstGeom prst="rightBrace">
            <a:avLst>
              <a:gd name="adj1" fmla="val 20587"/>
              <a:gd name="adj2" fmla="val 50669"/>
            </a:avLst>
          </a:prstGeom>
          <a:ln w="1905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38" name="Group 37">
            <a:extLst>
              <a:ext uri="{FF2B5EF4-FFF2-40B4-BE49-F238E27FC236}">
                <a16:creationId xmlns:a16="http://schemas.microsoft.com/office/drawing/2014/main" id="{824D9E07-5B98-436A-B724-D154E343F54C}"/>
              </a:ext>
            </a:extLst>
          </p:cNvPr>
          <p:cNvGrpSpPr/>
          <p:nvPr/>
        </p:nvGrpSpPr>
        <p:grpSpPr>
          <a:xfrm>
            <a:off x="1454210" y="6520740"/>
            <a:ext cx="8272692" cy="320192"/>
            <a:chOff x="1454210" y="6520740"/>
            <a:chExt cx="8272692" cy="320192"/>
          </a:xfrm>
        </p:grpSpPr>
        <p:sp>
          <p:nvSpPr>
            <p:cNvPr id="39" name="AutoShape 63">
              <a:extLst>
                <a:ext uri="{FF2B5EF4-FFF2-40B4-BE49-F238E27FC236}">
                  <a16:creationId xmlns:a16="http://schemas.microsoft.com/office/drawing/2014/main" id="{0E93959E-DA8F-4B13-BDBB-5BB33E183AB9}"/>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40" name="AutoShape 64">
              <a:extLst>
                <a:ext uri="{FF2B5EF4-FFF2-40B4-BE49-F238E27FC236}">
                  <a16:creationId xmlns:a16="http://schemas.microsoft.com/office/drawing/2014/main" id="{03C09CE1-A51F-4F36-8085-75F4756A8322}"/>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41" name="AutoShape 65">
              <a:extLst>
                <a:ext uri="{FF2B5EF4-FFF2-40B4-BE49-F238E27FC236}">
                  <a16:creationId xmlns:a16="http://schemas.microsoft.com/office/drawing/2014/main" id="{4E19123D-C193-4026-90F5-33EB48485769}"/>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42" name="AutoShape 63">
              <a:extLst>
                <a:ext uri="{FF2B5EF4-FFF2-40B4-BE49-F238E27FC236}">
                  <a16:creationId xmlns:a16="http://schemas.microsoft.com/office/drawing/2014/main" id="{02EC77A2-A60F-401A-B99F-3CCD17BDA693}"/>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43" name="AutoShape 64">
              <a:extLst>
                <a:ext uri="{FF2B5EF4-FFF2-40B4-BE49-F238E27FC236}">
                  <a16:creationId xmlns:a16="http://schemas.microsoft.com/office/drawing/2014/main" id="{AFBF9558-61D2-4F63-A2A0-7A8B98C5C93C}"/>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44" name="AutoShape 64">
              <a:extLst>
                <a:ext uri="{FF2B5EF4-FFF2-40B4-BE49-F238E27FC236}">
                  <a16:creationId xmlns:a16="http://schemas.microsoft.com/office/drawing/2014/main" id="{4412819C-303C-4FFA-BF22-95C95050C136}"/>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45" name="AutoShape 64">
              <a:extLst>
                <a:ext uri="{FF2B5EF4-FFF2-40B4-BE49-F238E27FC236}">
                  <a16:creationId xmlns:a16="http://schemas.microsoft.com/office/drawing/2014/main" id="{F248A057-AF32-4698-92F0-AD7DB4600EA0}"/>
                </a:ext>
              </a:extLst>
            </p:cNvPr>
            <p:cNvSpPr>
              <a:spLocks noChangeArrowheads="1"/>
            </p:cNvSpPr>
            <p:nvPr/>
          </p:nvSpPr>
          <p:spPr bwMode="auto">
            <a:xfrm>
              <a:off x="5102734"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features</a:t>
              </a:r>
            </a:p>
          </p:txBody>
        </p:sp>
        <p:sp>
          <p:nvSpPr>
            <p:cNvPr id="46" name="AutoShape 64">
              <a:extLst>
                <a:ext uri="{FF2B5EF4-FFF2-40B4-BE49-F238E27FC236}">
                  <a16:creationId xmlns:a16="http://schemas.microsoft.com/office/drawing/2014/main" id="{D00EF813-DF8E-4508-A784-9635947E929F}"/>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47" name="AutoShape 64">
              <a:extLst>
                <a:ext uri="{FF2B5EF4-FFF2-40B4-BE49-F238E27FC236}">
                  <a16:creationId xmlns:a16="http://schemas.microsoft.com/office/drawing/2014/main" id="{13B6B0D7-D467-4F11-8094-A50C455F6A24}"/>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48" name="AutoShape 64">
              <a:extLst>
                <a:ext uri="{FF2B5EF4-FFF2-40B4-BE49-F238E27FC236}">
                  <a16:creationId xmlns:a16="http://schemas.microsoft.com/office/drawing/2014/main" id="{81E7ECF7-B1C0-4FFA-A6C6-F6BF452F5293}"/>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93855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a:xfrm>
            <a:off x="954182" y="1548000"/>
            <a:ext cx="10290992" cy="4614675"/>
          </a:xfrm>
        </p:spPr>
        <p:txBody>
          <a:bodyPr numCol="2">
            <a:normAutofit fontScale="85000" lnSpcReduction="20000"/>
          </a:bodyPr>
          <a:lstStyle/>
          <a:p>
            <a:r>
              <a:rPr lang="en-GB" dirty="0"/>
              <a:t>Readers guide</a:t>
            </a:r>
          </a:p>
          <a:p>
            <a:pPr lvl="1"/>
            <a:r>
              <a:rPr lang="en-GB" dirty="0"/>
              <a:t>Who can use this material?</a:t>
            </a:r>
          </a:p>
          <a:p>
            <a:pPr lvl="1"/>
            <a:r>
              <a:rPr lang="en-GB" dirty="0"/>
              <a:t>Additional resources</a:t>
            </a:r>
          </a:p>
          <a:p>
            <a:r>
              <a:rPr lang="en-GB" dirty="0"/>
              <a:t>Main concepts</a:t>
            </a:r>
          </a:p>
          <a:p>
            <a:pPr lvl="1"/>
            <a:r>
              <a:rPr lang="en-GB" dirty="0"/>
              <a:t>Planned and actual journeys</a:t>
            </a:r>
          </a:p>
          <a:p>
            <a:pPr lvl="1"/>
            <a:r>
              <a:rPr lang="en-GB" dirty="0"/>
              <a:t>Touchpoint typology</a:t>
            </a:r>
          </a:p>
          <a:p>
            <a:pPr lvl="1"/>
            <a:r>
              <a:rPr lang="en-GB" dirty="0"/>
              <a:t>Representation of touchpoints</a:t>
            </a:r>
          </a:p>
          <a:p>
            <a:pPr lvl="1"/>
            <a:r>
              <a:rPr lang="en-GB" dirty="0"/>
              <a:t>Overview of diagram types</a:t>
            </a:r>
          </a:p>
          <a:p>
            <a:r>
              <a:rPr lang="en-GB" dirty="0"/>
              <a:t>Symbols</a:t>
            </a:r>
          </a:p>
          <a:p>
            <a:pPr lvl="1"/>
            <a:r>
              <a:rPr lang="en-GB" dirty="0"/>
              <a:t>Overview of all symbols</a:t>
            </a:r>
          </a:p>
          <a:p>
            <a:pPr lvl="1"/>
            <a:r>
              <a:rPr lang="en-GB" dirty="0"/>
              <a:t>Symbols - communication points</a:t>
            </a:r>
          </a:p>
          <a:p>
            <a:pPr lvl="1"/>
            <a:r>
              <a:rPr lang="en-GB" dirty="0"/>
              <a:t>Actors (general and healthcare)</a:t>
            </a:r>
          </a:p>
          <a:p>
            <a:r>
              <a:rPr lang="en-GB" dirty="0"/>
              <a:t>Customer journey diagram</a:t>
            </a:r>
          </a:p>
          <a:p>
            <a:pPr lvl="1"/>
            <a:r>
              <a:rPr lang="en-GB" dirty="0"/>
              <a:t>Visual elements and syntax</a:t>
            </a:r>
          </a:p>
          <a:p>
            <a:pPr lvl="1"/>
            <a:r>
              <a:rPr lang="en-GB" dirty="0"/>
              <a:t>Advanced features</a:t>
            </a:r>
          </a:p>
          <a:p>
            <a:pPr lvl="1"/>
            <a:r>
              <a:rPr lang="en-GB" dirty="0"/>
              <a:t>More about features</a:t>
            </a:r>
          </a:p>
          <a:p>
            <a:pPr lvl="1"/>
            <a:r>
              <a:rPr lang="en-GB" dirty="0"/>
              <a:t>Uncertainty and sub-symbols</a:t>
            </a:r>
          </a:p>
          <a:p>
            <a:r>
              <a:rPr lang="en-GB" dirty="0"/>
              <a:t>Journey diagram: advanced features</a:t>
            </a:r>
          </a:p>
          <a:p>
            <a:pPr lvl="1"/>
            <a:r>
              <a:rPr lang="en-GB" dirty="0"/>
              <a:t>Order, placeholder, concurrency, phase, timeline and errors</a:t>
            </a:r>
          </a:p>
          <a:p>
            <a:r>
              <a:rPr lang="en-GB" dirty="0"/>
              <a:t>Journey diagram: more about features</a:t>
            </a:r>
          </a:p>
          <a:p>
            <a:pPr lvl="1"/>
            <a:r>
              <a:rPr lang="en-GB" dirty="0"/>
              <a:t>Labelling, journey phase, and timeline</a:t>
            </a:r>
          </a:p>
          <a:p>
            <a:pPr lvl="1"/>
            <a:r>
              <a:rPr lang="en-GB" dirty="0"/>
              <a:t>Deviations, failures, and sequence errors</a:t>
            </a:r>
          </a:p>
          <a:p>
            <a:r>
              <a:rPr lang="en-GB" dirty="0"/>
              <a:t>Swimlane diagram: elements and syntax</a:t>
            </a:r>
          </a:p>
          <a:p>
            <a:pPr lvl="1"/>
            <a:r>
              <a:rPr lang="en-GB" dirty="0"/>
              <a:t>Visual elements and syntax</a:t>
            </a:r>
          </a:p>
          <a:p>
            <a:pPr lvl="1"/>
            <a:r>
              <a:rPr lang="en-GB" dirty="0"/>
              <a:t>Swimlane diagrams – examples</a:t>
            </a:r>
          </a:p>
          <a:p>
            <a:r>
              <a:rPr lang="en-GB" dirty="0"/>
              <a:t>Customer/User experience</a:t>
            </a:r>
          </a:p>
          <a:p>
            <a:pPr lvl="1"/>
            <a:r>
              <a:rPr lang="en-GB" dirty="0"/>
              <a:t>Customer experience symbols</a:t>
            </a:r>
          </a:p>
          <a:p>
            <a:pPr lvl="1"/>
            <a:r>
              <a:rPr lang="en-GB" dirty="0"/>
              <a:t>Customer experience in journey diagram</a:t>
            </a:r>
          </a:p>
          <a:p>
            <a:pPr lvl="1"/>
            <a:r>
              <a:rPr lang="en-GB" dirty="0"/>
              <a:t>Customer experience in swimlane diagram</a:t>
            </a:r>
          </a:p>
        </p:txBody>
      </p:sp>
      <p:sp>
        <p:nvSpPr>
          <p:cNvPr id="4" name="Slide Number Placeholder 3"/>
          <p:cNvSpPr>
            <a:spLocks noGrp="1"/>
          </p:cNvSpPr>
          <p:nvPr>
            <p:ph type="sldNum" sz="quarter" idx="12"/>
          </p:nvPr>
        </p:nvSpPr>
        <p:spPr/>
        <p:txBody>
          <a:bodyPr/>
          <a:lstStyle/>
          <a:p>
            <a:fld id="{C3BFA56D-298E-294D-B4E1-2047B637E858}" type="slidenum">
              <a:rPr lang="en-GB" smtClean="0"/>
              <a:t>4</a:t>
            </a:fld>
            <a:endParaRPr lang="en-GB" dirty="0"/>
          </a:p>
        </p:txBody>
      </p:sp>
    </p:spTree>
    <p:extLst>
      <p:ext uri="{BB962C8B-B14F-4D97-AF65-F5344CB8AC3E}">
        <p14:creationId xmlns:p14="http://schemas.microsoft.com/office/powerpoint/2010/main" val="1022472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Timeline</a:t>
            </a:r>
          </a:p>
        </p:txBody>
      </p:sp>
      <p:sp>
        <p:nvSpPr>
          <p:cNvPr id="15" name="Content Placeholder 14">
            <a:extLst>
              <a:ext uri="{FF2B5EF4-FFF2-40B4-BE49-F238E27FC236}">
                <a16:creationId xmlns:a16="http://schemas.microsoft.com/office/drawing/2014/main" id="{F7CB76D1-8FC9-4A66-A9E8-6108C8985B5C}"/>
              </a:ext>
            </a:extLst>
          </p:cNvPr>
          <p:cNvSpPr>
            <a:spLocks noGrp="1"/>
          </p:cNvSpPr>
          <p:nvPr>
            <p:ph idx="1"/>
          </p:nvPr>
        </p:nvSpPr>
        <p:spPr/>
        <p:txBody>
          <a:bodyPr/>
          <a:lstStyle/>
          <a:p>
            <a:r>
              <a:rPr lang="en-GB" sz="2400" dirty="0"/>
              <a:t>When convenient, a timeline can be introduced to emphasize the detailed timing of when different touchpoints occur.</a:t>
            </a:r>
          </a:p>
          <a:p>
            <a:r>
              <a:rPr lang="en-GB" sz="2400" dirty="0"/>
              <a:t>The touchpoints are positioned according to the relevant time scale.</a:t>
            </a:r>
          </a:p>
          <a:p>
            <a:r>
              <a:rPr lang="en-GB" sz="2400" dirty="0"/>
              <a:t>A timeline can be used for all types of journeys, except for actual journeys that contain sequence errors. </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t>40</a:t>
            </a:fld>
            <a:endParaRPr lang="en-GB" dirty="0"/>
          </a:p>
        </p:txBody>
      </p:sp>
      <p:cxnSp>
        <p:nvCxnSpPr>
          <p:cNvPr id="17" name="Straight Arrow Connector 16">
            <a:extLst>
              <a:ext uri="{FF2B5EF4-FFF2-40B4-BE49-F238E27FC236}">
                <a16:creationId xmlns:a16="http://schemas.microsoft.com/office/drawing/2014/main" id="{B9B58A20-74A8-4AB8-BAAE-EC216CE84C43}"/>
              </a:ext>
            </a:extLst>
          </p:cNvPr>
          <p:cNvCxnSpPr>
            <a:stCxn id="34" idx="6"/>
            <a:endCxn id="35" idx="2"/>
          </p:cNvCxnSpPr>
          <p:nvPr/>
        </p:nvCxnSpPr>
        <p:spPr>
          <a:xfrm>
            <a:off x="2940607" y="4989987"/>
            <a:ext cx="234890"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12520F2-9E3E-40FF-95A8-E2FBB412F814}"/>
              </a:ext>
            </a:extLst>
          </p:cNvPr>
          <p:cNvCxnSpPr>
            <a:stCxn id="35" idx="6"/>
            <a:endCxn id="36" idx="2"/>
          </p:cNvCxnSpPr>
          <p:nvPr/>
        </p:nvCxnSpPr>
        <p:spPr>
          <a:xfrm>
            <a:off x="3715497" y="4989987"/>
            <a:ext cx="51118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7D93DA-887F-4171-8D36-CE139B912F1E}"/>
              </a:ext>
            </a:extLst>
          </p:cNvPr>
          <p:cNvCxnSpPr>
            <a:stCxn id="36" idx="6"/>
            <a:endCxn id="37" idx="2"/>
          </p:cNvCxnSpPr>
          <p:nvPr/>
        </p:nvCxnSpPr>
        <p:spPr>
          <a:xfrm>
            <a:off x="4766683" y="4989987"/>
            <a:ext cx="1018684" cy="0"/>
          </a:xfrm>
          <a:prstGeom prst="line">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6A93CD-7A32-497E-8600-8DC6FF3076A6}"/>
              </a:ext>
            </a:extLst>
          </p:cNvPr>
          <p:cNvCxnSpPr>
            <a:stCxn id="37" idx="6"/>
            <a:endCxn id="38" idx="2"/>
          </p:cNvCxnSpPr>
          <p:nvPr/>
        </p:nvCxnSpPr>
        <p:spPr>
          <a:xfrm>
            <a:off x="6325367" y="4989987"/>
            <a:ext cx="252792" cy="0"/>
          </a:xfrm>
          <a:prstGeom prst="line">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B1BC20A-8116-4320-AAB8-FFCA8118C823}"/>
              </a:ext>
            </a:extLst>
          </p:cNvPr>
          <p:cNvSpPr>
            <a:spLocks noChangeAspect="1"/>
          </p:cNvSpPr>
          <p:nvPr/>
        </p:nvSpPr>
        <p:spPr>
          <a:xfrm flipH="1">
            <a:off x="8620243" y="4937920"/>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2" name="Straight Connector 21">
            <a:extLst>
              <a:ext uri="{FF2B5EF4-FFF2-40B4-BE49-F238E27FC236}">
                <a16:creationId xmlns:a16="http://schemas.microsoft.com/office/drawing/2014/main" id="{9884C348-0735-4E27-9240-6BA75BA19E4F}"/>
              </a:ext>
            </a:extLst>
          </p:cNvPr>
          <p:cNvCxnSpPr>
            <a:stCxn id="21" idx="6"/>
            <a:endCxn id="39" idx="6"/>
          </p:cNvCxnSpPr>
          <p:nvPr/>
        </p:nvCxnSpPr>
        <p:spPr>
          <a:xfrm flipH="1" flipV="1">
            <a:off x="8317295" y="4989987"/>
            <a:ext cx="302948" cy="193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3" name="Oval 22">
            <a:extLst>
              <a:ext uri="{FF2B5EF4-FFF2-40B4-BE49-F238E27FC236}">
                <a16:creationId xmlns:a16="http://schemas.microsoft.com/office/drawing/2014/main" id="{2A9F8896-AF4F-47B4-AC12-9CDFEA6C7C7B}"/>
              </a:ext>
            </a:extLst>
          </p:cNvPr>
          <p:cNvSpPr>
            <a:spLocks noChangeAspect="1"/>
          </p:cNvSpPr>
          <p:nvPr/>
        </p:nvSpPr>
        <p:spPr>
          <a:xfrm>
            <a:off x="2006643" y="4937920"/>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a:extLst>
              <a:ext uri="{FF2B5EF4-FFF2-40B4-BE49-F238E27FC236}">
                <a16:creationId xmlns:a16="http://schemas.microsoft.com/office/drawing/2014/main" id="{8219C0B5-5F56-4E26-85A4-AAAEE53736A2}"/>
              </a:ext>
            </a:extLst>
          </p:cNvPr>
          <p:cNvCxnSpPr>
            <a:stCxn id="23" idx="6"/>
            <a:endCxn id="34" idx="2"/>
          </p:cNvCxnSpPr>
          <p:nvPr/>
        </p:nvCxnSpPr>
        <p:spPr>
          <a:xfrm flipV="1">
            <a:off x="2114643" y="4989987"/>
            <a:ext cx="285964" cy="1933"/>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Arrow Connector 24">
            <a:extLst>
              <a:ext uri="{FF2B5EF4-FFF2-40B4-BE49-F238E27FC236}">
                <a16:creationId xmlns:a16="http://schemas.microsoft.com/office/drawing/2014/main" id="{10244A0B-33E7-4E30-BF62-77364D568BAC}"/>
              </a:ext>
            </a:extLst>
          </p:cNvPr>
          <p:cNvCxnSpPr>
            <a:stCxn id="38" idx="6"/>
            <a:endCxn id="39" idx="2"/>
          </p:cNvCxnSpPr>
          <p:nvPr/>
        </p:nvCxnSpPr>
        <p:spPr>
          <a:xfrm>
            <a:off x="7118159" y="4989987"/>
            <a:ext cx="659136"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56EEF7-D700-487E-BBFD-5B34EFF42B32}"/>
              </a:ext>
            </a:extLst>
          </p:cNvPr>
          <p:cNvCxnSpPr/>
          <p:nvPr/>
        </p:nvCxnSpPr>
        <p:spPr>
          <a:xfrm>
            <a:off x="1899203" y="5647661"/>
            <a:ext cx="6942336"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A308F78-B9DB-482B-BBDD-34BC2A969A5C}"/>
              </a:ext>
            </a:extLst>
          </p:cNvPr>
          <p:cNvSpPr txBox="1"/>
          <p:nvPr/>
        </p:nvSpPr>
        <p:spPr>
          <a:xfrm>
            <a:off x="2425089" y="5748283"/>
            <a:ext cx="662246" cy="246221"/>
          </a:xfrm>
          <a:prstGeom prst="rect">
            <a:avLst/>
          </a:prstGeom>
          <a:noFill/>
        </p:spPr>
        <p:txBody>
          <a:bodyPr wrap="square" rtlCol="0">
            <a:spAutoFit/>
          </a:bodyPr>
          <a:lstStyle/>
          <a:p>
            <a:r>
              <a:rPr lang="en-GB" sz="1000" dirty="0"/>
              <a:t>day 1</a:t>
            </a:r>
          </a:p>
        </p:txBody>
      </p:sp>
      <p:sp>
        <p:nvSpPr>
          <p:cNvPr id="28" name="TextBox 27">
            <a:extLst>
              <a:ext uri="{FF2B5EF4-FFF2-40B4-BE49-F238E27FC236}">
                <a16:creationId xmlns:a16="http://schemas.microsoft.com/office/drawing/2014/main" id="{477F3E1B-7C78-4B2B-8A04-D0F9DCF700E4}"/>
              </a:ext>
            </a:extLst>
          </p:cNvPr>
          <p:cNvSpPr txBox="1"/>
          <p:nvPr/>
        </p:nvSpPr>
        <p:spPr>
          <a:xfrm>
            <a:off x="5855193" y="5748283"/>
            <a:ext cx="554234" cy="246221"/>
          </a:xfrm>
          <a:prstGeom prst="rect">
            <a:avLst/>
          </a:prstGeom>
          <a:noFill/>
        </p:spPr>
        <p:txBody>
          <a:bodyPr wrap="square" rtlCol="0">
            <a:spAutoFit/>
          </a:bodyPr>
          <a:lstStyle/>
          <a:p>
            <a:r>
              <a:rPr lang="en-GB" sz="1000" dirty="0"/>
              <a:t>day 3</a:t>
            </a:r>
          </a:p>
        </p:txBody>
      </p:sp>
      <p:cxnSp>
        <p:nvCxnSpPr>
          <p:cNvPr id="29" name="Straight Connector 28">
            <a:extLst>
              <a:ext uri="{FF2B5EF4-FFF2-40B4-BE49-F238E27FC236}">
                <a16:creationId xmlns:a16="http://schemas.microsoft.com/office/drawing/2014/main" id="{93749EA3-1459-412B-B94E-BD4694ACBB2E}"/>
              </a:ext>
            </a:extLst>
          </p:cNvPr>
          <p:cNvCxnSpPr/>
          <p:nvPr/>
        </p:nvCxnSpPr>
        <p:spPr>
          <a:xfrm>
            <a:off x="2619283" y="5647677"/>
            <a:ext cx="0" cy="108000"/>
          </a:xfrm>
          <a:prstGeom prst="lin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C3B3075F-C9F3-46A3-B96B-AB0C65EDC8D6}"/>
              </a:ext>
            </a:extLst>
          </p:cNvPr>
          <p:cNvCxnSpPr/>
          <p:nvPr/>
        </p:nvCxnSpPr>
        <p:spPr>
          <a:xfrm>
            <a:off x="6049387" y="5647661"/>
            <a:ext cx="0" cy="108000"/>
          </a:xfrm>
          <a:prstGeom prst="lin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id="{A95243E6-E031-4E9C-AB10-525F0DF94E56}"/>
              </a:ext>
            </a:extLst>
          </p:cNvPr>
          <p:cNvCxnSpPr/>
          <p:nvPr/>
        </p:nvCxnSpPr>
        <p:spPr>
          <a:xfrm flipH="1">
            <a:off x="7244623" y="5549293"/>
            <a:ext cx="135392" cy="206384"/>
          </a:xfrm>
          <a:prstGeom prst="lin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26B664B0-06E7-49AD-B5FC-1207BEC54BE4}"/>
              </a:ext>
            </a:extLst>
          </p:cNvPr>
          <p:cNvCxnSpPr/>
          <p:nvPr/>
        </p:nvCxnSpPr>
        <p:spPr>
          <a:xfrm flipH="1">
            <a:off x="7308247" y="5549293"/>
            <a:ext cx="135392" cy="206384"/>
          </a:xfrm>
          <a:prstGeom prst="lin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3" name="TextBox 32">
            <a:extLst>
              <a:ext uri="{FF2B5EF4-FFF2-40B4-BE49-F238E27FC236}">
                <a16:creationId xmlns:a16="http://schemas.microsoft.com/office/drawing/2014/main" id="{6035D021-39A2-4A42-975C-688F6E1123BF}"/>
              </a:ext>
            </a:extLst>
          </p:cNvPr>
          <p:cNvSpPr txBox="1"/>
          <p:nvPr/>
        </p:nvSpPr>
        <p:spPr>
          <a:xfrm>
            <a:off x="7788933" y="5748283"/>
            <a:ext cx="554234" cy="246221"/>
          </a:xfrm>
          <a:prstGeom prst="rect">
            <a:avLst/>
          </a:prstGeom>
          <a:noFill/>
        </p:spPr>
        <p:txBody>
          <a:bodyPr wrap="square" rtlCol="0">
            <a:spAutoFit/>
          </a:bodyPr>
          <a:lstStyle/>
          <a:p>
            <a:r>
              <a:rPr lang="en-GB" sz="1000" dirty="0"/>
              <a:t>day 8</a:t>
            </a:r>
          </a:p>
        </p:txBody>
      </p:sp>
      <p:sp>
        <p:nvSpPr>
          <p:cNvPr id="34" name="Oval 33">
            <a:extLst>
              <a:ext uri="{FF2B5EF4-FFF2-40B4-BE49-F238E27FC236}">
                <a16:creationId xmlns:a16="http://schemas.microsoft.com/office/drawing/2014/main" id="{47B838A5-9CAF-4DB2-89A9-C00279BFC6E2}"/>
              </a:ext>
            </a:extLst>
          </p:cNvPr>
          <p:cNvSpPr>
            <a:spLocks noChangeAspect="1"/>
          </p:cNvSpPr>
          <p:nvPr/>
        </p:nvSpPr>
        <p:spPr>
          <a:xfrm>
            <a:off x="2400607" y="471998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DF7EC5C1-5B63-41D4-99F9-BC3BDA64E9F4}"/>
              </a:ext>
            </a:extLst>
          </p:cNvPr>
          <p:cNvSpPr>
            <a:spLocks noChangeAspect="1"/>
          </p:cNvSpPr>
          <p:nvPr/>
        </p:nvSpPr>
        <p:spPr>
          <a:xfrm>
            <a:off x="3175497" y="471998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21DDE500-6853-4F5B-95E2-00C9E4AFD1ED}"/>
              </a:ext>
            </a:extLst>
          </p:cNvPr>
          <p:cNvSpPr>
            <a:spLocks noChangeAspect="1"/>
          </p:cNvSpPr>
          <p:nvPr/>
        </p:nvSpPr>
        <p:spPr>
          <a:xfrm>
            <a:off x="4226683" y="471998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5273DAC5-4410-44C3-B249-101793F857D7}"/>
              </a:ext>
            </a:extLst>
          </p:cNvPr>
          <p:cNvSpPr>
            <a:spLocks noChangeAspect="1"/>
          </p:cNvSpPr>
          <p:nvPr/>
        </p:nvSpPr>
        <p:spPr>
          <a:xfrm>
            <a:off x="5785367" y="471998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2D949DA8-F022-4309-94EE-CC9EF3EB44D7}"/>
              </a:ext>
            </a:extLst>
          </p:cNvPr>
          <p:cNvSpPr>
            <a:spLocks noChangeAspect="1"/>
          </p:cNvSpPr>
          <p:nvPr/>
        </p:nvSpPr>
        <p:spPr>
          <a:xfrm>
            <a:off x="6578159" y="471998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20AD04BE-9F87-4006-99F5-40DACD05A8C3}"/>
              </a:ext>
            </a:extLst>
          </p:cNvPr>
          <p:cNvSpPr>
            <a:spLocks noChangeAspect="1"/>
          </p:cNvSpPr>
          <p:nvPr/>
        </p:nvSpPr>
        <p:spPr>
          <a:xfrm>
            <a:off x="7777295" y="4719987"/>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CE5049DF-3F76-4DC5-9CF7-4F5A9F88E7F5}"/>
              </a:ext>
            </a:extLst>
          </p:cNvPr>
          <p:cNvSpPr txBox="1"/>
          <p:nvPr/>
        </p:nvSpPr>
        <p:spPr>
          <a:xfrm>
            <a:off x="4264137" y="5754379"/>
            <a:ext cx="554234" cy="246221"/>
          </a:xfrm>
          <a:prstGeom prst="rect">
            <a:avLst/>
          </a:prstGeom>
          <a:noFill/>
        </p:spPr>
        <p:txBody>
          <a:bodyPr wrap="square" rtlCol="0">
            <a:spAutoFit/>
          </a:bodyPr>
          <a:lstStyle/>
          <a:p>
            <a:r>
              <a:rPr lang="en-GB" sz="1000" dirty="0"/>
              <a:t>day 2</a:t>
            </a:r>
          </a:p>
        </p:txBody>
      </p:sp>
      <p:cxnSp>
        <p:nvCxnSpPr>
          <p:cNvPr id="41" name="Straight Connector 40">
            <a:extLst>
              <a:ext uri="{FF2B5EF4-FFF2-40B4-BE49-F238E27FC236}">
                <a16:creationId xmlns:a16="http://schemas.microsoft.com/office/drawing/2014/main" id="{6C7F4B84-4A43-44CC-9E0F-4B133011EA99}"/>
              </a:ext>
            </a:extLst>
          </p:cNvPr>
          <p:cNvCxnSpPr/>
          <p:nvPr/>
        </p:nvCxnSpPr>
        <p:spPr>
          <a:xfrm>
            <a:off x="4458331" y="5653757"/>
            <a:ext cx="0" cy="108000"/>
          </a:xfrm>
          <a:prstGeom prst="lin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E713B4F9-E7C3-4DC0-925D-8C8BAA1023FA}"/>
              </a:ext>
            </a:extLst>
          </p:cNvPr>
          <p:cNvCxnSpPr/>
          <p:nvPr/>
        </p:nvCxnSpPr>
        <p:spPr>
          <a:xfrm>
            <a:off x="8006203" y="5653757"/>
            <a:ext cx="0" cy="108000"/>
          </a:xfrm>
          <a:prstGeom prst="lin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3" name="Rectangle 42">
            <a:extLst>
              <a:ext uri="{FF2B5EF4-FFF2-40B4-BE49-F238E27FC236}">
                <a16:creationId xmlns:a16="http://schemas.microsoft.com/office/drawing/2014/main" id="{175B204E-2281-43B1-88A6-1585ACC15557}"/>
              </a:ext>
            </a:extLst>
          </p:cNvPr>
          <p:cNvSpPr/>
          <p:nvPr/>
        </p:nvSpPr>
        <p:spPr>
          <a:xfrm>
            <a:off x="9293469" y="71692"/>
            <a:ext cx="2810006"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generic, planned and actual journey</a:t>
            </a:r>
          </a:p>
        </p:txBody>
      </p:sp>
      <p:grpSp>
        <p:nvGrpSpPr>
          <p:cNvPr id="54" name="Group 53">
            <a:extLst>
              <a:ext uri="{FF2B5EF4-FFF2-40B4-BE49-F238E27FC236}">
                <a16:creationId xmlns:a16="http://schemas.microsoft.com/office/drawing/2014/main" id="{8386FA93-A96C-4463-B4C8-F973629F8C5F}"/>
              </a:ext>
            </a:extLst>
          </p:cNvPr>
          <p:cNvGrpSpPr/>
          <p:nvPr/>
        </p:nvGrpSpPr>
        <p:grpSpPr>
          <a:xfrm>
            <a:off x="1454210" y="6520740"/>
            <a:ext cx="8272692" cy="320192"/>
            <a:chOff x="1454210" y="6520740"/>
            <a:chExt cx="8272692" cy="320192"/>
          </a:xfrm>
        </p:grpSpPr>
        <p:sp>
          <p:nvSpPr>
            <p:cNvPr id="55" name="AutoShape 63">
              <a:extLst>
                <a:ext uri="{FF2B5EF4-FFF2-40B4-BE49-F238E27FC236}">
                  <a16:creationId xmlns:a16="http://schemas.microsoft.com/office/drawing/2014/main" id="{0D18813D-1CDB-4DAB-9071-2DA21F429AF9}"/>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56" name="AutoShape 64">
              <a:extLst>
                <a:ext uri="{FF2B5EF4-FFF2-40B4-BE49-F238E27FC236}">
                  <a16:creationId xmlns:a16="http://schemas.microsoft.com/office/drawing/2014/main" id="{7B06D856-911A-4BE1-9BE7-3CF33A028BA5}"/>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57" name="AutoShape 65">
              <a:extLst>
                <a:ext uri="{FF2B5EF4-FFF2-40B4-BE49-F238E27FC236}">
                  <a16:creationId xmlns:a16="http://schemas.microsoft.com/office/drawing/2014/main" id="{69D3D4BD-835C-4177-B8C7-4DAB435347C5}"/>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58" name="AutoShape 63">
              <a:extLst>
                <a:ext uri="{FF2B5EF4-FFF2-40B4-BE49-F238E27FC236}">
                  <a16:creationId xmlns:a16="http://schemas.microsoft.com/office/drawing/2014/main" id="{94E5BED8-FD83-4475-BEDA-317D8D7DC838}"/>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59" name="AutoShape 64">
              <a:extLst>
                <a:ext uri="{FF2B5EF4-FFF2-40B4-BE49-F238E27FC236}">
                  <a16:creationId xmlns:a16="http://schemas.microsoft.com/office/drawing/2014/main" id="{7F5D38AC-A738-42CA-9913-B54E0508E168}"/>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60" name="AutoShape 64">
              <a:extLst>
                <a:ext uri="{FF2B5EF4-FFF2-40B4-BE49-F238E27FC236}">
                  <a16:creationId xmlns:a16="http://schemas.microsoft.com/office/drawing/2014/main" id="{706CE103-A4AB-4A8E-8EBF-9142175E4032}"/>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61" name="AutoShape 64">
              <a:extLst>
                <a:ext uri="{FF2B5EF4-FFF2-40B4-BE49-F238E27FC236}">
                  <a16:creationId xmlns:a16="http://schemas.microsoft.com/office/drawing/2014/main" id="{CBC77EDA-A5D7-4949-9D37-A3B0F2BF8361}"/>
                </a:ext>
              </a:extLst>
            </p:cNvPr>
            <p:cNvSpPr>
              <a:spLocks noChangeArrowheads="1"/>
            </p:cNvSpPr>
            <p:nvPr/>
          </p:nvSpPr>
          <p:spPr bwMode="auto">
            <a:xfrm>
              <a:off x="5102734"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features</a:t>
              </a:r>
            </a:p>
          </p:txBody>
        </p:sp>
        <p:sp>
          <p:nvSpPr>
            <p:cNvPr id="62" name="AutoShape 64">
              <a:extLst>
                <a:ext uri="{FF2B5EF4-FFF2-40B4-BE49-F238E27FC236}">
                  <a16:creationId xmlns:a16="http://schemas.microsoft.com/office/drawing/2014/main" id="{F599ADFE-05E9-47B5-BFBA-90769D423B4A}"/>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63" name="AutoShape 64">
              <a:extLst>
                <a:ext uri="{FF2B5EF4-FFF2-40B4-BE49-F238E27FC236}">
                  <a16:creationId xmlns:a16="http://schemas.microsoft.com/office/drawing/2014/main" id="{33BDED0C-7E6D-4D9E-BF2A-9613D1F357E8}"/>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64" name="AutoShape 64">
              <a:extLst>
                <a:ext uri="{FF2B5EF4-FFF2-40B4-BE49-F238E27FC236}">
                  <a16:creationId xmlns:a16="http://schemas.microsoft.com/office/drawing/2014/main" id="{527820CE-7F04-47C2-A1B8-B01B3BFEE7FD}"/>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283353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Sequence error</a:t>
            </a:r>
          </a:p>
        </p:txBody>
      </p:sp>
      <p:sp>
        <p:nvSpPr>
          <p:cNvPr id="41" name="Content Placeholder 40">
            <a:extLst>
              <a:ext uri="{FF2B5EF4-FFF2-40B4-BE49-F238E27FC236}">
                <a16:creationId xmlns:a16="http://schemas.microsoft.com/office/drawing/2014/main" id="{5A5E2065-BA55-4646-94F5-18694928A9DF}"/>
              </a:ext>
            </a:extLst>
          </p:cNvPr>
          <p:cNvSpPr>
            <a:spLocks noGrp="1"/>
          </p:cNvSpPr>
          <p:nvPr>
            <p:ph idx="1"/>
          </p:nvPr>
        </p:nvSpPr>
        <p:spPr>
          <a:xfrm>
            <a:off x="954182" y="1548001"/>
            <a:ext cx="10631014" cy="3300260"/>
          </a:xfrm>
        </p:spPr>
        <p:txBody>
          <a:bodyPr>
            <a:noAutofit/>
          </a:bodyPr>
          <a:lstStyle/>
          <a:p>
            <a:r>
              <a:rPr lang="en-GB" sz="1600" dirty="0"/>
              <a:t> A touchpoint that takes place sooner or later than expected may result in a sequence error.</a:t>
            </a:r>
          </a:p>
          <a:p>
            <a:r>
              <a:rPr lang="en-GB" sz="1600" dirty="0"/>
              <a:t>Sequence errors are visualised via the connectors in the following way: </a:t>
            </a:r>
          </a:p>
          <a:p>
            <a:pPr lvl="1"/>
            <a:r>
              <a:rPr lang="en-GB" sz="1200" dirty="0"/>
              <a:t>"Jump forward":  When a touchpoint occurs before it was expected, the connector should start from the bottom of the touchpoint it originated from, and end at the bottom of the following touchpoint (see connector A in the figure).</a:t>
            </a:r>
          </a:p>
          <a:p>
            <a:pPr lvl="1"/>
            <a:r>
              <a:rPr lang="en-GB" sz="1200" dirty="0"/>
              <a:t>"Jump backward": When a touchpoint occurs later than expected, the connector should start from the top of the touchpoint it originates from, and end at the bottom of the following touchpoint (see connector B in the figure).</a:t>
            </a:r>
          </a:p>
          <a:p>
            <a:pPr lvl="1"/>
            <a:r>
              <a:rPr lang="en-GB" sz="1200" dirty="0"/>
              <a:t>From a deviation: When the sequence error originates from an ad-hoc-, missing- , or failing touchpoint, the connector should start to the right of the touchpoint and end at the bottom of the following touchpoint when the sequence error consists of a "jump" forwards (see connector C in the figure).</a:t>
            </a:r>
          </a:p>
          <a:p>
            <a:r>
              <a:rPr lang="en-GB" sz="1600" dirty="0"/>
              <a:t>The actual sequence of touchpoints is revealed by following the connectors.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41</a:t>
            </a:fld>
            <a:endParaRPr lang="en-GB" dirty="0"/>
          </a:p>
        </p:txBody>
      </p:sp>
      <p:sp>
        <p:nvSpPr>
          <p:cNvPr id="17" name="Oval 16">
            <a:extLst>
              <a:ext uri="{FF2B5EF4-FFF2-40B4-BE49-F238E27FC236}">
                <a16:creationId xmlns:a16="http://schemas.microsoft.com/office/drawing/2014/main" id="{C4A4B3BD-E562-424B-B258-928A533BBA96}"/>
              </a:ext>
            </a:extLst>
          </p:cNvPr>
          <p:cNvSpPr>
            <a:spLocks noChangeAspect="1"/>
          </p:cNvSpPr>
          <p:nvPr/>
        </p:nvSpPr>
        <p:spPr>
          <a:xfrm>
            <a:off x="2491789" y="468227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8CCD140E-A954-447A-8813-AA5C1E5E2539}"/>
              </a:ext>
            </a:extLst>
          </p:cNvPr>
          <p:cNvSpPr>
            <a:spLocks noChangeAspect="1"/>
          </p:cNvSpPr>
          <p:nvPr/>
        </p:nvSpPr>
        <p:spPr>
          <a:xfrm>
            <a:off x="3708508" y="468227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7B3A3A04-A28E-439F-926B-143965985790}"/>
              </a:ext>
            </a:extLst>
          </p:cNvPr>
          <p:cNvSpPr>
            <a:spLocks noChangeAspect="1"/>
          </p:cNvSpPr>
          <p:nvPr/>
        </p:nvSpPr>
        <p:spPr>
          <a:xfrm>
            <a:off x="4925227" y="468227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E959526F-9C51-48EB-AB9D-127B9B5EDEF0}"/>
              </a:ext>
            </a:extLst>
          </p:cNvPr>
          <p:cNvSpPr>
            <a:spLocks noChangeAspect="1"/>
          </p:cNvSpPr>
          <p:nvPr/>
        </p:nvSpPr>
        <p:spPr>
          <a:xfrm>
            <a:off x="7358664" y="4682272"/>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a:extLst>
              <a:ext uri="{FF2B5EF4-FFF2-40B4-BE49-F238E27FC236}">
                <a16:creationId xmlns:a16="http://schemas.microsoft.com/office/drawing/2014/main" id="{EC23D200-AAEB-4535-A7D7-9BC5402BCAD4}"/>
              </a:ext>
            </a:extLst>
          </p:cNvPr>
          <p:cNvCxnSpPr>
            <a:stCxn id="18" idx="6"/>
            <a:endCxn id="19" idx="2"/>
          </p:cNvCxnSpPr>
          <p:nvPr/>
        </p:nvCxnSpPr>
        <p:spPr>
          <a:xfrm>
            <a:off x="4248508" y="4952272"/>
            <a:ext cx="676719" cy="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FB54DC00-6B97-4CAA-91F9-2F2B56169188}"/>
              </a:ext>
            </a:extLst>
          </p:cNvPr>
          <p:cNvSpPr>
            <a:spLocks noChangeAspect="1"/>
          </p:cNvSpPr>
          <p:nvPr/>
        </p:nvSpPr>
        <p:spPr>
          <a:xfrm>
            <a:off x="2028243" y="4898272"/>
            <a:ext cx="108000" cy="108000"/>
          </a:xfrm>
          <a:prstGeom prst="ellips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a:extLst>
              <a:ext uri="{FF2B5EF4-FFF2-40B4-BE49-F238E27FC236}">
                <a16:creationId xmlns:a16="http://schemas.microsoft.com/office/drawing/2014/main" id="{8CD4C18D-0AE8-4FB1-AAD9-6CA3DDBC8BE8}"/>
              </a:ext>
            </a:extLst>
          </p:cNvPr>
          <p:cNvCxnSpPr>
            <a:stCxn id="22" idx="6"/>
            <a:endCxn id="17" idx="2"/>
          </p:cNvCxnSpPr>
          <p:nvPr/>
        </p:nvCxnSpPr>
        <p:spPr>
          <a:xfrm>
            <a:off x="2136243" y="4952272"/>
            <a:ext cx="360000" cy="0"/>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Oval 23">
            <a:extLst>
              <a:ext uri="{FF2B5EF4-FFF2-40B4-BE49-F238E27FC236}">
                <a16:creationId xmlns:a16="http://schemas.microsoft.com/office/drawing/2014/main" id="{56EA55F3-9511-4785-A229-D00E2D1F52BA}"/>
              </a:ext>
            </a:extLst>
          </p:cNvPr>
          <p:cNvSpPr>
            <a:spLocks noChangeAspect="1"/>
          </p:cNvSpPr>
          <p:nvPr/>
        </p:nvSpPr>
        <p:spPr>
          <a:xfrm flipH="1">
            <a:off x="8191664" y="4899339"/>
            <a:ext cx="108000" cy="108000"/>
          </a:xfrm>
          <a:prstGeom prst="ellipse">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Connector 24">
            <a:extLst>
              <a:ext uri="{FF2B5EF4-FFF2-40B4-BE49-F238E27FC236}">
                <a16:creationId xmlns:a16="http://schemas.microsoft.com/office/drawing/2014/main" id="{100671A4-2111-4EE9-B9ED-FFA086326621}"/>
              </a:ext>
            </a:extLst>
          </p:cNvPr>
          <p:cNvCxnSpPr>
            <a:stCxn id="24" idx="6"/>
            <a:endCxn id="20" idx="6"/>
          </p:cNvCxnSpPr>
          <p:nvPr/>
        </p:nvCxnSpPr>
        <p:spPr>
          <a:xfrm flipH="1" flipV="1">
            <a:off x="7898664" y="4952272"/>
            <a:ext cx="293000" cy="1067"/>
          </a:xfrm>
          <a:prstGeom prst="line">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6" name="Oval 25">
            <a:extLst>
              <a:ext uri="{FF2B5EF4-FFF2-40B4-BE49-F238E27FC236}">
                <a16:creationId xmlns:a16="http://schemas.microsoft.com/office/drawing/2014/main" id="{11AA0387-EE86-4E76-8154-E51A9E280C56}"/>
              </a:ext>
            </a:extLst>
          </p:cNvPr>
          <p:cNvSpPr>
            <a:spLocks noChangeAspect="1"/>
          </p:cNvSpPr>
          <p:nvPr/>
        </p:nvSpPr>
        <p:spPr>
          <a:xfrm>
            <a:off x="6141946" y="4683339"/>
            <a:ext cx="540000" cy="54000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7" name="Straight Connector 37">
            <a:extLst>
              <a:ext uri="{FF2B5EF4-FFF2-40B4-BE49-F238E27FC236}">
                <a16:creationId xmlns:a16="http://schemas.microsoft.com/office/drawing/2014/main" id="{98737376-0662-406A-BD9D-B4DC827F8F18}"/>
              </a:ext>
            </a:extLst>
          </p:cNvPr>
          <p:cNvCxnSpPr>
            <a:stCxn id="17" idx="4"/>
            <a:endCxn id="26" idx="4"/>
          </p:cNvCxnSpPr>
          <p:nvPr/>
        </p:nvCxnSpPr>
        <p:spPr>
          <a:xfrm rot="16200000" flipH="1">
            <a:off x="4586334" y="3397726"/>
            <a:ext cx="1067" cy="3650157"/>
          </a:xfrm>
          <a:prstGeom prst="bentConnector3">
            <a:avLst>
              <a:gd name="adj1" fmla="val 31726710"/>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37">
            <a:extLst>
              <a:ext uri="{FF2B5EF4-FFF2-40B4-BE49-F238E27FC236}">
                <a16:creationId xmlns:a16="http://schemas.microsoft.com/office/drawing/2014/main" id="{4CF55DC2-C11C-4B68-9B6D-A6228D002C9A}"/>
              </a:ext>
            </a:extLst>
          </p:cNvPr>
          <p:cNvCxnSpPr>
            <a:stCxn id="26" idx="0"/>
            <a:endCxn id="18" idx="0"/>
          </p:cNvCxnSpPr>
          <p:nvPr/>
        </p:nvCxnSpPr>
        <p:spPr>
          <a:xfrm rot="16200000" flipV="1">
            <a:off x="5194694" y="3466087"/>
            <a:ext cx="1067" cy="2433438"/>
          </a:xfrm>
          <a:prstGeom prst="bentConnector3">
            <a:avLst>
              <a:gd name="adj1" fmla="val 21524555"/>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37">
            <a:extLst>
              <a:ext uri="{FF2B5EF4-FFF2-40B4-BE49-F238E27FC236}">
                <a16:creationId xmlns:a16="http://schemas.microsoft.com/office/drawing/2014/main" id="{DB84A4B6-40BA-4191-B751-730110A3B533}"/>
              </a:ext>
            </a:extLst>
          </p:cNvPr>
          <p:cNvCxnSpPr>
            <a:stCxn id="31" idx="6"/>
            <a:endCxn id="20" idx="4"/>
          </p:cNvCxnSpPr>
          <p:nvPr/>
        </p:nvCxnSpPr>
        <p:spPr>
          <a:xfrm flipV="1">
            <a:off x="5465227" y="5222272"/>
            <a:ext cx="2163437" cy="784900"/>
          </a:xfrm>
          <a:prstGeom prst="bentConnector2">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05EF463-B1C5-4D0B-91D1-6BD8EDD4D660}"/>
              </a:ext>
            </a:extLst>
          </p:cNvPr>
          <p:cNvCxnSpPr/>
          <p:nvPr/>
        </p:nvCxnSpPr>
        <p:spPr>
          <a:xfrm>
            <a:off x="1971247" y="5363162"/>
            <a:ext cx="6538285" cy="0"/>
          </a:xfrm>
          <a:prstGeom prst="line">
            <a:avLst/>
          </a:prstGeom>
          <a:ln w="31750" cmpd="sng">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1A9ABAF-FE31-42CB-91EB-9158F6D0EF27}"/>
              </a:ext>
            </a:extLst>
          </p:cNvPr>
          <p:cNvSpPr>
            <a:spLocks noChangeAspect="1"/>
          </p:cNvSpPr>
          <p:nvPr/>
        </p:nvSpPr>
        <p:spPr>
          <a:xfrm>
            <a:off x="4925227" y="5737172"/>
            <a:ext cx="540000" cy="540000"/>
          </a:xfrm>
          <a:prstGeom prst="ellipse">
            <a:avLst/>
          </a:prstGeom>
          <a:noFill/>
          <a:ln w="381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2" name="Straight Arrow Connector 31">
            <a:extLst>
              <a:ext uri="{FF2B5EF4-FFF2-40B4-BE49-F238E27FC236}">
                <a16:creationId xmlns:a16="http://schemas.microsoft.com/office/drawing/2014/main" id="{AAE3D657-F08A-4E87-9D1B-8FC8498AA76D}"/>
              </a:ext>
            </a:extLst>
          </p:cNvPr>
          <p:cNvCxnSpPr>
            <a:stCxn id="19" idx="4"/>
            <a:endCxn id="31" idx="0"/>
          </p:cNvCxnSpPr>
          <p:nvPr/>
        </p:nvCxnSpPr>
        <p:spPr>
          <a:xfrm>
            <a:off x="5195227" y="5222272"/>
            <a:ext cx="0" cy="51490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B65B408-59A1-437B-8343-A7201D786E00}"/>
              </a:ext>
            </a:extLst>
          </p:cNvPr>
          <p:cNvSpPr txBox="1"/>
          <p:nvPr/>
        </p:nvSpPr>
        <p:spPr>
          <a:xfrm>
            <a:off x="2847810" y="5658303"/>
            <a:ext cx="979206" cy="215444"/>
          </a:xfrm>
          <a:prstGeom prst="rect">
            <a:avLst/>
          </a:prstGeom>
          <a:noFill/>
        </p:spPr>
        <p:txBody>
          <a:bodyPr wrap="square" lIns="0" tIns="0" rIns="0" bIns="0" rtlCol="0">
            <a:spAutoFit/>
          </a:bodyPr>
          <a:lstStyle/>
          <a:p>
            <a:pPr algn="ctr"/>
            <a:r>
              <a:rPr lang="en-GB" sz="1400" dirty="0">
                <a:solidFill>
                  <a:srgbClr val="00B0F0"/>
                </a:solidFill>
              </a:rPr>
              <a:t>Connector A</a:t>
            </a:r>
          </a:p>
        </p:txBody>
      </p:sp>
      <p:sp>
        <p:nvSpPr>
          <p:cNvPr id="34" name="TextBox 33">
            <a:extLst>
              <a:ext uri="{FF2B5EF4-FFF2-40B4-BE49-F238E27FC236}">
                <a16:creationId xmlns:a16="http://schemas.microsoft.com/office/drawing/2014/main" id="{0AFEBD0F-DE50-4C4A-8763-BB26F8AD214A}"/>
              </a:ext>
            </a:extLst>
          </p:cNvPr>
          <p:cNvSpPr txBox="1"/>
          <p:nvPr/>
        </p:nvSpPr>
        <p:spPr>
          <a:xfrm>
            <a:off x="4720162" y="4227551"/>
            <a:ext cx="1053619" cy="215444"/>
          </a:xfrm>
          <a:prstGeom prst="rect">
            <a:avLst/>
          </a:prstGeom>
          <a:noFill/>
        </p:spPr>
        <p:txBody>
          <a:bodyPr wrap="square" lIns="0" tIns="0" rIns="0" bIns="0" rtlCol="0">
            <a:spAutoFit/>
          </a:bodyPr>
          <a:lstStyle/>
          <a:p>
            <a:pPr algn="ctr"/>
            <a:r>
              <a:rPr lang="en-GB" sz="1400" dirty="0">
                <a:solidFill>
                  <a:srgbClr val="00B0F0"/>
                </a:solidFill>
              </a:rPr>
              <a:t>Connector B</a:t>
            </a:r>
          </a:p>
        </p:txBody>
      </p:sp>
      <p:pic>
        <p:nvPicPr>
          <p:cNvPr id="38" name="Picture 37">
            <a:extLst>
              <a:ext uri="{FF2B5EF4-FFF2-40B4-BE49-F238E27FC236}">
                <a16:creationId xmlns:a16="http://schemas.microsoft.com/office/drawing/2014/main" id="{10197795-E180-4EE4-BBE7-AF0291A6B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798" y="4719918"/>
            <a:ext cx="314949" cy="419931"/>
          </a:xfrm>
          <a:prstGeom prst="rect">
            <a:avLst/>
          </a:prstGeom>
        </p:spPr>
      </p:pic>
      <p:sp>
        <p:nvSpPr>
          <p:cNvPr id="39" name="Rectangle 38">
            <a:extLst>
              <a:ext uri="{FF2B5EF4-FFF2-40B4-BE49-F238E27FC236}">
                <a16:creationId xmlns:a16="http://schemas.microsoft.com/office/drawing/2014/main" id="{8A821E2E-DC18-4A53-90DD-6165A82084E5}"/>
              </a:ext>
            </a:extLst>
          </p:cNvPr>
          <p:cNvSpPr/>
          <p:nvPr/>
        </p:nvSpPr>
        <p:spPr>
          <a:xfrm>
            <a:off x="10814134" y="76990"/>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sp>
        <p:nvSpPr>
          <p:cNvPr id="43" name="TextBox 42">
            <a:extLst>
              <a:ext uri="{FF2B5EF4-FFF2-40B4-BE49-F238E27FC236}">
                <a16:creationId xmlns:a16="http://schemas.microsoft.com/office/drawing/2014/main" id="{FE8BFFEB-5E09-4790-96B5-6C278849122F}"/>
              </a:ext>
            </a:extLst>
          </p:cNvPr>
          <p:cNvSpPr txBox="1"/>
          <p:nvPr/>
        </p:nvSpPr>
        <p:spPr>
          <a:xfrm>
            <a:off x="5984972" y="6062409"/>
            <a:ext cx="979206" cy="215444"/>
          </a:xfrm>
          <a:prstGeom prst="rect">
            <a:avLst/>
          </a:prstGeom>
          <a:noFill/>
        </p:spPr>
        <p:txBody>
          <a:bodyPr wrap="square" lIns="0" tIns="0" rIns="0" bIns="0" rtlCol="0">
            <a:spAutoFit/>
          </a:bodyPr>
          <a:lstStyle/>
          <a:p>
            <a:pPr algn="ctr"/>
            <a:r>
              <a:rPr lang="en-GB" sz="1400" dirty="0">
                <a:solidFill>
                  <a:srgbClr val="00B0F0"/>
                </a:solidFill>
              </a:rPr>
              <a:t>Connector C</a:t>
            </a:r>
          </a:p>
        </p:txBody>
      </p:sp>
      <p:grpSp>
        <p:nvGrpSpPr>
          <p:cNvPr id="54" name="Group 53">
            <a:extLst>
              <a:ext uri="{FF2B5EF4-FFF2-40B4-BE49-F238E27FC236}">
                <a16:creationId xmlns:a16="http://schemas.microsoft.com/office/drawing/2014/main" id="{207138F7-0FE6-4A44-83C6-C6C54BCA74AF}"/>
              </a:ext>
            </a:extLst>
          </p:cNvPr>
          <p:cNvGrpSpPr/>
          <p:nvPr/>
        </p:nvGrpSpPr>
        <p:grpSpPr>
          <a:xfrm>
            <a:off x="1454210" y="6520740"/>
            <a:ext cx="8272692" cy="320192"/>
            <a:chOff x="1454210" y="6520740"/>
            <a:chExt cx="8272692" cy="320192"/>
          </a:xfrm>
        </p:grpSpPr>
        <p:sp>
          <p:nvSpPr>
            <p:cNvPr id="55" name="AutoShape 63">
              <a:extLst>
                <a:ext uri="{FF2B5EF4-FFF2-40B4-BE49-F238E27FC236}">
                  <a16:creationId xmlns:a16="http://schemas.microsoft.com/office/drawing/2014/main" id="{CC7AC162-FC39-40FE-A763-8286534D8493}"/>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56" name="AutoShape 64">
              <a:extLst>
                <a:ext uri="{FF2B5EF4-FFF2-40B4-BE49-F238E27FC236}">
                  <a16:creationId xmlns:a16="http://schemas.microsoft.com/office/drawing/2014/main" id="{8080147B-C8AE-48DB-B12A-FA7C1F165669}"/>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57" name="AutoShape 65">
              <a:extLst>
                <a:ext uri="{FF2B5EF4-FFF2-40B4-BE49-F238E27FC236}">
                  <a16:creationId xmlns:a16="http://schemas.microsoft.com/office/drawing/2014/main" id="{E6F47FA3-9DB0-4B76-BB0D-71780F0575EA}"/>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58" name="AutoShape 63">
              <a:extLst>
                <a:ext uri="{FF2B5EF4-FFF2-40B4-BE49-F238E27FC236}">
                  <a16:creationId xmlns:a16="http://schemas.microsoft.com/office/drawing/2014/main" id="{B52D14A7-4849-425D-9443-8B0978F19BF3}"/>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59" name="AutoShape 64">
              <a:extLst>
                <a:ext uri="{FF2B5EF4-FFF2-40B4-BE49-F238E27FC236}">
                  <a16:creationId xmlns:a16="http://schemas.microsoft.com/office/drawing/2014/main" id="{D8C5DAAD-D2B3-4748-920D-EE8BD827DB18}"/>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60" name="AutoShape 64">
              <a:extLst>
                <a:ext uri="{FF2B5EF4-FFF2-40B4-BE49-F238E27FC236}">
                  <a16:creationId xmlns:a16="http://schemas.microsoft.com/office/drawing/2014/main" id="{BEAF6631-B571-401D-88CE-7C177A8E5606}"/>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61" name="AutoShape 64">
              <a:extLst>
                <a:ext uri="{FF2B5EF4-FFF2-40B4-BE49-F238E27FC236}">
                  <a16:creationId xmlns:a16="http://schemas.microsoft.com/office/drawing/2014/main" id="{CE0F3192-FADE-4A24-8888-95EDC460323F}"/>
                </a:ext>
              </a:extLst>
            </p:cNvPr>
            <p:cNvSpPr>
              <a:spLocks noChangeArrowheads="1"/>
            </p:cNvSpPr>
            <p:nvPr/>
          </p:nvSpPr>
          <p:spPr bwMode="auto">
            <a:xfrm>
              <a:off x="5102734"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features</a:t>
              </a:r>
            </a:p>
          </p:txBody>
        </p:sp>
        <p:sp>
          <p:nvSpPr>
            <p:cNvPr id="62" name="AutoShape 64">
              <a:extLst>
                <a:ext uri="{FF2B5EF4-FFF2-40B4-BE49-F238E27FC236}">
                  <a16:creationId xmlns:a16="http://schemas.microsoft.com/office/drawing/2014/main" id="{9EC47476-45D9-457A-BF54-35E37DCD3DDA}"/>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63" name="AutoShape 64">
              <a:extLst>
                <a:ext uri="{FF2B5EF4-FFF2-40B4-BE49-F238E27FC236}">
                  <a16:creationId xmlns:a16="http://schemas.microsoft.com/office/drawing/2014/main" id="{547713AF-0ACA-41FC-9E73-0152E0D18020}"/>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64" name="AutoShape 64">
              <a:extLst>
                <a:ext uri="{FF2B5EF4-FFF2-40B4-BE49-F238E27FC236}">
                  <a16:creationId xmlns:a16="http://schemas.microsoft.com/office/drawing/2014/main" id="{15E4A9FA-E19D-4035-98C0-F4E82E68361B}"/>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3310047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3" y="1883324"/>
            <a:ext cx="9708224" cy="3049624"/>
          </a:xfrm>
        </p:spPr>
        <p:txBody>
          <a:bodyPr/>
          <a:lstStyle/>
          <a:p>
            <a:r>
              <a:rPr lang="en-GB" dirty="0"/>
              <a:t>Customer journey diagrams: More about features</a:t>
            </a:r>
          </a:p>
        </p:txBody>
      </p:sp>
      <p:sp>
        <p:nvSpPr>
          <p:cNvPr id="5" name="Text Placeholder 4">
            <a:extLst>
              <a:ext uri="{FF2B5EF4-FFF2-40B4-BE49-F238E27FC236}">
                <a16:creationId xmlns:a16="http://schemas.microsoft.com/office/drawing/2014/main" id="{7A2343BE-38CC-4F4D-9CBA-FF993CB74290}"/>
              </a:ext>
            </a:extLst>
          </p:cNvPr>
          <p:cNvSpPr>
            <a:spLocks noGrp="1"/>
          </p:cNvSpPr>
          <p:nvPr>
            <p:ph type="body" idx="1"/>
          </p:nvPr>
        </p:nvSpPr>
        <p:spPr>
          <a:xfrm>
            <a:off x="954183" y="3960000"/>
            <a:ext cx="10468560" cy="1555429"/>
          </a:xfrm>
        </p:spPr>
        <p:txBody>
          <a:bodyPr>
            <a:normAutofit/>
          </a:bodyPr>
          <a:lstStyle/>
          <a:p>
            <a:r>
              <a:rPr lang="en-GB" dirty="0"/>
              <a:t>Sequential diagram: Labelling, unordered sequence, journey phases, and timeline</a:t>
            </a:r>
          </a:p>
          <a:p>
            <a:r>
              <a:rPr lang="en-GB" dirty="0"/>
              <a:t>Deviation diagram: Missing, ad-hoc and failing touchpoints, sequence error</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4294967295"/>
          </p:nvPr>
        </p:nvSpPr>
        <p:spPr>
          <a:xfrm>
            <a:off x="0" y="6515100"/>
            <a:ext cx="309563" cy="184150"/>
          </a:xfrm>
        </p:spPr>
        <p:txBody>
          <a:bodyPr/>
          <a:lstStyle/>
          <a:p>
            <a:fld id="{5751DFAA-887F-4071-8EAD-E8CA316FCF06}" type="slidenum">
              <a:rPr lang="en-GB" smtClean="0"/>
              <a:t>42</a:t>
            </a:fld>
            <a:endParaRPr lang="en-GB" dirty="0"/>
          </a:p>
        </p:txBody>
      </p:sp>
    </p:spTree>
    <p:extLst>
      <p:ext uri="{BB962C8B-B14F-4D97-AF65-F5344CB8AC3E}">
        <p14:creationId xmlns:p14="http://schemas.microsoft.com/office/powerpoint/2010/main" val="3237798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Sequential diagram</a:t>
            </a:r>
          </a:p>
        </p:txBody>
      </p:sp>
      <p:sp>
        <p:nvSpPr>
          <p:cNvPr id="18" name="Content Placeholder 17">
            <a:extLst>
              <a:ext uri="{FF2B5EF4-FFF2-40B4-BE49-F238E27FC236}">
                <a16:creationId xmlns:a16="http://schemas.microsoft.com/office/drawing/2014/main" id="{407B72F4-B4FE-4E40-80B0-877D58D46B4B}"/>
              </a:ext>
            </a:extLst>
          </p:cNvPr>
          <p:cNvSpPr>
            <a:spLocks noGrp="1"/>
          </p:cNvSpPr>
          <p:nvPr>
            <p:ph idx="1"/>
          </p:nvPr>
        </p:nvSpPr>
        <p:spPr/>
        <p:txBody>
          <a:bodyPr>
            <a:normAutofit fontScale="92500" lnSpcReduction="20000"/>
          </a:bodyPr>
          <a:lstStyle/>
          <a:p>
            <a:r>
              <a:rPr lang="en-GB" dirty="0"/>
              <a:t>The sequential view is used for visualizing planned and actual journeys.</a:t>
            </a:r>
          </a:p>
          <a:p>
            <a:r>
              <a:rPr lang="en-GB" dirty="0"/>
              <a:t>Sequential view is convenient:</a:t>
            </a:r>
          </a:p>
          <a:p>
            <a:pPr lvl="1"/>
            <a:r>
              <a:rPr lang="en-GB" sz="1600" dirty="0"/>
              <a:t>For planned journeys, when the temporal order of the touchpoints can be pre-determined</a:t>
            </a:r>
          </a:p>
          <a:p>
            <a:pPr lvl="1"/>
            <a:r>
              <a:rPr lang="en-GB" sz="1600" dirty="0"/>
              <a:t>For actual journeys, when the planned journey is unknown</a:t>
            </a:r>
          </a:p>
          <a:p>
            <a:r>
              <a:rPr lang="en-GB" dirty="0"/>
              <a:t>Communication points may be assigned a unique identifier, depending on its status.</a:t>
            </a:r>
          </a:p>
          <a:p>
            <a:r>
              <a:rPr lang="en-GB" dirty="0"/>
              <a:t>Planned journeys: </a:t>
            </a:r>
          </a:p>
          <a:p>
            <a:pPr lvl="1"/>
            <a:r>
              <a:rPr lang="en-GB" sz="1600" dirty="0"/>
              <a:t>T1, T2, T3, …</a:t>
            </a:r>
            <a:endParaRPr lang="en-GB" sz="1000" dirty="0"/>
          </a:p>
          <a:p>
            <a:r>
              <a:rPr lang="en-GB" dirty="0"/>
              <a:t>Actual journeys: </a:t>
            </a:r>
          </a:p>
          <a:p>
            <a:pPr lvl="1"/>
            <a:r>
              <a:rPr lang="en-GB" sz="1600" b="1" dirty="0"/>
              <a:t>Expected</a:t>
            </a:r>
            <a:r>
              <a:rPr lang="en-GB" sz="1600" dirty="0"/>
              <a:t> communication points: E1, E2, E3, …</a:t>
            </a:r>
          </a:p>
          <a:p>
            <a:pPr lvl="1"/>
            <a:r>
              <a:rPr lang="en-GB" sz="1600" b="1" dirty="0"/>
              <a:t>Ad-hoc</a:t>
            </a:r>
            <a:r>
              <a:rPr lang="en-GB" sz="1600" dirty="0"/>
              <a:t> communication points: A1, A2, A3, …</a:t>
            </a:r>
          </a:p>
          <a:p>
            <a:pPr lvl="1"/>
            <a:r>
              <a:rPr lang="en-GB" sz="1600" b="1" dirty="0"/>
              <a:t>Missing</a:t>
            </a:r>
            <a:r>
              <a:rPr lang="en-GB" sz="1600" dirty="0"/>
              <a:t> communication points: M1, M2, M2, …</a:t>
            </a:r>
          </a:p>
          <a:p>
            <a:pPr lvl="1"/>
            <a:r>
              <a:rPr lang="en-GB" sz="1600" b="1" dirty="0"/>
              <a:t>Failing</a:t>
            </a:r>
            <a:r>
              <a:rPr lang="en-GB" sz="1600" dirty="0"/>
              <a:t> communication points: F1, F2, F3, …</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43</a:t>
            </a:fld>
            <a:endParaRPr lang="en-GB" dirty="0"/>
          </a:p>
        </p:txBody>
      </p:sp>
      <p:pic>
        <p:nvPicPr>
          <p:cNvPr id="32" name="Picture 31">
            <a:extLst>
              <a:ext uri="{FF2B5EF4-FFF2-40B4-BE49-F238E27FC236}">
                <a16:creationId xmlns:a16="http://schemas.microsoft.com/office/drawing/2014/main" id="{B8971BFA-4CD8-4A6B-8652-FDF1517C27E7}"/>
              </a:ext>
            </a:extLst>
          </p:cNvPr>
          <p:cNvPicPr>
            <a:picLocks noChangeAspect="1"/>
          </p:cNvPicPr>
          <p:nvPr/>
        </p:nvPicPr>
        <p:blipFill>
          <a:blip r:embed="rId3"/>
          <a:stretch>
            <a:fillRect/>
          </a:stretch>
        </p:blipFill>
        <p:spPr>
          <a:xfrm>
            <a:off x="7319749" y="4761694"/>
            <a:ext cx="4025083" cy="380859"/>
          </a:xfrm>
          <a:prstGeom prst="rect">
            <a:avLst/>
          </a:prstGeom>
        </p:spPr>
      </p:pic>
      <p:sp>
        <p:nvSpPr>
          <p:cNvPr id="33" name="Rectangle 32">
            <a:extLst>
              <a:ext uri="{FF2B5EF4-FFF2-40B4-BE49-F238E27FC236}">
                <a16:creationId xmlns:a16="http://schemas.microsoft.com/office/drawing/2014/main" id="{33E1CE6D-B6A9-45BD-8CFC-90517F72E253}"/>
              </a:ext>
            </a:extLst>
          </p:cNvPr>
          <p:cNvSpPr/>
          <p:nvPr/>
        </p:nvSpPr>
        <p:spPr>
          <a:xfrm>
            <a:off x="7310665" y="3955972"/>
            <a:ext cx="2907125" cy="738664"/>
          </a:xfrm>
          <a:prstGeom prst="rect">
            <a:avLst/>
          </a:prstGeom>
          <a:noFill/>
        </p:spPr>
        <p:txBody>
          <a:bodyPr wrap="square" rtlCol="0">
            <a:spAutoFit/>
          </a:bodyPr>
          <a:lstStyle/>
          <a:p>
            <a:pPr defTabSz="914400"/>
            <a:r>
              <a:rPr lang="en-GB" sz="1400" kern="0" dirty="0">
                <a:solidFill>
                  <a:schemeClr val="accent4">
                    <a:lumMod val="50000"/>
                  </a:schemeClr>
                </a:solidFill>
              </a:rPr>
              <a:t>Actual journeys should always be marked with a user symbol to distinguish it from a planned journey.</a:t>
            </a:r>
          </a:p>
        </p:txBody>
      </p:sp>
      <p:pic>
        <p:nvPicPr>
          <p:cNvPr id="34" name="Picture 4" descr="Bilderesultat for light bulb free clipart">
            <a:extLst>
              <a:ext uri="{FF2B5EF4-FFF2-40B4-BE49-F238E27FC236}">
                <a16:creationId xmlns:a16="http://schemas.microsoft.com/office/drawing/2014/main" id="{56EA9234-A290-40BE-8E7E-E665F6E453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65541" y="4041792"/>
            <a:ext cx="179319" cy="21518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93343AD8-0AE0-49A4-B12A-58A9EA4791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5541" y="4821135"/>
            <a:ext cx="197484" cy="263312"/>
          </a:xfrm>
          <a:prstGeom prst="rect">
            <a:avLst/>
          </a:prstGeom>
        </p:spPr>
      </p:pic>
      <p:grpSp>
        <p:nvGrpSpPr>
          <p:cNvPr id="58" name="Group 57">
            <a:extLst>
              <a:ext uri="{FF2B5EF4-FFF2-40B4-BE49-F238E27FC236}">
                <a16:creationId xmlns:a16="http://schemas.microsoft.com/office/drawing/2014/main" id="{C844368A-8245-4184-840B-D25C5DCAE5EF}"/>
              </a:ext>
            </a:extLst>
          </p:cNvPr>
          <p:cNvGrpSpPr/>
          <p:nvPr/>
        </p:nvGrpSpPr>
        <p:grpSpPr>
          <a:xfrm>
            <a:off x="1454210" y="6520740"/>
            <a:ext cx="8272692" cy="320192"/>
            <a:chOff x="1454210" y="6520740"/>
            <a:chExt cx="8272692" cy="320192"/>
          </a:xfrm>
        </p:grpSpPr>
        <p:sp>
          <p:nvSpPr>
            <p:cNvPr id="48" name="AutoShape 63">
              <a:extLst>
                <a:ext uri="{FF2B5EF4-FFF2-40B4-BE49-F238E27FC236}">
                  <a16:creationId xmlns:a16="http://schemas.microsoft.com/office/drawing/2014/main" id="{16B83DF9-0276-447D-8D28-990A7D65AD8A}"/>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49" name="AutoShape 64">
              <a:extLst>
                <a:ext uri="{FF2B5EF4-FFF2-40B4-BE49-F238E27FC236}">
                  <a16:creationId xmlns:a16="http://schemas.microsoft.com/office/drawing/2014/main" id="{F3DFDE18-80C9-4FF5-8B83-3C0CBCC3E82C}"/>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50" name="AutoShape 65">
              <a:extLst>
                <a:ext uri="{FF2B5EF4-FFF2-40B4-BE49-F238E27FC236}">
                  <a16:creationId xmlns:a16="http://schemas.microsoft.com/office/drawing/2014/main" id="{344B4C8A-727A-4EF3-AAD7-67F3D1CD68D4}"/>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51" name="AutoShape 63">
              <a:extLst>
                <a:ext uri="{FF2B5EF4-FFF2-40B4-BE49-F238E27FC236}">
                  <a16:creationId xmlns:a16="http://schemas.microsoft.com/office/drawing/2014/main" id="{04A977DA-8EB0-40B5-A4EB-01C7204DF995}"/>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52" name="AutoShape 64">
              <a:extLst>
                <a:ext uri="{FF2B5EF4-FFF2-40B4-BE49-F238E27FC236}">
                  <a16:creationId xmlns:a16="http://schemas.microsoft.com/office/drawing/2014/main" id="{DE032C9A-D9F6-47A2-A427-1C07509C3D82}"/>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53" name="AutoShape 64">
              <a:extLst>
                <a:ext uri="{FF2B5EF4-FFF2-40B4-BE49-F238E27FC236}">
                  <a16:creationId xmlns:a16="http://schemas.microsoft.com/office/drawing/2014/main" id="{E1731D9F-5361-4C9F-B66F-529C48324A09}"/>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54" name="AutoShape 64">
              <a:extLst>
                <a:ext uri="{FF2B5EF4-FFF2-40B4-BE49-F238E27FC236}">
                  <a16:creationId xmlns:a16="http://schemas.microsoft.com/office/drawing/2014/main" id="{927D29A5-6350-47B0-A6EE-80527C6BAE78}"/>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features</a:t>
              </a:r>
            </a:p>
          </p:txBody>
        </p:sp>
        <p:sp>
          <p:nvSpPr>
            <p:cNvPr id="55" name="AutoShape 64">
              <a:extLst>
                <a:ext uri="{FF2B5EF4-FFF2-40B4-BE49-F238E27FC236}">
                  <a16:creationId xmlns:a16="http://schemas.microsoft.com/office/drawing/2014/main" id="{F6DFE0DE-1A03-48FD-A17A-448BBAF616F1}"/>
                </a:ext>
              </a:extLst>
            </p:cNvPr>
            <p:cNvSpPr>
              <a:spLocks noChangeArrowheads="1"/>
            </p:cNvSpPr>
            <p:nvPr/>
          </p:nvSpPr>
          <p:spPr bwMode="auto">
            <a:xfrm>
              <a:off x="5683607"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sp>
          <p:nvSpPr>
            <p:cNvPr id="56" name="AutoShape 64">
              <a:extLst>
                <a:ext uri="{FF2B5EF4-FFF2-40B4-BE49-F238E27FC236}">
                  <a16:creationId xmlns:a16="http://schemas.microsoft.com/office/drawing/2014/main" id="{3173A7DF-4F78-4234-93AE-E67B27026403}"/>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57" name="AutoShape 64">
              <a:extLst>
                <a:ext uri="{FF2B5EF4-FFF2-40B4-BE49-F238E27FC236}">
                  <a16:creationId xmlns:a16="http://schemas.microsoft.com/office/drawing/2014/main" id="{601FF112-D13D-4B00-8816-8B60DDF0FD5A}"/>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3263036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088" y="331372"/>
            <a:ext cx="9001125" cy="888244"/>
          </a:xfrm>
        </p:spPr>
        <p:txBody>
          <a:bodyPr/>
          <a:lstStyle/>
          <a:p>
            <a:r>
              <a:rPr lang="en-GB" dirty="0"/>
              <a:t>Sequential diagram: example journey</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44</a:t>
            </a:fld>
            <a:endParaRPr lang="en-GB" dirty="0"/>
          </a:p>
        </p:txBody>
      </p:sp>
      <p:sp>
        <p:nvSpPr>
          <p:cNvPr id="15" name="Rectangle 14">
            <a:extLst>
              <a:ext uri="{FF2B5EF4-FFF2-40B4-BE49-F238E27FC236}">
                <a16:creationId xmlns:a16="http://schemas.microsoft.com/office/drawing/2014/main" id="{4BC5084C-1A9D-462D-849B-D59A0D28842A}"/>
              </a:ext>
            </a:extLst>
          </p:cNvPr>
          <p:cNvSpPr/>
          <p:nvPr/>
        </p:nvSpPr>
        <p:spPr>
          <a:xfrm>
            <a:off x="10710083" y="99482"/>
            <a:ext cx="142407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planned journey</a:t>
            </a:r>
          </a:p>
        </p:txBody>
      </p:sp>
      <p:sp>
        <p:nvSpPr>
          <p:cNvPr id="16" name="Content Placeholder 2">
            <a:extLst>
              <a:ext uri="{FF2B5EF4-FFF2-40B4-BE49-F238E27FC236}">
                <a16:creationId xmlns:a16="http://schemas.microsoft.com/office/drawing/2014/main" id="{3F261E6F-FB41-4037-A890-EBB474F48B98}"/>
              </a:ext>
            </a:extLst>
          </p:cNvPr>
          <p:cNvSpPr txBox="1">
            <a:spLocks/>
          </p:cNvSpPr>
          <p:nvPr/>
        </p:nvSpPr>
        <p:spPr>
          <a:xfrm>
            <a:off x="767899" y="1806050"/>
            <a:ext cx="7716742" cy="1054958"/>
          </a:xfrm>
          <a:prstGeom prst="rect">
            <a:avLst/>
          </a:prstGeom>
        </p:spPr>
        <p:txBody>
          <a:bodyPr>
            <a:normAutofit/>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Planned customer journey consisting of a sequence of communication points in chronological order.</a:t>
            </a:r>
          </a:p>
        </p:txBody>
      </p:sp>
      <p:pic>
        <p:nvPicPr>
          <p:cNvPr id="17" name="Picture 16">
            <a:extLst>
              <a:ext uri="{FF2B5EF4-FFF2-40B4-BE49-F238E27FC236}">
                <a16:creationId xmlns:a16="http://schemas.microsoft.com/office/drawing/2014/main" id="{0D4F50AC-F518-4069-A541-2130F851E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809" y="3176155"/>
            <a:ext cx="5943780" cy="1440732"/>
          </a:xfrm>
          <a:prstGeom prst="rect">
            <a:avLst/>
          </a:prstGeom>
        </p:spPr>
      </p:pic>
      <p:sp>
        <p:nvSpPr>
          <p:cNvPr id="20" name="Rectangle 19">
            <a:extLst>
              <a:ext uri="{FF2B5EF4-FFF2-40B4-BE49-F238E27FC236}">
                <a16:creationId xmlns:a16="http://schemas.microsoft.com/office/drawing/2014/main" id="{EC3B863D-EC37-40FA-9FC1-8DB36DB7C601}"/>
              </a:ext>
            </a:extLst>
          </p:cNvPr>
          <p:cNvSpPr/>
          <p:nvPr/>
        </p:nvSpPr>
        <p:spPr>
          <a:xfrm>
            <a:off x="9051647" y="1196975"/>
            <a:ext cx="2907125" cy="954107"/>
          </a:xfrm>
          <a:prstGeom prst="rect">
            <a:avLst/>
          </a:prstGeom>
          <a:noFill/>
        </p:spPr>
        <p:txBody>
          <a:bodyPr wrap="square" rtlCol="0">
            <a:spAutoFit/>
          </a:bodyPr>
          <a:lstStyle/>
          <a:p>
            <a:pPr defTabSz="914400"/>
            <a:r>
              <a:rPr lang="en-GB" sz="1400" kern="0" dirty="0">
                <a:solidFill>
                  <a:schemeClr val="accent4">
                    <a:lumMod val="50000"/>
                  </a:schemeClr>
                </a:solidFill>
              </a:rPr>
              <a:t>This is the "movie journey" presented in slide 22. It will be used in the following to illustrate various features.</a:t>
            </a:r>
          </a:p>
        </p:txBody>
      </p:sp>
      <p:pic>
        <p:nvPicPr>
          <p:cNvPr id="21" name="Picture 4" descr="Bilderesultat for light bulb free clipart">
            <a:extLst>
              <a:ext uri="{FF2B5EF4-FFF2-40B4-BE49-F238E27FC236}">
                <a16:creationId xmlns:a16="http://schemas.microsoft.com/office/drawing/2014/main" id="{A0D5D2B1-AF3B-4ADF-A196-48713D7F97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706523" y="1282795"/>
            <a:ext cx="179319"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CA0457C3-B656-4D0B-8B13-E59FD9EA6031}"/>
              </a:ext>
            </a:extLst>
          </p:cNvPr>
          <p:cNvGrpSpPr/>
          <p:nvPr/>
        </p:nvGrpSpPr>
        <p:grpSpPr>
          <a:xfrm>
            <a:off x="1454210" y="6520740"/>
            <a:ext cx="8272692" cy="320192"/>
            <a:chOff x="1454210" y="6520740"/>
            <a:chExt cx="8272692" cy="320192"/>
          </a:xfrm>
        </p:grpSpPr>
        <p:sp>
          <p:nvSpPr>
            <p:cNvPr id="45" name="AutoShape 63">
              <a:extLst>
                <a:ext uri="{FF2B5EF4-FFF2-40B4-BE49-F238E27FC236}">
                  <a16:creationId xmlns:a16="http://schemas.microsoft.com/office/drawing/2014/main" id="{DB04746D-ED0C-4399-AE1D-EC1587723DDD}"/>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46" name="AutoShape 64">
              <a:extLst>
                <a:ext uri="{FF2B5EF4-FFF2-40B4-BE49-F238E27FC236}">
                  <a16:creationId xmlns:a16="http://schemas.microsoft.com/office/drawing/2014/main" id="{057F2C9D-F716-4FBE-AC4B-9947868D8D69}"/>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47" name="AutoShape 65">
              <a:extLst>
                <a:ext uri="{FF2B5EF4-FFF2-40B4-BE49-F238E27FC236}">
                  <a16:creationId xmlns:a16="http://schemas.microsoft.com/office/drawing/2014/main" id="{CB9976B3-DCBF-49F5-A06B-1B2021013B33}"/>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48" name="AutoShape 63">
              <a:extLst>
                <a:ext uri="{FF2B5EF4-FFF2-40B4-BE49-F238E27FC236}">
                  <a16:creationId xmlns:a16="http://schemas.microsoft.com/office/drawing/2014/main" id="{1D33B3CB-6CA0-4E0C-8A05-2E75C646ADF8}"/>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49" name="AutoShape 64">
              <a:extLst>
                <a:ext uri="{FF2B5EF4-FFF2-40B4-BE49-F238E27FC236}">
                  <a16:creationId xmlns:a16="http://schemas.microsoft.com/office/drawing/2014/main" id="{CFB9F6C7-505F-4B79-8F3E-1A663E060A3C}"/>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50" name="AutoShape 64">
              <a:extLst>
                <a:ext uri="{FF2B5EF4-FFF2-40B4-BE49-F238E27FC236}">
                  <a16:creationId xmlns:a16="http://schemas.microsoft.com/office/drawing/2014/main" id="{1FB01FD9-93F8-4860-9840-E3AB910A48BC}"/>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51" name="AutoShape 64">
              <a:extLst>
                <a:ext uri="{FF2B5EF4-FFF2-40B4-BE49-F238E27FC236}">
                  <a16:creationId xmlns:a16="http://schemas.microsoft.com/office/drawing/2014/main" id="{211D37DF-9E14-4173-A8ED-00A6505E8DE5}"/>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features</a:t>
              </a:r>
            </a:p>
          </p:txBody>
        </p:sp>
        <p:sp>
          <p:nvSpPr>
            <p:cNvPr id="52" name="AutoShape 64">
              <a:extLst>
                <a:ext uri="{FF2B5EF4-FFF2-40B4-BE49-F238E27FC236}">
                  <a16:creationId xmlns:a16="http://schemas.microsoft.com/office/drawing/2014/main" id="{797506A0-1313-48BA-A922-D114361F05B6}"/>
                </a:ext>
              </a:extLst>
            </p:cNvPr>
            <p:cNvSpPr>
              <a:spLocks noChangeArrowheads="1"/>
            </p:cNvSpPr>
            <p:nvPr/>
          </p:nvSpPr>
          <p:spPr bwMode="auto">
            <a:xfrm>
              <a:off x="5683607"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sp>
          <p:nvSpPr>
            <p:cNvPr id="53" name="AutoShape 64">
              <a:extLst>
                <a:ext uri="{FF2B5EF4-FFF2-40B4-BE49-F238E27FC236}">
                  <a16:creationId xmlns:a16="http://schemas.microsoft.com/office/drawing/2014/main" id="{B54FC043-F0F3-4A15-AF6F-505D34385AF5}"/>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54" name="AutoShape 64">
              <a:extLst>
                <a:ext uri="{FF2B5EF4-FFF2-40B4-BE49-F238E27FC236}">
                  <a16:creationId xmlns:a16="http://schemas.microsoft.com/office/drawing/2014/main" id="{AD1266D0-A12E-4A30-AF36-88532F5C8C7A}"/>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2554149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088" y="331372"/>
            <a:ext cx="9001125" cy="888244"/>
          </a:xfrm>
        </p:spPr>
        <p:txBody>
          <a:bodyPr/>
          <a:lstStyle/>
          <a:p>
            <a:r>
              <a:rPr lang="en-GB" dirty="0"/>
              <a:t>Sequential diagram: features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45</a:t>
            </a:fld>
            <a:endParaRPr lang="en-GB" dirty="0"/>
          </a:p>
        </p:txBody>
      </p:sp>
      <p:sp>
        <p:nvSpPr>
          <p:cNvPr id="15" name="Rectangle 14">
            <a:extLst>
              <a:ext uri="{FF2B5EF4-FFF2-40B4-BE49-F238E27FC236}">
                <a16:creationId xmlns:a16="http://schemas.microsoft.com/office/drawing/2014/main" id="{9417764F-9342-4CB8-A54B-FA422FCF5CB7}"/>
              </a:ext>
            </a:extLst>
          </p:cNvPr>
          <p:cNvSpPr/>
          <p:nvPr/>
        </p:nvSpPr>
        <p:spPr>
          <a:xfrm>
            <a:off x="10710083" y="99482"/>
            <a:ext cx="142407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planned journey</a:t>
            </a:r>
          </a:p>
        </p:txBody>
      </p:sp>
      <p:sp>
        <p:nvSpPr>
          <p:cNvPr id="16" name="Content Placeholder 2">
            <a:extLst>
              <a:ext uri="{FF2B5EF4-FFF2-40B4-BE49-F238E27FC236}">
                <a16:creationId xmlns:a16="http://schemas.microsoft.com/office/drawing/2014/main" id="{FC09E126-6055-454C-8DD2-7B7F3BCEAFC1}"/>
              </a:ext>
            </a:extLst>
          </p:cNvPr>
          <p:cNvSpPr txBox="1">
            <a:spLocks/>
          </p:cNvSpPr>
          <p:nvPr/>
        </p:nvSpPr>
        <p:spPr>
          <a:xfrm>
            <a:off x="1830906" y="4881023"/>
            <a:ext cx="2411022" cy="893576"/>
          </a:xfrm>
          <a:prstGeom prst="rect">
            <a:avLst/>
          </a:prstGeom>
        </p:spPr>
        <p:txBody>
          <a:bodyPr>
            <a:noAutofit/>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t>Planned customer journey consisting of a sequence in chronological order, with a </a:t>
            </a:r>
            <a:r>
              <a:rPr lang="en-GB" sz="1400" b="1" dirty="0"/>
              <a:t>timeline</a:t>
            </a:r>
          </a:p>
        </p:txBody>
      </p:sp>
      <p:sp>
        <p:nvSpPr>
          <p:cNvPr id="17" name="Content Placeholder 2">
            <a:extLst>
              <a:ext uri="{FF2B5EF4-FFF2-40B4-BE49-F238E27FC236}">
                <a16:creationId xmlns:a16="http://schemas.microsoft.com/office/drawing/2014/main" id="{77481F1C-B320-4892-9FB9-ACE0710BEB8F}"/>
              </a:ext>
            </a:extLst>
          </p:cNvPr>
          <p:cNvSpPr txBox="1">
            <a:spLocks/>
          </p:cNvSpPr>
          <p:nvPr/>
        </p:nvSpPr>
        <p:spPr>
          <a:xfrm>
            <a:off x="1830906" y="3040241"/>
            <a:ext cx="2333363" cy="8836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dirty="0">
                <a:solidFill>
                  <a:schemeClr val="tx2"/>
                </a:solidFill>
              </a:rPr>
              <a:t>Planned customer journey consisting of a sequence in chronological order, with </a:t>
            </a:r>
            <a:r>
              <a:rPr lang="en-GB" sz="1400" b="1" dirty="0">
                <a:solidFill>
                  <a:schemeClr val="tx2"/>
                </a:solidFill>
              </a:rPr>
              <a:t>journey phase</a:t>
            </a:r>
          </a:p>
        </p:txBody>
      </p:sp>
      <p:sp>
        <p:nvSpPr>
          <p:cNvPr id="18" name="Content Placeholder 2">
            <a:extLst>
              <a:ext uri="{FF2B5EF4-FFF2-40B4-BE49-F238E27FC236}">
                <a16:creationId xmlns:a16="http://schemas.microsoft.com/office/drawing/2014/main" id="{DEC2FB7B-8654-45F4-AE16-2D02E0BCE39C}"/>
              </a:ext>
            </a:extLst>
          </p:cNvPr>
          <p:cNvSpPr txBox="1">
            <a:spLocks/>
          </p:cNvSpPr>
          <p:nvPr/>
        </p:nvSpPr>
        <p:spPr>
          <a:xfrm>
            <a:off x="1830906" y="1506820"/>
            <a:ext cx="2239515" cy="8836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dirty="0">
                <a:solidFill>
                  <a:schemeClr val="tx2"/>
                </a:solidFill>
              </a:rPr>
              <a:t>Planned customer journey containing an </a:t>
            </a:r>
            <a:r>
              <a:rPr lang="en-GB" sz="1400" b="1" dirty="0">
                <a:solidFill>
                  <a:schemeClr val="tx2"/>
                </a:solidFill>
              </a:rPr>
              <a:t>unordered sequence</a:t>
            </a:r>
            <a:r>
              <a:rPr lang="en-GB" sz="1400" dirty="0">
                <a:solidFill>
                  <a:schemeClr val="tx2"/>
                </a:solidFill>
              </a:rPr>
              <a:t> (brackets)</a:t>
            </a:r>
          </a:p>
        </p:txBody>
      </p:sp>
      <p:cxnSp>
        <p:nvCxnSpPr>
          <p:cNvPr id="19" name="Straight Connector 18">
            <a:extLst>
              <a:ext uri="{FF2B5EF4-FFF2-40B4-BE49-F238E27FC236}">
                <a16:creationId xmlns:a16="http://schemas.microsoft.com/office/drawing/2014/main" id="{93128020-25CF-4D76-A6EF-CD87BD112849}"/>
              </a:ext>
            </a:extLst>
          </p:cNvPr>
          <p:cNvCxnSpPr/>
          <p:nvPr/>
        </p:nvCxnSpPr>
        <p:spPr>
          <a:xfrm>
            <a:off x="1507796" y="4545606"/>
            <a:ext cx="9144000" cy="0"/>
          </a:xfrm>
          <a:prstGeom prst="line">
            <a:avLst/>
          </a:prstGeom>
          <a:ln w="12700">
            <a:solidFill>
              <a:srgbClr val="00ADEE"/>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F99EA9D-FF1D-4AA4-8641-F35EFCF99752}"/>
              </a:ext>
            </a:extLst>
          </p:cNvPr>
          <p:cNvCxnSpPr/>
          <p:nvPr/>
        </p:nvCxnSpPr>
        <p:spPr>
          <a:xfrm>
            <a:off x="1518678" y="2672680"/>
            <a:ext cx="9144000" cy="0"/>
          </a:xfrm>
          <a:prstGeom prst="line">
            <a:avLst/>
          </a:prstGeom>
          <a:ln w="12700">
            <a:solidFill>
              <a:srgbClr val="00ADEE"/>
            </a:solidFill>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EDA7174F-5733-45B4-8C0B-4EADD0846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188" y="1201647"/>
            <a:ext cx="5141986" cy="1288550"/>
          </a:xfrm>
          <a:prstGeom prst="rect">
            <a:avLst/>
          </a:prstGeom>
        </p:spPr>
      </p:pic>
      <p:pic>
        <p:nvPicPr>
          <p:cNvPr id="22" name="Picture 21">
            <a:extLst>
              <a:ext uri="{FF2B5EF4-FFF2-40B4-BE49-F238E27FC236}">
                <a16:creationId xmlns:a16="http://schemas.microsoft.com/office/drawing/2014/main" id="{20C3DA02-7B47-44CB-9C1B-436422FFB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188" y="4628744"/>
            <a:ext cx="4871756" cy="1654963"/>
          </a:xfrm>
          <a:prstGeom prst="rect">
            <a:avLst/>
          </a:prstGeom>
        </p:spPr>
      </p:pic>
      <p:pic>
        <p:nvPicPr>
          <p:cNvPr id="23" name="Picture 22">
            <a:extLst>
              <a:ext uri="{FF2B5EF4-FFF2-40B4-BE49-F238E27FC236}">
                <a16:creationId xmlns:a16="http://schemas.microsoft.com/office/drawing/2014/main" id="{FE0EC8B9-2588-4D4D-8785-9285C70BC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188" y="2830571"/>
            <a:ext cx="4465650" cy="1596946"/>
          </a:xfrm>
          <a:prstGeom prst="rect">
            <a:avLst/>
          </a:prstGeom>
        </p:spPr>
      </p:pic>
      <p:grpSp>
        <p:nvGrpSpPr>
          <p:cNvPr id="49" name="Group 48">
            <a:extLst>
              <a:ext uri="{FF2B5EF4-FFF2-40B4-BE49-F238E27FC236}">
                <a16:creationId xmlns:a16="http://schemas.microsoft.com/office/drawing/2014/main" id="{A8057980-8562-4C78-A03A-D73B8B42E926}"/>
              </a:ext>
            </a:extLst>
          </p:cNvPr>
          <p:cNvGrpSpPr/>
          <p:nvPr/>
        </p:nvGrpSpPr>
        <p:grpSpPr>
          <a:xfrm>
            <a:off x="1454210" y="6520740"/>
            <a:ext cx="8272692" cy="320192"/>
            <a:chOff x="1454210" y="6520740"/>
            <a:chExt cx="8272692" cy="320192"/>
          </a:xfrm>
        </p:grpSpPr>
        <p:sp>
          <p:nvSpPr>
            <p:cNvPr id="50" name="AutoShape 63">
              <a:extLst>
                <a:ext uri="{FF2B5EF4-FFF2-40B4-BE49-F238E27FC236}">
                  <a16:creationId xmlns:a16="http://schemas.microsoft.com/office/drawing/2014/main" id="{71C1C3F4-EADA-4127-99A4-C214FF0D5934}"/>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51" name="AutoShape 64">
              <a:extLst>
                <a:ext uri="{FF2B5EF4-FFF2-40B4-BE49-F238E27FC236}">
                  <a16:creationId xmlns:a16="http://schemas.microsoft.com/office/drawing/2014/main" id="{C346F852-54B9-4D10-A493-4BCA19F8E94A}"/>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52" name="AutoShape 65">
              <a:extLst>
                <a:ext uri="{FF2B5EF4-FFF2-40B4-BE49-F238E27FC236}">
                  <a16:creationId xmlns:a16="http://schemas.microsoft.com/office/drawing/2014/main" id="{63C28969-75D8-4C91-8B78-C365E90703BE}"/>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53" name="AutoShape 63">
              <a:extLst>
                <a:ext uri="{FF2B5EF4-FFF2-40B4-BE49-F238E27FC236}">
                  <a16:creationId xmlns:a16="http://schemas.microsoft.com/office/drawing/2014/main" id="{36DFFD92-9D86-4F8F-81B2-7B06D2091B89}"/>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54" name="AutoShape 64">
              <a:extLst>
                <a:ext uri="{FF2B5EF4-FFF2-40B4-BE49-F238E27FC236}">
                  <a16:creationId xmlns:a16="http://schemas.microsoft.com/office/drawing/2014/main" id="{945265B1-F013-4E69-BD77-7ED89B5B2B11}"/>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55" name="AutoShape 64">
              <a:extLst>
                <a:ext uri="{FF2B5EF4-FFF2-40B4-BE49-F238E27FC236}">
                  <a16:creationId xmlns:a16="http://schemas.microsoft.com/office/drawing/2014/main" id="{ACD78A2D-BE58-4524-9BA2-582C095D2DD1}"/>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56" name="AutoShape 64">
              <a:extLst>
                <a:ext uri="{FF2B5EF4-FFF2-40B4-BE49-F238E27FC236}">
                  <a16:creationId xmlns:a16="http://schemas.microsoft.com/office/drawing/2014/main" id="{0CEB2D55-749A-4503-890A-06350A6E7C09}"/>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features</a:t>
              </a:r>
            </a:p>
          </p:txBody>
        </p:sp>
        <p:sp>
          <p:nvSpPr>
            <p:cNvPr id="57" name="AutoShape 64">
              <a:extLst>
                <a:ext uri="{FF2B5EF4-FFF2-40B4-BE49-F238E27FC236}">
                  <a16:creationId xmlns:a16="http://schemas.microsoft.com/office/drawing/2014/main" id="{3C827585-B270-4AA7-B7E6-8FDBE84D8404}"/>
                </a:ext>
              </a:extLst>
            </p:cNvPr>
            <p:cNvSpPr>
              <a:spLocks noChangeArrowheads="1"/>
            </p:cNvSpPr>
            <p:nvPr/>
          </p:nvSpPr>
          <p:spPr bwMode="auto">
            <a:xfrm>
              <a:off x="5683607"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sp>
          <p:nvSpPr>
            <p:cNvPr id="58" name="AutoShape 64">
              <a:extLst>
                <a:ext uri="{FF2B5EF4-FFF2-40B4-BE49-F238E27FC236}">
                  <a16:creationId xmlns:a16="http://schemas.microsoft.com/office/drawing/2014/main" id="{164A1B31-3393-4FA7-B230-ADAA1C796668}"/>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59" name="AutoShape 64">
              <a:extLst>
                <a:ext uri="{FF2B5EF4-FFF2-40B4-BE49-F238E27FC236}">
                  <a16:creationId xmlns:a16="http://schemas.microsoft.com/office/drawing/2014/main" id="{81BD990F-B783-47D6-89C3-92D9E09CC9DA}"/>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369790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088" y="331372"/>
            <a:ext cx="9001125" cy="888244"/>
          </a:xfrm>
        </p:spPr>
        <p:txBody>
          <a:bodyPr/>
          <a:lstStyle/>
          <a:p>
            <a:r>
              <a:rPr lang="en-GB" dirty="0"/>
              <a:t>Sequential diagram: actual journeys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46</a:t>
            </a:fld>
            <a:endParaRPr lang="en-GB" dirty="0"/>
          </a:p>
        </p:txBody>
      </p:sp>
      <p:sp>
        <p:nvSpPr>
          <p:cNvPr id="16" name="Rectangle 15">
            <a:extLst>
              <a:ext uri="{FF2B5EF4-FFF2-40B4-BE49-F238E27FC236}">
                <a16:creationId xmlns:a16="http://schemas.microsoft.com/office/drawing/2014/main" id="{5F7548A7-F440-473D-AF2B-B9088D67A215}"/>
              </a:ext>
            </a:extLst>
          </p:cNvPr>
          <p:cNvSpPr/>
          <p:nvPr/>
        </p:nvSpPr>
        <p:spPr>
          <a:xfrm>
            <a:off x="10840509" y="88440"/>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sp>
        <p:nvSpPr>
          <p:cNvPr id="17" name="Content Placeholder 2">
            <a:extLst>
              <a:ext uri="{FF2B5EF4-FFF2-40B4-BE49-F238E27FC236}">
                <a16:creationId xmlns:a16="http://schemas.microsoft.com/office/drawing/2014/main" id="{32599E47-FA08-41AB-85F1-26F6A644D3A0}"/>
              </a:ext>
            </a:extLst>
          </p:cNvPr>
          <p:cNvSpPr txBox="1">
            <a:spLocks/>
          </p:cNvSpPr>
          <p:nvPr/>
        </p:nvSpPr>
        <p:spPr>
          <a:xfrm>
            <a:off x="912141" y="3808428"/>
            <a:ext cx="4171585" cy="2160000"/>
          </a:xfrm>
          <a:prstGeom prst="rect">
            <a:avLst/>
          </a:prstGeom>
        </p:spPr>
        <p:txBody>
          <a:bodyPr vert="horz" lIns="91440" tIns="45720" rIns="91440" bIns="45720" rtlCol="0">
            <a:normAutofit/>
          </a:bodyPr>
          <a:lstStyle>
            <a:defPPr>
              <a:defRPr lang="nb-NO"/>
            </a:defPPr>
            <a:lvl1pPr indent="0" defTabSz="457200">
              <a:spcBef>
                <a:spcPct val="20000"/>
              </a:spcBef>
              <a:buFont typeface="Arial"/>
              <a:buNone/>
              <a:defRPr sz="1600">
                <a:solidFill>
                  <a:schemeClr val="tx2"/>
                </a:solidFill>
              </a:defRPr>
            </a:lvl1pPr>
            <a:lvl2pPr marL="742950" indent="-285750" defTabSz="457200">
              <a:spcBef>
                <a:spcPct val="20000"/>
              </a:spcBef>
              <a:buFont typeface="Arial"/>
              <a:buChar char="–"/>
              <a:defRPr sz="1800"/>
            </a:lvl2pPr>
            <a:lvl3pPr marL="1143000" indent="-228600" defTabSz="457200">
              <a:spcBef>
                <a:spcPct val="20000"/>
              </a:spcBef>
              <a:buFont typeface="Arial"/>
              <a:buChar char="•"/>
              <a:defRPr sz="1400"/>
            </a:lvl3pPr>
            <a:lvl4pPr marL="1600200" indent="-228600" defTabSz="457200">
              <a:spcBef>
                <a:spcPct val="20000"/>
              </a:spcBef>
              <a:buFont typeface="Arial"/>
              <a:buChar char="–"/>
              <a:defRPr sz="1400"/>
            </a:lvl4pPr>
            <a:lvl5pPr marL="2057400" indent="-228600" defTabSz="457200">
              <a:spcBef>
                <a:spcPct val="20000"/>
              </a:spcBef>
              <a:buFont typeface="Arial"/>
              <a:buChar char="»"/>
              <a:defRPr sz="14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GB" sz="1800" dirty="0"/>
              <a:t>Actual journey with timeline consisting of:</a:t>
            </a:r>
          </a:p>
          <a:p>
            <a:pPr marL="285750" indent="-193675">
              <a:buFont typeface="Arial" panose="020B0604020202020204" pitchFamily="34" charset="0"/>
              <a:buChar char="•"/>
            </a:pPr>
            <a:r>
              <a:rPr lang="en-GB" dirty="0"/>
              <a:t>three completed expected communication point (E1-E3)</a:t>
            </a:r>
          </a:p>
          <a:p>
            <a:pPr marL="285750" indent="-193675">
              <a:buFont typeface="Arial" panose="020B0604020202020204" pitchFamily="34" charset="0"/>
              <a:buChar char="•"/>
            </a:pPr>
            <a:r>
              <a:rPr lang="en-GB" dirty="0"/>
              <a:t>one missing communication point (M1)</a:t>
            </a:r>
          </a:p>
          <a:p>
            <a:pPr marL="285750" indent="-193675">
              <a:buFont typeface="Arial" panose="020B0604020202020204" pitchFamily="34" charset="0"/>
              <a:buChar char="•"/>
            </a:pPr>
            <a:r>
              <a:rPr lang="en-GB" dirty="0"/>
              <a:t>one failing communication point (F1)</a:t>
            </a:r>
          </a:p>
          <a:p>
            <a:pPr marL="285750" indent="-193675">
              <a:buFont typeface="Arial" panose="020B0604020202020204" pitchFamily="34" charset="0"/>
              <a:buChar char="•"/>
            </a:pPr>
            <a:r>
              <a:rPr lang="en-GB" dirty="0"/>
              <a:t>one ad-hoc communication point (A1)</a:t>
            </a:r>
          </a:p>
        </p:txBody>
      </p:sp>
      <p:cxnSp>
        <p:nvCxnSpPr>
          <p:cNvPr id="18" name="Straight Connector 17">
            <a:extLst>
              <a:ext uri="{FF2B5EF4-FFF2-40B4-BE49-F238E27FC236}">
                <a16:creationId xmlns:a16="http://schemas.microsoft.com/office/drawing/2014/main" id="{9E82B06E-918D-4C9A-9A42-A8775700CCD9}"/>
              </a:ext>
            </a:extLst>
          </p:cNvPr>
          <p:cNvCxnSpPr/>
          <p:nvPr/>
        </p:nvCxnSpPr>
        <p:spPr>
          <a:xfrm>
            <a:off x="811213" y="3572039"/>
            <a:ext cx="11160000" cy="0"/>
          </a:xfrm>
          <a:prstGeom prst="line">
            <a:avLst/>
          </a:prstGeom>
          <a:ln w="12700">
            <a:solidFill>
              <a:srgbClr val="00ADEE"/>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a:extLst>
              <a:ext uri="{FF2B5EF4-FFF2-40B4-BE49-F238E27FC236}">
                <a16:creationId xmlns:a16="http://schemas.microsoft.com/office/drawing/2014/main" id="{2302805F-A373-4376-9334-149DF07F8C86}"/>
              </a:ext>
            </a:extLst>
          </p:cNvPr>
          <p:cNvSpPr txBox="1">
            <a:spLocks/>
          </p:cNvSpPr>
          <p:nvPr/>
        </p:nvSpPr>
        <p:spPr>
          <a:xfrm>
            <a:off x="907721" y="1535920"/>
            <a:ext cx="3528498" cy="1834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a:solidFill>
                  <a:schemeClr val="tx2"/>
                </a:solidFill>
              </a:rPr>
              <a:t>Actual journey consisting of:</a:t>
            </a:r>
          </a:p>
          <a:p>
            <a:pPr marL="269875" indent="-182563"/>
            <a:r>
              <a:rPr lang="en-GB" sz="1600" dirty="0">
                <a:solidFill>
                  <a:schemeClr val="tx2"/>
                </a:solidFill>
              </a:rPr>
              <a:t>four completed expected communication points (E1-E4)</a:t>
            </a:r>
          </a:p>
          <a:p>
            <a:pPr marL="269875" indent="-182563"/>
            <a:r>
              <a:rPr lang="en-GB" sz="1600" dirty="0">
                <a:solidFill>
                  <a:schemeClr val="tx2"/>
                </a:solidFill>
              </a:rPr>
              <a:t>one failing communication point (F1)</a:t>
            </a:r>
          </a:p>
          <a:p>
            <a:pPr marL="269875" indent="-182563"/>
            <a:r>
              <a:rPr lang="en-GB" sz="1600" dirty="0">
                <a:solidFill>
                  <a:schemeClr val="tx2"/>
                </a:solidFill>
              </a:rPr>
              <a:t>one ad-hoc communication point (A1)</a:t>
            </a:r>
          </a:p>
        </p:txBody>
      </p:sp>
      <p:cxnSp>
        <p:nvCxnSpPr>
          <p:cNvPr id="20" name="Straight Arrow Connector 19">
            <a:extLst>
              <a:ext uri="{FF2B5EF4-FFF2-40B4-BE49-F238E27FC236}">
                <a16:creationId xmlns:a16="http://schemas.microsoft.com/office/drawing/2014/main" id="{914ACC4F-57AC-4F4F-8A8A-E45E5A3D5568}"/>
              </a:ext>
            </a:extLst>
          </p:cNvPr>
          <p:cNvCxnSpPr/>
          <p:nvPr/>
        </p:nvCxnSpPr>
        <p:spPr>
          <a:xfrm>
            <a:off x="8952952" y="1464110"/>
            <a:ext cx="107288" cy="287999"/>
          </a:xfrm>
          <a:prstGeom prst="straightConnector1">
            <a:avLst/>
          </a:prstGeom>
          <a:ln w="9525">
            <a:solidFill>
              <a:srgbClr val="00ADEE"/>
            </a:solidFill>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24122276-8CCC-4F3F-9421-D4A944E08ED6}"/>
              </a:ext>
            </a:extLst>
          </p:cNvPr>
          <p:cNvCxnSpPr/>
          <p:nvPr/>
        </p:nvCxnSpPr>
        <p:spPr>
          <a:xfrm flipH="1">
            <a:off x="10082319" y="1464110"/>
            <a:ext cx="104512" cy="288000"/>
          </a:xfrm>
          <a:prstGeom prst="straightConnector1">
            <a:avLst/>
          </a:prstGeom>
          <a:ln w="9525">
            <a:solidFill>
              <a:srgbClr val="00ADEE"/>
            </a:solidFill>
            <a:tailEnd type="arrow"/>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5335DDB-8D42-430F-9FD5-0D80A833E23A}"/>
              </a:ext>
            </a:extLst>
          </p:cNvPr>
          <p:cNvSpPr txBox="1"/>
          <p:nvPr/>
        </p:nvSpPr>
        <p:spPr>
          <a:xfrm>
            <a:off x="7965976" y="1033223"/>
            <a:ext cx="1505505" cy="430887"/>
          </a:xfrm>
          <a:prstGeom prst="rect">
            <a:avLst/>
          </a:prstGeom>
          <a:noFill/>
        </p:spPr>
        <p:txBody>
          <a:bodyPr wrap="square" rtlCol="0">
            <a:spAutoFit/>
          </a:bodyPr>
          <a:lstStyle/>
          <a:p>
            <a:r>
              <a:rPr lang="en-GB" sz="1100" dirty="0">
                <a:solidFill>
                  <a:srgbClr val="00ADEE"/>
                </a:solidFill>
              </a:rPr>
              <a:t>failing </a:t>
            </a:r>
          </a:p>
          <a:p>
            <a:r>
              <a:rPr lang="en-GB" sz="1100" dirty="0">
                <a:solidFill>
                  <a:srgbClr val="00ADEE"/>
                </a:solidFill>
              </a:rPr>
              <a:t>communication point</a:t>
            </a:r>
          </a:p>
        </p:txBody>
      </p:sp>
      <p:sp>
        <p:nvSpPr>
          <p:cNvPr id="23" name="TextBox 22">
            <a:extLst>
              <a:ext uri="{FF2B5EF4-FFF2-40B4-BE49-F238E27FC236}">
                <a16:creationId xmlns:a16="http://schemas.microsoft.com/office/drawing/2014/main" id="{D54F4287-5DF0-476A-BDA6-3BD72C9C9268}"/>
              </a:ext>
            </a:extLst>
          </p:cNvPr>
          <p:cNvSpPr txBox="1"/>
          <p:nvPr/>
        </p:nvSpPr>
        <p:spPr>
          <a:xfrm>
            <a:off x="9788671" y="1033223"/>
            <a:ext cx="1523219" cy="430887"/>
          </a:xfrm>
          <a:prstGeom prst="rect">
            <a:avLst/>
          </a:prstGeom>
          <a:noFill/>
        </p:spPr>
        <p:txBody>
          <a:bodyPr wrap="square" rtlCol="0">
            <a:spAutoFit/>
          </a:bodyPr>
          <a:lstStyle/>
          <a:p>
            <a:r>
              <a:rPr lang="en-GB" sz="1100" dirty="0">
                <a:solidFill>
                  <a:srgbClr val="00ADEE"/>
                </a:solidFill>
              </a:rPr>
              <a:t>ad-hoc </a:t>
            </a:r>
          </a:p>
          <a:p>
            <a:r>
              <a:rPr lang="en-GB" sz="1100" dirty="0">
                <a:solidFill>
                  <a:srgbClr val="00ADEE"/>
                </a:solidFill>
              </a:rPr>
              <a:t>communication point</a:t>
            </a:r>
          </a:p>
        </p:txBody>
      </p:sp>
      <p:cxnSp>
        <p:nvCxnSpPr>
          <p:cNvPr id="24" name="Straight Arrow Connector 23">
            <a:extLst>
              <a:ext uri="{FF2B5EF4-FFF2-40B4-BE49-F238E27FC236}">
                <a16:creationId xmlns:a16="http://schemas.microsoft.com/office/drawing/2014/main" id="{D4B41EC8-ACA9-402D-AAB5-09DCCC9A45A6}"/>
              </a:ext>
            </a:extLst>
          </p:cNvPr>
          <p:cNvCxnSpPr/>
          <p:nvPr/>
        </p:nvCxnSpPr>
        <p:spPr>
          <a:xfrm>
            <a:off x="6661579" y="4101399"/>
            <a:ext cx="0" cy="288001"/>
          </a:xfrm>
          <a:prstGeom prst="straightConnector1">
            <a:avLst/>
          </a:prstGeom>
          <a:ln w="9525">
            <a:solidFill>
              <a:srgbClr val="00ADEE"/>
            </a:solidFill>
            <a:tailEnd type="arrow"/>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F40F3DB0-A4C3-466D-9F76-F2181E5BF280}"/>
              </a:ext>
            </a:extLst>
          </p:cNvPr>
          <p:cNvSpPr txBox="1"/>
          <p:nvPr/>
        </p:nvSpPr>
        <p:spPr>
          <a:xfrm>
            <a:off x="6075310" y="3670513"/>
            <a:ext cx="1485726" cy="430887"/>
          </a:xfrm>
          <a:prstGeom prst="rect">
            <a:avLst/>
          </a:prstGeom>
          <a:noFill/>
        </p:spPr>
        <p:txBody>
          <a:bodyPr wrap="square" rtlCol="0">
            <a:spAutoFit/>
          </a:bodyPr>
          <a:lstStyle/>
          <a:p>
            <a:r>
              <a:rPr lang="en-GB" sz="1100" dirty="0">
                <a:solidFill>
                  <a:srgbClr val="00ADEE"/>
                </a:solidFill>
              </a:rPr>
              <a:t>missing communication point</a:t>
            </a:r>
          </a:p>
        </p:txBody>
      </p:sp>
      <p:cxnSp>
        <p:nvCxnSpPr>
          <p:cNvPr id="26" name="Straight Arrow Connector 25">
            <a:extLst>
              <a:ext uri="{FF2B5EF4-FFF2-40B4-BE49-F238E27FC236}">
                <a16:creationId xmlns:a16="http://schemas.microsoft.com/office/drawing/2014/main" id="{ABE49FED-8BBE-477E-B0E4-C013383B69DF}"/>
              </a:ext>
            </a:extLst>
          </p:cNvPr>
          <p:cNvCxnSpPr/>
          <p:nvPr/>
        </p:nvCxnSpPr>
        <p:spPr>
          <a:xfrm>
            <a:off x="9500930" y="4101399"/>
            <a:ext cx="0" cy="288001"/>
          </a:xfrm>
          <a:prstGeom prst="straightConnector1">
            <a:avLst/>
          </a:prstGeom>
          <a:ln w="9525">
            <a:solidFill>
              <a:srgbClr val="00ADEE"/>
            </a:solidFill>
            <a:tailEnd type="arrow"/>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037A387-83F3-449C-A5C6-C4D18A77EFA9}"/>
              </a:ext>
            </a:extLst>
          </p:cNvPr>
          <p:cNvSpPr txBox="1"/>
          <p:nvPr/>
        </p:nvSpPr>
        <p:spPr>
          <a:xfrm>
            <a:off x="8693681" y="3670513"/>
            <a:ext cx="1624858" cy="430887"/>
          </a:xfrm>
          <a:prstGeom prst="rect">
            <a:avLst/>
          </a:prstGeom>
          <a:noFill/>
        </p:spPr>
        <p:txBody>
          <a:bodyPr wrap="square" rtlCol="0">
            <a:spAutoFit/>
          </a:bodyPr>
          <a:lstStyle/>
          <a:p>
            <a:r>
              <a:rPr lang="en-GB" sz="1100" dirty="0">
                <a:solidFill>
                  <a:srgbClr val="00ADEE"/>
                </a:solidFill>
              </a:rPr>
              <a:t>failing</a:t>
            </a:r>
          </a:p>
          <a:p>
            <a:r>
              <a:rPr lang="en-GB" sz="1100" dirty="0">
                <a:solidFill>
                  <a:srgbClr val="00ADEE"/>
                </a:solidFill>
              </a:rPr>
              <a:t>communication point</a:t>
            </a:r>
          </a:p>
        </p:txBody>
      </p:sp>
      <p:cxnSp>
        <p:nvCxnSpPr>
          <p:cNvPr id="28" name="Straight Arrow Connector 27">
            <a:extLst>
              <a:ext uri="{FF2B5EF4-FFF2-40B4-BE49-F238E27FC236}">
                <a16:creationId xmlns:a16="http://schemas.microsoft.com/office/drawing/2014/main" id="{7555E88A-598B-4162-A13A-1FADAF5AB8AF}"/>
              </a:ext>
            </a:extLst>
          </p:cNvPr>
          <p:cNvCxnSpPr/>
          <p:nvPr/>
        </p:nvCxnSpPr>
        <p:spPr>
          <a:xfrm>
            <a:off x="10716699" y="4101399"/>
            <a:ext cx="0" cy="288000"/>
          </a:xfrm>
          <a:prstGeom prst="straightConnector1">
            <a:avLst/>
          </a:prstGeom>
          <a:ln w="9525">
            <a:solidFill>
              <a:srgbClr val="00ADEE"/>
            </a:solidFill>
            <a:tailEnd type="arrow"/>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7835B8B8-E491-44F2-825E-72BD3E667834}"/>
              </a:ext>
            </a:extLst>
          </p:cNvPr>
          <p:cNvSpPr txBox="1"/>
          <p:nvPr/>
        </p:nvSpPr>
        <p:spPr>
          <a:xfrm>
            <a:off x="10147935" y="3670512"/>
            <a:ext cx="1400175" cy="430887"/>
          </a:xfrm>
          <a:prstGeom prst="rect">
            <a:avLst/>
          </a:prstGeom>
          <a:noFill/>
        </p:spPr>
        <p:txBody>
          <a:bodyPr wrap="square" rtlCol="0">
            <a:spAutoFit/>
          </a:bodyPr>
          <a:lstStyle/>
          <a:p>
            <a:r>
              <a:rPr lang="en-GB" sz="1100" dirty="0">
                <a:solidFill>
                  <a:srgbClr val="00ADEE"/>
                </a:solidFill>
              </a:rPr>
              <a:t>ad-hoc communication point</a:t>
            </a:r>
          </a:p>
        </p:txBody>
      </p:sp>
      <p:pic>
        <p:nvPicPr>
          <p:cNvPr id="30" name="Picture 29">
            <a:extLst>
              <a:ext uri="{FF2B5EF4-FFF2-40B4-BE49-F238E27FC236}">
                <a16:creationId xmlns:a16="http://schemas.microsoft.com/office/drawing/2014/main" id="{9309399E-2BCA-450B-A966-39608F8B3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707" y="2509524"/>
            <a:ext cx="236625" cy="315500"/>
          </a:xfrm>
          <a:prstGeom prst="rect">
            <a:avLst/>
          </a:prstGeom>
        </p:spPr>
      </p:pic>
      <p:pic>
        <p:nvPicPr>
          <p:cNvPr id="31" name="Picture 30">
            <a:extLst>
              <a:ext uri="{FF2B5EF4-FFF2-40B4-BE49-F238E27FC236}">
                <a16:creationId xmlns:a16="http://schemas.microsoft.com/office/drawing/2014/main" id="{384802A3-EE03-4B0E-9AAB-6473254CC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707" y="5196888"/>
            <a:ext cx="236625" cy="315500"/>
          </a:xfrm>
          <a:prstGeom prst="rect">
            <a:avLst/>
          </a:prstGeom>
        </p:spPr>
      </p:pic>
      <p:pic>
        <p:nvPicPr>
          <p:cNvPr id="32" name="Picture 31">
            <a:extLst>
              <a:ext uri="{FF2B5EF4-FFF2-40B4-BE49-F238E27FC236}">
                <a16:creationId xmlns:a16="http://schemas.microsoft.com/office/drawing/2014/main" id="{642D5262-732D-4F23-A500-4828009E7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735" y="4501410"/>
            <a:ext cx="6166414" cy="1654963"/>
          </a:xfrm>
          <a:prstGeom prst="rect">
            <a:avLst/>
          </a:prstGeom>
        </p:spPr>
      </p:pic>
      <p:pic>
        <p:nvPicPr>
          <p:cNvPr id="33" name="Picture 32">
            <a:extLst>
              <a:ext uri="{FF2B5EF4-FFF2-40B4-BE49-F238E27FC236}">
                <a16:creationId xmlns:a16="http://schemas.microsoft.com/office/drawing/2014/main" id="{DB75554A-94E7-4577-80E6-239406575E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735" y="1808156"/>
            <a:ext cx="5279391" cy="1082443"/>
          </a:xfrm>
          <a:prstGeom prst="rect">
            <a:avLst/>
          </a:prstGeom>
        </p:spPr>
      </p:pic>
      <p:grpSp>
        <p:nvGrpSpPr>
          <p:cNvPr id="46" name="Group 45">
            <a:extLst>
              <a:ext uri="{FF2B5EF4-FFF2-40B4-BE49-F238E27FC236}">
                <a16:creationId xmlns:a16="http://schemas.microsoft.com/office/drawing/2014/main" id="{7CFF2FDE-E62F-4F72-9DC4-AF98C5ECD88F}"/>
              </a:ext>
            </a:extLst>
          </p:cNvPr>
          <p:cNvGrpSpPr/>
          <p:nvPr/>
        </p:nvGrpSpPr>
        <p:grpSpPr>
          <a:xfrm>
            <a:off x="1454210" y="6520740"/>
            <a:ext cx="8272692" cy="320192"/>
            <a:chOff x="1454210" y="6520740"/>
            <a:chExt cx="8272692" cy="320192"/>
          </a:xfrm>
        </p:grpSpPr>
        <p:sp>
          <p:nvSpPr>
            <p:cNvPr id="47" name="AutoShape 63">
              <a:extLst>
                <a:ext uri="{FF2B5EF4-FFF2-40B4-BE49-F238E27FC236}">
                  <a16:creationId xmlns:a16="http://schemas.microsoft.com/office/drawing/2014/main" id="{34E28273-A4EE-476E-8A59-AFA7557C88A1}"/>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48" name="AutoShape 64">
              <a:extLst>
                <a:ext uri="{FF2B5EF4-FFF2-40B4-BE49-F238E27FC236}">
                  <a16:creationId xmlns:a16="http://schemas.microsoft.com/office/drawing/2014/main" id="{F29D1F59-ABA9-4BD9-B485-567242B3C14C}"/>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49" name="AutoShape 65">
              <a:extLst>
                <a:ext uri="{FF2B5EF4-FFF2-40B4-BE49-F238E27FC236}">
                  <a16:creationId xmlns:a16="http://schemas.microsoft.com/office/drawing/2014/main" id="{C3972E6E-05E0-4B22-898D-85E3D215AA45}"/>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50" name="AutoShape 63">
              <a:extLst>
                <a:ext uri="{FF2B5EF4-FFF2-40B4-BE49-F238E27FC236}">
                  <a16:creationId xmlns:a16="http://schemas.microsoft.com/office/drawing/2014/main" id="{1FD684EB-859A-4AF9-AA4B-A84DC951AFAD}"/>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51" name="AutoShape 64">
              <a:extLst>
                <a:ext uri="{FF2B5EF4-FFF2-40B4-BE49-F238E27FC236}">
                  <a16:creationId xmlns:a16="http://schemas.microsoft.com/office/drawing/2014/main" id="{36439FEA-266B-4C52-97D2-76FCD138917C}"/>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52" name="AutoShape 64">
              <a:extLst>
                <a:ext uri="{FF2B5EF4-FFF2-40B4-BE49-F238E27FC236}">
                  <a16:creationId xmlns:a16="http://schemas.microsoft.com/office/drawing/2014/main" id="{6847524D-EF80-48A6-9B3B-D18F35A8DBE7}"/>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53" name="AutoShape 64">
              <a:extLst>
                <a:ext uri="{FF2B5EF4-FFF2-40B4-BE49-F238E27FC236}">
                  <a16:creationId xmlns:a16="http://schemas.microsoft.com/office/drawing/2014/main" id="{159A74F3-8D11-4ADA-8440-BDA20F73261E}"/>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features</a:t>
              </a:r>
            </a:p>
          </p:txBody>
        </p:sp>
        <p:sp>
          <p:nvSpPr>
            <p:cNvPr id="54" name="AutoShape 64">
              <a:extLst>
                <a:ext uri="{FF2B5EF4-FFF2-40B4-BE49-F238E27FC236}">
                  <a16:creationId xmlns:a16="http://schemas.microsoft.com/office/drawing/2014/main" id="{03B45E1D-4DC6-4D5F-90D0-7FCDCF4D41DA}"/>
                </a:ext>
              </a:extLst>
            </p:cNvPr>
            <p:cNvSpPr>
              <a:spLocks noChangeArrowheads="1"/>
            </p:cNvSpPr>
            <p:nvPr/>
          </p:nvSpPr>
          <p:spPr bwMode="auto">
            <a:xfrm>
              <a:off x="5683607"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sp>
          <p:nvSpPr>
            <p:cNvPr id="55" name="AutoShape 64">
              <a:extLst>
                <a:ext uri="{FF2B5EF4-FFF2-40B4-BE49-F238E27FC236}">
                  <a16:creationId xmlns:a16="http://schemas.microsoft.com/office/drawing/2014/main" id="{5B624961-13BC-43FB-9214-DEB9F5AC704E}"/>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56" name="AutoShape 64">
              <a:extLst>
                <a:ext uri="{FF2B5EF4-FFF2-40B4-BE49-F238E27FC236}">
                  <a16:creationId xmlns:a16="http://schemas.microsoft.com/office/drawing/2014/main" id="{47CC1047-5C6A-4720-AC98-33431A4B9ADB}"/>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631767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Deviation diagram</a:t>
            </a:r>
          </a:p>
        </p:txBody>
      </p:sp>
      <p:sp>
        <p:nvSpPr>
          <p:cNvPr id="17" name="Content Placeholder 16">
            <a:extLst>
              <a:ext uri="{FF2B5EF4-FFF2-40B4-BE49-F238E27FC236}">
                <a16:creationId xmlns:a16="http://schemas.microsoft.com/office/drawing/2014/main" id="{A80E1CE6-D314-4C85-9981-979F1A2DE2A1}"/>
              </a:ext>
            </a:extLst>
          </p:cNvPr>
          <p:cNvSpPr>
            <a:spLocks noGrp="1"/>
          </p:cNvSpPr>
          <p:nvPr>
            <p:ph idx="1"/>
          </p:nvPr>
        </p:nvSpPr>
        <p:spPr>
          <a:xfrm>
            <a:off x="954089" y="1547813"/>
            <a:ext cx="6532184" cy="4001110"/>
          </a:xfrm>
        </p:spPr>
        <p:txBody>
          <a:bodyPr>
            <a:normAutofit fontScale="92500" lnSpcReduction="10000"/>
          </a:bodyPr>
          <a:lstStyle/>
          <a:p>
            <a:r>
              <a:rPr lang="en-GB" dirty="0"/>
              <a:t>The deviation diagram </a:t>
            </a:r>
            <a:r>
              <a:rPr lang="en-GB" dirty="0" err="1"/>
              <a:t>provids</a:t>
            </a:r>
            <a:r>
              <a:rPr lang="en-GB" dirty="0"/>
              <a:t> an intuitive comparison between a planned and an actual journey.</a:t>
            </a:r>
          </a:p>
          <a:p>
            <a:r>
              <a:rPr lang="en-GB" dirty="0"/>
              <a:t>The deviation diagram is convenient only when a planned journey can be defined.</a:t>
            </a:r>
          </a:p>
          <a:p>
            <a:r>
              <a:rPr lang="en-GB" dirty="0"/>
              <a:t>Communication points are identified by a unique identifier dependent of the status of the touchpoint:</a:t>
            </a:r>
          </a:p>
          <a:p>
            <a:pPr lvl="1"/>
            <a:r>
              <a:rPr lang="en-GB" dirty="0"/>
              <a:t>Expected communication points: E1, E2, E3, …</a:t>
            </a:r>
          </a:p>
          <a:p>
            <a:pPr lvl="1"/>
            <a:r>
              <a:rPr lang="en-GB" dirty="0"/>
              <a:t>Ad-hoc communication points: A1, A2, A3, …</a:t>
            </a:r>
          </a:p>
          <a:p>
            <a:pPr lvl="1"/>
            <a:r>
              <a:rPr lang="en-GB" dirty="0"/>
              <a:t>Missing communication points: M1, M2, M2, …</a:t>
            </a:r>
          </a:p>
          <a:p>
            <a:pPr lvl="1"/>
            <a:r>
              <a:rPr lang="en-GB" dirty="0"/>
              <a:t>Failing communication points: F1, F2, F3, …</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47</a:t>
            </a:fld>
            <a:endParaRPr lang="en-GB" dirty="0"/>
          </a:p>
        </p:txBody>
      </p:sp>
      <p:pic>
        <p:nvPicPr>
          <p:cNvPr id="21" name="Picture 20">
            <a:extLst>
              <a:ext uri="{FF2B5EF4-FFF2-40B4-BE49-F238E27FC236}">
                <a16:creationId xmlns:a16="http://schemas.microsoft.com/office/drawing/2014/main" id="{1AE40275-CA8A-4BE5-83E0-AE9BAD1D3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273" y="1407492"/>
            <a:ext cx="4408256" cy="2266886"/>
          </a:xfrm>
          <a:prstGeom prst="rect">
            <a:avLst/>
          </a:prstGeom>
        </p:spPr>
      </p:pic>
      <p:grpSp>
        <p:nvGrpSpPr>
          <p:cNvPr id="30" name="Group 29">
            <a:extLst>
              <a:ext uri="{FF2B5EF4-FFF2-40B4-BE49-F238E27FC236}">
                <a16:creationId xmlns:a16="http://schemas.microsoft.com/office/drawing/2014/main" id="{D8B9596B-C381-499B-85CE-CC5D07F1014A}"/>
              </a:ext>
            </a:extLst>
          </p:cNvPr>
          <p:cNvGrpSpPr/>
          <p:nvPr/>
        </p:nvGrpSpPr>
        <p:grpSpPr>
          <a:xfrm>
            <a:off x="1454210" y="6520740"/>
            <a:ext cx="8272692" cy="320192"/>
            <a:chOff x="1454210" y="6520740"/>
            <a:chExt cx="8272692" cy="320192"/>
          </a:xfrm>
        </p:grpSpPr>
        <p:sp>
          <p:nvSpPr>
            <p:cNvPr id="31" name="AutoShape 63">
              <a:extLst>
                <a:ext uri="{FF2B5EF4-FFF2-40B4-BE49-F238E27FC236}">
                  <a16:creationId xmlns:a16="http://schemas.microsoft.com/office/drawing/2014/main" id="{C9E67F45-D191-4F1E-A36A-7D9D8AE1194A}"/>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32" name="AutoShape 64">
              <a:extLst>
                <a:ext uri="{FF2B5EF4-FFF2-40B4-BE49-F238E27FC236}">
                  <a16:creationId xmlns:a16="http://schemas.microsoft.com/office/drawing/2014/main" id="{1D6A1ED5-D194-4490-8D88-CBA48438EC8F}"/>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3" name="AutoShape 65">
              <a:extLst>
                <a:ext uri="{FF2B5EF4-FFF2-40B4-BE49-F238E27FC236}">
                  <a16:creationId xmlns:a16="http://schemas.microsoft.com/office/drawing/2014/main" id="{F961AA39-6F2A-4057-AB75-40C6E574D9ED}"/>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34" name="AutoShape 63">
              <a:extLst>
                <a:ext uri="{FF2B5EF4-FFF2-40B4-BE49-F238E27FC236}">
                  <a16:creationId xmlns:a16="http://schemas.microsoft.com/office/drawing/2014/main" id="{D4A88EA5-9A5C-44A4-B3D2-8585818BD4BA}"/>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35" name="AutoShape 64">
              <a:extLst>
                <a:ext uri="{FF2B5EF4-FFF2-40B4-BE49-F238E27FC236}">
                  <a16:creationId xmlns:a16="http://schemas.microsoft.com/office/drawing/2014/main" id="{B8B47728-9CAA-4AE7-8262-B13049B59E49}"/>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36" name="AutoShape 64">
              <a:extLst>
                <a:ext uri="{FF2B5EF4-FFF2-40B4-BE49-F238E27FC236}">
                  <a16:creationId xmlns:a16="http://schemas.microsoft.com/office/drawing/2014/main" id="{35EE5ABE-C10C-4E59-88EE-6F5822DE586A}"/>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37" name="AutoShape 64">
              <a:extLst>
                <a:ext uri="{FF2B5EF4-FFF2-40B4-BE49-F238E27FC236}">
                  <a16:creationId xmlns:a16="http://schemas.microsoft.com/office/drawing/2014/main" id="{DFD9CFDE-A0F9-4825-B120-94C2FDC5EED4}"/>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features</a:t>
              </a:r>
            </a:p>
          </p:txBody>
        </p:sp>
        <p:sp>
          <p:nvSpPr>
            <p:cNvPr id="38" name="AutoShape 64">
              <a:extLst>
                <a:ext uri="{FF2B5EF4-FFF2-40B4-BE49-F238E27FC236}">
                  <a16:creationId xmlns:a16="http://schemas.microsoft.com/office/drawing/2014/main" id="{EAFA45CB-230D-4010-93C5-A07498015E63}"/>
                </a:ext>
              </a:extLst>
            </p:cNvPr>
            <p:cNvSpPr>
              <a:spLocks noChangeArrowheads="1"/>
            </p:cNvSpPr>
            <p:nvPr/>
          </p:nvSpPr>
          <p:spPr bwMode="auto">
            <a:xfrm>
              <a:off x="5683607"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sp>
          <p:nvSpPr>
            <p:cNvPr id="39" name="AutoShape 64">
              <a:extLst>
                <a:ext uri="{FF2B5EF4-FFF2-40B4-BE49-F238E27FC236}">
                  <a16:creationId xmlns:a16="http://schemas.microsoft.com/office/drawing/2014/main" id="{080C9292-6DFA-4149-94DD-8E9D1D35E7D8}"/>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40" name="AutoShape 64">
              <a:extLst>
                <a:ext uri="{FF2B5EF4-FFF2-40B4-BE49-F238E27FC236}">
                  <a16:creationId xmlns:a16="http://schemas.microsoft.com/office/drawing/2014/main" id="{49FAF85A-0E04-466A-9506-4C8E661F752B}"/>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1432430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Deviation diagram – description</a:t>
            </a:r>
          </a:p>
        </p:txBody>
      </p:sp>
      <p:sp>
        <p:nvSpPr>
          <p:cNvPr id="62" name="Content Placeholder 61">
            <a:extLst>
              <a:ext uri="{FF2B5EF4-FFF2-40B4-BE49-F238E27FC236}">
                <a16:creationId xmlns:a16="http://schemas.microsoft.com/office/drawing/2014/main" id="{1AF03C25-6522-4576-B8F1-E36DF5A6A842}"/>
              </a:ext>
            </a:extLst>
          </p:cNvPr>
          <p:cNvSpPr>
            <a:spLocks noGrp="1"/>
          </p:cNvSpPr>
          <p:nvPr>
            <p:ph idx="1"/>
          </p:nvPr>
        </p:nvSpPr>
        <p:spPr>
          <a:xfrm>
            <a:off x="954182" y="1548000"/>
            <a:ext cx="9422999" cy="4283999"/>
          </a:xfrm>
        </p:spPr>
        <p:txBody>
          <a:bodyPr/>
          <a:lstStyle/>
          <a:p>
            <a:r>
              <a:rPr lang="en-GB" dirty="0"/>
              <a:t>Expected and deviating touchpoints are shown in two different layers. </a:t>
            </a:r>
          </a:p>
          <a:p>
            <a:pPr marL="180036" indent="0">
              <a:buNone/>
            </a:pPr>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48</a:t>
            </a:fld>
            <a:endParaRPr lang="en-GB" dirty="0"/>
          </a:p>
        </p:txBody>
      </p:sp>
      <p:sp>
        <p:nvSpPr>
          <p:cNvPr id="15" name="Rectangle 14">
            <a:extLst>
              <a:ext uri="{FF2B5EF4-FFF2-40B4-BE49-F238E27FC236}">
                <a16:creationId xmlns:a16="http://schemas.microsoft.com/office/drawing/2014/main" id="{E2120449-0DDF-47CD-9F78-33605F81F6FF}"/>
              </a:ext>
            </a:extLst>
          </p:cNvPr>
          <p:cNvSpPr/>
          <p:nvPr/>
        </p:nvSpPr>
        <p:spPr>
          <a:xfrm>
            <a:off x="10842769" y="64109"/>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sp>
        <p:nvSpPr>
          <p:cNvPr id="17" name="Oval 16">
            <a:extLst>
              <a:ext uri="{FF2B5EF4-FFF2-40B4-BE49-F238E27FC236}">
                <a16:creationId xmlns:a16="http://schemas.microsoft.com/office/drawing/2014/main" id="{6046C905-03DD-4F6A-BFA0-35AB6D8C848E}"/>
              </a:ext>
            </a:extLst>
          </p:cNvPr>
          <p:cNvSpPr>
            <a:spLocks noChangeAspect="1"/>
          </p:cNvSpPr>
          <p:nvPr/>
        </p:nvSpPr>
        <p:spPr>
          <a:xfrm>
            <a:off x="5738584" y="3096275"/>
            <a:ext cx="540000" cy="540000"/>
          </a:xfrm>
          <a:prstGeom prst="ellipse">
            <a:avLst/>
          </a:prstGeom>
          <a:blipFill dpi="0" rotWithShape="1">
            <a:blip r:embed="rId3">
              <a:duotone>
                <a:srgbClr val="EEECE1">
                  <a:shade val="45000"/>
                  <a:satMod val="135000"/>
                </a:srgbClr>
                <a:prstClr val="white"/>
              </a:duotone>
            </a:blip>
            <a:srcRect/>
            <a:stretch>
              <a:fillRect l="27000" t="27000" r="27000" b="27000"/>
            </a:stretch>
          </a:blipFill>
          <a:ln w="38100" cap="flat" cmpd="sng" algn="ctr">
            <a:solidFill>
              <a:sysClr val="window" lastClr="FFFFFF">
                <a:lumMod val="6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D21FAEA0-29BF-460C-998B-E0F8391BDB1C}"/>
              </a:ext>
            </a:extLst>
          </p:cNvPr>
          <p:cNvSpPr>
            <a:spLocks noChangeAspect="1"/>
          </p:cNvSpPr>
          <p:nvPr/>
        </p:nvSpPr>
        <p:spPr>
          <a:xfrm>
            <a:off x="6818792" y="3096275"/>
            <a:ext cx="540000" cy="540000"/>
          </a:xfrm>
          <a:prstGeom prst="ellipse">
            <a:avLst/>
          </a:prstGeom>
          <a:blipFill dpi="0" rotWithShape="1">
            <a:blip r:embed="rId4">
              <a:biLevel thresh="25000"/>
            </a:blip>
            <a:srcRect/>
            <a:stretch>
              <a:fillRect l="17000" t="26000" r="17000" b="20000"/>
            </a:stretch>
          </a:blip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E664A4BA-63F7-47C7-BF70-72ACEF037C61}"/>
              </a:ext>
            </a:extLst>
          </p:cNvPr>
          <p:cNvSpPr>
            <a:spLocks noChangeAspect="1"/>
          </p:cNvSpPr>
          <p:nvPr/>
        </p:nvSpPr>
        <p:spPr>
          <a:xfrm>
            <a:off x="8630296" y="3096275"/>
            <a:ext cx="540000" cy="540000"/>
          </a:xfrm>
          <a:prstGeom prst="ellipse">
            <a:avLst/>
          </a:prstGeom>
          <a:blipFill dpi="0" rotWithShape="1">
            <a:blip r:embed="rId5">
              <a:biLevel thresh="25000"/>
            </a:blip>
            <a:srcRect/>
            <a:stretch>
              <a:fillRect l="19000" t="28000" r="19000" b="25000"/>
            </a:stretch>
          </a:blip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20" name="Straight Connector 37">
            <a:extLst>
              <a:ext uri="{FF2B5EF4-FFF2-40B4-BE49-F238E27FC236}">
                <a16:creationId xmlns:a16="http://schemas.microsoft.com/office/drawing/2014/main" id="{8D369A44-5A96-4E7D-AF9A-1AF58122A005}"/>
              </a:ext>
            </a:extLst>
          </p:cNvPr>
          <p:cNvCxnSpPr>
            <a:endCxn id="32" idx="2"/>
          </p:cNvCxnSpPr>
          <p:nvPr/>
        </p:nvCxnSpPr>
        <p:spPr>
          <a:xfrm>
            <a:off x="5198584" y="3366275"/>
            <a:ext cx="540000" cy="960542"/>
          </a:xfrm>
          <a:prstGeom prst="bentConnector3">
            <a:avLst>
              <a:gd name="adj1" fmla="val 50000"/>
            </a:avLst>
          </a:prstGeom>
          <a:noFill/>
          <a:ln w="22225" cap="flat" cmpd="sng" algn="ctr">
            <a:solidFill>
              <a:sysClr val="window" lastClr="FFFFFF">
                <a:lumMod val="50000"/>
              </a:sysClr>
            </a:solidFill>
            <a:prstDash val="solid"/>
            <a:tailEnd type="triangle" w="med" len="med"/>
          </a:ln>
          <a:effectLst/>
        </p:spPr>
      </p:cxnSp>
      <p:cxnSp>
        <p:nvCxnSpPr>
          <p:cNvPr id="21" name="Straight Connector 10">
            <a:extLst>
              <a:ext uri="{FF2B5EF4-FFF2-40B4-BE49-F238E27FC236}">
                <a16:creationId xmlns:a16="http://schemas.microsoft.com/office/drawing/2014/main" id="{56F71B8F-2B7B-4487-BD61-E89C1C962BE4}"/>
              </a:ext>
            </a:extLst>
          </p:cNvPr>
          <p:cNvCxnSpPr>
            <a:stCxn id="18" idx="6"/>
            <a:endCxn id="44" idx="2"/>
          </p:cNvCxnSpPr>
          <p:nvPr/>
        </p:nvCxnSpPr>
        <p:spPr>
          <a:xfrm>
            <a:off x="7358792" y="3366275"/>
            <a:ext cx="346047" cy="982568"/>
          </a:xfrm>
          <a:prstGeom prst="bentConnector3">
            <a:avLst>
              <a:gd name="adj1" fmla="val 50000"/>
            </a:avLst>
          </a:prstGeom>
          <a:noFill/>
          <a:ln w="22225" cap="flat" cmpd="sng" algn="ctr">
            <a:solidFill>
              <a:sysClr val="window" lastClr="FFFFFF">
                <a:lumMod val="50000"/>
              </a:sysClr>
            </a:solidFill>
            <a:prstDash val="solid"/>
            <a:tailEnd type="triangle" w="med" len="med"/>
          </a:ln>
          <a:effectLst/>
        </p:spPr>
      </p:cxnSp>
      <p:sp>
        <p:nvSpPr>
          <p:cNvPr id="22" name="Oval 21">
            <a:extLst>
              <a:ext uri="{FF2B5EF4-FFF2-40B4-BE49-F238E27FC236}">
                <a16:creationId xmlns:a16="http://schemas.microsoft.com/office/drawing/2014/main" id="{1B59FD68-452A-4BC7-83DA-5390A2C72C39}"/>
              </a:ext>
            </a:extLst>
          </p:cNvPr>
          <p:cNvSpPr>
            <a:spLocks noChangeAspect="1"/>
          </p:cNvSpPr>
          <p:nvPr/>
        </p:nvSpPr>
        <p:spPr>
          <a:xfrm flipH="1">
            <a:off x="9505524" y="3312275"/>
            <a:ext cx="108000" cy="108000"/>
          </a:xfrm>
          <a:prstGeom prst="ellipse">
            <a:avLst/>
          </a:prstGeom>
          <a:solidFill>
            <a:sysClr val="windowText" lastClr="000000">
              <a:lumMod val="50000"/>
              <a:lumOff val="50000"/>
            </a:sysClr>
          </a:solid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23" name="Straight Connector 22">
            <a:extLst>
              <a:ext uri="{FF2B5EF4-FFF2-40B4-BE49-F238E27FC236}">
                <a16:creationId xmlns:a16="http://schemas.microsoft.com/office/drawing/2014/main" id="{4A573F15-4B34-43D3-A9A3-32625F1BE523}"/>
              </a:ext>
            </a:extLst>
          </p:cNvPr>
          <p:cNvCxnSpPr>
            <a:stCxn id="22" idx="6"/>
            <a:endCxn id="19" idx="6"/>
          </p:cNvCxnSpPr>
          <p:nvPr/>
        </p:nvCxnSpPr>
        <p:spPr>
          <a:xfrm flipH="1">
            <a:off x="9170296" y="3366275"/>
            <a:ext cx="335228" cy="0"/>
          </a:xfrm>
          <a:prstGeom prst="line">
            <a:avLst/>
          </a:prstGeom>
          <a:noFill/>
          <a:ln w="22225" cap="flat" cmpd="sng" algn="ctr">
            <a:solidFill>
              <a:sysClr val="windowText" lastClr="000000">
                <a:lumMod val="50000"/>
                <a:lumOff val="50000"/>
              </a:sysClr>
            </a:solidFill>
            <a:prstDash val="solid"/>
          </a:ln>
          <a:effectLst/>
        </p:spPr>
      </p:cxnSp>
      <p:sp>
        <p:nvSpPr>
          <p:cNvPr id="24" name="Oval 23">
            <a:extLst>
              <a:ext uri="{FF2B5EF4-FFF2-40B4-BE49-F238E27FC236}">
                <a16:creationId xmlns:a16="http://schemas.microsoft.com/office/drawing/2014/main" id="{33652604-0700-49DD-9226-447D02FC056C}"/>
              </a:ext>
            </a:extLst>
          </p:cNvPr>
          <p:cNvSpPr>
            <a:spLocks noChangeAspect="1"/>
          </p:cNvSpPr>
          <p:nvPr/>
        </p:nvSpPr>
        <p:spPr>
          <a:xfrm>
            <a:off x="4262492" y="3312275"/>
            <a:ext cx="108000" cy="108000"/>
          </a:xfrm>
          <a:prstGeom prst="ellipse">
            <a:avLst/>
          </a:prstGeom>
          <a:no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25" name="Straight Connector 24">
            <a:extLst>
              <a:ext uri="{FF2B5EF4-FFF2-40B4-BE49-F238E27FC236}">
                <a16:creationId xmlns:a16="http://schemas.microsoft.com/office/drawing/2014/main" id="{6C00EBC1-1124-4F8A-A9D6-5E0D041811C8}"/>
              </a:ext>
            </a:extLst>
          </p:cNvPr>
          <p:cNvCxnSpPr>
            <a:stCxn id="24" idx="6"/>
          </p:cNvCxnSpPr>
          <p:nvPr/>
        </p:nvCxnSpPr>
        <p:spPr>
          <a:xfrm>
            <a:off x="4370492" y="3366275"/>
            <a:ext cx="288092" cy="0"/>
          </a:xfrm>
          <a:prstGeom prst="line">
            <a:avLst/>
          </a:prstGeom>
          <a:noFill/>
          <a:ln w="22225" cap="flat" cmpd="sng" algn="ctr">
            <a:solidFill>
              <a:sysClr val="windowText" lastClr="000000">
                <a:lumMod val="50000"/>
                <a:lumOff val="50000"/>
              </a:sysClr>
            </a:solidFill>
            <a:prstDash val="solid"/>
          </a:ln>
          <a:effectLst/>
        </p:spPr>
      </p:cxnSp>
      <p:cxnSp>
        <p:nvCxnSpPr>
          <p:cNvPr id="26" name="Straight Connector 25">
            <a:extLst>
              <a:ext uri="{FF2B5EF4-FFF2-40B4-BE49-F238E27FC236}">
                <a16:creationId xmlns:a16="http://schemas.microsoft.com/office/drawing/2014/main" id="{B9DA8907-6F06-44B1-95A6-D777E6CB7962}"/>
              </a:ext>
            </a:extLst>
          </p:cNvPr>
          <p:cNvCxnSpPr/>
          <p:nvPr/>
        </p:nvCxnSpPr>
        <p:spPr>
          <a:xfrm>
            <a:off x="4286345" y="3852748"/>
            <a:ext cx="5396775" cy="0"/>
          </a:xfrm>
          <a:prstGeom prst="line">
            <a:avLst/>
          </a:prstGeom>
          <a:noFill/>
          <a:ln w="31750" cap="flat" cmpd="sng" algn="ctr">
            <a:solidFill>
              <a:sysClr val="windowText" lastClr="000000"/>
            </a:solidFill>
            <a:prstDash val="sysDot"/>
            <a:tailEnd type="none"/>
          </a:ln>
          <a:effectLst/>
        </p:spPr>
      </p:cxnSp>
      <p:cxnSp>
        <p:nvCxnSpPr>
          <p:cNvPr id="27" name="Straight Arrow Connector 15">
            <a:extLst>
              <a:ext uri="{FF2B5EF4-FFF2-40B4-BE49-F238E27FC236}">
                <a16:creationId xmlns:a16="http://schemas.microsoft.com/office/drawing/2014/main" id="{A57F0AAA-C04F-4791-827C-A52AEE6E6556}"/>
              </a:ext>
            </a:extLst>
          </p:cNvPr>
          <p:cNvCxnSpPr>
            <a:stCxn id="32" idx="6"/>
            <a:endCxn id="18" idx="2"/>
          </p:cNvCxnSpPr>
          <p:nvPr/>
        </p:nvCxnSpPr>
        <p:spPr>
          <a:xfrm flipV="1">
            <a:off x="6278584" y="3366275"/>
            <a:ext cx="540208" cy="960542"/>
          </a:xfrm>
          <a:prstGeom prst="bentConnector3">
            <a:avLst>
              <a:gd name="adj1" fmla="val 50000"/>
            </a:avLst>
          </a:prstGeom>
          <a:noFill/>
          <a:ln w="22225" cap="flat" cmpd="sng" algn="ctr">
            <a:solidFill>
              <a:sysClr val="window" lastClr="FFFFFF">
                <a:lumMod val="50000"/>
              </a:sysClr>
            </a:solidFill>
            <a:prstDash val="solid"/>
            <a:tailEnd type="triangle" w="med" len="med"/>
          </a:ln>
          <a:effectLst/>
        </p:spPr>
      </p:cxnSp>
      <p:sp>
        <p:nvSpPr>
          <p:cNvPr id="28" name="TextBox 27">
            <a:extLst>
              <a:ext uri="{FF2B5EF4-FFF2-40B4-BE49-F238E27FC236}">
                <a16:creationId xmlns:a16="http://schemas.microsoft.com/office/drawing/2014/main" id="{E3C2A039-971F-4DFB-90AF-B5163957EA49}"/>
              </a:ext>
            </a:extLst>
          </p:cNvPr>
          <p:cNvSpPr txBox="1"/>
          <p:nvPr/>
        </p:nvSpPr>
        <p:spPr>
          <a:xfrm>
            <a:off x="4673484" y="2705366"/>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E1</a:t>
            </a:r>
          </a:p>
        </p:txBody>
      </p:sp>
      <p:sp>
        <p:nvSpPr>
          <p:cNvPr id="29" name="TextBox 28">
            <a:extLst>
              <a:ext uri="{FF2B5EF4-FFF2-40B4-BE49-F238E27FC236}">
                <a16:creationId xmlns:a16="http://schemas.microsoft.com/office/drawing/2014/main" id="{885FF83D-C39D-48FC-8A78-5776FF65A15F}"/>
              </a:ext>
            </a:extLst>
          </p:cNvPr>
          <p:cNvSpPr txBox="1"/>
          <p:nvPr/>
        </p:nvSpPr>
        <p:spPr>
          <a:xfrm>
            <a:off x="5475378" y="4480663"/>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M1</a:t>
            </a:r>
          </a:p>
        </p:txBody>
      </p:sp>
      <p:sp>
        <p:nvSpPr>
          <p:cNvPr id="30" name="TextBox 29">
            <a:extLst>
              <a:ext uri="{FF2B5EF4-FFF2-40B4-BE49-F238E27FC236}">
                <a16:creationId xmlns:a16="http://schemas.microsoft.com/office/drawing/2014/main" id="{E777D39E-1746-430D-9959-F85C163F6776}"/>
              </a:ext>
            </a:extLst>
          </p:cNvPr>
          <p:cNvSpPr txBox="1"/>
          <p:nvPr/>
        </p:nvSpPr>
        <p:spPr>
          <a:xfrm>
            <a:off x="6875266" y="2705366"/>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E2</a:t>
            </a:r>
          </a:p>
        </p:txBody>
      </p:sp>
      <p:sp>
        <p:nvSpPr>
          <p:cNvPr id="31" name="TextBox 30">
            <a:extLst>
              <a:ext uri="{FF2B5EF4-FFF2-40B4-BE49-F238E27FC236}">
                <a16:creationId xmlns:a16="http://schemas.microsoft.com/office/drawing/2014/main" id="{C111DB90-A51D-4E8D-9987-9505DE1165F6}"/>
              </a:ext>
            </a:extLst>
          </p:cNvPr>
          <p:cNvSpPr txBox="1"/>
          <p:nvPr/>
        </p:nvSpPr>
        <p:spPr>
          <a:xfrm>
            <a:off x="8642451" y="2705365"/>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E3</a:t>
            </a:r>
          </a:p>
        </p:txBody>
      </p:sp>
      <p:sp>
        <p:nvSpPr>
          <p:cNvPr id="32" name="Oval 31">
            <a:extLst>
              <a:ext uri="{FF2B5EF4-FFF2-40B4-BE49-F238E27FC236}">
                <a16:creationId xmlns:a16="http://schemas.microsoft.com/office/drawing/2014/main" id="{C8479EAC-E59D-4199-A1BC-FEEEBFB30E07}"/>
              </a:ext>
            </a:extLst>
          </p:cNvPr>
          <p:cNvSpPr>
            <a:spLocks noChangeAspect="1"/>
          </p:cNvSpPr>
          <p:nvPr/>
        </p:nvSpPr>
        <p:spPr>
          <a:xfrm>
            <a:off x="5738584" y="4056817"/>
            <a:ext cx="540000" cy="540000"/>
          </a:xfrm>
          <a:prstGeom prst="ellipse">
            <a:avLst/>
          </a:prstGeom>
          <a:blipFill dpi="0" rotWithShape="1">
            <a:blip r:embed="rId3">
              <a:biLevel thresh="25000"/>
            </a:blip>
            <a:srcRect/>
            <a:stretch>
              <a:fillRect l="27000" t="27000" r="27000" b="27000"/>
            </a:stretch>
          </a:blipFill>
          <a:ln w="38100" cap="flat" cmpd="sng" algn="ctr">
            <a:solidFill>
              <a:srgbClr val="9BBB59">
                <a:lumMod val="75000"/>
              </a:srgbClr>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33" name="Straight Connector 47">
            <a:extLst>
              <a:ext uri="{FF2B5EF4-FFF2-40B4-BE49-F238E27FC236}">
                <a16:creationId xmlns:a16="http://schemas.microsoft.com/office/drawing/2014/main" id="{CBD37905-BF92-4765-9846-A88795BD50A6}"/>
              </a:ext>
            </a:extLst>
          </p:cNvPr>
          <p:cNvCxnSpPr>
            <a:stCxn id="41" idx="6"/>
            <a:endCxn id="19" idx="2"/>
          </p:cNvCxnSpPr>
          <p:nvPr/>
        </p:nvCxnSpPr>
        <p:spPr>
          <a:xfrm flipV="1">
            <a:off x="8244839" y="3366275"/>
            <a:ext cx="385457" cy="1944187"/>
          </a:xfrm>
          <a:prstGeom prst="bentConnector3">
            <a:avLst>
              <a:gd name="adj1" fmla="val 50000"/>
            </a:avLst>
          </a:prstGeom>
          <a:noFill/>
          <a:ln w="22225" cap="flat" cmpd="sng" algn="ctr">
            <a:solidFill>
              <a:sysClr val="window" lastClr="FFFFFF">
                <a:lumMod val="50000"/>
              </a:sysClr>
            </a:solidFill>
            <a:prstDash val="solid"/>
            <a:tailEnd type="triangle" w="med" len="med"/>
          </a:ln>
          <a:effectLst/>
        </p:spPr>
      </p:cxnSp>
      <p:sp>
        <p:nvSpPr>
          <p:cNvPr id="34" name="Oval 33">
            <a:extLst>
              <a:ext uri="{FF2B5EF4-FFF2-40B4-BE49-F238E27FC236}">
                <a16:creationId xmlns:a16="http://schemas.microsoft.com/office/drawing/2014/main" id="{C6EBC801-115F-45EF-A701-EBC01BDD5C6F}"/>
              </a:ext>
            </a:extLst>
          </p:cNvPr>
          <p:cNvSpPr>
            <a:spLocks noChangeAspect="1"/>
          </p:cNvSpPr>
          <p:nvPr/>
        </p:nvSpPr>
        <p:spPr>
          <a:xfrm>
            <a:off x="7721821" y="3096274"/>
            <a:ext cx="540000" cy="540000"/>
          </a:xfrm>
          <a:prstGeom prst="ellipse">
            <a:avLst/>
          </a:prstGeom>
          <a:noFill/>
          <a:ln w="38100" cap="flat" cmpd="sng" algn="ctr">
            <a:solidFill>
              <a:sysClr val="window" lastClr="FFFFFF">
                <a:lumMod val="6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35" name="Group 34">
            <a:extLst>
              <a:ext uri="{FF2B5EF4-FFF2-40B4-BE49-F238E27FC236}">
                <a16:creationId xmlns:a16="http://schemas.microsoft.com/office/drawing/2014/main" id="{50894B8A-6AD8-474D-8F91-36D4F13118E0}"/>
              </a:ext>
            </a:extLst>
          </p:cNvPr>
          <p:cNvGrpSpPr/>
          <p:nvPr/>
        </p:nvGrpSpPr>
        <p:grpSpPr>
          <a:xfrm>
            <a:off x="4656021" y="3096275"/>
            <a:ext cx="540000" cy="540000"/>
            <a:chOff x="3082619" y="6054967"/>
            <a:chExt cx="540000" cy="540000"/>
          </a:xfrm>
        </p:grpSpPr>
        <p:sp>
          <p:nvSpPr>
            <p:cNvPr id="36" name="Oval 35">
              <a:extLst>
                <a:ext uri="{FF2B5EF4-FFF2-40B4-BE49-F238E27FC236}">
                  <a16:creationId xmlns:a16="http://schemas.microsoft.com/office/drawing/2014/main" id="{F2AD4519-40AB-4895-8C42-B6F8B9EAF6A9}"/>
                </a:ext>
              </a:extLst>
            </p:cNvPr>
            <p:cNvSpPr>
              <a:spLocks noChangeAspect="1"/>
            </p:cNvSpPr>
            <p:nvPr/>
          </p:nvSpPr>
          <p:spPr>
            <a:xfrm>
              <a:off x="3082619" y="6054967"/>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7" name="Picture 36">
              <a:extLst>
                <a:ext uri="{FF2B5EF4-FFF2-40B4-BE49-F238E27FC236}">
                  <a16:creationId xmlns:a16="http://schemas.microsoft.com/office/drawing/2014/main" id="{E0B5FB2C-50C2-44CC-B24D-D35FA655F2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2855" y="6163066"/>
              <a:ext cx="323803" cy="323803"/>
            </a:xfrm>
            <a:prstGeom prst="rect">
              <a:avLst/>
            </a:prstGeom>
          </p:spPr>
        </p:pic>
      </p:grpSp>
      <p:cxnSp>
        <p:nvCxnSpPr>
          <p:cNvPr id="38" name="Straight Connector 37">
            <a:extLst>
              <a:ext uri="{FF2B5EF4-FFF2-40B4-BE49-F238E27FC236}">
                <a16:creationId xmlns:a16="http://schemas.microsoft.com/office/drawing/2014/main" id="{658F9B04-E947-4CA1-AB3B-5B4720167E2C}"/>
              </a:ext>
            </a:extLst>
          </p:cNvPr>
          <p:cNvCxnSpPr>
            <a:endCxn id="41" idx="0"/>
          </p:cNvCxnSpPr>
          <p:nvPr/>
        </p:nvCxnSpPr>
        <p:spPr>
          <a:xfrm>
            <a:off x="7974839" y="4625339"/>
            <a:ext cx="0" cy="415123"/>
          </a:xfrm>
          <a:prstGeom prst="line">
            <a:avLst/>
          </a:prstGeom>
          <a:noFill/>
          <a:ln w="22225" cap="flat" cmpd="sng" algn="ctr">
            <a:solidFill>
              <a:sysClr val="window" lastClr="FFFFFF">
                <a:lumMod val="50000"/>
              </a:sysClr>
            </a:solidFill>
            <a:prstDash val="solid"/>
            <a:tailEnd type="triangle" w="med" len="med"/>
          </a:ln>
          <a:effectLst/>
        </p:spPr>
      </p:cxnSp>
      <p:cxnSp>
        <p:nvCxnSpPr>
          <p:cNvPr id="39" name="Straight Connector 38">
            <a:extLst>
              <a:ext uri="{FF2B5EF4-FFF2-40B4-BE49-F238E27FC236}">
                <a16:creationId xmlns:a16="http://schemas.microsoft.com/office/drawing/2014/main" id="{982277AE-0228-456A-8B2F-C130FC64E0B8}"/>
              </a:ext>
            </a:extLst>
          </p:cNvPr>
          <p:cNvCxnSpPr/>
          <p:nvPr/>
        </p:nvCxnSpPr>
        <p:spPr>
          <a:xfrm>
            <a:off x="7783920" y="4164420"/>
            <a:ext cx="381838" cy="381838"/>
          </a:xfrm>
          <a:prstGeom prst="line">
            <a:avLst/>
          </a:prstGeom>
          <a:noFill/>
          <a:ln w="19050" cap="flat" cmpd="sng" algn="ctr">
            <a:solidFill>
              <a:sysClr val="window" lastClr="FFFFFF">
                <a:lumMod val="50000"/>
              </a:sysClr>
            </a:solidFill>
            <a:prstDash val="solid"/>
            <a:tailEnd type="none"/>
          </a:ln>
          <a:effectLst/>
        </p:spPr>
      </p:cxnSp>
      <p:cxnSp>
        <p:nvCxnSpPr>
          <p:cNvPr id="40" name="Straight Connector 39">
            <a:extLst>
              <a:ext uri="{FF2B5EF4-FFF2-40B4-BE49-F238E27FC236}">
                <a16:creationId xmlns:a16="http://schemas.microsoft.com/office/drawing/2014/main" id="{90721650-9787-459E-B0AC-827EDDDB0802}"/>
              </a:ext>
            </a:extLst>
          </p:cNvPr>
          <p:cNvCxnSpPr/>
          <p:nvPr/>
        </p:nvCxnSpPr>
        <p:spPr>
          <a:xfrm flipH="1">
            <a:off x="7783920" y="4164420"/>
            <a:ext cx="381838" cy="381838"/>
          </a:xfrm>
          <a:prstGeom prst="line">
            <a:avLst/>
          </a:prstGeom>
          <a:noFill/>
          <a:ln w="19050" cap="flat" cmpd="sng" algn="ctr">
            <a:solidFill>
              <a:sysClr val="window" lastClr="FFFFFF">
                <a:lumMod val="50000"/>
              </a:sysClr>
            </a:solidFill>
            <a:prstDash val="solid"/>
            <a:tailEnd type="none"/>
          </a:ln>
          <a:effectLst/>
        </p:spPr>
      </p:cxnSp>
      <p:sp>
        <p:nvSpPr>
          <p:cNvPr id="41" name="Oval 40">
            <a:extLst>
              <a:ext uri="{FF2B5EF4-FFF2-40B4-BE49-F238E27FC236}">
                <a16:creationId xmlns:a16="http://schemas.microsoft.com/office/drawing/2014/main" id="{AE944E0E-DA70-4FC0-B710-73119785F3FE}"/>
              </a:ext>
            </a:extLst>
          </p:cNvPr>
          <p:cNvSpPr>
            <a:spLocks noChangeAspect="1"/>
          </p:cNvSpPr>
          <p:nvPr/>
        </p:nvSpPr>
        <p:spPr>
          <a:xfrm>
            <a:off x="7704839" y="5040462"/>
            <a:ext cx="540000" cy="540000"/>
          </a:xfrm>
          <a:prstGeom prst="ellipse">
            <a:avLst/>
          </a:prstGeom>
          <a:blipFill dpi="0" rotWithShape="1">
            <a:blip r:embed="rId5">
              <a:biLevel thresh="25000"/>
            </a:blip>
            <a:srcRect/>
            <a:stretch>
              <a:fillRect l="19000" t="28000" r="19000" b="25000"/>
            </a:stretch>
          </a:blip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657F9DD3-185A-4A0E-9221-BC5587333830}"/>
              </a:ext>
            </a:extLst>
          </p:cNvPr>
          <p:cNvSpPr txBox="1"/>
          <p:nvPr/>
        </p:nvSpPr>
        <p:spPr>
          <a:xfrm>
            <a:off x="7418252" y="4480663"/>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F1</a:t>
            </a:r>
          </a:p>
        </p:txBody>
      </p:sp>
      <p:sp>
        <p:nvSpPr>
          <p:cNvPr id="43" name="TextBox 42">
            <a:extLst>
              <a:ext uri="{FF2B5EF4-FFF2-40B4-BE49-F238E27FC236}">
                <a16:creationId xmlns:a16="http://schemas.microsoft.com/office/drawing/2014/main" id="{98333387-7DC4-4340-AE5B-1D13B1DE4E58}"/>
              </a:ext>
            </a:extLst>
          </p:cNvPr>
          <p:cNvSpPr txBox="1"/>
          <p:nvPr/>
        </p:nvSpPr>
        <p:spPr>
          <a:xfrm>
            <a:off x="7387347" y="5464390"/>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A1</a:t>
            </a:r>
          </a:p>
        </p:txBody>
      </p:sp>
      <p:sp>
        <p:nvSpPr>
          <p:cNvPr id="44" name="Oval 43">
            <a:extLst>
              <a:ext uri="{FF2B5EF4-FFF2-40B4-BE49-F238E27FC236}">
                <a16:creationId xmlns:a16="http://schemas.microsoft.com/office/drawing/2014/main" id="{1ED0EFD7-FE94-4614-928A-4AB11D9DE8D4}"/>
              </a:ext>
            </a:extLst>
          </p:cNvPr>
          <p:cNvSpPr>
            <a:spLocks noChangeAspect="1"/>
          </p:cNvSpPr>
          <p:nvPr/>
        </p:nvSpPr>
        <p:spPr>
          <a:xfrm>
            <a:off x="7704839" y="4078843"/>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45" name="Straight Arrow Connector 44">
            <a:extLst>
              <a:ext uri="{FF2B5EF4-FFF2-40B4-BE49-F238E27FC236}">
                <a16:creationId xmlns:a16="http://schemas.microsoft.com/office/drawing/2014/main" id="{B43B762A-5B03-4C0F-AD23-04892C509041}"/>
              </a:ext>
            </a:extLst>
          </p:cNvPr>
          <p:cNvCxnSpPr>
            <a:cxnSpLocks/>
          </p:cNvCxnSpPr>
          <p:nvPr/>
        </p:nvCxnSpPr>
        <p:spPr>
          <a:xfrm>
            <a:off x="2809416" y="4832900"/>
            <a:ext cx="569093" cy="0"/>
          </a:xfrm>
          <a:prstGeom prst="straightConnector1">
            <a:avLst/>
          </a:prstGeom>
          <a:noFill/>
          <a:ln w="12700" cap="flat" cmpd="sng" algn="ctr">
            <a:solidFill>
              <a:srgbClr val="00ADEE"/>
            </a:solidFill>
            <a:prstDash val="solid"/>
            <a:tailEnd type="arrow"/>
          </a:ln>
          <a:effectLst/>
        </p:spPr>
      </p:cxnSp>
      <p:sp>
        <p:nvSpPr>
          <p:cNvPr id="46" name="TextBox 45">
            <a:extLst>
              <a:ext uri="{FF2B5EF4-FFF2-40B4-BE49-F238E27FC236}">
                <a16:creationId xmlns:a16="http://schemas.microsoft.com/office/drawing/2014/main" id="{52CB9CD3-5604-4F59-8A09-0BA6CBB3F8D3}"/>
              </a:ext>
            </a:extLst>
          </p:cNvPr>
          <p:cNvSpPr txBox="1"/>
          <p:nvPr/>
        </p:nvSpPr>
        <p:spPr>
          <a:xfrm>
            <a:off x="991126" y="3213556"/>
            <a:ext cx="1893284" cy="430887"/>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ADEE"/>
                </a:solidFill>
                <a:effectLst/>
                <a:uLnTx/>
                <a:uFillTx/>
              </a:rPr>
              <a:t>The expected elements  appear above the line</a:t>
            </a:r>
          </a:p>
        </p:txBody>
      </p:sp>
      <p:sp>
        <p:nvSpPr>
          <p:cNvPr id="47" name="TextBox 46">
            <a:extLst>
              <a:ext uri="{FF2B5EF4-FFF2-40B4-BE49-F238E27FC236}">
                <a16:creationId xmlns:a16="http://schemas.microsoft.com/office/drawing/2014/main" id="{FE75AEF3-E063-4B44-8799-213B54E625AB}"/>
              </a:ext>
            </a:extLst>
          </p:cNvPr>
          <p:cNvSpPr txBox="1"/>
          <p:nvPr/>
        </p:nvSpPr>
        <p:spPr>
          <a:xfrm>
            <a:off x="1037275" y="4635521"/>
            <a:ext cx="1800000" cy="861774"/>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ADEE"/>
                </a:solidFill>
                <a:effectLst/>
                <a:uLnTx/>
                <a:uFillTx/>
              </a:rPr>
              <a:t>The deviations (ad-hoc, missing and failing touchpoints) are shown below the line.</a:t>
            </a:r>
          </a:p>
        </p:txBody>
      </p:sp>
      <p:cxnSp>
        <p:nvCxnSpPr>
          <p:cNvPr id="48" name="Straight Arrow Connector 47">
            <a:extLst>
              <a:ext uri="{FF2B5EF4-FFF2-40B4-BE49-F238E27FC236}">
                <a16:creationId xmlns:a16="http://schemas.microsoft.com/office/drawing/2014/main" id="{E0C58749-2CAF-4D4C-BD6B-0FF06300CAA2}"/>
              </a:ext>
            </a:extLst>
          </p:cNvPr>
          <p:cNvCxnSpPr>
            <a:cxnSpLocks/>
            <a:stCxn id="46" idx="3"/>
          </p:cNvCxnSpPr>
          <p:nvPr/>
        </p:nvCxnSpPr>
        <p:spPr>
          <a:xfrm>
            <a:off x="2884410" y="3429000"/>
            <a:ext cx="523018" cy="0"/>
          </a:xfrm>
          <a:prstGeom prst="straightConnector1">
            <a:avLst/>
          </a:prstGeom>
          <a:noFill/>
          <a:ln w="12700" cap="flat" cmpd="sng" algn="ctr">
            <a:solidFill>
              <a:srgbClr val="00ADEE"/>
            </a:solidFill>
            <a:prstDash val="solid"/>
            <a:tailEnd type="arrow"/>
          </a:ln>
          <a:effectLst/>
        </p:spPr>
      </p:cxnSp>
      <p:sp>
        <p:nvSpPr>
          <p:cNvPr id="49" name="TextBox 48">
            <a:extLst>
              <a:ext uri="{FF2B5EF4-FFF2-40B4-BE49-F238E27FC236}">
                <a16:creationId xmlns:a16="http://schemas.microsoft.com/office/drawing/2014/main" id="{1CF52AB9-4586-4242-AB8B-768D22A4254B}"/>
              </a:ext>
            </a:extLst>
          </p:cNvPr>
          <p:cNvSpPr txBox="1"/>
          <p:nvPr/>
        </p:nvSpPr>
        <p:spPr>
          <a:xfrm>
            <a:off x="4766258" y="2018472"/>
            <a:ext cx="4654578" cy="430887"/>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00ADEE"/>
                </a:solidFill>
                <a:effectLst/>
                <a:uLnTx/>
                <a:uFillTx/>
              </a:defRPr>
            </a:lvl1pPr>
          </a:lstStyle>
          <a:p>
            <a:r>
              <a:rPr lang="en-GB" dirty="0"/>
              <a:t>Missing communication points that are part of the planned journey appear as grey "ghost" symbols in the upper level</a:t>
            </a:r>
          </a:p>
        </p:txBody>
      </p:sp>
      <p:cxnSp>
        <p:nvCxnSpPr>
          <p:cNvPr id="50" name="Straight Arrow Connector 49">
            <a:extLst>
              <a:ext uri="{FF2B5EF4-FFF2-40B4-BE49-F238E27FC236}">
                <a16:creationId xmlns:a16="http://schemas.microsoft.com/office/drawing/2014/main" id="{B71C1C59-A8F0-4C7F-9A85-D6585617C6A0}"/>
              </a:ext>
            </a:extLst>
          </p:cNvPr>
          <p:cNvCxnSpPr>
            <a:cxnSpLocks/>
          </p:cNvCxnSpPr>
          <p:nvPr/>
        </p:nvCxnSpPr>
        <p:spPr>
          <a:xfrm>
            <a:off x="7059341" y="2474973"/>
            <a:ext cx="755207" cy="540000"/>
          </a:xfrm>
          <a:prstGeom prst="straightConnector1">
            <a:avLst/>
          </a:prstGeom>
          <a:noFill/>
          <a:ln w="12700" cap="flat" cmpd="sng" algn="ctr">
            <a:solidFill>
              <a:srgbClr val="00ADEE"/>
            </a:solidFill>
            <a:prstDash val="solid"/>
            <a:tailEnd type="arrow"/>
          </a:ln>
          <a:effectLst/>
        </p:spPr>
      </p:cxnSp>
      <p:sp>
        <p:nvSpPr>
          <p:cNvPr id="51" name="TextBox 50">
            <a:extLst>
              <a:ext uri="{FF2B5EF4-FFF2-40B4-BE49-F238E27FC236}">
                <a16:creationId xmlns:a16="http://schemas.microsoft.com/office/drawing/2014/main" id="{57F443B0-502F-42FF-9EA2-A72ABDD9F98A}"/>
              </a:ext>
            </a:extLst>
          </p:cNvPr>
          <p:cNvSpPr txBox="1"/>
          <p:nvPr/>
        </p:nvSpPr>
        <p:spPr>
          <a:xfrm>
            <a:off x="4132225" y="5124965"/>
            <a:ext cx="3059789" cy="861774"/>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00ADEE"/>
                </a:solidFill>
                <a:effectLst/>
                <a:uLnTx/>
                <a:uFillTx/>
              </a:defRPr>
            </a:lvl1pPr>
          </a:lstStyle>
          <a:p>
            <a:r>
              <a:rPr lang="en-GB" dirty="0"/>
              <a:t>Missing and failing communication points that are part of the planned journey appear in the lower "deviations" level showing status and initiator</a:t>
            </a:r>
          </a:p>
        </p:txBody>
      </p:sp>
      <p:cxnSp>
        <p:nvCxnSpPr>
          <p:cNvPr id="52" name="Straight Arrow Connector 51">
            <a:extLst>
              <a:ext uri="{FF2B5EF4-FFF2-40B4-BE49-F238E27FC236}">
                <a16:creationId xmlns:a16="http://schemas.microsoft.com/office/drawing/2014/main" id="{74478C04-BF7C-4B0C-BE7B-50FB02169E6B}"/>
              </a:ext>
            </a:extLst>
          </p:cNvPr>
          <p:cNvCxnSpPr>
            <a:cxnSpLocks/>
          </p:cNvCxnSpPr>
          <p:nvPr/>
        </p:nvCxnSpPr>
        <p:spPr>
          <a:xfrm flipV="1">
            <a:off x="5974874" y="4667578"/>
            <a:ext cx="3607" cy="395602"/>
          </a:xfrm>
          <a:prstGeom prst="straightConnector1">
            <a:avLst/>
          </a:prstGeom>
          <a:noFill/>
          <a:ln w="12700" cap="flat" cmpd="sng" algn="ctr">
            <a:solidFill>
              <a:srgbClr val="00ADEE"/>
            </a:solidFill>
            <a:prstDash val="solid"/>
            <a:tailEnd type="arrow"/>
          </a:ln>
          <a:effectLst/>
        </p:spPr>
      </p:cxnSp>
      <p:cxnSp>
        <p:nvCxnSpPr>
          <p:cNvPr id="53" name="Straight Arrow Connector 52">
            <a:extLst>
              <a:ext uri="{FF2B5EF4-FFF2-40B4-BE49-F238E27FC236}">
                <a16:creationId xmlns:a16="http://schemas.microsoft.com/office/drawing/2014/main" id="{F285E154-1D8A-4E50-96B0-0B30DB4ED26D}"/>
              </a:ext>
            </a:extLst>
          </p:cNvPr>
          <p:cNvCxnSpPr>
            <a:cxnSpLocks/>
          </p:cNvCxnSpPr>
          <p:nvPr/>
        </p:nvCxnSpPr>
        <p:spPr>
          <a:xfrm flipH="1">
            <a:off x="6243347" y="2474973"/>
            <a:ext cx="540208" cy="621301"/>
          </a:xfrm>
          <a:prstGeom prst="straightConnector1">
            <a:avLst/>
          </a:prstGeom>
          <a:noFill/>
          <a:ln w="12700" cap="flat" cmpd="sng" algn="ctr">
            <a:solidFill>
              <a:srgbClr val="00ADEE"/>
            </a:solidFill>
            <a:prstDash val="solid"/>
            <a:tailEnd type="arrow"/>
          </a:ln>
          <a:effectLst/>
        </p:spPr>
      </p:cxnSp>
      <p:cxnSp>
        <p:nvCxnSpPr>
          <p:cNvPr id="54" name="Straight Arrow Connector 53">
            <a:extLst>
              <a:ext uri="{FF2B5EF4-FFF2-40B4-BE49-F238E27FC236}">
                <a16:creationId xmlns:a16="http://schemas.microsoft.com/office/drawing/2014/main" id="{764E9D84-A777-49BC-ADC6-778D0124092E}"/>
              </a:ext>
            </a:extLst>
          </p:cNvPr>
          <p:cNvCxnSpPr/>
          <p:nvPr/>
        </p:nvCxnSpPr>
        <p:spPr>
          <a:xfrm flipV="1">
            <a:off x="6967954" y="4734579"/>
            <a:ext cx="741473" cy="487946"/>
          </a:xfrm>
          <a:prstGeom prst="straightConnector1">
            <a:avLst/>
          </a:prstGeom>
          <a:noFill/>
          <a:ln w="12700" cap="flat" cmpd="sng" algn="ctr">
            <a:solidFill>
              <a:srgbClr val="00ADEE"/>
            </a:solidFill>
            <a:prstDash val="solid"/>
            <a:tailEnd type="arrow"/>
          </a:ln>
          <a:effectLst/>
        </p:spPr>
      </p:cxnSp>
      <p:sp>
        <p:nvSpPr>
          <p:cNvPr id="55" name="TextBox 54">
            <a:extLst>
              <a:ext uri="{FF2B5EF4-FFF2-40B4-BE49-F238E27FC236}">
                <a16:creationId xmlns:a16="http://schemas.microsoft.com/office/drawing/2014/main" id="{60C6CFD7-41C8-41D5-9DD3-7D23D819F25B}"/>
              </a:ext>
            </a:extLst>
          </p:cNvPr>
          <p:cNvSpPr txBox="1"/>
          <p:nvPr/>
        </p:nvSpPr>
        <p:spPr>
          <a:xfrm>
            <a:off x="9340566" y="4189242"/>
            <a:ext cx="2440202" cy="1938992"/>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00ADEE"/>
                </a:solidFill>
                <a:effectLst/>
                <a:uLnTx/>
                <a:uFillTx/>
              </a:defRPr>
            </a:lvl1pPr>
          </a:lstStyle>
          <a:p>
            <a:r>
              <a:rPr lang="en-GB" dirty="0"/>
              <a:t>When a deviation follows as a direct consequence of an ad-hoc, missing, or failing element, it is displayed vertically below the touchpoint it originated from. </a:t>
            </a:r>
          </a:p>
          <a:p>
            <a:endParaRPr lang="en-GB" dirty="0"/>
          </a:p>
          <a:p>
            <a:r>
              <a:rPr lang="en-GB" dirty="0"/>
              <a:t>Otherwise, it should be positioned besides the preceding touchpoint</a:t>
            </a:r>
          </a:p>
        </p:txBody>
      </p:sp>
      <p:cxnSp>
        <p:nvCxnSpPr>
          <p:cNvPr id="56" name="Straight Arrow Connector 55">
            <a:extLst>
              <a:ext uri="{FF2B5EF4-FFF2-40B4-BE49-F238E27FC236}">
                <a16:creationId xmlns:a16="http://schemas.microsoft.com/office/drawing/2014/main" id="{084875E2-2393-4A25-B0A4-29F13B31B70E}"/>
              </a:ext>
            </a:extLst>
          </p:cNvPr>
          <p:cNvCxnSpPr>
            <a:cxnSpLocks/>
          </p:cNvCxnSpPr>
          <p:nvPr/>
        </p:nvCxnSpPr>
        <p:spPr>
          <a:xfrm flipH="1">
            <a:off x="8320706" y="4899468"/>
            <a:ext cx="932351" cy="564922"/>
          </a:xfrm>
          <a:prstGeom prst="straightConnector1">
            <a:avLst/>
          </a:prstGeom>
          <a:noFill/>
          <a:ln w="12700" cap="flat" cmpd="sng" algn="ctr">
            <a:solidFill>
              <a:srgbClr val="00ADEE"/>
            </a:solidFill>
            <a:prstDash val="solid"/>
            <a:tailEnd type="arrow"/>
          </a:ln>
          <a:effectLst/>
        </p:spPr>
      </p:cxnSp>
      <p:pic>
        <p:nvPicPr>
          <p:cNvPr id="57" name="Picture 56">
            <a:extLst>
              <a:ext uri="{FF2B5EF4-FFF2-40B4-BE49-F238E27FC236}">
                <a16:creationId xmlns:a16="http://schemas.microsoft.com/office/drawing/2014/main" id="{78F0085E-3965-4F3B-B2EF-118146CCBB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5909" y="3163792"/>
            <a:ext cx="286317" cy="381755"/>
          </a:xfrm>
          <a:prstGeom prst="rect">
            <a:avLst/>
          </a:prstGeom>
        </p:spPr>
      </p:pic>
      <p:pic>
        <p:nvPicPr>
          <p:cNvPr id="58" name="Picture 57">
            <a:extLst>
              <a:ext uri="{FF2B5EF4-FFF2-40B4-BE49-F238E27FC236}">
                <a16:creationId xmlns:a16="http://schemas.microsoft.com/office/drawing/2014/main" id="{61D04F70-2AE7-4CCF-9FB5-49D3C3AB95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4376" y="4117440"/>
            <a:ext cx="428168" cy="428168"/>
          </a:xfrm>
          <a:prstGeom prst="rect">
            <a:avLst/>
          </a:prstGeom>
        </p:spPr>
      </p:pic>
      <p:pic>
        <p:nvPicPr>
          <p:cNvPr id="59" name="Picture 58">
            <a:extLst>
              <a:ext uri="{FF2B5EF4-FFF2-40B4-BE49-F238E27FC236}">
                <a16:creationId xmlns:a16="http://schemas.microsoft.com/office/drawing/2014/main" id="{7990164C-46B6-4610-B6B9-59F2C7F5A18D}"/>
              </a:ext>
            </a:extLst>
          </p:cNvPr>
          <p:cNvPicPr>
            <a:picLocks noChangeAspect="1"/>
          </p:cNvPicPr>
          <p:nvPr/>
        </p:nvPicPr>
        <p:blipFill>
          <a:blip r:embed="rId8">
            <a:duotone>
              <a:srgbClr val="EEECE1">
                <a:shade val="45000"/>
                <a:satMod val="135000"/>
              </a:srgbClr>
              <a:prstClr val="white"/>
            </a:duotone>
            <a:extLst>
              <a:ext uri="{28A0092B-C50C-407E-A947-70E740481C1C}">
                <a14:useLocalDpi xmlns:a14="http://schemas.microsoft.com/office/drawing/2010/main" val="0"/>
              </a:ext>
            </a:extLst>
          </a:blip>
          <a:stretch>
            <a:fillRect/>
          </a:stretch>
        </p:blipFill>
        <p:spPr>
          <a:xfrm>
            <a:off x="7759720" y="3136003"/>
            <a:ext cx="428168" cy="428168"/>
          </a:xfrm>
          <a:prstGeom prst="rect">
            <a:avLst/>
          </a:prstGeom>
          <a:noFill/>
        </p:spPr>
      </p:pic>
      <p:sp>
        <p:nvSpPr>
          <p:cNvPr id="103" name="Right Brace 102">
            <a:extLst>
              <a:ext uri="{FF2B5EF4-FFF2-40B4-BE49-F238E27FC236}">
                <a16:creationId xmlns:a16="http://schemas.microsoft.com/office/drawing/2014/main" id="{BB86DE49-6FEB-45C2-B2FD-07413318AC2B}"/>
              </a:ext>
            </a:extLst>
          </p:cNvPr>
          <p:cNvSpPr/>
          <p:nvPr/>
        </p:nvSpPr>
        <p:spPr>
          <a:xfrm rot="10800000">
            <a:off x="3507894" y="4073378"/>
            <a:ext cx="221027" cy="1824077"/>
          </a:xfrm>
          <a:prstGeom prst="rightBrace">
            <a:avLst>
              <a:gd name="adj1" fmla="val 20587"/>
              <a:gd name="adj2" fmla="val 58487"/>
            </a:avLst>
          </a:prstGeom>
          <a:ln>
            <a:tailEnd type="non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dirty="0"/>
          </a:p>
        </p:txBody>
      </p:sp>
      <p:grpSp>
        <p:nvGrpSpPr>
          <p:cNvPr id="116" name="Group 115">
            <a:extLst>
              <a:ext uri="{FF2B5EF4-FFF2-40B4-BE49-F238E27FC236}">
                <a16:creationId xmlns:a16="http://schemas.microsoft.com/office/drawing/2014/main" id="{13F29B0B-1E8A-4BCF-A33E-69C1FCC23A13}"/>
              </a:ext>
            </a:extLst>
          </p:cNvPr>
          <p:cNvGrpSpPr/>
          <p:nvPr/>
        </p:nvGrpSpPr>
        <p:grpSpPr>
          <a:xfrm>
            <a:off x="1454210" y="6520740"/>
            <a:ext cx="8272692" cy="320192"/>
            <a:chOff x="1454210" y="6520740"/>
            <a:chExt cx="8272692" cy="320192"/>
          </a:xfrm>
        </p:grpSpPr>
        <p:sp>
          <p:nvSpPr>
            <p:cNvPr id="117" name="AutoShape 63">
              <a:extLst>
                <a:ext uri="{FF2B5EF4-FFF2-40B4-BE49-F238E27FC236}">
                  <a16:creationId xmlns:a16="http://schemas.microsoft.com/office/drawing/2014/main" id="{416F4288-8394-401E-8B7C-C017B07511C5}"/>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118" name="AutoShape 64">
              <a:extLst>
                <a:ext uri="{FF2B5EF4-FFF2-40B4-BE49-F238E27FC236}">
                  <a16:creationId xmlns:a16="http://schemas.microsoft.com/office/drawing/2014/main" id="{D360419C-E0EA-4A33-B163-8CC206940EFF}"/>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119" name="AutoShape 65">
              <a:extLst>
                <a:ext uri="{FF2B5EF4-FFF2-40B4-BE49-F238E27FC236}">
                  <a16:creationId xmlns:a16="http://schemas.microsoft.com/office/drawing/2014/main" id="{9361C6C3-C03B-4FA3-AFDA-D95FDDA63B58}"/>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120" name="AutoShape 63">
              <a:extLst>
                <a:ext uri="{FF2B5EF4-FFF2-40B4-BE49-F238E27FC236}">
                  <a16:creationId xmlns:a16="http://schemas.microsoft.com/office/drawing/2014/main" id="{ACB26BA6-3A7D-4EE2-BF83-E12E83A97DB9}"/>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121" name="AutoShape 64">
              <a:extLst>
                <a:ext uri="{FF2B5EF4-FFF2-40B4-BE49-F238E27FC236}">
                  <a16:creationId xmlns:a16="http://schemas.microsoft.com/office/drawing/2014/main" id="{65A37E6E-2CCB-4307-99DC-A35065D64D95}"/>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122" name="AutoShape 64">
              <a:extLst>
                <a:ext uri="{FF2B5EF4-FFF2-40B4-BE49-F238E27FC236}">
                  <a16:creationId xmlns:a16="http://schemas.microsoft.com/office/drawing/2014/main" id="{2320EE16-F637-4EF3-8A7D-CC928509756A}"/>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123" name="AutoShape 64">
              <a:extLst>
                <a:ext uri="{FF2B5EF4-FFF2-40B4-BE49-F238E27FC236}">
                  <a16:creationId xmlns:a16="http://schemas.microsoft.com/office/drawing/2014/main" id="{09E275BE-4938-4C0E-ADD1-AB7B87C23881}"/>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features</a:t>
              </a:r>
            </a:p>
          </p:txBody>
        </p:sp>
        <p:sp>
          <p:nvSpPr>
            <p:cNvPr id="124" name="AutoShape 64">
              <a:extLst>
                <a:ext uri="{FF2B5EF4-FFF2-40B4-BE49-F238E27FC236}">
                  <a16:creationId xmlns:a16="http://schemas.microsoft.com/office/drawing/2014/main" id="{CFD00A5D-0747-4654-BDAF-6089BAEDB335}"/>
                </a:ext>
              </a:extLst>
            </p:cNvPr>
            <p:cNvSpPr>
              <a:spLocks noChangeArrowheads="1"/>
            </p:cNvSpPr>
            <p:nvPr/>
          </p:nvSpPr>
          <p:spPr bwMode="auto">
            <a:xfrm>
              <a:off x="5683607"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sp>
          <p:nvSpPr>
            <p:cNvPr id="125" name="AutoShape 64">
              <a:extLst>
                <a:ext uri="{FF2B5EF4-FFF2-40B4-BE49-F238E27FC236}">
                  <a16:creationId xmlns:a16="http://schemas.microsoft.com/office/drawing/2014/main" id="{FE2CB82A-18DB-4641-86CF-F783B9550A7B}"/>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126" name="AutoShape 64">
              <a:extLst>
                <a:ext uri="{FF2B5EF4-FFF2-40B4-BE49-F238E27FC236}">
                  <a16:creationId xmlns:a16="http://schemas.microsoft.com/office/drawing/2014/main" id="{42F7FCFC-D340-495F-8F0E-9FEDED9999CA}"/>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2144016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088" y="331372"/>
            <a:ext cx="9001125" cy="888244"/>
          </a:xfrm>
        </p:spPr>
        <p:txBody>
          <a:bodyPr/>
          <a:lstStyle/>
          <a:p>
            <a:r>
              <a:rPr lang="en-GB" dirty="0"/>
              <a:t>Example 1: Missing communication point</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49</a:t>
            </a:fld>
            <a:endParaRPr lang="en-GB" dirty="0"/>
          </a:p>
        </p:txBody>
      </p:sp>
      <p:sp>
        <p:nvSpPr>
          <p:cNvPr id="15" name="Rectangle 14">
            <a:extLst>
              <a:ext uri="{FF2B5EF4-FFF2-40B4-BE49-F238E27FC236}">
                <a16:creationId xmlns:a16="http://schemas.microsoft.com/office/drawing/2014/main" id="{407AA48D-E59D-4BBF-BC82-8AD1B597F738}"/>
              </a:ext>
            </a:extLst>
          </p:cNvPr>
          <p:cNvSpPr/>
          <p:nvPr/>
        </p:nvSpPr>
        <p:spPr>
          <a:xfrm>
            <a:off x="10842769" y="64109"/>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pic>
        <p:nvPicPr>
          <p:cNvPr id="16" name="Picture 15">
            <a:extLst>
              <a:ext uri="{FF2B5EF4-FFF2-40B4-BE49-F238E27FC236}">
                <a16:creationId xmlns:a16="http://schemas.microsoft.com/office/drawing/2014/main" id="{B7077F9B-5C69-49E3-9FBB-59837CCDF39E}"/>
              </a:ext>
            </a:extLst>
          </p:cNvPr>
          <p:cNvPicPr>
            <a:picLocks noChangeAspect="1"/>
          </p:cNvPicPr>
          <p:nvPr/>
        </p:nvPicPr>
        <p:blipFill rotWithShape="1">
          <a:blip r:embed="rId3">
            <a:extLst>
              <a:ext uri="{28A0092B-C50C-407E-A947-70E740481C1C}">
                <a14:useLocalDpi xmlns:a14="http://schemas.microsoft.com/office/drawing/2010/main" val="0"/>
              </a:ext>
            </a:extLst>
          </a:blip>
          <a:srcRect l="16738"/>
          <a:stretch/>
        </p:blipFill>
        <p:spPr>
          <a:xfrm>
            <a:off x="2680277" y="2693594"/>
            <a:ext cx="5543402" cy="2902154"/>
          </a:xfrm>
          <a:prstGeom prst="rect">
            <a:avLst/>
          </a:prstGeom>
        </p:spPr>
      </p:pic>
      <p:sp>
        <p:nvSpPr>
          <p:cNvPr id="17" name="Content Placeholder 2">
            <a:extLst>
              <a:ext uri="{FF2B5EF4-FFF2-40B4-BE49-F238E27FC236}">
                <a16:creationId xmlns:a16="http://schemas.microsoft.com/office/drawing/2014/main" id="{B979B723-F7A5-46DA-BF78-36244E58504E}"/>
              </a:ext>
            </a:extLst>
          </p:cNvPr>
          <p:cNvSpPr txBox="1">
            <a:spLocks/>
          </p:cNvSpPr>
          <p:nvPr/>
        </p:nvSpPr>
        <p:spPr>
          <a:xfrm>
            <a:off x="851482" y="1646560"/>
            <a:ext cx="8229600" cy="10025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b="0" i="0" u="none" strike="noStrike" kern="1200" cap="none" spc="0" normalizeH="0" baseline="0" noProof="0" dirty="0">
                <a:ln>
                  <a:noFill/>
                </a:ln>
                <a:solidFill>
                  <a:schemeClr val="tx2"/>
                </a:solidFill>
                <a:effectLst/>
                <a:uLnTx/>
                <a:uFillTx/>
                <a:latin typeface="Calibri"/>
                <a:ea typeface="+mn-ea"/>
                <a:cs typeface="+mn-cs"/>
              </a:rPr>
              <a:t>Customer journey consisting of a sequence of expected communication points (E1-E4) and with one </a:t>
            </a:r>
            <a:r>
              <a:rPr kumimoji="0" lang="en-GB" b="1" i="0" u="none" strike="noStrike" kern="1200" cap="none" spc="0" normalizeH="0" baseline="0" noProof="0" dirty="0">
                <a:ln>
                  <a:noFill/>
                </a:ln>
                <a:solidFill>
                  <a:schemeClr val="tx2"/>
                </a:solidFill>
                <a:effectLst/>
                <a:uLnTx/>
                <a:uFillTx/>
                <a:latin typeface="Calibri"/>
                <a:ea typeface="+mn-ea"/>
                <a:cs typeface="+mn-cs"/>
              </a:rPr>
              <a:t>missing communication point </a:t>
            </a:r>
            <a:r>
              <a:rPr kumimoji="0" lang="en-GB" b="0" i="0" u="none" strike="noStrike" kern="1200" cap="none" spc="0" normalizeH="0" baseline="0" noProof="0" dirty="0">
                <a:ln>
                  <a:noFill/>
                </a:ln>
                <a:solidFill>
                  <a:schemeClr val="tx2"/>
                </a:solidFill>
                <a:effectLst/>
                <a:uLnTx/>
                <a:uFillTx/>
                <a:latin typeface="Calibri"/>
                <a:ea typeface="+mn-ea"/>
                <a:cs typeface="+mn-cs"/>
              </a:rPr>
              <a:t>(M1).</a:t>
            </a:r>
          </a:p>
        </p:txBody>
      </p:sp>
      <p:pic>
        <p:nvPicPr>
          <p:cNvPr id="18" name="Picture 17">
            <a:extLst>
              <a:ext uri="{FF2B5EF4-FFF2-40B4-BE49-F238E27FC236}">
                <a16:creationId xmlns:a16="http://schemas.microsoft.com/office/drawing/2014/main" id="{88535D88-E256-4E41-8B53-AA3CEF12D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161" y="3516958"/>
            <a:ext cx="260288" cy="347050"/>
          </a:xfrm>
          <a:prstGeom prst="rect">
            <a:avLst/>
          </a:prstGeom>
        </p:spPr>
      </p:pic>
      <p:grpSp>
        <p:nvGrpSpPr>
          <p:cNvPr id="32" name="Group 31">
            <a:extLst>
              <a:ext uri="{FF2B5EF4-FFF2-40B4-BE49-F238E27FC236}">
                <a16:creationId xmlns:a16="http://schemas.microsoft.com/office/drawing/2014/main" id="{E8469B85-4B1A-4D33-8C0D-81C50AF4DC48}"/>
              </a:ext>
            </a:extLst>
          </p:cNvPr>
          <p:cNvGrpSpPr/>
          <p:nvPr/>
        </p:nvGrpSpPr>
        <p:grpSpPr>
          <a:xfrm>
            <a:off x="1454210" y="6520740"/>
            <a:ext cx="8272692" cy="320192"/>
            <a:chOff x="1454210" y="6520740"/>
            <a:chExt cx="8272692" cy="320192"/>
          </a:xfrm>
        </p:grpSpPr>
        <p:sp>
          <p:nvSpPr>
            <p:cNvPr id="33" name="AutoShape 63">
              <a:extLst>
                <a:ext uri="{FF2B5EF4-FFF2-40B4-BE49-F238E27FC236}">
                  <a16:creationId xmlns:a16="http://schemas.microsoft.com/office/drawing/2014/main" id="{7B1B0068-836E-4F87-AC7C-1D083E23F1FE}"/>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34" name="AutoShape 64">
              <a:extLst>
                <a:ext uri="{FF2B5EF4-FFF2-40B4-BE49-F238E27FC236}">
                  <a16:creationId xmlns:a16="http://schemas.microsoft.com/office/drawing/2014/main" id="{ED644391-E3F4-402C-987F-2DDF5920344F}"/>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5" name="AutoShape 65">
              <a:extLst>
                <a:ext uri="{FF2B5EF4-FFF2-40B4-BE49-F238E27FC236}">
                  <a16:creationId xmlns:a16="http://schemas.microsoft.com/office/drawing/2014/main" id="{9BC9A3AD-D525-4399-9307-1081E0B9F5DB}"/>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36" name="AutoShape 63">
              <a:extLst>
                <a:ext uri="{FF2B5EF4-FFF2-40B4-BE49-F238E27FC236}">
                  <a16:creationId xmlns:a16="http://schemas.microsoft.com/office/drawing/2014/main" id="{C8EBDECA-5252-46EB-9947-E0DBDBE6EB9E}"/>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37" name="AutoShape 64">
              <a:extLst>
                <a:ext uri="{FF2B5EF4-FFF2-40B4-BE49-F238E27FC236}">
                  <a16:creationId xmlns:a16="http://schemas.microsoft.com/office/drawing/2014/main" id="{E3CA6D43-A5EE-4427-95A1-3672839438E2}"/>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38" name="AutoShape 64">
              <a:extLst>
                <a:ext uri="{FF2B5EF4-FFF2-40B4-BE49-F238E27FC236}">
                  <a16:creationId xmlns:a16="http://schemas.microsoft.com/office/drawing/2014/main" id="{BBBEB18A-A4AA-4343-BF2E-35446831D49A}"/>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39" name="AutoShape 64">
              <a:extLst>
                <a:ext uri="{FF2B5EF4-FFF2-40B4-BE49-F238E27FC236}">
                  <a16:creationId xmlns:a16="http://schemas.microsoft.com/office/drawing/2014/main" id="{3468CCD6-F5D7-4E01-B4B1-34223532CCDD}"/>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features</a:t>
              </a:r>
            </a:p>
          </p:txBody>
        </p:sp>
        <p:sp>
          <p:nvSpPr>
            <p:cNvPr id="40" name="AutoShape 64">
              <a:extLst>
                <a:ext uri="{FF2B5EF4-FFF2-40B4-BE49-F238E27FC236}">
                  <a16:creationId xmlns:a16="http://schemas.microsoft.com/office/drawing/2014/main" id="{BFC31F16-8815-4C8E-99D6-C20DDC00D426}"/>
                </a:ext>
              </a:extLst>
            </p:cNvPr>
            <p:cNvSpPr>
              <a:spLocks noChangeArrowheads="1"/>
            </p:cNvSpPr>
            <p:nvPr/>
          </p:nvSpPr>
          <p:spPr bwMode="auto">
            <a:xfrm>
              <a:off x="5683607"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sp>
          <p:nvSpPr>
            <p:cNvPr id="41" name="AutoShape 64">
              <a:extLst>
                <a:ext uri="{FF2B5EF4-FFF2-40B4-BE49-F238E27FC236}">
                  <a16:creationId xmlns:a16="http://schemas.microsoft.com/office/drawing/2014/main" id="{FBEE2D40-F208-4FDA-9864-76FACE417DC9}"/>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42" name="AutoShape 64">
              <a:extLst>
                <a:ext uri="{FF2B5EF4-FFF2-40B4-BE49-F238E27FC236}">
                  <a16:creationId xmlns:a16="http://schemas.microsoft.com/office/drawing/2014/main" id="{5849E5C4-0BD5-4BF6-8DE6-A8F5C2916C84}"/>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423517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2F610B-297A-44F2-8217-65F33A3A4B3B}"/>
              </a:ext>
            </a:extLst>
          </p:cNvPr>
          <p:cNvSpPr>
            <a:spLocks noGrp="1"/>
          </p:cNvSpPr>
          <p:nvPr>
            <p:ph type="title"/>
          </p:nvPr>
        </p:nvSpPr>
        <p:spPr>
          <a:xfrm>
            <a:off x="954182" y="331155"/>
            <a:ext cx="9001711" cy="888244"/>
          </a:xfrm>
        </p:spPr>
        <p:txBody>
          <a:bodyPr/>
          <a:lstStyle/>
          <a:p>
            <a:r>
              <a:rPr lang="en-GB" dirty="0"/>
              <a:t>Who can use this material?</a:t>
            </a:r>
          </a:p>
        </p:txBody>
      </p:sp>
      <p:sp>
        <p:nvSpPr>
          <p:cNvPr id="3" name="Content Placeholder 2">
            <a:extLst>
              <a:ext uri="{FF2B5EF4-FFF2-40B4-BE49-F238E27FC236}">
                <a16:creationId xmlns:a16="http://schemas.microsoft.com/office/drawing/2014/main" id="{8DE6A278-E165-4DA4-BEE5-CFC1EBADE6E5}"/>
              </a:ext>
            </a:extLst>
          </p:cNvPr>
          <p:cNvSpPr>
            <a:spLocks noGrp="1"/>
          </p:cNvSpPr>
          <p:nvPr>
            <p:ph idx="1"/>
          </p:nvPr>
        </p:nvSpPr>
        <p:spPr>
          <a:xfrm>
            <a:off x="954089" y="1547813"/>
            <a:ext cx="8810398" cy="4284662"/>
          </a:xfrm>
        </p:spPr>
        <p:txBody>
          <a:bodyPr/>
          <a:lstStyle/>
          <a:p>
            <a:r>
              <a:rPr lang="en-GB" dirty="0"/>
              <a:t>CJML v1.1 by </a:t>
            </a:r>
            <a:r>
              <a:rPr lang="en-GB" dirty="0">
                <a:hlinkClick r:id="rId3"/>
              </a:rPr>
              <a:t>SINTEF Digital</a:t>
            </a:r>
            <a:r>
              <a:rPr lang="en-GB" dirty="0"/>
              <a:t> is licensed under a </a:t>
            </a:r>
            <a:r>
              <a:rPr lang="en-GB" dirty="0">
                <a:hlinkClick r:id="rId4"/>
              </a:rPr>
              <a:t>Creative Commons Attribution-</a:t>
            </a:r>
            <a:r>
              <a:rPr lang="en-GB" dirty="0" err="1">
                <a:hlinkClick r:id="rId4"/>
              </a:rPr>
              <a:t>ShareAlike</a:t>
            </a:r>
            <a:r>
              <a:rPr lang="en-GB" dirty="0">
                <a:hlinkClick r:id="rId4"/>
              </a:rPr>
              <a:t> 4.0 International License</a:t>
            </a:r>
            <a:r>
              <a:rPr lang="en-GB" dirty="0"/>
              <a:t>.</a:t>
            </a:r>
          </a:p>
          <a:p>
            <a:r>
              <a:rPr lang="en-GB" dirty="0"/>
              <a:t>Anyone can use, copy, and transform the material in any medium or format – for any purpose –  under the following terms:</a:t>
            </a:r>
          </a:p>
          <a:p>
            <a:pPr lvl="1"/>
            <a:r>
              <a:rPr lang="en-GB" dirty="0"/>
              <a:t>Attribution: You must </a:t>
            </a:r>
            <a:r>
              <a:rPr lang="en-GB" dirty="0">
                <a:hlinkClick r:id="rId5"/>
              </a:rPr>
              <a:t>give appropriate credit</a:t>
            </a:r>
            <a:r>
              <a:rPr lang="en-GB" dirty="0"/>
              <a:t>, provide a link to the license, and indicate if changes were made</a:t>
            </a:r>
          </a:p>
          <a:p>
            <a:pPr lvl="1"/>
            <a:r>
              <a:rPr lang="en-GB" dirty="0" err="1"/>
              <a:t>ShareAlike</a:t>
            </a:r>
            <a:r>
              <a:rPr lang="en-GB" dirty="0"/>
              <a:t>: If you remix, transform, or build upon the material, you must distribute your contributions under the same license as the original. </a:t>
            </a:r>
          </a:p>
        </p:txBody>
      </p:sp>
      <p:sp>
        <p:nvSpPr>
          <p:cNvPr id="4" name="Slide Number Placeholder 3">
            <a:extLst>
              <a:ext uri="{FF2B5EF4-FFF2-40B4-BE49-F238E27FC236}">
                <a16:creationId xmlns:a16="http://schemas.microsoft.com/office/drawing/2014/main" id="{0481B07B-8166-4B16-A678-EE57CCEEBDF7}"/>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5</a:t>
            </a:fld>
            <a:endParaRPr lang="en-GB" dirty="0"/>
          </a:p>
        </p:txBody>
      </p:sp>
      <p:pic>
        <p:nvPicPr>
          <p:cNvPr id="8"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6C34736D-08C9-42CE-B4B2-FC007122C6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5213" y="1618338"/>
            <a:ext cx="1838602" cy="7261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97DF6F1-9B8A-4F31-A08A-11FEF2BEDB23}"/>
              </a:ext>
            </a:extLst>
          </p:cNvPr>
          <p:cNvSpPr/>
          <p:nvPr/>
        </p:nvSpPr>
        <p:spPr>
          <a:xfrm>
            <a:off x="1852729" y="5232310"/>
            <a:ext cx="6110171" cy="1138773"/>
          </a:xfrm>
          <a:prstGeom prst="rect">
            <a:avLst/>
          </a:prstGeom>
          <a:noFill/>
        </p:spPr>
        <p:txBody>
          <a:bodyPr wrap="square" rtlCol="0">
            <a:spAutoFit/>
          </a:bodyPr>
          <a:lstStyle/>
          <a:p>
            <a:pPr defTabSz="914400"/>
            <a:r>
              <a:rPr lang="en-GB" sz="1800" kern="0" dirty="0">
                <a:solidFill>
                  <a:schemeClr val="accent4">
                    <a:lumMod val="50000"/>
                  </a:schemeClr>
                </a:solidFill>
              </a:rPr>
              <a:t>Guidance on how to give appropriate credit can be found here:</a:t>
            </a:r>
          </a:p>
          <a:p>
            <a:pPr defTabSz="914400"/>
            <a:r>
              <a:rPr lang="en-GB" sz="1600" kern="0" dirty="0">
                <a:solidFill>
                  <a:schemeClr val="accent4">
                    <a:lumMod val="50000"/>
                  </a:schemeClr>
                </a:solidFill>
                <a:hlinkClick r:id="rId7"/>
              </a:rPr>
              <a:t>https://creativecommons.org/use-remix/</a:t>
            </a:r>
            <a:endParaRPr lang="en-GB" sz="1600" kern="0" dirty="0">
              <a:solidFill>
                <a:schemeClr val="accent4">
                  <a:lumMod val="50000"/>
                </a:schemeClr>
              </a:solidFill>
            </a:endParaRPr>
          </a:p>
          <a:p>
            <a:pPr defTabSz="914400"/>
            <a:r>
              <a:rPr lang="en-GB" sz="1600" kern="0" dirty="0">
                <a:solidFill>
                  <a:schemeClr val="accent4">
                    <a:lumMod val="50000"/>
                  </a:schemeClr>
                </a:solidFill>
                <a:hlinkClick r:id="rId8"/>
              </a:rPr>
              <a:t>https://wiki.creativecommons.org/wiki/Best_practices_for_attribution</a:t>
            </a:r>
            <a:endParaRPr lang="en-GB" sz="1600" kern="0" dirty="0">
              <a:solidFill>
                <a:schemeClr val="accent4">
                  <a:lumMod val="50000"/>
                </a:schemeClr>
              </a:solidFill>
            </a:endParaRPr>
          </a:p>
          <a:p>
            <a:pPr defTabSz="914400"/>
            <a:endParaRPr lang="en-GB" sz="1800" kern="0" dirty="0">
              <a:solidFill>
                <a:schemeClr val="accent4">
                  <a:lumMod val="50000"/>
                </a:schemeClr>
              </a:solidFill>
            </a:endParaRPr>
          </a:p>
        </p:txBody>
      </p:sp>
      <p:pic>
        <p:nvPicPr>
          <p:cNvPr id="12" name="Picture 4" descr="Bilderesultat for light bulb free clipart">
            <a:extLst>
              <a:ext uri="{FF2B5EF4-FFF2-40B4-BE49-F238E27FC236}">
                <a16:creationId xmlns:a16="http://schemas.microsoft.com/office/drawing/2014/main" id="{9D8AF6C2-BC47-414B-86D5-4A06B83D17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543831" y="5326262"/>
            <a:ext cx="159386"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100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088" y="362149"/>
            <a:ext cx="9001125" cy="826689"/>
          </a:xfrm>
        </p:spPr>
        <p:txBody>
          <a:bodyPr/>
          <a:lstStyle/>
          <a:p>
            <a:r>
              <a:rPr lang="en-GB" sz="3600" dirty="0"/>
              <a:t>Example 2: Failing, ad-hoc communication point</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50</a:t>
            </a:fld>
            <a:endParaRPr lang="en-GB" dirty="0"/>
          </a:p>
        </p:txBody>
      </p:sp>
      <p:sp>
        <p:nvSpPr>
          <p:cNvPr id="15" name="Rectangle 14">
            <a:extLst>
              <a:ext uri="{FF2B5EF4-FFF2-40B4-BE49-F238E27FC236}">
                <a16:creationId xmlns:a16="http://schemas.microsoft.com/office/drawing/2014/main" id="{3BA81B46-4BC0-45A5-8B61-32337C8386CD}"/>
              </a:ext>
            </a:extLst>
          </p:cNvPr>
          <p:cNvSpPr/>
          <p:nvPr/>
        </p:nvSpPr>
        <p:spPr>
          <a:xfrm>
            <a:off x="10842769" y="64109"/>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pic>
        <p:nvPicPr>
          <p:cNvPr id="16" name="Picture 15">
            <a:extLst>
              <a:ext uri="{FF2B5EF4-FFF2-40B4-BE49-F238E27FC236}">
                <a16:creationId xmlns:a16="http://schemas.microsoft.com/office/drawing/2014/main" id="{35D36061-46FE-4C5A-86E5-25BD5F09155D}"/>
              </a:ext>
            </a:extLst>
          </p:cNvPr>
          <p:cNvPicPr>
            <a:picLocks noChangeAspect="1"/>
          </p:cNvPicPr>
          <p:nvPr/>
        </p:nvPicPr>
        <p:blipFill rotWithShape="1">
          <a:blip r:embed="rId3">
            <a:extLst>
              <a:ext uri="{28A0092B-C50C-407E-A947-70E740481C1C}">
                <a14:useLocalDpi xmlns:a14="http://schemas.microsoft.com/office/drawing/2010/main" val="0"/>
              </a:ext>
            </a:extLst>
          </a:blip>
          <a:srcRect l="17187"/>
          <a:stretch/>
        </p:blipFill>
        <p:spPr>
          <a:xfrm>
            <a:off x="2736563" y="2383599"/>
            <a:ext cx="5513477" cy="3816581"/>
          </a:xfrm>
          <a:prstGeom prst="rect">
            <a:avLst/>
          </a:prstGeom>
        </p:spPr>
      </p:pic>
      <p:sp>
        <p:nvSpPr>
          <p:cNvPr id="17" name="Content Placeholder 2">
            <a:extLst>
              <a:ext uri="{FF2B5EF4-FFF2-40B4-BE49-F238E27FC236}">
                <a16:creationId xmlns:a16="http://schemas.microsoft.com/office/drawing/2014/main" id="{DB2DFC9E-F353-426B-8F21-E2D5821BC0B8}"/>
              </a:ext>
            </a:extLst>
          </p:cNvPr>
          <p:cNvSpPr txBox="1">
            <a:spLocks/>
          </p:cNvSpPr>
          <p:nvPr/>
        </p:nvSpPr>
        <p:spPr>
          <a:xfrm>
            <a:off x="673051" y="1439725"/>
            <a:ext cx="9989356" cy="900803"/>
          </a:xfrm>
          <a:prstGeom prst="rect">
            <a:avLst/>
          </a:prstGeom>
        </p:spPr>
        <p:txBody>
          <a:bodyPr>
            <a:normAutofit/>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Customer journey consisting of expected communication points (E1-E4), with </a:t>
            </a:r>
            <a:r>
              <a:rPr lang="en-GB" sz="1800" b="1" dirty="0"/>
              <a:t>one failing communication point </a:t>
            </a:r>
            <a:r>
              <a:rPr lang="en-GB" sz="1800" dirty="0"/>
              <a:t>(F1) that in turn generates an </a:t>
            </a:r>
            <a:r>
              <a:rPr lang="en-GB" sz="1800" b="1" dirty="0"/>
              <a:t>ad-hoc communication point </a:t>
            </a:r>
            <a:r>
              <a:rPr lang="en-GB" sz="1800" dirty="0"/>
              <a:t>(A1).</a:t>
            </a:r>
          </a:p>
        </p:txBody>
      </p:sp>
      <p:pic>
        <p:nvPicPr>
          <p:cNvPr id="18" name="Picture 17">
            <a:extLst>
              <a:ext uri="{FF2B5EF4-FFF2-40B4-BE49-F238E27FC236}">
                <a16:creationId xmlns:a16="http://schemas.microsoft.com/office/drawing/2014/main" id="{F8398906-940A-426B-A35E-9D2869791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502" y="3250515"/>
            <a:ext cx="260288" cy="347050"/>
          </a:xfrm>
          <a:prstGeom prst="rect">
            <a:avLst/>
          </a:prstGeom>
        </p:spPr>
      </p:pic>
      <p:grpSp>
        <p:nvGrpSpPr>
          <p:cNvPr id="34" name="Group 33">
            <a:extLst>
              <a:ext uri="{FF2B5EF4-FFF2-40B4-BE49-F238E27FC236}">
                <a16:creationId xmlns:a16="http://schemas.microsoft.com/office/drawing/2014/main" id="{FB5F0029-FCD7-441A-BF44-A0FED8AF7DF2}"/>
              </a:ext>
            </a:extLst>
          </p:cNvPr>
          <p:cNvGrpSpPr/>
          <p:nvPr/>
        </p:nvGrpSpPr>
        <p:grpSpPr>
          <a:xfrm>
            <a:off x="1454210" y="6520740"/>
            <a:ext cx="8272692" cy="320192"/>
            <a:chOff x="1454210" y="6520740"/>
            <a:chExt cx="8272692" cy="320192"/>
          </a:xfrm>
        </p:grpSpPr>
        <p:sp>
          <p:nvSpPr>
            <p:cNvPr id="35" name="AutoShape 63">
              <a:extLst>
                <a:ext uri="{FF2B5EF4-FFF2-40B4-BE49-F238E27FC236}">
                  <a16:creationId xmlns:a16="http://schemas.microsoft.com/office/drawing/2014/main" id="{3CAF7C83-AE19-479A-BBC7-60F12A2F33D2}"/>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36" name="AutoShape 64">
              <a:extLst>
                <a:ext uri="{FF2B5EF4-FFF2-40B4-BE49-F238E27FC236}">
                  <a16:creationId xmlns:a16="http://schemas.microsoft.com/office/drawing/2014/main" id="{BA83A344-EEED-4A33-B715-0257FC5F4E99}"/>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7" name="AutoShape 65">
              <a:extLst>
                <a:ext uri="{FF2B5EF4-FFF2-40B4-BE49-F238E27FC236}">
                  <a16:creationId xmlns:a16="http://schemas.microsoft.com/office/drawing/2014/main" id="{4AF37AF8-7DBF-49E8-BDA0-45B58B63A80C}"/>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38" name="AutoShape 63">
              <a:extLst>
                <a:ext uri="{FF2B5EF4-FFF2-40B4-BE49-F238E27FC236}">
                  <a16:creationId xmlns:a16="http://schemas.microsoft.com/office/drawing/2014/main" id="{65441F85-83EA-4230-9A0C-B8587C64779D}"/>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39" name="AutoShape 64">
              <a:extLst>
                <a:ext uri="{FF2B5EF4-FFF2-40B4-BE49-F238E27FC236}">
                  <a16:creationId xmlns:a16="http://schemas.microsoft.com/office/drawing/2014/main" id="{5CFC0E23-83A8-4150-80C5-AFCE28EAC326}"/>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40" name="AutoShape 64">
              <a:extLst>
                <a:ext uri="{FF2B5EF4-FFF2-40B4-BE49-F238E27FC236}">
                  <a16:creationId xmlns:a16="http://schemas.microsoft.com/office/drawing/2014/main" id="{F34E868F-BE7C-4CD3-BDC9-22F85C0D7A55}"/>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41" name="AutoShape 64">
              <a:extLst>
                <a:ext uri="{FF2B5EF4-FFF2-40B4-BE49-F238E27FC236}">
                  <a16:creationId xmlns:a16="http://schemas.microsoft.com/office/drawing/2014/main" id="{CC13EB77-3521-45B0-9345-2FC0475C366E}"/>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features</a:t>
              </a:r>
            </a:p>
          </p:txBody>
        </p:sp>
        <p:sp>
          <p:nvSpPr>
            <p:cNvPr id="42" name="AutoShape 64">
              <a:extLst>
                <a:ext uri="{FF2B5EF4-FFF2-40B4-BE49-F238E27FC236}">
                  <a16:creationId xmlns:a16="http://schemas.microsoft.com/office/drawing/2014/main" id="{86E3D6C0-5F33-47BD-A94A-8092A0A7EA07}"/>
                </a:ext>
              </a:extLst>
            </p:cNvPr>
            <p:cNvSpPr>
              <a:spLocks noChangeArrowheads="1"/>
            </p:cNvSpPr>
            <p:nvPr/>
          </p:nvSpPr>
          <p:spPr bwMode="auto">
            <a:xfrm>
              <a:off x="5683607"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sp>
          <p:nvSpPr>
            <p:cNvPr id="43" name="AutoShape 64">
              <a:extLst>
                <a:ext uri="{FF2B5EF4-FFF2-40B4-BE49-F238E27FC236}">
                  <a16:creationId xmlns:a16="http://schemas.microsoft.com/office/drawing/2014/main" id="{A2DA2433-F5CD-4149-93C1-B2B492130AF6}"/>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44" name="AutoShape 64">
              <a:extLst>
                <a:ext uri="{FF2B5EF4-FFF2-40B4-BE49-F238E27FC236}">
                  <a16:creationId xmlns:a16="http://schemas.microsoft.com/office/drawing/2014/main" id="{68C17289-C8A8-4D54-A5C5-409437938671}"/>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3254915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1035629" y="184666"/>
            <a:ext cx="9001711" cy="888244"/>
          </a:xfrm>
        </p:spPr>
        <p:txBody>
          <a:bodyPr/>
          <a:lstStyle/>
          <a:p>
            <a:r>
              <a:rPr lang="en-GB" dirty="0"/>
              <a:t>Example 3: Deviation and sequence error</a:t>
            </a:r>
            <a:endParaRPr lang="en-GB" sz="2400"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t>51</a:t>
            </a:fld>
            <a:endParaRPr lang="en-GB" dirty="0"/>
          </a:p>
        </p:txBody>
      </p:sp>
      <p:sp>
        <p:nvSpPr>
          <p:cNvPr id="15" name="Rectangle 14">
            <a:extLst>
              <a:ext uri="{FF2B5EF4-FFF2-40B4-BE49-F238E27FC236}">
                <a16:creationId xmlns:a16="http://schemas.microsoft.com/office/drawing/2014/main" id="{F5B47C66-481B-4528-AFA9-189912A4FF52}"/>
              </a:ext>
            </a:extLst>
          </p:cNvPr>
          <p:cNvSpPr/>
          <p:nvPr/>
        </p:nvSpPr>
        <p:spPr>
          <a:xfrm>
            <a:off x="10842769" y="64109"/>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pic>
        <p:nvPicPr>
          <p:cNvPr id="16" name="Picture 15">
            <a:extLst>
              <a:ext uri="{FF2B5EF4-FFF2-40B4-BE49-F238E27FC236}">
                <a16:creationId xmlns:a16="http://schemas.microsoft.com/office/drawing/2014/main" id="{D7A742CC-1B3A-4E62-B3AB-E0FDFED22845}"/>
              </a:ext>
            </a:extLst>
          </p:cNvPr>
          <p:cNvPicPr>
            <a:picLocks noChangeAspect="1"/>
          </p:cNvPicPr>
          <p:nvPr/>
        </p:nvPicPr>
        <p:blipFill rotWithShape="1">
          <a:blip r:embed="rId3">
            <a:extLst>
              <a:ext uri="{28A0092B-C50C-407E-A947-70E740481C1C}">
                <a14:useLocalDpi xmlns:a14="http://schemas.microsoft.com/office/drawing/2010/main" val="0"/>
              </a:ext>
            </a:extLst>
          </a:blip>
          <a:srcRect l="16953"/>
          <a:stretch/>
        </p:blipFill>
        <p:spPr>
          <a:xfrm>
            <a:off x="1860611" y="2126870"/>
            <a:ext cx="5529057" cy="4204520"/>
          </a:xfrm>
          <a:prstGeom prst="rect">
            <a:avLst/>
          </a:prstGeom>
        </p:spPr>
      </p:pic>
      <p:sp>
        <p:nvSpPr>
          <p:cNvPr id="17" name="Content Placeholder 2">
            <a:extLst>
              <a:ext uri="{FF2B5EF4-FFF2-40B4-BE49-F238E27FC236}">
                <a16:creationId xmlns:a16="http://schemas.microsoft.com/office/drawing/2014/main" id="{2E448151-D376-4A64-AA6E-EF1D31E8D06D}"/>
              </a:ext>
            </a:extLst>
          </p:cNvPr>
          <p:cNvSpPr txBox="1">
            <a:spLocks/>
          </p:cNvSpPr>
          <p:nvPr/>
        </p:nvSpPr>
        <p:spPr>
          <a:xfrm>
            <a:off x="457200" y="1339187"/>
            <a:ext cx="8568804" cy="1623097"/>
          </a:xfrm>
          <a:prstGeom prst="rect">
            <a:avLst/>
          </a:prstGeom>
        </p:spPr>
        <p:txBody>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Customer journey including </a:t>
            </a:r>
            <a:r>
              <a:rPr lang="en-GB" sz="1800" b="1" dirty="0"/>
              <a:t>sequence errors </a:t>
            </a:r>
            <a:r>
              <a:rPr lang="en-GB" sz="1800" dirty="0"/>
              <a:t>and one failing element (F1) that in turn generates an ad-hoc communication point (A1).</a:t>
            </a:r>
          </a:p>
        </p:txBody>
      </p:sp>
      <p:pic>
        <p:nvPicPr>
          <p:cNvPr id="18" name="Picture 17">
            <a:extLst>
              <a:ext uri="{FF2B5EF4-FFF2-40B4-BE49-F238E27FC236}">
                <a16:creationId xmlns:a16="http://schemas.microsoft.com/office/drawing/2014/main" id="{A9FBE558-CE4D-4016-AC1D-DD435C4BB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7638" y="3378174"/>
            <a:ext cx="260288" cy="347050"/>
          </a:xfrm>
          <a:prstGeom prst="rect">
            <a:avLst/>
          </a:prstGeom>
        </p:spPr>
      </p:pic>
      <p:grpSp>
        <p:nvGrpSpPr>
          <p:cNvPr id="30" name="Group 29">
            <a:extLst>
              <a:ext uri="{FF2B5EF4-FFF2-40B4-BE49-F238E27FC236}">
                <a16:creationId xmlns:a16="http://schemas.microsoft.com/office/drawing/2014/main" id="{F61C25CF-54B2-4A1C-BD44-6B9946E95CA6}"/>
              </a:ext>
            </a:extLst>
          </p:cNvPr>
          <p:cNvGrpSpPr/>
          <p:nvPr/>
        </p:nvGrpSpPr>
        <p:grpSpPr>
          <a:xfrm>
            <a:off x="1454210" y="6520740"/>
            <a:ext cx="8272692" cy="320192"/>
            <a:chOff x="1454210" y="6520740"/>
            <a:chExt cx="8272692" cy="320192"/>
          </a:xfrm>
        </p:grpSpPr>
        <p:sp>
          <p:nvSpPr>
            <p:cNvPr id="31" name="AutoShape 63">
              <a:extLst>
                <a:ext uri="{FF2B5EF4-FFF2-40B4-BE49-F238E27FC236}">
                  <a16:creationId xmlns:a16="http://schemas.microsoft.com/office/drawing/2014/main" id="{8EE56D63-37B3-4E2B-96F8-85352D6501E1}"/>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32" name="AutoShape 64">
              <a:extLst>
                <a:ext uri="{FF2B5EF4-FFF2-40B4-BE49-F238E27FC236}">
                  <a16:creationId xmlns:a16="http://schemas.microsoft.com/office/drawing/2014/main" id="{1BF7C293-EE3D-4FFC-95C5-941F306779F8}"/>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3" name="AutoShape 65">
              <a:extLst>
                <a:ext uri="{FF2B5EF4-FFF2-40B4-BE49-F238E27FC236}">
                  <a16:creationId xmlns:a16="http://schemas.microsoft.com/office/drawing/2014/main" id="{48450608-4BD5-4659-BDC7-0A5F4823155D}"/>
                </a:ext>
              </a:extLst>
            </p:cNvPr>
            <p:cNvSpPr>
              <a:spLocks noChangeArrowheads="1"/>
            </p:cNvSpPr>
            <p:nvPr/>
          </p:nvSpPr>
          <p:spPr bwMode="auto">
            <a:xfrm>
              <a:off x="4402556" y="6520740"/>
              <a:ext cx="194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journey diagram</a:t>
              </a:r>
            </a:p>
          </p:txBody>
        </p:sp>
        <p:sp>
          <p:nvSpPr>
            <p:cNvPr id="34" name="AutoShape 63">
              <a:extLst>
                <a:ext uri="{FF2B5EF4-FFF2-40B4-BE49-F238E27FC236}">
                  <a16:creationId xmlns:a16="http://schemas.microsoft.com/office/drawing/2014/main" id="{801300DB-5196-42DB-AB57-E1EA6D01A4BB}"/>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35" name="AutoShape 64">
              <a:extLst>
                <a:ext uri="{FF2B5EF4-FFF2-40B4-BE49-F238E27FC236}">
                  <a16:creationId xmlns:a16="http://schemas.microsoft.com/office/drawing/2014/main" id="{C5E54FA3-771F-4B3B-8523-F7C4BC52D9D2}"/>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36" name="AutoShape 64">
              <a:extLst>
                <a:ext uri="{FF2B5EF4-FFF2-40B4-BE49-F238E27FC236}">
                  <a16:creationId xmlns:a16="http://schemas.microsoft.com/office/drawing/2014/main" id="{459002A6-6A45-4987-BEC8-69E1BF762C82}"/>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37" name="AutoShape 64">
              <a:extLst>
                <a:ext uri="{FF2B5EF4-FFF2-40B4-BE49-F238E27FC236}">
                  <a16:creationId xmlns:a16="http://schemas.microsoft.com/office/drawing/2014/main" id="{F4F0B83D-B5DD-432E-B231-13AD56E16C55}"/>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features</a:t>
              </a:r>
            </a:p>
          </p:txBody>
        </p:sp>
        <p:sp>
          <p:nvSpPr>
            <p:cNvPr id="38" name="AutoShape 64">
              <a:extLst>
                <a:ext uri="{FF2B5EF4-FFF2-40B4-BE49-F238E27FC236}">
                  <a16:creationId xmlns:a16="http://schemas.microsoft.com/office/drawing/2014/main" id="{5476D7F3-8D0D-47AC-A76B-396009F13EB8}"/>
                </a:ext>
              </a:extLst>
            </p:cNvPr>
            <p:cNvSpPr>
              <a:spLocks noChangeArrowheads="1"/>
            </p:cNvSpPr>
            <p:nvPr/>
          </p:nvSpPr>
          <p:spPr bwMode="auto">
            <a:xfrm>
              <a:off x="5683607" y="6732932"/>
              <a:ext cx="576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sp>
          <p:nvSpPr>
            <p:cNvPr id="39" name="AutoShape 64">
              <a:extLst>
                <a:ext uri="{FF2B5EF4-FFF2-40B4-BE49-F238E27FC236}">
                  <a16:creationId xmlns:a16="http://schemas.microsoft.com/office/drawing/2014/main" id="{5098FD5A-A382-4A5C-9F37-A9F6F0641CBD}"/>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40" name="AutoShape 64">
              <a:extLst>
                <a:ext uri="{FF2B5EF4-FFF2-40B4-BE49-F238E27FC236}">
                  <a16:creationId xmlns:a16="http://schemas.microsoft.com/office/drawing/2014/main" id="{B8745198-B2EC-4C93-92C8-CD1B8605406A}"/>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1368193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SWIMLANE DIAGRAM</a:t>
            </a:r>
          </a:p>
        </p:txBody>
      </p:sp>
      <p:sp>
        <p:nvSpPr>
          <p:cNvPr id="4" name="Text Placeholder 3">
            <a:extLst>
              <a:ext uri="{FF2B5EF4-FFF2-40B4-BE49-F238E27FC236}">
                <a16:creationId xmlns:a16="http://schemas.microsoft.com/office/drawing/2014/main" id="{96799E5B-9AB8-4B13-BA10-1660AF9882BD}"/>
              </a:ext>
            </a:extLst>
          </p:cNvPr>
          <p:cNvSpPr>
            <a:spLocks noGrp="1"/>
          </p:cNvSpPr>
          <p:nvPr>
            <p:ph type="body" idx="1"/>
          </p:nvPr>
        </p:nvSpPr>
        <p:spPr>
          <a:xfrm>
            <a:off x="954182" y="3960000"/>
            <a:ext cx="8276217" cy="2059200"/>
          </a:xfrm>
        </p:spPr>
        <p:txBody>
          <a:bodyPr>
            <a:normAutofit/>
          </a:bodyPr>
          <a:lstStyle/>
          <a:p>
            <a:r>
              <a:rPr lang="en-GB" dirty="0"/>
              <a:t>Basic elements</a:t>
            </a:r>
          </a:p>
          <a:p>
            <a:r>
              <a:rPr lang="en-GB" dirty="0"/>
              <a:t>Phases and timeline</a:t>
            </a:r>
          </a:p>
          <a:p>
            <a:r>
              <a:rPr lang="en-GB" dirty="0"/>
              <a:t>Example with phase and timeline</a:t>
            </a:r>
          </a:p>
          <a:p>
            <a:r>
              <a:rPr lang="en-GB" dirty="0"/>
              <a:t>Deviations and failures</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4294967295"/>
          </p:nvPr>
        </p:nvSpPr>
        <p:spPr>
          <a:xfrm>
            <a:off x="0" y="6515100"/>
            <a:ext cx="309563" cy="184150"/>
          </a:xfrm>
        </p:spPr>
        <p:txBody>
          <a:bodyPr/>
          <a:lstStyle/>
          <a:p>
            <a:fld id="{5751DFAA-887F-4071-8EAD-E8CA316FCF06}" type="slidenum">
              <a:rPr lang="en-GB" smtClean="0"/>
              <a:t>52</a:t>
            </a:fld>
            <a:endParaRPr lang="en-GB" dirty="0"/>
          </a:p>
        </p:txBody>
      </p:sp>
    </p:spTree>
    <p:extLst>
      <p:ext uri="{BB962C8B-B14F-4D97-AF65-F5344CB8AC3E}">
        <p14:creationId xmlns:p14="http://schemas.microsoft.com/office/powerpoint/2010/main" val="116154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About the CJML swimlane diagram</a:t>
            </a:r>
          </a:p>
        </p:txBody>
      </p:sp>
      <p:sp>
        <p:nvSpPr>
          <p:cNvPr id="18" name="Content Placeholder 17">
            <a:extLst>
              <a:ext uri="{FF2B5EF4-FFF2-40B4-BE49-F238E27FC236}">
                <a16:creationId xmlns:a16="http://schemas.microsoft.com/office/drawing/2014/main" id="{72400C29-0127-4005-A79B-720BA8CEBDC6}"/>
              </a:ext>
            </a:extLst>
          </p:cNvPr>
          <p:cNvSpPr>
            <a:spLocks noGrp="1"/>
          </p:cNvSpPr>
          <p:nvPr>
            <p:ph idx="1"/>
          </p:nvPr>
        </p:nvSpPr>
        <p:spPr>
          <a:xfrm>
            <a:off x="954183" y="1548001"/>
            <a:ext cx="8823418" cy="3823200"/>
          </a:xfrm>
        </p:spPr>
        <p:txBody>
          <a:bodyPr/>
          <a:lstStyle/>
          <a:p>
            <a:pPr>
              <a:spcBef>
                <a:spcPts val="1200"/>
              </a:spcBef>
            </a:pPr>
            <a:r>
              <a:rPr lang="en-GB" dirty="0"/>
              <a:t>CJMLs swimlane diagram can be used to visualize planned and actual journeys with many actors involved.</a:t>
            </a:r>
          </a:p>
          <a:p>
            <a:pPr>
              <a:spcBef>
                <a:spcPts val="1200"/>
              </a:spcBef>
            </a:pPr>
            <a:r>
              <a:rPr lang="en-GB" dirty="0"/>
              <a:t>The diagram visualizes each actor's journey in separate swim lanes, containing the touchpoints.</a:t>
            </a:r>
          </a:p>
          <a:p>
            <a:pPr>
              <a:spcBef>
                <a:spcPts val="1200"/>
              </a:spcBef>
            </a:pPr>
            <a:r>
              <a:rPr lang="en-GB" dirty="0"/>
              <a:t>Time extends in the horizontal direction, just like in a journey diagram</a:t>
            </a:r>
          </a:p>
          <a:p>
            <a:pPr>
              <a:spcBef>
                <a:spcPts val="1200"/>
              </a:spcBef>
            </a:pPr>
            <a:r>
              <a:rPr lang="en-GB" dirty="0"/>
              <a:t>Actors represented in the diagram can be people, organizations, or data systems. </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53</a:t>
            </a:fld>
            <a:endParaRPr lang="en-GB" dirty="0"/>
          </a:p>
        </p:txBody>
      </p:sp>
      <p:grpSp>
        <p:nvGrpSpPr>
          <p:cNvPr id="29" name="Group 28">
            <a:extLst>
              <a:ext uri="{FF2B5EF4-FFF2-40B4-BE49-F238E27FC236}">
                <a16:creationId xmlns:a16="http://schemas.microsoft.com/office/drawing/2014/main" id="{3AD928E5-8DE9-4A8D-83EF-0D974309DE8A}"/>
              </a:ext>
            </a:extLst>
          </p:cNvPr>
          <p:cNvGrpSpPr/>
          <p:nvPr/>
        </p:nvGrpSpPr>
        <p:grpSpPr>
          <a:xfrm>
            <a:off x="1454210" y="6520740"/>
            <a:ext cx="8272692" cy="320192"/>
            <a:chOff x="1454210" y="6520740"/>
            <a:chExt cx="8272692" cy="320192"/>
          </a:xfrm>
        </p:grpSpPr>
        <p:sp>
          <p:nvSpPr>
            <p:cNvPr id="19" name="AutoShape 63">
              <a:extLst>
                <a:ext uri="{FF2B5EF4-FFF2-40B4-BE49-F238E27FC236}">
                  <a16:creationId xmlns:a16="http://schemas.microsoft.com/office/drawing/2014/main" id="{718044A2-7434-4424-A8BC-403DB1819193}"/>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20" name="AutoShape 64">
              <a:extLst>
                <a:ext uri="{FF2B5EF4-FFF2-40B4-BE49-F238E27FC236}">
                  <a16:creationId xmlns:a16="http://schemas.microsoft.com/office/drawing/2014/main" id="{E3419DE1-7B96-4F4E-B284-BA475E4438D3}"/>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21" name="AutoShape 65">
              <a:extLst>
                <a:ext uri="{FF2B5EF4-FFF2-40B4-BE49-F238E27FC236}">
                  <a16:creationId xmlns:a16="http://schemas.microsoft.com/office/drawing/2014/main" id="{B6D472B1-B600-4DD1-A43C-0EFAB3F875B0}"/>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journey diagram</a:t>
              </a:r>
            </a:p>
          </p:txBody>
        </p:sp>
        <p:sp>
          <p:nvSpPr>
            <p:cNvPr id="22" name="AutoShape 63">
              <a:extLst>
                <a:ext uri="{FF2B5EF4-FFF2-40B4-BE49-F238E27FC236}">
                  <a16:creationId xmlns:a16="http://schemas.microsoft.com/office/drawing/2014/main" id="{DD39E7DE-2735-4E7E-B8DF-B49A0F3A57CD}"/>
                </a:ext>
              </a:extLst>
            </p:cNvPr>
            <p:cNvSpPr>
              <a:spLocks noChangeArrowheads="1"/>
            </p:cNvSpPr>
            <p:nvPr/>
          </p:nvSpPr>
          <p:spPr bwMode="auto">
            <a:xfrm>
              <a:off x="6326729" y="6521617"/>
              <a:ext cx="176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Swimlane diagram</a:t>
              </a:r>
            </a:p>
          </p:txBody>
        </p:sp>
        <p:sp>
          <p:nvSpPr>
            <p:cNvPr id="23" name="AutoShape 64">
              <a:extLst>
                <a:ext uri="{FF2B5EF4-FFF2-40B4-BE49-F238E27FC236}">
                  <a16:creationId xmlns:a16="http://schemas.microsoft.com/office/drawing/2014/main" id="{8D001087-2225-4F41-B152-BD4ACE771155}"/>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24" name="AutoShape 64">
              <a:extLst>
                <a:ext uri="{FF2B5EF4-FFF2-40B4-BE49-F238E27FC236}">
                  <a16:creationId xmlns:a16="http://schemas.microsoft.com/office/drawing/2014/main" id="{617A333E-5645-4C95-88BD-335F19511A0B}"/>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25" name="AutoShape 64">
              <a:extLst>
                <a:ext uri="{FF2B5EF4-FFF2-40B4-BE49-F238E27FC236}">
                  <a16:creationId xmlns:a16="http://schemas.microsoft.com/office/drawing/2014/main" id="{DCB4FC07-8BF3-4D2A-952F-58D8B8A01E1D}"/>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26" name="AutoShape 64">
              <a:extLst>
                <a:ext uri="{FF2B5EF4-FFF2-40B4-BE49-F238E27FC236}">
                  <a16:creationId xmlns:a16="http://schemas.microsoft.com/office/drawing/2014/main" id="{DBA1FD51-A798-42BE-B3DE-70917CE3C830}"/>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27" name="AutoShape 64">
              <a:extLst>
                <a:ext uri="{FF2B5EF4-FFF2-40B4-BE49-F238E27FC236}">
                  <a16:creationId xmlns:a16="http://schemas.microsoft.com/office/drawing/2014/main" id="{9AC22F7E-CDC4-4254-9557-69E1DAFFB57C}"/>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28" name="AutoShape 64">
              <a:extLst>
                <a:ext uri="{FF2B5EF4-FFF2-40B4-BE49-F238E27FC236}">
                  <a16:creationId xmlns:a16="http://schemas.microsoft.com/office/drawing/2014/main" id="{51F15F6A-00A5-48EA-BC47-1A39580CE1E8}"/>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3711356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6E44-6607-4529-A11B-B6EEBB9BB7F8}"/>
              </a:ext>
            </a:extLst>
          </p:cNvPr>
          <p:cNvSpPr>
            <a:spLocks noGrp="1"/>
          </p:cNvSpPr>
          <p:nvPr>
            <p:ph type="title"/>
          </p:nvPr>
        </p:nvSpPr>
        <p:spPr/>
        <p:txBody>
          <a:bodyPr>
            <a:normAutofit/>
          </a:bodyPr>
          <a:lstStyle/>
          <a:p>
            <a:r>
              <a:rPr lang="en-GB" dirty="0"/>
              <a:t>Swimlane diagram – basic elements</a:t>
            </a:r>
          </a:p>
        </p:txBody>
      </p:sp>
      <p:sp>
        <p:nvSpPr>
          <p:cNvPr id="3" name="Rectangle 2">
            <a:extLst>
              <a:ext uri="{FF2B5EF4-FFF2-40B4-BE49-F238E27FC236}">
                <a16:creationId xmlns:a16="http://schemas.microsoft.com/office/drawing/2014/main" id="{1EA48DD0-2EE1-4C91-8867-23C437C920BC}"/>
              </a:ext>
            </a:extLst>
          </p:cNvPr>
          <p:cNvSpPr/>
          <p:nvPr/>
        </p:nvSpPr>
        <p:spPr>
          <a:xfrm>
            <a:off x="206972" y="1750898"/>
            <a:ext cx="1643540" cy="646331"/>
          </a:xfrm>
          <a:prstGeom prst="rect">
            <a:avLst/>
          </a:prstGeom>
          <a:noFill/>
        </p:spPr>
        <p:txBody>
          <a:bodyPr wrap="square" rtlCol="0">
            <a:spAutoFit/>
          </a:bodyPr>
          <a:lstStyle/>
          <a:p>
            <a:pPr defTabSz="914400"/>
            <a:r>
              <a:rPr lang="en-GB" sz="1200" kern="0" dirty="0">
                <a:solidFill>
                  <a:schemeClr val="accent4">
                    <a:lumMod val="50000"/>
                  </a:schemeClr>
                </a:solidFill>
              </a:rPr>
              <a:t>All the actors involved in the journey has a separate  swimlane.</a:t>
            </a:r>
          </a:p>
        </p:txBody>
      </p:sp>
      <p:pic>
        <p:nvPicPr>
          <p:cNvPr id="4" name="Picture 4" descr="Bilderesultat for light bulb free clipart">
            <a:extLst>
              <a:ext uri="{FF2B5EF4-FFF2-40B4-BE49-F238E27FC236}">
                <a16:creationId xmlns:a16="http://schemas.microsoft.com/office/drawing/2014/main" id="{D6DE0C2C-CB4F-4C93-A874-1D845457DC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8380" y="1497502"/>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B06B20A-690C-49D3-A436-7D0E12743F3A}"/>
              </a:ext>
            </a:extLst>
          </p:cNvPr>
          <p:cNvSpPr/>
          <p:nvPr/>
        </p:nvSpPr>
        <p:spPr>
          <a:xfrm>
            <a:off x="9156548" y="368670"/>
            <a:ext cx="2532004" cy="830997"/>
          </a:xfrm>
          <a:prstGeom prst="rect">
            <a:avLst/>
          </a:prstGeom>
          <a:noFill/>
        </p:spPr>
        <p:txBody>
          <a:bodyPr wrap="square" rtlCol="0">
            <a:spAutoFit/>
          </a:bodyPr>
          <a:lstStyle/>
          <a:p>
            <a:pPr defTabSz="914400"/>
            <a:r>
              <a:rPr lang="en-GB" sz="1200" kern="0" dirty="0">
                <a:solidFill>
                  <a:schemeClr val="accent4">
                    <a:lumMod val="50000"/>
                  </a:schemeClr>
                </a:solidFill>
              </a:rPr>
              <a:t>A communication point has a sender and a receiver that must be positioned in the corresponding swimlanes of the actors. </a:t>
            </a:r>
          </a:p>
        </p:txBody>
      </p:sp>
      <p:pic>
        <p:nvPicPr>
          <p:cNvPr id="6" name="Picture 4" descr="Bilderesultat for light bulb free clipart">
            <a:extLst>
              <a:ext uri="{FF2B5EF4-FFF2-40B4-BE49-F238E27FC236}">
                <a16:creationId xmlns:a16="http://schemas.microsoft.com/office/drawing/2014/main" id="{8B6045F3-CE51-49D8-8DA7-2FDAE5270D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824565" y="486070"/>
            <a:ext cx="179862" cy="215837"/>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Arrow Connector 97">
            <a:extLst>
              <a:ext uri="{FF2B5EF4-FFF2-40B4-BE49-F238E27FC236}">
                <a16:creationId xmlns:a16="http://schemas.microsoft.com/office/drawing/2014/main" id="{67CE084E-C8C5-44B2-A974-09731A639F09}"/>
              </a:ext>
            </a:extLst>
          </p:cNvPr>
          <p:cNvCxnSpPr>
            <a:cxnSpLocks/>
          </p:cNvCxnSpPr>
          <p:nvPr/>
        </p:nvCxnSpPr>
        <p:spPr>
          <a:xfrm>
            <a:off x="10985503" y="2379748"/>
            <a:ext cx="0" cy="360000"/>
          </a:xfrm>
          <a:prstGeom prst="straightConnector1">
            <a:avLst/>
          </a:prstGeom>
          <a:ln w="22225">
            <a:solidFill>
              <a:schemeClr val="bg1">
                <a:lumMod val="50000"/>
              </a:schemeClr>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7D0470BB-8E51-40D0-A500-100E563DB08E}"/>
              </a:ext>
            </a:extLst>
          </p:cNvPr>
          <p:cNvPicPr>
            <a:picLocks noChangeAspect="1"/>
          </p:cNvPicPr>
          <p:nvPr/>
        </p:nvPicPr>
        <p:blipFill>
          <a:blip r:embed="rId4"/>
          <a:stretch>
            <a:fillRect/>
          </a:stretch>
        </p:blipFill>
        <p:spPr>
          <a:xfrm>
            <a:off x="10403234" y="1813306"/>
            <a:ext cx="1121223" cy="576000"/>
          </a:xfrm>
          <a:prstGeom prst="rect">
            <a:avLst/>
          </a:prstGeom>
        </p:spPr>
      </p:pic>
      <p:pic>
        <p:nvPicPr>
          <p:cNvPr id="100" name="Picture 99">
            <a:extLst>
              <a:ext uri="{FF2B5EF4-FFF2-40B4-BE49-F238E27FC236}">
                <a16:creationId xmlns:a16="http://schemas.microsoft.com/office/drawing/2014/main" id="{BBAF3915-A28F-4DB9-9D7B-71B7D84291F4}"/>
              </a:ext>
            </a:extLst>
          </p:cNvPr>
          <p:cNvPicPr>
            <a:picLocks noChangeAspect="1"/>
          </p:cNvPicPr>
          <p:nvPr/>
        </p:nvPicPr>
        <p:blipFill>
          <a:blip r:embed="rId5"/>
          <a:stretch>
            <a:fillRect/>
          </a:stretch>
        </p:blipFill>
        <p:spPr>
          <a:xfrm>
            <a:off x="10398327" y="2727776"/>
            <a:ext cx="1129848" cy="576000"/>
          </a:xfrm>
          <a:prstGeom prst="rect">
            <a:avLst/>
          </a:prstGeom>
        </p:spPr>
      </p:pic>
      <p:sp>
        <p:nvSpPr>
          <p:cNvPr id="102" name="Rounded Rectangle 65">
            <a:extLst>
              <a:ext uri="{FF2B5EF4-FFF2-40B4-BE49-F238E27FC236}">
                <a16:creationId xmlns:a16="http://schemas.microsoft.com/office/drawing/2014/main" id="{AAFCF3FF-00B4-4792-BA9C-CCB1167C5BD5}"/>
              </a:ext>
            </a:extLst>
          </p:cNvPr>
          <p:cNvSpPr/>
          <p:nvPr/>
        </p:nvSpPr>
        <p:spPr>
          <a:xfrm>
            <a:off x="10803225" y="1919954"/>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sp>
        <p:nvSpPr>
          <p:cNvPr id="103" name="TextBox 102">
            <a:extLst>
              <a:ext uri="{FF2B5EF4-FFF2-40B4-BE49-F238E27FC236}">
                <a16:creationId xmlns:a16="http://schemas.microsoft.com/office/drawing/2014/main" id="{D7FF22BB-454B-4E39-809F-F523F6CEC7A0}"/>
              </a:ext>
            </a:extLst>
          </p:cNvPr>
          <p:cNvSpPr txBox="1"/>
          <p:nvPr/>
        </p:nvSpPr>
        <p:spPr>
          <a:xfrm>
            <a:off x="9430584" y="2449612"/>
            <a:ext cx="832322" cy="307777"/>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Communication channel</a:t>
            </a:r>
          </a:p>
        </p:txBody>
      </p:sp>
      <p:cxnSp>
        <p:nvCxnSpPr>
          <p:cNvPr id="104" name="Straight Arrow Connector 103">
            <a:extLst>
              <a:ext uri="{FF2B5EF4-FFF2-40B4-BE49-F238E27FC236}">
                <a16:creationId xmlns:a16="http://schemas.microsoft.com/office/drawing/2014/main" id="{D50754D6-2327-4F81-A8E9-9B191C04D4CC}"/>
              </a:ext>
            </a:extLst>
          </p:cNvPr>
          <p:cNvCxnSpPr>
            <a:cxnSpLocks/>
          </p:cNvCxnSpPr>
          <p:nvPr/>
        </p:nvCxnSpPr>
        <p:spPr>
          <a:xfrm flipV="1">
            <a:off x="10215365" y="2112216"/>
            <a:ext cx="384805" cy="314058"/>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8403FC32-E105-46A5-BDBD-50B1B3ABDA08}"/>
              </a:ext>
            </a:extLst>
          </p:cNvPr>
          <p:cNvSpPr txBox="1"/>
          <p:nvPr/>
        </p:nvSpPr>
        <p:spPr>
          <a:xfrm>
            <a:off x="9251776" y="1822381"/>
            <a:ext cx="464379"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Sender</a:t>
            </a:r>
          </a:p>
        </p:txBody>
      </p:sp>
      <p:cxnSp>
        <p:nvCxnSpPr>
          <p:cNvPr id="106" name="Straight Arrow Connector 105">
            <a:extLst>
              <a:ext uri="{FF2B5EF4-FFF2-40B4-BE49-F238E27FC236}">
                <a16:creationId xmlns:a16="http://schemas.microsoft.com/office/drawing/2014/main" id="{8D26AD4C-3673-41AD-A6B6-0FC8C2DBEC58}"/>
              </a:ext>
            </a:extLst>
          </p:cNvPr>
          <p:cNvCxnSpPr>
            <a:cxnSpLocks/>
            <a:stCxn id="105" idx="3"/>
          </p:cNvCxnSpPr>
          <p:nvPr/>
        </p:nvCxnSpPr>
        <p:spPr>
          <a:xfrm>
            <a:off x="9716155" y="1899325"/>
            <a:ext cx="797538" cy="403"/>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AAB03505-9E9D-4D8C-BA8D-7628FBD33C95}"/>
              </a:ext>
            </a:extLst>
          </p:cNvPr>
          <p:cNvSpPr txBox="1"/>
          <p:nvPr/>
        </p:nvSpPr>
        <p:spPr>
          <a:xfrm>
            <a:off x="9213444" y="3133545"/>
            <a:ext cx="602343"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Receiver</a:t>
            </a:r>
          </a:p>
        </p:txBody>
      </p:sp>
      <p:cxnSp>
        <p:nvCxnSpPr>
          <p:cNvPr id="108" name="Straight Arrow Connector 107">
            <a:extLst>
              <a:ext uri="{FF2B5EF4-FFF2-40B4-BE49-F238E27FC236}">
                <a16:creationId xmlns:a16="http://schemas.microsoft.com/office/drawing/2014/main" id="{D96C7820-B329-49AD-A100-4EF91C04CB2B}"/>
              </a:ext>
            </a:extLst>
          </p:cNvPr>
          <p:cNvCxnSpPr>
            <a:cxnSpLocks/>
            <a:stCxn id="107" idx="3"/>
          </p:cNvCxnSpPr>
          <p:nvPr/>
        </p:nvCxnSpPr>
        <p:spPr>
          <a:xfrm>
            <a:off x="9815787" y="3210489"/>
            <a:ext cx="673964" cy="7629"/>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109" name="Rounded Rectangle 65">
            <a:extLst>
              <a:ext uri="{FF2B5EF4-FFF2-40B4-BE49-F238E27FC236}">
                <a16:creationId xmlns:a16="http://schemas.microsoft.com/office/drawing/2014/main" id="{F47994A0-1749-4A68-B464-4625BCB91E53}"/>
              </a:ext>
            </a:extLst>
          </p:cNvPr>
          <p:cNvSpPr/>
          <p:nvPr/>
        </p:nvSpPr>
        <p:spPr>
          <a:xfrm>
            <a:off x="10800636" y="2837947"/>
            <a:ext cx="678015" cy="372542"/>
          </a:xfrm>
          <a:prstGeom prst="roundRect">
            <a:avLst>
              <a:gd name="adj" fmla="val 7458"/>
            </a:avLst>
          </a:prstGeom>
          <a:pattFill prst="pct5">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text area</a:t>
            </a:r>
          </a:p>
        </p:txBody>
      </p:sp>
      <p:sp>
        <p:nvSpPr>
          <p:cNvPr id="110" name="TextBox 109">
            <a:extLst>
              <a:ext uri="{FF2B5EF4-FFF2-40B4-BE49-F238E27FC236}">
                <a16:creationId xmlns:a16="http://schemas.microsoft.com/office/drawing/2014/main" id="{ED110AE9-A83D-49E9-B9F3-819CB700B03D}"/>
              </a:ext>
            </a:extLst>
          </p:cNvPr>
          <p:cNvSpPr txBox="1"/>
          <p:nvPr/>
        </p:nvSpPr>
        <p:spPr>
          <a:xfrm>
            <a:off x="11053123" y="2461903"/>
            <a:ext cx="635428"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direction</a:t>
            </a:r>
          </a:p>
        </p:txBody>
      </p:sp>
      <p:sp>
        <p:nvSpPr>
          <p:cNvPr id="111" name="Rectangle: Rounded Corners 110">
            <a:extLst>
              <a:ext uri="{FF2B5EF4-FFF2-40B4-BE49-F238E27FC236}">
                <a16:creationId xmlns:a16="http://schemas.microsoft.com/office/drawing/2014/main" id="{21E12495-35A9-404B-8AAB-6E56348A6A3D}"/>
              </a:ext>
            </a:extLst>
          </p:cNvPr>
          <p:cNvSpPr/>
          <p:nvPr/>
        </p:nvSpPr>
        <p:spPr>
          <a:xfrm>
            <a:off x="9104156" y="1693987"/>
            <a:ext cx="2608170" cy="1778000"/>
          </a:xfrm>
          <a:prstGeom prst="roundRect">
            <a:avLst>
              <a:gd name="adj" fmla="val 159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3" name="Straight Arrow Connector 112">
            <a:extLst>
              <a:ext uri="{FF2B5EF4-FFF2-40B4-BE49-F238E27FC236}">
                <a16:creationId xmlns:a16="http://schemas.microsoft.com/office/drawing/2014/main" id="{ACC397B2-AFA2-48D8-B44C-E7C6573225F8}"/>
              </a:ext>
            </a:extLst>
          </p:cNvPr>
          <p:cNvCxnSpPr>
            <a:cxnSpLocks/>
          </p:cNvCxnSpPr>
          <p:nvPr/>
        </p:nvCxnSpPr>
        <p:spPr>
          <a:xfrm>
            <a:off x="10142507" y="2718772"/>
            <a:ext cx="484385" cy="292727"/>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014AB5D3-827A-4138-9F0E-BC5BCBAFB0A2}"/>
              </a:ext>
            </a:extLst>
          </p:cNvPr>
          <p:cNvSpPr/>
          <p:nvPr/>
        </p:nvSpPr>
        <p:spPr>
          <a:xfrm>
            <a:off x="8975844" y="4295100"/>
            <a:ext cx="2608170" cy="461665"/>
          </a:xfrm>
          <a:prstGeom prst="rect">
            <a:avLst/>
          </a:prstGeom>
          <a:noFill/>
        </p:spPr>
        <p:txBody>
          <a:bodyPr wrap="square" rtlCol="0">
            <a:spAutoFit/>
          </a:bodyPr>
          <a:lstStyle/>
          <a:p>
            <a:r>
              <a:rPr lang="en-GB" sz="1200" kern="0" dirty="0">
                <a:solidFill>
                  <a:schemeClr val="accent4">
                    <a:lumMod val="50000"/>
                  </a:schemeClr>
                </a:solidFill>
              </a:rPr>
              <a:t>An action element is used for non-communicating events</a:t>
            </a:r>
          </a:p>
        </p:txBody>
      </p:sp>
      <p:sp>
        <p:nvSpPr>
          <p:cNvPr id="122" name="Rectangle: Rounded Corners 121">
            <a:extLst>
              <a:ext uri="{FF2B5EF4-FFF2-40B4-BE49-F238E27FC236}">
                <a16:creationId xmlns:a16="http://schemas.microsoft.com/office/drawing/2014/main" id="{E7791D5B-CAB3-4D8E-BBD8-1E97DB110FB7}"/>
              </a:ext>
            </a:extLst>
          </p:cNvPr>
          <p:cNvSpPr/>
          <p:nvPr/>
        </p:nvSpPr>
        <p:spPr>
          <a:xfrm>
            <a:off x="9086733" y="4852473"/>
            <a:ext cx="2248053" cy="1195179"/>
          </a:xfrm>
          <a:prstGeom prst="roundRect">
            <a:avLst>
              <a:gd name="adj" fmla="val 1592"/>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3" name="Picture 4" descr="Bilderesultat for light bulb free clipart">
            <a:extLst>
              <a:ext uri="{FF2B5EF4-FFF2-40B4-BE49-F238E27FC236}">
                <a16:creationId xmlns:a16="http://schemas.microsoft.com/office/drawing/2014/main" id="{F81ED177-E00B-4317-862A-D1F34B1E7A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73462" y="4402763"/>
            <a:ext cx="179319" cy="215185"/>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69">
            <a:extLst>
              <a:ext uri="{FF2B5EF4-FFF2-40B4-BE49-F238E27FC236}">
                <a16:creationId xmlns:a16="http://schemas.microsoft.com/office/drawing/2014/main" id="{A490DDCC-6CD2-45BF-8553-0A7948599304}"/>
              </a:ext>
            </a:extLst>
          </p:cNvPr>
          <p:cNvSpPr/>
          <p:nvPr/>
        </p:nvSpPr>
        <p:spPr>
          <a:xfrm>
            <a:off x="9923899" y="5226819"/>
            <a:ext cx="971985" cy="535959"/>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9" name="Rounded Rectangle 82">
            <a:extLst>
              <a:ext uri="{FF2B5EF4-FFF2-40B4-BE49-F238E27FC236}">
                <a16:creationId xmlns:a16="http://schemas.microsoft.com/office/drawing/2014/main" id="{9917E012-3253-4C2C-8696-DE72AD9E260B}"/>
              </a:ext>
            </a:extLst>
          </p:cNvPr>
          <p:cNvSpPr/>
          <p:nvPr/>
        </p:nvSpPr>
        <p:spPr>
          <a:xfrm>
            <a:off x="9997983" y="5307003"/>
            <a:ext cx="823617" cy="372542"/>
          </a:xfrm>
          <a:prstGeom prst="roundRect">
            <a:avLst>
              <a:gd name="adj" fmla="val 7458"/>
            </a:avLst>
          </a:prstGeom>
          <a:pattFill prst="ltUpDiag">
            <a:fgClr>
              <a:sysClr val="window" lastClr="FFFFFF">
                <a:lumMod val="65000"/>
              </a:sysClr>
            </a:fgClr>
            <a:bgClr>
              <a:sysClr val="window" lastClr="FFFFFF"/>
            </a:bgClr>
          </a:pattFill>
          <a:ln w="9525" cap="flat" cmpd="sng" algn="ctr">
            <a:solidFill>
              <a:sysClr val="window" lastClr="FFFFFF">
                <a:lumMod val="6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91DF77E6-0F97-4F81-9F5B-6AF16DFB775D}"/>
              </a:ext>
            </a:extLst>
          </p:cNvPr>
          <p:cNvSpPr txBox="1"/>
          <p:nvPr/>
        </p:nvSpPr>
        <p:spPr>
          <a:xfrm>
            <a:off x="9230765" y="4941945"/>
            <a:ext cx="832322" cy="153888"/>
          </a:xfrm>
          <a:prstGeom prst="rect">
            <a:avLst/>
          </a:prstGeom>
          <a:noFill/>
        </p:spPr>
        <p:txBody>
          <a:bodyPr wrap="square" lIns="0" tIns="0" rIns="0" bIns="0" rtlCol="0">
            <a:spAutoFit/>
          </a:bodyPr>
          <a:lstStyle>
            <a:defPPr>
              <a:defRPr lang="nb-NO"/>
            </a:defPPr>
            <a:lvl1pPr algn="ctr" defTabSz="914400">
              <a:defRPr sz="1000" kern="0">
                <a:solidFill>
                  <a:prstClr val="black"/>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panose="020F0502020204030204"/>
                <a:ea typeface="+mn-ea"/>
                <a:cs typeface="+mn-cs"/>
              </a:rPr>
              <a:t>Text area</a:t>
            </a:r>
          </a:p>
        </p:txBody>
      </p:sp>
      <p:cxnSp>
        <p:nvCxnSpPr>
          <p:cNvPr id="32" name="Straight Arrow Connector 31">
            <a:extLst>
              <a:ext uri="{FF2B5EF4-FFF2-40B4-BE49-F238E27FC236}">
                <a16:creationId xmlns:a16="http://schemas.microsoft.com/office/drawing/2014/main" id="{B9F8BF2B-643F-4D5E-B7EF-D8378E372BBA}"/>
              </a:ext>
            </a:extLst>
          </p:cNvPr>
          <p:cNvCxnSpPr>
            <a:cxnSpLocks/>
          </p:cNvCxnSpPr>
          <p:nvPr/>
        </p:nvCxnSpPr>
        <p:spPr>
          <a:xfrm>
            <a:off x="9449815" y="5120548"/>
            <a:ext cx="638154" cy="357484"/>
          </a:xfrm>
          <a:prstGeom prst="straightConnector1">
            <a:avLst/>
          </a:prstGeom>
          <a:ln w="15875">
            <a:solidFill>
              <a:schemeClr val="tx1">
                <a:lumMod val="50000"/>
                <a:lumOff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7" name="Rounded Rectangle 44">
            <a:extLst>
              <a:ext uri="{FF2B5EF4-FFF2-40B4-BE49-F238E27FC236}">
                <a16:creationId xmlns:a16="http://schemas.microsoft.com/office/drawing/2014/main" id="{1B74C4A5-AE98-4A1A-845F-92B7E34C4D5C}"/>
              </a:ext>
            </a:extLst>
          </p:cNvPr>
          <p:cNvSpPr/>
          <p:nvPr/>
        </p:nvSpPr>
        <p:spPr>
          <a:xfrm>
            <a:off x="1957317" y="5152063"/>
            <a:ext cx="6394016" cy="756000"/>
          </a:xfrm>
          <a:prstGeom prst="roundRect">
            <a:avLst>
              <a:gd name="adj" fmla="val 8551"/>
            </a:avLst>
          </a:prstGeom>
          <a:no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TextBox 157">
            <a:extLst>
              <a:ext uri="{FF2B5EF4-FFF2-40B4-BE49-F238E27FC236}">
                <a16:creationId xmlns:a16="http://schemas.microsoft.com/office/drawing/2014/main" id="{2D7D9711-A38D-4999-A982-918E5BBA4E3B}"/>
              </a:ext>
            </a:extLst>
          </p:cNvPr>
          <p:cNvSpPr txBox="1">
            <a:spLocks noChangeArrowheads="1"/>
          </p:cNvSpPr>
          <p:nvPr/>
        </p:nvSpPr>
        <p:spPr bwMode="auto">
          <a:xfrm>
            <a:off x="2011915" y="5671648"/>
            <a:ext cx="990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nb-NO"/>
            </a:defPPr>
            <a:lvl1pPr marR="0" lvl="0" indent="0" defTabSz="457200" fontAlgn="auto">
              <a:lnSpc>
                <a:spcPct val="100000"/>
              </a:lnSpc>
              <a:spcBef>
                <a:spcPts val="0"/>
              </a:spcBef>
              <a:spcAft>
                <a:spcPts val="0"/>
              </a:spcAft>
              <a:buClrTx/>
              <a:buSzTx/>
              <a:buFontTx/>
              <a:buNone/>
              <a:tabLst/>
              <a:defRPr sz="1100" kern="0">
                <a:solidFill>
                  <a:prstClr val="black"/>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altLang="en-US" dirty="0"/>
              <a:t>Comment</a:t>
            </a:r>
          </a:p>
        </p:txBody>
      </p:sp>
      <p:sp>
        <p:nvSpPr>
          <p:cNvPr id="39" name="Folded Corner 82">
            <a:extLst>
              <a:ext uri="{FF2B5EF4-FFF2-40B4-BE49-F238E27FC236}">
                <a16:creationId xmlns:a16="http://schemas.microsoft.com/office/drawing/2014/main" id="{E7BA515A-07CD-4C01-8D9B-09B9C974DDB8}"/>
              </a:ext>
            </a:extLst>
          </p:cNvPr>
          <p:cNvSpPr/>
          <p:nvPr/>
        </p:nvSpPr>
        <p:spPr>
          <a:xfrm>
            <a:off x="5648621" y="5242999"/>
            <a:ext cx="1047686" cy="540000"/>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endParaRPr lang="en-GB" sz="800" kern="0" dirty="0">
              <a:solidFill>
                <a:prstClr val="black"/>
              </a:solidFill>
              <a:latin typeface="Calibri"/>
            </a:endParaRPr>
          </a:p>
        </p:txBody>
      </p:sp>
      <p:pic>
        <p:nvPicPr>
          <p:cNvPr id="40" name="Picture 39">
            <a:extLst>
              <a:ext uri="{FF2B5EF4-FFF2-40B4-BE49-F238E27FC236}">
                <a16:creationId xmlns:a16="http://schemas.microsoft.com/office/drawing/2014/main" id="{61415CB3-1125-446D-9CB2-FF76547E0D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5586" y="5293066"/>
            <a:ext cx="349028" cy="349028"/>
          </a:xfrm>
          <a:prstGeom prst="rect">
            <a:avLst/>
          </a:prstGeom>
        </p:spPr>
      </p:pic>
      <p:sp>
        <p:nvSpPr>
          <p:cNvPr id="41" name="Folded Corner 82">
            <a:extLst>
              <a:ext uri="{FF2B5EF4-FFF2-40B4-BE49-F238E27FC236}">
                <a16:creationId xmlns:a16="http://schemas.microsoft.com/office/drawing/2014/main" id="{F01F3D20-A08B-4AFB-AEA4-6DC4C47470E7}"/>
              </a:ext>
            </a:extLst>
          </p:cNvPr>
          <p:cNvSpPr/>
          <p:nvPr/>
        </p:nvSpPr>
        <p:spPr>
          <a:xfrm>
            <a:off x="3059506" y="5240562"/>
            <a:ext cx="864000" cy="540000"/>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endParaRPr lang="en-GB" sz="800" kern="0" dirty="0">
              <a:solidFill>
                <a:prstClr val="black"/>
              </a:solidFill>
              <a:latin typeface="Calibri"/>
            </a:endParaRPr>
          </a:p>
        </p:txBody>
      </p:sp>
      <p:sp>
        <p:nvSpPr>
          <p:cNvPr id="42" name="Rounded Rectangle 59">
            <a:extLst>
              <a:ext uri="{FF2B5EF4-FFF2-40B4-BE49-F238E27FC236}">
                <a16:creationId xmlns:a16="http://schemas.microsoft.com/office/drawing/2014/main" id="{27E65E99-838A-4785-8907-03FFD43EF5C4}"/>
              </a:ext>
            </a:extLst>
          </p:cNvPr>
          <p:cNvSpPr/>
          <p:nvPr/>
        </p:nvSpPr>
        <p:spPr>
          <a:xfrm>
            <a:off x="1950117" y="3355466"/>
            <a:ext cx="6394016"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TextBox 157">
            <a:extLst>
              <a:ext uri="{FF2B5EF4-FFF2-40B4-BE49-F238E27FC236}">
                <a16:creationId xmlns:a16="http://schemas.microsoft.com/office/drawing/2014/main" id="{2E08DC0F-649B-4429-9517-8CB927E3F611}"/>
              </a:ext>
            </a:extLst>
          </p:cNvPr>
          <p:cNvSpPr txBox="1">
            <a:spLocks noChangeArrowheads="1"/>
          </p:cNvSpPr>
          <p:nvPr/>
        </p:nvSpPr>
        <p:spPr bwMode="auto">
          <a:xfrm>
            <a:off x="2026256" y="3910462"/>
            <a:ext cx="52662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nb-NO"/>
            </a:defPPr>
            <a:lvl1pPr marR="0" lvl="0" indent="0" defTabSz="457200" fontAlgn="auto">
              <a:lnSpc>
                <a:spcPct val="100000"/>
              </a:lnSpc>
              <a:spcBef>
                <a:spcPts val="0"/>
              </a:spcBef>
              <a:spcAft>
                <a:spcPts val="0"/>
              </a:spcAft>
              <a:buClrTx/>
              <a:buSzTx/>
              <a:buFontTx/>
              <a:buNone/>
              <a:tabLst/>
              <a:defRPr sz="1100" kern="0">
                <a:solidFill>
                  <a:prstClr val="black"/>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altLang="en-US" dirty="0"/>
              <a:t>Actor 2</a:t>
            </a:r>
          </a:p>
        </p:txBody>
      </p:sp>
      <p:sp>
        <p:nvSpPr>
          <p:cNvPr id="44" name="Rounded Rectangle 60">
            <a:extLst>
              <a:ext uri="{FF2B5EF4-FFF2-40B4-BE49-F238E27FC236}">
                <a16:creationId xmlns:a16="http://schemas.microsoft.com/office/drawing/2014/main" id="{5A72834E-2839-4A85-8368-72C9EFAEFAA9}"/>
              </a:ext>
            </a:extLst>
          </p:cNvPr>
          <p:cNvSpPr/>
          <p:nvPr/>
        </p:nvSpPr>
        <p:spPr>
          <a:xfrm>
            <a:off x="1962835" y="4259498"/>
            <a:ext cx="6394016"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 name="Rounded Rectangle 45">
            <a:extLst>
              <a:ext uri="{FF2B5EF4-FFF2-40B4-BE49-F238E27FC236}">
                <a16:creationId xmlns:a16="http://schemas.microsoft.com/office/drawing/2014/main" id="{702DC679-DCFB-4625-98F9-69BDBF45056A}"/>
              </a:ext>
            </a:extLst>
          </p:cNvPr>
          <p:cNvSpPr/>
          <p:nvPr/>
        </p:nvSpPr>
        <p:spPr>
          <a:xfrm>
            <a:off x="1975194" y="2451434"/>
            <a:ext cx="6394016"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TextBox 157">
            <a:extLst>
              <a:ext uri="{FF2B5EF4-FFF2-40B4-BE49-F238E27FC236}">
                <a16:creationId xmlns:a16="http://schemas.microsoft.com/office/drawing/2014/main" id="{E5896746-EAB8-4E5B-AA79-BA7CC19C0E4F}"/>
              </a:ext>
            </a:extLst>
          </p:cNvPr>
          <p:cNvSpPr txBox="1">
            <a:spLocks noChangeArrowheads="1"/>
          </p:cNvSpPr>
          <p:nvPr/>
        </p:nvSpPr>
        <p:spPr bwMode="auto">
          <a:xfrm>
            <a:off x="2026256" y="2997917"/>
            <a:ext cx="554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dirty="0">
                <a:solidFill>
                  <a:prstClr val="black"/>
                </a:solidFill>
              </a:rPr>
              <a:t>Actor 1</a:t>
            </a:r>
            <a:endParaRPr kumimoji="0" lang="en-GB" altLang="en-US" sz="1200" b="0" i="0" u="none" strike="noStrike" kern="0" cap="none" spc="0" normalizeH="0" baseline="0" noProof="0" dirty="0">
              <a:ln>
                <a:noFill/>
              </a:ln>
              <a:solidFill>
                <a:prstClr val="black"/>
              </a:solidFill>
              <a:effectLst/>
              <a:uLnTx/>
              <a:uFillTx/>
            </a:endParaRPr>
          </a:p>
        </p:txBody>
      </p:sp>
      <p:sp>
        <p:nvSpPr>
          <p:cNvPr id="47" name="TextBox 157">
            <a:extLst>
              <a:ext uri="{FF2B5EF4-FFF2-40B4-BE49-F238E27FC236}">
                <a16:creationId xmlns:a16="http://schemas.microsoft.com/office/drawing/2014/main" id="{424866FC-3155-47F3-A423-3AAEE708B858}"/>
              </a:ext>
            </a:extLst>
          </p:cNvPr>
          <p:cNvSpPr txBox="1">
            <a:spLocks noChangeArrowheads="1"/>
          </p:cNvSpPr>
          <p:nvPr/>
        </p:nvSpPr>
        <p:spPr bwMode="auto">
          <a:xfrm>
            <a:off x="2026256" y="4802078"/>
            <a:ext cx="5898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nb-NO"/>
            </a:defPPr>
            <a:lvl1pPr marR="0" lvl="0" indent="0" defTabSz="457200" fontAlgn="auto">
              <a:lnSpc>
                <a:spcPct val="100000"/>
              </a:lnSpc>
              <a:spcBef>
                <a:spcPts val="0"/>
              </a:spcBef>
              <a:spcAft>
                <a:spcPts val="0"/>
              </a:spcAft>
              <a:buClrTx/>
              <a:buSzTx/>
              <a:buFontTx/>
              <a:buNone/>
              <a:tabLst/>
              <a:defRPr sz="1100" kern="0">
                <a:solidFill>
                  <a:prstClr val="black"/>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altLang="en-US" dirty="0"/>
              <a:t>Actor 3</a:t>
            </a:r>
          </a:p>
        </p:txBody>
      </p:sp>
      <p:cxnSp>
        <p:nvCxnSpPr>
          <p:cNvPr id="48" name="Straight Arrow Connector 47">
            <a:extLst>
              <a:ext uri="{FF2B5EF4-FFF2-40B4-BE49-F238E27FC236}">
                <a16:creationId xmlns:a16="http://schemas.microsoft.com/office/drawing/2014/main" id="{A5DA062D-F353-42C6-97B5-FFCA1AC9E8DA}"/>
              </a:ext>
            </a:extLst>
          </p:cNvPr>
          <p:cNvCxnSpPr>
            <a:stCxn id="49" idx="2"/>
            <a:endCxn id="50" idx="0"/>
          </p:cNvCxnSpPr>
          <p:nvPr/>
        </p:nvCxnSpPr>
        <p:spPr>
          <a:xfrm>
            <a:off x="4769838" y="3117434"/>
            <a:ext cx="1" cy="32803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49" name="Picture 48">
            <a:extLst>
              <a:ext uri="{FF2B5EF4-FFF2-40B4-BE49-F238E27FC236}">
                <a16:creationId xmlns:a16="http://schemas.microsoft.com/office/drawing/2014/main" id="{0D6C9849-751E-4FC0-8476-896626081F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5515" y="2541434"/>
            <a:ext cx="1108646" cy="576000"/>
          </a:xfrm>
          <a:prstGeom prst="rect">
            <a:avLst/>
          </a:prstGeom>
        </p:spPr>
      </p:pic>
      <p:pic>
        <p:nvPicPr>
          <p:cNvPr id="50" name="Picture 49">
            <a:extLst>
              <a:ext uri="{FF2B5EF4-FFF2-40B4-BE49-F238E27FC236}">
                <a16:creationId xmlns:a16="http://schemas.microsoft.com/office/drawing/2014/main" id="{F751CECE-7DD6-4213-BC87-F1E722FAC3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5516" y="3445466"/>
            <a:ext cx="1108646" cy="576000"/>
          </a:xfrm>
          <a:prstGeom prst="rect">
            <a:avLst/>
          </a:prstGeom>
        </p:spPr>
      </p:pic>
      <p:grpSp>
        <p:nvGrpSpPr>
          <p:cNvPr id="51" name="Group 50">
            <a:extLst>
              <a:ext uri="{FF2B5EF4-FFF2-40B4-BE49-F238E27FC236}">
                <a16:creationId xmlns:a16="http://schemas.microsoft.com/office/drawing/2014/main" id="{4D2976A1-44AA-449E-A94E-6833C3E38E08}"/>
              </a:ext>
            </a:extLst>
          </p:cNvPr>
          <p:cNvGrpSpPr/>
          <p:nvPr/>
        </p:nvGrpSpPr>
        <p:grpSpPr>
          <a:xfrm>
            <a:off x="2998546" y="2561455"/>
            <a:ext cx="875713" cy="535959"/>
            <a:chOff x="1391422" y="1424268"/>
            <a:chExt cx="1064424" cy="535959"/>
          </a:xfrm>
        </p:grpSpPr>
        <p:sp>
          <p:nvSpPr>
            <p:cNvPr id="52" name="Rounded Rectangle 69">
              <a:extLst>
                <a:ext uri="{FF2B5EF4-FFF2-40B4-BE49-F238E27FC236}">
                  <a16:creationId xmlns:a16="http://schemas.microsoft.com/office/drawing/2014/main" id="{1DE0010B-DE58-476C-86BA-9A1E84CFB607}"/>
                </a:ext>
              </a:extLst>
            </p:cNvPr>
            <p:cNvSpPr/>
            <p:nvPr/>
          </p:nvSpPr>
          <p:spPr>
            <a:xfrm>
              <a:off x="1391422" y="1424268"/>
              <a:ext cx="1064424" cy="535959"/>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53" name="Rounded Rectangle 82">
              <a:extLst>
                <a:ext uri="{FF2B5EF4-FFF2-40B4-BE49-F238E27FC236}">
                  <a16:creationId xmlns:a16="http://schemas.microsoft.com/office/drawing/2014/main" id="{02A172EC-A45F-43E2-872D-23EF0FDA5D0E}"/>
                </a:ext>
              </a:extLst>
            </p:cNvPr>
            <p:cNvSpPr/>
            <p:nvPr/>
          </p:nvSpPr>
          <p:spPr>
            <a:xfrm>
              <a:off x="1479906" y="1504452"/>
              <a:ext cx="901946" cy="372542"/>
            </a:xfrm>
            <a:prstGeom prst="roundRect">
              <a:avLst>
                <a:gd name="adj" fmla="val 7458"/>
              </a:avLst>
            </a:prstGeom>
            <a:pattFill prst="ltUpDiag">
              <a:fgClr>
                <a:sysClr val="window" lastClr="FFFFFF">
                  <a:lumMod val="65000"/>
                </a:sysClr>
              </a:fgClr>
              <a:bgClr>
                <a:sysClr val="window" lastClr="FFFFFF"/>
              </a:bgClr>
            </a:pattFill>
            <a:ln w="9525" cap="flat" cmpd="sng" algn="ctr">
              <a:solidFill>
                <a:sysClr val="window" lastClr="FFFFFF">
                  <a:lumMod val="6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7" name="Picture 56">
            <a:extLst>
              <a:ext uri="{FF2B5EF4-FFF2-40B4-BE49-F238E27FC236}">
                <a16:creationId xmlns:a16="http://schemas.microsoft.com/office/drawing/2014/main" id="{27A7B8D5-CC16-4414-BF2E-ACCE7CE924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3998" y="4346462"/>
            <a:ext cx="1108646" cy="576000"/>
          </a:xfrm>
          <a:prstGeom prst="rect">
            <a:avLst/>
          </a:prstGeom>
        </p:spPr>
      </p:pic>
      <p:pic>
        <p:nvPicPr>
          <p:cNvPr id="58" name="Picture 57">
            <a:extLst>
              <a:ext uri="{FF2B5EF4-FFF2-40B4-BE49-F238E27FC236}">
                <a16:creationId xmlns:a16="http://schemas.microsoft.com/office/drawing/2014/main" id="{138FB64B-3EEB-4ACC-846E-7B2AD17B7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73998" y="2521414"/>
            <a:ext cx="1108646" cy="576000"/>
          </a:xfrm>
          <a:prstGeom prst="rect">
            <a:avLst/>
          </a:prstGeom>
        </p:spPr>
      </p:pic>
      <p:cxnSp>
        <p:nvCxnSpPr>
          <p:cNvPr id="59" name="Straight Arrow Connector 58">
            <a:extLst>
              <a:ext uri="{FF2B5EF4-FFF2-40B4-BE49-F238E27FC236}">
                <a16:creationId xmlns:a16="http://schemas.microsoft.com/office/drawing/2014/main" id="{AB10DFF5-755D-47AB-BF99-AAA07A0F0A25}"/>
              </a:ext>
            </a:extLst>
          </p:cNvPr>
          <p:cNvCxnSpPr>
            <a:cxnSpLocks/>
            <a:stCxn id="57" idx="0"/>
            <a:endCxn id="58" idx="2"/>
          </p:cNvCxnSpPr>
          <p:nvPr/>
        </p:nvCxnSpPr>
        <p:spPr>
          <a:xfrm flipV="1">
            <a:off x="7528321" y="3097414"/>
            <a:ext cx="0" cy="1249048"/>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60" name="Picture 59" descr="Shape&#10;&#10;Description automatically generated with medium confidence">
            <a:extLst>
              <a:ext uri="{FF2B5EF4-FFF2-40B4-BE49-F238E27FC236}">
                <a16:creationId xmlns:a16="http://schemas.microsoft.com/office/drawing/2014/main" id="{6A134ADF-814D-4B7B-96FE-0B3723BD5D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059046" y="3524408"/>
            <a:ext cx="271059" cy="360000"/>
          </a:xfrm>
          <a:prstGeom prst="rect">
            <a:avLst/>
          </a:prstGeom>
        </p:spPr>
      </p:pic>
      <p:pic>
        <p:nvPicPr>
          <p:cNvPr id="61" name="Picture 60" descr="Shape&#10;&#10;Description automatically generated with medium confidence">
            <a:extLst>
              <a:ext uri="{FF2B5EF4-FFF2-40B4-BE49-F238E27FC236}">
                <a16:creationId xmlns:a16="http://schemas.microsoft.com/office/drawing/2014/main" id="{369C9DE7-78FB-43BF-A3EA-2603C18E10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6256" y="4353440"/>
            <a:ext cx="426984" cy="393680"/>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4E5D94D2-D43A-4A6A-9AAB-2A0381EAFE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067983" y="2594381"/>
            <a:ext cx="253187" cy="360000"/>
          </a:xfrm>
          <a:prstGeom prst="rect">
            <a:avLst/>
          </a:prstGeom>
        </p:spPr>
      </p:pic>
      <p:cxnSp>
        <p:nvCxnSpPr>
          <p:cNvPr id="63" name="Straight Arrow Connector 62">
            <a:extLst>
              <a:ext uri="{FF2B5EF4-FFF2-40B4-BE49-F238E27FC236}">
                <a16:creationId xmlns:a16="http://schemas.microsoft.com/office/drawing/2014/main" id="{B8266913-6EFA-47AF-B172-0D79D59670C9}"/>
              </a:ext>
            </a:extLst>
          </p:cNvPr>
          <p:cNvCxnSpPr>
            <a:stCxn id="64" idx="2"/>
            <a:endCxn id="65" idx="0"/>
          </p:cNvCxnSpPr>
          <p:nvPr/>
        </p:nvCxnSpPr>
        <p:spPr>
          <a:xfrm>
            <a:off x="6141984" y="4021466"/>
            <a:ext cx="1" cy="32803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64" name="Picture 63">
            <a:extLst>
              <a:ext uri="{FF2B5EF4-FFF2-40B4-BE49-F238E27FC236}">
                <a16:creationId xmlns:a16="http://schemas.microsoft.com/office/drawing/2014/main" id="{B9F60990-59FF-449E-B3C1-D6161659FD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7661" y="3445466"/>
            <a:ext cx="1108646" cy="576000"/>
          </a:xfrm>
          <a:prstGeom prst="rect">
            <a:avLst/>
          </a:prstGeom>
        </p:spPr>
      </p:pic>
      <p:pic>
        <p:nvPicPr>
          <p:cNvPr id="65" name="Picture 64">
            <a:extLst>
              <a:ext uri="{FF2B5EF4-FFF2-40B4-BE49-F238E27FC236}">
                <a16:creationId xmlns:a16="http://schemas.microsoft.com/office/drawing/2014/main" id="{41BFCC38-54A5-419E-9B0F-091A502988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7662" y="4349498"/>
            <a:ext cx="1108646" cy="576000"/>
          </a:xfrm>
          <a:prstGeom prst="rect">
            <a:avLst/>
          </a:prstGeom>
        </p:spPr>
      </p:pic>
      <p:sp>
        <p:nvSpPr>
          <p:cNvPr id="66" name="Rectangle 65">
            <a:extLst>
              <a:ext uri="{FF2B5EF4-FFF2-40B4-BE49-F238E27FC236}">
                <a16:creationId xmlns:a16="http://schemas.microsoft.com/office/drawing/2014/main" id="{652BFA54-62CF-46E9-BEE3-68AF4DD4DF18}"/>
              </a:ext>
            </a:extLst>
          </p:cNvPr>
          <p:cNvSpPr/>
          <p:nvPr/>
        </p:nvSpPr>
        <p:spPr>
          <a:xfrm>
            <a:off x="184074" y="5825331"/>
            <a:ext cx="1755836" cy="646331"/>
          </a:xfrm>
          <a:prstGeom prst="rect">
            <a:avLst/>
          </a:prstGeom>
          <a:noFill/>
        </p:spPr>
        <p:txBody>
          <a:bodyPr wrap="square" rtlCol="0">
            <a:spAutoFit/>
          </a:bodyPr>
          <a:lstStyle/>
          <a:p>
            <a:r>
              <a:rPr lang="en-GB" sz="1200" kern="0" dirty="0">
                <a:solidFill>
                  <a:schemeClr val="accent4">
                    <a:lumMod val="50000"/>
                  </a:schemeClr>
                </a:solidFill>
              </a:rPr>
              <a:t>Add an extra swimlane for comments if explanations are needed.</a:t>
            </a:r>
          </a:p>
        </p:txBody>
      </p:sp>
      <p:pic>
        <p:nvPicPr>
          <p:cNvPr id="67" name="Picture 4" descr="Bilderesultat for light bulb free clipart">
            <a:extLst>
              <a:ext uri="{FF2B5EF4-FFF2-40B4-BE49-F238E27FC236}">
                <a16:creationId xmlns:a16="http://schemas.microsoft.com/office/drawing/2014/main" id="{15D4AB55-E6D5-482A-B268-BBDD43D8D3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7993" y="5549923"/>
            <a:ext cx="179319"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F35CEEC2-23AB-4B76-A9B2-5C7874CEE95F}"/>
              </a:ext>
            </a:extLst>
          </p:cNvPr>
          <p:cNvGrpSpPr/>
          <p:nvPr/>
        </p:nvGrpSpPr>
        <p:grpSpPr>
          <a:xfrm>
            <a:off x="3071342" y="1497565"/>
            <a:ext cx="678197" cy="734560"/>
            <a:chOff x="3071342" y="1506990"/>
            <a:chExt cx="678197" cy="734560"/>
          </a:xfrm>
        </p:grpSpPr>
        <p:sp>
          <p:nvSpPr>
            <p:cNvPr id="71" name="TextBox 70">
              <a:extLst>
                <a:ext uri="{FF2B5EF4-FFF2-40B4-BE49-F238E27FC236}">
                  <a16:creationId xmlns:a16="http://schemas.microsoft.com/office/drawing/2014/main" id="{8982AE2A-6651-4498-8658-E87C7227E723}"/>
                </a:ext>
              </a:extLst>
            </p:cNvPr>
            <p:cNvSpPr txBox="1"/>
            <p:nvPr/>
          </p:nvSpPr>
          <p:spPr>
            <a:xfrm>
              <a:off x="3071342" y="1506990"/>
              <a:ext cx="678197" cy="26161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Action </a:t>
              </a:r>
              <a:endParaRPr kumimoji="0" lang="en-GB" sz="1050" b="0" i="1" u="none" strike="noStrike" kern="0" cap="none" spc="0" normalizeH="0" baseline="0" noProof="0" dirty="0">
                <a:ln>
                  <a:noFill/>
                </a:ln>
                <a:solidFill>
                  <a:prstClr val="black"/>
                </a:solidFill>
                <a:effectLst/>
                <a:uLnTx/>
                <a:uFillTx/>
              </a:endParaRPr>
            </a:p>
          </p:txBody>
        </p:sp>
        <p:cxnSp>
          <p:nvCxnSpPr>
            <p:cNvPr id="72" name="Straight Arrow Connector 71">
              <a:extLst>
                <a:ext uri="{FF2B5EF4-FFF2-40B4-BE49-F238E27FC236}">
                  <a16:creationId xmlns:a16="http://schemas.microsoft.com/office/drawing/2014/main" id="{E1289EB6-36EA-4CA5-8725-44FA5580EF07}"/>
                </a:ext>
              </a:extLst>
            </p:cNvPr>
            <p:cNvCxnSpPr>
              <a:cxnSpLocks/>
              <a:stCxn id="71" idx="2"/>
            </p:cNvCxnSpPr>
            <p:nvPr/>
          </p:nvCxnSpPr>
          <p:spPr>
            <a:xfrm flipH="1">
              <a:off x="3410440" y="1768600"/>
              <a:ext cx="1" cy="472950"/>
            </a:xfrm>
            <a:prstGeom prst="straightConnector1">
              <a:avLst/>
            </a:prstGeom>
            <a:ln w="158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1B1C15DF-072C-4C54-BAE6-8910B77CF29F}"/>
              </a:ext>
            </a:extLst>
          </p:cNvPr>
          <p:cNvCxnSpPr>
            <a:cxnSpLocks/>
            <a:stCxn id="3" idx="2"/>
            <a:endCxn id="17" idx="1"/>
          </p:cNvCxnSpPr>
          <p:nvPr/>
        </p:nvCxnSpPr>
        <p:spPr>
          <a:xfrm rot="16200000" flipH="1">
            <a:off x="1242718" y="2183253"/>
            <a:ext cx="427139" cy="855090"/>
          </a:xfrm>
          <a:prstGeom prst="bentConnector2">
            <a:avLst/>
          </a:prstGeom>
          <a:ln w="12700">
            <a:solidFill>
              <a:schemeClr val="accent4">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12">
            <a:extLst>
              <a:ext uri="{FF2B5EF4-FFF2-40B4-BE49-F238E27FC236}">
                <a16:creationId xmlns:a16="http://schemas.microsoft.com/office/drawing/2014/main" id="{03EB0E38-E389-4741-A64E-A8AD352ED944}"/>
              </a:ext>
            </a:extLst>
          </p:cNvPr>
          <p:cNvCxnSpPr>
            <a:cxnSpLocks/>
            <a:stCxn id="3" idx="2"/>
            <a:endCxn id="86" idx="1"/>
          </p:cNvCxnSpPr>
          <p:nvPr/>
        </p:nvCxnSpPr>
        <p:spPr>
          <a:xfrm rot="16200000" flipH="1">
            <a:off x="792111" y="2633859"/>
            <a:ext cx="1297147" cy="823885"/>
          </a:xfrm>
          <a:prstGeom prst="bentConnector2">
            <a:avLst/>
          </a:prstGeom>
          <a:ln w="12700">
            <a:solidFill>
              <a:schemeClr val="accent4">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671CFED-02E6-490A-B4AB-09F473D57E1B}"/>
              </a:ext>
            </a:extLst>
          </p:cNvPr>
          <p:cNvSpPr/>
          <p:nvPr/>
        </p:nvSpPr>
        <p:spPr>
          <a:xfrm>
            <a:off x="1883832" y="2657358"/>
            <a:ext cx="87283" cy="3340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8BD919DB-0A66-49FF-947A-F336D2CB6B55}"/>
              </a:ext>
            </a:extLst>
          </p:cNvPr>
          <p:cNvSpPr/>
          <p:nvPr/>
        </p:nvSpPr>
        <p:spPr>
          <a:xfrm>
            <a:off x="1852627" y="3527366"/>
            <a:ext cx="87283" cy="3340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9" name="Rectangle 88">
            <a:extLst>
              <a:ext uri="{FF2B5EF4-FFF2-40B4-BE49-F238E27FC236}">
                <a16:creationId xmlns:a16="http://schemas.microsoft.com/office/drawing/2014/main" id="{3DECEEB6-9FC0-4408-BA0B-BAC5C933599D}"/>
              </a:ext>
            </a:extLst>
          </p:cNvPr>
          <p:cNvSpPr/>
          <p:nvPr/>
        </p:nvSpPr>
        <p:spPr>
          <a:xfrm>
            <a:off x="1858977" y="4502091"/>
            <a:ext cx="87283" cy="3340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90" name="Straight Arrow Connector 12">
            <a:extLst>
              <a:ext uri="{FF2B5EF4-FFF2-40B4-BE49-F238E27FC236}">
                <a16:creationId xmlns:a16="http://schemas.microsoft.com/office/drawing/2014/main" id="{510E61F4-154E-4E30-9EF2-8ED675D3060F}"/>
              </a:ext>
            </a:extLst>
          </p:cNvPr>
          <p:cNvCxnSpPr>
            <a:cxnSpLocks/>
            <a:stCxn id="3" idx="2"/>
            <a:endCxn id="89" idx="1"/>
          </p:cNvCxnSpPr>
          <p:nvPr/>
        </p:nvCxnSpPr>
        <p:spPr>
          <a:xfrm rot="16200000" flipH="1">
            <a:off x="307923" y="3118047"/>
            <a:ext cx="2271872" cy="830235"/>
          </a:xfrm>
          <a:prstGeom prst="bentConnector2">
            <a:avLst/>
          </a:prstGeom>
          <a:ln w="12700">
            <a:solidFill>
              <a:schemeClr val="accent4">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12">
            <a:extLst>
              <a:ext uri="{FF2B5EF4-FFF2-40B4-BE49-F238E27FC236}">
                <a16:creationId xmlns:a16="http://schemas.microsoft.com/office/drawing/2014/main" id="{3121F6D7-232E-43DA-9A05-5E1D0F16A45F}"/>
              </a:ext>
            </a:extLst>
          </p:cNvPr>
          <p:cNvCxnSpPr>
            <a:cxnSpLocks/>
            <a:stCxn id="66" idx="0"/>
            <a:endCxn id="95" idx="1"/>
          </p:cNvCxnSpPr>
          <p:nvPr/>
        </p:nvCxnSpPr>
        <p:spPr>
          <a:xfrm rot="5400000" flipH="1" flipV="1">
            <a:off x="1306374" y="5272729"/>
            <a:ext cx="308221" cy="796985"/>
          </a:xfrm>
          <a:prstGeom prst="bentConnector2">
            <a:avLst/>
          </a:prstGeom>
          <a:ln w="12700">
            <a:solidFill>
              <a:schemeClr val="accent4">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95" name="Rectangle 94">
            <a:extLst>
              <a:ext uri="{FF2B5EF4-FFF2-40B4-BE49-F238E27FC236}">
                <a16:creationId xmlns:a16="http://schemas.microsoft.com/office/drawing/2014/main" id="{F25A3125-106A-4C1C-BC86-0719F5686026}"/>
              </a:ext>
            </a:extLst>
          </p:cNvPr>
          <p:cNvSpPr/>
          <p:nvPr/>
        </p:nvSpPr>
        <p:spPr>
          <a:xfrm>
            <a:off x="1858977" y="5350100"/>
            <a:ext cx="87283" cy="3340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nvGrpSpPr>
          <p:cNvPr id="85" name="Group 84">
            <a:extLst>
              <a:ext uri="{FF2B5EF4-FFF2-40B4-BE49-F238E27FC236}">
                <a16:creationId xmlns:a16="http://schemas.microsoft.com/office/drawing/2014/main" id="{540FF4BC-F9AA-41DE-ACCB-F240B1EFC640}"/>
              </a:ext>
            </a:extLst>
          </p:cNvPr>
          <p:cNvGrpSpPr/>
          <p:nvPr/>
        </p:nvGrpSpPr>
        <p:grpSpPr>
          <a:xfrm>
            <a:off x="4216462" y="1497565"/>
            <a:ext cx="1145172" cy="734560"/>
            <a:chOff x="4216462" y="1506990"/>
            <a:chExt cx="1145172" cy="734560"/>
          </a:xfrm>
        </p:grpSpPr>
        <p:cxnSp>
          <p:nvCxnSpPr>
            <p:cNvPr id="70" name="Straight Arrow Connector 69">
              <a:extLst>
                <a:ext uri="{FF2B5EF4-FFF2-40B4-BE49-F238E27FC236}">
                  <a16:creationId xmlns:a16="http://schemas.microsoft.com/office/drawing/2014/main" id="{410EA76B-4749-4BB9-AA99-D84951A4BA43}"/>
                </a:ext>
              </a:extLst>
            </p:cNvPr>
            <p:cNvCxnSpPr>
              <a:cxnSpLocks/>
              <a:stCxn id="101" idx="2"/>
            </p:cNvCxnSpPr>
            <p:nvPr/>
          </p:nvCxnSpPr>
          <p:spPr>
            <a:xfrm>
              <a:off x="4789048" y="1937877"/>
              <a:ext cx="0" cy="303673"/>
            </a:xfrm>
            <a:prstGeom prst="straightConnector1">
              <a:avLst/>
            </a:prstGeom>
            <a:ln w="158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FDD173BF-4354-4D8C-9A16-D88F7A6F74DA}"/>
                </a:ext>
              </a:extLst>
            </p:cNvPr>
            <p:cNvSpPr txBox="1"/>
            <p:nvPr/>
          </p:nvSpPr>
          <p:spPr>
            <a:xfrm>
              <a:off x="4216462" y="1506990"/>
              <a:ext cx="1145172"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Communication point</a:t>
              </a:r>
              <a:endParaRPr kumimoji="0" lang="en-GB" sz="1050" b="0" i="1" u="none" strike="noStrike" kern="0" cap="none" spc="0" normalizeH="0" baseline="0" noProof="0" dirty="0">
                <a:ln>
                  <a:noFill/>
                </a:ln>
                <a:solidFill>
                  <a:prstClr val="black"/>
                </a:solidFill>
                <a:effectLst/>
                <a:uLnTx/>
                <a:uFillTx/>
              </a:endParaRPr>
            </a:p>
          </p:txBody>
        </p:sp>
      </p:grpSp>
      <p:grpSp>
        <p:nvGrpSpPr>
          <p:cNvPr id="87" name="Group 86">
            <a:extLst>
              <a:ext uri="{FF2B5EF4-FFF2-40B4-BE49-F238E27FC236}">
                <a16:creationId xmlns:a16="http://schemas.microsoft.com/office/drawing/2014/main" id="{52E5B82A-6758-4F89-80B7-34FD95FD6155}"/>
              </a:ext>
            </a:extLst>
          </p:cNvPr>
          <p:cNvGrpSpPr/>
          <p:nvPr/>
        </p:nvGrpSpPr>
        <p:grpSpPr>
          <a:xfrm>
            <a:off x="5556401" y="1497565"/>
            <a:ext cx="1145172" cy="734560"/>
            <a:chOff x="5556401" y="1497565"/>
            <a:chExt cx="1145172" cy="734560"/>
          </a:xfrm>
        </p:grpSpPr>
        <p:cxnSp>
          <p:nvCxnSpPr>
            <p:cNvPr id="115" name="Straight Arrow Connector 114">
              <a:extLst>
                <a:ext uri="{FF2B5EF4-FFF2-40B4-BE49-F238E27FC236}">
                  <a16:creationId xmlns:a16="http://schemas.microsoft.com/office/drawing/2014/main" id="{CE6E8B13-2FD5-4876-AF68-BDE3A6CF00A3}"/>
                </a:ext>
              </a:extLst>
            </p:cNvPr>
            <p:cNvCxnSpPr>
              <a:cxnSpLocks/>
              <a:stCxn id="116" idx="2"/>
            </p:cNvCxnSpPr>
            <p:nvPr/>
          </p:nvCxnSpPr>
          <p:spPr>
            <a:xfrm>
              <a:off x="6128987" y="1928452"/>
              <a:ext cx="0" cy="303673"/>
            </a:xfrm>
            <a:prstGeom prst="straightConnector1">
              <a:avLst/>
            </a:prstGeom>
            <a:ln w="158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5D3DF97E-023C-4112-8BF2-BB9D54EFA8BF}"/>
                </a:ext>
              </a:extLst>
            </p:cNvPr>
            <p:cNvSpPr txBox="1"/>
            <p:nvPr/>
          </p:nvSpPr>
          <p:spPr>
            <a:xfrm>
              <a:off x="5556401" y="1497565"/>
              <a:ext cx="1145172"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Communication point</a:t>
              </a:r>
              <a:endParaRPr kumimoji="0" lang="en-GB" sz="1050" b="0" i="1" u="none" strike="noStrike" kern="0" cap="none" spc="0" normalizeH="0" baseline="0" noProof="0" dirty="0">
                <a:ln>
                  <a:noFill/>
                </a:ln>
                <a:solidFill>
                  <a:prstClr val="black"/>
                </a:solidFill>
                <a:effectLst/>
                <a:uLnTx/>
                <a:uFillTx/>
              </a:endParaRPr>
            </a:p>
          </p:txBody>
        </p:sp>
      </p:grpSp>
      <p:grpSp>
        <p:nvGrpSpPr>
          <p:cNvPr id="88" name="Group 87">
            <a:extLst>
              <a:ext uri="{FF2B5EF4-FFF2-40B4-BE49-F238E27FC236}">
                <a16:creationId xmlns:a16="http://schemas.microsoft.com/office/drawing/2014/main" id="{8938E7C4-262A-4890-BA35-22A27D66DFE5}"/>
              </a:ext>
            </a:extLst>
          </p:cNvPr>
          <p:cNvGrpSpPr/>
          <p:nvPr/>
        </p:nvGrpSpPr>
        <p:grpSpPr>
          <a:xfrm>
            <a:off x="6953940" y="1497565"/>
            <a:ext cx="1145172" cy="734560"/>
            <a:chOff x="6896340" y="1488140"/>
            <a:chExt cx="1145172" cy="734560"/>
          </a:xfrm>
        </p:grpSpPr>
        <p:cxnSp>
          <p:nvCxnSpPr>
            <p:cNvPr id="117" name="Straight Arrow Connector 116">
              <a:extLst>
                <a:ext uri="{FF2B5EF4-FFF2-40B4-BE49-F238E27FC236}">
                  <a16:creationId xmlns:a16="http://schemas.microsoft.com/office/drawing/2014/main" id="{B4028305-0AF5-4D01-A3CD-97377F57CD1D}"/>
                </a:ext>
              </a:extLst>
            </p:cNvPr>
            <p:cNvCxnSpPr>
              <a:cxnSpLocks/>
              <a:stCxn id="118" idx="2"/>
            </p:cNvCxnSpPr>
            <p:nvPr/>
          </p:nvCxnSpPr>
          <p:spPr>
            <a:xfrm>
              <a:off x="7468926" y="1919027"/>
              <a:ext cx="0" cy="303673"/>
            </a:xfrm>
            <a:prstGeom prst="straightConnector1">
              <a:avLst/>
            </a:prstGeom>
            <a:ln w="158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F52CB90-950B-4DC5-B1E3-B80633A91F14}"/>
                </a:ext>
              </a:extLst>
            </p:cNvPr>
            <p:cNvSpPr txBox="1"/>
            <p:nvPr/>
          </p:nvSpPr>
          <p:spPr>
            <a:xfrm>
              <a:off x="6896340" y="1488140"/>
              <a:ext cx="1145172"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dirty="0">
                  <a:ln>
                    <a:noFill/>
                  </a:ln>
                  <a:solidFill>
                    <a:prstClr val="black"/>
                  </a:solidFill>
                  <a:effectLst/>
                  <a:uLnTx/>
                  <a:uFillTx/>
                </a:rPr>
                <a:t>Communication point</a:t>
              </a:r>
              <a:endParaRPr kumimoji="0" lang="en-GB" sz="1050" b="0" i="1" u="none" strike="noStrike" kern="0" cap="none" spc="0" normalizeH="0" baseline="0" noProof="0" dirty="0">
                <a:ln>
                  <a:noFill/>
                </a:ln>
                <a:solidFill>
                  <a:prstClr val="black"/>
                </a:solidFill>
                <a:effectLst/>
                <a:uLnTx/>
                <a:uFillTx/>
              </a:endParaRPr>
            </a:p>
          </p:txBody>
        </p:sp>
      </p:grpSp>
      <p:grpSp>
        <p:nvGrpSpPr>
          <p:cNvPr id="91" name="Group 90">
            <a:extLst>
              <a:ext uri="{FF2B5EF4-FFF2-40B4-BE49-F238E27FC236}">
                <a16:creationId xmlns:a16="http://schemas.microsoft.com/office/drawing/2014/main" id="{46545EB4-45CF-4E52-A4A5-0BEE5D9C1436}"/>
              </a:ext>
            </a:extLst>
          </p:cNvPr>
          <p:cNvGrpSpPr/>
          <p:nvPr/>
        </p:nvGrpSpPr>
        <p:grpSpPr>
          <a:xfrm>
            <a:off x="1454210" y="6520740"/>
            <a:ext cx="8272692" cy="320192"/>
            <a:chOff x="1454210" y="6520740"/>
            <a:chExt cx="8272692" cy="320192"/>
          </a:xfrm>
        </p:grpSpPr>
        <p:sp>
          <p:nvSpPr>
            <p:cNvPr id="119" name="AutoShape 63">
              <a:extLst>
                <a:ext uri="{FF2B5EF4-FFF2-40B4-BE49-F238E27FC236}">
                  <a16:creationId xmlns:a16="http://schemas.microsoft.com/office/drawing/2014/main" id="{C1729E8D-78FD-4608-9438-2396F91949F4}"/>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120" name="AutoShape 64">
              <a:extLst>
                <a:ext uri="{FF2B5EF4-FFF2-40B4-BE49-F238E27FC236}">
                  <a16:creationId xmlns:a16="http://schemas.microsoft.com/office/drawing/2014/main" id="{BB67AF46-7BBA-4A88-9FA0-FF4400404370}"/>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121" name="AutoShape 65">
              <a:extLst>
                <a:ext uri="{FF2B5EF4-FFF2-40B4-BE49-F238E27FC236}">
                  <a16:creationId xmlns:a16="http://schemas.microsoft.com/office/drawing/2014/main" id="{1E38825F-CB15-4BEE-B6A0-48C58EEA9112}"/>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journey diagram</a:t>
              </a:r>
            </a:p>
          </p:txBody>
        </p:sp>
        <p:sp>
          <p:nvSpPr>
            <p:cNvPr id="124" name="AutoShape 63">
              <a:extLst>
                <a:ext uri="{FF2B5EF4-FFF2-40B4-BE49-F238E27FC236}">
                  <a16:creationId xmlns:a16="http://schemas.microsoft.com/office/drawing/2014/main" id="{90BCE056-5AD0-48D9-B7B1-30162ACF316B}"/>
                </a:ext>
              </a:extLst>
            </p:cNvPr>
            <p:cNvSpPr>
              <a:spLocks noChangeArrowheads="1"/>
            </p:cNvSpPr>
            <p:nvPr/>
          </p:nvSpPr>
          <p:spPr bwMode="auto">
            <a:xfrm>
              <a:off x="6326729" y="6521617"/>
              <a:ext cx="176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Swimlane diagram</a:t>
              </a:r>
            </a:p>
          </p:txBody>
        </p:sp>
        <p:sp>
          <p:nvSpPr>
            <p:cNvPr id="125" name="AutoShape 64">
              <a:extLst>
                <a:ext uri="{FF2B5EF4-FFF2-40B4-BE49-F238E27FC236}">
                  <a16:creationId xmlns:a16="http://schemas.microsoft.com/office/drawing/2014/main" id="{57C39E20-DDB2-4B1A-A278-E8545D6EDE2D}"/>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126" name="AutoShape 64">
              <a:extLst>
                <a:ext uri="{FF2B5EF4-FFF2-40B4-BE49-F238E27FC236}">
                  <a16:creationId xmlns:a16="http://schemas.microsoft.com/office/drawing/2014/main" id="{80234160-2F4E-46E8-85F8-AAE5D23F1FFF}"/>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127" name="AutoShape 64">
              <a:extLst>
                <a:ext uri="{FF2B5EF4-FFF2-40B4-BE49-F238E27FC236}">
                  <a16:creationId xmlns:a16="http://schemas.microsoft.com/office/drawing/2014/main" id="{2DDC5198-D279-4B09-AEB5-E9D2C7CD6B25}"/>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128" name="AutoShape 64">
              <a:extLst>
                <a:ext uri="{FF2B5EF4-FFF2-40B4-BE49-F238E27FC236}">
                  <a16:creationId xmlns:a16="http://schemas.microsoft.com/office/drawing/2014/main" id="{929BD16C-5EF0-41A5-8801-49AE11323970}"/>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129" name="AutoShape 64">
              <a:extLst>
                <a:ext uri="{FF2B5EF4-FFF2-40B4-BE49-F238E27FC236}">
                  <a16:creationId xmlns:a16="http://schemas.microsoft.com/office/drawing/2014/main" id="{E7BEFC30-1B3D-4C3C-8028-19575DF1E8AD}"/>
                </a:ext>
              </a:extLst>
            </p:cNvPr>
            <p:cNvSpPr>
              <a:spLocks noChangeArrowheads="1"/>
            </p:cNvSpPr>
            <p:nvPr/>
          </p:nvSpPr>
          <p:spPr bwMode="auto">
            <a:xfrm>
              <a:off x="6593114" y="6732932"/>
              <a:ext cx="612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130" name="AutoShape 64">
              <a:extLst>
                <a:ext uri="{FF2B5EF4-FFF2-40B4-BE49-F238E27FC236}">
                  <a16:creationId xmlns:a16="http://schemas.microsoft.com/office/drawing/2014/main" id="{E5DC3B17-D90D-4E6F-B2A5-46289D088CC8}"/>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1793633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6E44-6607-4529-A11B-B6EEBB9BB7F8}"/>
              </a:ext>
            </a:extLst>
          </p:cNvPr>
          <p:cNvSpPr>
            <a:spLocks noGrp="1"/>
          </p:cNvSpPr>
          <p:nvPr>
            <p:ph type="title"/>
          </p:nvPr>
        </p:nvSpPr>
        <p:spPr/>
        <p:txBody>
          <a:bodyPr>
            <a:normAutofit/>
          </a:bodyPr>
          <a:lstStyle/>
          <a:p>
            <a:r>
              <a:rPr lang="en-GB" dirty="0"/>
              <a:t>Swimlane diagram – phases</a:t>
            </a:r>
          </a:p>
        </p:txBody>
      </p:sp>
      <p:sp>
        <p:nvSpPr>
          <p:cNvPr id="5" name="Rectangle 4">
            <a:extLst>
              <a:ext uri="{FF2B5EF4-FFF2-40B4-BE49-F238E27FC236}">
                <a16:creationId xmlns:a16="http://schemas.microsoft.com/office/drawing/2014/main" id="{AB06B20A-690C-49D3-A436-7D0E12743F3A}"/>
              </a:ext>
            </a:extLst>
          </p:cNvPr>
          <p:cNvSpPr/>
          <p:nvPr/>
        </p:nvSpPr>
        <p:spPr>
          <a:xfrm>
            <a:off x="9156548" y="368670"/>
            <a:ext cx="2161852" cy="646331"/>
          </a:xfrm>
          <a:prstGeom prst="rect">
            <a:avLst/>
          </a:prstGeom>
          <a:noFill/>
        </p:spPr>
        <p:txBody>
          <a:bodyPr wrap="square" rtlCol="0">
            <a:spAutoFit/>
          </a:bodyPr>
          <a:lstStyle/>
          <a:p>
            <a:pPr defTabSz="914400"/>
            <a:r>
              <a:rPr lang="en-GB" sz="1200" kern="0" dirty="0">
                <a:solidFill>
                  <a:schemeClr val="accent4">
                    <a:lumMod val="50000"/>
                  </a:schemeClr>
                </a:solidFill>
              </a:rPr>
              <a:t>Phases and time indicators can be added to a swimlane diagram. </a:t>
            </a:r>
          </a:p>
        </p:txBody>
      </p:sp>
      <p:pic>
        <p:nvPicPr>
          <p:cNvPr id="6" name="Picture 4" descr="Bilderesultat for light bulb free clipart">
            <a:extLst>
              <a:ext uri="{FF2B5EF4-FFF2-40B4-BE49-F238E27FC236}">
                <a16:creationId xmlns:a16="http://schemas.microsoft.com/office/drawing/2014/main" id="{8B6045F3-CE51-49D8-8DA7-2FDAE5270D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824565" y="486070"/>
            <a:ext cx="179862" cy="215837"/>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44">
            <a:extLst>
              <a:ext uri="{FF2B5EF4-FFF2-40B4-BE49-F238E27FC236}">
                <a16:creationId xmlns:a16="http://schemas.microsoft.com/office/drawing/2014/main" id="{1B74C4A5-AE98-4A1A-845F-92B7E34C4D5C}"/>
              </a:ext>
            </a:extLst>
          </p:cNvPr>
          <p:cNvSpPr/>
          <p:nvPr/>
        </p:nvSpPr>
        <p:spPr>
          <a:xfrm>
            <a:off x="826916" y="5120336"/>
            <a:ext cx="8648282" cy="756000"/>
          </a:xfrm>
          <a:prstGeom prst="roundRect">
            <a:avLst>
              <a:gd name="adj" fmla="val 8551"/>
            </a:avLst>
          </a:prstGeom>
          <a:no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TextBox 157">
            <a:extLst>
              <a:ext uri="{FF2B5EF4-FFF2-40B4-BE49-F238E27FC236}">
                <a16:creationId xmlns:a16="http://schemas.microsoft.com/office/drawing/2014/main" id="{2D7D9711-A38D-4999-A982-918E5BBA4E3B}"/>
              </a:ext>
            </a:extLst>
          </p:cNvPr>
          <p:cNvSpPr txBox="1">
            <a:spLocks noChangeArrowheads="1"/>
          </p:cNvSpPr>
          <p:nvPr/>
        </p:nvSpPr>
        <p:spPr bwMode="auto">
          <a:xfrm>
            <a:off x="881515" y="5671648"/>
            <a:ext cx="990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nb-NO"/>
            </a:defPPr>
            <a:lvl1pPr marR="0" lvl="0" indent="0" defTabSz="457200" fontAlgn="auto">
              <a:lnSpc>
                <a:spcPct val="100000"/>
              </a:lnSpc>
              <a:spcBef>
                <a:spcPts val="0"/>
              </a:spcBef>
              <a:spcAft>
                <a:spcPts val="0"/>
              </a:spcAft>
              <a:buClrTx/>
              <a:buSzTx/>
              <a:buFontTx/>
              <a:buNone/>
              <a:tabLst/>
              <a:defRPr sz="1100" kern="0">
                <a:solidFill>
                  <a:prstClr val="black"/>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altLang="en-US" dirty="0"/>
              <a:t>Comment</a:t>
            </a:r>
          </a:p>
        </p:txBody>
      </p:sp>
      <p:sp>
        <p:nvSpPr>
          <p:cNvPr id="39" name="Folded Corner 82">
            <a:extLst>
              <a:ext uri="{FF2B5EF4-FFF2-40B4-BE49-F238E27FC236}">
                <a16:creationId xmlns:a16="http://schemas.microsoft.com/office/drawing/2014/main" id="{E7BA515A-07CD-4C01-8D9B-09B9C974DDB8}"/>
              </a:ext>
            </a:extLst>
          </p:cNvPr>
          <p:cNvSpPr/>
          <p:nvPr/>
        </p:nvSpPr>
        <p:spPr>
          <a:xfrm>
            <a:off x="4518221" y="5242999"/>
            <a:ext cx="1047686" cy="540000"/>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endParaRPr lang="en-GB" sz="800" kern="0" dirty="0">
              <a:solidFill>
                <a:prstClr val="black"/>
              </a:solidFill>
              <a:latin typeface="Calibri"/>
            </a:endParaRPr>
          </a:p>
        </p:txBody>
      </p:sp>
      <p:pic>
        <p:nvPicPr>
          <p:cNvPr id="40" name="Picture 39">
            <a:extLst>
              <a:ext uri="{FF2B5EF4-FFF2-40B4-BE49-F238E27FC236}">
                <a16:creationId xmlns:a16="http://schemas.microsoft.com/office/drawing/2014/main" id="{61415CB3-1125-446D-9CB2-FF76547E0D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186" y="5293066"/>
            <a:ext cx="349028" cy="349028"/>
          </a:xfrm>
          <a:prstGeom prst="rect">
            <a:avLst/>
          </a:prstGeom>
        </p:spPr>
      </p:pic>
      <p:sp>
        <p:nvSpPr>
          <p:cNvPr id="41" name="Folded Corner 82">
            <a:extLst>
              <a:ext uri="{FF2B5EF4-FFF2-40B4-BE49-F238E27FC236}">
                <a16:creationId xmlns:a16="http://schemas.microsoft.com/office/drawing/2014/main" id="{F01F3D20-A08B-4AFB-AEA4-6DC4C47470E7}"/>
              </a:ext>
            </a:extLst>
          </p:cNvPr>
          <p:cNvSpPr/>
          <p:nvPr/>
        </p:nvSpPr>
        <p:spPr>
          <a:xfrm>
            <a:off x="1929106" y="5240562"/>
            <a:ext cx="864000" cy="540000"/>
          </a:xfrm>
          <a:prstGeom prst="foldedCorner">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defTabSz="457200"/>
            <a:endParaRPr lang="en-GB" sz="800" kern="0" dirty="0">
              <a:solidFill>
                <a:prstClr val="black"/>
              </a:solidFill>
              <a:latin typeface="Calibri"/>
            </a:endParaRPr>
          </a:p>
        </p:txBody>
      </p:sp>
      <p:sp>
        <p:nvSpPr>
          <p:cNvPr id="42" name="Rounded Rectangle 59">
            <a:extLst>
              <a:ext uri="{FF2B5EF4-FFF2-40B4-BE49-F238E27FC236}">
                <a16:creationId xmlns:a16="http://schemas.microsoft.com/office/drawing/2014/main" id="{27E65E99-838A-4785-8907-03FFD43EF5C4}"/>
              </a:ext>
            </a:extLst>
          </p:cNvPr>
          <p:cNvSpPr/>
          <p:nvPr/>
        </p:nvSpPr>
        <p:spPr>
          <a:xfrm>
            <a:off x="819716" y="3323739"/>
            <a:ext cx="8648282"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TextBox 157">
            <a:extLst>
              <a:ext uri="{FF2B5EF4-FFF2-40B4-BE49-F238E27FC236}">
                <a16:creationId xmlns:a16="http://schemas.microsoft.com/office/drawing/2014/main" id="{2E08DC0F-649B-4429-9517-8CB927E3F611}"/>
              </a:ext>
            </a:extLst>
          </p:cNvPr>
          <p:cNvSpPr txBox="1">
            <a:spLocks noChangeArrowheads="1"/>
          </p:cNvSpPr>
          <p:nvPr/>
        </p:nvSpPr>
        <p:spPr bwMode="auto">
          <a:xfrm>
            <a:off x="895856" y="3910462"/>
            <a:ext cx="52662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nb-NO"/>
            </a:defPPr>
            <a:lvl1pPr marR="0" lvl="0" indent="0" defTabSz="457200" fontAlgn="auto">
              <a:lnSpc>
                <a:spcPct val="100000"/>
              </a:lnSpc>
              <a:spcBef>
                <a:spcPts val="0"/>
              </a:spcBef>
              <a:spcAft>
                <a:spcPts val="0"/>
              </a:spcAft>
              <a:buClrTx/>
              <a:buSzTx/>
              <a:buFontTx/>
              <a:buNone/>
              <a:tabLst/>
              <a:defRPr sz="1100" kern="0">
                <a:solidFill>
                  <a:prstClr val="black"/>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altLang="en-US" dirty="0"/>
              <a:t>Actor 2</a:t>
            </a:r>
          </a:p>
        </p:txBody>
      </p:sp>
      <p:sp>
        <p:nvSpPr>
          <p:cNvPr id="44" name="Rounded Rectangle 60">
            <a:extLst>
              <a:ext uri="{FF2B5EF4-FFF2-40B4-BE49-F238E27FC236}">
                <a16:creationId xmlns:a16="http://schemas.microsoft.com/office/drawing/2014/main" id="{5A72834E-2839-4A85-8368-72C9EFAEFAA9}"/>
              </a:ext>
            </a:extLst>
          </p:cNvPr>
          <p:cNvSpPr/>
          <p:nvPr/>
        </p:nvSpPr>
        <p:spPr>
          <a:xfrm>
            <a:off x="832434" y="4227771"/>
            <a:ext cx="8648282"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 name="Rounded Rectangle 45">
            <a:extLst>
              <a:ext uri="{FF2B5EF4-FFF2-40B4-BE49-F238E27FC236}">
                <a16:creationId xmlns:a16="http://schemas.microsoft.com/office/drawing/2014/main" id="{702DC679-DCFB-4625-98F9-69BDBF45056A}"/>
              </a:ext>
            </a:extLst>
          </p:cNvPr>
          <p:cNvSpPr/>
          <p:nvPr/>
        </p:nvSpPr>
        <p:spPr>
          <a:xfrm>
            <a:off x="844793" y="2451434"/>
            <a:ext cx="8648282"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TextBox 157">
            <a:extLst>
              <a:ext uri="{FF2B5EF4-FFF2-40B4-BE49-F238E27FC236}">
                <a16:creationId xmlns:a16="http://schemas.microsoft.com/office/drawing/2014/main" id="{E5896746-EAB8-4E5B-AA79-BA7CC19C0E4F}"/>
              </a:ext>
            </a:extLst>
          </p:cNvPr>
          <p:cNvSpPr txBox="1">
            <a:spLocks noChangeArrowheads="1"/>
          </p:cNvSpPr>
          <p:nvPr/>
        </p:nvSpPr>
        <p:spPr bwMode="auto">
          <a:xfrm>
            <a:off x="895856" y="2997917"/>
            <a:ext cx="5541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dirty="0">
                <a:solidFill>
                  <a:prstClr val="black"/>
                </a:solidFill>
              </a:rPr>
              <a:t>Actor 1</a:t>
            </a:r>
            <a:endParaRPr kumimoji="0" lang="en-GB" altLang="en-US" sz="1200" b="0" i="0" u="none" strike="noStrike" kern="0" cap="none" spc="0" normalizeH="0" baseline="0" noProof="0" dirty="0">
              <a:ln>
                <a:noFill/>
              </a:ln>
              <a:solidFill>
                <a:prstClr val="black"/>
              </a:solidFill>
              <a:effectLst/>
              <a:uLnTx/>
              <a:uFillTx/>
            </a:endParaRPr>
          </a:p>
        </p:txBody>
      </p:sp>
      <p:sp>
        <p:nvSpPr>
          <p:cNvPr id="47" name="TextBox 157">
            <a:extLst>
              <a:ext uri="{FF2B5EF4-FFF2-40B4-BE49-F238E27FC236}">
                <a16:creationId xmlns:a16="http://schemas.microsoft.com/office/drawing/2014/main" id="{424866FC-3155-47F3-A423-3AAEE708B858}"/>
              </a:ext>
            </a:extLst>
          </p:cNvPr>
          <p:cNvSpPr txBox="1">
            <a:spLocks noChangeArrowheads="1"/>
          </p:cNvSpPr>
          <p:nvPr/>
        </p:nvSpPr>
        <p:spPr bwMode="auto">
          <a:xfrm>
            <a:off x="895856" y="4802078"/>
            <a:ext cx="5898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nb-NO"/>
            </a:defPPr>
            <a:lvl1pPr marR="0" lvl="0" indent="0" defTabSz="457200" fontAlgn="auto">
              <a:lnSpc>
                <a:spcPct val="100000"/>
              </a:lnSpc>
              <a:spcBef>
                <a:spcPts val="0"/>
              </a:spcBef>
              <a:spcAft>
                <a:spcPts val="0"/>
              </a:spcAft>
              <a:buClrTx/>
              <a:buSzTx/>
              <a:buFontTx/>
              <a:buNone/>
              <a:tabLst/>
              <a:defRPr sz="1100" kern="0">
                <a:solidFill>
                  <a:prstClr val="black"/>
                </a:solidFill>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n-GB" altLang="en-US" dirty="0"/>
              <a:t>Actor 3</a:t>
            </a:r>
          </a:p>
        </p:txBody>
      </p:sp>
      <p:cxnSp>
        <p:nvCxnSpPr>
          <p:cNvPr id="48" name="Straight Arrow Connector 47">
            <a:extLst>
              <a:ext uri="{FF2B5EF4-FFF2-40B4-BE49-F238E27FC236}">
                <a16:creationId xmlns:a16="http://schemas.microsoft.com/office/drawing/2014/main" id="{A5DA062D-F353-42C6-97B5-FFCA1AC9E8DA}"/>
              </a:ext>
            </a:extLst>
          </p:cNvPr>
          <p:cNvCxnSpPr>
            <a:stCxn id="49" idx="2"/>
            <a:endCxn id="50" idx="0"/>
          </p:cNvCxnSpPr>
          <p:nvPr/>
        </p:nvCxnSpPr>
        <p:spPr>
          <a:xfrm>
            <a:off x="3639438" y="3117434"/>
            <a:ext cx="1" cy="32803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49" name="Picture 48">
            <a:extLst>
              <a:ext uri="{FF2B5EF4-FFF2-40B4-BE49-F238E27FC236}">
                <a16:creationId xmlns:a16="http://schemas.microsoft.com/office/drawing/2014/main" id="{0D6C9849-751E-4FC0-8476-896626081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5115" y="2541434"/>
            <a:ext cx="1108646" cy="576000"/>
          </a:xfrm>
          <a:prstGeom prst="rect">
            <a:avLst/>
          </a:prstGeom>
        </p:spPr>
      </p:pic>
      <p:pic>
        <p:nvPicPr>
          <p:cNvPr id="50" name="Picture 49">
            <a:extLst>
              <a:ext uri="{FF2B5EF4-FFF2-40B4-BE49-F238E27FC236}">
                <a16:creationId xmlns:a16="http://schemas.microsoft.com/office/drawing/2014/main" id="{F751CECE-7DD6-4213-BC87-F1E722FAC3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5116" y="3445466"/>
            <a:ext cx="1108646" cy="576000"/>
          </a:xfrm>
          <a:prstGeom prst="rect">
            <a:avLst/>
          </a:prstGeom>
        </p:spPr>
      </p:pic>
      <p:grpSp>
        <p:nvGrpSpPr>
          <p:cNvPr id="51" name="Group 50">
            <a:extLst>
              <a:ext uri="{FF2B5EF4-FFF2-40B4-BE49-F238E27FC236}">
                <a16:creationId xmlns:a16="http://schemas.microsoft.com/office/drawing/2014/main" id="{4D2976A1-44AA-449E-A94E-6833C3E38E08}"/>
              </a:ext>
            </a:extLst>
          </p:cNvPr>
          <p:cNvGrpSpPr/>
          <p:nvPr/>
        </p:nvGrpSpPr>
        <p:grpSpPr>
          <a:xfrm>
            <a:off x="1868146" y="2561455"/>
            <a:ext cx="875713" cy="535959"/>
            <a:chOff x="1391422" y="1424268"/>
            <a:chExt cx="1064424" cy="535959"/>
          </a:xfrm>
        </p:grpSpPr>
        <p:sp>
          <p:nvSpPr>
            <p:cNvPr id="52" name="Rounded Rectangle 69">
              <a:extLst>
                <a:ext uri="{FF2B5EF4-FFF2-40B4-BE49-F238E27FC236}">
                  <a16:creationId xmlns:a16="http://schemas.microsoft.com/office/drawing/2014/main" id="{1DE0010B-DE58-476C-86BA-9A1E84CFB607}"/>
                </a:ext>
              </a:extLst>
            </p:cNvPr>
            <p:cNvSpPr/>
            <p:nvPr/>
          </p:nvSpPr>
          <p:spPr>
            <a:xfrm>
              <a:off x="1391422" y="1424268"/>
              <a:ext cx="1064424" cy="535959"/>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53" name="Rounded Rectangle 82">
              <a:extLst>
                <a:ext uri="{FF2B5EF4-FFF2-40B4-BE49-F238E27FC236}">
                  <a16:creationId xmlns:a16="http://schemas.microsoft.com/office/drawing/2014/main" id="{02A172EC-A45F-43E2-872D-23EF0FDA5D0E}"/>
                </a:ext>
              </a:extLst>
            </p:cNvPr>
            <p:cNvSpPr/>
            <p:nvPr/>
          </p:nvSpPr>
          <p:spPr>
            <a:xfrm>
              <a:off x="1479906" y="1504452"/>
              <a:ext cx="901946" cy="372542"/>
            </a:xfrm>
            <a:prstGeom prst="roundRect">
              <a:avLst>
                <a:gd name="adj" fmla="val 7458"/>
              </a:avLst>
            </a:prstGeom>
            <a:pattFill prst="ltUpDiag">
              <a:fgClr>
                <a:sysClr val="window" lastClr="FFFFFF">
                  <a:lumMod val="65000"/>
                </a:sysClr>
              </a:fgClr>
              <a:bgClr>
                <a:sysClr val="window" lastClr="FFFFFF"/>
              </a:bgClr>
            </a:pattFill>
            <a:ln w="9525" cap="flat" cmpd="sng" algn="ctr">
              <a:solidFill>
                <a:sysClr val="window" lastClr="FFFFFF">
                  <a:lumMod val="6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7" name="Picture 56">
            <a:extLst>
              <a:ext uri="{FF2B5EF4-FFF2-40B4-BE49-F238E27FC236}">
                <a16:creationId xmlns:a16="http://schemas.microsoft.com/office/drawing/2014/main" id="{27A7B8D5-CC16-4414-BF2E-ACCE7CE924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798" y="4346462"/>
            <a:ext cx="1108646" cy="576000"/>
          </a:xfrm>
          <a:prstGeom prst="rect">
            <a:avLst/>
          </a:prstGeom>
        </p:spPr>
      </p:pic>
      <p:pic>
        <p:nvPicPr>
          <p:cNvPr id="58" name="Picture 57">
            <a:extLst>
              <a:ext uri="{FF2B5EF4-FFF2-40B4-BE49-F238E27FC236}">
                <a16:creationId xmlns:a16="http://schemas.microsoft.com/office/drawing/2014/main" id="{138FB64B-3EEB-4ACC-846E-7B2AD17B7A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798" y="2521414"/>
            <a:ext cx="1108646" cy="576000"/>
          </a:xfrm>
          <a:prstGeom prst="rect">
            <a:avLst/>
          </a:prstGeom>
        </p:spPr>
      </p:pic>
      <p:cxnSp>
        <p:nvCxnSpPr>
          <p:cNvPr id="59" name="Straight Arrow Connector 58">
            <a:extLst>
              <a:ext uri="{FF2B5EF4-FFF2-40B4-BE49-F238E27FC236}">
                <a16:creationId xmlns:a16="http://schemas.microsoft.com/office/drawing/2014/main" id="{AB10DFF5-755D-47AB-BF99-AAA07A0F0A25}"/>
              </a:ext>
            </a:extLst>
          </p:cNvPr>
          <p:cNvCxnSpPr>
            <a:cxnSpLocks/>
            <a:stCxn id="57" idx="0"/>
            <a:endCxn id="58" idx="2"/>
          </p:cNvCxnSpPr>
          <p:nvPr/>
        </p:nvCxnSpPr>
        <p:spPr>
          <a:xfrm flipV="1">
            <a:off x="7413121" y="3097414"/>
            <a:ext cx="0" cy="1249048"/>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60" name="Picture 59" descr="Shape&#10;&#10;Description automatically generated with medium confidence">
            <a:extLst>
              <a:ext uri="{FF2B5EF4-FFF2-40B4-BE49-F238E27FC236}">
                <a16:creationId xmlns:a16="http://schemas.microsoft.com/office/drawing/2014/main" id="{6A134ADF-814D-4B7B-96FE-0B3723BD5D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28646" y="3524408"/>
            <a:ext cx="271059" cy="360000"/>
          </a:xfrm>
          <a:prstGeom prst="rect">
            <a:avLst/>
          </a:prstGeom>
        </p:spPr>
      </p:pic>
      <p:pic>
        <p:nvPicPr>
          <p:cNvPr id="61" name="Picture 60" descr="Shape&#10;&#10;Description automatically generated with medium confidence">
            <a:extLst>
              <a:ext uri="{FF2B5EF4-FFF2-40B4-BE49-F238E27FC236}">
                <a16:creationId xmlns:a16="http://schemas.microsoft.com/office/drawing/2014/main" id="{369C9DE7-78FB-43BF-A3EA-2603C18E10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856" y="4353440"/>
            <a:ext cx="426984" cy="393680"/>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4E5D94D2-D43A-4A6A-9AAB-2A0381EAFE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37583" y="2594381"/>
            <a:ext cx="253187" cy="360000"/>
          </a:xfrm>
          <a:prstGeom prst="rect">
            <a:avLst/>
          </a:prstGeom>
        </p:spPr>
      </p:pic>
      <p:cxnSp>
        <p:nvCxnSpPr>
          <p:cNvPr id="63" name="Straight Arrow Connector 62">
            <a:extLst>
              <a:ext uri="{FF2B5EF4-FFF2-40B4-BE49-F238E27FC236}">
                <a16:creationId xmlns:a16="http://schemas.microsoft.com/office/drawing/2014/main" id="{B8266913-6EFA-47AF-B172-0D79D59670C9}"/>
              </a:ext>
            </a:extLst>
          </p:cNvPr>
          <p:cNvCxnSpPr>
            <a:stCxn id="64" idx="2"/>
            <a:endCxn id="65" idx="0"/>
          </p:cNvCxnSpPr>
          <p:nvPr/>
        </p:nvCxnSpPr>
        <p:spPr>
          <a:xfrm>
            <a:off x="5011584" y="4021466"/>
            <a:ext cx="1" cy="32803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64" name="Picture 63">
            <a:extLst>
              <a:ext uri="{FF2B5EF4-FFF2-40B4-BE49-F238E27FC236}">
                <a16:creationId xmlns:a16="http://schemas.microsoft.com/office/drawing/2014/main" id="{B9F60990-59FF-449E-B3C1-D6161659FD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7261" y="3445466"/>
            <a:ext cx="1108646" cy="576000"/>
          </a:xfrm>
          <a:prstGeom prst="rect">
            <a:avLst/>
          </a:prstGeom>
        </p:spPr>
      </p:pic>
      <p:pic>
        <p:nvPicPr>
          <p:cNvPr id="65" name="Picture 64">
            <a:extLst>
              <a:ext uri="{FF2B5EF4-FFF2-40B4-BE49-F238E27FC236}">
                <a16:creationId xmlns:a16="http://schemas.microsoft.com/office/drawing/2014/main" id="{41BFCC38-54A5-419E-9B0F-091A502988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7262" y="4349498"/>
            <a:ext cx="1108646" cy="576000"/>
          </a:xfrm>
          <a:prstGeom prst="rect">
            <a:avLst/>
          </a:prstGeom>
        </p:spPr>
      </p:pic>
      <p:sp>
        <p:nvSpPr>
          <p:cNvPr id="76" name="AutoShape 63">
            <a:extLst>
              <a:ext uri="{FF2B5EF4-FFF2-40B4-BE49-F238E27FC236}">
                <a16:creationId xmlns:a16="http://schemas.microsoft.com/office/drawing/2014/main" id="{93E2404F-984C-44F2-9EFB-2FE2001A0D33}"/>
              </a:ext>
            </a:extLst>
          </p:cNvPr>
          <p:cNvSpPr>
            <a:spLocks noChangeArrowheads="1"/>
          </p:cNvSpPr>
          <p:nvPr/>
        </p:nvSpPr>
        <p:spPr bwMode="auto">
          <a:xfrm>
            <a:off x="1868145" y="2101037"/>
            <a:ext cx="3760901" cy="21600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defTabSz="995363">
              <a:buSzPct val="90000"/>
            </a:pPr>
            <a:r>
              <a:rPr lang="en-GB" sz="1200" kern="0" spc="100" dirty="0">
                <a:cs typeface="Arial" charset="0"/>
              </a:rPr>
              <a:t>Phase 1</a:t>
            </a:r>
          </a:p>
        </p:txBody>
      </p:sp>
      <p:sp>
        <p:nvSpPr>
          <p:cNvPr id="77" name="Rectangle 76">
            <a:extLst>
              <a:ext uri="{FF2B5EF4-FFF2-40B4-BE49-F238E27FC236}">
                <a16:creationId xmlns:a16="http://schemas.microsoft.com/office/drawing/2014/main" id="{E5CDB754-0C57-469C-A7E1-C28073933B84}"/>
              </a:ext>
            </a:extLst>
          </p:cNvPr>
          <p:cNvSpPr/>
          <p:nvPr/>
        </p:nvSpPr>
        <p:spPr>
          <a:xfrm flipH="1">
            <a:off x="5746160" y="2493093"/>
            <a:ext cx="597113" cy="3383243"/>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a:ea typeface="+mn-ea"/>
                <a:cs typeface="+mn-cs"/>
              </a:rPr>
              <a:t>WAITING TIME</a:t>
            </a:r>
          </a:p>
        </p:txBody>
      </p:sp>
      <p:sp>
        <p:nvSpPr>
          <p:cNvPr id="78" name="AutoShape 63">
            <a:extLst>
              <a:ext uri="{FF2B5EF4-FFF2-40B4-BE49-F238E27FC236}">
                <a16:creationId xmlns:a16="http://schemas.microsoft.com/office/drawing/2014/main" id="{13841BBE-7866-4B5A-BD7E-94F8FBBD8303}"/>
              </a:ext>
            </a:extLst>
          </p:cNvPr>
          <p:cNvSpPr>
            <a:spLocks noChangeArrowheads="1"/>
          </p:cNvSpPr>
          <p:nvPr/>
        </p:nvSpPr>
        <p:spPr bwMode="auto">
          <a:xfrm>
            <a:off x="5706251" y="2098301"/>
            <a:ext cx="743801" cy="218737"/>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dirty="0">
              <a:ln>
                <a:noFill/>
              </a:ln>
              <a:solidFill>
                <a:prstClr val="black"/>
              </a:solidFill>
              <a:effectLst/>
              <a:uLnTx/>
              <a:uFillTx/>
              <a:cs typeface="Arial" charset="0"/>
            </a:endParaRPr>
          </a:p>
        </p:txBody>
      </p:sp>
      <p:sp>
        <p:nvSpPr>
          <p:cNvPr id="79" name="AutoShape 63">
            <a:extLst>
              <a:ext uri="{FF2B5EF4-FFF2-40B4-BE49-F238E27FC236}">
                <a16:creationId xmlns:a16="http://schemas.microsoft.com/office/drawing/2014/main" id="{3A0FDA26-E65D-4128-A16D-F4F353D75AED}"/>
              </a:ext>
            </a:extLst>
          </p:cNvPr>
          <p:cNvSpPr>
            <a:spLocks noChangeArrowheads="1"/>
          </p:cNvSpPr>
          <p:nvPr/>
        </p:nvSpPr>
        <p:spPr bwMode="auto">
          <a:xfrm>
            <a:off x="6631199" y="2099668"/>
            <a:ext cx="2780417" cy="217369"/>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180000" tIns="0" rIns="0" bIns="0" anchor="ctr" anchorCtr="0"/>
          <a:lstStyle/>
          <a:p>
            <a:pPr marL="0" marR="0" lvl="0" indent="0" defTabSz="995363" eaLnBrk="1" fontAlgn="auto" latinLnBrk="0" hangingPunct="1">
              <a:lnSpc>
                <a:spcPct val="100000"/>
              </a:lnSpc>
              <a:spcBef>
                <a:spcPts val="0"/>
              </a:spcBef>
              <a:spcAft>
                <a:spcPts val="0"/>
              </a:spcAft>
              <a:buClrTx/>
              <a:buSzPct val="90000"/>
              <a:buFontTx/>
              <a:buNone/>
              <a:tabLst/>
              <a:defRPr/>
            </a:pPr>
            <a:r>
              <a:rPr kumimoji="0" lang="en-GB" sz="1200" b="0" i="0" u="none" strike="noStrike" kern="0" cap="none" spc="100" normalizeH="0" baseline="0" noProof="0" dirty="0">
                <a:ln>
                  <a:noFill/>
                </a:ln>
                <a:effectLst/>
                <a:uLnTx/>
                <a:uFillTx/>
                <a:cs typeface="Arial" charset="0"/>
              </a:rPr>
              <a:t>Phase 2</a:t>
            </a:r>
          </a:p>
        </p:txBody>
      </p:sp>
      <p:cxnSp>
        <p:nvCxnSpPr>
          <p:cNvPr id="80" name="Straight Arrow Connector 79">
            <a:extLst>
              <a:ext uri="{FF2B5EF4-FFF2-40B4-BE49-F238E27FC236}">
                <a16:creationId xmlns:a16="http://schemas.microsoft.com/office/drawing/2014/main" id="{0CC76FE9-D569-4C63-84A2-9857668D2166}"/>
              </a:ext>
            </a:extLst>
          </p:cNvPr>
          <p:cNvCxnSpPr>
            <a:stCxn id="81" idx="2"/>
            <a:endCxn id="82" idx="0"/>
          </p:cNvCxnSpPr>
          <p:nvPr/>
        </p:nvCxnSpPr>
        <p:spPr>
          <a:xfrm>
            <a:off x="8775317" y="3103034"/>
            <a:ext cx="1" cy="124243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81" name="Picture 80">
            <a:extLst>
              <a:ext uri="{FF2B5EF4-FFF2-40B4-BE49-F238E27FC236}">
                <a16:creationId xmlns:a16="http://schemas.microsoft.com/office/drawing/2014/main" id="{050B2AA1-887D-4A2B-AE55-A91B35A65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0994" y="2527034"/>
            <a:ext cx="1108646" cy="576000"/>
          </a:xfrm>
          <a:prstGeom prst="rect">
            <a:avLst/>
          </a:prstGeom>
        </p:spPr>
      </p:pic>
      <p:pic>
        <p:nvPicPr>
          <p:cNvPr id="82" name="Picture 81">
            <a:extLst>
              <a:ext uri="{FF2B5EF4-FFF2-40B4-BE49-F238E27FC236}">
                <a16:creationId xmlns:a16="http://schemas.microsoft.com/office/drawing/2014/main" id="{44FC41BC-A016-4BFE-9D18-7224D92631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0995" y="4345466"/>
            <a:ext cx="1108646" cy="576000"/>
          </a:xfrm>
          <a:prstGeom prst="rect">
            <a:avLst/>
          </a:prstGeom>
        </p:spPr>
      </p:pic>
      <p:grpSp>
        <p:nvGrpSpPr>
          <p:cNvPr id="8" name="Group 7">
            <a:extLst>
              <a:ext uri="{FF2B5EF4-FFF2-40B4-BE49-F238E27FC236}">
                <a16:creationId xmlns:a16="http://schemas.microsoft.com/office/drawing/2014/main" id="{895CF373-9D88-41BD-A3A3-3E6E914EAC91}"/>
              </a:ext>
            </a:extLst>
          </p:cNvPr>
          <p:cNvGrpSpPr/>
          <p:nvPr/>
        </p:nvGrpSpPr>
        <p:grpSpPr>
          <a:xfrm>
            <a:off x="3141909" y="1667738"/>
            <a:ext cx="969291" cy="409448"/>
            <a:chOff x="4272309" y="1730233"/>
            <a:chExt cx="969291" cy="409448"/>
          </a:xfrm>
        </p:grpSpPr>
        <p:cxnSp>
          <p:nvCxnSpPr>
            <p:cNvPr id="91" name="Straight Arrow Connector 90">
              <a:extLst>
                <a:ext uri="{FF2B5EF4-FFF2-40B4-BE49-F238E27FC236}">
                  <a16:creationId xmlns:a16="http://schemas.microsoft.com/office/drawing/2014/main" id="{39D8F51B-5997-4CB4-95C2-AA63E8C687C5}"/>
                </a:ext>
              </a:extLst>
            </p:cNvPr>
            <p:cNvCxnSpPr/>
            <p:nvPr/>
          </p:nvCxnSpPr>
          <p:spPr>
            <a:xfrm>
              <a:off x="4657822" y="1970512"/>
              <a:ext cx="0" cy="169169"/>
            </a:xfrm>
            <a:prstGeom prst="straightConnector1">
              <a:avLst/>
            </a:prstGeom>
            <a:noFill/>
            <a:ln w="19050" cap="flat" cmpd="sng" algn="ctr">
              <a:solidFill>
                <a:sysClr val="windowText" lastClr="000000"/>
              </a:solidFill>
              <a:prstDash val="solid"/>
              <a:tailEnd type="oval" w="med" len="med"/>
            </a:ln>
            <a:effectLst/>
          </p:spPr>
        </p:cxnSp>
        <p:sp>
          <p:nvSpPr>
            <p:cNvPr id="92" name="TextBox 91">
              <a:extLst>
                <a:ext uri="{FF2B5EF4-FFF2-40B4-BE49-F238E27FC236}">
                  <a16:creationId xmlns:a16="http://schemas.microsoft.com/office/drawing/2014/main" id="{B3FC56A9-66E5-46AE-A8DA-8BB90D56B032}"/>
                </a:ext>
              </a:extLst>
            </p:cNvPr>
            <p:cNvSpPr txBox="1"/>
            <p:nvPr/>
          </p:nvSpPr>
          <p:spPr>
            <a:xfrm>
              <a:off x="4272309" y="1730233"/>
              <a:ext cx="969291"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Date and time</a:t>
              </a:r>
            </a:p>
          </p:txBody>
        </p:sp>
      </p:grpSp>
      <p:cxnSp>
        <p:nvCxnSpPr>
          <p:cNvPr id="96" name="Straight Arrow Connector 95">
            <a:extLst>
              <a:ext uri="{FF2B5EF4-FFF2-40B4-BE49-F238E27FC236}">
                <a16:creationId xmlns:a16="http://schemas.microsoft.com/office/drawing/2014/main" id="{00A2FC60-AB37-462C-9AB3-D85138878AAC}"/>
              </a:ext>
            </a:extLst>
          </p:cNvPr>
          <p:cNvCxnSpPr>
            <a:cxnSpLocks/>
          </p:cNvCxnSpPr>
          <p:nvPr/>
        </p:nvCxnSpPr>
        <p:spPr>
          <a:xfrm>
            <a:off x="6071964" y="1919738"/>
            <a:ext cx="0" cy="169169"/>
          </a:xfrm>
          <a:prstGeom prst="straightConnector1">
            <a:avLst/>
          </a:prstGeom>
          <a:noFill/>
          <a:ln w="19050" cap="flat" cmpd="sng" algn="ctr">
            <a:solidFill>
              <a:sysClr val="windowText" lastClr="000000"/>
            </a:solidFill>
            <a:prstDash val="solid"/>
            <a:tailEnd type="oval" w="med" len="med"/>
          </a:ln>
          <a:effectLst/>
        </p:spPr>
      </p:cxnSp>
      <p:sp>
        <p:nvSpPr>
          <p:cNvPr id="97" name="TextBox 96">
            <a:extLst>
              <a:ext uri="{FF2B5EF4-FFF2-40B4-BE49-F238E27FC236}">
                <a16:creationId xmlns:a16="http://schemas.microsoft.com/office/drawing/2014/main" id="{420B9159-536F-4F2F-B0B8-C60FBD29C673}"/>
              </a:ext>
            </a:extLst>
          </p:cNvPr>
          <p:cNvSpPr txBox="1"/>
          <p:nvPr/>
        </p:nvSpPr>
        <p:spPr>
          <a:xfrm>
            <a:off x="5730974" y="1667738"/>
            <a:ext cx="743802"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Duration</a:t>
            </a:r>
          </a:p>
        </p:txBody>
      </p:sp>
      <p:grpSp>
        <p:nvGrpSpPr>
          <p:cNvPr id="7" name="Group 6">
            <a:extLst>
              <a:ext uri="{FF2B5EF4-FFF2-40B4-BE49-F238E27FC236}">
                <a16:creationId xmlns:a16="http://schemas.microsoft.com/office/drawing/2014/main" id="{F7852270-CA29-4ECD-B6B7-B9B4DDB57F4A}"/>
              </a:ext>
            </a:extLst>
          </p:cNvPr>
          <p:cNvGrpSpPr/>
          <p:nvPr/>
        </p:nvGrpSpPr>
        <p:grpSpPr>
          <a:xfrm>
            <a:off x="4643776" y="1667738"/>
            <a:ext cx="969291" cy="409448"/>
            <a:chOff x="5774176" y="1752323"/>
            <a:chExt cx="969291" cy="409448"/>
          </a:xfrm>
        </p:grpSpPr>
        <p:cxnSp>
          <p:nvCxnSpPr>
            <p:cNvPr id="112" name="Straight Arrow Connector 111">
              <a:extLst>
                <a:ext uri="{FF2B5EF4-FFF2-40B4-BE49-F238E27FC236}">
                  <a16:creationId xmlns:a16="http://schemas.microsoft.com/office/drawing/2014/main" id="{4E05E1BF-E755-4DDA-94A4-BDDDB1372BF5}"/>
                </a:ext>
              </a:extLst>
            </p:cNvPr>
            <p:cNvCxnSpPr/>
            <p:nvPr/>
          </p:nvCxnSpPr>
          <p:spPr>
            <a:xfrm>
              <a:off x="6159689" y="1992602"/>
              <a:ext cx="0" cy="169169"/>
            </a:xfrm>
            <a:prstGeom prst="straightConnector1">
              <a:avLst/>
            </a:prstGeom>
            <a:noFill/>
            <a:ln w="19050" cap="flat" cmpd="sng" algn="ctr">
              <a:solidFill>
                <a:sysClr val="windowText" lastClr="000000"/>
              </a:solidFill>
              <a:prstDash val="solid"/>
              <a:tailEnd type="oval" w="med" len="med"/>
            </a:ln>
            <a:effectLst/>
          </p:spPr>
        </p:cxnSp>
        <p:sp>
          <p:nvSpPr>
            <p:cNvPr id="119" name="TextBox 118">
              <a:extLst>
                <a:ext uri="{FF2B5EF4-FFF2-40B4-BE49-F238E27FC236}">
                  <a16:creationId xmlns:a16="http://schemas.microsoft.com/office/drawing/2014/main" id="{6185A029-5F25-4AD3-89A0-4FD4F3512716}"/>
                </a:ext>
              </a:extLst>
            </p:cNvPr>
            <p:cNvSpPr txBox="1"/>
            <p:nvPr/>
          </p:nvSpPr>
          <p:spPr>
            <a:xfrm>
              <a:off x="5774176" y="1752323"/>
              <a:ext cx="969291"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Date and time</a:t>
              </a:r>
            </a:p>
          </p:txBody>
        </p:sp>
      </p:grpSp>
      <p:grpSp>
        <p:nvGrpSpPr>
          <p:cNvPr id="120" name="Group 119">
            <a:extLst>
              <a:ext uri="{FF2B5EF4-FFF2-40B4-BE49-F238E27FC236}">
                <a16:creationId xmlns:a16="http://schemas.microsoft.com/office/drawing/2014/main" id="{E2318E28-0B54-45E2-AA68-A218D8A13F9D}"/>
              </a:ext>
            </a:extLst>
          </p:cNvPr>
          <p:cNvGrpSpPr/>
          <p:nvPr/>
        </p:nvGrpSpPr>
        <p:grpSpPr>
          <a:xfrm>
            <a:off x="7188988" y="1667738"/>
            <a:ext cx="969291" cy="409448"/>
            <a:chOff x="4272309" y="1730233"/>
            <a:chExt cx="969291" cy="409448"/>
          </a:xfrm>
        </p:grpSpPr>
        <p:cxnSp>
          <p:nvCxnSpPr>
            <p:cNvPr id="121" name="Straight Arrow Connector 120">
              <a:extLst>
                <a:ext uri="{FF2B5EF4-FFF2-40B4-BE49-F238E27FC236}">
                  <a16:creationId xmlns:a16="http://schemas.microsoft.com/office/drawing/2014/main" id="{66F922E1-C813-40B8-A8B1-059A67CD9C08}"/>
                </a:ext>
              </a:extLst>
            </p:cNvPr>
            <p:cNvCxnSpPr/>
            <p:nvPr/>
          </p:nvCxnSpPr>
          <p:spPr>
            <a:xfrm>
              <a:off x="4657822" y="1970512"/>
              <a:ext cx="0" cy="169169"/>
            </a:xfrm>
            <a:prstGeom prst="straightConnector1">
              <a:avLst/>
            </a:prstGeom>
            <a:noFill/>
            <a:ln w="19050" cap="flat" cmpd="sng" algn="ctr">
              <a:solidFill>
                <a:sysClr val="windowText" lastClr="000000"/>
              </a:solidFill>
              <a:prstDash val="solid"/>
              <a:tailEnd type="oval" w="med" len="med"/>
            </a:ln>
            <a:effectLst/>
          </p:spPr>
        </p:cxnSp>
        <p:sp>
          <p:nvSpPr>
            <p:cNvPr id="124" name="TextBox 123">
              <a:extLst>
                <a:ext uri="{FF2B5EF4-FFF2-40B4-BE49-F238E27FC236}">
                  <a16:creationId xmlns:a16="http://schemas.microsoft.com/office/drawing/2014/main" id="{453C766F-2D60-491F-81E8-B0146154CFDB}"/>
                </a:ext>
              </a:extLst>
            </p:cNvPr>
            <p:cNvSpPr txBox="1"/>
            <p:nvPr/>
          </p:nvSpPr>
          <p:spPr>
            <a:xfrm>
              <a:off x="4272309" y="1730233"/>
              <a:ext cx="969291"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Date and time</a:t>
              </a:r>
            </a:p>
          </p:txBody>
        </p:sp>
      </p:grpSp>
      <p:grpSp>
        <p:nvGrpSpPr>
          <p:cNvPr id="125" name="Group 124">
            <a:extLst>
              <a:ext uri="{FF2B5EF4-FFF2-40B4-BE49-F238E27FC236}">
                <a16:creationId xmlns:a16="http://schemas.microsoft.com/office/drawing/2014/main" id="{CB4EE967-6E12-4712-87F7-4061513E525F}"/>
              </a:ext>
            </a:extLst>
          </p:cNvPr>
          <p:cNvGrpSpPr/>
          <p:nvPr/>
        </p:nvGrpSpPr>
        <p:grpSpPr>
          <a:xfrm>
            <a:off x="8374186" y="1667738"/>
            <a:ext cx="969291" cy="409448"/>
            <a:chOff x="4272309" y="1730233"/>
            <a:chExt cx="969291" cy="409448"/>
          </a:xfrm>
        </p:grpSpPr>
        <p:cxnSp>
          <p:nvCxnSpPr>
            <p:cNvPr id="126" name="Straight Arrow Connector 125">
              <a:extLst>
                <a:ext uri="{FF2B5EF4-FFF2-40B4-BE49-F238E27FC236}">
                  <a16:creationId xmlns:a16="http://schemas.microsoft.com/office/drawing/2014/main" id="{26781249-1440-411E-9DED-8544910DB343}"/>
                </a:ext>
              </a:extLst>
            </p:cNvPr>
            <p:cNvCxnSpPr/>
            <p:nvPr/>
          </p:nvCxnSpPr>
          <p:spPr>
            <a:xfrm>
              <a:off x="4657822" y="1970512"/>
              <a:ext cx="0" cy="169169"/>
            </a:xfrm>
            <a:prstGeom prst="straightConnector1">
              <a:avLst/>
            </a:prstGeom>
            <a:noFill/>
            <a:ln w="19050" cap="flat" cmpd="sng" algn="ctr">
              <a:solidFill>
                <a:sysClr val="windowText" lastClr="000000"/>
              </a:solidFill>
              <a:prstDash val="solid"/>
              <a:tailEnd type="oval" w="med" len="med"/>
            </a:ln>
            <a:effectLst/>
          </p:spPr>
        </p:cxnSp>
        <p:sp>
          <p:nvSpPr>
            <p:cNvPr id="127" name="TextBox 126">
              <a:extLst>
                <a:ext uri="{FF2B5EF4-FFF2-40B4-BE49-F238E27FC236}">
                  <a16:creationId xmlns:a16="http://schemas.microsoft.com/office/drawing/2014/main" id="{C421AE45-320D-4F3B-A294-871F9183F0E7}"/>
                </a:ext>
              </a:extLst>
            </p:cNvPr>
            <p:cNvSpPr txBox="1"/>
            <p:nvPr/>
          </p:nvSpPr>
          <p:spPr>
            <a:xfrm>
              <a:off x="4272309" y="1730233"/>
              <a:ext cx="969291"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Date and time</a:t>
              </a:r>
            </a:p>
          </p:txBody>
        </p:sp>
      </p:grpSp>
      <p:grpSp>
        <p:nvGrpSpPr>
          <p:cNvPr id="9" name="Group 8">
            <a:extLst>
              <a:ext uri="{FF2B5EF4-FFF2-40B4-BE49-F238E27FC236}">
                <a16:creationId xmlns:a16="http://schemas.microsoft.com/office/drawing/2014/main" id="{F5579213-3A1E-4E47-BF34-11D1C605F951}"/>
              </a:ext>
            </a:extLst>
          </p:cNvPr>
          <p:cNvGrpSpPr/>
          <p:nvPr/>
        </p:nvGrpSpPr>
        <p:grpSpPr>
          <a:xfrm>
            <a:off x="1454210" y="6520740"/>
            <a:ext cx="8272692" cy="320192"/>
            <a:chOff x="1454210" y="6520740"/>
            <a:chExt cx="8272692" cy="320192"/>
          </a:xfrm>
        </p:grpSpPr>
        <p:sp>
          <p:nvSpPr>
            <p:cNvPr id="128" name="AutoShape 63">
              <a:extLst>
                <a:ext uri="{FF2B5EF4-FFF2-40B4-BE49-F238E27FC236}">
                  <a16:creationId xmlns:a16="http://schemas.microsoft.com/office/drawing/2014/main" id="{55681E89-5F87-4A11-A7A2-51ADA8A16862}"/>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129" name="AutoShape 64">
              <a:extLst>
                <a:ext uri="{FF2B5EF4-FFF2-40B4-BE49-F238E27FC236}">
                  <a16:creationId xmlns:a16="http://schemas.microsoft.com/office/drawing/2014/main" id="{7BEE7D54-6B40-4A0F-B08B-9878F47EC9B5}"/>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130" name="AutoShape 65">
              <a:extLst>
                <a:ext uri="{FF2B5EF4-FFF2-40B4-BE49-F238E27FC236}">
                  <a16:creationId xmlns:a16="http://schemas.microsoft.com/office/drawing/2014/main" id="{A73D66E9-7C17-4221-8144-F210E58DC05B}"/>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journey diagram</a:t>
              </a:r>
            </a:p>
          </p:txBody>
        </p:sp>
        <p:sp>
          <p:nvSpPr>
            <p:cNvPr id="131" name="AutoShape 63">
              <a:extLst>
                <a:ext uri="{FF2B5EF4-FFF2-40B4-BE49-F238E27FC236}">
                  <a16:creationId xmlns:a16="http://schemas.microsoft.com/office/drawing/2014/main" id="{DB9FA2BB-5AF2-4C79-A4F5-A473905F90B8}"/>
                </a:ext>
              </a:extLst>
            </p:cNvPr>
            <p:cNvSpPr>
              <a:spLocks noChangeArrowheads="1"/>
            </p:cNvSpPr>
            <p:nvPr/>
          </p:nvSpPr>
          <p:spPr bwMode="auto">
            <a:xfrm>
              <a:off x="6326729" y="6521617"/>
              <a:ext cx="176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Swimlane diagram</a:t>
              </a:r>
            </a:p>
          </p:txBody>
        </p:sp>
        <p:sp>
          <p:nvSpPr>
            <p:cNvPr id="132" name="AutoShape 64">
              <a:extLst>
                <a:ext uri="{FF2B5EF4-FFF2-40B4-BE49-F238E27FC236}">
                  <a16:creationId xmlns:a16="http://schemas.microsoft.com/office/drawing/2014/main" id="{5D79FB47-D75D-4F0E-B776-4DCE0159F349}"/>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133" name="AutoShape 64">
              <a:extLst>
                <a:ext uri="{FF2B5EF4-FFF2-40B4-BE49-F238E27FC236}">
                  <a16:creationId xmlns:a16="http://schemas.microsoft.com/office/drawing/2014/main" id="{7564A634-83B3-4510-B36D-C34956D2B2AE}"/>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134" name="AutoShape 64">
              <a:extLst>
                <a:ext uri="{FF2B5EF4-FFF2-40B4-BE49-F238E27FC236}">
                  <a16:creationId xmlns:a16="http://schemas.microsoft.com/office/drawing/2014/main" id="{A067F432-DA05-4298-8702-425148387C52}"/>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135" name="AutoShape 64">
              <a:extLst>
                <a:ext uri="{FF2B5EF4-FFF2-40B4-BE49-F238E27FC236}">
                  <a16:creationId xmlns:a16="http://schemas.microsoft.com/office/drawing/2014/main" id="{F7217C62-D7DE-44C7-9B36-5F0B5AD760C5}"/>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136" name="AutoShape 64">
              <a:extLst>
                <a:ext uri="{FF2B5EF4-FFF2-40B4-BE49-F238E27FC236}">
                  <a16:creationId xmlns:a16="http://schemas.microsoft.com/office/drawing/2014/main" id="{09C13192-6159-4031-A491-3B8ED3D42A44}"/>
                </a:ext>
              </a:extLst>
            </p:cNvPr>
            <p:cNvSpPr>
              <a:spLocks noChangeArrowheads="1"/>
            </p:cNvSpPr>
            <p:nvPr/>
          </p:nvSpPr>
          <p:spPr bwMode="auto">
            <a:xfrm>
              <a:off x="6593114" y="6732932"/>
              <a:ext cx="612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137" name="AutoShape 64">
              <a:extLst>
                <a:ext uri="{FF2B5EF4-FFF2-40B4-BE49-F238E27FC236}">
                  <a16:creationId xmlns:a16="http://schemas.microsoft.com/office/drawing/2014/main" id="{3509DD78-E558-4114-BA4F-E41AA36B2E09}"/>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2380712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Swimlane diagram - example</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56</a:t>
            </a:fld>
            <a:endParaRPr lang="en-GB" dirty="0"/>
          </a:p>
        </p:txBody>
      </p:sp>
      <p:sp>
        <p:nvSpPr>
          <p:cNvPr id="16" name="Rounded Rectangle 44">
            <a:extLst>
              <a:ext uri="{FF2B5EF4-FFF2-40B4-BE49-F238E27FC236}">
                <a16:creationId xmlns:a16="http://schemas.microsoft.com/office/drawing/2014/main" id="{08772F88-26CD-4031-9BB2-56E52271C0DC}"/>
              </a:ext>
            </a:extLst>
          </p:cNvPr>
          <p:cNvSpPr/>
          <p:nvPr/>
        </p:nvSpPr>
        <p:spPr>
          <a:xfrm>
            <a:off x="1184007" y="5604313"/>
            <a:ext cx="8493037" cy="684000"/>
          </a:xfrm>
          <a:prstGeom prst="roundRect">
            <a:avLst>
              <a:gd name="adj" fmla="val 8551"/>
            </a:avLst>
          </a:prstGeom>
          <a:no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ounded Rectangle 45">
            <a:extLst>
              <a:ext uri="{FF2B5EF4-FFF2-40B4-BE49-F238E27FC236}">
                <a16:creationId xmlns:a16="http://schemas.microsoft.com/office/drawing/2014/main" id="{A5AC76D5-7109-4BD0-8D50-129FAA4BCF3F}"/>
              </a:ext>
            </a:extLst>
          </p:cNvPr>
          <p:cNvSpPr/>
          <p:nvPr/>
        </p:nvSpPr>
        <p:spPr>
          <a:xfrm>
            <a:off x="1188559" y="3130060"/>
            <a:ext cx="849303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Rounded Rectangle 59">
            <a:extLst>
              <a:ext uri="{FF2B5EF4-FFF2-40B4-BE49-F238E27FC236}">
                <a16:creationId xmlns:a16="http://schemas.microsoft.com/office/drawing/2014/main" id="{EE48CE22-D7CF-40EC-ADAB-BB31A2E331FF}"/>
              </a:ext>
            </a:extLst>
          </p:cNvPr>
          <p:cNvSpPr/>
          <p:nvPr/>
        </p:nvSpPr>
        <p:spPr>
          <a:xfrm>
            <a:off x="1188559" y="3949792"/>
            <a:ext cx="849303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Rounded Rectangle 60">
            <a:extLst>
              <a:ext uri="{FF2B5EF4-FFF2-40B4-BE49-F238E27FC236}">
                <a16:creationId xmlns:a16="http://schemas.microsoft.com/office/drawing/2014/main" id="{25B0F891-6E40-4D07-B235-BA2F64071067}"/>
              </a:ext>
            </a:extLst>
          </p:cNvPr>
          <p:cNvSpPr/>
          <p:nvPr/>
        </p:nvSpPr>
        <p:spPr>
          <a:xfrm>
            <a:off x="1188559" y="4776348"/>
            <a:ext cx="8493037"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57">
            <a:extLst>
              <a:ext uri="{FF2B5EF4-FFF2-40B4-BE49-F238E27FC236}">
                <a16:creationId xmlns:a16="http://schemas.microsoft.com/office/drawing/2014/main" id="{C2EBBEEF-AF2C-48D1-958B-73E1D820D1C2}"/>
              </a:ext>
            </a:extLst>
          </p:cNvPr>
          <p:cNvSpPr txBox="1">
            <a:spLocks noChangeArrowheads="1"/>
          </p:cNvSpPr>
          <p:nvPr/>
        </p:nvSpPr>
        <p:spPr bwMode="auto">
          <a:xfrm>
            <a:off x="1163483" y="3570371"/>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Patient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1" name="TextBox 157">
            <a:extLst>
              <a:ext uri="{FF2B5EF4-FFF2-40B4-BE49-F238E27FC236}">
                <a16:creationId xmlns:a16="http://schemas.microsoft.com/office/drawing/2014/main" id="{67EA1A37-97B2-4C26-874C-A7D003DA2DAE}"/>
              </a:ext>
            </a:extLst>
          </p:cNvPr>
          <p:cNvSpPr txBox="1">
            <a:spLocks noChangeArrowheads="1"/>
          </p:cNvSpPr>
          <p:nvPr/>
        </p:nvSpPr>
        <p:spPr bwMode="auto">
          <a:xfrm>
            <a:off x="1163483" y="4393787"/>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GP</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2" name="TextBox 157">
            <a:extLst>
              <a:ext uri="{FF2B5EF4-FFF2-40B4-BE49-F238E27FC236}">
                <a16:creationId xmlns:a16="http://schemas.microsoft.com/office/drawing/2014/main" id="{2D083312-7255-4298-93DB-2ED23C42FA78}"/>
              </a:ext>
            </a:extLst>
          </p:cNvPr>
          <p:cNvSpPr txBox="1">
            <a:spLocks noChangeArrowheads="1"/>
          </p:cNvSpPr>
          <p:nvPr/>
        </p:nvSpPr>
        <p:spPr bwMode="auto">
          <a:xfrm>
            <a:off x="1163483" y="5224027"/>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Specialist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23" name="Picture 22">
            <a:extLst>
              <a:ext uri="{FF2B5EF4-FFF2-40B4-BE49-F238E27FC236}">
                <a16:creationId xmlns:a16="http://schemas.microsoft.com/office/drawing/2014/main" id="{B9B4E9E4-A50A-4A7C-B249-F89873F44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560" y="3929451"/>
            <a:ext cx="569892" cy="569892"/>
          </a:xfrm>
          <a:prstGeom prst="rect">
            <a:avLst/>
          </a:prstGeom>
        </p:spPr>
      </p:pic>
      <p:pic>
        <p:nvPicPr>
          <p:cNvPr id="24" name="Picture 23">
            <a:extLst>
              <a:ext uri="{FF2B5EF4-FFF2-40B4-BE49-F238E27FC236}">
                <a16:creationId xmlns:a16="http://schemas.microsoft.com/office/drawing/2014/main" id="{BB0C9626-060A-4CBE-BF9F-3BF562C18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073" y="4867844"/>
            <a:ext cx="284946" cy="356183"/>
          </a:xfrm>
          <a:prstGeom prst="rect">
            <a:avLst/>
          </a:prstGeom>
        </p:spPr>
      </p:pic>
      <p:sp>
        <p:nvSpPr>
          <p:cNvPr id="25" name="Rounded Rectangle 67">
            <a:extLst>
              <a:ext uri="{FF2B5EF4-FFF2-40B4-BE49-F238E27FC236}">
                <a16:creationId xmlns:a16="http://schemas.microsoft.com/office/drawing/2014/main" id="{94BED682-2E91-4B91-BD37-F05BF18E19A1}"/>
              </a:ext>
            </a:extLst>
          </p:cNvPr>
          <p:cNvSpPr/>
          <p:nvPr/>
        </p:nvSpPr>
        <p:spPr>
          <a:xfrm>
            <a:off x="6797237" y="4839523"/>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notification about the appointment</a:t>
            </a:r>
          </a:p>
        </p:txBody>
      </p:sp>
      <p:sp>
        <p:nvSpPr>
          <p:cNvPr id="26" name="Rounded Rectangle 69">
            <a:extLst>
              <a:ext uri="{FF2B5EF4-FFF2-40B4-BE49-F238E27FC236}">
                <a16:creationId xmlns:a16="http://schemas.microsoft.com/office/drawing/2014/main" id="{7EA7EAAE-BC33-4D5D-AB3B-A104D88D5356}"/>
              </a:ext>
            </a:extLst>
          </p:cNvPr>
          <p:cNvSpPr/>
          <p:nvPr/>
        </p:nvSpPr>
        <p:spPr>
          <a:xfrm>
            <a:off x="6797237" y="3193539"/>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SMS-reminder about the appointment</a:t>
            </a:r>
          </a:p>
        </p:txBody>
      </p:sp>
      <p:pic>
        <p:nvPicPr>
          <p:cNvPr id="27" name="Picture 26">
            <a:extLst>
              <a:ext uri="{FF2B5EF4-FFF2-40B4-BE49-F238E27FC236}">
                <a16:creationId xmlns:a16="http://schemas.microsoft.com/office/drawing/2014/main" id="{AF733BF0-BFAB-4CD4-BC02-5A6436C47EB4}"/>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6880117" y="3362941"/>
            <a:ext cx="237195" cy="237195"/>
          </a:xfrm>
          <a:prstGeom prst="rect">
            <a:avLst/>
          </a:prstGeom>
        </p:spPr>
      </p:pic>
      <p:cxnSp>
        <p:nvCxnSpPr>
          <p:cNvPr id="28" name="Straight Arrow Connector 27">
            <a:extLst>
              <a:ext uri="{FF2B5EF4-FFF2-40B4-BE49-F238E27FC236}">
                <a16:creationId xmlns:a16="http://schemas.microsoft.com/office/drawing/2014/main" id="{BBCDA03C-BB6E-402B-BE5A-AF9ACAA31E57}"/>
              </a:ext>
            </a:extLst>
          </p:cNvPr>
          <p:cNvCxnSpPr>
            <a:stCxn id="30" idx="2"/>
            <a:endCxn id="31" idx="0"/>
          </p:cNvCxnSpPr>
          <p:nvPr/>
        </p:nvCxnSpPr>
        <p:spPr>
          <a:xfrm>
            <a:off x="8785383" y="3769538"/>
            <a:ext cx="0" cy="1069985"/>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29" name="Straight Arrow Connector 28">
            <a:extLst>
              <a:ext uri="{FF2B5EF4-FFF2-40B4-BE49-F238E27FC236}">
                <a16:creationId xmlns:a16="http://schemas.microsoft.com/office/drawing/2014/main" id="{761529E7-8504-4EE3-9478-2AB81074E3FC}"/>
              </a:ext>
            </a:extLst>
          </p:cNvPr>
          <p:cNvCxnSpPr>
            <a:stCxn id="25" idx="0"/>
            <a:endCxn id="26" idx="2"/>
          </p:cNvCxnSpPr>
          <p:nvPr/>
        </p:nvCxnSpPr>
        <p:spPr>
          <a:xfrm flipV="1">
            <a:off x="7409237" y="3769539"/>
            <a:ext cx="0" cy="1069984"/>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30" name="Rounded Rectangle 75">
            <a:extLst>
              <a:ext uri="{FF2B5EF4-FFF2-40B4-BE49-F238E27FC236}">
                <a16:creationId xmlns:a16="http://schemas.microsoft.com/office/drawing/2014/main" id="{80BCCFB3-E7B1-44D3-ABE0-6863FF6B3F5B}"/>
              </a:ext>
            </a:extLst>
          </p:cNvPr>
          <p:cNvSpPr/>
          <p:nvPr/>
        </p:nvSpPr>
        <p:spPr>
          <a:xfrm>
            <a:off x="8173383" y="3193538"/>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Meets at specialist clinic for an examination</a:t>
            </a:r>
          </a:p>
        </p:txBody>
      </p:sp>
      <p:sp>
        <p:nvSpPr>
          <p:cNvPr id="31" name="Rounded Rectangle 76">
            <a:extLst>
              <a:ext uri="{FF2B5EF4-FFF2-40B4-BE49-F238E27FC236}">
                <a16:creationId xmlns:a16="http://schemas.microsoft.com/office/drawing/2014/main" id="{662FAFDD-5D96-43E1-8DA6-3933CE833F47}"/>
              </a:ext>
            </a:extLst>
          </p:cNvPr>
          <p:cNvSpPr/>
          <p:nvPr/>
        </p:nvSpPr>
        <p:spPr>
          <a:xfrm>
            <a:off x="8173383" y="4839523"/>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Examines the patient, decides for an operation</a:t>
            </a:r>
          </a:p>
        </p:txBody>
      </p:sp>
      <p:pic>
        <p:nvPicPr>
          <p:cNvPr id="32" name="Picture 31">
            <a:extLst>
              <a:ext uri="{FF2B5EF4-FFF2-40B4-BE49-F238E27FC236}">
                <a16:creationId xmlns:a16="http://schemas.microsoft.com/office/drawing/2014/main" id="{1E5517B3-8E09-4EC3-B9A2-1699311767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3771" y="3286917"/>
            <a:ext cx="389244" cy="389244"/>
          </a:xfrm>
          <a:prstGeom prst="rect">
            <a:avLst/>
          </a:prstGeom>
        </p:spPr>
      </p:pic>
      <p:pic>
        <p:nvPicPr>
          <p:cNvPr id="33" name="Picture 32">
            <a:extLst>
              <a:ext uri="{FF2B5EF4-FFF2-40B4-BE49-F238E27FC236}">
                <a16:creationId xmlns:a16="http://schemas.microsoft.com/office/drawing/2014/main" id="{8B2B13CF-B14E-4980-A871-EAC9D34D37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3771" y="4932901"/>
            <a:ext cx="389244" cy="389244"/>
          </a:xfrm>
          <a:prstGeom prst="rect">
            <a:avLst/>
          </a:prstGeom>
        </p:spPr>
      </p:pic>
      <p:sp>
        <p:nvSpPr>
          <p:cNvPr id="34" name="TextBox 157">
            <a:extLst>
              <a:ext uri="{FF2B5EF4-FFF2-40B4-BE49-F238E27FC236}">
                <a16:creationId xmlns:a16="http://schemas.microsoft.com/office/drawing/2014/main" id="{0E4D0C2F-4337-48DF-A2C0-3D41A8FF9E8C}"/>
              </a:ext>
            </a:extLst>
          </p:cNvPr>
          <p:cNvSpPr txBox="1">
            <a:spLocks noChangeArrowheads="1"/>
          </p:cNvSpPr>
          <p:nvPr/>
        </p:nvSpPr>
        <p:spPr bwMode="auto">
          <a:xfrm>
            <a:off x="1149835" y="5989900"/>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Comment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35" name="AutoShape 63">
            <a:extLst>
              <a:ext uri="{FF2B5EF4-FFF2-40B4-BE49-F238E27FC236}">
                <a16:creationId xmlns:a16="http://schemas.microsoft.com/office/drawing/2014/main" id="{32BB02FF-74B0-4962-AA73-35A828EC369B}"/>
              </a:ext>
            </a:extLst>
          </p:cNvPr>
          <p:cNvSpPr>
            <a:spLocks noChangeArrowheads="1"/>
          </p:cNvSpPr>
          <p:nvPr/>
        </p:nvSpPr>
        <p:spPr bwMode="auto">
          <a:xfrm>
            <a:off x="1880009" y="2738005"/>
            <a:ext cx="4034806" cy="21600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100" normalizeH="0" baseline="0" noProof="0">
                <a:ln>
                  <a:noFill/>
                </a:ln>
                <a:solidFill>
                  <a:prstClr val="black"/>
                </a:solidFill>
                <a:effectLst/>
                <a:uLnTx/>
                <a:uFillTx/>
                <a:cs typeface="Arial" charset="0"/>
              </a:rPr>
              <a:t>General practitioner's office</a:t>
            </a:r>
            <a:endParaRPr kumimoji="0" lang="en-GB" sz="1000" b="0" i="0" u="none" strike="noStrike" kern="0" cap="none" spc="100" normalizeH="0" baseline="0" noProof="0" dirty="0">
              <a:ln>
                <a:noFill/>
              </a:ln>
              <a:solidFill>
                <a:prstClr val="black"/>
              </a:solidFill>
              <a:effectLst/>
              <a:uLnTx/>
              <a:uFillTx/>
              <a:cs typeface="Arial" charset="0"/>
            </a:endParaRPr>
          </a:p>
        </p:txBody>
      </p:sp>
      <p:pic>
        <p:nvPicPr>
          <p:cNvPr id="36" name="Picture 35">
            <a:extLst>
              <a:ext uri="{FF2B5EF4-FFF2-40B4-BE49-F238E27FC236}">
                <a16:creationId xmlns:a16="http://schemas.microsoft.com/office/drawing/2014/main" id="{B0263A7D-DF28-465A-B29A-B4DA87829A0A}"/>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6880116" y="5007968"/>
            <a:ext cx="237195" cy="237195"/>
          </a:xfrm>
          <a:prstGeom prst="rect">
            <a:avLst/>
          </a:prstGeom>
        </p:spPr>
      </p:pic>
      <p:sp>
        <p:nvSpPr>
          <p:cNvPr id="37" name="Folded Corner 82">
            <a:extLst>
              <a:ext uri="{FF2B5EF4-FFF2-40B4-BE49-F238E27FC236}">
                <a16:creationId xmlns:a16="http://schemas.microsoft.com/office/drawing/2014/main" id="{AE51417B-8E8B-47EE-AEA5-C2630A14A10D}"/>
              </a:ext>
            </a:extLst>
          </p:cNvPr>
          <p:cNvSpPr/>
          <p:nvPr/>
        </p:nvSpPr>
        <p:spPr>
          <a:xfrm>
            <a:off x="4666930" y="5658471"/>
            <a:ext cx="1138704" cy="576000"/>
          </a:xfrm>
          <a:prstGeom prst="foldedCorner">
            <a:avLst/>
          </a:prstGeom>
          <a:solidFill>
            <a:sysClr val="window" lastClr="FFFFFF"/>
          </a:solidFill>
          <a:ln w="9525" cap="flat" cmpd="sng" algn="ctr">
            <a:solidFill>
              <a:sysClr val="windowText" lastClr="000000">
                <a:lumMod val="75000"/>
                <a:lumOff val="25000"/>
              </a:sysClr>
            </a:solidFill>
            <a:prstDash val="solid"/>
          </a:ln>
          <a:effectLst/>
        </p:spPr>
        <p:txBody>
          <a:bodyPr lIns="72000" tIns="36000" rIns="36000" bIns="36000" rtlCol="0" anchor="t"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Simplification: this is normally taken care of by a medical coordinator at the specialist clinic</a:t>
            </a:r>
          </a:p>
        </p:txBody>
      </p:sp>
      <p:sp>
        <p:nvSpPr>
          <p:cNvPr id="38" name="Rectangle 37">
            <a:extLst>
              <a:ext uri="{FF2B5EF4-FFF2-40B4-BE49-F238E27FC236}">
                <a16:creationId xmlns:a16="http://schemas.microsoft.com/office/drawing/2014/main" id="{08624531-AAB8-4E24-9C00-DD15FF26E884}"/>
              </a:ext>
            </a:extLst>
          </p:cNvPr>
          <p:cNvSpPr/>
          <p:nvPr/>
        </p:nvSpPr>
        <p:spPr>
          <a:xfrm flipH="1">
            <a:off x="6016140" y="3130060"/>
            <a:ext cx="597113" cy="3158253"/>
          </a:xfrm>
          <a:prstGeom prst="rect">
            <a:avLst/>
          </a:prstGeom>
          <a:pattFill prst="wdUpDiag">
            <a:fgClr>
              <a:srgbClr val="8064A2">
                <a:lumMod val="40000"/>
                <a:lumOff val="60000"/>
              </a:srgbClr>
            </a:fgClr>
            <a:bgClr>
              <a:sysClr val="window" lastClr="FFFFFF"/>
            </a:bgClr>
          </a:pattFill>
          <a:ln w="12700" cap="flat" cmpd="sng" algn="ctr">
            <a:solidFill>
              <a:srgbClr val="8064A2">
                <a:lumMod val="40000"/>
                <a:lumOff val="60000"/>
              </a:srgbClr>
            </a:solidFill>
            <a:prstDash val="solid"/>
          </a:ln>
          <a:effectLst/>
        </p:spPr>
        <p:txBody>
          <a:bodyPr vert="wordArtVert"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a:ea typeface="+mn-ea"/>
                <a:cs typeface="+mn-cs"/>
              </a:rPr>
              <a:t>WAITING TIME</a:t>
            </a:r>
          </a:p>
        </p:txBody>
      </p:sp>
      <p:sp>
        <p:nvSpPr>
          <p:cNvPr id="39" name="AutoShape 63">
            <a:extLst>
              <a:ext uri="{FF2B5EF4-FFF2-40B4-BE49-F238E27FC236}">
                <a16:creationId xmlns:a16="http://schemas.microsoft.com/office/drawing/2014/main" id="{6C7CD059-5FE4-4FF0-A165-60E2F8C77D0A}"/>
              </a:ext>
            </a:extLst>
          </p:cNvPr>
          <p:cNvSpPr>
            <a:spLocks noChangeArrowheads="1"/>
          </p:cNvSpPr>
          <p:nvPr/>
        </p:nvSpPr>
        <p:spPr bwMode="auto">
          <a:xfrm>
            <a:off x="5976230" y="2735268"/>
            <a:ext cx="743801" cy="218737"/>
          </a:xfrm>
          <a:prstGeom prst="chevron">
            <a:avLst>
              <a:gd name="adj" fmla="val 38168"/>
            </a:avLst>
          </a:prstGeom>
          <a:pattFill prst="wdUpDiag">
            <a:fgClr>
              <a:srgbClr val="8064A2">
                <a:lumMod val="40000"/>
                <a:lumOff val="60000"/>
              </a:srgbClr>
            </a:fgClr>
            <a:bgClr>
              <a:sysClr val="window" lastClr="FFFFFF"/>
            </a:bgClr>
          </a:patt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endParaRPr kumimoji="0" lang="en-GB" sz="1000" b="0" i="0" u="none" strike="noStrike" kern="0" cap="none" spc="100" normalizeH="0" baseline="0" noProof="0" dirty="0">
              <a:ln>
                <a:noFill/>
              </a:ln>
              <a:solidFill>
                <a:prstClr val="black"/>
              </a:solidFill>
              <a:effectLst/>
              <a:uLnTx/>
              <a:uFillTx/>
              <a:cs typeface="Arial" charset="0"/>
            </a:endParaRPr>
          </a:p>
        </p:txBody>
      </p:sp>
      <p:sp>
        <p:nvSpPr>
          <p:cNvPr id="40" name="AutoShape 63">
            <a:extLst>
              <a:ext uri="{FF2B5EF4-FFF2-40B4-BE49-F238E27FC236}">
                <a16:creationId xmlns:a16="http://schemas.microsoft.com/office/drawing/2014/main" id="{D9A4C4BB-41D6-435D-872A-F34CD1DE5AC7}"/>
              </a:ext>
            </a:extLst>
          </p:cNvPr>
          <p:cNvSpPr>
            <a:spLocks noChangeArrowheads="1"/>
          </p:cNvSpPr>
          <p:nvPr/>
        </p:nvSpPr>
        <p:spPr bwMode="auto">
          <a:xfrm>
            <a:off x="6797237" y="2736635"/>
            <a:ext cx="2884360" cy="217369"/>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100" normalizeH="0" baseline="0" noProof="0" dirty="0">
                <a:ln>
                  <a:noFill/>
                </a:ln>
                <a:solidFill>
                  <a:prstClr val="black"/>
                </a:solidFill>
                <a:effectLst/>
                <a:uLnTx/>
                <a:uFillTx/>
                <a:cs typeface="Arial" charset="0"/>
              </a:rPr>
              <a:t>Out-patient clinic</a:t>
            </a:r>
          </a:p>
        </p:txBody>
      </p:sp>
      <p:sp>
        <p:nvSpPr>
          <p:cNvPr id="41" name="Rounded Rectangle 88">
            <a:extLst>
              <a:ext uri="{FF2B5EF4-FFF2-40B4-BE49-F238E27FC236}">
                <a16:creationId xmlns:a16="http://schemas.microsoft.com/office/drawing/2014/main" id="{BDE1BABA-7443-4C47-8322-530989B127C4}"/>
              </a:ext>
            </a:extLst>
          </p:cNvPr>
          <p:cNvSpPr/>
          <p:nvPr/>
        </p:nvSpPr>
        <p:spPr>
          <a:xfrm>
            <a:off x="1880009" y="4003792"/>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Medical examination of patient =&gt; need to consult a specialist</a:t>
            </a:r>
          </a:p>
        </p:txBody>
      </p:sp>
      <p:sp>
        <p:nvSpPr>
          <p:cNvPr id="42" name="Rounded Rectangle 89">
            <a:extLst>
              <a:ext uri="{FF2B5EF4-FFF2-40B4-BE49-F238E27FC236}">
                <a16:creationId xmlns:a16="http://schemas.microsoft.com/office/drawing/2014/main" id="{AF83FC8F-9A5F-474D-AD31-0757DC94AA83}"/>
              </a:ext>
            </a:extLst>
          </p:cNvPr>
          <p:cNvSpPr/>
          <p:nvPr/>
        </p:nvSpPr>
        <p:spPr>
          <a:xfrm>
            <a:off x="1880009" y="3184060"/>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Meets at local medical centre for  an appointment with GP</a:t>
            </a:r>
          </a:p>
        </p:txBody>
      </p:sp>
      <p:cxnSp>
        <p:nvCxnSpPr>
          <p:cNvPr id="43" name="Straight Arrow Connector 42">
            <a:extLst>
              <a:ext uri="{FF2B5EF4-FFF2-40B4-BE49-F238E27FC236}">
                <a16:creationId xmlns:a16="http://schemas.microsoft.com/office/drawing/2014/main" id="{8DB0F9BA-F8C5-408D-A0B8-33F6CBE2D026}"/>
              </a:ext>
            </a:extLst>
          </p:cNvPr>
          <p:cNvCxnSpPr>
            <a:stCxn id="42" idx="2"/>
            <a:endCxn id="41" idx="0"/>
          </p:cNvCxnSpPr>
          <p:nvPr/>
        </p:nvCxnSpPr>
        <p:spPr>
          <a:xfrm>
            <a:off x="2492009" y="3760060"/>
            <a:ext cx="0" cy="24373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44" name="Picture 43">
            <a:extLst>
              <a:ext uri="{FF2B5EF4-FFF2-40B4-BE49-F238E27FC236}">
                <a16:creationId xmlns:a16="http://schemas.microsoft.com/office/drawing/2014/main" id="{BD912485-D131-4121-91CF-91BC0E415F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0638" y="3276953"/>
            <a:ext cx="389244" cy="389244"/>
          </a:xfrm>
          <a:prstGeom prst="rect">
            <a:avLst/>
          </a:prstGeom>
        </p:spPr>
      </p:pic>
      <p:pic>
        <p:nvPicPr>
          <p:cNvPr id="45" name="Picture 44">
            <a:extLst>
              <a:ext uri="{FF2B5EF4-FFF2-40B4-BE49-F238E27FC236}">
                <a16:creationId xmlns:a16="http://schemas.microsoft.com/office/drawing/2014/main" id="{FFB36DD7-97BF-4211-B068-7B235ED9CD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3863" y="4097170"/>
            <a:ext cx="389244" cy="389244"/>
          </a:xfrm>
          <a:prstGeom prst="rect">
            <a:avLst/>
          </a:prstGeom>
        </p:spPr>
      </p:pic>
      <p:sp>
        <p:nvSpPr>
          <p:cNvPr id="46" name="Rounded Rectangle 93">
            <a:extLst>
              <a:ext uri="{FF2B5EF4-FFF2-40B4-BE49-F238E27FC236}">
                <a16:creationId xmlns:a16="http://schemas.microsoft.com/office/drawing/2014/main" id="{63A29BBC-3DAD-4A53-AA04-8D26DFA6AAA3}"/>
              </a:ext>
            </a:extLst>
          </p:cNvPr>
          <p:cNvSpPr/>
          <p:nvPr/>
        </p:nvSpPr>
        <p:spPr>
          <a:xfrm>
            <a:off x="3281165" y="4003792"/>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GP prepares and sends an electronic referral to the specialist</a:t>
            </a:r>
          </a:p>
        </p:txBody>
      </p:sp>
      <p:sp>
        <p:nvSpPr>
          <p:cNvPr id="47" name="Rounded Rectangle 94">
            <a:extLst>
              <a:ext uri="{FF2B5EF4-FFF2-40B4-BE49-F238E27FC236}">
                <a16:creationId xmlns:a16="http://schemas.microsoft.com/office/drawing/2014/main" id="{79639170-6267-49FA-90B7-6CF5A72D2036}"/>
              </a:ext>
            </a:extLst>
          </p:cNvPr>
          <p:cNvSpPr/>
          <p:nvPr/>
        </p:nvSpPr>
        <p:spPr>
          <a:xfrm>
            <a:off x="3281165" y="4839523"/>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the referral and decide to call in the patient</a:t>
            </a:r>
          </a:p>
        </p:txBody>
      </p:sp>
      <p:cxnSp>
        <p:nvCxnSpPr>
          <p:cNvPr id="48" name="Straight Arrow Connector 47">
            <a:extLst>
              <a:ext uri="{FF2B5EF4-FFF2-40B4-BE49-F238E27FC236}">
                <a16:creationId xmlns:a16="http://schemas.microsoft.com/office/drawing/2014/main" id="{DA35DC8D-EE48-4546-BD09-5A51690D9842}"/>
              </a:ext>
            </a:extLst>
          </p:cNvPr>
          <p:cNvCxnSpPr>
            <a:stCxn id="46" idx="2"/>
            <a:endCxn id="47" idx="0"/>
          </p:cNvCxnSpPr>
          <p:nvPr/>
        </p:nvCxnSpPr>
        <p:spPr>
          <a:xfrm>
            <a:off x="3893165" y="4579792"/>
            <a:ext cx="0" cy="259731"/>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49" name="Picture 48">
            <a:extLst>
              <a:ext uri="{FF2B5EF4-FFF2-40B4-BE49-F238E27FC236}">
                <a16:creationId xmlns:a16="http://schemas.microsoft.com/office/drawing/2014/main" id="{F5D9FA85-B361-43AF-8C0E-097ABA5975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8558" y="4179198"/>
            <a:ext cx="213335" cy="225187"/>
          </a:xfrm>
          <a:prstGeom prst="rect">
            <a:avLst/>
          </a:prstGeom>
        </p:spPr>
      </p:pic>
      <p:pic>
        <p:nvPicPr>
          <p:cNvPr id="50" name="Picture 49">
            <a:extLst>
              <a:ext uri="{FF2B5EF4-FFF2-40B4-BE49-F238E27FC236}">
                <a16:creationId xmlns:a16="http://schemas.microsoft.com/office/drawing/2014/main" id="{D15C63F8-B6BE-4F0D-BD7C-0B20111358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8558" y="5014930"/>
            <a:ext cx="213335" cy="225187"/>
          </a:xfrm>
          <a:prstGeom prst="rect">
            <a:avLst/>
          </a:prstGeom>
        </p:spPr>
      </p:pic>
      <p:sp>
        <p:nvSpPr>
          <p:cNvPr id="51" name="Rounded Rectangle 100">
            <a:extLst>
              <a:ext uri="{FF2B5EF4-FFF2-40B4-BE49-F238E27FC236}">
                <a16:creationId xmlns:a16="http://schemas.microsoft.com/office/drawing/2014/main" id="{FC199D11-1FF5-4D34-B2DA-6896A6E5121F}"/>
              </a:ext>
            </a:extLst>
          </p:cNvPr>
          <p:cNvSpPr/>
          <p:nvPr/>
        </p:nvSpPr>
        <p:spPr>
          <a:xfrm>
            <a:off x="4641407" y="3184060"/>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letter with date and time for appointment</a:t>
            </a:r>
          </a:p>
        </p:txBody>
      </p:sp>
      <p:sp>
        <p:nvSpPr>
          <p:cNvPr id="52" name="Rounded Rectangle 101">
            <a:extLst>
              <a:ext uri="{FF2B5EF4-FFF2-40B4-BE49-F238E27FC236}">
                <a16:creationId xmlns:a16="http://schemas.microsoft.com/office/drawing/2014/main" id="{F0BB68CB-B0B5-40C9-94B7-F3BFEA019DA6}"/>
              </a:ext>
            </a:extLst>
          </p:cNvPr>
          <p:cNvSpPr/>
          <p:nvPr/>
        </p:nvSpPr>
        <p:spPr>
          <a:xfrm>
            <a:off x="4641407" y="4839523"/>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Schedules and sends letter about appointment</a:t>
            </a:r>
          </a:p>
        </p:txBody>
      </p:sp>
      <p:pic>
        <p:nvPicPr>
          <p:cNvPr id="53" name="Picture 52">
            <a:extLst>
              <a:ext uri="{FF2B5EF4-FFF2-40B4-BE49-F238E27FC236}">
                <a16:creationId xmlns:a16="http://schemas.microsoft.com/office/drawing/2014/main" id="{E1441C9F-6349-4AEA-98F2-9D8E0CD98E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7531" y="4912482"/>
            <a:ext cx="428168" cy="428168"/>
          </a:xfrm>
          <a:prstGeom prst="rect">
            <a:avLst/>
          </a:prstGeom>
        </p:spPr>
      </p:pic>
      <p:pic>
        <p:nvPicPr>
          <p:cNvPr id="54" name="Picture 53">
            <a:extLst>
              <a:ext uri="{FF2B5EF4-FFF2-40B4-BE49-F238E27FC236}">
                <a16:creationId xmlns:a16="http://schemas.microsoft.com/office/drawing/2014/main" id="{04DEDA13-6E7E-4FE8-858D-6D09028B2F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2801" y="3257976"/>
            <a:ext cx="428168" cy="428168"/>
          </a:xfrm>
          <a:prstGeom prst="rect">
            <a:avLst/>
          </a:prstGeom>
        </p:spPr>
      </p:pic>
      <p:cxnSp>
        <p:nvCxnSpPr>
          <p:cNvPr id="55" name="Straight Arrow Connector 54">
            <a:extLst>
              <a:ext uri="{FF2B5EF4-FFF2-40B4-BE49-F238E27FC236}">
                <a16:creationId xmlns:a16="http://schemas.microsoft.com/office/drawing/2014/main" id="{270E7741-5FE3-4375-A142-8F2CEC910FFA}"/>
              </a:ext>
            </a:extLst>
          </p:cNvPr>
          <p:cNvCxnSpPr>
            <a:stCxn id="52" idx="0"/>
            <a:endCxn id="51" idx="2"/>
          </p:cNvCxnSpPr>
          <p:nvPr/>
        </p:nvCxnSpPr>
        <p:spPr>
          <a:xfrm flipV="1">
            <a:off x="5253407" y="3760060"/>
            <a:ext cx="0" cy="1079463"/>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56" name="Picture 55">
            <a:extLst>
              <a:ext uri="{FF2B5EF4-FFF2-40B4-BE49-F238E27FC236}">
                <a16:creationId xmlns:a16="http://schemas.microsoft.com/office/drawing/2014/main" id="{5C93DFFB-B389-4691-9F14-EA69DEF719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82152" y="5695163"/>
            <a:ext cx="349028" cy="349028"/>
          </a:xfrm>
          <a:prstGeom prst="rect">
            <a:avLst/>
          </a:prstGeom>
        </p:spPr>
      </p:pic>
      <p:pic>
        <p:nvPicPr>
          <p:cNvPr id="57" name="Picture 56">
            <a:extLst>
              <a:ext uri="{FF2B5EF4-FFF2-40B4-BE49-F238E27FC236}">
                <a16:creationId xmlns:a16="http://schemas.microsoft.com/office/drawing/2014/main" id="{42E083B8-BB8C-463C-A271-A9BE3C6C5F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8251" y="3285794"/>
            <a:ext cx="225203" cy="297175"/>
          </a:xfrm>
          <a:prstGeom prst="rect">
            <a:avLst/>
          </a:prstGeom>
        </p:spPr>
      </p:pic>
      <p:cxnSp>
        <p:nvCxnSpPr>
          <p:cNvPr id="58" name="Straight Arrow Connector 57">
            <a:extLst>
              <a:ext uri="{FF2B5EF4-FFF2-40B4-BE49-F238E27FC236}">
                <a16:creationId xmlns:a16="http://schemas.microsoft.com/office/drawing/2014/main" id="{F5D89B85-A57B-4D4E-8454-99ED88DF02C1}"/>
              </a:ext>
            </a:extLst>
          </p:cNvPr>
          <p:cNvCxnSpPr/>
          <p:nvPr/>
        </p:nvCxnSpPr>
        <p:spPr>
          <a:xfrm>
            <a:off x="2144642" y="2661760"/>
            <a:ext cx="0" cy="169169"/>
          </a:xfrm>
          <a:prstGeom prst="straightConnector1">
            <a:avLst/>
          </a:prstGeom>
          <a:noFill/>
          <a:ln w="19050" cap="flat" cmpd="sng" algn="ctr">
            <a:solidFill>
              <a:sysClr val="windowText" lastClr="000000"/>
            </a:solidFill>
            <a:prstDash val="solid"/>
            <a:tailEnd type="oval" w="med" len="med"/>
          </a:ln>
          <a:effectLst/>
        </p:spPr>
      </p:cxnSp>
      <p:sp>
        <p:nvSpPr>
          <p:cNvPr id="59" name="TextBox 58">
            <a:extLst>
              <a:ext uri="{FF2B5EF4-FFF2-40B4-BE49-F238E27FC236}">
                <a16:creationId xmlns:a16="http://schemas.microsoft.com/office/drawing/2014/main" id="{10EAEE1D-E0AE-475E-9E3F-02B4F180AC90}"/>
              </a:ext>
            </a:extLst>
          </p:cNvPr>
          <p:cNvSpPr txBox="1"/>
          <p:nvPr/>
        </p:nvSpPr>
        <p:spPr>
          <a:xfrm>
            <a:off x="1890638" y="2470929"/>
            <a:ext cx="944989"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Date/time</a:t>
            </a:r>
          </a:p>
        </p:txBody>
      </p:sp>
      <p:cxnSp>
        <p:nvCxnSpPr>
          <p:cNvPr id="60" name="Straight Arrow Connector 59">
            <a:extLst>
              <a:ext uri="{FF2B5EF4-FFF2-40B4-BE49-F238E27FC236}">
                <a16:creationId xmlns:a16="http://schemas.microsoft.com/office/drawing/2014/main" id="{DA296E8B-3632-4729-9A45-39D8A77226D7}"/>
              </a:ext>
            </a:extLst>
          </p:cNvPr>
          <p:cNvCxnSpPr/>
          <p:nvPr/>
        </p:nvCxnSpPr>
        <p:spPr>
          <a:xfrm>
            <a:off x="7255369" y="2667702"/>
            <a:ext cx="0" cy="169169"/>
          </a:xfrm>
          <a:prstGeom prst="straightConnector1">
            <a:avLst/>
          </a:prstGeom>
          <a:noFill/>
          <a:ln w="19050" cap="flat" cmpd="sng" algn="ctr">
            <a:solidFill>
              <a:sysClr val="windowText" lastClr="000000"/>
            </a:solidFill>
            <a:prstDash val="solid"/>
            <a:tailEnd type="oval" w="med" len="med"/>
          </a:ln>
          <a:effectLst/>
        </p:spPr>
      </p:cxnSp>
      <p:sp>
        <p:nvSpPr>
          <p:cNvPr id="61" name="TextBox 60">
            <a:extLst>
              <a:ext uri="{FF2B5EF4-FFF2-40B4-BE49-F238E27FC236}">
                <a16:creationId xmlns:a16="http://schemas.microsoft.com/office/drawing/2014/main" id="{8BB5F7F6-9C50-4A56-BB56-F47749332C9F}"/>
              </a:ext>
            </a:extLst>
          </p:cNvPr>
          <p:cNvSpPr txBox="1"/>
          <p:nvPr/>
        </p:nvSpPr>
        <p:spPr>
          <a:xfrm>
            <a:off x="7001365" y="2476871"/>
            <a:ext cx="944989"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Date/time</a:t>
            </a:r>
          </a:p>
        </p:txBody>
      </p:sp>
      <p:sp>
        <p:nvSpPr>
          <p:cNvPr id="66" name="Content Placeholder 65">
            <a:extLst>
              <a:ext uri="{FF2B5EF4-FFF2-40B4-BE49-F238E27FC236}">
                <a16:creationId xmlns:a16="http://schemas.microsoft.com/office/drawing/2014/main" id="{4F877B47-ADB6-4237-8418-149FACA3F021}"/>
              </a:ext>
            </a:extLst>
          </p:cNvPr>
          <p:cNvSpPr>
            <a:spLocks noGrp="1"/>
          </p:cNvSpPr>
          <p:nvPr>
            <p:ph idx="1"/>
          </p:nvPr>
        </p:nvSpPr>
        <p:spPr>
          <a:xfrm>
            <a:off x="954183" y="1548001"/>
            <a:ext cx="8175418" cy="848055"/>
          </a:xfrm>
        </p:spPr>
        <p:txBody>
          <a:bodyPr>
            <a:normAutofit fontScale="77500" lnSpcReduction="20000"/>
          </a:bodyPr>
          <a:lstStyle/>
          <a:p>
            <a:r>
              <a:rPr lang="en-GB" dirty="0"/>
              <a:t>A patient visits a general practitioner and is referred to a specialist</a:t>
            </a:r>
          </a:p>
          <a:p>
            <a:r>
              <a:rPr lang="en-GB" dirty="0"/>
              <a:t>After some waiting time the patient visits the specialist at an out-patient clinic</a:t>
            </a:r>
          </a:p>
        </p:txBody>
      </p:sp>
      <p:grpSp>
        <p:nvGrpSpPr>
          <p:cNvPr id="79" name="Group 78">
            <a:extLst>
              <a:ext uri="{FF2B5EF4-FFF2-40B4-BE49-F238E27FC236}">
                <a16:creationId xmlns:a16="http://schemas.microsoft.com/office/drawing/2014/main" id="{33DC2B35-0695-4336-B431-B0D79DC93938}"/>
              </a:ext>
            </a:extLst>
          </p:cNvPr>
          <p:cNvGrpSpPr/>
          <p:nvPr/>
        </p:nvGrpSpPr>
        <p:grpSpPr>
          <a:xfrm>
            <a:off x="1454210" y="6520740"/>
            <a:ext cx="8272692" cy="320192"/>
            <a:chOff x="1454210" y="6520740"/>
            <a:chExt cx="8272692" cy="320192"/>
          </a:xfrm>
        </p:grpSpPr>
        <p:sp>
          <p:nvSpPr>
            <p:cNvPr id="69" name="AutoShape 63">
              <a:extLst>
                <a:ext uri="{FF2B5EF4-FFF2-40B4-BE49-F238E27FC236}">
                  <a16:creationId xmlns:a16="http://schemas.microsoft.com/office/drawing/2014/main" id="{8DC46BCF-43E9-4564-85BA-E489F74AD9A3}"/>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70" name="AutoShape 64">
              <a:extLst>
                <a:ext uri="{FF2B5EF4-FFF2-40B4-BE49-F238E27FC236}">
                  <a16:creationId xmlns:a16="http://schemas.microsoft.com/office/drawing/2014/main" id="{403CE60D-EAAD-4D78-8552-B72559D2AC83}"/>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71" name="AutoShape 65">
              <a:extLst>
                <a:ext uri="{FF2B5EF4-FFF2-40B4-BE49-F238E27FC236}">
                  <a16:creationId xmlns:a16="http://schemas.microsoft.com/office/drawing/2014/main" id="{C5FF6283-C198-42D4-AE0D-58EF77CCF175}"/>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journey diagram</a:t>
              </a:r>
            </a:p>
          </p:txBody>
        </p:sp>
        <p:sp>
          <p:nvSpPr>
            <p:cNvPr id="72" name="AutoShape 63">
              <a:extLst>
                <a:ext uri="{FF2B5EF4-FFF2-40B4-BE49-F238E27FC236}">
                  <a16:creationId xmlns:a16="http://schemas.microsoft.com/office/drawing/2014/main" id="{CCFF6801-52EC-4497-A638-214CDD6633E6}"/>
                </a:ext>
              </a:extLst>
            </p:cNvPr>
            <p:cNvSpPr>
              <a:spLocks noChangeArrowheads="1"/>
            </p:cNvSpPr>
            <p:nvPr/>
          </p:nvSpPr>
          <p:spPr bwMode="auto">
            <a:xfrm>
              <a:off x="6326729" y="6521617"/>
              <a:ext cx="176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Swimlane diagram</a:t>
              </a:r>
            </a:p>
          </p:txBody>
        </p:sp>
        <p:sp>
          <p:nvSpPr>
            <p:cNvPr id="73" name="AutoShape 64">
              <a:extLst>
                <a:ext uri="{FF2B5EF4-FFF2-40B4-BE49-F238E27FC236}">
                  <a16:creationId xmlns:a16="http://schemas.microsoft.com/office/drawing/2014/main" id="{96EF05BF-9AEB-4D69-8CB5-F92D5805B9F5}"/>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74" name="AutoShape 64">
              <a:extLst>
                <a:ext uri="{FF2B5EF4-FFF2-40B4-BE49-F238E27FC236}">
                  <a16:creationId xmlns:a16="http://schemas.microsoft.com/office/drawing/2014/main" id="{366090A1-D4D8-455A-AE88-488889699124}"/>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75" name="AutoShape 64">
              <a:extLst>
                <a:ext uri="{FF2B5EF4-FFF2-40B4-BE49-F238E27FC236}">
                  <a16:creationId xmlns:a16="http://schemas.microsoft.com/office/drawing/2014/main" id="{307EBBA4-DFF8-4CA0-BDA4-3C984803F765}"/>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76" name="AutoShape 64">
              <a:extLst>
                <a:ext uri="{FF2B5EF4-FFF2-40B4-BE49-F238E27FC236}">
                  <a16:creationId xmlns:a16="http://schemas.microsoft.com/office/drawing/2014/main" id="{8216A7C5-9378-4ED3-9A72-D817000750D3}"/>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77" name="AutoShape 64">
              <a:extLst>
                <a:ext uri="{FF2B5EF4-FFF2-40B4-BE49-F238E27FC236}">
                  <a16:creationId xmlns:a16="http://schemas.microsoft.com/office/drawing/2014/main" id="{D4F6A8C4-49FF-48E6-AAFA-C66E2FBC9C66}"/>
                </a:ext>
              </a:extLst>
            </p:cNvPr>
            <p:cNvSpPr>
              <a:spLocks noChangeArrowheads="1"/>
            </p:cNvSpPr>
            <p:nvPr/>
          </p:nvSpPr>
          <p:spPr bwMode="auto">
            <a:xfrm>
              <a:off x="6593114" y="6732932"/>
              <a:ext cx="612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78" name="AutoShape 64">
              <a:extLst>
                <a:ext uri="{FF2B5EF4-FFF2-40B4-BE49-F238E27FC236}">
                  <a16:creationId xmlns:a16="http://schemas.microsoft.com/office/drawing/2014/main" id="{89628EA1-6833-4540-A7BE-C06E1E2587D4}"/>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1907751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Deviations in actual customer journeys</a:t>
            </a:r>
          </a:p>
        </p:txBody>
      </p:sp>
      <p:sp>
        <p:nvSpPr>
          <p:cNvPr id="32" name="Content Placeholder 31">
            <a:extLst>
              <a:ext uri="{FF2B5EF4-FFF2-40B4-BE49-F238E27FC236}">
                <a16:creationId xmlns:a16="http://schemas.microsoft.com/office/drawing/2014/main" id="{ADD95DBD-98ED-44F6-9ADB-4C9EF4147F0E}"/>
              </a:ext>
            </a:extLst>
          </p:cNvPr>
          <p:cNvSpPr>
            <a:spLocks noGrp="1"/>
          </p:cNvSpPr>
          <p:nvPr>
            <p:ph idx="1"/>
          </p:nvPr>
        </p:nvSpPr>
        <p:spPr>
          <a:xfrm>
            <a:off x="954181" y="1548000"/>
            <a:ext cx="5902409" cy="3484800"/>
          </a:xfrm>
        </p:spPr>
        <p:txBody>
          <a:bodyPr>
            <a:normAutofit fontScale="92500" lnSpcReduction="10000"/>
          </a:bodyPr>
          <a:lstStyle/>
          <a:p>
            <a:r>
              <a:rPr lang="en-GB" dirty="0"/>
              <a:t>A swimlane diagram can also be used to represent actual customer journeys with deviations from the planned journey.</a:t>
            </a:r>
          </a:p>
          <a:p>
            <a:r>
              <a:rPr lang="en-GB" dirty="0"/>
              <a:t>The shape's boundary style carries information about its status, as illustrated to the right.</a:t>
            </a:r>
          </a:p>
          <a:p>
            <a:r>
              <a:rPr lang="en-GB" dirty="0"/>
              <a:t>When it is important to outline deviations in relation to a planned journey, a customer journey deviation diagram may be more suitable.</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pPr/>
              <a:t>57</a:t>
            </a:fld>
            <a:endParaRPr lang="en-GB" dirty="0"/>
          </a:p>
        </p:txBody>
      </p:sp>
      <p:sp>
        <p:nvSpPr>
          <p:cNvPr id="15" name="Rounded Rectangle 44">
            <a:extLst>
              <a:ext uri="{FF2B5EF4-FFF2-40B4-BE49-F238E27FC236}">
                <a16:creationId xmlns:a16="http://schemas.microsoft.com/office/drawing/2014/main" id="{2B49107C-E922-4113-9C44-37D0158E0F23}"/>
              </a:ext>
            </a:extLst>
          </p:cNvPr>
          <p:cNvSpPr/>
          <p:nvPr/>
        </p:nvSpPr>
        <p:spPr>
          <a:xfrm>
            <a:off x="8490576" y="2488741"/>
            <a:ext cx="782361" cy="432757"/>
          </a:xfrm>
          <a:prstGeom prst="roundRect">
            <a:avLst>
              <a:gd name="adj" fmla="val 12023"/>
            </a:avLst>
          </a:prstGeom>
          <a:solidFill>
            <a:sysClr val="window" lastClr="FFFFFF"/>
          </a:solidFill>
          <a:ln w="28575" cap="flat" cmpd="sng" algn="ctr">
            <a:solidFill>
              <a:srgbClr val="4BACC6">
                <a:lumMod val="75000"/>
              </a:srgbClr>
            </a:solidFill>
            <a:prstDash val="sysDot"/>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16" name="Rounded Rectangle 45">
            <a:extLst>
              <a:ext uri="{FF2B5EF4-FFF2-40B4-BE49-F238E27FC236}">
                <a16:creationId xmlns:a16="http://schemas.microsoft.com/office/drawing/2014/main" id="{B9B20F9D-EB18-4A20-96B8-7120A8701CB1}"/>
              </a:ext>
            </a:extLst>
          </p:cNvPr>
          <p:cNvSpPr/>
          <p:nvPr/>
        </p:nvSpPr>
        <p:spPr>
          <a:xfrm>
            <a:off x="8482625" y="3194383"/>
            <a:ext cx="782361" cy="432757"/>
          </a:xfrm>
          <a:prstGeom prst="roundRect">
            <a:avLst>
              <a:gd name="adj" fmla="val 12023"/>
            </a:avLst>
          </a:prstGeom>
          <a:solidFill>
            <a:sysClr val="window" lastClr="FFFFFF"/>
          </a:solidFill>
          <a:ln w="28575" cap="flat" cmpd="sng" algn="ctr">
            <a:solidFill>
              <a:srgbClr val="4BACC6">
                <a:lumMod val="75000"/>
              </a:srgbClr>
            </a:solidFill>
            <a:prstDash val="solid"/>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Rounded Rectangle 46">
            <a:extLst>
              <a:ext uri="{FF2B5EF4-FFF2-40B4-BE49-F238E27FC236}">
                <a16:creationId xmlns:a16="http://schemas.microsoft.com/office/drawing/2014/main" id="{C3755D92-E171-4DBD-8AB1-AAF48BEA0E4A}"/>
              </a:ext>
            </a:extLst>
          </p:cNvPr>
          <p:cNvSpPr/>
          <p:nvPr/>
        </p:nvSpPr>
        <p:spPr>
          <a:xfrm>
            <a:off x="8478260" y="3901571"/>
            <a:ext cx="782361" cy="432757"/>
          </a:xfrm>
          <a:prstGeom prst="roundRect">
            <a:avLst>
              <a:gd name="adj" fmla="val 12023"/>
            </a:avLst>
          </a:prstGeom>
          <a:solidFill>
            <a:sysClr val="window" lastClr="FFFFFF"/>
          </a:solidFill>
          <a:ln w="28575" cap="flat" cmpd="sng" algn="ctr">
            <a:solidFill>
              <a:srgbClr val="4BACC6">
                <a:lumMod val="75000"/>
              </a:srgbClr>
            </a:solidFill>
            <a:prstDash val="solid"/>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4915C9A0-8070-4279-8880-69B57E2A0549}"/>
              </a:ext>
            </a:extLst>
          </p:cNvPr>
          <p:cNvCxnSpPr/>
          <p:nvPr/>
        </p:nvCxnSpPr>
        <p:spPr>
          <a:xfrm flipV="1">
            <a:off x="8485907" y="3203000"/>
            <a:ext cx="767067" cy="388741"/>
          </a:xfrm>
          <a:prstGeom prst="line">
            <a:avLst/>
          </a:prstGeom>
          <a:noFill/>
          <a:ln w="25400" cap="flat" cmpd="sng" algn="ctr">
            <a:solidFill>
              <a:sysClr val="window" lastClr="FFFFFF">
                <a:lumMod val="50000"/>
              </a:sysClr>
            </a:solidFill>
            <a:prstDash val="solid"/>
          </a:ln>
          <a:effectLst>
            <a:outerShdw blurRad="40000" dist="20000" dir="5400000" rotWithShape="0">
              <a:srgbClr val="000000">
                <a:alpha val="38000"/>
              </a:srgbClr>
            </a:outerShdw>
          </a:effectLst>
        </p:spPr>
      </p:cxnSp>
      <p:cxnSp>
        <p:nvCxnSpPr>
          <p:cNvPr id="19" name="Straight Connector 18">
            <a:extLst>
              <a:ext uri="{FF2B5EF4-FFF2-40B4-BE49-F238E27FC236}">
                <a16:creationId xmlns:a16="http://schemas.microsoft.com/office/drawing/2014/main" id="{DF3BB669-5C71-479C-B513-9EC565E2CFB4}"/>
              </a:ext>
            </a:extLst>
          </p:cNvPr>
          <p:cNvCxnSpPr/>
          <p:nvPr/>
        </p:nvCxnSpPr>
        <p:spPr>
          <a:xfrm>
            <a:off x="8485907" y="3197026"/>
            <a:ext cx="767067" cy="400689"/>
          </a:xfrm>
          <a:prstGeom prst="line">
            <a:avLst/>
          </a:prstGeom>
          <a:noFill/>
          <a:ln w="25400" cap="flat" cmpd="sng" algn="ctr">
            <a:solidFill>
              <a:sysClr val="window" lastClr="FFFFFF">
                <a:lumMod val="50000"/>
              </a:sysClr>
            </a:solidFill>
            <a:prstDash val="solid"/>
          </a:ln>
          <a:effectLst>
            <a:outerShdw blurRad="40000" dist="20000" dir="5400000" rotWithShape="0">
              <a:srgbClr val="000000">
                <a:alpha val="38000"/>
              </a:srgbClr>
            </a:outerShdw>
          </a:effectLst>
        </p:spPr>
      </p:cxnSp>
      <p:sp>
        <p:nvSpPr>
          <p:cNvPr id="20" name="Content Placeholder 2">
            <a:extLst>
              <a:ext uri="{FF2B5EF4-FFF2-40B4-BE49-F238E27FC236}">
                <a16:creationId xmlns:a16="http://schemas.microsoft.com/office/drawing/2014/main" id="{CACE183E-D84B-4FCD-9D54-8B7E6E432897}"/>
              </a:ext>
            </a:extLst>
          </p:cNvPr>
          <p:cNvSpPr txBox="1">
            <a:spLocks/>
          </p:cNvSpPr>
          <p:nvPr/>
        </p:nvSpPr>
        <p:spPr>
          <a:xfrm>
            <a:off x="9344950" y="1858324"/>
            <a:ext cx="1490875" cy="26015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Completed</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Missing</a:t>
            </a: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Failing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Ad-hoc</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ounded Rectangle 50">
            <a:extLst>
              <a:ext uri="{FF2B5EF4-FFF2-40B4-BE49-F238E27FC236}">
                <a16:creationId xmlns:a16="http://schemas.microsoft.com/office/drawing/2014/main" id="{AD3D89D7-6D9A-4FE0-8AA7-FC105083AF80}"/>
              </a:ext>
            </a:extLst>
          </p:cNvPr>
          <p:cNvSpPr/>
          <p:nvPr/>
        </p:nvSpPr>
        <p:spPr>
          <a:xfrm>
            <a:off x="8465945" y="1828931"/>
            <a:ext cx="782361" cy="432757"/>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2" name="Rounded Rectangle 11">
            <a:extLst>
              <a:ext uri="{FF2B5EF4-FFF2-40B4-BE49-F238E27FC236}">
                <a16:creationId xmlns:a16="http://schemas.microsoft.com/office/drawing/2014/main" id="{2AEED36C-AC8E-4CD2-AD1E-C8462758243C}"/>
              </a:ext>
            </a:extLst>
          </p:cNvPr>
          <p:cNvSpPr/>
          <p:nvPr/>
        </p:nvSpPr>
        <p:spPr>
          <a:xfrm>
            <a:off x="7335050" y="2485873"/>
            <a:ext cx="782361" cy="432757"/>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ysDot"/>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3" name="Rounded Rectangle 12">
            <a:extLst>
              <a:ext uri="{FF2B5EF4-FFF2-40B4-BE49-F238E27FC236}">
                <a16:creationId xmlns:a16="http://schemas.microsoft.com/office/drawing/2014/main" id="{F215B453-E9C6-4BB3-9F89-789A497AB630}"/>
              </a:ext>
            </a:extLst>
          </p:cNvPr>
          <p:cNvSpPr/>
          <p:nvPr/>
        </p:nvSpPr>
        <p:spPr>
          <a:xfrm>
            <a:off x="7327099" y="3191515"/>
            <a:ext cx="782361" cy="432757"/>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24" name="Rounded Rectangle 13">
            <a:extLst>
              <a:ext uri="{FF2B5EF4-FFF2-40B4-BE49-F238E27FC236}">
                <a16:creationId xmlns:a16="http://schemas.microsoft.com/office/drawing/2014/main" id="{4CC939AB-47EA-49ED-9245-948E9893C4B9}"/>
              </a:ext>
            </a:extLst>
          </p:cNvPr>
          <p:cNvSpPr/>
          <p:nvPr/>
        </p:nvSpPr>
        <p:spPr>
          <a:xfrm>
            <a:off x="7322734" y="3898703"/>
            <a:ext cx="782361" cy="432757"/>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a:glow rad="139700">
              <a:sysClr val="windowText" lastClr="000000">
                <a:alpha val="65000"/>
              </a:sysClr>
            </a:glow>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25" name="Straight Connector 24">
            <a:extLst>
              <a:ext uri="{FF2B5EF4-FFF2-40B4-BE49-F238E27FC236}">
                <a16:creationId xmlns:a16="http://schemas.microsoft.com/office/drawing/2014/main" id="{0DC74F76-F4F3-4D83-B08D-5384E3EA398D}"/>
              </a:ext>
            </a:extLst>
          </p:cNvPr>
          <p:cNvCxnSpPr/>
          <p:nvPr/>
        </p:nvCxnSpPr>
        <p:spPr>
          <a:xfrm flipV="1">
            <a:off x="7330381" y="3200132"/>
            <a:ext cx="767067" cy="388741"/>
          </a:xfrm>
          <a:prstGeom prst="line">
            <a:avLst/>
          </a:prstGeom>
          <a:noFill/>
          <a:ln w="25400" cap="flat" cmpd="sng" algn="ctr">
            <a:solidFill>
              <a:sysClr val="window" lastClr="FFFFFF">
                <a:lumMod val="50000"/>
              </a:sysClr>
            </a:solidFill>
            <a:prstDash val="solid"/>
          </a:ln>
          <a:effectLst>
            <a:outerShdw blurRad="40000" dist="20000" dir="5400000" rotWithShape="0">
              <a:srgbClr val="000000">
                <a:alpha val="38000"/>
              </a:srgbClr>
            </a:outerShdw>
          </a:effectLst>
        </p:spPr>
      </p:cxnSp>
      <p:cxnSp>
        <p:nvCxnSpPr>
          <p:cNvPr id="26" name="Straight Connector 25">
            <a:extLst>
              <a:ext uri="{FF2B5EF4-FFF2-40B4-BE49-F238E27FC236}">
                <a16:creationId xmlns:a16="http://schemas.microsoft.com/office/drawing/2014/main" id="{14ACD34E-AEA7-41B3-8746-350604A30C99}"/>
              </a:ext>
            </a:extLst>
          </p:cNvPr>
          <p:cNvCxnSpPr/>
          <p:nvPr/>
        </p:nvCxnSpPr>
        <p:spPr>
          <a:xfrm>
            <a:off x="7330381" y="3194158"/>
            <a:ext cx="767067" cy="400689"/>
          </a:xfrm>
          <a:prstGeom prst="line">
            <a:avLst/>
          </a:prstGeom>
          <a:noFill/>
          <a:ln w="25400" cap="flat" cmpd="sng" algn="ctr">
            <a:solidFill>
              <a:sysClr val="window" lastClr="FFFFFF">
                <a:lumMod val="50000"/>
              </a:sysClr>
            </a:solidFill>
            <a:prstDash val="solid"/>
          </a:ln>
          <a:effectLst>
            <a:outerShdw blurRad="40000" dist="20000" dir="5400000" rotWithShape="0">
              <a:srgbClr val="000000">
                <a:alpha val="38000"/>
              </a:srgbClr>
            </a:outerShdw>
          </a:effectLst>
        </p:spPr>
      </p:cxnSp>
      <p:sp>
        <p:nvSpPr>
          <p:cNvPr id="27" name="Rounded Rectangle 16">
            <a:extLst>
              <a:ext uri="{FF2B5EF4-FFF2-40B4-BE49-F238E27FC236}">
                <a16:creationId xmlns:a16="http://schemas.microsoft.com/office/drawing/2014/main" id="{DCC6479B-9A1E-42F8-8EEC-7CC89A2DFC72}"/>
              </a:ext>
            </a:extLst>
          </p:cNvPr>
          <p:cNvSpPr/>
          <p:nvPr/>
        </p:nvSpPr>
        <p:spPr>
          <a:xfrm>
            <a:off x="7310419" y="1826063"/>
            <a:ext cx="782361" cy="432757"/>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252000" r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65FC6E24-156F-433E-BFE9-77FA40B059DC}"/>
              </a:ext>
            </a:extLst>
          </p:cNvPr>
          <p:cNvSpPr txBox="1"/>
          <p:nvPr/>
        </p:nvSpPr>
        <p:spPr>
          <a:xfrm>
            <a:off x="7233038" y="1296600"/>
            <a:ext cx="937122" cy="307777"/>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00ADEE"/>
                </a:solidFill>
                <a:effectLst/>
                <a:uLnTx/>
                <a:uFillTx/>
              </a:defRPr>
            </a:lvl1pPr>
          </a:lstStyle>
          <a:p>
            <a:r>
              <a:rPr lang="en-GB" sz="2000" dirty="0"/>
              <a:t>Sender</a:t>
            </a:r>
          </a:p>
        </p:txBody>
      </p:sp>
      <p:sp>
        <p:nvSpPr>
          <p:cNvPr id="35" name="TextBox 34">
            <a:extLst>
              <a:ext uri="{FF2B5EF4-FFF2-40B4-BE49-F238E27FC236}">
                <a16:creationId xmlns:a16="http://schemas.microsoft.com/office/drawing/2014/main" id="{DE58CF6A-FE4D-4056-853A-6E8E20E43122}"/>
              </a:ext>
            </a:extLst>
          </p:cNvPr>
          <p:cNvSpPr txBox="1"/>
          <p:nvPr/>
        </p:nvSpPr>
        <p:spPr>
          <a:xfrm>
            <a:off x="8407828" y="1297276"/>
            <a:ext cx="937122" cy="307777"/>
          </a:xfrm>
          <a:prstGeom prst="rect">
            <a:avLst/>
          </a:prstGeom>
          <a:noFill/>
        </p:spPr>
        <p:txBody>
          <a:bodyPr wrap="square" lIns="0" tIns="0" rIns="0" bIns="0" rtlCol="0">
            <a:spAutoFit/>
          </a:bodyPr>
          <a:lstStyle>
            <a:defPPr>
              <a:defRPr lang="nb-NO"/>
            </a:defPPr>
            <a:lvl1pPr marR="0" lvl="0" indent="0" defTabSz="45720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00ADEE"/>
                </a:solidFill>
                <a:effectLst/>
                <a:uLnTx/>
                <a:uFillTx/>
              </a:defRPr>
            </a:lvl1pPr>
          </a:lstStyle>
          <a:p>
            <a:r>
              <a:rPr lang="en-GB" sz="2000" dirty="0"/>
              <a:t>Receiver</a:t>
            </a:r>
          </a:p>
        </p:txBody>
      </p:sp>
      <p:grpSp>
        <p:nvGrpSpPr>
          <p:cNvPr id="46" name="Group 45">
            <a:extLst>
              <a:ext uri="{FF2B5EF4-FFF2-40B4-BE49-F238E27FC236}">
                <a16:creationId xmlns:a16="http://schemas.microsoft.com/office/drawing/2014/main" id="{E6D6AD26-CF3D-4101-AE4D-62F71DF981B7}"/>
              </a:ext>
            </a:extLst>
          </p:cNvPr>
          <p:cNvGrpSpPr/>
          <p:nvPr/>
        </p:nvGrpSpPr>
        <p:grpSpPr>
          <a:xfrm>
            <a:off x="1454210" y="6520740"/>
            <a:ext cx="8272692" cy="320192"/>
            <a:chOff x="1454210" y="6520740"/>
            <a:chExt cx="8272692" cy="320192"/>
          </a:xfrm>
        </p:grpSpPr>
        <p:sp>
          <p:nvSpPr>
            <p:cNvPr id="36" name="AutoShape 63">
              <a:extLst>
                <a:ext uri="{FF2B5EF4-FFF2-40B4-BE49-F238E27FC236}">
                  <a16:creationId xmlns:a16="http://schemas.microsoft.com/office/drawing/2014/main" id="{724B1C5C-5793-4070-B160-68E87F1E2BF4}"/>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37" name="AutoShape 64">
              <a:extLst>
                <a:ext uri="{FF2B5EF4-FFF2-40B4-BE49-F238E27FC236}">
                  <a16:creationId xmlns:a16="http://schemas.microsoft.com/office/drawing/2014/main" id="{F9FA48A6-385D-404D-803E-931C1AAB11C8}"/>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8" name="AutoShape 65">
              <a:extLst>
                <a:ext uri="{FF2B5EF4-FFF2-40B4-BE49-F238E27FC236}">
                  <a16:creationId xmlns:a16="http://schemas.microsoft.com/office/drawing/2014/main" id="{442E3A2B-5314-43DD-9FFF-76EDDC24E662}"/>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journey diagram</a:t>
              </a:r>
            </a:p>
          </p:txBody>
        </p:sp>
        <p:sp>
          <p:nvSpPr>
            <p:cNvPr id="39" name="AutoShape 63">
              <a:extLst>
                <a:ext uri="{FF2B5EF4-FFF2-40B4-BE49-F238E27FC236}">
                  <a16:creationId xmlns:a16="http://schemas.microsoft.com/office/drawing/2014/main" id="{8BBE460E-DC47-4315-88BD-70C1C6CE4980}"/>
                </a:ext>
              </a:extLst>
            </p:cNvPr>
            <p:cNvSpPr>
              <a:spLocks noChangeArrowheads="1"/>
            </p:cNvSpPr>
            <p:nvPr/>
          </p:nvSpPr>
          <p:spPr bwMode="auto">
            <a:xfrm>
              <a:off x="6326729" y="6521617"/>
              <a:ext cx="176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Swimlane diagram</a:t>
              </a:r>
            </a:p>
          </p:txBody>
        </p:sp>
        <p:sp>
          <p:nvSpPr>
            <p:cNvPr id="40" name="AutoShape 64">
              <a:extLst>
                <a:ext uri="{FF2B5EF4-FFF2-40B4-BE49-F238E27FC236}">
                  <a16:creationId xmlns:a16="http://schemas.microsoft.com/office/drawing/2014/main" id="{1D59AE21-4BCA-4BE9-9703-B9125C0A50BA}"/>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41" name="AutoShape 64">
              <a:extLst>
                <a:ext uri="{FF2B5EF4-FFF2-40B4-BE49-F238E27FC236}">
                  <a16:creationId xmlns:a16="http://schemas.microsoft.com/office/drawing/2014/main" id="{E726CD4C-CB59-4D1F-9D8A-8621DCFB0C54}"/>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42" name="AutoShape 64">
              <a:extLst>
                <a:ext uri="{FF2B5EF4-FFF2-40B4-BE49-F238E27FC236}">
                  <a16:creationId xmlns:a16="http://schemas.microsoft.com/office/drawing/2014/main" id="{C97C9476-E5B5-4F58-A5D9-0388C8BB4F63}"/>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43" name="AutoShape 64">
              <a:extLst>
                <a:ext uri="{FF2B5EF4-FFF2-40B4-BE49-F238E27FC236}">
                  <a16:creationId xmlns:a16="http://schemas.microsoft.com/office/drawing/2014/main" id="{64B58F7F-B3D8-4B9C-81F5-15D62A313A4F}"/>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44" name="AutoShape 64">
              <a:extLst>
                <a:ext uri="{FF2B5EF4-FFF2-40B4-BE49-F238E27FC236}">
                  <a16:creationId xmlns:a16="http://schemas.microsoft.com/office/drawing/2014/main" id="{A50F6F98-DDB3-4447-B7D8-45413438EEBD}"/>
                </a:ext>
              </a:extLst>
            </p:cNvPr>
            <p:cNvSpPr>
              <a:spLocks noChangeArrowheads="1"/>
            </p:cNvSpPr>
            <p:nvPr/>
          </p:nvSpPr>
          <p:spPr bwMode="auto">
            <a:xfrm>
              <a:off x="6593114" y="6732932"/>
              <a:ext cx="612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elements</a:t>
              </a:r>
            </a:p>
          </p:txBody>
        </p:sp>
        <p:sp>
          <p:nvSpPr>
            <p:cNvPr id="45" name="AutoShape 64">
              <a:extLst>
                <a:ext uri="{FF2B5EF4-FFF2-40B4-BE49-F238E27FC236}">
                  <a16:creationId xmlns:a16="http://schemas.microsoft.com/office/drawing/2014/main" id="{06429E44-A097-4EE6-B2B4-3AEF2DC177EE}"/>
                </a:ext>
              </a:extLst>
            </p:cNvPr>
            <p:cNvSpPr>
              <a:spLocks noChangeArrowheads="1"/>
            </p:cNvSpPr>
            <p:nvPr/>
          </p:nvSpPr>
          <p:spPr bwMode="auto">
            <a:xfrm>
              <a:off x="72009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grpSp>
    </p:spTree>
    <p:extLst>
      <p:ext uri="{BB962C8B-B14F-4D97-AF65-F5344CB8AC3E}">
        <p14:creationId xmlns:p14="http://schemas.microsoft.com/office/powerpoint/2010/main" val="4004757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3" y="1883324"/>
            <a:ext cx="8042532" cy="3049624"/>
          </a:xfrm>
        </p:spPr>
        <p:txBody>
          <a:bodyPr/>
          <a:lstStyle/>
          <a:p>
            <a:r>
              <a:rPr lang="en-GB" dirty="0"/>
              <a:t>Swimlane diagram examples</a:t>
            </a:r>
          </a:p>
        </p:txBody>
      </p:sp>
      <p:sp>
        <p:nvSpPr>
          <p:cNvPr id="7" name="Text Placeholder 6">
            <a:extLst>
              <a:ext uri="{FF2B5EF4-FFF2-40B4-BE49-F238E27FC236}">
                <a16:creationId xmlns:a16="http://schemas.microsoft.com/office/drawing/2014/main" id="{AA1847F9-53E2-4C40-923D-0619A1A10A52}"/>
              </a:ext>
            </a:extLst>
          </p:cNvPr>
          <p:cNvSpPr>
            <a:spLocks noGrp="1"/>
          </p:cNvSpPr>
          <p:nvPr>
            <p:ph type="body" idx="1"/>
          </p:nvPr>
        </p:nvSpPr>
        <p:spPr/>
        <p:txBody>
          <a:bodyPr/>
          <a:lstStyle/>
          <a:p>
            <a:r>
              <a:rPr lang="en-GB" dirty="0"/>
              <a:t>Planned journey</a:t>
            </a:r>
          </a:p>
          <a:p>
            <a:r>
              <a:rPr lang="en-GB" dirty="0"/>
              <a:t>Actual journey with deviations</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4294967295"/>
          </p:nvPr>
        </p:nvSpPr>
        <p:spPr>
          <a:xfrm>
            <a:off x="358346" y="6515100"/>
            <a:ext cx="309563" cy="184150"/>
          </a:xfrm>
        </p:spPr>
        <p:txBody>
          <a:bodyPr/>
          <a:lstStyle/>
          <a:p>
            <a:fld id="{5751DFAA-887F-4071-8EAD-E8CA316FCF06}" type="slidenum">
              <a:rPr lang="en-GB" smtClean="0"/>
              <a:t>58</a:t>
            </a:fld>
            <a:endParaRPr lang="en-GB" dirty="0"/>
          </a:p>
        </p:txBody>
      </p:sp>
    </p:spTree>
    <p:extLst>
      <p:ext uri="{BB962C8B-B14F-4D97-AF65-F5344CB8AC3E}">
        <p14:creationId xmlns:p14="http://schemas.microsoft.com/office/powerpoint/2010/main" val="2045760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Example planned journey - part 1</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59</a:t>
            </a:fld>
            <a:endParaRPr lang="en-GB" dirty="0"/>
          </a:p>
        </p:txBody>
      </p:sp>
      <p:sp>
        <p:nvSpPr>
          <p:cNvPr id="4" name="Rectangle 3">
            <a:extLst>
              <a:ext uri="{FF2B5EF4-FFF2-40B4-BE49-F238E27FC236}">
                <a16:creationId xmlns:a16="http://schemas.microsoft.com/office/drawing/2014/main" id="{62D75D8F-1D32-4B8D-9B7C-EED15A89D613}"/>
              </a:ext>
            </a:extLst>
          </p:cNvPr>
          <p:cNvSpPr/>
          <p:nvPr/>
        </p:nvSpPr>
        <p:spPr>
          <a:xfrm>
            <a:off x="10648504" y="80887"/>
            <a:ext cx="142407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planned journey</a:t>
            </a:r>
          </a:p>
        </p:txBody>
      </p:sp>
      <p:sp>
        <p:nvSpPr>
          <p:cNvPr id="58" name="Rounded Rectangle 39">
            <a:extLst>
              <a:ext uri="{FF2B5EF4-FFF2-40B4-BE49-F238E27FC236}">
                <a16:creationId xmlns:a16="http://schemas.microsoft.com/office/drawing/2014/main" id="{629A5476-9C96-4058-9E22-FD5D2E8FFF19}"/>
              </a:ext>
            </a:extLst>
          </p:cNvPr>
          <p:cNvSpPr/>
          <p:nvPr/>
        </p:nvSpPr>
        <p:spPr>
          <a:xfrm>
            <a:off x="1098687" y="3734448"/>
            <a:ext cx="9050337" cy="756000"/>
          </a:xfrm>
          <a:prstGeom prst="roundRect">
            <a:avLst>
              <a:gd name="adj" fmla="val 8116"/>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Rounded Rectangle 40">
            <a:extLst>
              <a:ext uri="{FF2B5EF4-FFF2-40B4-BE49-F238E27FC236}">
                <a16:creationId xmlns:a16="http://schemas.microsoft.com/office/drawing/2014/main" id="{4660ED24-3AC6-4D16-B3C7-ABCA7086042D}"/>
              </a:ext>
            </a:extLst>
          </p:cNvPr>
          <p:cNvSpPr/>
          <p:nvPr/>
        </p:nvSpPr>
        <p:spPr>
          <a:xfrm>
            <a:off x="1098687" y="2834501"/>
            <a:ext cx="9050337" cy="756000"/>
          </a:xfrm>
          <a:prstGeom prst="roundRect">
            <a:avLst>
              <a:gd name="adj" fmla="val 10253"/>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0" name="Rounded Rectangle 41">
            <a:extLst>
              <a:ext uri="{FF2B5EF4-FFF2-40B4-BE49-F238E27FC236}">
                <a16:creationId xmlns:a16="http://schemas.microsoft.com/office/drawing/2014/main" id="{7BBEEC6C-4DD4-472E-ACA5-D88F87A23AFE}"/>
              </a:ext>
            </a:extLst>
          </p:cNvPr>
          <p:cNvSpPr/>
          <p:nvPr/>
        </p:nvSpPr>
        <p:spPr>
          <a:xfrm>
            <a:off x="1098687" y="1938106"/>
            <a:ext cx="9050337"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1" name="Rounded Rectangle 42">
            <a:extLst>
              <a:ext uri="{FF2B5EF4-FFF2-40B4-BE49-F238E27FC236}">
                <a16:creationId xmlns:a16="http://schemas.microsoft.com/office/drawing/2014/main" id="{F1A8D539-9A9D-4F26-9280-1D6BF94235B4}"/>
              </a:ext>
            </a:extLst>
          </p:cNvPr>
          <p:cNvSpPr/>
          <p:nvPr/>
        </p:nvSpPr>
        <p:spPr>
          <a:xfrm>
            <a:off x="1098687" y="5527361"/>
            <a:ext cx="9050337" cy="756000"/>
          </a:xfrm>
          <a:prstGeom prst="roundRect">
            <a:avLst>
              <a:gd name="adj" fmla="val 8115"/>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2" name="Rounded Rectangle 43">
            <a:extLst>
              <a:ext uri="{FF2B5EF4-FFF2-40B4-BE49-F238E27FC236}">
                <a16:creationId xmlns:a16="http://schemas.microsoft.com/office/drawing/2014/main" id="{63F91FD4-548C-4BAE-8083-1ED84E036A6E}"/>
              </a:ext>
            </a:extLst>
          </p:cNvPr>
          <p:cNvSpPr/>
          <p:nvPr/>
        </p:nvSpPr>
        <p:spPr>
          <a:xfrm>
            <a:off x="1098687" y="4631762"/>
            <a:ext cx="9050337" cy="756000"/>
          </a:xfrm>
          <a:prstGeom prst="roundRect">
            <a:avLst>
              <a:gd name="adj" fmla="val 8116"/>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3" name="TextBox 157">
            <a:extLst>
              <a:ext uri="{FF2B5EF4-FFF2-40B4-BE49-F238E27FC236}">
                <a16:creationId xmlns:a16="http://schemas.microsoft.com/office/drawing/2014/main" id="{29E78408-FB75-4C57-894B-4C233686BCE7}"/>
              </a:ext>
            </a:extLst>
          </p:cNvPr>
          <p:cNvSpPr txBox="1">
            <a:spLocks noChangeArrowheads="1"/>
          </p:cNvSpPr>
          <p:nvPr/>
        </p:nvSpPr>
        <p:spPr bwMode="auto">
          <a:xfrm>
            <a:off x="1062968" y="2452091"/>
            <a:ext cx="990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Customer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64" name="TextBox 158">
            <a:extLst>
              <a:ext uri="{FF2B5EF4-FFF2-40B4-BE49-F238E27FC236}">
                <a16:creationId xmlns:a16="http://schemas.microsoft.com/office/drawing/2014/main" id="{094B9940-22E2-4761-B49B-93330C412206}"/>
              </a:ext>
            </a:extLst>
          </p:cNvPr>
          <p:cNvSpPr txBox="1">
            <a:spLocks noChangeArrowheads="1"/>
          </p:cNvSpPr>
          <p:nvPr/>
        </p:nvSpPr>
        <p:spPr bwMode="auto">
          <a:xfrm>
            <a:off x="1062968" y="4092005"/>
            <a:ext cx="86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Power supplier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65" name="TextBox 160">
            <a:extLst>
              <a:ext uri="{FF2B5EF4-FFF2-40B4-BE49-F238E27FC236}">
                <a16:creationId xmlns:a16="http://schemas.microsoft.com/office/drawing/2014/main" id="{7E64B779-05C0-4CA9-BE05-FAC3F6E203C4}"/>
              </a:ext>
            </a:extLst>
          </p:cNvPr>
          <p:cNvSpPr txBox="1">
            <a:spLocks noChangeArrowheads="1"/>
          </p:cNvSpPr>
          <p:nvPr/>
        </p:nvSpPr>
        <p:spPr bwMode="auto">
          <a:xfrm>
            <a:off x="1062968" y="5872577"/>
            <a:ext cx="663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Bank-</a:t>
            </a:r>
          </a:p>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related</a:t>
            </a:r>
          </a:p>
        </p:txBody>
      </p:sp>
      <p:sp>
        <p:nvSpPr>
          <p:cNvPr id="66" name="TextBox 161">
            <a:extLst>
              <a:ext uri="{FF2B5EF4-FFF2-40B4-BE49-F238E27FC236}">
                <a16:creationId xmlns:a16="http://schemas.microsoft.com/office/drawing/2014/main" id="{ABC9A100-BF62-455E-BBD6-C5924723D4E9}"/>
              </a:ext>
            </a:extLst>
          </p:cNvPr>
          <p:cNvSpPr txBox="1">
            <a:spLocks noChangeArrowheads="1"/>
          </p:cNvSpPr>
          <p:nvPr/>
        </p:nvSpPr>
        <p:spPr bwMode="auto">
          <a:xfrm>
            <a:off x="1062968" y="4987870"/>
            <a:ext cx="86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Grid company</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67" name="TextBox 162">
            <a:extLst>
              <a:ext uri="{FF2B5EF4-FFF2-40B4-BE49-F238E27FC236}">
                <a16:creationId xmlns:a16="http://schemas.microsoft.com/office/drawing/2014/main" id="{B3A20915-5067-4DF9-93A3-7805BE177F52}"/>
              </a:ext>
            </a:extLst>
          </p:cNvPr>
          <p:cNvSpPr txBox="1">
            <a:spLocks noChangeArrowheads="1"/>
          </p:cNvSpPr>
          <p:nvPr/>
        </p:nvSpPr>
        <p:spPr bwMode="auto">
          <a:xfrm>
            <a:off x="1062968" y="3177442"/>
            <a:ext cx="863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Tele-</a:t>
            </a:r>
          </a:p>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marketing</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68" name="Rounded Rectangle 54">
            <a:extLst>
              <a:ext uri="{FF2B5EF4-FFF2-40B4-BE49-F238E27FC236}">
                <a16:creationId xmlns:a16="http://schemas.microsoft.com/office/drawing/2014/main" id="{25B14B14-29CB-4A0A-8B4A-B3395AD6FECF}"/>
              </a:ext>
            </a:extLst>
          </p:cNvPr>
          <p:cNvSpPr/>
          <p:nvPr/>
        </p:nvSpPr>
        <p:spPr>
          <a:xfrm>
            <a:off x="2069470" y="2913925"/>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Calls the customer and offers electricity deal</a:t>
            </a:r>
          </a:p>
        </p:txBody>
      </p:sp>
      <p:sp>
        <p:nvSpPr>
          <p:cNvPr id="69" name="Rounded Rectangle 55">
            <a:extLst>
              <a:ext uri="{FF2B5EF4-FFF2-40B4-BE49-F238E27FC236}">
                <a16:creationId xmlns:a16="http://schemas.microsoft.com/office/drawing/2014/main" id="{4B7F847E-BC2E-495E-A450-38D9EFCFD219}"/>
              </a:ext>
            </a:extLst>
          </p:cNvPr>
          <p:cNvSpPr/>
          <p:nvPr/>
        </p:nvSpPr>
        <p:spPr>
          <a:xfrm>
            <a:off x="2069469" y="2028106"/>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call from telemarketing and agrees to electricity deal</a:t>
            </a:r>
          </a:p>
        </p:txBody>
      </p:sp>
      <p:sp>
        <p:nvSpPr>
          <p:cNvPr id="70" name="Rounded Rectangle 56">
            <a:extLst>
              <a:ext uri="{FF2B5EF4-FFF2-40B4-BE49-F238E27FC236}">
                <a16:creationId xmlns:a16="http://schemas.microsoft.com/office/drawing/2014/main" id="{118579E7-2881-4532-A796-5D7652B81F7B}"/>
              </a:ext>
            </a:extLst>
          </p:cNvPr>
          <p:cNvSpPr/>
          <p:nvPr/>
        </p:nvSpPr>
        <p:spPr>
          <a:xfrm>
            <a:off x="3502956" y="2913925"/>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request for agreement confirmation and meter reading</a:t>
            </a:r>
          </a:p>
        </p:txBody>
      </p:sp>
      <p:sp>
        <p:nvSpPr>
          <p:cNvPr id="71" name="Rounded Rectangle 57">
            <a:extLst>
              <a:ext uri="{FF2B5EF4-FFF2-40B4-BE49-F238E27FC236}">
                <a16:creationId xmlns:a16="http://schemas.microsoft.com/office/drawing/2014/main" id="{226AAD44-2E6A-47AB-A18E-636791B247C8}"/>
              </a:ext>
            </a:extLst>
          </p:cNvPr>
          <p:cNvSpPr/>
          <p:nvPr/>
        </p:nvSpPr>
        <p:spPr>
          <a:xfrm>
            <a:off x="3502956" y="2028106"/>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request for agreement confirmation and meter reading</a:t>
            </a:r>
          </a:p>
        </p:txBody>
      </p:sp>
      <p:sp>
        <p:nvSpPr>
          <p:cNvPr id="72" name="Rounded Rectangle 58">
            <a:extLst>
              <a:ext uri="{FF2B5EF4-FFF2-40B4-BE49-F238E27FC236}">
                <a16:creationId xmlns:a16="http://schemas.microsoft.com/office/drawing/2014/main" id="{186A7EDE-3D62-4D44-917B-06F68642F8A8}"/>
              </a:ext>
            </a:extLst>
          </p:cNvPr>
          <p:cNvSpPr/>
          <p:nvPr/>
        </p:nvSpPr>
        <p:spPr>
          <a:xfrm>
            <a:off x="6061054" y="2028106"/>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agreement confirmation and meter reading</a:t>
            </a:r>
          </a:p>
        </p:txBody>
      </p:sp>
      <p:sp>
        <p:nvSpPr>
          <p:cNvPr id="73" name="Rounded Rectangle 59">
            <a:extLst>
              <a:ext uri="{FF2B5EF4-FFF2-40B4-BE49-F238E27FC236}">
                <a16:creationId xmlns:a16="http://schemas.microsoft.com/office/drawing/2014/main" id="{E29833BD-C878-40F5-BF43-4719DEDA419F}"/>
              </a:ext>
            </a:extLst>
          </p:cNvPr>
          <p:cNvSpPr/>
          <p:nvPr/>
        </p:nvSpPr>
        <p:spPr>
          <a:xfrm>
            <a:off x="6061054" y="2913925"/>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agreement confirmation and meter reading</a:t>
            </a:r>
          </a:p>
        </p:txBody>
      </p:sp>
      <p:sp>
        <p:nvSpPr>
          <p:cNvPr id="74" name="Rounded Rectangle 60">
            <a:extLst>
              <a:ext uri="{FF2B5EF4-FFF2-40B4-BE49-F238E27FC236}">
                <a16:creationId xmlns:a16="http://schemas.microsoft.com/office/drawing/2014/main" id="{CE95E78B-39B4-442E-9133-32F2A3923021}"/>
              </a:ext>
            </a:extLst>
          </p:cNvPr>
          <p:cNvSpPr/>
          <p:nvPr/>
        </p:nvSpPr>
        <p:spPr>
          <a:xfrm>
            <a:off x="8756498" y="3817517"/>
            <a:ext cx="1188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info about the agreement being processed</a:t>
            </a:r>
          </a:p>
        </p:txBody>
      </p:sp>
      <p:sp>
        <p:nvSpPr>
          <p:cNvPr id="75" name="Rounded Rectangle 61">
            <a:extLst>
              <a:ext uri="{FF2B5EF4-FFF2-40B4-BE49-F238E27FC236}">
                <a16:creationId xmlns:a16="http://schemas.microsoft.com/office/drawing/2014/main" id="{ECF555F2-13BB-419D-838C-A64BF649C204}"/>
              </a:ext>
            </a:extLst>
          </p:cNvPr>
          <p:cNvSpPr/>
          <p:nvPr/>
        </p:nvSpPr>
        <p:spPr>
          <a:xfrm>
            <a:off x="8756498" y="2028106"/>
            <a:ext cx="1188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info about the agreement being processed</a:t>
            </a:r>
          </a:p>
        </p:txBody>
      </p:sp>
      <p:pic>
        <p:nvPicPr>
          <p:cNvPr id="76" name="Picture 75">
            <a:extLst>
              <a:ext uri="{FF2B5EF4-FFF2-40B4-BE49-F238E27FC236}">
                <a16:creationId xmlns:a16="http://schemas.microsoft.com/office/drawing/2014/main" id="{7D557C80-8AE3-4D26-8753-C1D933418747}"/>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141435" y="2155630"/>
            <a:ext cx="259816" cy="320951"/>
          </a:xfrm>
          <a:prstGeom prst="rect">
            <a:avLst/>
          </a:prstGeom>
        </p:spPr>
      </p:pic>
      <p:pic>
        <p:nvPicPr>
          <p:cNvPr id="77" name="Picture 76">
            <a:extLst>
              <a:ext uri="{FF2B5EF4-FFF2-40B4-BE49-F238E27FC236}">
                <a16:creationId xmlns:a16="http://schemas.microsoft.com/office/drawing/2014/main" id="{EBE53B71-CE92-44E9-BD5A-A7637A7504B7}"/>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141435" y="3041449"/>
            <a:ext cx="259816" cy="320951"/>
          </a:xfrm>
          <a:prstGeom prst="rect">
            <a:avLst/>
          </a:prstGeom>
        </p:spPr>
      </p:pic>
      <p:pic>
        <p:nvPicPr>
          <p:cNvPr id="78" name="Picture 77">
            <a:extLst>
              <a:ext uri="{FF2B5EF4-FFF2-40B4-BE49-F238E27FC236}">
                <a16:creationId xmlns:a16="http://schemas.microsoft.com/office/drawing/2014/main" id="{AC27A1A9-B791-4488-9DCE-7411C9F7BD3C}"/>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554385" y="2186815"/>
            <a:ext cx="290385" cy="290385"/>
          </a:xfrm>
          <a:prstGeom prst="rect">
            <a:avLst/>
          </a:prstGeom>
        </p:spPr>
      </p:pic>
      <p:pic>
        <p:nvPicPr>
          <p:cNvPr id="79" name="Picture 78">
            <a:extLst>
              <a:ext uri="{FF2B5EF4-FFF2-40B4-BE49-F238E27FC236}">
                <a16:creationId xmlns:a16="http://schemas.microsoft.com/office/drawing/2014/main" id="{AF223E47-B43C-4142-91DC-4389DCB19C4E}"/>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554384" y="3072633"/>
            <a:ext cx="290385" cy="290385"/>
          </a:xfrm>
          <a:prstGeom prst="rect">
            <a:avLst/>
          </a:prstGeom>
        </p:spPr>
      </p:pic>
      <p:pic>
        <p:nvPicPr>
          <p:cNvPr id="80" name="Picture 79">
            <a:extLst>
              <a:ext uri="{FF2B5EF4-FFF2-40B4-BE49-F238E27FC236}">
                <a16:creationId xmlns:a16="http://schemas.microsoft.com/office/drawing/2014/main" id="{518B18BC-50E4-4360-92C5-58DB36B4934D}"/>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4662" y="2186815"/>
            <a:ext cx="290385" cy="290385"/>
          </a:xfrm>
          <a:prstGeom prst="rect">
            <a:avLst/>
          </a:prstGeom>
        </p:spPr>
      </p:pic>
      <p:pic>
        <p:nvPicPr>
          <p:cNvPr id="81" name="Picture 80">
            <a:extLst>
              <a:ext uri="{FF2B5EF4-FFF2-40B4-BE49-F238E27FC236}">
                <a16:creationId xmlns:a16="http://schemas.microsoft.com/office/drawing/2014/main" id="{2E296B5E-E24A-4706-8321-6EEE28375E5E}"/>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4662" y="3056731"/>
            <a:ext cx="290385" cy="290385"/>
          </a:xfrm>
          <a:prstGeom prst="rect">
            <a:avLst/>
          </a:prstGeom>
        </p:spPr>
      </p:pic>
      <p:pic>
        <p:nvPicPr>
          <p:cNvPr id="82" name="Picture 81">
            <a:extLst>
              <a:ext uri="{FF2B5EF4-FFF2-40B4-BE49-F238E27FC236}">
                <a16:creationId xmlns:a16="http://schemas.microsoft.com/office/drawing/2014/main" id="{746F0E80-CB87-41E8-AAF9-0FEDB6A5219C}"/>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8813484" y="2170913"/>
            <a:ext cx="290385" cy="290385"/>
          </a:xfrm>
          <a:prstGeom prst="rect">
            <a:avLst/>
          </a:prstGeom>
        </p:spPr>
      </p:pic>
      <p:pic>
        <p:nvPicPr>
          <p:cNvPr id="83" name="Picture 82">
            <a:extLst>
              <a:ext uri="{FF2B5EF4-FFF2-40B4-BE49-F238E27FC236}">
                <a16:creationId xmlns:a16="http://schemas.microsoft.com/office/drawing/2014/main" id="{8EB03A5B-748E-4CB8-A7A2-F9A2D010D660}"/>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8828597" y="3966591"/>
            <a:ext cx="290385" cy="290385"/>
          </a:xfrm>
          <a:prstGeom prst="rect">
            <a:avLst/>
          </a:prstGeom>
        </p:spPr>
      </p:pic>
      <p:sp>
        <p:nvSpPr>
          <p:cNvPr id="84" name="Rounded Rectangle 70">
            <a:extLst>
              <a:ext uri="{FF2B5EF4-FFF2-40B4-BE49-F238E27FC236}">
                <a16:creationId xmlns:a16="http://schemas.microsoft.com/office/drawing/2014/main" id="{882DFABD-FDC4-4037-80BD-3DD266E2FB0A}"/>
              </a:ext>
            </a:extLst>
          </p:cNvPr>
          <p:cNvSpPr/>
          <p:nvPr/>
        </p:nvSpPr>
        <p:spPr>
          <a:xfrm>
            <a:off x="7533365" y="2913925"/>
            <a:ext cx="972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Customer info is sent to power supplier</a:t>
            </a:r>
          </a:p>
        </p:txBody>
      </p:sp>
      <p:sp>
        <p:nvSpPr>
          <p:cNvPr id="85" name="Rounded Rectangle 71">
            <a:extLst>
              <a:ext uri="{FF2B5EF4-FFF2-40B4-BE49-F238E27FC236}">
                <a16:creationId xmlns:a16="http://schemas.microsoft.com/office/drawing/2014/main" id="{1AC5685F-4235-4DC7-98FB-D402F094F622}"/>
              </a:ext>
            </a:extLst>
          </p:cNvPr>
          <p:cNvSpPr/>
          <p:nvPr/>
        </p:nvSpPr>
        <p:spPr>
          <a:xfrm>
            <a:off x="7533365" y="3823783"/>
            <a:ext cx="972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customer info</a:t>
            </a:r>
          </a:p>
        </p:txBody>
      </p:sp>
      <p:sp>
        <p:nvSpPr>
          <p:cNvPr id="86" name="Rounded Rectangle 74">
            <a:extLst>
              <a:ext uri="{FF2B5EF4-FFF2-40B4-BE49-F238E27FC236}">
                <a16:creationId xmlns:a16="http://schemas.microsoft.com/office/drawing/2014/main" id="{71B0D783-4460-484B-A0D6-A38E460A041F}"/>
              </a:ext>
            </a:extLst>
          </p:cNvPr>
          <p:cNvSpPr/>
          <p:nvPr/>
        </p:nvSpPr>
        <p:spPr>
          <a:xfrm>
            <a:off x="4938051" y="2035609"/>
            <a:ext cx="900000" cy="576000"/>
          </a:xfrm>
          <a:prstGeom prst="roundRect">
            <a:avLst>
              <a:gd name="adj" fmla="val 12023"/>
            </a:avLst>
          </a:prstGeom>
          <a:solidFill>
            <a:sysClr val="window" lastClr="FFFFFF"/>
          </a:solidFill>
          <a:ln w="12700" cap="flat" cmpd="sng" algn="ctr">
            <a:solidFill>
              <a:sysClr val="window" lastClr="FFFFFF">
                <a:lumMod val="65000"/>
              </a:sysClr>
            </a:solidFill>
            <a:prstDash val="solid"/>
          </a:ln>
          <a:effectLst/>
        </p:spPr>
        <p:txBody>
          <a:bodyPr lIns="180000" rIns="1800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Reads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the meter</a:t>
            </a:r>
          </a:p>
        </p:txBody>
      </p:sp>
      <p:sp>
        <p:nvSpPr>
          <p:cNvPr id="87" name="TextBox 86">
            <a:extLst>
              <a:ext uri="{FF2B5EF4-FFF2-40B4-BE49-F238E27FC236}">
                <a16:creationId xmlns:a16="http://schemas.microsoft.com/office/drawing/2014/main" id="{8B870D12-A4A3-495A-9ACB-54B2391D09B9}"/>
              </a:ext>
            </a:extLst>
          </p:cNvPr>
          <p:cNvSpPr txBox="1"/>
          <p:nvPr/>
        </p:nvSpPr>
        <p:spPr>
          <a:xfrm>
            <a:off x="1584436" y="1359407"/>
            <a:ext cx="6310794" cy="33855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2"/>
                </a:solidFill>
                <a:effectLst/>
                <a:uLnTx/>
                <a:uFillTx/>
              </a:rPr>
              <a:t>Planned journey of ordering electricity from a utility company.</a:t>
            </a:r>
          </a:p>
        </p:txBody>
      </p:sp>
      <p:pic>
        <p:nvPicPr>
          <p:cNvPr id="88" name="Picture 87">
            <a:extLst>
              <a:ext uri="{FF2B5EF4-FFF2-40B4-BE49-F238E27FC236}">
                <a16:creationId xmlns:a16="http://schemas.microsoft.com/office/drawing/2014/main" id="{FE8164F1-262D-42A0-B60E-C1ADFD01E6F2}"/>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188935" y="5586757"/>
            <a:ext cx="373993" cy="338377"/>
          </a:xfrm>
          <a:prstGeom prst="rect">
            <a:avLst/>
          </a:prstGeom>
        </p:spPr>
      </p:pic>
      <p:pic>
        <p:nvPicPr>
          <p:cNvPr id="89" name="Picture 88">
            <a:extLst>
              <a:ext uri="{FF2B5EF4-FFF2-40B4-BE49-F238E27FC236}">
                <a16:creationId xmlns:a16="http://schemas.microsoft.com/office/drawing/2014/main" id="{79E7AFDF-5919-40C8-A9FA-748930FD8CE3}"/>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7603353" y="3072633"/>
            <a:ext cx="240845" cy="254227"/>
          </a:xfrm>
          <a:prstGeom prst="rect">
            <a:avLst/>
          </a:prstGeom>
        </p:spPr>
      </p:pic>
      <p:pic>
        <p:nvPicPr>
          <p:cNvPr id="90" name="Picture 89">
            <a:extLst>
              <a:ext uri="{FF2B5EF4-FFF2-40B4-BE49-F238E27FC236}">
                <a16:creationId xmlns:a16="http://schemas.microsoft.com/office/drawing/2014/main" id="{75727404-968D-4D87-A4ED-A5681FAA5441}"/>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1229633" y="2924362"/>
            <a:ext cx="356183" cy="320565"/>
          </a:xfrm>
          <a:prstGeom prst="rect">
            <a:avLst/>
          </a:prstGeom>
        </p:spPr>
      </p:pic>
      <p:pic>
        <p:nvPicPr>
          <p:cNvPr id="91" name="Picture 90">
            <a:extLst>
              <a:ext uri="{FF2B5EF4-FFF2-40B4-BE49-F238E27FC236}">
                <a16:creationId xmlns:a16="http://schemas.microsoft.com/office/drawing/2014/main" id="{DDA5B56D-8921-41DD-8210-E7C99CC77A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4491" y="2070335"/>
            <a:ext cx="267136" cy="356183"/>
          </a:xfrm>
          <a:prstGeom prst="rect">
            <a:avLst/>
          </a:prstGeom>
        </p:spPr>
      </p:pic>
      <p:pic>
        <p:nvPicPr>
          <p:cNvPr id="92" name="Picture 91">
            <a:extLst>
              <a:ext uri="{FF2B5EF4-FFF2-40B4-BE49-F238E27FC236}">
                <a16:creationId xmlns:a16="http://schemas.microsoft.com/office/drawing/2014/main" id="{58A8D958-C9DA-4E81-B51F-E19EE126278F}"/>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7603353" y="3985334"/>
            <a:ext cx="240845" cy="254227"/>
          </a:xfrm>
          <a:prstGeom prst="rect">
            <a:avLst/>
          </a:prstGeom>
        </p:spPr>
      </p:pic>
      <p:cxnSp>
        <p:nvCxnSpPr>
          <p:cNvPr id="93" name="Straight Arrow Connector 92">
            <a:extLst>
              <a:ext uri="{FF2B5EF4-FFF2-40B4-BE49-F238E27FC236}">
                <a16:creationId xmlns:a16="http://schemas.microsoft.com/office/drawing/2014/main" id="{1337CE36-9A2C-4D85-BF79-619B15F08F01}"/>
              </a:ext>
            </a:extLst>
          </p:cNvPr>
          <p:cNvCxnSpPr>
            <a:stCxn id="68" idx="0"/>
            <a:endCxn id="69" idx="2"/>
          </p:cNvCxnSpPr>
          <p:nvPr/>
        </p:nvCxnSpPr>
        <p:spPr>
          <a:xfrm flipH="1" flipV="1">
            <a:off x="2681469" y="2604106"/>
            <a:ext cx="1" cy="309819"/>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94" name="Straight Arrow Connector 93">
            <a:extLst>
              <a:ext uri="{FF2B5EF4-FFF2-40B4-BE49-F238E27FC236}">
                <a16:creationId xmlns:a16="http://schemas.microsoft.com/office/drawing/2014/main" id="{ABF51F85-519A-4ADE-A009-5CE756495616}"/>
              </a:ext>
            </a:extLst>
          </p:cNvPr>
          <p:cNvCxnSpPr>
            <a:stCxn id="70" idx="0"/>
            <a:endCxn id="71" idx="2"/>
          </p:cNvCxnSpPr>
          <p:nvPr/>
        </p:nvCxnSpPr>
        <p:spPr>
          <a:xfrm flipV="1">
            <a:off x="4114956" y="2604106"/>
            <a:ext cx="0" cy="309819"/>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95" name="Straight Arrow Connector 94">
            <a:extLst>
              <a:ext uri="{FF2B5EF4-FFF2-40B4-BE49-F238E27FC236}">
                <a16:creationId xmlns:a16="http://schemas.microsoft.com/office/drawing/2014/main" id="{194C0B5E-93DB-4D7A-A59A-EFA038C598DA}"/>
              </a:ext>
            </a:extLst>
          </p:cNvPr>
          <p:cNvCxnSpPr>
            <a:stCxn id="72" idx="2"/>
            <a:endCxn id="73" idx="0"/>
          </p:cNvCxnSpPr>
          <p:nvPr/>
        </p:nvCxnSpPr>
        <p:spPr>
          <a:xfrm>
            <a:off x="6673054" y="2604106"/>
            <a:ext cx="0" cy="309819"/>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96" name="Straight Arrow Connector 95">
            <a:extLst>
              <a:ext uri="{FF2B5EF4-FFF2-40B4-BE49-F238E27FC236}">
                <a16:creationId xmlns:a16="http://schemas.microsoft.com/office/drawing/2014/main" id="{86E1C818-1037-4C2D-8CCA-8DF34529E19E}"/>
              </a:ext>
            </a:extLst>
          </p:cNvPr>
          <p:cNvCxnSpPr>
            <a:stCxn id="84" idx="2"/>
            <a:endCxn id="85" idx="0"/>
          </p:cNvCxnSpPr>
          <p:nvPr/>
        </p:nvCxnSpPr>
        <p:spPr>
          <a:xfrm>
            <a:off x="8019365" y="3489925"/>
            <a:ext cx="0" cy="333858"/>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97" name="Straight Arrow Connector 96">
            <a:extLst>
              <a:ext uri="{FF2B5EF4-FFF2-40B4-BE49-F238E27FC236}">
                <a16:creationId xmlns:a16="http://schemas.microsoft.com/office/drawing/2014/main" id="{0F761293-5075-4C20-89C3-A64098A7F8D4}"/>
              </a:ext>
            </a:extLst>
          </p:cNvPr>
          <p:cNvCxnSpPr>
            <a:stCxn id="74" idx="0"/>
            <a:endCxn id="75" idx="2"/>
          </p:cNvCxnSpPr>
          <p:nvPr/>
        </p:nvCxnSpPr>
        <p:spPr>
          <a:xfrm flipV="1">
            <a:off x="9350498" y="2604106"/>
            <a:ext cx="0" cy="1213411"/>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98" name="Picture 97">
            <a:extLst>
              <a:ext uri="{FF2B5EF4-FFF2-40B4-BE49-F238E27FC236}">
                <a16:creationId xmlns:a16="http://schemas.microsoft.com/office/drawing/2014/main" id="{3D8E19F9-F4FA-414A-B899-0E9A72D7DE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7782" y="3815267"/>
            <a:ext cx="259081" cy="297181"/>
          </a:xfrm>
          <a:prstGeom prst="rect">
            <a:avLst/>
          </a:prstGeom>
        </p:spPr>
      </p:pic>
      <p:pic>
        <p:nvPicPr>
          <p:cNvPr id="99" name="Picture 98">
            <a:extLst>
              <a:ext uri="{FF2B5EF4-FFF2-40B4-BE49-F238E27FC236}">
                <a16:creationId xmlns:a16="http://schemas.microsoft.com/office/drawing/2014/main" id="{5E7803FC-3517-4976-85F2-988B30E8B0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1394" y="4712122"/>
            <a:ext cx="315469" cy="297181"/>
          </a:xfrm>
          <a:prstGeom prst="rect">
            <a:avLst/>
          </a:prstGeom>
        </p:spPr>
      </p:pic>
      <p:grpSp>
        <p:nvGrpSpPr>
          <p:cNvPr id="16" name="Group 15">
            <a:extLst>
              <a:ext uri="{FF2B5EF4-FFF2-40B4-BE49-F238E27FC236}">
                <a16:creationId xmlns:a16="http://schemas.microsoft.com/office/drawing/2014/main" id="{F28938DA-6F4F-42F0-B845-5D6AB9FD1419}"/>
              </a:ext>
            </a:extLst>
          </p:cNvPr>
          <p:cNvGrpSpPr/>
          <p:nvPr/>
        </p:nvGrpSpPr>
        <p:grpSpPr>
          <a:xfrm>
            <a:off x="1454210" y="6520740"/>
            <a:ext cx="8272692" cy="320192"/>
            <a:chOff x="1454210" y="6520740"/>
            <a:chExt cx="8272692" cy="320192"/>
          </a:xfrm>
        </p:grpSpPr>
        <p:sp>
          <p:nvSpPr>
            <p:cNvPr id="100" name="AutoShape 63">
              <a:extLst>
                <a:ext uri="{FF2B5EF4-FFF2-40B4-BE49-F238E27FC236}">
                  <a16:creationId xmlns:a16="http://schemas.microsoft.com/office/drawing/2014/main" id="{EE7F2154-D27D-4447-B065-B9944D3BE043}"/>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101" name="AutoShape 64">
              <a:extLst>
                <a:ext uri="{FF2B5EF4-FFF2-40B4-BE49-F238E27FC236}">
                  <a16:creationId xmlns:a16="http://schemas.microsoft.com/office/drawing/2014/main" id="{01DEFD19-F044-4B69-A306-934151C083E5}"/>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102" name="AutoShape 65">
              <a:extLst>
                <a:ext uri="{FF2B5EF4-FFF2-40B4-BE49-F238E27FC236}">
                  <a16:creationId xmlns:a16="http://schemas.microsoft.com/office/drawing/2014/main" id="{0598A337-7D17-4A84-BAB2-8672ED7077A7}"/>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journey diagram</a:t>
              </a:r>
            </a:p>
          </p:txBody>
        </p:sp>
        <p:sp>
          <p:nvSpPr>
            <p:cNvPr id="103" name="AutoShape 63">
              <a:extLst>
                <a:ext uri="{FF2B5EF4-FFF2-40B4-BE49-F238E27FC236}">
                  <a16:creationId xmlns:a16="http://schemas.microsoft.com/office/drawing/2014/main" id="{E4436139-F47E-4EA5-A825-4A4C061D1400}"/>
                </a:ext>
              </a:extLst>
            </p:cNvPr>
            <p:cNvSpPr>
              <a:spLocks noChangeArrowheads="1"/>
            </p:cNvSpPr>
            <p:nvPr/>
          </p:nvSpPr>
          <p:spPr bwMode="auto">
            <a:xfrm>
              <a:off x="6326729" y="6521617"/>
              <a:ext cx="176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Swimlane diagram</a:t>
              </a:r>
            </a:p>
          </p:txBody>
        </p:sp>
        <p:sp>
          <p:nvSpPr>
            <p:cNvPr id="104" name="AutoShape 64">
              <a:extLst>
                <a:ext uri="{FF2B5EF4-FFF2-40B4-BE49-F238E27FC236}">
                  <a16:creationId xmlns:a16="http://schemas.microsoft.com/office/drawing/2014/main" id="{C6AE1BA8-22B7-496B-AF62-E32E225C5F02}"/>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105" name="AutoShape 64">
              <a:extLst>
                <a:ext uri="{FF2B5EF4-FFF2-40B4-BE49-F238E27FC236}">
                  <a16:creationId xmlns:a16="http://schemas.microsoft.com/office/drawing/2014/main" id="{4415ABB8-70B2-4D94-A827-B2A6EF3C430A}"/>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106" name="AutoShape 64">
              <a:extLst>
                <a:ext uri="{FF2B5EF4-FFF2-40B4-BE49-F238E27FC236}">
                  <a16:creationId xmlns:a16="http://schemas.microsoft.com/office/drawing/2014/main" id="{B26E1C2F-3E5B-4F2C-ACD4-B2D57228555F}"/>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107" name="AutoShape 64">
              <a:extLst>
                <a:ext uri="{FF2B5EF4-FFF2-40B4-BE49-F238E27FC236}">
                  <a16:creationId xmlns:a16="http://schemas.microsoft.com/office/drawing/2014/main" id="{CADB8903-8DE6-45CB-9E70-286EA279A72E}"/>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108" name="AutoShape 64">
              <a:extLst>
                <a:ext uri="{FF2B5EF4-FFF2-40B4-BE49-F238E27FC236}">
                  <a16:creationId xmlns:a16="http://schemas.microsoft.com/office/drawing/2014/main" id="{6EF0FEE4-DAFE-493D-906E-2BC8A81497E2}"/>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109" name="AutoShape 64">
              <a:extLst>
                <a:ext uri="{FF2B5EF4-FFF2-40B4-BE49-F238E27FC236}">
                  <a16:creationId xmlns:a16="http://schemas.microsoft.com/office/drawing/2014/main" id="{340F91C3-AF77-4FD8-B75D-A075C5D51171}"/>
                </a:ext>
              </a:extLst>
            </p:cNvPr>
            <p:cNvSpPr>
              <a:spLocks noChangeArrowheads="1"/>
            </p:cNvSpPr>
            <p:nvPr/>
          </p:nvSpPr>
          <p:spPr bwMode="auto">
            <a:xfrm>
              <a:off x="7200914" y="6732932"/>
              <a:ext cx="612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grpSp>
    </p:spTree>
    <p:extLst>
      <p:ext uri="{BB962C8B-B14F-4D97-AF65-F5344CB8AC3E}">
        <p14:creationId xmlns:p14="http://schemas.microsoft.com/office/powerpoint/2010/main" val="146984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31154"/>
            <a:ext cx="10195827" cy="888244"/>
          </a:xfrm>
        </p:spPr>
        <p:txBody>
          <a:bodyPr/>
          <a:lstStyle/>
          <a:p>
            <a:r>
              <a:rPr lang="en-GB" dirty="0"/>
              <a:t>Additional CJML resources</a:t>
            </a:r>
          </a:p>
        </p:txBody>
      </p:sp>
      <p:sp>
        <p:nvSpPr>
          <p:cNvPr id="5" name="Content Placeholder 4"/>
          <p:cNvSpPr>
            <a:spLocks noGrp="1"/>
          </p:cNvSpPr>
          <p:nvPr>
            <p:ph idx="1"/>
          </p:nvPr>
        </p:nvSpPr>
        <p:spPr>
          <a:xfrm>
            <a:off x="954181" y="1548000"/>
            <a:ext cx="7814262" cy="3366900"/>
          </a:xfrm>
        </p:spPr>
        <p:txBody>
          <a:bodyPr>
            <a:normAutofit fontScale="92500" lnSpcReduction="10000"/>
          </a:bodyPr>
          <a:lstStyle/>
          <a:p>
            <a:pPr marL="400050" indent="-342900"/>
            <a:r>
              <a:rPr lang="en-GB" dirty="0"/>
              <a:t>For more information and publications based on CJML, please visit the web resource page: </a:t>
            </a:r>
            <a:r>
              <a:rPr lang="en-GB" dirty="0">
                <a:hlinkClick r:id="rId3"/>
              </a:rPr>
              <a:t>www.sintef.no/cjml</a:t>
            </a:r>
            <a:r>
              <a:rPr lang="en-GB" dirty="0"/>
              <a:t> </a:t>
            </a:r>
          </a:p>
          <a:p>
            <a:pPr marL="400050" indent="-342900"/>
            <a:r>
              <a:rPr lang="en-GB" dirty="0"/>
              <a:t>For help creating diagrams:</a:t>
            </a:r>
          </a:p>
          <a:p>
            <a:pPr marL="580086" lvl="1" indent="-342900"/>
            <a:r>
              <a:rPr lang="en-GB" dirty="0"/>
              <a:t>Try our Diagram generator</a:t>
            </a:r>
          </a:p>
          <a:p>
            <a:pPr marL="580086" lvl="1" indent="-342900"/>
            <a:r>
              <a:rPr lang="en-GB" dirty="0"/>
              <a:t>Alternatively, simply copy-paste elements from the Visual notation slides and modify for your own use.</a:t>
            </a:r>
          </a:p>
          <a:p>
            <a:pPr marL="580086" lvl="1" indent="-342900"/>
            <a:r>
              <a:rPr lang="en-GB" dirty="0"/>
              <a:t>You can also download graphical elements in bitmap format (</a:t>
            </a:r>
            <a:r>
              <a:rPr lang="en-GB" dirty="0" err="1"/>
              <a:t>png</a:t>
            </a:r>
            <a:r>
              <a:rPr lang="en-GB" dirty="0"/>
              <a:t>) or vector format (</a:t>
            </a:r>
            <a:r>
              <a:rPr lang="en-GB" dirty="0" err="1"/>
              <a:t>svg</a:t>
            </a:r>
            <a:r>
              <a:rPr lang="en-GB" dirty="0"/>
              <a:t>) </a:t>
            </a:r>
          </a:p>
          <a:p>
            <a:pPr marL="580086" lvl="1" indent="-342900"/>
            <a:r>
              <a:rPr lang="en-GB" dirty="0"/>
              <a:t>The former project site contains blog articles and stencils for Visio and </a:t>
            </a:r>
            <a:r>
              <a:rPr lang="en-GB" dirty="0" err="1"/>
              <a:t>Omnigraffle</a:t>
            </a:r>
            <a:r>
              <a:rPr lang="en-GB" dirty="0"/>
              <a:t>, see </a:t>
            </a:r>
            <a:r>
              <a:rPr lang="en-GB" dirty="0">
                <a:hlinkClick r:id="rId4"/>
              </a:rPr>
              <a:t>www.visualproject.org</a:t>
            </a:r>
            <a:r>
              <a:rPr lang="en-GB" dirty="0"/>
              <a:t> (not updated after 2016)</a:t>
            </a:r>
          </a:p>
          <a:p>
            <a:pPr marL="342900" lvl="1" indent="-342900">
              <a:buFont typeface="Arial"/>
              <a:buChar char="•"/>
            </a:pPr>
            <a:endParaRPr lang="en-GB" dirty="0"/>
          </a:p>
        </p:txBody>
      </p:sp>
      <p:sp>
        <p:nvSpPr>
          <p:cNvPr id="3" name="Slide Number Placeholder 2"/>
          <p:cNvSpPr>
            <a:spLocks noGrp="1"/>
          </p:cNvSpPr>
          <p:nvPr>
            <p:ph type="sldNum" sz="quarter" idx="12"/>
          </p:nvPr>
        </p:nvSpPr>
        <p:spPr>
          <a:xfrm>
            <a:off x="940780" y="6580296"/>
            <a:ext cx="308812" cy="184666"/>
          </a:xfrm>
        </p:spPr>
        <p:txBody>
          <a:bodyPr/>
          <a:lstStyle/>
          <a:p>
            <a:pPr defTabSz="457200"/>
            <a:fld id="{C3BFA56D-298E-294D-B4E1-2047B637E858}" type="slidenum">
              <a:rPr lang="en-GB" smtClean="0">
                <a:solidFill>
                  <a:prstClr val="black">
                    <a:tint val="75000"/>
                  </a:prstClr>
                </a:solidFill>
                <a:latin typeface="Calibri"/>
              </a:rPr>
              <a:pPr defTabSz="457200"/>
              <a:t>6</a:t>
            </a:fld>
            <a:endParaRPr lang="en-GB" dirty="0">
              <a:solidFill>
                <a:prstClr val="black">
                  <a:tint val="75000"/>
                </a:prstClr>
              </a:solidFill>
              <a:latin typeface="Calibri"/>
            </a:endParaRPr>
          </a:p>
        </p:txBody>
      </p:sp>
      <p:pic>
        <p:nvPicPr>
          <p:cNvPr id="6" name="Picture 5">
            <a:extLst>
              <a:ext uri="{FF2B5EF4-FFF2-40B4-BE49-F238E27FC236}">
                <a16:creationId xmlns:a16="http://schemas.microsoft.com/office/drawing/2014/main" id="{1FEA97A2-0850-4972-A753-CB40A8BDCBC5}"/>
              </a:ext>
            </a:extLst>
          </p:cNvPr>
          <p:cNvPicPr>
            <a:picLocks noChangeAspect="1"/>
          </p:cNvPicPr>
          <p:nvPr/>
        </p:nvPicPr>
        <p:blipFill rotWithShape="1">
          <a:blip r:embed="rId5"/>
          <a:srcRect b="17629"/>
          <a:stretch/>
        </p:blipFill>
        <p:spPr>
          <a:xfrm>
            <a:off x="7826835" y="5481197"/>
            <a:ext cx="2570765" cy="1224000"/>
          </a:xfrm>
          <a:prstGeom prst="rect">
            <a:avLst/>
          </a:prstGeom>
        </p:spPr>
      </p:pic>
      <p:sp>
        <p:nvSpPr>
          <p:cNvPr id="9" name="TextBox 8">
            <a:extLst>
              <a:ext uri="{FF2B5EF4-FFF2-40B4-BE49-F238E27FC236}">
                <a16:creationId xmlns:a16="http://schemas.microsoft.com/office/drawing/2014/main" id="{8F6E7F87-D485-45E3-91A5-E6C906A2167A}"/>
              </a:ext>
            </a:extLst>
          </p:cNvPr>
          <p:cNvSpPr txBox="1"/>
          <p:nvPr/>
        </p:nvSpPr>
        <p:spPr>
          <a:xfrm>
            <a:off x="7688836" y="5172301"/>
            <a:ext cx="1616510" cy="307777"/>
          </a:xfrm>
          <a:prstGeom prst="rect">
            <a:avLst/>
          </a:prstGeom>
          <a:noFill/>
        </p:spPr>
        <p:txBody>
          <a:bodyPr wrap="square" rtlCol="0">
            <a:spAutoFit/>
          </a:bodyPr>
          <a:lstStyle/>
          <a:p>
            <a:r>
              <a:rPr lang="en-GB" sz="1400" dirty="0">
                <a:solidFill>
                  <a:schemeClr val="accent2"/>
                </a:solidFill>
              </a:rPr>
              <a:t>Symbol gallery </a:t>
            </a:r>
          </a:p>
        </p:txBody>
      </p:sp>
      <p:pic>
        <p:nvPicPr>
          <p:cNvPr id="13" name="Picture 12">
            <a:extLst>
              <a:ext uri="{FF2B5EF4-FFF2-40B4-BE49-F238E27FC236}">
                <a16:creationId xmlns:a16="http://schemas.microsoft.com/office/drawing/2014/main" id="{BF5AEBCE-7B11-4E56-8FE1-56670F1B74D1}"/>
              </a:ext>
            </a:extLst>
          </p:cNvPr>
          <p:cNvPicPr>
            <a:picLocks noChangeAspect="1"/>
          </p:cNvPicPr>
          <p:nvPr/>
        </p:nvPicPr>
        <p:blipFill>
          <a:blip r:embed="rId6"/>
          <a:stretch>
            <a:fillRect/>
          </a:stretch>
        </p:blipFill>
        <p:spPr>
          <a:xfrm>
            <a:off x="1333907" y="5481197"/>
            <a:ext cx="2925536" cy="1224564"/>
          </a:xfrm>
          <a:prstGeom prst="rect">
            <a:avLst/>
          </a:prstGeom>
        </p:spPr>
      </p:pic>
      <p:sp>
        <p:nvSpPr>
          <p:cNvPr id="14" name="TextBox 13">
            <a:extLst>
              <a:ext uri="{FF2B5EF4-FFF2-40B4-BE49-F238E27FC236}">
                <a16:creationId xmlns:a16="http://schemas.microsoft.com/office/drawing/2014/main" id="{67A7D27C-B01A-4177-A15F-B3637F6CAD9B}"/>
              </a:ext>
            </a:extLst>
          </p:cNvPr>
          <p:cNvSpPr txBox="1"/>
          <p:nvPr/>
        </p:nvSpPr>
        <p:spPr>
          <a:xfrm>
            <a:off x="1235683" y="5172301"/>
            <a:ext cx="1616510" cy="307777"/>
          </a:xfrm>
          <a:prstGeom prst="rect">
            <a:avLst/>
          </a:prstGeom>
          <a:noFill/>
        </p:spPr>
        <p:txBody>
          <a:bodyPr wrap="square" rtlCol="0">
            <a:spAutoFit/>
          </a:bodyPr>
          <a:lstStyle/>
          <a:p>
            <a:r>
              <a:rPr lang="en-GB" sz="1400" dirty="0">
                <a:solidFill>
                  <a:schemeClr val="accent2"/>
                </a:solidFill>
              </a:rPr>
              <a:t>Templates</a:t>
            </a:r>
          </a:p>
        </p:txBody>
      </p:sp>
      <p:pic>
        <p:nvPicPr>
          <p:cNvPr id="16" name="Picture 15">
            <a:extLst>
              <a:ext uri="{FF2B5EF4-FFF2-40B4-BE49-F238E27FC236}">
                <a16:creationId xmlns:a16="http://schemas.microsoft.com/office/drawing/2014/main" id="{DE9080CD-C739-4129-93B0-8D0B196328C7}"/>
              </a:ext>
            </a:extLst>
          </p:cNvPr>
          <p:cNvPicPr>
            <a:picLocks noChangeAspect="1"/>
          </p:cNvPicPr>
          <p:nvPr/>
        </p:nvPicPr>
        <p:blipFill>
          <a:blip r:embed="rId7"/>
          <a:stretch>
            <a:fillRect/>
          </a:stretch>
        </p:blipFill>
        <p:spPr>
          <a:xfrm>
            <a:off x="4564437" y="5448629"/>
            <a:ext cx="2994472" cy="1224000"/>
          </a:xfrm>
          <a:prstGeom prst="rect">
            <a:avLst/>
          </a:prstGeom>
        </p:spPr>
      </p:pic>
      <p:sp>
        <p:nvSpPr>
          <p:cNvPr id="17" name="Rectangle 16">
            <a:extLst>
              <a:ext uri="{FF2B5EF4-FFF2-40B4-BE49-F238E27FC236}">
                <a16:creationId xmlns:a16="http://schemas.microsoft.com/office/drawing/2014/main" id="{C98665CC-8320-451B-B568-9D3034174E00}"/>
              </a:ext>
            </a:extLst>
          </p:cNvPr>
          <p:cNvSpPr/>
          <p:nvPr/>
        </p:nvSpPr>
        <p:spPr>
          <a:xfrm>
            <a:off x="9291377" y="1443236"/>
            <a:ext cx="2273448" cy="523220"/>
          </a:xfrm>
          <a:prstGeom prst="rect">
            <a:avLst/>
          </a:prstGeom>
          <a:noFill/>
        </p:spPr>
        <p:txBody>
          <a:bodyPr wrap="square" rtlCol="0">
            <a:spAutoFit/>
          </a:bodyPr>
          <a:lstStyle/>
          <a:p>
            <a:pPr defTabSz="914400"/>
            <a:r>
              <a:rPr lang="en-GB" sz="1400" kern="0" dirty="0">
                <a:solidFill>
                  <a:schemeClr val="accent4">
                    <a:lumMod val="50000"/>
                  </a:schemeClr>
                </a:solidFill>
              </a:rPr>
              <a:t>These modules contain support for making diagrams</a:t>
            </a:r>
          </a:p>
        </p:txBody>
      </p:sp>
      <p:pic>
        <p:nvPicPr>
          <p:cNvPr id="18" name="Picture 4" descr="Bilderesultat for light bulb free clipart">
            <a:extLst>
              <a:ext uri="{FF2B5EF4-FFF2-40B4-BE49-F238E27FC236}">
                <a16:creationId xmlns:a16="http://schemas.microsoft.com/office/drawing/2014/main" id="{517F4DEE-3F03-4A0F-A62B-AA1604066F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012593" y="1582267"/>
            <a:ext cx="159386" cy="215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D33B39C-69DE-40FD-9234-9D7F545C01EF}"/>
              </a:ext>
            </a:extLst>
          </p:cNvPr>
          <p:cNvPicPr>
            <a:picLocks noChangeAspect="1"/>
          </p:cNvPicPr>
          <p:nvPr/>
        </p:nvPicPr>
        <p:blipFill>
          <a:blip r:embed="rId9"/>
          <a:stretch>
            <a:fillRect/>
          </a:stretch>
        </p:blipFill>
        <p:spPr>
          <a:xfrm>
            <a:off x="9053375" y="2045283"/>
            <a:ext cx="2880000" cy="1862970"/>
          </a:xfrm>
          <a:prstGeom prst="rect">
            <a:avLst/>
          </a:prstGeom>
        </p:spPr>
      </p:pic>
    </p:spTree>
    <p:extLst>
      <p:ext uri="{BB962C8B-B14F-4D97-AF65-F5344CB8AC3E}">
        <p14:creationId xmlns:p14="http://schemas.microsoft.com/office/powerpoint/2010/main" val="30656379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088" y="331372"/>
            <a:ext cx="9001125" cy="888244"/>
          </a:xfrm>
        </p:spPr>
        <p:txBody>
          <a:bodyPr/>
          <a:lstStyle/>
          <a:p>
            <a:r>
              <a:rPr lang="en-GB" dirty="0"/>
              <a:t>Example planned journey - part 2</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60</a:t>
            </a:fld>
            <a:endParaRPr lang="en-GB" dirty="0"/>
          </a:p>
        </p:txBody>
      </p:sp>
      <p:sp>
        <p:nvSpPr>
          <p:cNvPr id="15" name="Rectangle 14">
            <a:extLst>
              <a:ext uri="{FF2B5EF4-FFF2-40B4-BE49-F238E27FC236}">
                <a16:creationId xmlns:a16="http://schemas.microsoft.com/office/drawing/2014/main" id="{45879A9D-62EC-4705-91F1-B19E16E46FD7}"/>
              </a:ext>
            </a:extLst>
          </p:cNvPr>
          <p:cNvSpPr/>
          <p:nvPr/>
        </p:nvSpPr>
        <p:spPr>
          <a:xfrm>
            <a:off x="10648504" y="80887"/>
            <a:ext cx="142407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planned journey</a:t>
            </a:r>
          </a:p>
        </p:txBody>
      </p:sp>
      <p:sp>
        <p:nvSpPr>
          <p:cNvPr id="63" name="Rounded Rectangle 2">
            <a:extLst>
              <a:ext uri="{FF2B5EF4-FFF2-40B4-BE49-F238E27FC236}">
                <a16:creationId xmlns:a16="http://schemas.microsoft.com/office/drawing/2014/main" id="{42961979-45B4-4824-95B2-EE17B2C7F833}"/>
              </a:ext>
            </a:extLst>
          </p:cNvPr>
          <p:cNvSpPr/>
          <p:nvPr/>
        </p:nvSpPr>
        <p:spPr>
          <a:xfrm>
            <a:off x="1124084" y="3708576"/>
            <a:ext cx="9050337" cy="756000"/>
          </a:xfrm>
          <a:prstGeom prst="roundRect">
            <a:avLst>
              <a:gd name="adj" fmla="val 8116"/>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4" name="Rounded Rectangle 3">
            <a:extLst>
              <a:ext uri="{FF2B5EF4-FFF2-40B4-BE49-F238E27FC236}">
                <a16:creationId xmlns:a16="http://schemas.microsoft.com/office/drawing/2014/main" id="{199383B9-BBCF-4EB0-B6C5-88A202831A29}"/>
              </a:ext>
            </a:extLst>
          </p:cNvPr>
          <p:cNvSpPr/>
          <p:nvPr/>
        </p:nvSpPr>
        <p:spPr>
          <a:xfrm>
            <a:off x="1124084" y="2808629"/>
            <a:ext cx="9050337" cy="756000"/>
          </a:xfrm>
          <a:prstGeom prst="roundRect">
            <a:avLst>
              <a:gd name="adj" fmla="val 10253"/>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5" name="Rounded Rectangle 4">
            <a:extLst>
              <a:ext uri="{FF2B5EF4-FFF2-40B4-BE49-F238E27FC236}">
                <a16:creationId xmlns:a16="http://schemas.microsoft.com/office/drawing/2014/main" id="{ADD38F27-8E4B-445D-ABF5-22EE2CB1D83C}"/>
              </a:ext>
            </a:extLst>
          </p:cNvPr>
          <p:cNvSpPr/>
          <p:nvPr/>
        </p:nvSpPr>
        <p:spPr>
          <a:xfrm>
            <a:off x="1124084" y="1912234"/>
            <a:ext cx="9050337"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6" name="Rounded Rectangle 5">
            <a:extLst>
              <a:ext uri="{FF2B5EF4-FFF2-40B4-BE49-F238E27FC236}">
                <a16:creationId xmlns:a16="http://schemas.microsoft.com/office/drawing/2014/main" id="{9260C16F-1E39-42D8-90AD-40591262D5EA}"/>
              </a:ext>
            </a:extLst>
          </p:cNvPr>
          <p:cNvSpPr/>
          <p:nvPr/>
        </p:nvSpPr>
        <p:spPr>
          <a:xfrm>
            <a:off x="1124084" y="5501489"/>
            <a:ext cx="9050337" cy="756000"/>
          </a:xfrm>
          <a:prstGeom prst="roundRect">
            <a:avLst>
              <a:gd name="adj" fmla="val 8115"/>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7" name="Rounded Rectangle 6">
            <a:extLst>
              <a:ext uri="{FF2B5EF4-FFF2-40B4-BE49-F238E27FC236}">
                <a16:creationId xmlns:a16="http://schemas.microsoft.com/office/drawing/2014/main" id="{BC442113-0511-42EA-AD68-5B254DD2BE3A}"/>
              </a:ext>
            </a:extLst>
          </p:cNvPr>
          <p:cNvSpPr/>
          <p:nvPr/>
        </p:nvSpPr>
        <p:spPr>
          <a:xfrm>
            <a:off x="1124084" y="4605890"/>
            <a:ext cx="9050337" cy="756000"/>
          </a:xfrm>
          <a:prstGeom prst="roundRect">
            <a:avLst>
              <a:gd name="adj" fmla="val 8116"/>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8" name="TextBox 157">
            <a:extLst>
              <a:ext uri="{FF2B5EF4-FFF2-40B4-BE49-F238E27FC236}">
                <a16:creationId xmlns:a16="http://schemas.microsoft.com/office/drawing/2014/main" id="{5CCF7F54-5D15-4A09-83A2-AE1ABE002526}"/>
              </a:ext>
            </a:extLst>
          </p:cNvPr>
          <p:cNvSpPr txBox="1">
            <a:spLocks noChangeArrowheads="1"/>
          </p:cNvSpPr>
          <p:nvPr/>
        </p:nvSpPr>
        <p:spPr bwMode="auto">
          <a:xfrm>
            <a:off x="1088365" y="2426219"/>
            <a:ext cx="990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Customer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69" name="TextBox 158">
            <a:extLst>
              <a:ext uri="{FF2B5EF4-FFF2-40B4-BE49-F238E27FC236}">
                <a16:creationId xmlns:a16="http://schemas.microsoft.com/office/drawing/2014/main" id="{A0472532-1E79-4422-B4C4-E6ED0CBC43D8}"/>
              </a:ext>
            </a:extLst>
          </p:cNvPr>
          <p:cNvSpPr txBox="1">
            <a:spLocks noChangeArrowheads="1"/>
          </p:cNvSpPr>
          <p:nvPr/>
        </p:nvSpPr>
        <p:spPr bwMode="auto">
          <a:xfrm>
            <a:off x="1088365" y="4066133"/>
            <a:ext cx="86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Power supplier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70" name="TextBox 160">
            <a:extLst>
              <a:ext uri="{FF2B5EF4-FFF2-40B4-BE49-F238E27FC236}">
                <a16:creationId xmlns:a16="http://schemas.microsoft.com/office/drawing/2014/main" id="{7083B7CA-0180-4C06-820B-0C0D054F6D4F}"/>
              </a:ext>
            </a:extLst>
          </p:cNvPr>
          <p:cNvSpPr txBox="1">
            <a:spLocks noChangeArrowheads="1"/>
          </p:cNvSpPr>
          <p:nvPr/>
        </p:nvSpPr>
        <p:spPr bwMode="auto">
          <a:xfrm>
            <a:off x="1088365" y="5846705"/>
            <a:ext cx="663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Bank-</a:t>
            </a:r>
          </a:p>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related</a:t>
            </a:r>
          </a:p>
        </p:txBody>
      </p:sp>
      <p:sp>
        <p:nvSpPr>
          <p:cNvPr id="71" name="TextBox 161">
            <a:extLst>
              <a:ext uri="{FF2B5EF4-FFF2-40B4-BE49-F238E27FC236}">
                <a16:creationId xmlns:a16="http://schemas.microsoft.com/office/drawing/2014/main" id="{7941C3C4-7881-4EF4-9B43-836528515745}"/>
              </a:ext>
            </a:extLst>
          </p:cNvPr>
          <p:cNvSpPr txBox="1">
            <a:spLocks noChangeArrowheads="1"/>
          </p:cNvSpPr>
          <p:nvPr/>
        </p:nvSpPr>
        <p:spPr bwMode="auto">
          <a:xfrm>
            <a:off x="1088365" y="4961998"/>
            <a:ext cx="86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Grid company</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72" name="TextBox 162">
            <a:extLst>
              <a:ext uri="{FF2B5EF4-FFF2-40B4-BE49-F238E27FC236}">
                <a16:creationId xmlns:a16="http://schemas.microsoft.com/office/drawing/2014/main" id="{4A4BB844-ADD3-4DB0-8DA2-43BD5A509CFC}"/>
              </a:ext>
            </a:extLst>
          </p:cNvPr>
          <p:cNvSpPr txBox="1">
            <a:spLocks noChangeArrowheads="1"/>
          </p:cNvSpPr>
          <p:nvPr/>
        </p:nvSpPr>
        <p:spPr bwMode="auto">
          <a:xfrm>
            <a:off x="1088365" y="3151570"/>
            <a:ext cx="863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Tele-</a:t>
            </a:r>
          </a:p>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marketing</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73" name="Rounded Rectangle 19">
            <a:extLst>
              <a:ext uri="{FF2B5EF4-FFF2-40B4-BE49-F238E27FC236}">
                <a16:creationId xmlns:a16="http://schemas.microsoft.com/office/drawing/2014/main" id="{FF795472-1606-47C6-823F-60EEDEDA5CFF}"/>
              </a:ext>
            </a:extLst>
          </p:cNvPr>
          <p:cNvSpPr/>
          <p:nvPr/>
        </p:nvSpPr>
        <p:spPr>
          <a:xfrm>
            <a:off x="2162623" y="3803985"/>
            <a:ext cx="1008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Calls customer for a welcome call</a:t>
            </a:r>
          </a:p>
        </p:txBody>
      </p:sp>
      <p:sp>
        <p:nvSpPr>
          <p:cNvPr id="74" name="Rounded Rectangle 20">
            <a:extLst>
              <a:ext uri="{FF2B5EF4-FFF2-40B4-BE49-F238E27FC236}">
                <a16:creationId xmlns:a16="http://schemas.microsoft.com/office/drawing/2014/main" id="{8B12F183-9A58-4C2E-8B53-0DB78D6752DA}"/>
              </a:ext>
            </a:extLst>
          </p:cNvPr>
          <p:cNvSpPr/>
          <p:nvPr/>
        </p:nvSpPr>
        <p:spPr>
          <a:xfrm>
            <a:off x="2162623" y="2006940"/>
            <a:ext cx="1008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welcome call</a:t>
            </a:r>
          </a:p>
        </p:txBody>
      </p:sp>
      <p:pic>
        <p:nvPicPr>
          <p:cNvPr id="75" name="Picture 74">
            <a:extLst>
              <a:ext uri="{FF2B5EF4-FFF2-40B4-BE49-F238E27FC236}">
                <a16:creationId xmlns:a16="http://schemas.microsoft.com/office/drawing/2014/main" id="{2314247A-30DF-4F6E-834B-C7D0A1B5D8E5}"/>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234589" y="2134464"/>
            <a:ext cx="259816" cy="320951"/>
          </a:xfrm>
          <a:prstGeom prst="rect">
            <a:avLst/>
          </a:prstGeom>
        </p:spPr>
      </p:pic>
      <p:pic>
        <p:nvPicPr>
          <p:cNvPr id="76" name="Picture 75">
            <a:extLst>
              <a:ext uri="{FF2B5EF4-FFF2-40B4-BE49-F238E27FC236}">
                <a16:creationId xmlns:a16="http://schemas.microsoft.com/office/drawing/2014/main" id="{FB13BF07-39DC-45D6-9407-C8C535A39024}"/>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234588" y="3933570"/>
            <a:ext cx="259816" cy="320951"/>
          </a:xfrm>
          <a:prstGeom prst="rect">
            <a:avLst/>
          </a:prstGeom>
        </p:spPr>
      </p:pic>
      <p:sp>
        <p:nvSpPr>
          <p:cNvPr id="77" name="Rounded Rectangle 23">
            <a:extLst>
              <a:ext uri="{FF2B5EF4-FFF2-40B4-BE49-F238E27FC236}">
                <a16:creationId xmlns:a16="http://schemas.microsoft.com/office/drawing/2014/main" id="{EDD4BBE0-7B35-4F97-AE99-2BCDACAA9001}"/>
              </a:ext>
            </a:extLst>
          </p:cNvPr>
          <p:cNvSpPr/>
          <p:nvPr/>
        </p:nvSpPr>
        <p:spPr>
          <a:xfrm>
            <a:off x="3357652" y="4697057"/>
            <a:ext cx="1080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notification for meter reading</a:t>
            </a:r>
          </a:p>
        </p:txBody>
      </p:sp>
      <p:sp>
        <p:nvSpPr>
          <p:cNvPr id="78" name="Rounded Rectangle 24">
            <a:extLst>
              <a:ext uri="{FF2B5EF4-FFF2-40B4-BE49-F238E27FC236}">
                <a16:creationId xmlns:a16="http://schemas.microsoft.com/office/drawing/2014/main" id="{E2FF933A-628E-44AB-AE93-8324A9EB642D}"/>
              </a:ext>
            </a:extLst>
          </p:cNvPr>
          <p:cNvSpPr/>
          <p:nvPr/>
        </p:nvSpPr>
        <p:spPr>
          <a:xfrm>
            <a:off x="3357652" y="2006940"/>
            <a:ext cx="1080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meter reading notification </a:t>
            </a:r>
          </a:p>
        </p:txBody>
      </p:sp>
      <p:pic>
        <p:nvPicPr>
          <p:cNvPr id="79" name="Picture 78">
            <a:extLst>
              <a:ext uri="{FF2B5EF4-FFF2-40B4-BE49-F238E27FC236}">
                <a16:creationId xmlns:a16="http://schemas.microsoft.com/office/drawing/2014/main" id="{8B311351-3641-4792-9524-DC229861731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409744" y="2149746"/>
            <a:ext cx="290385" cy="290385"/>
          </a:xfrm>
          <a:prstGeom prst="rect">
            <a:avLst/>
          </a:prstGeom>
        </p:spPr>
      </p:pic>
      <p:pic>
        <p:nvPicPr>
          <p:cNvPr id="80" name="Picture 79">
            <a:extLst>
              <a:ext uri="{FF2B5EF4-FFF2-40B4-BE49-F238E27FC236}">
                <a16:creationId xmlns:a16="http://schemas.microsoft.com/office/drawing/2014/main" id="{EEBDD923-BDAA-4287-B2E3-F08A0AC1C9DA}"/>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409744" y="4839864"/>
            <a:ext cx="290385" cy="290385"/>
          </a:xfrm>
          <a:prstGeom prst="rect">
            <a:avLst/>
          </a:prstGeom>
        </p:spPr>
      </p:pic>
      <p:sp>
        <p:nvSpPr>
          <p:cNvPr id="81" name="Rounded Rectangle 27">
            <a:extLst>
              <a:ext uri="{FF2B5EF4-FFF2-40B4-BE49-F238E27FC236}">
                <a16:creationId xmlns:a16="http://schemas.microsoft.com/office/drawing/2014/main" id="{DD8C65DD-9B84-418E-BD54-FEB64659BDE2}"/>
              </a:ext>
            </a:extLst>
          </p:cNvPr>
          <p:cNvSpPr/>
          <p:nvPr/>
        </p:nvSpPr>
        <p:spPr>
          <a:xfrm>
            <a:off x="5679142" y="2012195"/>
            <a:ext cx="936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the meter</a:t>
            </a:r>
          </a:p>
        </p:txBody>
      </p:sp>
      <p:sp>
        <p:nvSpPr>
          <p:cNvPr id="82" name="Rounded Rectangle 28">
            <a:extLst>
              <a:ext uri="{FF2B5EF4-FFF2-40B4-BE49-F238E27FC236}">
                <a16:creationId xmlns:a16="http://schemas.microsoft.com/office/drawing/2014/main" id="{E6D43A3A-EC2A-4D06-8F66-6B85DCAF9440}"/>
              </a:ext>
            </a:extLst>
          </p:cNvPr>
          <p:cNvSpPr/>
          <p:nvPr/>
        </p:nvSpPr>
        <p:spPr>
          <a:xfrm>
            <a:off x="5679142" y="4701475"/>
            <a:ext cx="936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the meter reading</a:t>
            </a:r>
          </a:p>
        </p:txBody>
      </p:sp>
      <p:sp>
        <p:nvSpPr>
          <p:cNvPr id="83" name="Rounded Rectangle 29">
            <a:extLst>
              <a:ext uri="{FF2B5EF4-FFF2-40B4-BE49-F238E27FC236}">
                <a16:creationId xmlns:a16="http://schemas.microsoft.com/office/drawing/2014/main" id="{0A1FC92C-A5F0-40F4-A559-7D2E407CB7BD}"/>
              </a:ext>
            </a:extLst>
          </p:cNvPr>
          <p:cNvSpPr/>
          <p:nvPr/>
        </p:nvSpPr>
        <p:spPr>
          <a:xfrm>
            <a:off x="4597763" y="2014891"/>
            <a:ext cx="900000" cy="576000"/>
          </a:xfrm>
          <a:prstGeom prst="roundRect">
            <a:avLst>
              <a:gd name="adj" fmla="val 12023"/>
            </a:avLst>
          </a:prstGeom>
          <a:solidFill>
            <a:sysClr val="window" lastClr="FFFFFF"/>
          </a:solidFill>
          <a:ln w="12700" cap="flat" cmpd="sng" algn="ctr">
            <a:solidFill>
              <a:sysClr val="window" lastClr="FFFFFF">
                <a:lumMod val="65000"/>
              </a:sysClr>
            </a:solidFill>
            <a:prstDash val="solid"/>
          </a:ln>
          <a:effectLst/>
        </p:spPr>
        <p:txBody>
          <a:bodyPr lIns="180000" rIns="1800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Reads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the meter</a:t>
            </a:r>
          </a:p>
        </p:txBody>
      </p:sp>
      <p:sp>
        <p:nvSpPr>
          <p:cNvPr id="84" name="Rounded Rectangle 33">
            <a:extLst>
              <a:ext uri="{FF2B5EF4-FFF2-40B4-BE49-F238E27FC236}">
                <a16:creationId xmlns:a16="http://schemas.microsoft.com/office/drawing/2014/main" id="{B8BF3FF2-1734-4FC2-9CFF-B1346AD6161A}"/>
              </a:ext>
            </a:extLst>
          </p:cNvPr>
          <p:cNvSpPr/>
          <p:nvPr/>
        </p:nvSpPr>
        <p:spPr>
          <a:xfrm>
            <a:off x="6899791" y="4705566"/>
            <a:ext cx="104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invoice to be forwarded to customer</a:t>
            </a:r>
          </a:p>
        </p:txBody>
      </p:sp>
      <p:sp>
        <p:nvSpPr>
          <p:cNvPr id="85" name="Rounded Rectangle 34">
            <a:extLst>
              <a:ext uri="{FF2B5EF4-FFF2-40B4-BE49-F238E27FC236}">
                <a16:creationId xmlns:a16="http://schemas.microsoft.com/office/drawing/2014/main" id="{7B1A00E1-DE20-41C2-9AD5-70C39C3CF4AF}"/>
              </a:ext>
            </a:extLst>
          </p:cNvPr>
          <p:cNvSpPr/>
          <p:nvPr/>
        </p:nvSpPr>
        <p:spPr>
          <a:xfrm>
            <a:off x="6899791" y="5593503"/>
            <a:ext cx="104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invoice to be forwarded to customer</a:t>
            </a:r>
          </a:p>
        </p:txBody>
      </p:sp>
      <p:sp>
        <p:nvSpPr>
          <p:cNvPr id="86" name="Rounded Rectangle 37">
            <a:extLst>
              <a:ext uri="{FF2B5EF4-FFF2-40B4-BE49-F238E27FC236}">
                <a16:creationId xmlns:a16="http://schemas.microsoft.com/office/drawing/2014/main" id="{714C0144-9429-464E-93C3-D08DE26ACCCC}"/>
              </a:ext>
            </a:extLst>
          </p:cNvPr>
          <p:cNvSpPr/>
          <p:nvPr/>
        </p:nvSpPr>
        <p:spPr>
          <a:xfrm>
            <a:off x="8137319" y="1999867"/>
            <a:ext cx="86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invoice</a:t>
            </a:r>
          </a:p>
        </p:txBody>
      </p:sp>
      <p:sp>
        <p:nvSpPr>
          <p:cNvPr id="87" name="Rounded Rectangle 39">
            <a:extLst>
              <a:ext uri="{FF2B5EF4-FFF2-40B4-BE49-F238E27FC236}">
                <a16:creationId xmlns:a16="http://schemas.microsoft.com/office/drawing/2014/main" id="{09F2B324-670C-4B4F-A450-AAB9ACB380AE}"/>
              </a:ext>
            </a:extLst>
          </p:cNvPr>
          <p:cNvSpPr/>
          <p:nvPr/>
        </p:nvSpPr>
        <p:spPr>
          <a:xfrm>
            <a:off x="9178959" y="1999437"/>
            <a:ext cx="86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Pays invoice</a:t>
            </a:r>
          </a:p>
        </p:txBody>
      </p:sp>
      <p:sp>
        <p:nvSpPr>
          <p:cNvPr id="88" name="Rounded Rectangle 41">
            <a:extLst>
              <a:ext uri="{FF2B5EF4-FFF2-40B4-BE49-F238E27FC236}">
                <a16:creationId xmlns:a16="http://schemas.microsoft.com/office/drawing/2014/main" id="{81C1DEDC-5B72-4FA8-AB74-1CB1D1644768}"/>
              </a:ext>
            </a:extLst>
          </p:cNvPr>
          <p:cNvSpPr/>
          <p:nvPr/>
        </p:nvSpPr>
        <p:spPr>
          <a:xfrm>
            <a:off x="8137319" y="5588691"/>
            <a:ext cx="86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Invoice ready for customer</a:t>
            </a:r>
          </a:p>
        </p:txBody>
      </p:sp>
      <p:sp>
        <p:nvSpPr>
          <p:cNvPr id="89" name="Rounded Rectangle 43">
            <a:extLst>
              <a:ext uri="{FF2B5EF4-FFF2-40B4-BE49-F238E27FC236}">
                <a16:creationId xmlns:a16="http://schemas.microsoft.com/office/drawing/2014/main" id="{7E27142F-8C4F-477F-BAF5-FBCF44DCE640}"/>
              </a:ext>
            </a:extLst>
          </p:cNvPr>
          <p:cNvSpPr/>
          <p:nvPr/>
        </p:nvSpPr>
        <p:spPr>
          <a:xfrm>
            <a:off x="9188241" y="3805645"/>
            <a:ext cx="86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payment</a:t>
            </a:r>
          </a:p>
        </p:txBody>
      </p:sp>
      <p:sp>
        <p:nvSpPr>
          <p:cNvPr id="90" name="TextBox 89">
            <a:extLst>
              <a:ext uri="{FF2B5EF4-FFF2-40B4-BE49-F238E27FC236}">
                <a16:creationId xmlns:a16="http://schemas.microsoft.com/office/drawing/2014/main" id="{26FEA997-59BD-4C7C-87E7-61FBE965A269}"/>
              </a:ext>
            </a:extLst>
          </p:cNvPr>
          <p:cNvSpPr txBox="1"/>
          <p:nvPr/>
        </p:nvSpPr>
        <p:spPr>
          <a:xfrm>
            <a:off x="1609833" y="1333535"/>
            <a:ext cx="7781176" cy="33855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2"/>
                </a:solidFill>
                <a:effectLst/>
                <a:uLnTx/>
                <a:uFillTx/>
              </a:rPr>
              <a:t>Planned journey of ordering electricity from a utility company.</a:t>
            </a:r>
          </a:p>
        </p:txBody>
      </p:sp>
      <p:pic>
        <p:nvPicPr>
          <p:cNvPr id="91" name="Picture 90">
            <a:extLst>
              <a:ext uri="{FF2B5EF4-FFF2-40B4-BE49-F238E27FC236}">
                <a16:creationId xmlns:a16="http://schemas.microsoft.com/office/drawing/2014/main" id="{070715BE-C5A9-40BD-AE25-621097DACB03}"/>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214332" y="5560885"/>
            <a:ext cx="373993" cy="338377"/>
          </a:xfrm>
          <a:prstGeom prst="rect">
            <a:avLst/>
          </a:prstGeom>
        </p:spPr>
      </p:pic>
      <p:pic>
        <p:nvPicPr>
          <p:cNvPr id="92" name="Picture 91">
            <a:extLst>
              <a:ext uri="{FF2B5EF4-FFF2-40B4-BE49-F238E27FC236}">
                <a16:creationId xmlns:a16="http://schemas.microsoft.com/office/drawing/2014/main" id="{74747C73-829A-4E97-945C-DE054034DCB4}"/>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255030" y="2898490"/>
            <a:ext cx="356183" cy="320565"/>
          </a:xfrm>
          <a:prstGeom prst="rect">
            <a:avLst/>
          </a:prstGeom>
        </p:spPr>
      </p:pic>
      <p:pic>
        <p:nvPicPr>
          <p:cNvPr id="93" name="Picture 92">
            <a:extLst>
              <a:ext uri="{FF2B5EF4-FFF2-40B4-BE49-F238E27FC236}">
                <a16:creationId xmlns:a16="http://schemas.microsoft.com/office/drawing/2014/main" id="{45602857-6713-4F3A-9CA6-60FF6D16E5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9888" y="2044463"/>
            <a:ext cx="267136" cy="356183"/>
          </a:xfrm>
          <a:prstGeom prst="rect">
            <a:avLst/>
          </a:prstGeom>
        </p:spPr>
      </p:pic>
      <p:pic>
        <p:nvPicPr>
          <p:cNvPr id="94" name="Picture 93">
            <a:extLst>
              <a:ext uri="{FF2B5EF4-FFF2-40B4-BE49-F238E27FC236}">
                <a16:creationId xmlns:a16="http://schemas.microsoft.com/office/drawing/2014/main" id="{437CDE0E-4D9A-47DA-B47F-BD46A1D08838}"/>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8217172" y="2155115"/>
            <a:ext cx="220774" cy="279650"/>
          </a:xfrm>
          <a:prstGeom prst="rect">
            <a:avLst/>
          </a:prstGeom>
        </p:spPr>
      </p:pic>
      <p:pic>
        <p:nvPicPr>
          <p:cNvPr id="95" name="Picture 94">
            <a:extLst>
              <a:ext uri="{FF2B5EF4-FFF2-40B4-BE49-F238E27FC236}">
                <a16:creationId xmlns:a16="http://schemas.microsoft.com/office/drawing/2014/main" id="{000D3AC6-0A20-4268-AF77-3208F7F732C7}"/>
              </a:ext>
            </a:extLst>
          </p:cNvPr>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9228957" y="2172486"/>
            <a:ext cx="294366" cy="235494"/>
          </a:xfrm>
          <a:prstGeom prst="rect">
            <a:avLst/>
          </a:prstGeom>
        </p:spPr>
      </p:pic>
      <p:pic>
        <p:nvPicPr>
          <p:cNvPr id="96" name="Picture 95">
            <a:extLst>
              <a:ext uri="{FF2B5EF4-FFF2-40B4-BE49-F238E27FC236}">
                <a16:creationId xmlns:a16="http://schemas.microsoft.com/office/drawing/2014/main" id="{1F48F604-D8D9-4419-84C5-DA633AF3180F}"/>
              </a:ext>
            </a:extLst>
          </p:cNvPr>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6978788" y="5754389"/>
            <a:ext cx="240845" cy="254227"/>
          </a:xfrm>
          <a:prstGeom prst="rect">
            <a:avLst/>
          </a:prstGeom>
        </p:spPr>
      </p:pic>
      <p:pic>
        <p:nvPicPr>
          <p:cNvPr id="97" name="Picture 96">
            <a:extLst>
              <a:ext uri="{FF2B5EF4-FFF2-40B4-BE49-F238E27FC236}">
                <a16:creationId xmlns:a16="http://schemas.microsoft.com/office/drawing/2014/main" id="{CCD7C9A2-12F7-429B-8ED1-A147F9DE1791}"/>
              </a:ext>
            </a:extLst>
          </p:cNvPr>
          <p:cNvPicPr>
            <a:picLocks noChangeAspect="1"/>
          </p:cNvPicPr>
          <p:nvPr/>
        </p:nvPicPr>
        <p:blipFill>
          <a:blip r:embed="rId11">
            <a:biLevel thresh="25000"/>
            <a:extLst>
              <a:ext uri="{28A0092B-C50C-407E-A947-70E740481C1C}">
                <a14:useLocalDpi xmlns:a14="http://schemas.microsoft.com/office/drawing/2010/main" val="0"/>
              </a:ext>
            </a:extLst>
          </a:blip>
          <a:stretch>
            <a:fillRect/>
          </a:stretch>
        </p:blipFill>
        <p:spPr>
          <a:xfrm>
            <a:off x="5742535" y="2181001"/>
            <a:ext cx="243277" cy="243277"/>
          </a:xfrm>
          <a:prstGeom prst="rect">
            <a:avLst/>
          </a:prstGeom>
        </p:spPr>
      </p:pic>
      <p:pic>
        <p:nvPicPr>
          <p:cNvPr id="98" name="Picture 97">
            <a:extLst>
              <a:ext uri="{FF2B5EF4-FFF2-40B4-BE49-F238E27FC236}">
                <a16:creationId xmlns:a16="http://schemas.microsoft.com/office/drawing/2014/main" id="{A71AB4BD-3008-4024-B9BC-F028D59500C5}"/>
              </a:ext>
            </a:extLst>
          </p:cNvPr>
          <p:cNvPicPr>
            <a:picLocks noChangeAspect="1"/>
          </p:cNvPicPr>
          <p:nvPr/>
        </p:nvPicPr>
        <p:blipFill>
          <a:blip r:embed="rId11">
            <a:biLevel thresh="25000"/>
            <a:extLst>
              <a:ext uri="{28A0092B-C50C-407E-A947-70E740481C1C}">
                <a14:useLocalDpi xmlns:a14="http://schemas.microsoft.com/office/drawing/2010/main" val="0"/>
              </a:ext>
            </a:extLst>
          </a:blip>
          <a:stretch>
            <a:fillRect/>
          </a:stretch>
        </p:blipFill>
        <p:spPr>
          <a:xfrm>
            <a:off x="5742535" y="4861793"/>
            <a:ext cx="243277" cy="243277"/>
          </a:xfrm>
          <a:prstGeom prst="rect">
            <a:avLst/>
          </a:prstGeom>
        </p:spPr>
      </p:pic>
      <p:pic>
        <p:nvPicPr>
          <p:cNvPr id="99" name="Picture 98">
            <a:extLst>
              <a:ext uri="{FF2B5EF4-FFF2-40B4-BE49-F238E27FC236}">
                <a16:creationId xmlns:a16="http://schemas.microsoft.com/office/drawing/2014/main" id="{B501BCC6-0714-46E3-9D04-4B1474E2D82E}"/>
              </a:ext>
            </a:extLst>
          </p:cNvPr>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6978789" y="4866647"/>
            <a:ext cx="240845" cy="254227"/>
          </a:xfrm>
          <a:prstGeom prst="rect">
            <a:avLst/>
          </a:prstGeom>
        </p:spPr>
      </p:pic>
      <p:pic>
        <p:nvPicPr>
          <p:cNvPr id="100" name="Picture 99">
            <a:extLst>
              <a:ext uri="{FF2B5EF4-FFF2-40B4-BE49-F238E27FC236}">
                <a16:creationId xmlns:a16="http://schemas.microsoft.com/office/drawing/2014/main" id="{1BE4399C-AC2C-4225-892A-8D94C184505C}"/>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8217172" y="5741678"/>
            <a:ext cx="220774" cy="279650"/>
          </a:xfrm>
          <a:prstGeom prst="rect">
            <a:avLst/>
          </a:prstGeom>
        </p:spPr>
      </p:pic>
      <p:pic>
        <p:nvPicPr>
          <p:cNvPr id="101" name="Picture 100">
            <a:extLst>
              <a:ext uri="{FF2B5EF4-FFF2-40B4-BE49-F238E27FC236}">
                <a16:creationId xmlns:a16="http://schemas.microsoft.com/office/drawing/2014/main" id="{485738CD-BEB5-4BF0-BB20-CF2CC00C64EF}"/>
              </a:ext>
            </a:extLst>
          </p:cNvPr>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9234174" y="3975898"/>
            <a:ext cx="294366" cy="235494"/>
          </a:xfrm>
          <a:prstGeom prst="rect">
            <a:avLst/>
          </a:prstGeom>
        </p:spPr>
      </p:pic>
      <p:cxnSp>
        <p:nvCxnSpPr>
          <p:cNvPr id="102" name="Straight Arrow Connector 101">
            <a:extLst>
              <a:ext uri="{FF2B5EF4-FFF2-40B4-BE49-F238E27FC236}">
                <a16:creationId xmlns:a16="http://schemas.microsoft.com/office/drawing/2014/main" id="{B89C6F6E-51FC-4DDA-BAE8-7E53E1A98F21}"/>
              </a:ext>
            </a:extLst>
          </p:cNvPr>
          <p:cNvCxnSpPr>
            <a:stCxn id="73" idx="0"/>
            <a:endCxn id="74" idx="2"/>
          </p:cNvCxnSpPr>
          <p:nvPr/>
        </p:nvCxnSpPr>
        <p:spPr>
          <a:xfrm flipV="1">
            <a:off x="2666623" y="2582940"/>
            <a:ext cx="0" cy="1221045"/>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03" name="Straight Arrow Connector 102">
            <a:extLst>
              <a:ext uri="{FF2B5EF4-FFF2-40B4-BE49-F238E27FC236}">
                <a16:creationId xmlns:a16="http://schemas.microsoft.com/office/drawing/2014/main" id="{61C334DD-99BF-4B58-B823-585C9666656C}"/>
              </a:ext>
            </a:extLst>
          </p:cNvPr>
          <p:cNvCxnSpPr>
            <a:stCxn id="77" idx="0"/>
            <a:endCxn id="78" idx="2"/>
          </p:cNvCxnSpPr>
          <p:nvPr/>
        </p:nvCxnSpPr>
        <p:spPr>
          <a:xfrm flipV="1">
            <a:off x="3897652" y="2582940"/>
            <a:ext cx="0" cy="2114117"/>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04" name="Straight Arrow Connector 103">
            <a:extLst>
              <a:ext uri="{FF2B5EF4-FFF2-40B4-BE49-F238E27FC236}">
                <a16:creationId xmlns:a16="http://schemas.microsoft.com/office/drawing/2014/main" id="{F8CBB802-0707-43A3-9E4D-99E6BF444E16}"/>
              </a:ext>
            </a:extLst>
          </p:cNvPr>
          <p:cNvCxnSpPr>
            <a:stCxn id="81" idx="2"/>
            <a:endCxn id="82" idx="0"/>
          </p:cNvCxnSpPr>
          <p:nvPr/>
        </p:nvCxnSpPr>
        <p:spPr>
          <a:xfrm>
            <a:off x="6147142" y="2588195"/>
            <a:ext cx="0" cy="211328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05" name="Straight Arrow Connector 104">
            <a:extLst>
              <a:ext uri="{FF2B5EF4-FFF2-40B4-BE49-F238E27FC236}">
                <a16:creationId xmlns:a16="http://schemas.microsoft.com/office/drawing/2014/main" id="{37BD47D2-76F4-44F7-949C-BFB1D61D1E9D}"/>
              </a:ext>
            </a:extLst>
          </p:cNvPr>
          <p:cNvCxnSpPr>
            <a:stCxn id="85" idx="0"/>
            <a:endCxn id="84" idx="2"/>
          </p:cNvCxnSpPr>
          <p:nvPr/>
        </p:nvCxnSpPr>
        <p:spPr>
          <a:xfrm flipV="1">
            <a:off x="7421791" y="5281566"/>
            <a:ext cx="0" cy="311937"/>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06" name="Straight Arrow Connector 105">
            <a:extLst>
              <a:ext uri="{FF2B5EF4-FFF2-40B4-BE49-F238E27FC236}">
                <a16:creationId xmlns:a16="http://schemas.microsoft.com/office/drawing/2014/main" id="{CA71AAFE-23AC-47D0-9FB6-3BA08DC0CE44}"/>
              </a:ext>
            </a:extLst>
          </p:cNvPr>
          <p:cNvCxnSpPr>
            <a:stCxn id="88" idx="0"/>
            <a:endCxn id="86" idx="2"/>
          </p:cNvCxnSpPr>
          <p:nvPr/>
        </p:nvCxnSpPr>
        <p:spPr>
          <a:xfrm flipV="1">
            <a:off x="8569319" y="2575867"/>
            <a:ext cx="0" cy="3012824"/>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107" name="Straight Arrow Connector 106">
            <a:extLst>
              <a:ext uri="{FF2B5EF4-FFF2-40B4-BE49-F238E27FC236}">
                <a16:creationId xmlns:a16="http://schemas.microsoft.com/office/drawing/2014/main" id="{8DE78758-ACF2-4865-97BA-E27A25E383F4}"/>
              </a:ext>
            </a:extLst>
          </p:cNvPr>
          <p:cNvCxnSpPr>
            <a:stCxn id="87" idx="2"/>
            <a:endCxn id="89" idx="0"/>
          </p:cNvCxnSpPr>
          <p:nvPr/>
        </p:nvCxnSpPr>
        <p:spPr>
          <a:xfrm>
            <a:off x="9610959" y="2575437"/>
            <a:ext cx="9282" cy="1230208"/>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108" name="Picture 107">
            <a:extLst>
              <a:ext uri="{FF2B5EF4-FFF2-40B4-BE49-F238E27FC236}">
                <a16:creationId xmlns:a16="http://schemas.microsoft.com/office/drawing/2014/main" id="{87FB421D-39A9-4CF7-B2DF-539F63D0561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33179" y="3789395"/>
            <a:ext cx="259081" cy="297181"/>
          </a:xfrm>
          <a:prstGeom prst="rect">
            <a:avLst/>
          </a:prstGeom>
        </p:spPr>
      </p:pic>
      <p:pic>
        <p:nvPicPr>
          <p:cNvPr id="109" name="Picture 108">
            <a:extLst>
              <a:ext uri="{FF2B5EF4-FFF2-40B4-BE49-F238E27FC236}">
                <a16:creationId xmlns:a16="http://schemas.microsoft.com/office/drawing/2014/main" id="{FEC6D207-1DD7-4E95-B627-A2B14DEF25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76791" y="4686250"/>
            <a:ext cx="315469" cy="297181"/>
          </a:xfrm>
          <a:prstGeom prst="rect">
            <a:avLst/>
          </a:prstGeom>
        </p:spPr>
      </p:pic>
      <p:grpSp>
        <p:nvGrpSpPr>
          <p:cNvPr id="110" name="Group 109">
            <a:extLst>
              <a:ext uri="{FF2B5EF4-FFF2-40B4-BE49-F238E27FC236}">
                <a16:creationId xmlns:a16="http://schemas.microsoft.com/office/drawing/2014/main" id="{D5B963B7-B15E-45B5-9CE9-F4FFA3A7F4B7}"/>
              </a:ext>
            </a:extLst>
          </p:cNvPr>
          <p:cNvGrpSpPr/>
          <p:nvPr/>
        </p:nvGrpSpPr>
        <p:grpSpPr>
          <a:xfrm>
            <a:off x="1454210" y="6520740"/>
            <a:ext cx="8272692" cy="320192"/>
            <a:chOff x="1454210" y="6520740"/>
            <a:chExt cx="8272692" cy="320192"/>
          </a:xfrm>
        </p:grpSpPr>
        <p:sp>
          <p:nvSpPr>
            <p:cNvPr id="111" name="AutoShape 63">
              <a:extLst>
                <a:ext uri="{FF2B5EF4-FFF2-40B4-BE49-F238E27FC236}">
                  <a16:creationId xmlns:a16="http://schemas.microsoft.com/office/drawing/2014/main" id="{48C3D39F-2D7F-48ED-9CF2-116BF58C9F56}"/>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112" name="AutoShape 64">
              <a:extLst>
                <a:ext uri="{FF2B5EF4-FFF2-40B4-BE49-F238E27FC236}">
                  <a16:creationId xmlns:a16="http://schemas.microsoft.com/office/drawing/2014/main" id="{66954958-27BE-48A5-9868-449648597EDB}"/>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113" name="AutoShape 65">
              <a:extLst>
                <a:ext uri="{FF2B5EF4-FFF2-40B4-BE49-F238E27FC236}">
                  <a16:creationId xmlns:a16="http://schemas.microsoft.com/office/drawing/2014/main" id="{5E0DFABB-574C-4161-81B7-830F5238534D}"/>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journey diagram</a:t>
              </a:r>
            </a:p>
          </p:txBody>
        </p:sp>
        <p:sp>
          <p:nvSpPr>
            <p:cNvPr id="114" name="AutoShape 63">
              <a:extLst>
                <a:ext uri="{FF2B5EF4-FFF2-40B4-BE49-F238E27FC236}">
                  <a16:creationId xmlns:a16="http://schemas.microsoft.com/office/drawing/2014/main" id="{114569CB-B094-407B-BDEC-B65B9A7D4273}"/>
                </a:ext>
              </a:extLst>
            </p:cNvPr>
            <p:cNvSpPr>
              <a:spLocks noChangeArrowheads="1"/>
            </p:cNvSpPr>
            <p:nvPr/>
          </p:nvSpPr>
          <p:spPr bwMode="auto">
            <a:xfrm>
              <a:off x="6326729" y="6521617"/>
              <a:ext cx="176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Swimlane diagram</a:t>
              </a:r>
            </a:p>
          </p:txBody>
        </p:sp>
        <p:sp>
          <p:nvSpPr>
            <p:cNvPr id="115" name="AutoShape 64">
              <a:extLst>
                <a:ext uri="{FF2B5EF4-FFF2-40B4-BE49-F238E27FC236}">
                  <a16:creationId xmlns:a16="http://schemas.microsoft.com/office/drawing/2014/main" id="{217B6C54-3718-4BF8-BA13-60037F8FE29A}"/>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116" name="AutoShape 64">
              <a:extLst>
                <a:ext uri="{FF2B5EF4-FFF2-40B4-BE49-F238E27FC236}">
                  <a16:creationId xmlns:a16="http://schemas.microsoft.com/office/drawing/2014/main" id="{F8323949-E2FB-4EEB-AF04-0DD87FD726B7}"/>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117" name="AutoShape 64">
              <a:extLst>
                <a:ext uri="{FF2B5EF4-FFF2-40B4-BE49-F238E27FC236}">
                  <a16:creationId xmlns:a16="http://schemas.microsoft.com/office/drawing/2014/main" id="{10DD7DDF-4B7F-46C8-9151-202D4B46BBDF}"/>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118" name="AutoShape 64">
              <a:extLst>
                <a:ext uri="{FF2B5EF4-FFF2-40B4-BE49-F238E27FC236}">
                  <a16:creationId xmlns:a16="http://schemas.microsoft.com/office/drawing/2014/main" id="{AD3D9BB0-CD1A-4DE1-ABFA-F0BE4FEB468C}"/>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119" name="AutoShape 64">
              <a:extLst>
                <a:ext uri="{FF2B5EF4-FFF2-40B4-BE49-F238E27FC236}">
                  <a16:creationId xmlns:a16="http://schemas.microsoft.com/office/drawing/2014/main" id="{A30B47EE-717B-4077-BFFC-49B804953D34}"/>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120" name="AutoShape 64">
              <a:extLst>
                <a:ext uri="{FF2B5EF4-FFF2-40B4-BE49-F238E27FC236}">
                  <a16:creationId xmlns:a16="http://schemas.microsoft.com/office/drawing/2014/main" id="{542820D2-C7A1-4515-AD07-020541B8A743}"/>
                </a:ext>
              </a:extLst>
            </p:cNvPr>
            <p:cNvSpPr>
              <a:spLocks noChangeArrowheads="1"/>
            </p:cNvSpPr>
            <p:nvPr/>
          </p:nvSpPr>
          <p:spPr bwMode="auto">
            <a:xfrm>
              <a:off x="7200914" y="6732932"/>
              <a:ext cx="612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grpSp>
    </p:spTree>
    <p:extLst>
      <p:ext uri="{BB962C8B-B14F-4D97-AF65-F5344CB8AC3E}">
        <p14:creationId xmlns:p14="http://schemas.microsoft.com/office/powerpoint/2010/main" val="106795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Example actual journey - part 1</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61</a:t>
            </a:fld>
            <a:endParaRPr lang="en-GB" dirty="0"/>
          </a:p>
        </p:txBody>
      </p:sp>
      <p:sp>
        <p:nvSpPr>
          <p:cNvPr id="15" name="Rectangle 14">
            <a:extLst>
              <a:ext uri="{FF2B5EF4-FFF2-40B4-BE49-F238E27FC236}">
                <a16:creationId xmlns:a16="http://schemas.microsoft.com/office/drawing/2014/main" id="{14B149D5-EEE1-4E5F-8592-28A5AF49C85D}"/>
              </a:ext>
            </a:extLst>
          </p:cNvPr>
          <p:cNvSpPr/>
          <p:nvPr/>
        </p:nvSpPr>
        <p:spPr>
          <a:xfrm>
            <a:off x="10865146" y="72498"/>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sp>
        <p:nvSpPr>
          <p:cNvPr id="16" name="Rounded Rectangle 39">
            <a:extLst>
              <a:ext uri="{FF2B5EF4-FFF2-40B4-BE49-F238E27FC236}">
                <a16:creationId xmlns:a16="http://schemas.microsoft.com/office/drawing/2014/main" id="{5781A43E-6D25-4E71-99C6-FBD846303535}"/>
              </a:ext>
            </a:extLst>
          </p:cNvPr>
          <p:cNvSpPr/>
          <p:nvPr/>
        </p:nvSpPr>
        <p:spPr>
          <a:xfrm>
            <a:off x="1094405" y="3694224"/>
            <a:ext cx="9050337" cy="756000"/>
          </a:xfrm>
          <a:prstGeom prst="roundRect">
            <a:avLst>
              <a:gd name="adj" fmla="val 8116"/>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ounded Rectangle 40">
            <a:extLst>
              <a:ext uri="{FF2B5EF4-FFF2-40B4-BE49-F238E27FC236}">
                <a16:creationId xmlns:a16="http://schemas.microsoft.com/office/drawing/2014/main" id="{3BAFAEDB-DDDE-4341-94E5-149D0B55D042}"/>
              </a:ext>
            </a:extLst>
          </p:cNvPr>
          <p:cNvSpPr/>
          <p:nvPr/>
        </p:nvSpPr>
        <p:spPr>
          <a:xfrm>
            <a:off x="1094405" y="2794277"/>
            <a:ext cx="9050337" cy="756000"/>
          </a:xfrm>
          <a:prstGeom prst="roundRect">
            <a:avLst>
              <a:gd name="adj" fmla="val 10253"/>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Rounded Rectangle 41">
            <a:extLst>
              <a:ext uri="{FF2B5EF4-FFF2-40B4-BE49-F238E27FC236}">
                <a16:creationId xmlns:a16="http://schemas.microsoft.com/office/drawing/2014/main" id="{568F376E-956B-4DE8-BDA4-12C91AEEC960}"/>
              </a:ext>
            </a:extLst>
          </p:cNvPr>
          <p:cNvSpPr/>
          <p:nvPr/>
        </p:nvSpPr>
        <p:spPr>
          <a:xfrm>
            <a:off x="1094405" y="1897882"/>
            <a:ext cx="9050337"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Rounded Rectangle 42">
            <a:extLst>
              <a:ext uri="{FF2B5EF4-FFF2-40B4-BE49-F238E27FC236}">
                <a16:creationId xmlns:a16="http://schemas.microsoft.com/office/drawing/2014/main" id="{8CC7C28B-CBF5-4746-8712-A5C554939A72}"/>
              </a:ext>
            </a:extLst>
          </p:cNvPr>
          <p:cNvSpPr/>
          <p:nvPr/>
        </p:nvSpPr>
        <p:spPr>
          <a:xfrm>
            <a:off x="1094405" y="5487137"/>
            <a:ext cx="9050337" cy="756000"/>
          </a:xfrm>
          <a:prstGeom prst="roundRect">
            <a:avLst>
              <a:gd name="adj" fmla="val 8115"/>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Rounded Rectangle 43">
            <a:extLst>
              <a:ext uri="{FF2B5EF4-FFF2-40B4-BE49-F238E27FC236}">
                <a16:creationId xmlns:a16="http://schemas.microsoft.com/office/drawing/2014/main" id="{E014AFF0-F3AB-48CA-9955-CBB36FC19CE0}"/>
              </a:ext>
            </a:extLst>
          </p:cNvPr>
          <p:cNvSpPr/>
          <p:nvPr/>
        </p:nvSpPr>
        <p:spPr>
          <a:xfrm>
            <a:off x="1094405" y="4591538"/>
            <a:ext cx="9050337" cy="756000"/>
          </a:xfrm>
          <a:prstGeom prst="roundRect">
            <a:avLst>
              <a:gd name="adj" fmla="val 8116"/>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TextBox 157">
            <a:extLst>
              <a:ext uri="{FF2B5EF4-FFF2-40B4-BE49-F238E27FC236}">
                <a16:creationId xmlns:a16="http://schemas.microsoft.com/office/drawing/2014/main" id="{C29BB469-3C57-4C7D-89A5-F2626C59C95C}"/>
              </a:ext>
            </a:extLst>
          </p:cNvPr>
          <p:cNvSpPr txBox="1">
            <a:spLocks noChangeArrowheads="1"/>
          </p:cNvSpPr>
          <p:nvPr/>
        </p:nvSpPr>
        <p:spPr bwMode="auto">
          <a:xfrm>
            <a:off x="1058686" y="2411867"/>
            <a:ext cx="990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Customer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2" name="TextBox 158">
            <a:extLst>
              <a:ext uri="{FF2B5EF4-FFF2-40B4-BE49-F238E27FC236}">
                <a16:creationId xmlns:a16="http://schemas.microsoft.com/office/drawing/2014/main" id="{F2F58F81-8698-4051-A253-A2A68909178B}"/>
              </a:ext>
            </a:extLst>
          </p:cNvPr>
          <p:cNvSpPr txBox="1">
            <a:spLocks noChangeArrowheads="1"/>
          </p:cNvSpPr>
          <p:nvPr/>
        </p:nvSpPr>
        <p:spPr bwMode="auto">
          <a:xfrm>
            <a:off x="1058686" y="4051781"/>
            <a:ext cx="86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Power supplier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3" name="TextBox 161">
            <a:extLst>
              <a:ext uri="{FF2B5EF4-FFF2-40B4-BE49-F238E27FC236}">
                <a16:creationId xmlns:a16="http://schemas.microsoft.com/office/drawing/2014/main" id="{88C3813E-FC76-42D0-BF7C-8DDF5F13E5B6}"/>
              </a:ext>
            </a:extLst>
          </p:cNvPr>
          <p:cNvSpPr txBox="1">
            <a:spLocks noChangeArrowheads="1"/>
          </p:cNvSpPr>
          <p:nvPr/>
        </p:nvSpPr>
        <p:spPr bwMode="auto">
          <a:xfrm>
            <a:off x="1058686" y="4947646"/>
            <a:ext cx="86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Grid company</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4" name="TextBox 162">
            <a:extLst>
              <a:ext uri="{FF2B5EF4-FFF2-40B4-BE49-F238E27FC236}">
                <a16:creationId xmlns:a16="http://schemas.microsoft.com/office/drawing/2014/main" id="{8A91EFED-B0DD-4124-98E8-AF6B5DF4566B}"/>
              </a:ext>
            </a:extLst>
          </p:cNvPr>
          <p:cNvSpPr txBox="1">
            <a:spLocks noChangeArrowheads="1"/>
          </p:cNvSpPr>
          <p:nvPr/>
        </p:nvSpPr>
        <p:spPr bwMode="auto">
          <a:xfrm>
            <a:off x="1058686" y="3137218"/>
            <a:ext cx="863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Tele-</a:t>
            </a:r>
          </a:p>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marketing</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5" name="Rounded Rectangle 54">
            <a:extLst>
              <a:ext uri="{FF2B5EF4-FFF2-40B4-BE49-F238E27FC236}">
                <a16:creationId xmlns:a16="http://schemas.microsoft.com/office/drawing/2014/main" id="{D32793E6-45EA-47A6-AFCF-7907EFFCB97C}"/>
              </a:ext>
            </a:extLst>
          </p:cNvPr>
          <p:cNvSpPr/>
          <p:nvPr/>
        </p:nvSpPr>
        <p:spPr>
          <a:xfrm>
            <a:off x="2065188" y="2873701"/>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Calls the customer and offers electricity deal</a:t>
            </a:r>
          </a:p>
        </p:txBody>
      </p:sp>
      <p:sp>
        <p:nvSpPr>
          <p:cNvPr id="26" name="Rounded Rectangle 55">
            <a:extLst>
              <a:ext uri="{FF2B5EF4-FFF2-40B4-BE49-F238E27FC236}">
                <a16:creationId xmlns:a16="http://schemas.microsoft.com/office/drawing/2014/main" id="{459DFA17-0C75-4573-9214-C3D5EDC564EE}"/>
              </a:ext>
            </a:extLst>
          </p:cNvPr>
          <p:cNvSpPr/>
          <p:nvPr/>
        </p:nvSpPr>
        <p:spPr>
          <a:xfrm>
            <a:off x="2065187" y="1987882"/>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call from telemarketing and agrees to electricity deal</a:t>
            </a:r>
          </a:p>
        </p:txBody>
      </p:sp>
      <p:sp>
        <p:nvSpPr>
          <p:cNvPr id="27" name="Rounded Rectangle 56">
            <a:extLst>
              <a:ext uri="{FF2B5EF4-FFF2-40B4-BE49-F238E27FC236}">
                <a16:creationId xmlns:a16="http://schemas.microsoft.com/office/drawing/2014/main" id="{C1879FD3-71E4-4742-BC98-DCBC4BCA5E4D}"/>
              </a:ext>
            </a:extLst>
          </p:cNvPr>
          <p:cNvSpPr/>
          <p:nvPr/>
        </p:nvSpPr>
        <p:spPr>
          <a:xfrm>
            <a:off x="3498674" y="2873701"/>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request for agreement confirmation and meter reading</a:t>
            </a:r>
          </a:p>
        </p:txBody>
      </p:sp>
      <p:sp>
        <p:nvSpPr>
          <p:cNvPr id="28" name="Rounded Rectangle 57">
            <a:extLst>
              <a:ext uri="{FF2B5EF4-FFF2-40B4-BE49-F238E27FC236}">
                <a16:creationId xmlns:a16="http://schemas.microsoft.com/office/drawing/2014/main" id="{BD15DACE-34A3-457F-9194-B1FC108970E8}"/>
              </a:ext>
            </a:extLst>
          </p:cNvPr>
          <p:cNvSpPr/>
          <p:nvPr/>
        </p:nvSpPr>
        <p:spPr>
          <a:xfrm>
            <a:off x="3498674" y="1987882"/>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request for agreement confirmation and meter reading</a:t>
            </a:r>
          </a:p>
        </p:txBody>
      </p:sp>
      <p:sp>
        <p:nvSpPr>
          <p:cNvPr id="29" name="Rounded Rectangle 58">
            <a:extLst>
              <a:ext uri="{FF2B5EF4-FFF2-40B4-BE49-F238E27FC236}">
                <a16:creationId xmlns:a16="http://schemas.microsoft.com/office/drawing/2014/main" id="{3BD31526-951C-4770-882D-567EAA8DD6F0}"/>
              </a:ext>
            </a:extLst>
          </p:cNvPr>
          <p:cNvSpPr/>
          <p:nvPr/>
        </p:nvSpPr>
        <p:spPr>
          <a:xfrm>
            <a:off x="6056772" y="1987882"/>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agreement confirmation and meter reading</a:t>
            </a:r>
          </a:p>
        </p:txBody>
      </p:sp>
      <p:sp>
        <p:nvSpPr>
          <p:cNvPr id="30" name="Rounded Rectangle 59">
            <a:extLst>
              <a:ext uri="{FF2B5EF4-FFF2-40B4-BE49-F238E27FC236}">
                <a16:creationId xmlns:a16="http://schemas.microsoft.com/office/drawing/2014/main" id="{B0BBD51B-04AF-4422-805C-8274B10998D7}"/>
              </a:ext>
            </a:extLst>
          </p:cNvPr>
          <p:cNvSpPr/>
          <p:nvPr/>
        </p:nvSpPr>
        <p:spPr>
          <a:xfrm>
            <a:off x="6056772" y="2873701"/>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agreement confirmation and meter reading</a:t>
            </a:r>
          </a:p>
        </p:txBody>
      </p:sp>
      <p:sp>
        <p:nvSpPr>
          <p:cNvPr id="31" name="Rounded Rectangle 60">
            <a:extLst>
              <a:ext uri="{FF2B5EF4-FFF2-40B4-BE49-F238E27FC236}">
                <a16:creationId xmlns:a16="http://schemas.microsoft.com/office/drawing/2014/main" id="{F53B5A38-B247-43E8-9AEF-689E371D2A90}"/>
              </a:ext>
            </a:extLst>
          </p:cNvPr>
          <p:cNvSpPr/>
          <p:nvPr/>
        </p:nvSpPr>
        <p:spPr>
          <a:xfrm>
            <a:off x="8752216" y="3784224"/>
            <a:ext cx="1188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ysDot"/>
          </a:ln>
          <a:effectLst>
            <a:glow rad="228600">
              <a:sysClr val="windowText" lastClr="000000">
                <a:alpha val="40000"/>
              </a:sysClr>
            </a:glow>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info about the agreement being processed</a:t>
            </a:r>
          </a:p>
        </p:txBody>
      </p:sp>
      <p:sp>
        <p:nvSpPr>
          <p:cNvPr id="32" name="Rounded Rectangle 61">
            <a:extLst>
              <a:ext uri="{FF2B5EF4-FFF2-40B4-BE49-F238E27FC236}">
                <a16:creationId xmlns:a16="http://schemas.microsoft.com/office/drawing/2014/main" id="{79CBA734-926D-4AA1-B0E5-8202BF55CD20}"/>
              </a:ext>
            </a:extLst>
          </p:cNvPr>
          <p:cNvSpPr/>
          <p:nvPr/>
        </p:nvSpPr>
        <p:spPr>
          <a:xfrm>
            <a:off x="8752216" y="1987882"/>
            <a:ext cx="1188000" cy="576000"/>
          </a:xfrm>
          <a:prstGeom prst="roundRect">
            <a:avLst>
              <a:gd name="adj" fmla="val 12023"/>
            </a:avLst>
          </a:prstGeom>
          <a:solidFill>
            <a:sysClr val="window" lastClr="FFFFFF"/>
          </a:solidFill>
          <a:ln w="28575" cap="flat" cmpd="sng" algn="ctr">
            <a:solidFill>
              <a:srgbClr val="4BACC6">
                <a:lumMod val="75000"/>
              </a:srgbClr>
            </a:solidFill>
            <a:prstDash val="sysDot"/>
          </a:ln>
          <a:effectLst>
            <a:glow rad="228600">
              <a:sysClr val="windowText" lastClr="000000">
                <a:alpha val="40000"/>
              </a:sysClr>
            </a:glow>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info about the agreement being processed</a:t>
            </a:r>
          </a:p>
        </p:txBody>
      </p:sp>
      <p:pic>
        <p:nvPicPr>
          <p:cNvPr id="33" name="Picture 32">
            <a:extLst>
              <a:ext uri="{FF2B5EF4-FFF2-40B4-BE49-F238E27FC236}">
                <a16:creationId xmlns:a16="http://schemas.microsoft.com/office/drawing/2014/main" id="{5362846E-7B7B-4C23-9ADB-43ECFF9C7A11}"/>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137153" y="2115406"/>
            <a:ext cx="259816" cy="320951"/>
          </a:xfrm>
          <a:prstGeom prst="rect">
            <a:avLst/>
          </a:prstGeom>
        </p:spPr>
      </p:pic>
      <p:pic>
        <p:nvPicPr>
          <p:cNvPr id="34" name="Picture 33">
            <a:extLst>
              <a:ext uri="{FF2B5EF4-FFF2-40B4-BE49-F238E27FC236}">
                <a16:creationId xmlns:a16="http://schemas.microsoft.com/office/drawing/2014/main" id="{7BD524CA-A5DC-4049-BBA7-8BA52D699D03}"/>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137153" y="3001225"/>
            <a:ext cx="259816" cy="320951"/>
          </a:xfrm>
          <a:prstGeom prst="rect">
            <a:avLst/>
          </a:prstGeom>
        </p:spPr>
      </p:pic>
      <p:pic>
        <p:nvPicPr>
          <p:cNvPr id="35" name="Picture 34">
            <a:extLst>
              <a:ext uri="{FF2B5EF4-FFF2-40B4-BE49-F238E27FC236}">
                <a16:creationId xmlns:a16="http://schemas.microsoft.com/office/drawing/2014/main" id="{AC23DB0B-4EA3-4EA4-8EFF-304751017609}"/>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550103" y="2146591"/>
            <a:ext cx="290385" cy="290385"/>
          </a:xfrm>
          <a:prstGeom prst="rect">
            <a:avLst/>
          </a:prstGeom>
        </p:spPr>
      </p:pic>
      <p:pic>
        <p:nvPicPr>
          <p:cNvPr id="36" name="Picture 35">
            <a:extLst>
              <a:ext uri="{FF2B5EF4-FFF2-40B4-BE49-F238E27FC236}">
                <a16:creationId xmlns:a16="http://schemas.microsoft.com/office/drawing/2014/main" id="{E252E8D0-4BBA-4E00-9542-21D8786F2F7E}"/>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550102" y="3032409"/>
            <a:ext cx="290385" cy="290385"/>
          </a:xfrm>
          <a:prstGeom prst="rect">
            <a:avLst/>
          </a:prstGeom>
        </p:spPr>
      </p:pic>
      <p:pic>
        <p:nvPicPr>
          <p:cNvPr id="37" name="Picture 36">
            <a:extLst>
              <a:ext uri="{FF2B5EF4-FFF2-40B4-BE49-F238E27FC236}">
                <a16:creationId xmlns:a16="http://schemas.microsoft.com/office/drawing/2014/main" id="{4B285626-6619-4371-850A-A459AFD3468D}"/>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0380" y="2146591"/>
            <a:ext cx="290385" cy="290385"/>
          </a:xfrm>
          <a:prstGeom prst="rect">
            <a:avLst/>
          </a:prstGeom>
        </p:spPr>
      </p:pic>
      <p:pic>
        <p:nvPicPr>
          <p:cNvPr id="38" name="Picture 37">
            <a:extLst>
              <a:ext uri="{FF2B5EF4-FFF2-40B4-BE49-F238E27FC236}">
                <a16:creationId xmlns:a16="http://schemas.microsoft.com/office/drawing/2014/main" id="{3E6F90B2-F246-4FB7-9830-49E509A67893}"/>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6120380" y="3016507"/>
            <a:ext cx="290385" cy="290385"/>
          </a:xfrm>
          <a:prstGeom prst="rect">
            <a:avLst/>
          </a:prstGeom>
        </p:spPr>
      </p:pic>
      <p:pic>
        <p:nvPicPr>
          <p:cNvPr id="39" name="Picture 38">
            <a:extLst>
              <a:ext uri="{FF2B5EF4-FFF2-40B4-BE49-F238E27FC236}">
                <a16:creationId xmlns:a16="http://schemas.microsoft.com/office/drawing/2014/main" id="{2847C19A-ED61-40EE-9CD8-704506011CD4}"/>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8809202" y="2130689"/>
            <a:ext cx="290385" cy="290385"/>
          </a:xfrm>
          <a:prstGeom prst="rect">
            <a:avLst/>
          </a:prstGeom>
        </p:spPr>
      </p:pic>
      <p:pic>
        <p:nvPicPr>
          <p:cNvPr id="40" name="Picture 39">
            <a:extLst>
              <a:ext uri="{FF2B5EF4-FFF2-40B4-BE49-F238E27FC236}">
                <a16:creationId xmlns:a16="http://schemas.microsoft.com/office/drawing/2014/main" id="{362B7C29-6440-4DB4-AEA5-4B05BB7D98DD}"/>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8824315" y="3926367"/>
            <a:ext cx="290385" cy="290385"/>
          </a:xfrm>
          <a:prstGeom prst="rect">
            <a:avLst/>
          </a:prstGeom>
        </p:spPr>
      </p:pic>
      <p:sp>
        <p:nvSpPr>
          <p:cNvPr id="41" name="Rounded Rectangle 70">
            <a:extLst>
              <a:ext uri="{FF2B5EF4-FFF2-40B4-BE49-F238E27FC236}">
                <a16:creationId xmlns:a16="http://schemas.microsoft.com/office/drawing/2014/main" id="{5E08C0FB-44EB-4350-A26A-733A205B9CF7}"/>
              </a:ext>
            </a:extLst>
          </p:cNvPr>
          <p:cNvSpPr/>
          <p:nvPr/>
        </p:nvSpPr>
        <p:spPr>
          <a:xfrm>
            <a:off x="7529083" y="2873701"/>
            <a:ext cx="972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Customer info is sent to power supplier</a:t>
            </a:r>
          </a:p>
        </p:txBody>
      </p:sp>
      <p:sp>
        <p:nvSpPr>
          <p:cNvPr id="42" name="Rounded Rectangle 71">
            <a:extLst>
              <a:ext uri="{FF2B5EF4-FFF2-40B4-BE49-F238E27FC236}">
                <a16:creationId xmlns:a16="http://schemas.microsoft.com/office/drawing/2014/main" id="{705FB80D-B57F-4BAE-973D-D107F0DBD387}"/>
              </a:ext>
            </a:extLst>
          </p:cNvPr>
          <p:cNvSpPr/>
          <p:nvPr/>
        </p:nvSpPr>
        <p:spPr>
          <a:xfrm>
            <a:off x="7529083" y="3783559"/>
            <a:ext cx="972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customer info</a:t>
            </a:r>
          </a:p>
        </p:txBody>
      </p:sp>
      <p:sp>
        <p:nvSpPr>
          <p:cNvPr id="43" name="Rounded Rectangle 74">
            <a:extLst>
              <a:ext uri="{FF2B5EF4-FFF2-40B4-BE49-F238E27FC236}">
                <a16:creationId xmlns:a16="http://schemas.microsoft.com/office/drawing/2014/main" id="{E4BDACF8-E553-4D48-A50D-7426974A867E}"/>
              </a:ext>
            </a:extLst>
          </p:cNvPr>
          <p:cNvSpPr/>
          <p:nvPr/>
        </p:nvSpPr>
        <p:spPr>
          <a:xfrm>
            <a:off x="4933769" y="1995385"/>
            <a:ext cx="900000" cy="576000"/>
          </a:xfrm>
          <a:prstGeom prst="roundRect">
            <a:avLst>
              <a:gd name="adj" fmla="val 12023"/>
            </a:avLst>
          </a:prstGeom>
          <a:solidFill>
            <a:sysClr val="window" lastClr="FFFFFF"/>
          </a:solidFill>
          <a:ln w="12700" cap="flat" cmpd="sng" algn="ctr">
            <a:solidFill>
              <a:sysClr val="window" lastClr="FFFFFF">
                <a:lumMod val="65000"/>
              </a:sysClr>
            </a:solidFill>
            <a:prstDash val="solid"/>
          </a:ln>
          <a:effectLst/>
        </p:spPr>
        <p:txBody>
          <a:bodyPr lIns="180000" rIns="1800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Reads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the meter</a:t>
            </a:r>
          </a:p>
        </p:txBody>
      </p:sp>
      <p:sp>
        <p:nvSpPr>
          <p:cNvPr id="44" name="TextBox 43">
            <a:extLst>
              <a:ext uri="{FF2B5EF4-FFF2-40B4-BE49-F238E27FC236}">
                <a16:creationId xmlns:a16="http://schemas.microsoft.com/office/drawing/2014/main" id="{DBDDDF95-BD65-4CAB-80E0-68148499884F}"/>
              </a:ext>
            </a:extLst>
          </p:cNvPr>
          <p:cNvSpPr txBox="1"/>
          <p:nvPr/>
        </p:nvSpPr>
        <p:spPr>
          <a:xfrm>
            <a:off x="1580154" y="1319183"/>
            <a:ext cx="7781176" cy="33855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2"/>
                </a:solidFill>
                <a:effectLst/>
                <a:uLnTx/>
                <a:uFillTx/>
              </a:rPr>
              <a:t>Actual journey of ordering electricity from a utility company.</a:t>
            </a:r>
          </a:p>
        </p:txBody>
      </p:sp>
      <p:pic>
        <p:nvPicPr>
          <p:cNvPr id="45" name="Picture 44">
            <a:extLst>
              <a:ext uri="{FF2B5EF4-FFF2-40B4-BE49-F238E27FC236}">
                <a16:creationId xmlns:a16="http://schemas.microsoft.com/office/drawing/2014/main" id="{96AD5574-A3A5-49AA-829E-5C1899DFFF3D}"/>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184653" y="5546533"/>
            <a:ext cx="373993" cy="338377"/>
          </a:xfrm>
          <a:prstGeom prst="rect">
            <a:avLst/>
          </a:prstGeom>
        </p:spPr>
      </p:pic>
      <p:pic>
        <p:nvPicPr>
          <p:cNvPr id="46" name="Picture 45">
            <a:extLst>
              <a:ext uri="{FF2B5EF4-FFF2-40B4-BE49-F238E27FC236}">
                <a16:creationId xmlns:a16="http://schemas.microsoft.com/office/drawing/2014/main" id="{E8C401C6-10F2-49B3-906C-6EE91A3C4856}"/>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225351" y="2884138"/>
            <a:ext cx="356183" cy="320565"/>
          </a:xfrm>
          <a:prstGeom prst="rect">
            <a:avLst/>
          </a:prstGeom>
        </p:spPr>
      </p:pic>
      <p:pic>
        <p:nvPicPr>
          <p:cNvPr id="47" name="Picture 46">
            <a:extLst>
              <a:ext uri="{FF2B5EF4-FFF2-40B4-BE49-F238E27FC236}">
                <a16:creationId xmlns:a16="http://schemas.microsoft.com/office/drawing/2014/main" id="{E8309135-7616-4324-92A7-CDB685D522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0209" y="2030111"/>
            <a:ext cx="267136" cy="356183"/>
          </a:xfrm>
          <a:prstGeom prst="rect">
            <a:avLst/>
          </a:prstGeom>
        </p:spPr>
      </p:pic>
      <p:pic>
        <p:nvPicPr>
          <p:cNvPr id="48" name="Picture 47">
            <a:extLst>
              <a:ext uri="{FF2B5EF4-FFF2-40B4-BE49-F238E27FC236}">
                <a16:creationId xmlns:a16="http://schemas.microsoft.com/office/drawing/2014/main" id="{844A13EC-A050-4BE9-87A6-5822BD02883D}"/>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7599071" y="3032409"/>
            <a:ext cx="240845" cy="254227"/>
          </a:xfrm>
          <a:prstGeom prst="rect">
            <a:avLst/>
          </a:prstGeom>
        </p:spPr>
      </p:pic>
      <p:pic>
        <p:nvPicPr>
          <p:cNvPr id="49" name="Picture 48">
            <a:extLst>
              <a:ext uri="{FF2B5EF4-FFF2-40B4-BE49-F238E27FC236}">
                <a16:creationId xmlns:a16="http://schemas.microsoft.com/office/drawing/2014/main" id="{49F12998-9929-4870-B1F6-7EE9B998BC81}"/>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7599071" y="3945110"/>
            <a:ext cx="240845" cy="254227"/>
          </a:xfrm>
          <a:prstGeom prst="rect">
            <a:avLst/>
          </a:prstGeom>
        </p:spPr>
      </p:pic>
      <p:cxnSp>
        <p:nvCxnSpPr>
          <p:cNvPr id="50" name="Straight Arrow Connector 49">
            <a:extLst>
              <a:ext uri="{FF2B5EF4-FFF2-40B4-BE49-F238E27FC236}">
                <a16:creationId xmlns:a16="http://schemas.microsoft.com/office/drawing/2014/main" id="{FAA32FFB-0865-4307-B678-9108FE118C04}"/>
              </a:ext>
            </a:extLst>
          </p:cNvPr>
          <p:cNvCxnSpPr/>
          <p:nvPr/>
        </p:nvCxnSpPr>
        <p:spPr>
          <a:xfrm flipH="1" flipV="1">
            <a:off x="2677187" y="2563882"/>
            <a:ext cx="1" cy="309819"/>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51" name="Straight Arrow Connector 50">
            <a:extLst>
              <a:ext uri="{FF2B5EF4-FFF2-40B4-BE49-F238E27FC236}">
                <a16:creationId xmlns:a16="http://schemas.microsoft.com/office/drawing/2014/main" id="{898014BC-AAE5-4024-98B0-B64DCB00E362}"/>
              </a:ext>
            </a:extLst>
          </p:cNvPr>
          <p:cNvCxnSpPr/>
          <p:nvPr/>
        </p:nvCxnSpPr>
        <p:spPr>
          <a:xfrm flipV="1">
            <a:off x="4110674" y="2563882"/>
            <a:ext cx="0" cy="309819"/>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52" name="Straight Arrow Connector 51">
            <a:extLst>
              <a:ext uri="{FF2B5EF4-FFF2-40B4-BE49-F238E27FC236}">
                <a16:creationId xmlns:a16="http://schemas.microsoft.com/office/drawing/2014/main" id="{0A1B32EB-476C-46E4-B99C-B9AE4C9DCE24}"/>
              </a:ext>
            </a:extLst>
          </p:cNvPr>
          <p:cNvCxnSpPr/>
          <p:nvPr/>
        </p:nvCxnSpPr>
        <p:spPr>
          <a:xfrm>
            <a:off x="6668772" y="2563882"/>
            <a:ext cx="0" cy="309819"/>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53" name="Straight Arrow Connector 52">
            <a:extLst>
              <a:ext uri="{FF2B5EF4-FFF2-40B4-BE49-F238E27FC236}">
                <a16:creationId xmlns:a16="http://schemas.microsoft.com/office/drawing/2014/main" id="{982C22E7-9EDD-43CF-85E5-08FE09C28955}"/>
              </a:ext>
            </a:extLst>
          </p:cNvPr>
          <p:cNvCxnSpPr/>
          <p:nvPr/>
        </p:nvCxnSpPr>
        <p:spPr>
          <a:xfrm>
            <a:off x="8015083" y="3449701"/>
            <a:ext cx="0" cy="333858"/>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54" name="Straight Arrow Connector 53">
            <a:extLst>
              <a:ext uri="{FF2B5EF4-FFF2-40B4-BE49-F238E27FC236}">
                <a16:creationId xmlns:a16="http://schemas.microsoft.com/office/drawing/2014/main" id="{96444DE9-D353-4334-AF60-46F930C5606D}"/>
              </a:ext>
            </a:extLst>
          </p:cNvPr>
          <p:cNvCxnSpPr>
            <a:stCxn id="31" idx="0"/>
            <a:endCxn id="32" idx="2"/>
          </p:cNvCxnSpPr>
          <p:nvPr/>
        </p:nvCxnSpPr>
        <p:spPr>
          <a:xfrm flipV="1">
            <a:off x="9346216" y="2563882"/>
            <a:ext cx="0" cy="1220342"/>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55" name="Picture 54">
            <a:extLst>
              <a:ext uri="{FF2B5EF4-FFF2-40B4-BE49-F238E27FC236}">
                <a16:creationId xmlns:a16="http://schemas.microsoft.com/office/drawing/2014/main" id="{E56E0CA7-1D1F-4960-9597-BDB51884DD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6572" y="3775043"/>
            <a:ext cx="259081" cy="297181"/>
          </a:xfrm>
          <a:prstGeom prst="rect">
            <a:avLst/>
          </a:prstGeom>
        </p:spPr>
      </p:pic>
      <p:pic>
        <p:nvPicPr>
          <p:cNvPr id="56" name="Picture 55">
            <a:extLst>
              <a:ext uri="{FF2B5EF4-FFF2-40B4-BE49-F238E27FC236}">
                <a16:creationId xmlns:a16="http://schemas.microsoft.com/office/drawing/2014/main" id="{484ECBF2-D583-453D-9954-6E363D842A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0184" y="4671898"/>
            <a:ext cx="315469" cy="297181"/>
          </a:xfrm>
          <a:prstGeom prst="rect">
            <a:avLst/>
          </a:prstGeom>
        </p:spPr>
      </p:pic>
      <p:sp>
        <p:nvSpPr>
          <p:cNvPr id="57" name="TextBox 56">
            <a:extLst>
              <a:ext uri="{FF2B5EF4-FFF2-40B4-BE49-F238E27FC236}">
                <a16:creationId xmlns:a16="http://schemas.microsoft.com/office/drawing/2014/main" id="{E99DF876-7D17-48F8-A1DA-987980DEE032}"/>
              </a:ext>
            </a:extLst>
          </p:cNvPr>
          <p:cNvSpPr txBox="1"/>
          <p:nvPr/>
        </p:nvSpPr>
        <p:spPr>
          <a:xfrm>
            <a:off x="8023653" y="950377"/>
            <a:ext cx="1916563" cy="492443"/>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B0F0"/>
                </a:solidFill>
                <a:effectLst/>
                <a:uLnTx/>
                <a:uFillTx/>
              </a:rPr>
              <a:t>Missing communication point: </a:t>
            </a:r>
            <a:r>
              <a:rPr kumimoji="0" lang="en-GB" sz="1000" b="0" i="0" u="none" strike="noStrike" kern="0" cap="none" spc="0" normalizeH="0" baseline="0" noProof="0" dirty="0">
                <a:ln>
                  <a:noFill/>
                </a:ln>
                <a:solidFill>
                  <a:srgbClr val="00B0F0"/>
                </a:solidFill>
                <a:effectLst/>
                <a:uLnTx/>
                <a:uFillTx/>
              </a:rPr>
              <a:t>The SMS about the agreement being processed is no received</a:t>
            </a:r>
          </a:p>
        </p:txBody>
      </p:sp>
      <p:cxnSp>
        <p:nvCxnSpPr>
          <p:cNvPr id="58" name="Straight Arrow Connector 57">
            <a:extLst>
              <a:ext uri="{FF2B5EF4-FFF2-40B4-BE49-F238E27FC236}">
                <a16:creationId xmlns:a16="http://schemas.microsoft.com/office/drawing/2014/main" id="{44B10341-3D7B-48AE-ABD5-FA6CA5EDE907}"/>
              </a:ext>
            </a:extLst>
          </p:cNvPr>
          <p:cNvCxnSpPr>
            <a:stCxn id="57" idx="2"/>
          </p:cNvCxnSpPr>
          <p:nvPr/>
        </p:nvCxnSpPr>
        <p:spPr>
          <a:xfrm>
            <a:off x="8981935" y="1442820"/>
            <a:ext cx="116678" cy="411111"/>
          </a:xfrm>
          <a:prstGeom prst="straightConnector1">
            <a:avLst/>
          </a:prstGeom>
          <a:noFill/>
          <a:ln w="9525" cap="flat" cmpd="sng" algn="ctr">
            <a:solidFill>
              <a:srgbClr val="00ADEE"/>
            </a:solidFill>
            <a:prstDash val="solid"/>
            <a:tailEnd type="arrow"/>
          </a:ln>
          <a:effectLst/>
        </p:spPr>
      </p:cxnSp>
      <p:grpSp>
        <p:nvGrpSpPr>
          <p:cNvPr id="59" name="Group 58">
            <a:extLst>
              <a:ext uri="{FF2B5EF4-FFF2-40B4-BE49-F238E27FC236}">
                <a16:creationId xmlns:a16="http://schemas.microsoft.com/office/drawing/2014/main" id="{64682BEF-AFC4-4594-B5A5-31A55ABF5F55}"/>
              </a:ext>
            </a:extLst>
          </p:cNvPr>
          <p:cNvGrpSpPr/>
          <p:nvPr/>
        </p:nvGrpSpPr>
        <p:grpSpPr>
          <a:xfrm>
            <a:off x="1454210" y="6520740"/>
            <a:ext cx="8272692" cy="320192"/>
            <a:chOff x="1454210" y="6520740"/>
            <a:chExt cx="8272692" cy="320192"/>
          </a:xfrm>
        </p:grpSpPr>
        <p:sp>
          <p:nvSpPr>
            <p:cNvPr id="60" name="AutoShape 63">
              <a:extLst>
                <a:ext uri="{FF2B5EF4-FFF2-40B4-BE49-F238E27FC236}">
                  <a16:creationId xmlns:a16="http://schemas.microsoft.com/office/drawing/2014/main" id="{2F76EA82-8197-45DA-AE0A-E011C3DCDD9D}"/>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61" name="AutoShape 64">
              <a:extLst>
                <a:ext uri="{FF2B5EF4-FFF2-40B4-BE49-F238E27FC236}">
                  <a16:creationId xmlns:a16="http://schemas.microsoft.com/office/drawing/2014/main" id="{73FC8D83-5F77-49BC-A717-1B387859035F}"/>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62" name="AutoShape 65">
              <a:extLst>
                <a:ext uri="{FF2B5EF4-FFF2-40B4-BE49-F238E27FC236}">
                  <a16:creationId xmlns:a16="http://schemas.microsoft.com/office/drawing/2014/main" id="{7103F9A3-68D0-49E4-BBF7-D521FF89D9BC}"/>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journey diagram</a:t>
              </a:r>
            </a:p>
          </p:txBody>
        </p:sp>
        <p:sp>
          <p:nvSpPr>
            <p:cNvPr id="63" name="AutoShape 63">
              <a:extLst>
                <a:ext uri="{FF2B5EF4-FFF2-40B4-BE49-F238E27FC236}">
                  <a16:creationId xmlns:a16="http://schemas.microsoft.com/office/drawing/2014/main" id="{994D02C1-3405-4A67-BA79-08A823111650}"/>
                </a:ext>
              </a:extLst>
            </p:cNvPr>
            <p:cNvSpPr>
              <a:spLocks noChangeArrowheads="1"/>
            </p:cNvSpPr>
            <p:nvPr/>
          </p:nvSpPr>
          <p:spPr bwMode="auto">
            <a:xfrm>
              <a:off x="6326729" y="6521617"/>
              <a:ext cx="176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Swimlane diagram</a:t>
              </a:r>
            </a:p>
          </p:txBody>
        </p:sp>
        <p:sp>
          <p:nvSpPr>
            <p:cNvPr id="64" name="AutoShape 64">
              <a:extLst>
                <a:ext uri="{FF2B5EF4-FFF2-40B4-BE49-F238E27FC236}">
                  <a16:creationId xmlns:a16="http://schemas.microsoft.com/office/drawing/2014/main" id="{15F2209B-D671-469E-9684-204DEC88F3C6}"/>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65" name="AutoShape 64">
              <a:extLst>
                <a:ext uri="{FF2B5EF4-FFF2-40B4-BE49-F238E27FC236}">
                  <a16:creationId xmlns:a16="http://schemas.microsoft.com/office/drawing/2014/main" id="{82AB1572-DBCC-44F2-92A2-1AF8C407C138}"/>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66" name="AutoShape 64">
              <a:extLst>
                <a:ext uri="{FF2B5EF4-FFF2-40B4-BE49-F238E27FC236}">
                  <a16:creationId xmlns:a16="http://schemas.microsoft.com/office/drawing/2014/main" id="{A451A91F-F721-452F-9B2A-8AE8397F553E}"/>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67" name="AutoShape 64">
              <a:extLst>
                <a:ext uri="{FF2B5EF4-FFF2-40B4-BE49-F238E27FC236}">
                  <a16:creationId xmlns:a16="http://schemas.microsoft.com/office/drawing/2014/main" id="{47CB8A92-5FE0-4683-98D0-85B03359A3CF}"/>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68" name="AutoShape 64">
              <a:extLst>
                <a:ext uri="{FF2B5EF4-FFF2-40B4-BE49-F238E27FC236}">
                  <a16:creationId xmlns:a16="http://schemas.microsoft.com/office/drawing/2014/main" id="{A2016BE0-73C3-48F6-A4D8-58EF60CE137D}"/>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69" name="AutoShape 64">
              <a:extLst>
                <a:ext uri="{FF2B5EF4-FFF2-40B4-BE49-F238E27FC236}">
                  <a16:creationId xmlns:a16="http://schemas.microsoft.com/office/drawing/2014/main" id="{DD37BD34-A1F4-4D53-B84E-AC3DA780371E}"/>
                </a:ext>
              </a:extLst>
            </p:cNvPr>
            <p:cNvSpPr>
              <a:spLocks noChangeArrowheads="1"/>
            </p:cNvSpPr>
            <p:nvPr/>
          </p:nvSpPr>
          <p:spPr bwMode="auto">
            <a:xfrm>
              <a:off x="7200914" y="6732932"/>
              <a:ext cx="612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grpSp>
      <p:sp>
        <p:nvSpPr>
          <p:cNvPr id="70" name="TextBox 160">
            <a:extLst>
              <a:ext uri="{FF2B5EF4-FFF2-40B4-BE49-F238E27FC236}">
                <a16:creationId xmlns:a16="http://schemas.microsoft.com/office/drawing/2014/main" id="{29DAEF51-27F4-40BB-B466-F179528CA9B4}"/>
              </a:ext>
            </a:extLst>
          </p:cNvPr>
          <p:cNvSpPr txBox="1">
            <a:spLocks noChangeArrowheads="1"/>
          </p:cNvSpPr>
          <p:nvPr/>
        </p:nvSpPr>
        <p:spPr bwMode="auto">
          <a:xfrm>
            <a:off x="1088365" y="5846705"/>
            <a:ext cx="663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Bank-</a:t>
            </a:r>
          </a:p>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related</a:t>
            </a:r>
          </a:p>
        </p:txBody>
      </p:sp>
    </p:spTree>
    <p:extLst>
      <p:ext uri="{BB962C8B-B14F-4D97-AF65-F5344CB8AC3E}">
        <p14:creationId xmlns:p14="http://schemas.microsoft.com/office/powerpoint/2010/main" val="19251195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a:xfrm>
            <a:off x="954182" y="331155"/>
            <a:ext cx="9001711" cy="888244"/>
          </a:xfrm>
        </p:spPr>
        <p:txBody>
          <a:bodyPr/>
          <a:lstStyle/>
          <a:p>
            <a:r>
              <a:rPr lang="en-GB" dirty="0"/>
              <a:t>Example actual journey - part 2</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62</a:t>
            </a:fld>
            <a:endParaRPr lang="en-GB" dirty="0"/>
          </a:p>
        </p:txBody>
      </p:sp>
      <p:sp>
        <p:nvSpPr>
          <p:cNvPr id="15" name="Rectangle 14">
            <a:extLst>
              <a:ext uri="{FF2B5EF4-FFF2-40B4-BE49-F238E27FC236}">
                <a16:creationId xmlns:a16="http://schemas.microsoft.com/office/drawing/2014/main" id="{5D38AB40-C0D0-4EDA-A8D8-F0534E4A5863}"/>
              </a:ext>
            </a:extLst>
          </p:cNvPr>
          <p:cNvSpPr/>
          <p:nvPr/>
        </p:nvSpPr>
        <p:spPr>
          <a:xfrm>
            <a:off x="10865146" y="72498"/>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sp>
        <p:nvSpPr>
          <p:cNvPr id="16" name="Rounded Rectangle 2">
            <a:extLst>
              <a:ext uri="{FF2B5EF4-FFF2-40B4-BE49-F238E27FC236}">
                <a16:creationId xmlns:a16="http://schemas.microsoft.com/office/drawing/2014/main" id="{935AF957-7897-49CC-9211-532ABC2EBB8C}"/>
              </a:ext>
            </a:extLst>
          </p:cNvPr>
          <p:cNvSpPr/>
          <p:nvPr/>
        </p:nvSpPr>
        <p:spPr>
          <a:xfrm>
            <a:off x="1106918" y="3700047"/>
            <a:ext cx="9050337" cy="756000"/>
          </a:xfrm>
          <a:prstGeom prst="roundRect">
            <a:avLst>
              <a:gd name="adj" fmla="val 8116"/>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ounded Rectangle 3">
            <a:extLst>
              <a:ext uri="{FF2B5EF4-FFF2-40B4-BE49-F238E27FC236}">
                <a16:creationId xmlns:a16="http://schemas.microsoft.com/office/drawing/2014/main" id="{CF288A07-B811-431F-BF94-8759A7185FBA}"/>
              </a:ext>
            </a:extLst>
          </p:cNvPr>
          <p:cNvSpPr/>
          <p:nvPr/>
        </p:nvSpPr>
        <p:spPr>
          <a:xfrm>
            <a:off x="1106918" y="2800100"/>
            <a:ext cx="9050337" cy="756000"/>
          </a:xfrm>
          <a:prstGeom prst="roundRect">
            <a:avLst>
              <a:gd name="adj" fmla="val 10253"/>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Rounded Rectangle 4">
            <a:extLst>
              <a:ext uri="{FF2B5EF4-FFF2-40B4-BE49-F238E27FC236}">
                <a16:creationId xmlns:a16="http://schemas.microsoft.com/office/drawing/2014/main" id="{D056C45A-BF33-4671-9C2C-F83E4E074CE0}"/>
              </a:ext>
            </a:extLst>
          </p:cNvPr>
          <p:cNvSpPr/>
          <p:nvPr/>
        </p:nvSpPr>
        <p:spPr>
          <a:xfrm>
            <a:off x="1106918" y="1903705"/>
            <a:ext cx="9050337" cy="756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 name="Rounded Rectangle 5">
            <a:extLst>
              <a:ext uri="{FF2B5EF4-FFF2-40B4-BE49-F238E27FC236}">
                <a16:creationId xmlns:a16="http://schemas.microsoft.com/office/drawing/2014/main" id="{50A10F38-926D-4D7A-86AD-90979D6EFD90}"/>
              </a:ext>
            </a:extLst>
          </p:cNvPr>
          <p:cNvSpPr/>
          <p:nvPr/>
        </p:nvSpPr>
        <p:spPr>
          <a:xfrm>
            <a:off x="1106918" y="5492960"/>
            <a:ext cx="9050337" cy="756000"/>
          </a:xfrm>
          <a:prstGeom prst="roundRect">
            <a:avLst>
              <a:gd name="adj" fmla="val 8115"/>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Rounded Rectangle 6">
            <a:extLst>
              <a:ext uri="{FF2B5EF4-FFF2-40B4-BE49-F238E27FC236}">
                <a16:creationId xmlns:a16="http://schemas.microsoft.com/office/drawing/2014/main" id="{0332BD6C-7BC9-426D-A5D7-83E1F64AFC9F}"/>
              </a:ext>
            </a:extLst>
          </p:cNvPr>
          <p:cNvSpPr/>
          <p:nvPr/>
        </p:nvSpPr>
        <p:spPr>
          <a:xfrm>
            <a:off x="1106918" y="4597361"/>
            <a:ext cx="9050337" cy="756000"/>
          </a:xfrm>
          <a:prstGeom prst="roundRect">
            <a:avLst>
              <a:gd name="adj" fmla="val 8116"/>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TextBox 157">
            <a:extLst>
              <a:ext uri="{FF2B5EF4-FFF2-40B4-BE49-F238E27FC236}">
                <a16:creationId xmlns:a16="http://schemas.microsoft.com/office/drawing/2014/main" id="{3754076C-6808-4572-AE4D-0654C7257067}"/>
              </a:ext>
            </a:extLst>
          </p:cNvPr>
          <p:cNvSpPr txBox="1">
            <a:spLocks noChangeArrowheads="1"/>
          </p:cNvSpPr>
          <p:nvPr/>
        </p:nvSpPr>
        <p:spPr bwMode="auto">
          <a:xfrm>
            <a:off x="1071199" y="2417690"/>
            <a:ext cx="990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Customer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2" name="TextBox 158">
            <a:extLst>
              <a:ext uri="{FF2B5EF4-FFF2-40B4-BE49-F238E27FC236}">
                <a16:creationId xmlns:a16="http://schemas.microsoft.com/office/drawing/2014/main" id="{83F91500-C76B-416D-A7C3-CB2FD9498FFA}"/>
              </a:ext>
            </a:extLst>
          </p:cNvPr>
          <p:cNvSpPr txBox="1">
            <a:spLocks noChangeArrowheads="1"/>
          </p:cNvSpPr>
          <p:nvPr/>
        </p:nvSpPr>
        <p:spPr bwMode="auto">
          <a:xfrm>
            <a:off x="1071199" y="4057604"/>
            <a:ext cx="86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Power supplier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3" name="TextBox 161">
            <a:extLst>
              <a:ext uri="{FF2B5EF4-FFF2-40B4-BE49-F238E27FC236}">
                <a16:creationId xmlns:a16="http://schemas.microsoft.com/office/drawing/2014/main" id="{5CAF8E68-9148-49FD-8CE1-DAF77CAECD3D}"/>
              </a:ext>
            </a:extLst>
          </p:cNvPr>
          <p:cNvSpPr txBox="1">
            <a:spLocks noChangeArrowheads="1"/>
          </p:cNvSpPr>
          <p:nvPr/>
        </p:nvSpPr>
        <p:spPr bwMode="auto">
          <a:xfrm>
            <a:off x="1071199" y="4953469"/>
            <a:ext cx="86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Grid company</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4" name="TextBox 162">
            <a:extLst>
              <a:ext uri="{FF2B5EF4-FFF2-40B4-BE49-F238E27FC236}">
                <a16:creationId xmlns:a16="http://schemas.microsoft.com/office/drawing/2014/main" id="{61BBA8D0-3034-49D1-9870-00C1BF341A2C}"/>
              </a:ext>
            </a:extLst>
          </p:cNvPr>
          <p:cNvSpPr txBox="1">
            <a:spLocks noChangeArrowheads="1"/>
          </p:cNvSpPr>
          <p:nvPr/>
        </p:nvSpPr>
        <p:spPr bwMode="auto">
          <a:xfrm>
            <a:off x="1071199" y="3143041"/>
            <a:ext cx="863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Tele-</a:t>
            </a:r>
          </a:p>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marketing</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25" name="Rounded Rectangle 19">
            <a:extLst>
              <a:ext uri="{FF2B5EF4-FFF2-40B4-BE49-F238E27FC236}">
                <a16:creationId xmlns:a16="http://schemas.microsoft.com/office/drawing/2014/main" id="{CE02CCF2-FCB3-4B3B-9B68-A00D632ACC4E}"/>
              </a:ext>
            </a:extLst>
          </p:cNvPr>
          <p:cNvSpPr/>
          <p:nvPr/>
        </p:nvSpPr>
        <p:spPr>
          <a:xfrm>
            <a:off x="2145457" y="3795456"/>
            <a:ext cx="1008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Calls customer for a welcome call</a:t>
            </a:r>
          </a:p>
        </p:txBody>
      </p:sp>
      <p:sp>
        <p:nvSpPr>
          <p:cNvPr id="26" name="Rounded Rectangle 20">
            <a:extLst>
              <a:ext uri="{FF2B5EF4-FFF2-40B4-BE49-F238E27FC236}">
                <a16:creationId xmlns:a16="http://schemas.microsoft.com/office/drawing/2014/main" id="{50ED4FB3-9771-43FE-A6FC-D400B1299BE2}"/>
              </a:ext>
            </a:extLst>
          </p:cNvPr>
          <p:cNvSpPr/>
          <p:nvPr/>
        </p:nvSpPr>
        <p:spPr>
          <a:xfrm>
            <a:off x="2145457" y="1998411"/>
            <a:ext cx="1008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welcome call</a:t>
            </a:r>
          </a:p>
        </p:txBody>
      </p:sp>
      <p:pic>
        <p:nvPicPr>
          <p:cNvPr id="27" name="Picture 26">
            <a:extLst>
              <a:ext uri="{FF2B5EF4-FFF2-40B4-BE49-F238E27FC236}">
                <a16:creationId xmlns:a16="http://schemas.microsoft.com/office/drawing/2014/main" id="{3B2DD659-3348-4AF0-8036-FD0E11D6EE9B}"/>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217423" y="2125935"/>
            <a:ext cx="259816" cy="320951"/>
          </a:xfrm>
          <a:prstGeom prst="rect">
            <a:avLst/>
          </a:prstGeom>
        </p:spPr>
      </p:pic>
      <p:pic>
        <p:nvPicPr>
          <p:cNvPr id="28" name="Picture 27">
            <a:extLst>
              <a:ext uri="{FF2B5EF4-FFF2-40B4-BE49-F238E27FC236}">
                <a16:creationId xmlns:a16="http://schemas.microsoft.com/office/drawing/2014/main" id="{BEC1A868-D9C8-498E-8C07-7064E4684F9B}"/>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217422" y="3925041"/>
            <a:ext cx="259816" cy="320951"/>
          </a:xfrm>
          <a:prstGeom prst="rect">
            <a:avLst/>
          </a:prstGeom>
        </p:spPr>
      </p:pic>
      <p:sp>
        <p:nvSpPr>
          <p:cNvPr id="29" name="Rounded Rectangle 23">
            <a:extLst>
              <a:ext uri="{FF2B5EF4-FFF2-40B4-BE49-F238E27FC236}">
                <a16:creationId xmlns:a16="http://schemas.microsoft.com/office/drawing/2014/main" id="{7674D7D2-7C13-489A-AE61-E880F93C3E96}"/>
              </a:ext>
            </a:extLst>
          </p:cNvPr>
          <p:cNvSpPr/>
          <p:nvPr/>
        </p:nvSpPr>
        <p:spPr>
          <a:xfrm>
            <a:off x="3340486" y="4688528"/>
            <a:ext cx="1080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notification for meter reading</a:t>
            </a:r>
          </a:p>
        </p:txBody>
      </p:sp>
      <p:sp>
        <p:nvSpPr>
          <p:cNvPr id="30" name="Rounded Rectangle 24">
            <a:extLst>
              <a:ext uri="{FF2B5EF4-FFF2-40B4-BE49-F238E27FC236}">
                <a16:creationId xmlns:a16="http://schemas.microsoft.com/office/drawing/2014/main" id="{6B942A09-9700-42A3-A74E-F6C4B439D304}"/>
              </a:ext>
            </a:extLst>
          </p:cNvPr>
          <p:cNvSpPr/>
          <p:nvPr/>
        </p:nvSpPr>
        <p:spPr>
          <a:xfrm>
            <a:off x="3340486" y="1998411"/>
            <a:ext cx="1080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meter reading notification </a:t>
            </a:r>
          </a:p>
        </p:txBody>
      </p:sp>
      <p:pic>
        <p:nvPicPr>
          <p:cNvPr id="31" name="Picture 30">
            <a:extLst>
              <a:ext uri="{FF2B5EF4-FFF2-40B4-BE49-F238E27FC236}">
                <a16:creationId xmlns:a16="http://schemas.microsoft.com/office/drawing/2014/main" id="{A4F979B6-0378-4EE2-9093-C727781E88DA}"/>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392578" y="2141217"/>
            <a:ext cx="290385" cy="290385"/>
          </a:xfrm>
          <a:prstGeom prst="rect">
            <a:avLst/>
          </a:prstGeom>
        </p:spPr>
      </p:pic>
      <p:pic>
        <p:nvPicPr>
          <p:cNvPr id="32" name="Picture 31">
            <a:extLst>
              <a:ext uri="{FF2B5EF4-FFF2-40B4-BE49-F238E27FC236}">
                <a16:creationId xmlns:a16="http://schemas.microsoft.com/office/drawing/2014/main" id="{A89F57CD-F3B4-478E-97A4-7922648D4822}"/>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392578" y="4831335"/>
            <a:ext cx="290385" cy="290385"/>
          </a:xfrm>
          <a:prstGeom prst="rect">
            <a:avLst/>
          </a:prstGeom>
        </p:spPr>
      </p:pic>
      <p:sp>
        <p:nvSpPr>
          <p:cNvPr id="33" name="Rounded Rectangle 27">
            <a:extLst>
              <a:ext uri="{FF2B5EF4-FFF2-40B4-BE49-F238E27FC236}">
                <a16:creationId xmlns:a16="http://schemas.microsoft.com/office/drawing/2014/main" id="{BABC522E-2B95-424B-A130-EE73A01DD8C3}"/>
              </a:ext>
            </a:extLst>
          </p:cNvPr>
          <p:cNvSpPr/>
          <p:nvPr/>
        </p:nvSpPr>
        <p:spPr>
          <a:xfrm>
            <a:off x="5661976" y="2003666"/>
            <a:ext cx="936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a:glow rad="228600">
              <a:sysClr val="windowText" lastClr="000000">
                <a:alpha val="40000"/>
              </a:sysClr>
            </a:glow>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the meter</a:t>
            </a:r>
          </a:p>
        </p:txBody>
      </p:sp>
      <p:sp>
        <p:nvSpPr>
          <p:cNvPr id="34" name="Rounded Rectangle 28">
            <a:extLst>
              <a:ext uri="{FF2B5EF4-FFF2-40B4-BE49-F238E27FC236}">
                <a16:creationId xmlns:a16="http://schemas.microsoft.com/office/drawing/2014/main" id="{4DDFD53D-F21B-4B66-AB5C-8642672258E7}"/>
              </a:ext>
            </a:extLst>
          </p:cNvPr>
          <p:cNvSpPr/>
          <p:nvPr/>
        </p:nvSpPr>
        <p:spPr>
          <a:xfrm>
            <a:off x="5661976" y="4692946"/>
            <a:ext cx="936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a:glow rad="228600">
              <a:sysClr val="windowText" lastClr="000000">
                <a:alpha val="40000"/>
              </a:sysClr>
            </a:glow>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the meter reading</a:t>
            </a:r>
          </a:p>
        </p:txBody>
      </p:sp>
      <p:sp>
        <p:nvSpPr>
          <p:cNvPr id="35" name="Rounded Rectangle 29">
            <a:extLst>
              <a:ext uri="{FF2B5EF4-FFF2-40B4-BE49-F238E27FC236}">
                <a16:creationId xmlns:a16="http://schemas.microsoft.com/office/drawing/2014/main" id="{D7AE022A-B3AE-4686-980D-043685B8A57B}"/>
              </a:ext>
            </a:extLst>
          </p:cNvPr>
          <p:cNvSpPr/>
          <p:nvPr/>
        </p:nvSpPr>
        <p:spPr>
          <a:xfrm>
            <a:off x="4580597" y="2006362"/>
            <a:ext cx="900000" cy="576000"/>
          </a:xfrm>
          <a:prstGeom prst="roundRect">
            <a:avLst>
              <a:gd name="adj" fmla="val 12023"/>
            </a:avLst>
          </a:prstGeom>
          <a:solidFill>
            <a:sysClr val="window" lastClr="FFFFFF"/>
          </a:solidFill>
          <a:ln w="12700" cap="flat" cmpd="sng" algn="ctr">
            <a:solidFill>
              <a:sysClr val="window" lastClr="FFFFFF">
                <a:lumMod val="65000"/>
              </a:sysClr>
            </a:solidFill>
            <a:prstDash val="solid"/>
          </a:ln>
          <a:effectLst/>
        </p:spPr>
        <p:txBody>
          <a:bodyPr lIns="180000" rIns="1800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Reads</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the meter</a:t>
            </a:r>
          </a:p>
        </p:txBody>
      </p:sp>
      <p:sp>
        <p:nvSpPr>
          <p:cNvPr id="36" name="Rounded Rectangle 33">
            <a:extLst>
              <a:ext uri="{FF2B5EF4-FFF2-40B4-BE49-F238E27FC236}">
                <a16:creationId xmlns:a16="http://schemas.microsoft.com/office/drawing/2014/main" id="{D02C6B0F-283D-4BD1-8CC1-C35FD6CD7C3D}"/>
              </a:ext>
            </a:extLst>
          </p:cNvPr>
          <p:cNvSpPr/>
          <p:nvPr/>
        </p:nvSpPr>
        <p:spPr>
          <a:xfrm>
            <a:off x="6882625" y="4697037"/>
            <a:ext cx="104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Sends invoice to be forwarded to customer</a:t>
            </a:r>
          </a:p>
        </p:txBody>
      </p:sp>
      <p:sp>
        <p:nvSpPr>
          <p:cNvPr id="37" name="Rounded Rectangle 34">
            <a:extLst>
              <a:ext uri="{FF2B5EF4-FFF2-40B4-BE49-F238E27FC236}">
                <a16:creationId xmlns:a16="http://schemas.microsoft.com/office/drawing/2014/main" id="{3FB78669-66E8-4387-92C9-6924338D7FAF}"/>
              </a:ext>
            </a:extLst>
          </p:cNvPr>
          <p:cNvSpPr/>
          <p:nvPr/>
        </p:nvSpPr>
        <p:spPr>
          <a:xfrm>
            <a:off x="6882625" y="5584974"/>
            <a:ext cx="104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invoice to be forwarded to customer</a:t>
            </a:r>
          </a:p>
        </p:txBody>
      </p:sp>
      <p:sp>
        <p:nvSpPr>
          <p:cNvPr id="38" name="Rounded Rectangle 37">
            <a:extLst>
              <a:ext uri="{FF2B5EF4-FFF2-40B4-BE49-F238E27FC236}">
                <a16:creationId xmlns:a16="http://schemas.microsoft.com/office/drawing/2014/main" id="{0EAD3F46-154A-47DA-9F2A-2F20C4068177}"/>
              </a:ext>
            </a:extLst>
          </p:cNvPr>
          <p:cNvSpPr/>
          <p:nvPr/>
        </p:nvSpPr>
        <p:spPr>
          <a:xfrm>
            <a:off x="8120153" y="1991338"/>
            <a:ext cx="86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invoice</a:t>
            </a:r>
          </a:p>
        </p:txBody>
      </p:sp>
      <p:sp>
        <p:nvSpPr>
          <p:cNvPr id="39" name="Rounded Rectangle 39">
            <a:extLst>
              <a:ext uri="{FF2B5EF4-FFF2-40B4-BE49-F238E27FC236}">
                <a16:creationId xmlns:a16="http://schemas.microsoft.com/office/drawing/2014/main" id="{C50B2ADC-F94D-4A1E-93BF-FB7F467FA643}"/>
              </a:ext>
            </a:extLst>
          </p:cNvPr>
          <p:cNvSpPr/>
          <p:nvPr/>
        </p:nvSpPr>
        <p:spPr>
          <a:xfrm>
            <a:off x="9161793" y="1990908"/>
            <a:ext cx="86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Pays invoice</a:t>
            </a:r>
          </a:p>
        </p:txBody>
      </p:sp>
      <p:sp>
        <p:nvSpPr>
          <p:cNvPr id="40" name="Rounded Rectangle 41">
            <a:extLst>
              <a:ext uri="{FF2B5EF4-FFF2-40B4-BE49-F238E27FC236}">
                <a16:creationId xmlns:a16="http://schemas.microsoft.com/office/drawing/2014/main" id="{F190C013-8DA0-406A-8CA6-8CEF3B434279}"/>
              </a:ext>
            </a:extLst>
          </p:cNvPr>
          <p:cNvSpPr/>
          <p:nvPr/>
        </p:nvSpPr>
        <p:spPr>
          <a:xfrm>
            <a:off x="8120153" y="5580162"/>
            <a:ext cx="86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Invoice ready for customer</a:t>
            </a:r>
          </a:p>
        </p:txBody>
      </p:sp>
      <p:sp>
        <p:nvSpPr>
          <p:cNvPr id="41" name="Rounded Rectangle 43">
            <a:extLst>
              <a:ext uri="{FF2B5EF4-FFF2-40B4-BE49-F238E27FC236}">
                <a16:creationId xmlns:a16="http://schemas.microsoft.com/office/drawing/2014/main" id="{4219290A-0345-4E9C-A7D7-C9B5F8C5A0EC}"/>
              </a:ext>
            </a:extLst>
          </p:cNvPr>
          <p:cNvSpPr/>
          <p:nvPr/>
        </p:nvSpPr>
        <p:spPr>
          <a:xfrm>
            <a:off x="9171075" y="3797116"/>
            <a:ext cx="86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46800" rIns="72000" bIns="4680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alibri"/>
                <a:ea typeface="+mn-ea"/>
                <a:cs typeface="+mn-cs"/>
              </a:rPr>
              <a:t>Receives payment</a:t>
            </a:r>
          </a:p>
        </p:txBody>
      </p:sp>
      <p:sp>
        <p:nvSpPr>
          <p:cNvPr id="42" name="TextBox 41">
            <a:extLst>
              <a:ext uri="{FF2B5EF4-FFF2-40B4-BE49-F238E27FC236}">
                <a16:creationId xmlns:a16="http://schemas.microsoft.com/office/drawing/2014/main" id="{2D59CF86-D40C-462B-A644-8EA01CA126F1}"/>
              </a:ext>
            </a:extLst>
          </p:cNvPr>
          <p:cNvSpPr txBox="1"/>
          <p:nvPr/>
        </p:nvSpPr>
        <p:spPr>
          <a:xfrm>
            <a:off x="1592667" y="1325006"/>
            <a:ext cx="7781176" cy="338554"/>
          </a:xfrm>
          <a:prstGeom prst="rect">
            <a:avLst/>
          </a:prstGeom>
          <a:noFill/>
          <a:ln>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2"/>
                </a:solidFill>
                <a:effectLst/>
                <a:uLnTx/>
                <a:uFillTx/>
              </a:rPr>
              <a:t>Actual journey of ordering electricity from a utility company.</a:t>
            </a:r>
          </a:p>
        </p:txBody>
      </p:sp>
      <p:pic>
        <p:nvPicPr>
          <p:cNvPr id="43" name="Picture 42">
            <a:extLst>
              <a:ext uri="{FF2B5EF4-FFF2-40B4-BE49-F238E27FC236}">
                <a16:creationId xmlns:a16="http://schemas.microsoft.com/office/drawing/2014/main" id="{57F7EC2A-2F5E-46D6-B320-525C106A582B}"/>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197166" y="5552356"/>
            <a:ext cx="373993" cy="338377"/>
          </a:xfrm>
          <a:prstGeom prst="rect">
            <a:avLst/>
          </a:prstGeom>
        </p:spPr>
      </p:pic>
      <p:pic>
        <p:nvPicPr>
          <p:cNvPr id="44" name="Picture 43">
            <a:extLst>
              <a:ext uri="{FF2B5EF4-FFF2-40B4-BE49-F238E27FC236}">
                <a16:creationId xmlns:a16="http://schemas.microsoft.com/office/drawing/2014/main" id="{03923B6E-F14C-4247-99E0-8A8082E236E4}"/>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237864" y="2889961"/>
            <a:ext cx="356183" cy="320565"/>
          </a:xfrm>
          <a:prstGeom prst="rect">
            <a:avLst/>
          </a:prstGeom>
        </p:spPr>
      </p:pic>
      <p:pic>
        <p:nvPicPr>
          <p:cNvPr id="45" name="Picture 44">
            <a:extLst>
              <a:ext uri="{FF2B5EF4-FFF2-40B4-BE49-F238E27FC236}">
                <a16:creationId xmlns:a16="http://schemas.microsoft.com/office/drawing/2014/main" id="{9E17741C-3EF1-447F-B34F-0D7BFA13AA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2722" y="2035934"/>
            <a:ext cx="267136" cy="356183"/>
          </a:xfrm>
          <a:prstGeom prst="rect">
            <a:avLst/>
          </a:prstGeom>
        </p:spPr>
      </p:pic>
      <p:pic>
        <p:nvPicPr>
          <p:cNvPr id="46" name="Picture 45">
            <a:extLst>
              <a:ext uri="{FF2B5EF4-FFF2-40B4-BE49-F238E27FC236}">
                <a16:creationId xmlns:a16="http://schemas.microsoft.com/office/drawing/2014/main" id="{787D9A97-4EAA-4A33-AC75-0ECB34234072}"/>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8200006" y="2146586"/>
            <a:ext cx="220774" cy="279650"/>
          </a:xfrm>
          <a:prstGeom prst="rect">
            <a:avLst/>
          </a:prstGeom>
        </p:spPr>
      </p:pic>
      <p:pic>
        <p:nvPicPr>
          <p:cNvPr id="47" name="Picture 46">
            <a:extLst>
              <a:ext uri="{FF2B5EF4-FFF2-40B4-BE49-F238E27FC236}">
                <a16:creationId xmlns:a16="http://schemas.microsoft.com/office/drawing/2014/main" id="{BE351796-29D2-45E0-9666-5B4957929F4F}"/>
              </a:ext>
            </a:extLst>
          </p:cNvPr>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9211791" y="2163957"/>
            <a:ext cx="294366" cy="235494"/>
          </a:xfrm>
          <a:prstGeom prst="rect">
            <a:avLst/>
          </a:prstGeom>
        </p:spPr>
      </p:pic>
      <p:pic>
        <p:nvPicPr>
          <p:cNvPr id="48" name="Picture 47">
            <a:extLst>
              <a:ext uri="{FF2B5EF4-FFF2-40B4-BE49-F238E27FC236}">
                <a16:creationId xmlns:a16="http://schemas.microsoft.com/office/drawing/2014/main" id="{8CEF5069-4BE4-458D-A3F9-721592997225}"/>
              </a:ext>
            </a:extLst>
          </p:cNvPr>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6961622" y="5745860"/>
            <a:ext cx="240845" cy="254227"/>
          </a:xfrm>
          <a:prstGeom prst="rect">
            <a:avLst/>
          </a:prstGeom>
        </p:spPr>
      </p:pic>
      <p:pic>
        <p:nvPicPr>
          <p:cNvPr id="49" name="Picture 48">
            <a:extLst>
              <a:ext uri="{FF2B5EF4-FFF2-40B4-BE49-F238E27FC236}">
                <a16:creationId xmlns:a16="http://schemas.microsoft.com/office/drawing/2014/main" id="{BF422862-F403-44AA-B16A-AEFF896C8FC9}"/>
              </a:ext>
            </a:extLst>
          </p:cNvPr>
          <p:cNvPicPr>
            <a:picLocks noChangeAspect="1"/>
          </p:cNvPicPr>
          <p:nvPr/>
        </p:nvPicPr>
        <p:blipFill>
          <a:blip r:embed="rId11">
            <a:biLevel thresh="25000"/>
            <a:extLst>
              <a:ext uri="{28A0092B-C50C-407E-A947-70E740481C1C}">
                <a14:useLocalDpi xmlns:a14="http://schemas.microsoft.com/office/drawing/2010/main" val="0"/>
              </a:ext>
            </a:extLst>
          </a:blip>
          <a:stretch>
            <a:fillRect/>
          </a:stretch>
        </p:blipFill>
        <p:spPr>
          <a:xfrm>
            <a:off x="5725369" y="2172472"/>
            <a:ext cx="243277" cy="243277"/>
          </a:xfrm>
          <a:prstGeom prst="rect">
            <a:avLst/>
          </a:prstGeom>
        </p:spPr>
      </p:pic>
      <p:pic>
        <p:nvPicPr>
          <p:cNvPr id="50" name="Picture 49">
            <a:extLst>
              <a:ext uri="{FF2B5EF4-FFF2-40B4-BE49-F238E27FC236}">
                <a16:creationId xmlns:a16="http://schemas.microsoft.com/office/drawing/2014/main" id="{FFBF74E3-0EF5-435C-99E6-193BCE76C5F8}"/>
              </a:ext>
            </a:extLst>
          </p:cNvPr>
          <p:cNvPicPr>
            <a:picLocks noChangeAspect="1"/>
          </p:cNvPicPr>
          <p:nvPr/>
        </p:nvPicPr>
        <p:blipFill>
          <a:blip r:embed="rId11">
            <a:biLevel thresh="25000"/>
            <a:extLst>
              <a:ext uri="{28A0092B-C50C-407E-A947-70E740481C1C}">
                <a14:useLocalDpi xmlns:a14="http://schemas.microsoft.com/office/drawing/2010/main" val="0"/>
              </a:ext>
            </a:extLst>
          </a:blip>
          <a:stretch>
            <a:fillRect/>
          </a:stretch>
        </p:blipFill>
        <p:spPr>
          <a:xfrm>
            <a:off x="5725369" y="4853264"/>
            <a:ext cx="243277" cy="243277"/>
          </a:xfrm>
          <a:prstGeom prst="rect">
            <a:avLst/>
          </a:prstGeom>
        </p:spPr>
      </p:pic>
      <p:pic>
        <p:nvPicPr>
          <p:cNvPr id="51" name="Picture 50">
            <a:extLst>
              <a:ext uri="{FF2B5EF4-FFF2-40B4-BE49-F238E27FC236}">
                <a16:creationId xmlns:a16="http://schemas.microsoft.com/office/drawing/2014/main" id="{1E493CCB-A4F9-46A2-B82B-D1F788FE493E}"/>
              </a:ext>
            </a:extLst>
          </p:cNvPr>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6961623" y="4858118"/>
            <a:ext cx="240845" cy="254227"/>
          </a:xfrm>
          <a:prstGeom prst="rect">
            <a:avLst/>
          </a:prstGeom>
        </p:spPr>
      </p:pic>
      <p:pic>
        <p:nvPicPr>
          <p:cNvPr id="52" name="Picture 51">
            <a:extLst>
              <a:ext uri="{FF2B5EF4-FFF2-40B4-BE49-F238E27FC236}">
                <a16:creationId xmlns:a16="http://schemas.microsoft.com/office/drawing/2014/main" id="{FF948DE3-2660-4F0F-899C-F1085E92589B}"/>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8200006" y="5733149"/>
            <a:ext cx="220774" cy="279650"/>
          </a:xfrm>
          <a:prstGeom prst="rect">
            <a:avLst/>
          </a:prstGeom>
        </p:spPr>
      </p:pic>
      <p:pic>
        <p:nvPicPr>
          <p:cNvPr id="53" name="Picture 52">
            <a:extLst>
              <a:ext uri="{FF2B5EF4-FFF2-40B4-BE49-F238E27FC236}">
                <a16:creationId xmlns:a16="http://schemas.microsoft.com/office/drawing/2014/main" id="{8026FF61-7293-457E-8E4F-6671105569DA}"/>
              </a:ext>
            </a:extLst>
          </p:cNvPr>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9217008" y="3967369"/>
            <a:ext cx="294366" cy="235494"/>
          </a:xfrm>
          <a:prstGeom prst="rect">
            <a:avLst/>
          </a:prstGeom>
        </p:spPr>
      </p:pic>
      <p:cxnSp>
        <p:nvCxnSpPr>
          <p:cNvPr id="54" name="Straight Connector 53">
            <a:extLst>
              <a:ext uri="{FF2B5EF4-FFF2-40B4-BE49-F238E27FC236}">
                <a16:creationId xmlns:a16="http://schemas.microsoft.com/office/drawing/2014/main" id="{AEAC305E-5829-46D4-941C-5519767698EF}"/>
              </a:ext>
            </a:extLst>
          </p:cNvPr>
          <p:cNvCxnSpPr/>
          <p:nvPr/>
        </p:nvCxnSpPr>
        <p:spPr>
          <a:xfrm flipV="1">
            <a:off x="5650101" y="2012504"/>
            <a:ext cx="936000" cy="538706"/>
          </a:xfrm>
          <a:prstGeom prst="line">
            <a:avLst/>
          </a:prstGeom>
          <a:noFill/>
          <a:ln w="25400" cap="flat" cmpd="sng" algn="ctr">
            <a:solidFill>
              <a:sysClr val="window" lastClr="FFFFFF">
                <a:lumMod val="50000"/>
              </a:sysClr>
            </a:solidFill>
            <a:prstDash val="solid"/>
          </a:ln>
          <a:effectLst>
            <a:outerShdw blurRad="40000" dist="20000" dir="5400000" rotWithShape="0">
              <a:srgbClr val="000000">
                <a:alpha val="38000"/>
              </a:srgbClr>
            </a:outerShdw>
          </a:effectLst>
        </p:spPr>
      </p:cxnSp>
      <p:cxnSp>
        <p:nvCxnSpPr>
          <p:cNvPr id="55" name="Straight Connector 54">
            <a:extLst>
              <a:ext uri="{FF2B5EF4-FFF2-40B4-BE49-F238E27FC236}">
                <a16:creationId xmlns:a16="http://schemas.microsoft.com/office/drawing/2014/main" id="{7B67B9E1-D31E-4EDC-BA47-C6C658572017}"/>
              </a:ext>
            </a:extLst>
          </p:cNvPr>
          <p:cNvCxnSpPr/>
          <p:nvPr/>
        </p:nvCxnSpPr>
        <p:spPr>
          <a:xfrm>
            <a:off x="5650101" y="2012504"/>
            <a:ext cx="936000" cy="560546"/>
          </a:xfrm>
          <a:prstGeom prst="line">
            <a:avLst/>
          </a:prstGeom>
          <a:noFill/>
          <a:ln w="25400" cap="flat" cmpd="sng" algn="ctr">
            <a:solidFill>
              <a:sysClr val="window" lastClr="FFFFFF">
                <a:lumMod val="50000"/>
              </a:sysClr>
            </a:solidFill>
            <a:prstDash val="solid"/>
          </a:ln>
          <a:effectLst>
            <a:outerShdw blurRad="40000" dist="20000" dir="5400000" rotWithShape="0">
              <a:srgbClr val="000000">
                <a:alpha val="38000"/>
              </a:srgbClr>
            </a:outerShdw>
          </a:effectLst>
        </p:spPr>
      </p:cxnSp>
      <p:cxnSp>
        <p:nvCxnSpPr>
          <p:cNvPr id="56" name="Straight Connector 55">
            <a:extLst>
              <a:ext uri="{FF2B5EF4-FFF2-40B4-BE49-F238E27FC236}">
                <a16:creationId xmlns:a16="http://schemas.microsoft.com/office/drawing/2014/main" id="{1FDB9038-DE59-49D5-B0CE-C806AB4A99E6}"/>
              </a:ext>
            </a:extLst>
          </p:cNvPr>
          <p:cNvCxnSpPr/>
          <p:nvPr/>
        </p:nvCxnSpPr>
        <p:spPr>
          <a:xfrm flipV="1">
            <a:off x="5671876" y="4706154"/>
            <a:ext cx="936000" cy="538706"/>
          </a:xfrm>
          <a:prstGeom prst="line">
            <a:avLst/>
          </a:prstGeom>
          <a:noFill/>
          <a:ln w="25400" cap="flat" cmpd="sng" algn="ctr">
            <a:solidFill>
              <a:sysClr val="window" lastClr="FFFFFF">
                <a:lumMod val="50000"/>
              </a:sysClr>
            </a:solidFill>
            <a:prstDash val="solid"/>
          </a:ln>
          <a:effectLst>
            <a:outerShdw blurRad="40000" dist="20000" dir="5400000" rotWithShape="0">
              <a:srgbClr val="000000">
                <a:alpha val="38000"/>
              </a:srgbClr>
            </a:outerShdw>
          </a:effectLst>
        </p:spPr>
      </p:cxnSp>
      <p:cxnSp>
        <p:nvCxnSpPr>
          <p:cNvPr id="57" name="Straight Connector 56">
            <a:extLst>
              <a:ext uri="{FF2B5EF4-FFF2-40B4-BE49-F238E27FC236}">
                <a16:creationId xmlns:a16="http://schemas.microsoft.com/office/drawing/2014/main" id="{2615082B-10A4-4E9A-B5D7-4827FDCDDA22}"/>
              </a:ext>
            </a:extLst>
          </p:cNvPr>
          <p:cNvCxnSpPr/>
          <p:nvPr/>
        </p:nvCxnSpPr>
        <p:spPr>
          <a:xfrm>
            <a:off x="5671876" y="4706154"/>
            <a:ext cx="936000" cy="560546"/>
          </a:xfrm>
          <a:prstGeom prst="line">
            <a:avLst/>
          </a:prstGeom>
          <a:noFill/>
          <a:ln w="25400" cap="flat" cmpd="sng" algn="ctr">
            <a:solidFill>
              <a:sysClr val="window" lastClr="FFFFFF">
                <a:lumMod val="50000"/>
              </a:sysClr>
            </a:solidFill>
            <a:prstDash val="solid"/>
          </a:ln>
          <a:effectLst>
            <a:outerShdw blurRad="40000" dist="20000" dir="5400000" rotWithShape="0">
              <a:srgbClr val="000000">
                <a:alpha val="38000"/>
              </a:srgbClr>
            </a:outerShdw>
          </a:effectLst>
        </p:spPr>
      </p:cxnSp>
      <p:cxnSp>
        <p:nvCxnSpPr>
          <p:cNvPr id="58" name="Straight Arrow Connector 57">
            <a:extLst>
              <a:ext uri="{FF2B5EF4-FFF2-40B4-BE49-F238E27FC236}">
                <a16:creationId xmlns:a16="http://schemas.microsoft.com/office/drawing/2014/main" id="{4CD74D2D-7E3C-4DDD-A1FE-B7C4DD8051CC}"/>
              </a:ext>
            </a:extLst>
          </p:cNvPr>
          <p:cNvCxnSpPr/>
          <p:nvPr/>
        </p:nvCxnSpPr>
        <p:spPr>
          <a:xfrm flipV="1">
            <a:off x="2649457" y="2574411"/>
            <a:ext cx="0" cy="1221045"/>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59" name="Straight Arrow Connector 58">
            <a:extLst>
              <a:ext uri="{FF2B5EF4-FFF2-40B4-BE49-F238E27FC236}">
                <a16:creationId xmlns:a16="http://schemas.microsoft.com/office/drawing/2014/main" id="{A551B66D-C1A7-4DF2-9DC1-BF7120E0D1BA}"/>
              </a:ext>
            </a:extLst>
          </p:cNvPr>
          <p:cNvCxnSpPr/>
          <p:nvPr/>
        </p:nvCxnSpPr>
        <p:spPr>
          <a:xfrm flipV="1">
            <a:off x="3880486" y="2574411"/>
            <a:ext cx="0" cy="2114117"/>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60" name="Straight Arrow Connector 59">
            <a:extLst>
              <a:ext uri="{FF2B5EF4-FFF2-40B4-BE49-F238E27FC236}">
                <a16:creationId xmlns:a16="http://schemas.microsoft.com/office/drawing/2014/main" id="{F9720099-D166-4D5D-874E-B941F6738DBE}"/>
              </a:ext>
            </a:extLst>
          </p:cNvPr>
          <p:cNvCxnSpPr/>
          <p:nvPr/>
        </p:nvCxnSpPr>
        <p:spPr>
          <a:xfrm>
            <a:off x="6129976" y="2579666"/>
            <a:ext cx="0" cy="211328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61" name="Straight Arrow Connector 60">
            <a:extLst>
              <a:ext uri="{FF2B5EF4-FFF2-40B4-BE49-F238E27FC236}">
                <a16:creationId xmlns:a16="http://schemas.microsoft.com/office/drawing/2014/main" id="{7D9E5B98-291F-4E1A-A3AF-CC3625E7EE58}"/>
              </a:ext>
            </a:extLst>
          </p:cNvPr>
          <p:cNvCxnSpPr/>
          <p:nvPr/>
        </p:nvCxnSpPr>
        <p:spPr>
          <a:xfrm flipV="1">
            <a:off x="7404625" y="5273037"/>
            <a:ext cx="0" cy="311937"/>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62" name="Straight Arrow Connector 61">
            <a:extLst>
              <a:ext uri="{FF2B5EF4-FFF2-40B4-BE49-F238E27FC236}">
                <a16:creationId xmlns:a16="http://schemas.microsoft.com/office/drawing/2014/main" id="{95000DA0-A51B-46DA-BEB8-E1B1A75D62CC}"/>
              </a:ext>
            </a:extLst>
          </p:cNvPr>
          <p:cNvCxnSpPr/>
          <p:nvPr/>
        </p:nvCxnSpPr>
        <p:spPr>
          <a:xfrm flipV="1">
            <a:off x="8552153" y="2567338"/>
            <a:ext cx="0" cy="3012824"/>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63" name="Straight Arrow Connector 62">
            <a:extLst>
              <a:ext uri="{FF2B5EF4-FFF2-40B4-BE49-F238E27FC236}">
                <a16:creationId xmlns:a16="http://schemas.microsoft.com/office/drawing/2014/main" id="{38DE8E2E-1F60-4F10-98F9-E3730CA2274A}"/>
              </a:ext>
            </a:extLst>
          </p:cNvPr>
          <p:cNvCxnSpPr/>
          <p:nvPr/>
        </p:nvCxnSpPr>
        <p:spPr>
          <a:xfrm>
            <a:off x="9593793" y="2566908"/>
            <a:ext cx="9282" cy="1230208"/>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64" name="Picture 63">
            <a:extLst>
              <a:ext uri="{FF2B5EF4-FFF2-40B4-BE49-F238E27FC236}">
                <a16:creationId xmlns:a16="http://schemas.microsoft.com/office/drawing/2014/main" id="{0E3DC1BD-9493-42CA-AF0B-E39DA3B4A96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16013" y="3780866"/>
            <a:ext cx="259081" cy="297181"/>
          </a:xfrm>
          <a:prstGeom prst="rect">
            <a:avLst/>
          </a:prstGeom>
        </p:spPr>
      </p:pic>
      <p:pic>
        <p:nvPicPr>
          <p:cNvPr id="65" name="Picture 64">
            <a:extLst>
              <a:ext uri="{FF2B5EF4-FFF2-40B4-BE49-F238E27FC236}">
                <a16:creationId xmlns:a16="http://schemas.microsoft.com/office/drawing/2014/main" id="{26481E90-138F-434E-A053-40DBFA76F4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59625" y="4677721"/>
            <a:ext cx="315469" cy="297181"/>
          </a:xfrm>
          <a:prstGeom prst="rect">
            <a:avLst/>
          </a:prstGeom>
        </p:spPr>
      </p:pic>
      <p:sp>
        <p:nvSpPr>
          <p:cNvPr id="66" name="TextBox 65">
            <a:extLst>
              <a:ext uri="{FF2B5EF4-FFF2-40B4-BE49-F238E27FC236}">
                <a16:creationId xmlns:a16="http://schemas.microsoft.com/office/drawing/2014/main" id="{D68F0676-9823-4110-A744-51EA21DCA833}"/>
              </a:ext>
            </a:extLst>
          </p:cNvPr>
          <p:cNvSpPr txBox="1"/>
          <p:nvPr/>
        </p:nvSpPr>
        <p:spPr>
          <a:xfrm>
            <a:off x="7265698" y="956200"/>
            <a:ext cx="1718427" cy="469359"/>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00B0F0"/>
                </a:solidFill>
                <a:effectLst/>
                <a:uLnTx/>
                <a:uFillTx/>
              </a:rPr>
              <a:t>Failing communication point</a:t>
            </a:r>
            <a:r>
              <a:rPr kumimoji="0" lang="en-GB" sz="1050" b="0" i="0" u="none" strike="noStrike" kern="0" cap="none" spc="0" normalizeH="0" baseline="0" noProof="0" dirty="0">
                <a:ln>
                  <a:noFill/>
                </a:ln>
                <a:solidFill>
                  <a:srgbClr val="00B0F0"/>
                </a:solidFill>
                <a:effectLst/>
                <a:uLnTx/>
                <a:uFillTx/>
              </a:rPr>
              <a:t>: </a:t>
            </a:r>
            <a:r>
              <a:rPr kumimoji="0" lang="en-GB" sz="1000" b="0" i="0" u="none" strike="noStrike" kern="0" cap="none" spc="0" normalizeH="0" baseline="0" noProof="0" dirty="0">
                <a:ln>
                  <a:noFill/>
                </a:ln>
                <a:solidFill>
                  <a:srgbClr val="00B0F0"/>
                </a:solidFill>
                <a:effectLst/>
                <a:uLnTx/>
                <a:uFillTx/>
              </a:rPr>
              <a:t>The customer fails to send the meter reading.</a:t>
            </a:r>
          </a:p>
        </p:txBody>
      </p:sp>
      <p:cxnSp>
        <p:nvCxnSpPr>
          <p:cNvPr id="67" name="Straight Arrow Connector 66">
            <a:extLst>
              <a:ext uri="{FF2B5EF4-FFF2-40B4-BE49-F238E27FC236}">
                <a16:creationId xmlns:a16="http://schemas.microsoft.com/office/drawing/2014/main" id="{F7F54B52-4F32-4697-A25B-380A94F78EA8}"/>
              </a:ext>
            </a:extLst>
          </p:cNvPr>
          <p:cNvCxnSpPr/>
          <p:nvPr/>
        </p:nvCxnSpPr>
        <p:spPr>
          <a:xfrm flipH="1">
            <a:off x="6782793" y="1417865"/>
            <a:ext cx="621832" cy="618069"/>
          </a:xfrm>
          <a:prstGeom prst="straightConnector1">
            <a:avLst/>
          </a:prstGeom>
          <a:noFill/>
          <a:ln w="9525" cap="flat" cmpd="sng" algn="ctr">
            <a:solidFill>
              <a:srgbClr val="00ADEE"/>
            </a:solidFill>
            <a:prstDash val="solid"/>
            <a:tailEnd type="arrow"/>
          </a:ln>
          <a:effectLst/>
        </p:spPr>
      </p:cxnSp>
      <p:grpSp>
        <p:nvGrpSpPr>
          <p:cNvPr id="68" name="Group 67">
            <a:extLst>
              <a:ext uri="{FF2B5EF4-FFF2-40B4-BE49-F238E27FC236}">
                <a16:creationId xmlns:a16="http://schemas.microsoft.com/office/drawing/2014/main" id="{F7B3A190-E633-49E6-A79C-94DE6D2C7FAC}"/>
              </a:ext>
            </a:extLst>
          </p:cNvPr>
          <p:cNvGrpSpPr/>
          <p:nvPr/>
        </p:nvGrpSpPr>
        <p:grpSpPr>
          <a:xfrm>
            <a:off x="1454210" y="6520740"/>
            <a:ext cx="8272692" cy="320192"/>
            <a:chOff x="1454210" y="6520740"/>
            <a:chExt cx="8272692" cy="320192"/>
          </a:xfrm>
        </p:grpSpPr>
        <p:sp>
          <p:nvSpPr>
            <p:cNvPr id="69" name="AutoShape 63">
              <a:extLst>
                <a:ext uri="{FF2B5EF4-FFF2-40B4-BE49-F238E27FC236}">
                  <a16:creationId xmlns:a16="http://schemas.microsoft.com/office/drawing/2014/main" id="{8032BCA6-64A5-4844-B1F0-AE6544C0A562}"/>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Main concepts</a:t>
              </a:r>
            </a:p>
          </p:txBody>
        </p:sp>
        <p:sp>
          <p:nvSpPr>
            <p:cNvPr id="70" name="AutoShape 64">
              <a:extLst>
                <a:ext uri="{FF2B5EF4-FFF2-40B4-BE49-F238E27FC236}">
                  <a16:creationId xmlns:a16="http://schemas.microsoft.com/office/drawing/2014/main" id="{1D48D74A-9DE3-468B-B30A-9890B78C27DA}"/>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71" name="AutoShape 65">
              <a:extLst>
                <a:ext uri="{FF2B5EF4-FFF2-40B4-BE49-F238E27FC236}">
                  <a16:creationId xmlns:a16="http://schemas.microsoft.com/office/drawing/2014/main" id="{20C745D9-5C1E-42F0-96C9-6F2462FEE229}"/>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journey diagram</a:t>
              </a:r>
            </a:p>
          </p:txBody>
        </p:sp>
        <p:sp>
          <p:nvSpPr>
            <p:cNvPr id="72" name="AutoShape 63">
              <a:extLst>
                <a:ext uri="{FF2B5EF4-FFF2-40B4-BE49-F238E27FC236}">
                  <a16:creationId xmlns:a16="http://schemas.microsoft.com/office/drawing/2014/main" id="{081EB832-78F5-48A1-96C8-6C122E536438}"/>
                </a:ext>
              </a:extLst>
            </p:cNvPr>
            <p:cNvSpPr>
              <a:spLocks noChangeArrowheads="1"/>
            </p:cNvSpPr>
            <p:nvPr/>
          </p:nvSpPr>
          <p:spPr bwMode="auto">
            <a:xfrm>
              <a:off x="6326729" y="6521617"/>
              <a:ext cx="176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Swimlane diagram</a:t>
              </a:r>
            </a:p>
          </p:txBody>
        </p:sp>
        <p:sp>
          <p:nvSpPr>
            <p:cNvPr id="73" name="AutoShape 64">
              <a:extLst>
                <a:ext uri="{FF2B5EF4-FFF2-40B4-BE49-F238E27FC236}">
                  <a16:creationId xmlns:a16="http://schemas.microsoft.com/office/drawing/2014/main" id="{E91ECB2F-84B7-4942-9B50-8A241E7D9722}"/>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sp>
          <p:nvSpPr>
            <p:cNvPr id="74" name="AutoShape 64">
              <a:extLst>
                <a:ext uri="{FF2B5EF4-FFF2-40B4-BE49-F238E27FC236}">
                  <a16:creationId xmlns:a16="http://schemas.microsoft.com/office/drawing/2014/main" id="{005C9820-99CF-4471-A8BF-D31746FA0529}"/>
                </a:ext>
              </a:extLst>
            </p:cNvPr>
            <p:cNvSpPr>
              <a:spLocks noChangeArrowheads="1"/>
            </p:cNvSpPr>
            <p:nvPr/>
          </p:nvSpPr>
          <p:spPr bwMode="auto">
            <a:xfrm>
              <a:off x="4521861"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elements</a:t>
              </a:r>
            </a:p>
          </p:txBody>
        </p:sp>
        <p:sp>
          <p:nvSpPr>
            <p:cNvPr id="75" name="AutoShape 64">
              <a:extLst>
                <a:ext uri="{FF2B5EF4-FFF2-40B4-BE49-F238E27FC236}">
                  <a16:creationId xmlns:a16="http://schemas.microsoft.com/office/drawing/2014/main" id="{70ACFB1C-929F-4799-BA92-1874D8D26D26}"/>
                </a:ext>
              </a:extLst>
            </p:cNvPr>
            <p:cNvSpPr>
              <a:spLocks noChangeArrowheads="1"/>
            </p:cNvSpPr>
            <p:nvPr/>
          </p:nvSpPr>
          <p:spPr bwMode="auto">
            <a:xfrm>
              <a:off x="5102734" y="6732932"/>
              <a:ext cx="576000" cy="10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features</a:t>
              </a:r>
            </a:p>
          </p:txBody>
        </p:sp>
        <p:sp>
          <p:nvSpPr>
            <p:cNvPr id="76" name="AutoShape 64">
              <a:extLst>
                <a:ext uri="{FF2B5EF4-FFF2-40B4-BE49-F238E27FC236}">
                  <a16:creationId xmlns:a16="http://schemas.microsoft.com/office/drawing/2014/main" id="{ECF01C49-FA88-4506-9BC9-027EAB3813D9}"/>
                </a:ext>
              </a:extLst>
            </p:cNvPr>
            <p:cNvSpPr>
              <a:spLocks noChangeArrowheads="1"/>
            </p:cNvSpPr>
            <p:nvPr/>
          </p:nvSpPr>
          <p:spPr bwMode="auto">
            <a:xfrm>
              <a:off x="5683607" y="6732932"/>
              <a:ext cx="576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800" b="0" i="0" u="none" strike="noStrike" kern="0" cap="none" spc="0" normalizeH="0" baseline="0" noProof="0" dirty="0">
                  <a:ln>
                    <a:noFill/>
                  </a:ln>
                  <a:solidFill>
                    <a:schemeClr val="bg1">
                      <a:lumMod val="50000"/>
                    </a:schemeClr>
                  </a:solidFill>
                  <a:effectLst/>
                  <a:uLnTx/>
                  <a:uFillTx/>
                  <a:cs typeface="Arial" charset="0"/>
                </a:rPr>
                <a:t>diagrams</a:t>
              </a:r>
            </a:p>
          </p:txBody>
        </p:sp>
        <p:sp>
          <p:nvSpPr>
            <p:cNvPr id="77" name="AutoShape 64">
              <a:extLst>
                <a:ext uri="{FF2B5EF4-FFF2-40B4-BE49-F238E27FC236}">
                  <a16:creationId xmlns:a16="http://schemas.microsoft.com/office/drawing/2014/main" id="{7AA86E16-4AEE-4469-8D82-2676BB78CC9F}"/>
                </a:ext>
              </a:extLst>
            </p:cNvPr>
            <p:cNvSpPr>
              <a:spLocks noChangeArrowheads="1"/>
            </p:cNvSpPr>
            <p:nvPr/>
          </p:nvSpPr>
          <p:spPr bwMode="auto">
            <a:xfrm>
              <a:off x="6593114" y="6732932"/>
              <a:ext cx="612000" cy="108000"/>
            </a:xfrm>
            <a:prstGeom prst="chevron">
              <a:avLst>
                <a:gd name="adj" fmla="val 38168"/>
              </a:avLst>
            </a:prstGeom>
            <a:solidFill>
              <a:schemeClr val="bg1">
                <a:lumMod val="85000"/>
              </a:schemeClr>
            </a:solidFill>
            <a:ln w="19050" algn="ctr">
              <a:noFill/>
              <a:miter lim="800000"/>
              <a:headEnd/>
              <a:tailEnd/>
            </a:ln>
          </p:spPr>
          <p:txBody>
            <a:bodyPr wrap="none" lIns="0" tIns="0" rIns="0" bIns="0" anchor="ctr" anchorCtr="0"/>
            <a:lstStyle/>
            <a:p>
              <a:pPr algn="ctr" defTabSz="995363">
                <a:buSzPct val="90000"/>
              </a:pPr>
              <a:r>
                <a:rPr lang="en-GB" sz="800" kern="0" dirty="0">
                  <a:solidFill>
                    <a:schemeClr val="bg1">
                      <a:lumMod val="50000"/>
                    </a:schemeClr>
                  </a:solidFill>
                  <a:cs typeface="Arial" charset="0"/>
                </a:rPr>
                <a:t>elements</a:t>
              </a:r>
            </a:p>
          </p:txBody>
        </p:sp>
        <p:sp>
          <p:nvSpPr>
            <p:cNvPr id="78" name="AutoShape 64">
              <a:extLst>
                <a:ext uri="{FF2B5EF4-FFF2-40B4-BE49-F238E27FC236}">
                  <a16:creationId xmlns:a16="http://schemas.microsoft.com/office/drawing/2014/main" id="{0DD18A28-3E03-4603-90A3-AA3702928B29}"/>
                </a:ext>
              </a:extLst>
            </p:cNvPr>
            <p:cNvSpPr>
              <a:spLocks noChangeArrowheads="1"/>
            </p:cNvSpPr>
            <p:nvPr/>
          </p:nvSpPr>
          <p:spPr bwMode="auto">
            <a:xfrm>
              <a:off x="7200914" y="6732932"/>
              <a:ext cx="612000" cy="10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800" kern="0" dirty="0">
                  <a:solidFill>
                    <a:schemeClr val="bg1"/>
                  </a:solidFill>
                  <a:cs typeface="Arial" charset="0"/>
                </a:rPr>
                <a:t>diagrams</a:t>
              </a:r>
            </a:p>
          </p:txBody>
        </p:sp>
      </p:grpSp>
      <p:sp>
        <p:nvSpPr>
          <p:cNvPr id="79" name="TextBox 160">
            <a:extLst>
              <a:ext uri="{FF2B5EF4-FFF2-40B4-BE49-F238E27FC236}">
                <a16:creationId xmlns:a16="http://schemas.microsoft.com/office/drawing/2014/main" id="{D41A92FE-70F6-470E-8058-5B6A368CB0EA}"/>
              </a:ext>
            </a:extLst>
          </p:cNvPr>
          <p:cNvSpPr txBox="1">
            <a:spLocks noChangeArrowheads="1"/>
          </p:cNvSpPr>
          <p:nvPr/>
        </p:nvSpPr>
        <p:spPr bwMode="auto">
          <a:xfrm>
            <a:off x="1088365" y="5846705"/>
            <a:ext cx="663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Bank-</a:t>
            </a:r>
          </a:p>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related</a:t>
            </a:r>
          </a:p>
        </p:txBody>
      </p:sp>
    </p:spTree>
    <p:extLst>
      <p:ext uri="{BB962C8B-B14F-4D97-AF65-F5344CB8AC3E}">
        <p14:creationId xmlns:p14="http://schemas.microsoft.com/office/powerpoint/2010/main" val="1379909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Customer/user experience</a:t>
            </a:r>
          </a:p>
        </p:txBody>
      </p:sp>
      <p:sp>
        <p:nvSpPr>
          <p:cNvPr id="4" name="Text Placeholder 3">
            <a:extLst>
              <a:ext uri="{FF2B5EF4-FFF2-40B4-BE49-F238E27FC236}">
                <a16:creationId xmlns:a16="http://schemas.microsoft.com/office/drawing/2014/main" id="{175FE2BC-406F-4874-B6CA-313B6D990199}"/>
              </a:ext>
            </a:extLst>
          </p:cNvPr>
          <p:cNvSpPr>
            <a:spLocks noGrp="1"/>
          </p:cNvSpPr>
          <p:nvPr>
            <p:ph type="body" idx="1"/>
          </p:nvPr>
        </p:nvSpPr>
        <p:spPr>
          <a:xfrm>
            <a:off x="954183" y="3533614"/>
            <a:ext cx="8042532" cy="1490819"/>
          </a:xfrm>
        </p:spPr>
        <p:txBody>
          <a:bodyPr>
            <a:normAutofit/>
          </a:bodyPr>
          <a:lstStyle/>
          <a:p>
            <a:r>
              <a:rPr lang="en-GB" dirty="0"/>
              <a:t>Customer experience symbols</a:t>
            </a:r>
          </a:p>
          <a:p>
            <a:r>
              <a:rPr lang="en-GB" dirty="0"/>
              <a:t>Customer experience in journey diagram</a:t>
            </a:r>
          </a:p>
          <a:p>
            <a:r>
              <a:rPr lang="en-GB" dirty="0"/>
              <a:t>Customer experience in swimlane diagram</a:t>
            </a:r>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4294967295"/>
          </p:nvPr>
        </p:nvSpPr>
        <p:spPr>
          <a:xfrm>
            <a:off x="0" y="6515100"/>
            <a:ext cx="309563" cy="184150"/>
          </a:xfrm>
        </p:spPr>
        <p:txBody>
          <a:bodyPr/>
          <a:lstStyle/>
          <a:p>
            <a:fld id="{5751DFAA-887F-4071-8EAD-E8CA316FCF06}" type="slidenum">
              <a:rPr lang="en-GB" smtClean="0"/>
              <a:t>63</a:t>
            </a:fld>
            <a:endParaRPr lang="en-GB" dirty="0"/>
          </a:p>
        </p:txBody>
      </p:sp>
      <p:pic>
        <p:nvPicPr>
          <p:cNvPr id="5" name="Picture 4">
            <a:extLst>
              <a:ext uri="{FF2B5EF4-FFF2-40B4-BE49-F238E27FC236}">
                <a16:creationId xmlns:a16="http://schemas.microsoft.com/office/drawing/2014/main" id="{DA1096C6-0519-498F-8D68-1BCC9D8E5E5D}"/>
              </a:ext>
            </a:extLst>
          </p:cNvPr>
          <p:cNvPicPr>
            <a:picLocks noChangeAspect="1"/>
          </p:cNvPicPr>
          <p:nvPr/>
        </p:nvPicPr>
        <p:blipFill>
          <a:blip r:embed="rId3"/>
          <a:stretch>
            <a:fillRect/>
          </a:stretch>
        </p:blipFill>
        <p:spPr>
          <a:xfrm>
            <a:off x="1255661" y="5024433"/>
            <a:ext cx="5326145" cy="1012008"/>
          </a:xfrm>
          <a:prstGeom prst="rect">
            <a:avLst/>
          </a:prstGeom>
        </p:spPr>
      </p:pic>
    </p:spTree>
    <p:extLst>
      <p:ext uri="{BB962C8B-B14F-4D97-AF65-F5344CB8AC3E}">
        <p14:creationId xmlns:p14="http://schemas.microsoft.com/office/powerpoint/2010/main" val="389054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5A6E4F-A8CB-40BC-846D-CA5BEDFCEC7C}"/>
              </a:ext>
            </a:extLst>
          </p:cNvPr>
          <p:cNvSpPr>
            <a:spLocks noGrp="1"/>
          </p:cNvSpPr>
          <p:nvPr>
            <p:ph type="title"/>
          </p:nvPr>
        </p:nvSpPr>
        <p:spPr>
          <a:xfrm>
            <a:off x="954182" y="331155"/>
            <a:ext cx="9001711" cy="888244"/>
          </a:xfrm>
        </p:spPr>
        <p:txBody>
          <a:bodyPr/>
          <a:lstStyle/>
          <a:p>
            <a:r>
              <a:rPr lang="en-GB" dirty="0"/>
              <a:t>Customer/User experience </a:t>
            </a:r>
          </a:p>
        </p:txBody>
      </p:sp>
      <p:sp>
        <p:nvSpPr>
          <p:cNvPr id="5" name="Content Placeholder 4">
            <a:extLst>
              <a:ext uri="{FF2B5EF4-FFF2-40B4-BE49-F238E27FC236}">
                <a16:creationId xmlns:a16="http://schemas.microsoft.com/office/drawing/2014/main" id="{350478A3-16F6-44AE-A201-47C1B0E913DB}"/>
              </a:ext>
            </a:extLst>
          </p:cNvPr>
          <p:cNvSpPr>
            <a:spLocks noGrp="1"/>
          </p:cNvSpPr>
          <p:nvPr>
            <p:ph idx="1"/>
          </p:nvPr>
        </p:nvSpPr>
        <p:spPr>
          <a:xfrm>
            <a:off x="954088" y="1547812"/>
            <a:ext cx="7632254" cy="3233065"/>
          </a:xfrm>
        </p:spPr>
        <p:txBody>
          <a:bodyPr>
            <a:normAutofit fontScale="77500" lnSpcReduction="20000"/>
          </a:bodyPr>
          <a:lstStyle/>
          <a:p>
            <a:r>
              <a:rPr lang="en-GB" dirty="0"/>
              <a:t>When representing user experience (UX), CJML adheres to principles from HCI research;</a:t>
            </a:r>
          </a:p>
          <a:p>
            <a:pPr lvl="1"/>
            <a:r>
              <a:rPr lang="en-GB" dirty="0"/>
              <a:t>UX is subjective </a:t>
            </a:r>
          </a:p>
          <a:p>
            <a:pPr lvl="1"/>
            <a:r>
              <a:rPr lang="en-GB" dirty="0"/>
              <a:t>UX is dynamic</a:t>
            </a:r>
          </a:p>
          <a:p>
            <a:pPr lvl="1"/>
            <a:r>
              <a:rPr lang="en-GB" dirty="0"/>
              <a:t>UX is context dependent</a:t>
            </a:r>
          </a:p>
          <a:p>
            <a:r>
              <a:rPr lang="en-GB" dirty="0"/>
              <a:t>UX is thus associated with actual journeys only.</a:t>
            </a:r>
          </a:p>
          <a:p>
            <a:r>
              <a:rPr lang="en-GB" dirty="0"/>
              <a:t>UX is based on a user's self-reported input.</a:t>
            </a:r>
          </a:p>
          <a:p>
            <a:pPr lvl="1"/>
            <a:r>
              <a:rPr lang="en-GB" dirty="0"/>
              <a:t>Otherwise it must be flagged as "anticipated user experience"</a:t>
            </a:r>
          </a:p>
          <a:p>
            <a:r>
              <a:rPr lang="en-GB" dirty="0"/>
              <a:t>UX can be expressed in various ways, depending on the diagram type.</a:t>
            </a:r>
          </a:p>
          <a:p>
            <a:pPr lvl="1"/>
            <a:r>
              <a:rPr lang="en-GB" dirty="0"/>
              <a:t>Swimlane diagram: in a separate swimlane</a:t>
            </a:r>
          </a:p>
          <a:p>
            <a:pPr lvl="1"/>
            <a:r>
              <a:rPr lang="en-GB" dirty="0"/>
              <a:t>Journey diagram: as call-outs from a communication point</a:t>
            </a:r>
          </a:p>
        </p:txBody>
      </p:sp>
      <p:sp>
        <p:nvSpPr>
          <p:cNvPr id="3" name="Slide Number Placeholder 2">
            <a:extLst>
              <a:ext uri="{FF2B5EF4-FFF2-40B4-BE49-F238E27FC236}">
                <a16:creationId xmlns:a16="http://schemas.microsoft.com/office/drawing/2014/main" id="{00DA2F44-CE98-49BA-84FA-4BCF7A7CFF3C}"/>
              </a:ext>
            </a:extLst>
          </p:cNvPr>
          <p:cNvSpPr>
            <a:spLocks noGrp="1"/>
          </p:cNvSpPr>
          <p:nvPr>
            <p:ph type="sldNum" sz="quarter" idx="12"/>
          </p:nvPr>
        </p:nvSpPr>
        <p:spPr>
          <a:xfrm>
            <a:off x="459087" y="6514982"/>
            <a:ext cx="308812" cy="184666"/>
          </a:xfrm>
        </p:spPr>
        <p:txBody>
          <a:bodyPr/>
          <a:lstStyle/>
          <a:p>
            <a:fld id="{5751DFAA-887F-4071-8EAD-E8CA316FCF06}" type="slidenum">
              <a:rPr lang="en-GB" smtClean="0"/>
              <a:pPr/>
              <a:t>64</a:t>
            </a:fld>
            <a:endParaRPr lang="en-GB" dirty="0"/>
          </a:p>
        </p:txBody>
      </p:sp>
      <p:sp>
        <p:nvSpPr>
          <p:cNvPr id="21" name="Rectangle 20">
            <a:extLst>
              <a:ext uri="{FF2B5EF4-FFF2-40B4-BE49-F238E27FC236}">
                <a16:creationId xmlns:a16="http://schemas.microsoft.com/office/drawing/2014/main" id="{C15FE0B6-DC88-4973-B6DF-B0E42959B66B}"/>
              </a:ext>
            </a:extLst>
          </p:cNvPr>
          <p:cNvSpPr/>
          <p:nvPr/>
        </p:nvSpPr>
        <p:spPr>
          <a:xfrm>
            <a:off x="9594703" y="1042385"/>
            <a:ext cx="2207383" cy="1384995"/>
          </a:xfrm>
          <a:prstGeom prst="rect">
            <a:avLst/>
          </a:prstGeom>
          <a:noFill/>
        </p:spPr>
        <p:txBody>
          <a:bodyPr wrap="square" rtlCol="0">
            <a:spAutoFit/>
          </a:bodyPr>
          <a:lstStyle/>
          <a:p>
            <a:pPr defTabSz="914400"/>
            <a:r>
              <a:rPr lang="en-GB" sz="1200" kern="0" dirty="0">
                <a:solidFill>
                  <a:schemeClr val="accent4">
                    <a:lumMod val="50000"/>
                  </a:schemeClr>
                </a:solidFill>
              </a:rPr>
              <a:t>CJML insists that a user's experience is individual and thus cannot be assigned to a journey on a general level. In this way, CJML differs from the majority of other customer journey approaches. </a:t>
            </a:r>
          </a:p>
        </p:txBody>
      </p:sp>
      <p:pic>
        <p:nvPicPr>
          <p:cNvPr id="22" name="Picture 4" descr="Bilderesultat for light bulb free clipart">
            <a:extLst>
              <a:ext uri="{FF2B5EF4-FFF2-40B4-BE49-F238E27FC236}">
                <a16:creationId xmlns:a16="http://schemas.microsoft.com/office/drawing/2014/main" id="{73473192-F6A7-4810-B7FC-EFFFADBDF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270220" y="1123221"/>
            <a:ext cx="205307" cy="2683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6D36F6-EF5D-4135-8BA6-270CE1365F2F}"/>
              </a:ext>
            </a:extLst>
          </p:cNvPr>
          <p:cNvSpPr txBox="1"/>
          <p:nvPr/>
        </p:nvSpPr>
        <p:spPr>
          <a:xfrm>
            <a:off x="3527368" y="1953606"/>
            <a:ext cx="4641969" cy="600164"/>
          </a:xfrm>
          <a:prstGeom prst="rect">
            <a:avLst/>
          </a:prstGeom>
          <a:noFill/>
        </p:spPr>
        <p:txBody>
          <a:bodyPr wrap="square">
            <a:spAutoFit/>
          </a:bodyPr>
          <a:lstStyle/>
          <a:p>
            <a:r>
              <a:rPr lang="en-GB" sz="1100" dirty="0">
                <a:solidFill>
                  <a:srgbClr val="C55A11"/>
                </a:solidFill>
                <a:latin typeface="Segoe UI" panose="020B0502040204020203" pitchFamily="34" charset="0"/>
              </a:rPr>
              <a:t>See for example Law, E. et al. (2009). Understanding, scoping and defining user experience: a survey approach. </a:t>
            </a:r>
            <a:r>
              <a:rPr lang="en-GB" sz="1100" i="1" dirty="0">
                <a:solidFill>
                  <a:srgbClr val="C55A11"/>
                </a:solidFill>
                <a:latin typeface="Segoe UI" panose="020B0502040204020203" pitchFamily="34" charset="0"/>
              </a:rPr>
              <a:t>Proceedings of 27th SIGCHI conference on Human factors in computing systems</a:t>
            </a:r>
            <a:r>
              <a:rPr lang="en-GB" sz="1100" i="0" dirty="0">
                <a:solidFill>
                  <a:srgbClr val="C55A11"/>
                </a:solidFill>
                <a:latin typeface="Segoe UI" panose="020B0502040204020203" pitchFamily="34" charset="0"/>
              </a:rPr>
              <a:t> (pp. 719-728). </a:t>
            </a:r>
            <a:endParaRPr lang="en-GB" sz="1100" dirty="0">
              <a:solidFill>
                <a:srgbClr val="C55A11"/>
              </a:solidFill>
            </a:endParaRPr>
          </a:p>
        </p:txBody>
      </p:sp>
      <p:pic>
        <p:nvPicPr>
          <p:cNvPr id="2" name="Picture 1">
            <a:extLst>
              <a:ext uri="{FF2B5EF4-FFF2-40B4-BE49-F238E27FC236}">
                <a16:creationId xmlns:a16="http://schemas.microsoft.com/office/drawing/2014/main" id="{D1CAD63C-3DDE-4A54-8652-2E81A766353C}"/>
              </a:ext>
            </a:extLst>
          </p:cNvPr>
          <p:cNvPicPr>
            <a:picLocks noChangeAspect="1"/>
          </p:cNvPicPr>
          <p:nvPr/>
        </p:nvPicPr>
        <p:blipFill>
          <a:blip r:embed="rId4"/>
          <a:stretch>
            <a:fillRect/>
          </a:stretch>
        </p:blipFill>
        <p:spPr>
          <a:xfrm>
            <a:off x="1785883" y="5639234"/>
            <a:ext cx="4584710" cy="619844"/>
          </a:xfrm>
          <a:prstGeom prst="rect">
            <a:avLst/>
          </a:prstGeom>
        </p:spPr>
      </p:pic>
      <p:sp>
        <p:nvSpPr>
          <p:cNvPr id="43" name="TextBox 42">
            <a:extLst>
              <a:ext uri="{FF2B5EF4-FFF2-40B4-BE49-F238E27FC236}">
                <a16:creationId xmlns:a16="http://schemas.microsoft.com/office/drawing/2014/main" id="{59CED5AB-B47B-4BAA-B98F-418921BBFC81}"/>
              </a:ext>
            </a:extLst>
          </p:cNvPr>
          <p:cNvSpPr txBox="1"/>
          <p:nvPr/>
        </p:nvSpPr>
        <p:spPr>
          <a:xfrm>
            <a:off x="2309669" y="5035225"/>
            <a:ext cx="1031595" cy="430887"/>
          </a:xfrm>
          <a:prstGeom prst="rect">
            <a:avLst/>
          </a:prstGeom>
          <a:noFill/>
        </p:spPr>
        <p:txBody>
          <a:bodyPr wrap="square" rtlCol="0">
            <a:spAutoFit/>
          </a:bodyPr>
          <a:lstStyle/>
          <a:p>
            <a:r>
              <a:rPr lang="en-GB" sz="1050" i="1" dirty="0"/>
              <a:t>Emoticon based on rating</a:t>
            </a:r>
          </a:p>
        </p:txBody>
      </p:sp>
      <p:cxnSp>
        <p:nvCxnSpPr>
          <p:cNvPr id="44" name="Straight Arrow Connector 43">
            <a:extLst>
              <a:ext uri="{FF2B5EF4-FFF2-40B4-BE49-F238E27FC236}">
                <a16:creationId xmlns:a16="http://schemas.microsoft.com/office/drawing/2014/main" id="{759D51DF-E02E-4572-9C3E-9E0637546A9F}"/>
              </a:ext>
            </a:extLst>
          </p:cNvPr>
          <p:cNvCxnSpPr>
            <a:cxnSpLocks/>
          </p:cNvCxnSpPr>
          <p:nvPr/>
        </p:nvCxnSpPr>
        <p:spPr>
          <a:xfrm>
            <a:off x="2963675" y="5438269"/>
            <a:ext cx="188414" cy="3833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468BCB8-51C1-4455-AD72-956B8154C444}"/>
              </a:ext>
            </a:extLst>
          </p:cNvPr>
          <p:cNvSpPr txBox="1"/>
          <p:nvPr/>
        </p:nvSpPr>
        <p:spPr>
          <a:xfrm>
            <a:off x="3496573" y="5035225"/>
            <a:ext cx="1356460" cy="415498"/>
          </a:xfrm>
          <a:prstGeom prst="rect">
            <a:avLst/>
          </a:prstGeom>
          <a:noFill/>
        </p:spPr>
        <p:txBody>
          <a:bodyPr wrap="square" rtlCol="0">
            <a:spAutoFit/>
          </a:bodyPr>
          <a:lstStyle/>
          <a:p>
            <a:r>
              <a:rPr lang="en-GB" sz="1050" i="1" dirty="0"/>
              <a:t>Text based on user's self-reported input</a:t>
            </a:r>
          </a:p>
        </p:txBody>
      </p:sp>
      <p:cxnSp>
        <p:nvCxnSpPr>
          <p:cNvPr id="46" name="Straight Arrow Connector 45">
            <a:extLst>
              <a:ext uri="{FF2B5EF4-FFF2-40B4-BE49-F238E27FC236}">
                <a16:creationId xmlns:a16="http://schemas.microsoft.com/office/drawing/2014/main" id="{36DA7BA1-B186-44A9-AC3A-D9BCAD17A2DE}"/>
              </a:ext>
            </a:extLst>
          </p:cNvPr>
          <p:cNvCxnSpPr>
            <a:cxnSpLocks/>
          </p:cNvCxnSpPr>
          <p:nvPr/>
        </p:nvCxnSpPr>
        <p:spPr>
          <a:xfrm flipH="1">
            <a:off x="3660073" y="5438269"/>
            <a:ext cx="158523" cy="5014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13B4FEB3-2BB0-4F48-9C65-C0FF48F2A6E5}"/>
              </a:ext>
            </a:extLst>
          </p:cNvPr>
          <p:cNvSpPr txBox="1">
            <a:spLocks/>
          </p:cNvSpPr>
          <p:nvPr/>
        </p:nvSpPr>
        <p:spPr>
          <a:xfrm>
            <a:off x="1351505" y="5008586"/>
            <a:ext cx="1031595" cy="46166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dirty="0">
                <a:solidFill>
                  <a:srgbClr val="00ADEE"/>
                </a:solidFill>
              </a:rPr>
              <a:t>Swimlane diagram</a:t>
            </a:r>
          </a:p>
        </p:txBody>
      </p:sp>
      <p:sp>
        <p:nvSpPr>
          <p:cNvPr id="51" name="Text Placeholder 3">
            <a:extLst>
              <a:ext uri="{FF2B5EF4-FFF2-40B4-BE49-F238E27FC236}">
                <a16:creationId xmlns:a16="http://schemas.microsoft.com/office/drawing/2014/main" id="{C6EE03F8-DE15-4CB4-9B84-3E29147D4379}"/>
              </a:ext>
            </a:extLst>
          </p:cNvPr>
          <p:cNvSpPr txBox="1">
            <a:spLocks/>
          </p:cNvSpPr>
          <p:nvPr/>
        </p:nvSpPr>
        <p:spPr>
          <a:xfrm>
            <a:off x="7496397" y="4718052"/>
            <a:ext cx="1883989" cy="403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dirty="0">
                <a:solidFill>
                  <a:srgbClr val="00ADEE"/>
                </a:solidFill>
              </a:rPr>
              <a:t>Journey diagram</a:t>
            </a:r>
          </a:p>
        </p:txBody>
      </p:sp>
      <p:pic>
        <p:nvPicPr>
          <p:cNvPr id="7" name="Picture 6">
            <a:extLst>
              <a:ext uri="{FF2B5EF4-FFF2-40B4-BE49-F238E27FC236}">
                <a16:creationId xmlns:a16="http://schemas.microsoft.com/office/drawing/2014/main" id="{4DB82968-1A5A-47B2-B623-F1673404A90D}"/>
              </a:ext>
            </a:extLst>
          </p:cNvPr>
          <p:cNvPicPr>
            <a:picLocks noChangeAspect="1"/>
          </p:cNvPicPr>
          <p:nvPr/>
        </p:nvPicPr>
        <p:blipFill>
          <a:blip r:embed="rId5"/>
          <a:stretch>
            <a:fillRect/>
          </a:stretch>
        </p:blipFill>
        <p:spPr>
          <a:xfrm>
            <a:off x="8306739" y="4965770"/>
            <a:ext cx="3745593" cy="1351960"/>
          </a:xfrm>
          <a:prstGeom prst="rect">
            <a:avLst/>
          </a:prstGeom>
        </p:spPr>
      </p:pic>
      <p:sp>
        <p:nvSpPr>
          <p:cNvPr id="63" name="TextBox 62">
            <a:extLst>
              <a:ext uri="{FF2B5EF4-FFF2-40B4-BE49-F238E27FC236}">
                <a16:creationId xmlns:a16="http://schemas.microsoft.com/office/drawing/2014/main" id="{B77BADDC-F72D-4F0C-BABF-C45E08215EA9}"/>
              </a:ext>
            </a:extLst>
          </p:cNvPr>
          <p:cNvSpPr txBox="1"/>
          <p:nvPr/>
        </p:nvSpPr>
        <p:spPr>
          <a:xfrm>
            <a:off x="7066960" y="5880210"/>
            <a:ext cx="1160583" cy="415498"/>
          </a:xfrm>
          <a:prstGeom prst="rect">
            <a:avLst/>
          </a:prstGeom>
          <a:noFill/>
        </p:spPr>
        <p:txBody>
          <a:bodyPr wrap="square" rtlCol="0">
            <a:spAutoFit/>
          </a:bodyPr>
          <a:lstStyle/>
          <a:p>
            <a:r>
              <a:rPr lang="en-GB" sz="1050" i="1" dirty="0"/>
              <a:t>Emoticon based on rating</a:t>
            </a:r>
          </a:p>
        </p:txBody>
      </p:sp>
      <p:cxnSp>
        <p:nvCxnSpPr>
          <p:cNvPr id="64" name="Straight Arrow Connector 63">
            <a:extLst>
              <a:ext uri="{FF2B5EF4-FFF2-40B4-BE49-F238E27FC236}">
                <a16:creationId xmlns:a16="http://schemas.microsoft.com/office/drawing/2014/main" id="{24D69E2B-3452-4C80-93B6-887531DCC328}"/>
              </a:ext>
            </a:extLst>
          </p:cNvPr>
          <p:cNvCxnSpPr>
            <a:cxnSpLocks/>
          </p:cNvCxnSpPr>
          <p:nvPr/>
        </p:nvCxnSpPr>
        <p:spPr>
          <a:xfrm>
            <a:off x="8246745" y="5623328"/>
            <a:ext cx="384175" cy="2869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6E442C2-2D56-4863-A67B-FA5D09FA962E}"/>
              </a:ext>
            </a:extLst>
          </p:cNvPr>
          <p:cNvSpPr txBox="1"/>
          <p:nvPr/>
        </p:nvSpPr>
        <p:spPr>
          <a:xfrm>
            <a:off x="7075875" y="5416333"/>
            <a:ext cx="1356460" cy="415498"/>
          </a:xfrm>
          <a:prstGeom prst="rect">
            <a:avLst/>
          </a:prstGeom>
          <a:noFill/>
        </p:spPr>
        <p:txBody>
          <a:bodyPr wrap="square" rtlCol="0">
            <a:spAutoFit/>
          </a:bodyPr>
          <a:lstStyle/>
          <a:p>
            <a:r>
              <a:rPr lang="en-GB" sz="1050" i="1" dirty="0"/>
              <a:t>Text based on user's self-reported input</a:t>
            </a:r>
          </a:p>
        </p:txBody>
      </p:sp>
      <p:cxnSp>
        <p:nvCxnSpPr>
          <p:cNvPr id="67" name="Straight Arrow Connector 66">
            <a:extLst>
              <a:ext uri="{FF2B5EF4-FFF2-40B4-BE49-F238E27FC236}">
                <a16:creationId xmlns:a16="http://schemas.microsoft.com/office/drawing/2014/main" id="{62122773-5DEB-4DD5-9141-BD3CEED26048}"/>
              </a:ext>
            </a:extLst>
          </p:cNvPr>
          <p:cNvCxnSpPr>
            <a:cxnSpLocks/>
          </p:cNvCxnSpPr>
          <p:nvPr/>
        </p:nvCxnSpPr>
        <p:spPr>
          <a:xfrm>
            <a:off x="8078632" y="6042661"/>
            <a:ext cx="507710" cy="1517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4C5E47FA-1F5E-40A1-857F-3523F7906DF7}"/>
              </a:ext>
            </a:extLst>
          </p:cNvPr>
          <p:cNvGrpSpPr/>
          <p:nvPr/>
        </p:nvGrpSpPr>
        <p:grpSpPr>
          <a:xfrm>
            <a:off x="1454210" y="6520740"/>
            <a:ext cx="8272692" cy="200677"/>
            <a:chOff x="1454210" y="6520740"/>
            <a:chExt cx="8272692" cy="200677"/>
          </a:xfrm>
        </p:grpSpPr>
        <p:sp>
          <p:nvSpPr>
            <p:cNvPr id="28" name="AutoShape 63">
              <a:extLst>
                <a:ext uri="{FF2B5EF4-FFF2-40B4-BE49-F238E27FC236}">
                  <a16:creationId xmlns:a16="http://schemas.microsoft.com/office/drawing/2014/main" id="{9F2A8866-69E2-4DB3-B04B-42C05B9D202E}"/>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a:solidFill>
                    <a:schemeClr val="bg1">
                      <a:lumMod val="50000"/>
                    </a:schemeClr>
                  </a:solidFill>
                  <a:cs typeface="Arial" charset="0"/>
                </a:rPr>
                <a:t>Main concepts</a:t>
              </a:r>
              <a:endParaRPr lang="en-GB" sz="1000" kern="0" dirty="0">
                <a:solidFill>
                  <a:schemeClr val="bg1">
                    <a:lumMod val="50000"/>
                  </a:schemeClr>
                </a:solidFill>
                <a:cs typeface="Arial" charset="0"/>
              </a:endParaRPr>
            </a:p>
          </p:txBody>
        </p:sp>
        <p:sp>
          <p:nvSpPr>
            <p:cNvPr id="29" name="AutoShape 64">
              <a:extLst>
                <a:ext uri="{FF2B5EF4-FFF2-40B4-BE49-F238E27FC236}">
                  <a16:creationId xmlns:a16="http://schemas.microsoft.com/office/drawing/2014/main" id="{7F06ED81-CE15-4324-B258-8BEF876F3DEA}"/>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30" name="AutoShape 65">
              <a:extLst>
                <a:ext uri="{FF2B5EF4-FFF2-40B4-BE49-F238E27FC236}">
                  <a16:creationId xmlns:a16="http://schemas.microsoft.com/office/drawing/2014/main" id="{C4308F2A-9C0A-46C9-875B-4416BC1BA010}"/>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31" name="AutoShape 63">
              <a:extLst>
                <a:ext uri="{FF2B5EF4-FFF2-40B4-BE49-F238E27FC236}">
                  <a16:creationId xmlns:a16="http://schemas.microsoft.com/office/drawing/2014/main" id="{92484698-1C55-473D-847B-533005881334}"/>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32" name="AutoShape 64">
              <a:extLst>
                <a:ext uri="{FF2B5EF4-FFF2-40B4-BE49-F238E27FC236}">
                  <a16:creationId xmlns:a16="http://schemas.microsoft.com/office/drawing/2014/main" id="{7740DA40-2A25-42E7-A4C9-7BB0BD1B1852}"/>
                </a:ext>
              </a:extLst>
            </p:cNvPr>
            <p:cNvSpPr>
              <a:spLocks noChangeArrowheads="1"/>
            </p:cNvSpPr>
            <p:nvPr/>
          </p:nvSpPr>
          <p:spPr bwMode="auto">
            <a:xfrm>
              <a:off x="8070902" y="6523417"/>
              <a:ext cx="1656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experience</a:t>
              </a:r>
            </a:p>
          </p:txBody>
        </p:sp>
      </p:grpSp>
    </p:spTree>
    <p:extLst>
      <p:ext uri="{BB962C8B-B14F-4D97-AF65-F5344CB8AC3E}">
        <p14:creationId xmlns:p14="http://schemas.microsoft.com/office/powerpoint/2010/main" val="3219094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Customer experience symbols</a:t>
            </a:r>
          </a:p>
        </p:txBody>
      </p:sp>
      <p:sp>
        <p:nvSpPr>
          <p:cNvPr id="36" name="Content Placeholder 35">
            <a:extLst>
              <a:ext uri="{FF2B5EF4-FFF2-40B4-BE49-F238E27FC236}">
                <a16:creationId xmlns:a16="http://schemas.microsoft.com/office/drawing/2014/main" id="{B40DC7FD-9DAE-4C8A-843A-DE94364EBAFF}"/>
              </a:ext>
            </a:extLst>
          </p:cNvPr>
          <p:cNvSpPr>
            <a:spLocks noGrp="1"/>
          </p:cNvSpPr>
          <p:nvPr>
            <p:ph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schemeClr val="tx2"/>
                </a:solidFill>
                <a:effectLst/>
                <a:uLnTx/>
                <a:uFillTx/>
                <a:latin typeface="Calibri"/>
                <a:ea typeface="+mn-ea"/>
                <a:cs typeface="+mn-cs"/>
              </a:rPr>
              <a:t>CJML conveys  CX in two different ways: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1600" b="0" i="0" u="none" strike="noStrike" kern="1200" cap="none" spc="0" normalizeH="0" baseline="0" noProof="0" dirty="0">
                <a:ln>
                  <a:noFill/>
                </a:ln>
                <a:solidFill>
                  <a:schemeClr val="tx2"/>
                </a:solidFill>
                <a:effectLst/>
                <a:uLnTx/>
                <a:uFillTx/>
                <a:latin typeface="Calibri"/>
                <a:ea typeface="+mn-ea"/>
                <a:cs typeface="+mn-cs"/>
              </a:rPr>
              <a:t>Textual description based on the customer's own formulation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GB" sz="1600" b="0" i="0" u="none" strike="noStrike" kern="1200" cap="none" spc="0" normalizeH="0" baseline="0" noProof="0" dirty="0">
                <a:ln>
                  <a:noFill/>
                </a:ln>
                <a:solidFill>
                  <a:schemeClr val="tx2"/>
                </a:solidFill>
                <a:effectLst/>
                <a:uLnTx/>
                <a:uFillTx/>
                <a:latin typeface="Calibri"/>
                <a:ea typeface="+mn-ea"/>
                <a:cs typeface="+mn-cs"/>
              </a:rPr>
              <a:t>Symbols representing the customer's rating. Smiley symbols are used to visualize the customer's experience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schemeClr val="tx2"/>
                </a:solidFill>
                <a:effectLst/>
                <a:uLnTx/>
                <a:uFillTx/>
                <a:latin typeface="Calibri"/>
                <a:ea typeface="+mn-ea"/>
                <a:cs typeface="+mn-cs"/>
              </a:rPr>
              <a:t>The symbols can be used to match both a 3-point and a 5-point Likert scale.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schemeClr val="tx2"/>
                </a:solidFill>
                <a:effectLst/>
                <a:uLnTx/>
                <a:uFillTx/>
                <a:latin typeface="Calibri"/>
                <a:ea typeface="+mn-ea"/>
                <a:cs typeface="+mn-cs"/>
              </a:rPr>
              <a:t>The CJML language supports CX in customer journey diagrams (using callout or table), as shown in the following slides.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schemeClr val="tx2"/>
                </a:solidFill>
                <a:effectLst/>
                <a:uLnTx/>
                <a:uFillTx/>
                <a:latin typeface="Calibri"/>
                <a:ea typeface="+mn-ea"/>
                <a:cs typeface="+mn-cs"/>
              </a:rPr>
              <a:t>The CX symbols may also be inserted directly into the diagram in the close vicinity of a touchpoint.</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t>65</a:t>
            </a:fld>
            <a:endParaRPr lang="en-GB" dirty="0"/>
          </a:p>
        </p:txBody>
      </p:sp>
      <p:sp>
        <p:nvSpPr>
          <p:cNvPr id="15" name="Rectangle 14">
            <a:extLst>
              <a:ext uri="{FF2B5EF4-FFF2-40B4-BE49-F238E27FC236}">
                <a16:creationId xmlns:a16="http://schemas.microsoft.com/office/drawing/2014/main" id="{E230A329-0550-47AF-8BA7-F8BD30660CD4}"/>
              </a:ext>
            </a:extLst>
          </p:cNvPr>
          <p:cNvSpPr/>
          <p:nvPr/>
        </p:nvSpPr>
        <p:spPr>
          <a:xfrm>
            <a:off x="10834380" y="72498"/>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pic>
        <p:nvPicPr>
          <p:cNvPr id="17" name="Picture 16">
            <a:extLst>
              <a:ext uri="{FF2B5EF4-FFF2-40B4-BE49-F238E27FC236}">
                <a16:creationId xmlns:a16="http://schemas.microsoft.com/office/drawing/2014/main" id="{EF0D91CC-43A4-4417-8433-391E7F966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876" y="5213102"/>
            <a:ext cx="504000" cy="504000"/>
          </a:xfrm>
          <a:prstGeom prst="rect">
            <a:avLst/>
          </a:prstGeom>
        </p:spPr>
      </p:pic>
      <p:pic>
        <p:nvPicPr>
          <p:cNvPr id="18" name="Picture 17">
            <a:extLst>
              <a:ext uri="{FF2B5EF4-FFF2-40B4-BE49-F238E27FC236}">
                <a16:creationId xmlns:a16="http://schemas.microsoft.com/office/drawing/2014/main" id="{C586B11C-0B0F-4675-AB1D-01E4B89A1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032" y="5213102"/>
            <a:ext cx="504000" cy="504000"/>
          </a:xfrm>
          <a:prstGeom prst="rect">
            <a:avLst/>
          </a:prstGeom>
        </p:spPr>
      </p:pic>
      <p:pic>
        <p:nvPicPr>
          <p:cNvPr id="19" name="Picture 18">
            <a:extLst>
              <a:ext uri="{FF2B5EF4-FFF2-40B4-BE49-F238E27FC236}">
                <a16:creationId xmlns:a16="http://schemas.microsoft.com/office/drawing/2014/main" id="{62B9CC7D-21E5-4622-92C0-685E23512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3188" y="5213102"/>
            <a:ext cx="504000" cy="504000"/>
          </a:xfrm>
          <a:prstGeom prst="rect">
            <a:avLst/>
          </a:prstGeom>
        </p:spPr>
      </p:pic>
      <p:sp>
        <p:nvSpPr>
          <p:cNvPr id="20" name="TextBox 19">
            <a:extLst>
              <a:ext uri="{FF2B5EF4-FFF2-40B4-BE49-F238E27FC236}">
                <a16:creationId xmlns:a16="http://schemas.microsoft.com/office/drawing/2014/main" id="{D6A897FD-8B9A-43DA-9C31-A978AB285012}"/>
              </a:ext>
            </a:extLst>
          </p:cNvPr>
          <p:cNvSpPr txBox="1"/>
          <p:nvPr/>
        </p:nvSpPr>
        <p:spPr>
          <a:xfrm>
            <a:off x="6669581" y="5802720"/>
            <a:ext cx="360000" cy="307777"/>
          </a:xfrm>
          <a:prstGeom prst="rect">
            <a:avLst/>
          </a:prstGeom>
          <a:solidFill>
            <a:srgbClr val="9BBB59"/>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5</a:t>
            </a:r>
          </a:p>
        </p:txBody>
      </p:sp>
      <p:sp>
        <p:nvSpPr>
          <p:cNvPr id="21" name="TextBox 20">
            <a:extLst>
              <a:ext uri="{FF2B5EF4-FFF2-40B4-BE49-F238E27FC236}">
                <a16:creationId xmlns:a16="http://schemas.microsoft.com/office/drawing/2014/main" id="{F0BFB6A4-10C0-4BAC-941E-6580E6AA8346}"/>
              </a:ext>
            </a:extLst>
          </p:cNvPr>
          <p:cNvSpPr txBox="1"/>
          <p:nvPr/>
        </p:nvSpPr>
        <p:spPr>
          <a:xfrm>
            <a:off x="5379251" y="5802720"/>
            <a:ext cx="360000" cy="307777"/>
          </a:xfrm>
          <a:prstGeom prst="rect">
            <a:avLst/>
          </a:prstGeom>
          <a:solidFill>
            <a:srgbClr val="9BBB59">
              <a:lumMod val="60000"/>
              <a:lumOff val="4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4</a:t>
            </a:r>
          </a:p>
        </p:txBody>
      </p:sp>
      <p:sp>
        <p:nvSpPr>
          <p:cNvPr id="22" name="TextBox 21">
            <a:extLst>
              <a:ext uri="{FF2B5EF4-FFF2-40B4-BE49-F238E27FC236}">
                <a16:creationId xmlns:a16="http://schemas.microsoft.com/office/drawing/2014/main" id="{F7225124-E201-457F-9D23-639A4F5D06B6}"/>
              </a:ext>
            </a:extLst>
          </p:cNvPr>
          <p:cNvSpPr txBox="1"/>
          <p:nvPr/>
        </p:nvSpPr>
        <p:spPr>
          <a:xfrm>
            <a:off x="4088922" y="5802720"/>
            <a:ext cx="360000" cy="307777"/>
          </a:xfrm>
          <a:prstGeom prst="rect">
            <a:avLst/>
          </a:prstGeom>
          <a:solidFill>
            <a:srgbClr val="FFFFB9"/>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3</a:t>
            </a:r>
          </a:p>
        </p:txBody>
      </p:sp>
      <p:pic>
        <p:nvPicPr>
          <p:cNvPr id="23" name="Picture 22">
            <a:extLst>
              <a:ext uri="{FF2B5EF4-FFF2-40B4-BE49-F238E27FC236}">
                <a16:creationId xmlns:a16="http://schemas.microsoft.com/office/drawing/2014/main" id="{EF5E4E15-AE40-47DC-AB44-E1FAC47AE2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7344" y="5213102"/>
            <a:ext cx="504000" cy="504000"/>
          </a:xfrm>
          <a:prstGeom prst="rect">
            <a:avLst/>
          </a:prstGeom>
        </p:spPr>
      </p:pic>
      <p:pic>
        <p:nvPicPr>
          <p:cNvPr id="24" name="Picture 23">
            <a:extLst>
              <a:ext uri="{FF2B5EF4-FFF2-40B4-BE49-F238E27FC236}">
                <a16:creationId xmlns:a16="http://schemas.microsoft.com/office/drawing/2014/main" id="{14E63734-FDAA-4238-B632-12FF42798C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1500" y="5213102"/>
            <a:ext cx="504000" cy="504000"/>
          </a:xfrm>
          <a:prstGeom prst="rect">
            <a:avLst/>
          </a:prstGeom>
        </p:spPr>
      </p:pic>
      <p:sp>
        <p:nvSpPr>
          <p:cNvPr id="25" name="TextBox 24">
            <a:extLst>
              <a:ext uri="{FF2B5EF4-FFF2-40B4-BE49-F238E27FC236}">
                <a16:creationId xmlns:a16="http://schemas.microsoft.com/office/drawing/2014/main" id="{4D02CC7E-4731-422F-8C78-16170518215B}"/>
              </a:ext>
            </a:extLst>
          </p:cNvPr>
          <p:cNvSpPr txBox="1"/>
          <p:nvPr/>
        </p:nvSpPr>
        <p:spPr>
          <a:xfrm>
            <a:off x="1508264" y="5802720"/>
            <a:ext cx="360000" cy="307777"/>
          </a:xfrm>
          <a:prstGeom prst="rect">
            <a:avLst/>
          </a:prstGeom>
          <a:solidFill>
            <a:srgbClr val="C0504D"/>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1</a:t>
            </a:r>
          </a:p>
        </p:txBody>
      </p:sp>
      <p:sp>
        <p:nvSpPr>
          <p:cNvPr id="26" name="TextBox 25">
            <a:extLst>
              <a:ext uri="{FF2B5EF4-FFF2-40B4-BE49-F238E27FC236}">
                <a16:creationId xmlns:a16="http://schemas.microsoft.com/office/drawing/2014/main" id="{8A993757-96FC-4DE4-B2E6-7AA6A19EC66D}"/>
              </a:ext>
            </a:extLst>
          </p:cNvPr>
          <p:cNvSpPr txBox="1"/>
          <p:nvPr/>
        </p:nvSpPr>
        <p:spPr>
          <a:xfrm>
            <a:off x="2798593" y="5802720"/>
            <a:ext cx="360000" cy="307777"/>
          </a:xfrm>
          <a:prstGeom prst="rect">
            <a:avLst/>
          </a:prstGeom>
          <a:solidFill>
            <a:srgbClr val="C0504D">
              <a:lumMod val="40000"/>
              <a:lumOff val="6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2</a:t>
            </a:r>
          </a:p>
        </p:txBody>
      </p:sp>
      <p:sp>
        <p:nvSpPr>
          <p:cNvPr id="27" name="TextBox 26">
            <a:extLst>
              <a:ext uri="{FF2B5EF4-FFF2-40B4-BE49-F238E27FC236}">
                <a16:creationId xmlns:a16="http://schemas.microsoft.com/office/drawing/2014/main" id="{DFF1A549-6578-467E-BAEA-0FF95147311E}"/>
              </a:ext>
            </a:extLst>
          </p:cNvPr>
          <p:cNvSpPr txBox="1"/>
          <p:nvPr/>
        </p:nvSpPr>
        <p:spPr>
          <a:xfrm>
            <a:off x="6315823" y="4658287"/>
            <a:ext cx="1116000"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very satisfied</a:t>
            </a:r>
          </a:p>
        </p:txBody>
      </p:sp>
      <p:sp>
        <p:nvSpPr>
          <p:cNvPr id="28" name="TextBox 27">
            <a:extLst>
              <a:ext uri="{FF2B5EF4-FFF2-40B4-BE49-F238E27FC236}">
                <a16:creationId xmlns:a16="http://schemas.microsoft.com/office/drawing/2014/main" id="{E1CE1335-ED4E-433E-ABA8-2FBEDB391AFD}"/>
              </a:ext>
            </a:extLst>
          </p:cNvPr>
          <p:cNvSpPr txBox="1"/>
          <p:nvPr/>
        </p:nvSpPr>
        <p:spPr>
          <a:xfrm>
            <a:off x="5015796" y="4658287"/>
            <a:ext cx="1116000"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satisfied</a:t>
            </a:r>
          </a:p>
        </p:txBody>
      </p:sp>
      <p:sp>
        <p:nvSpPr>
          <p:cNvPr id="29" name="TextBox 28">
            <a:extLst>
              <a:ext uri="{FF2B5EF4-FFF2-40B4-BE49-F238E27FC236}">
                <a16:creationId xmlns:a16="http://schemas.microsoft.com/office/drawing/2014/main" id="{1A9E426E-C6D1-4A02-A727-BCE3EEC47D57}"/>
              </a:ext>
            </a:extLst>
          </p:cNvPr>
          <p:cNvSpPr txBox="1"/>
          <p:nvPr/>
        </p:nvSpPr>
        <p:spPr>
          <a:xfrm>
            <a:off x="3715769" y="4658287"/>
            <a:ext cx="1116000"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neutral</a:t>
            </a:r>
          </a:p>
        </p:txBody>
      </p:sp>
      <p:sp>
        <p:nvSpPr>
          <p:cNvPr id="30" name="TextBox 29">
            <a:extLst>
              <a:ext uri="{FF2B5EF4-FFF2-40B4-BE49-F238E27FC236}">
                <a16:creationId xmlns:a16="http://schemas.microsoft.com/office/drawing/2014/main" id="{7DEECA82-EE4D-43D9-961E-1E3266FABE7A}"/>
              </a:ext>
            </a:extLst>
          </p:cNvPr>
          <p:cNvSpPr txBox="1"/>
          <p:nvPr/>
        </p:nvSpPr>
        <p:spPr>
          <a:xfrm>
            <a:off x="1115713" y="4658287"/>
            <a:ext cx="1116000"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very dissatisfied</a:t>
            </a:r>
          </a:p>
        </p:txBody>
      </p:sp>
      <p:sp>
        <p:nvSpPr>
          <p:cNvPr id="31" name="TextBox 30">
            <a:extLst>
              <a:ext uri="{FF2B5EF4-FFF2-40B4-BE49-F238E27FC236}">
                <a16:creationId xmlns:a16="http://schemas.microsoft.com/office/drawing/2014/main" id="{BF838160-A6F9-483B-884E-7970D2480339}"/>
              </a:ext>
            </a:extLst>
          </p:cNvPr>
          <p:cNvSpPr txBox="1"/>
          <p:nvPr/>
        </p:nvSpPr>
        <p:spPr>
          <a:xfrm>
            <a:off x="2415741" y="4658287"/>
            <a:ext cx="1116000"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dissatisfied</a:t>
            </a:r>
          </a:p>
        </p:txBody>
      </p:sp>
      <p:pic>
        <p:nvPicPr>
          <p:cNvPr id="33" name="Picture 32">
            <a:extLst>
              <a:ext uri="{FF2B5EF4-FFF2-40B4-BE49-F238E27FC236}">
                <a16:creationId xmlns:a16="http://schemas.microsoft.com/office/drawing/2014/main" id="{9D08D4DE-F528-4092-A62C-31D89BA9BEF1}"/>
              </a:ext>
            </a:extLst>
          </p:cNvPr>
          <p:cNvPicPr>
            <a:picLocks noChangeAspect="1"/>
          </p:cNvPicPr>
          <p:nvPr/>
        </p:nvPicPr>
        <p:blipFill>
          <a:blip r:embed="rId8"/>
          <a:stretch>
            <a:fillRect/>
          </a:stretch>
        </p:blipFill>
        <p:spPr>
          <a:xfrm>
            <a:off x="8555046" y="4381501"/>
            <a:ext cx="3333836" cy="1839358"/>
          </a:xfrm>
          <a:prstGeom prst="rect">
            <a:avLst/>
          </a:prstGeom>
        </p:spPr>
      </p:pic>
      <p:pic>
        <p:nvPicPr>
          <p:cNvPr id="34" name="Picture 33">
            <a:extLst>
              <a:ext uri="{FF2B5EF4-FFF2-40B4-BE49-F238E27FC236}">
                <a16:creationId xmlns:a16="http://schemas.microsoft.com/office/drawing/2014/main" id="{2DE69BB0-0CAA-40AC-8DC2-756126C4506B}"/>
              </a:ext>
            </a:extLst>
          </p:cNvPr>
          <p:cNvPicPr>
            <a:picLocks noChangeAspect="1"/>
          </p:cNvPicPr>
          <p:nvPr/>
        </p:nvPicPr>
        <p:blipFill>
          <a:blip r:embed="rId9"/>
          <a:stretch>
            <a:fillRect/>
          </a:stretch>
        </p:blipFill>
        <p:spPr>
          <a:xfrm>
            <a:off x="9608820" y="995450"/>
            <a:ext cx="2184716" cy="2350494"/>
          </a:xfrm>
          <a:prstGeom prst="rect">
            <a:avLst/>
          </a:prstGeom>
        </p:spPr>
      </p:pic>
      <p:pic>
        <p:nvPicPr>
          <p:cNvPr id="35" name="Picture 34">
            <a:extLst>
              <a:ext uri="{FF2B5EF4-FFF2-40B4-BE49-F238E27FC236}">
                <a16:creationId xmlns:a16="http://schemas.microsoft.com/office/drawing/2014/main" id="{62583483-23AC-499F-9D2F-BE2DF9124C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39608" y="4682405"/>
            <a:ext cx="142312" cy="189749"/>
          </a:xfrm>
          <a:prstGeom prst="rect">
            <a:avLst/>
          </a:prstGeom>
        </p:spPr>
      </p:pic>
      <p:grpSp>
        <p:nvGrpSpPr>
          <p:cNvPr id="37" name="Group 36">
            <a:extLst>
              <a:ext uri="{FF2B5EF4-FFF2-40B4-BE49-F238E27FC236}">
                <a16:creationId xmlns:a16="http://schemas.microsoft.com/office/drawing/2014/main" id="{B8DF6C15-B4F2-4DF3-B46A-AFFCEF96D8C8}"/>
              </a:ext>
            </a:extLst>
          </p:cNvPr>
          <p:cNvGrpSpPr/>
          <p:nvPr/>
        </p:nvGrpSpPr>
        <p:grpSpPr>
          <a:xfrm>
            <a:off x="1454210" y="6520740"/>
            <a:ext cx="8272692" cy="200677"/>
            <a:chOff x="1454210" y="6520740"/>
            <a:chExt cx="8272692" cy="200677"/>
          </a:xfrm>
        </p:grpSpPr>
        <p:sp>
          <p:nvSpPr>
            <p:cNvPr id="38" name="AutoShape 63">
              <a:extLst>
                <a:ext uri="{FF2B5EF4-FFF2-40B4-BE49-F238E27FC236}">
                  <a16:creationId xmlns:a16="http://schemas.microsoft.com/office/drawing/2014/main" id="{70B65D90-48DF-4670-B3D9-2B7878A52F01}"/>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a:solidFill>
                    <a:schemeClr val="bg1">
                      <a:lumMod val="50000"/>
                    </a:schemeClr>
                  </a:solidFill>
                  <a:cs typeface="Arial" charset="0"/>
                </a:rPr>
                <a:t>Main concepts</a:t>
              </a:r>
              <a:endParaRPr lang="en-GB" sz="1000" kern="0" dirty="0">
                <a:solidFill>
                  <a:schemeClr val="bg1">
                    <a:lumMod val="50000"/>
                  </a:schemeClr>
                </a:solidFill>
                <a:cs typeface="Arial" charset="0"/>
              </a:endParaRPr>
            </a:p>
          </p:txBody>
        </p:sp>
        <p:sp>
          <p:nvSpPr>
            <p:cNvPr id="39" name="AutoShape 64">
              <a:extLst>
                <a:ext uri="{FF2B5EF4-FFF2-40B4-BE49-F238E27FC236}">
                  <a16:creationId xmlns:a16="http://schemas.microsoft.com/office/drawing/2014/main" id="{7E7E02B8-B8A8-446D-8D21-FD3FE4450458}"/>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40" name="AutoShape 65">
              <a:extLst>
                <a:ext uri="{FF2B5EF4-FFF2-40B4-BE49-F238E27FC236}">
                  <a16:creationId xmlns:a16="http://schemas.microsoft.com/office/drawing/2014/main" id="{4BD61B2F-A369-4D7A-B50F-8B2E61C88BBD}"/>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41" name="AutoShape 63">
              <a:extLst>
                <a:ext uri="{FF2B5EF4-FFF2-40B4-BE49-F238E27FC236}">
                  <a16:creationId xmlns:a16="http://schemas.microsoft.com/office/drawing/2014/main" id="{BFAAD219-B7F8-439D-BE18-8CDF6CAF16BA}"/>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42" name="AutoShape 64">
              <a:extLst>
                <a:ext uri="{FF2B5EF4-FFF2-40B4-BE49-F238E27FC236}">
                  <a16:creationId xmlns:a16="http://schemas.microsoft.com/office/drawing/2014/main" id="{A2BC7DAF-5275-42A9-834C-79DB4F76560C}"/>
                </a:ext>
              </a:extLst>
            </p:cNvPr>
            <p:cNvSpPr>
              <a:spLocks noChangeArrowheads="1"/>
            </p:cNvSpPr>
            <p:nvPr/>
          </p:nvSpPr>
          <p:spPr bwMode="auto">
            <a:xfrm>
              <a:off x="8070902" y="6523417"/>
              <a:ext cx="1656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experience</a:t>
              </a:r>
            </a:p>
          </p:txBody>
        </p:sp>
      </p:grpSp>
    </p:spTree>
    <p:extLst>
      <p:ext uri="{BB962C8B-B14F-4D97-AF65-F5344CB8AC3E}">
        <p14:creationId xmlns:p14="http://schemas.microsoft.com/office/powerpoint/2010/main" val="378994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Customer experience – callout</a:t>
            </a:r>
          </a:p>
        </p:txBody>
      </p:sp>
      <p:sp>
        <p:nvSpPr>
          <p:cNvPr id="49" name="Content Placeholder 48">
            <a:extLst>
              <a:ext uri="{FF2B5EF4-FFF2-40B4-BE49-F238E27FC236}">
                <a16:creationId xmlns:a16="http://schemas.microsoft.com/office/drawing/2014/main" id="{2712F927-EB08-4E44-B46A-2EA0F27900FA}"/>
              </a:ext>
            </a:extLst>
          </p:cNvPr>
          <p:cNvSpPr>
            <a:spLocks noGrp="1"/>
          </p:cNvSpPr>
          <p:nvPr>
            <p:ph idx="1"/>
          </p:nvPr>
        </p:nvSpPr>
        <p:spPr>
          <a:xfrm>
            <a:off x="954182" y="1548000"/>
            <a:ext cx="10028450" cy="1860967"/>
          </a:xfrm>
        </p:spPr>
        <p:txBody>
          <a:bodyPr>
            <a:normAutofit fontScale="92500" lnSpcReduction="20000"/>
          </a:bodyPr>
          <a:lstStyle/>
          <a:p>
            <a:r>
              <a:rPr lang="en-GB" dirty="0"/>
              <a:t>Customer experience collected from interviews, questionnaires, etc. can be visualized using simple callout containing customers' statements.</a:t>
            </a:r>
          </a:p>
          <a:p>
            <a:r>
              <a:rPr lang="en-GB" dirty="0"/>
              <a:t>The example shows the use of callouts to express customer experience.</a:t>
            </a:r>
          </a:p>
          <a:p>
            <a:r>
              <a:rPr lang="en-GB" dirty="0"/>
              <a:t>The customer experience symbol relates to how the customer has rated a touchpoint.</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t>66</a:t>
            </a:fld>
            <a:endParaRPr lang="en-GB" dirty="0"/>
          </a:p>
        </p:txBody>
      </p:sp>
      <p:sp>
        <p:nvSpPr>
          <p:cNvPr id="15" name="Rectangle 14">
            <a:extLst>
              <a:ext uri="{FF2B5EF4-FFF2-40B4-BE49-F238E27FC236}">
                <a16:creationId xmlns:a16="http://schemas.microsoft.com/office/drawing/2014/main" id="{AF5106D2-63B1-4A51-8461-BF9E1A161626}"/>
              </a:ext>
            </a:extLst>
          </p:cNvPr>
          <p:cNvSpPr/>
          <p:nvPr/>
        </p:nvSpPr>
        <p:spPr>
          <a:xfrm>
            <a:off x="10834380" y="72498"/>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sp>
        <p:nvSpPr>
          <p:cNvPr id="17" name="Rounded Rectangular Callout 20">
            <a:extLst>
              <a:ext uri="{FF2B5EF4-FFF2-40B4-BE49-F238E27FC236}">
                <a16:creationId xmlns:a16="http://schemas.microsoft.com/office/drawing/2014/main" id="{1CC398EE-F647-4AB9-897D-50549B0ED847}"/>
              </a:ext>
            </a:extLst>
          </p:cNvPr>
          <p:cNvSpPr/>
          <p:nvPr/>
        </p:nvSpPr>
        <p:spPr>
          <a:xfrm>
            <a:off x="2537853" y="4959126"/>
            <a:ext cx="1908000" cy="1125096"/>
          </a:xfrm>
          <a:prstGeom prst="wedgeRoundRectCallout">
            <a:avLst>
              <a:gd name="adj1" fmla="val -1410"/>
              <a:gd name="adj2" fmla="val -91186"/>
              <a:gd name="adj3" fmla="val 16667"/>
            </a:avLst>
          </a:prstGeom>
          <a:solidFill>
            <a:sysClr val="window" lastClr="FFFFFF">
              <a:lumMod val="95000"/>
            </a:sysClr>
          </a:solid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It was easy to order the tickets. I just chose the movie I wanted to see, selected a seat, and put in my payment details.</a:t>
            </a:r>
          </a:p>
          <a:p>
            <a:pPr marL="0" marR="0" lvl="0" indent="0" defTabSz="457200" eaLnBrk="1" fontAlgn="t" latinLnBrk="0" hangingPunct="1">
              <a:lnSpc>
                <a:spcPct val="100000"/>
              </a:lnSpc>
              <a:spcBef>
                <a:spcPts val="0"/>
              </a:spcBef>
              <a:spcAft>
                <a:spcPts val="0"/>
              </a:spcAft>
              <a:buClrTx/>
              <a:buSzTx/>
              <a:buFontTx/>
              <a:buNone/>
              <a:tabLst/>
              <a:defRPr/>
            </a:pPr>
            <a:endParaRPr kumimoji="0" lang="en-GB" sz="1000" b="0" i="1" u="none" strike="noStrike" kern="0" cap="none" spc="0" normalizeH="0" baseline="0" noProof="0" dirty="0">
              <a:ln>
                <a:noFill/>
              </a:ln>
              <a:solidFill>
                <a:prstClr val="black"/>
              </a:solidFill>
              <a:effectLst/>
              <a:uLnTx/>
              <a:uFillTx/>
              <a:latin typeface="Calibri"/>
              <a:ea typeface="+mn-ea"/>
              <a:cs typeface="+mn-cs"/>
            </a:endParaRPr>
          </a:p>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             </a:t>
            </a:r>
            <a:r>
              <a:rPr kumimoji="0" lang="en-GB" sz="1000" b="1" i="1" u="none" strike="noStrike" kern="0" cap="none" spc="0" normalizeH="0" baseline="0" noProof="0" dirty="0">
                <a:ln>
                  <a:noFill/>
                </a:ln>
                <a:solidFill>
                  <a:prstClr val="black"/>
                </a:solidFill>
                <a:effectLst/>
                <a:uLnTx/>
                <a:uFillTx/>
                <a:latin typeface="Calibri"/>
                <a:ea typeface="+mn-ea"/>
                <a:cs typeface="+mn-cs"/>
              </a:rPr>
              <a:t>Very satisfied</a:t>
            </a:r>
          </a:p>
        </p:txBody>
      </p:sp>
      <p:pic>
        <p:nvPicPr>
          <p:cNvPr id="18" name="Picture 17">
            <a:extLst>
              <a:ext uri="{FF2B5EF4-FFF2-40B4-BE49-F238E27FC236}">
                <a16:creationId xmlns:a16="http://schemas.microsoft.com/office/drawing/2014/main" id="{7A7CA79B-DF0E-4421-BF18-915C7AE4F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113" y="5799945"/>
            <a:ext cx="216000" cy="216000"/>
          </a:xfrm>
          <a:prstGeom prst="rect">
            <a:avLst/>
          </a:prstGeom>
        </p:spPr>
      </p:pic>
      <p:sp>
        <p:nvSpPr>
          <p:cNvPr id="19" name="Rounded Rectangular Callout 22">
            <a:extLst>
              <a:ext uri="{FF2B5EF4-FFF2-40B4-BE49-F238E27FC236}">
                <a16:creationId xmlns:a16="http://schemas.microsoft.com/office/drawing/2014/main" id="{2A3AF0F4-9EBB-48F6-BC07-78F41AAB1285}"/>
              </a:ext>
            </a:extLst>
          </p:cNvPr>
          <p:cNvSpPr/>
          <p:nvPr/>
        </p:nvSpPr>
        <p:spPr>
          <a:xfrm>
            <a:off x="5078346" y="4956872"/>
            <a:ext cx="2072400" cy="951073"/>
          </a:xfrm>
          <a:prstGeom prst="wedgeRoundRectCallout">
            <a:avLst>
              <a:gd name="adj1" fmla="val -16459"/>
              <a:gd name="adj2" fmla="val -86358"/>
              <a:gd name="adj3" fmla="val 16667"/>
            </a:avLst>
          </a:prstGeom>
          <a:solidFill>
            <a:sysClr val="window" lastClr="FFFFFF">
              <a:lumMod val="95000"/>
            </a:sysClr>
          </a:solid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I don't understand why I get this information on SMS when I also received it on e-mail.</a:t>
            </a:r>
          </a:p>
          <a:p>
            <a:pPr marL="0" marR="0" lvl="0" indent="0" defTabSz="457200" eaLnBrk="1" fontAlgn="t" latinLnBrk="0" hangingPunct="1">
              <a:lnSpc>
                <a:spcPct val="100000"/>
              </a:lnSpc>
              <a:spcBef>
                <a:spcPts val="0"/>
              </a:spcBef>
              <a:spcAft>
                <a:spcPts val="0"/>
              </a:spcAft>
              <a:buClrTx/>
              <a:buSzTx/>
              <a:buFontTx/>
              <a:buNone/>
              <a:tabLst/>
              <a:defRPr/>
            </a:pPr>
            <a:endParaRPr kumimoji="0" lang="en-GB" sz="1000" b="0" i="1" u="none" strike="noStrike" kern="0" cap="none" spc="0" normalizeH="0" baseline="0" noProof="0" dirty="0">
              <a:ln>
                <a:noFill/>
              </a:ln>
              <a:solidFill>
                <a:prstClr val="black"/>
              </a:solidFill>
              <a:effectLst/>
              <a:uLnTx/>
              <a:uFillTx/>
              <a:latin typeface="Calibri"/>
              <a:ea typeface="+mn-ea"/>
              <a:cs typeface="+mn-cs"/>
            </a:endParaRPr>
          </a:p>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             </a:t>
            </a:r>
            <a:r>
              <a:rPr kumimoji="0" lang="en-GB" sz="1000" b="1" i="1" u="none" strike="noStrike" kern="0" cap="none" spc="0" normalizeH="0" baseline="0" noProof="0" dirty="0">
                <a:ln>
                  <a:noFill/>
                </a:ln>
                <a:solidFill>
                  <a:prstClr val="black"/>
                </a:solidFill>
                <a:effectLst/>
                <a:uLnTx/>
                <a:uFillTx/>
                <a:latin typeface="Calibri"/>
                <a:ea typeface="+mn-ea"/>
                <a:cs typeface="+mn-cs"/>
              </a:rPr>
              <a:t>Unsatisfied</a:t>
            </a:r>
          </a:p>
        </p:txBody>
      </p:sp>
      <p:sp>
        <p:nvSpPr>
          <p:cNvPr id="20" name="Rounded Rectangular Callout 25">
            <a:extLst>
              <a:ext uri="{FF2B5EF4-FFF2-40B4-BE49-F238E27FC236}">
                <a16:creationId xmlns:a16="http://schemas.microsoft.com/office/drawing/2014/main" id="{9250A55B-CC9D-45A9-BE8E-4269F3242AF2}"/>
              </a:ext>
            </a:extLst>
          </p:cNvPr>
          <p:cNvSpPr/>
          <p:nvPr/>
        </p:nvSpPr>
        <p:spPr>
          <a:xfrm>
            <a:off x="7643505" y="4959125"/>
            <a:ext cx="2268000" cy="1125097"/>
          </a:xfrm>
          <a:prstGeom prst="wedgeRoundRectCallout">
            <a:avLst>
              <a:gd name="adj1" fmla="val -32302"/>
              <a:gd name="adj2" fmla="val -88596"/>
              <a:gd name="adj3" fmla="val 16667"/>
            </a:avLst>
          </a:prstGeom>
          <a:solidFill>
            <a:sysClr val="window" lastClr="FFFFFF">
              <a:lumMod val="95000"/>
            </a:sysClr>
          </a:solid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rtlCol="0" anchor="ctr"/>
          <a:lstStyle/>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The queue for getting into the movie theatre was a bit long, but the person at the entrance was very friendly and helpful.</a:t>
            </a:r>
          </a:p>
          <a:p>
            <a:pPr marL="0" marR="0" lvl="0" indent="0" defTabSz="457200" eaLnBrk="1" fontAlgn="t" latinLnBrk="0" hangingPunct="1">
              <a:lnSpc>
                <a:spcPct val="100000"/>
              </a:lnSpc>
              <a:spcBef>
                <a:spcPts val="0"/>
              </a:spcBef>
              <a:spcAft>
                <a:spcPts val="0"/>
              </a:spcAft>
              <a:buClrTx/>
              <a:buSzTx/>
              <a:buFontTx/>
              <a:buNone/>
              <a:tabLst/>
              <a:defRPr/>
            </a:pPr>
            <a:endParaRPr kumimoji="0" lang="en-GB" sz="1000" b="0" i="1" u="none" strike="noStrike" kern="0" cap="none" spc="0" normalizeH="0" baseline="0" noProof="0" dirty="0">
              <a:ln>
                <a:noFill/>
              </a:ln>
              <a:solidFill>
                <a:prstClr val="black"/>
              </a:solidFill>
              <a:effectLst/>
              <a:uLnTx/>
              <a:uFillTx/>
              <a:latin typeface="Calibri"/>
              <a:ea typeface="+mn-ea"/>
              <a:cs typeface="+mn-cs"/>
            </a:endParaRPr>
          </a:p>
          <a:p>
            <a:pPr marL="0" marR="0" lvl="0" indent="0" defTabSz="457200" eaLnBrk="1" fontAlgn="t"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Calibri"/>
                <a:ea typeface="+mn-ea"/>
                <a:cs typeface="+mn-cs"/>
              </a:rPr>
              <a:t>             </a:t>
            </a:r>
            <a:r>
              <a:rPr kumimoji="0" lang="en-GB" sz="1000" b="1" i="1" u="none" strike="noStrike" kern="0" cap="none" spc="0" normalizeH="0" baseline="0" noProof="0" dirty="0">
                <a:ln>
                  <a:noFill/>
                </a:ln>
                <a:solidFill>
                  <a:prstClr val="black"/>
                </a:solidFill>
                <a:effectLst/>
                <a:uLnTx/>
                <a:uFillTx/>
                <a:latin typeface="Calibri"/>
                <a:ea typeface="+mn-ea"/>
                <a:cs typeface="+mn-cs"/>
              </a:rPr>
              <a:t>Satisfied</a:t>
            </a:r>
          </a:p>
        </p:txBody>
      </p:sp>
      <p:pic>
        <p:nvPicPr>
          <p:cNvPr id="21" name="Picture 20">
            <a:extLst>
              <a:ext uri="{FF2B5EF4-FFF2-40B4-BE49-F238E27FC236}">
                <a16:creationId xmlns:a16="http://schemas.microsoft.com/office/drawing/2014/main" id="{EF985143-DAA2-4037-B275-3BD2733AE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372" y="5797518"/>
            <a:ext cx="216000" cy="216000"/>
          </a:xfrm>
          <a:prstGeom prst="rect">
            <a:avLst/>
          </a:prstGeom>
        </p:spPr>
      </p:pic>
      <p:sp>
        <p:nvSpPr>
          <p:cNvPr id="22" name="TextBox 21">
            <a:extLst>
              <a:ext uri="{FF2B5EF4-FFF2-40B4-BE49-F238E27FC236}">
                <a16:creationId xmlns:a16="http://schemas.microsoft.com/office/drawing/2014/main" id="{E8214A2E-D08F-40D1-8482-4688B4080882}"/>
              </a:ext>
            </a:extLst>
          </p:cNvPr>
          <p:cNvSpPr txBox="1"/>
          <p:nvPr/>
        </p:nvSpPr>
        <p:spPr>
          <a:xfrm>
            <a:off x="3175696" y="3546763"/>
            <a:ext cx="989724"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order and pay ticket via web</a:t>
            </a:r>
          </a:p>
        </p:txBody>
      </p:sp>
      <p:sp>
        <p:nvSpPr>
          <p:cNvPr id="23" name="TextBox 22">
            <a:extLst>
              <a:ext uri="{FF2B5EF4-FFF2-40B4-BE49-F238E27FC236}">
                <a16:creationId xmlns:a16="http://schemas.microsoft.com/office/drawing/2014/main" id="{FDA35402-16A6-4152-8B4A-EC900FBBA677}"/>
              </a:ext>
            </a:extLst>
          </p:cNvPr>
          <p:cNvSpPr txBox="1"/>
          <p:nvPr/>
        </p:nvSpPr>
        <p:spPr>
          <a:xfrm>
            <a:off x="4298512" y="3546763"/>
            <a:ext cx="922606"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e-mail confirmation</a:t>
            </a:r>
          </a:p>
        </p:txBody>
      </p:sp>
      <p:sp>
        <p:nvSpPr>
          <p:cNvPr id="24" name="TextBox 23">
            <a:extLst>
              <a:ext uri="{FF2B5EF4-FFF2-40B4-BE49-F238E27FC236}">
                <a16:creationId xmlns:a16="http://schemas.microsoft.com/office/drawing/2014/main" id="{56326C2A-80D7-4A61-B51F-B60F404BCE85}"/>
              </a:ext>
            </a:extLst>
          </p:cNvPr>
          <p:cNvSpPr txBox="1"/>
          <p:nvPr/>
        </p:nvSpPr>
        <p:spPr>
          <a:xfrm>
            <a:off x="5335088" y="3546763"/>
            <a:ext cx="963500" cy="4154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SMS confirmation</a:t>
            </a:r>
          </a:p>
        </p:txBody>
      </p:sp>
      <p:sp>
        <p:nvSpPr>
          <p:cNvPr id="25" name="TextBox 24">
            <a:extLst>
              <a:ext uri="{FF2B5EF4-FFF2-40B4-BE49-F238E27FC236}">
                <a16:creationId xmlns:a16="http://schemas.microsoft.com/office/drawing/2014/main" id="{2E46E56E-7BF8-406C-B2EF-882164AD03A5}"/>
              </a:ext>
            </a:extLst>
          </p:cNvPr>
          <p:cNvSpPr txBox="1"/>
          <p:nvPr/>
        </p:nvSpPr>
        <p:spPr>
          <a:xfrm>
            <a:off x="6462402" y="3546763"/>
            <a:ext cx="903914" cy="4154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retrieve ticket </a:t>
            </a:r>
          </a:p>
        </p:txBody>
      </p:sp>
      <p:sp>
        <p:nvSpPr>
          <p:cNvPr id="26" name="TextBox 25">
            <a:extLst>
              <a:ext uri="{FF2B5EF4-FFF2-40B4-BE49-F238E27FC236}">
                <a16:creationId xmlns:a16="http://schemas.microsoft.com/office/drawing/2014/main" id="{789B8B25-7DAA-46F8-B91F-5842C8634CEA}"/>
              </a:ext>
            </a:extLst>
          </p:cNvPr>
          <p:cNvSpPr txBox="1"/>
          <p:nvPr/>
        </p:nvSpPr>
        <p:spPr>
          <a:xfrm>
            <a:off x="7507214" y="3546763"/>
            <a:ext cx="1011630"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ticket control at entrance</a:t>
            </a:r>
          </a:p>
        </p:txBody>
      </p:sp>
      <p:sp>
        <p:nvSpPr>
          <p:cNvPr id="27" name="Oval 26">
            <a:extLst>
              <a:ext uri="{FF2B5EF4-FFF2-40B4-BE49-F238E27FC236}">
                <a16:creationId xmlns:a16="http://schemas.microsoft.com/office/drawing/2014/main" id="{9EB8B10C-C46B-4C6C-8979-31614FDDD31C}"/>
              </a:ext>
            </a:extLst>
          </p:cNvPr>
          <p:cNvSpPr>
            <a:spLocks noChangeAspect="1"/>
          </p:cNvSpPr>
          <p:nvPr/>
        </p:nvSpPr>
        <p:spPr>
          <a:xfrm>
            <a:off x="4450538" y="3938092"/>
            <a:ext cx="540000" cy="540000"/>
          </a:xfrm>
          <a:prstGeom prst="ellipse">
            <a:avLst/>
          </a:prstGeom>
          <a:blipFill dpi="0" rotWithShape="1">
            <a:blip r:embed="rId5"/>
            <a:srcRect/>
            <a:stretch>
              <a:fillRect l="27000" t="27000" r="27000" b="27000"/>
            </a:stretch>
          </a:blip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368AC3CC-9983-4432-9DBE-A61F3CC77320}"/>
              </a:ext>
            </a:extLst>
          </p:cNvPr>
          <p:cNvSpPr>
            <a:spLocks noChangeAspect="1"/>
          </p:cNvSpPr>
          <p:nvPr/>
        </p:nvSpPr>
        <p:spPr>
          <a:xfrm>
            <a:off x="5530746" y="3938092"/>
            <a:ext cx="540000" cy="540000"/>
          </a:xfrm>
          <a:prstGeom prst="ellipse">
            <a:avLst/>
          </a:prstGeom>
          <a:blipFill dpi="0" rotWithShape="1">
            <a:blip r:embed="rId6"/>
            <a:srcRect/>
            <a:stretch>
              <a:fillRect l="17000" t="26000" r="17000" b="20000"/>
            </a:stretch>
          </a:blip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Oval 28">
            <a:extLst>
              <a:ext uri="{FF2B5EF4-FFF2-40B4-BE49-F238E27FC236}">
                <a16:creationId xmlns:a16="http://schemas.microsoft.com/office/drawing/2014/main" id="{6C7CDF78-5ED1-46DD-BB33-858EB92E7565}"/>
              </a:ext>
            </a:extLst>
          </p:cNvPr>
          <p:cNvSpPr>
            <a:spLocks noChangeAspect="1"/>
          </p:cNvSpPr>
          <p:nvPr/>
        </p:nvSpPr>
        <p:spPr>
          <a:xfrm>
            <a:off x="7690746" y="3938092"/>
            <a:ext cx="540000" cy="540000"/>
          </a:xfrm>
          <a:prstGeom prst="ellipse">
            <a:avLst/>
          </a:prstGeom>
          <a:blipFill dpi="0" rotWithShape="1">
            <a:blip r:embed="rId7"/>
            <a:srcRect/>
            <a:stretch>
              <a:fillRect l="19000" t="28000" r="19000" b="25000"/>
            </a:stretch>
          </a:blip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30" name="Straight Arrow Connector 29">
            <a:extLst>
              <a:ext uri="{FF2B5EF4-FFF2-40B4-BE49-F238E27FC236}">
                <a16:creationId xmlns:a16="http://schemas.microsoft.com/office/drawing/2014/main" id="{10F58110-7965-4595-B143-EDB9B7309EE7}"/>
              </a:ext>
            </a:extLst>
          </p:cNvPr>
          <p:cNvCxnSpPr>
            <a:endCxn id="27" idx="2"/>
          </p:cNvCxnSpPr>
          <p:nvPr/>
        </p:nvCxnSpPr>
        <p:spPr>
          <a:xfrm>
            <a:off x="3910538" y="4208092"/>
            <a:ext cx="540000"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31" name="Straight Arrow Connector 30">
            <a:extLst>
              <a:ext uri="{FF2B5EF4-FFF2-40B4-BE49-F238E27FC236}">
                <a16:creationId xmlns:a16="http://schemas.microsoft.com/office/drawing/2014/main" id="{E3802DE3-3CB2-4CA7-A087-562ECDD4170B}"/>
              </a:ext>
            </a:extLst>
          </p:cNvPr>
          <p:cNvCxnSpPr>
            <a:stCxn id="27" idx="6"/>
            <a:endCxn id="28" idx="2"/>
          </p:cNvCxnSpPr>
          <p:nvPr/>
        </p:nvCxnSpPr>
        <p:spPr>
          <a:xfrm>
            <a:off x="4990538" y="4208092"/>
            <a:ext cx="540208"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32" name="Straight Connector 31">
            <a:extLst>
              <a:ext uri="{FF2B5EF4-FFF2-40B4-BE49-F238E27FC236}">
                <a16:creationId xmlns:a16="http://schemas.microsoft.com/office/drawing/2014/main" id="{81C88804-F638-4C4C-BFC2-81F545C1DE34}"/>
              </a:ext>
            </a:extLst>
          </p:cNvPr>
          <p:cNvCxnSpPr>
            <a:stCxn id="28" idx="6"/>
          </p:cNvCxnSpPr>
          <p:nvPr/>
        </p:nvCxnSpPr>
        <p:spPr>
          <a:xfrm>
            <a:off x="6070746" y="4208092"/>
            <a:ext cx="540000" cy="0"/>
          </a:xfrm>
          <a:prstGeom prst="line">
            <a:avLst/>
          </a:prstGeom>
          <a:noFill/>
          <a:ln w="22225" cap="flat" cmpd="sng" algn="ctr">
            <a:solidFill>
              <a:sysClr val="window" lastClr="FFFFFF">
                <a:lumMod val="50000"/>
              </a:sysClr>
            </a:solidFill>
            <a:prstDash val="solid"/>
            <a:tailEnd type="triangle" w="med" len="med"/>
          </a:ln>
          <a:effectLst/>
        </p:spPr>
      </p:cxnSp>
      <p:cxnSp>
        <p:nvCxnSpPr>
          <p:cNvPr id="33" name="Straight Connector 32">
            <a:extLst>
              <a:ext uri="{FF2B5EF4-FFF2-40B4-BE49-F238E27FC236}">
                <a16:creationId xmlns:a16="http://schemas.microsoft.com/office/drawing/2014/main" id="{E22F3CE2-27F8-44CC-93FF-34989ECA6885}"/>
              </a:ext>
            </a:extLst>
          </p:cNvPr>
          <p:cNvCxnSpPr>
            <a:endCxn id="29" idx="2"/>
          </p:cNvCxnSpPr>
          <p:nvPr/>
        </p:nvCxnSpPr>
        <p:spPr>
          <a:xfrm>
            <a:off x="7150746" y="4208092"/>
            <a:ext cx="540000" cy="0"/>
          </a:xfrm>
          <a:prstGeom prst="line">
            <a:avLst/>
          </a:prstGeom>
          <a:noFill/>
          <a:ln w="22225" cap="flat" cmpd="sng" algn="ctr">
            <a:solidFill>
              <a:sysClr val="window" lastClr="FFFFFF">
                <a:lumMod val="50000"/>
              </a:sysClr>
            </a:solidFill>
            <a:prstDash val="solid"/>
            <a:tailEnd type="triangle" w="med" len="med"/>
          </a:ln>
          <a:effectLst/>
        </p:spPr>
      </p:cxnSp>
      <p:sp>
        <p:nvSpPr>
          <p:cNvPr id="34" name="Oval 33">
            <a:extLst>
              <a:ext uri="{FF2B5EF4-FFF2-40B4-BE49-F238E27FC236}">
                <a16:creationId xmlns:a16="http://schemas.microsoft.com/office/drawing/2014/main" id="{881B1D9D-9054-4ADC-B97F-26A68D47DD62}"/>
              </a:ext>
            </a:extLst>
          </p:cNvPr>
          <p:cNvSpPr>
            <a:spLocks noChangeAspect="1"/>
          </p:cNvSpPr>
          <p:nvPr/>
        </p:nvSpPr>
        <p:spPr>
          <a:xfrm flipH="1">
            <a:off x="8519050" y="4154092"/>
            <a:ext cx="108000" cy="108000"/>
          </a:xfrm>
          <a:prstGeom prst="ellipse">
            <a:avLst/>
          </a:prstGeom>
          <a:solidFill>
            <a:sysClr val="windowText" lastClr="000000">
              <a:lumMod val="50000"/>
              <a:lumOff val="50000"/>
            </a:sysClr>
          </a:solid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35" name="Straight Connector 34">
            <a:extLst>
              <a:ext uri="{FF2B5EF4-FFF2-40B4-BE49-F238E27FC236}">
                <a16:creationId xmlns:a16="http://schemas.microsoft.com/office/drawing/2014/main" id="{F12E5B7E-6B19-42B9-B08B-7F6190414950}"/>
              </a:ext>
            </a:extLst>
          </p:cNvPr>
          <p:cNvCxnSpPr>
            <a:stCxn id="34" idx="6"/>
            <a:endCxn id="29" idx="6"/>
          </p:cNvCxnSpPr>
          <p:nvPr/>
        </p:nvCxnSpPr>
        <p:spPr>
          <a:xfrm flipH="1">
            <a:off x="8230746" y="4208092"/>
            <a:ext cx="288304" cy="0"/>
          </a:xfrm>
          <a:prstGeom prst="line">
            <a:avLst/>
          </a:prstGeom>
          <a:noFill/>
          <a:ln w="22225" cap="flat" cmpd="sng" algn="ctr">
            <a:solidFill>
              <a:sysClr val="windowText" lastClr="000000">
                <a:lumMod val="50000"/>
                <a:lumOff val="50000"/>
              </a:sysClr>
            </a:solidFill>
            <a:prstDash val="solid"/>
          </a:ln>
          <a:effectLst/>
        </p:spPr>
      </p:cxnSp>
      <p:sp>
        <p:nvSpPr>
          <p:cNvPr id="36" name="Oval 35">
            <a:extLst>
              <a:ext uri="{FF2B5EF4-FFF2-40B4-BE49-F238E27FC236}">
                <a16:creationId xmlns:a16="http://schemas.microsoft.com/office/drawing/2014/main" id="{69C5167C-A7F2-439D-A82A-564693C730D5}"/>
              </a:ext>
            </a:extLst>
          </p:cNvPr>
          <p:cNvSpPr>
            <a:spLocks noChangeAspect="1"/>
          </p:cNvSpPr>
          <p:nvPr/>
        </p:nvSpPr>
        <p:spPr>
          <a:xfrm>
            <a:off x="2974446" y="4154092"/>
            <a:ext cx="108000" cy="108000"/>
          </a:xfrm>
          <a:prstGeom prst="ellipse">
            <a:avLst/>
          </a:prstGeom>
          <a:no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37" name="Straight Connector 36">
            <a:extLst>
              <a:ext uri="{FF2B5EF4-FFF2-40B4-BE49-F238E27FC236}">
                <a16:creationId xmlns:a16="http://schemas.microsoft.com/office/drawing/2014/main" id="{CA013238-036E-4E37-BC0E-680B38BB5DB5}"/>
              </a:ext>
            </a:extLst>
          </p:cNvPr>
          <p:cNvCxnSpPr>
            <a:stCxn id="36" idx="6"/>
          </p:cNvCxnSpPr>
          <p:nvPr/>
        </p:nvCxnSpPr>
        <p:spPr>
          <a:xfrm>
            <a:off x="3082446" y="4208092"/>
            <a:ext cx="288092" cy="0"/>
          </a:xfrm>
          <a:prstGeom prst="line">
            <a:avLst/>
          </a:prstGeom>
          <a:noFill/>
          <a:ln w="22225" cap="flat" cmpd="sng" algn="ctr">
            <a:solidFill>
              <a:sysClr val="windowText" lastClr="000000">
                <a:lumMod val="50000"/>
                <a:lumOff val="50000"/>
              </a:sysClr>
            </a:solidFill>
            <a:prstDash val="solid"/>
          </a:ln>
          <a:effectLst/>
        </p:spPr>
      </p:cxnSp>
      <p:sp>
        <p:nvSpPr>
          <p:cNvPr id="38" name="TextBox 37">
            <a:extLst>
              <a:ext uri="{FF2B5EF4-FFF2-40B4-BE49-F238E27FC236}">
                <a16:creationId xmlns:a16="http://schemas.microsoft.com/office/drawing/2014/main" id="{DD3074F9-CB62-4614-A617-EC0D29C5413A}"/>
              </a:ext>
            </a:extLst>
          </p:cNvPr>
          <p:cNvSpPr txBox="1"/>
          <p:nvPr/>
        </p:nvSpPr>
        <p:spPr>
          <a:xfrm>
            <a:off x="3418021" y="3348221"/>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E1</a:t>
            </a:r>
          </a:p>
        </p:txBody>
      </p:sp>
      <p:sp>
        <p:nvSpPr>
          <p:cNvPr id="39" name="TextBox 38">
            <a:extLst>
              <a:ext uri="{FF2B5EF4-FFF2-40B4-BE49-F238E27FC236}">
                <a16:creationId xmlns:a16="http://schemas.microsoft.com/office/drawing/2014/main" id="{13208E0E-3E83-4FC2-A26B-3DDC3AC452BB}"/>
              </a:ext>
            </a:extLst>
          </p:cNvPr>
          <p:cNvSpPr txBox="1"/>
          <p:nvPr/>
        </p:nvSpPr>
        <p:spPr>
          <a:xfrm>
            <a:off x="4506937" y="3348221"/>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E2</a:t>
            </a:r>
          </a:p>
        </p:txBody>
      </p:sp>
      <p:sp>
        <p:nvSpPr>
          <p:cNvPr id="40" name="TextBox 39">
            <a:extLst>
              <a:ext uri="{FF2B5EF4-FFF2-40B4-BE49-F238E27FC236}">
                <a16:creationId xmlns:a16="http://schemas.microsoft.com/office/drawing/2014/main" id="{70510192-97CE-41A9-B77A-FF7ED92C6093}"/>
              </a:ext>
            </a:extLst>
          </p:cNvPr>
          <p:cNvSpPr txBox="1"/>
          <p:nvPr/>
        </p:nvSpPr>
        <p:spPr>
          <a:xfrm>
            <a:off x="5587145" y="3348221"/>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E3</a:t>
            </a:r>
          </a:p>
        </p:txBody>
      </p:sp>
      <p:sp>
        <p:nvSpPr>
          <p:cNvPr id="41" name="TextBox 40">
            <a:extLst>
              <a:ext uri="{FF2B5EF4-FFF2-40B4-BE49-F238E27FC236}">
                <a16:creationId xmlns:a16="http://schemas.microsoft.com/office/drawing/2014/main" id="{814C4DC0-6F84-4A06-B4E7-EB4B161A9717}"/>
              </a:ext>
            </a:extLst>
          </p:cNvPr>
          <p:cNvSpPr txBox="1"/>
          <p:nvPr/>
        </p:nvSpPr>
        <p:spPr>
          <a:xfrm>
            <a:off x="6667145" y="3348220"/>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E4</a:t>
            </a:r>
          </a:p>
        </p:txBody>
      </p:sp>
      <p:sp>
        <p:nvSpPr>
          <p:cNvPr id="42" name="TextBox 41">
            <a:extLst>
              <a:ext uri="{FF2B5EF4-FFF2-40B4-BE49-F238E27FC236}">
                <a16:creationId xmlns:a16="http://schemas.microsoft.com/office/drawing/2014/main" id="{7D30B1A9-F91F-4631-B1B1-78C7CCE89FAF}"/>
              </a:ext>
            </a:extLst>
          </p:cNvPr>
          <p:cNvSpPr txBox="1"/>
          <p:nvPr/>
        </p:nvSpPr>
        <p:spPr>
          <a:xfrm>
            <a:off x="7747145" y="3348220"/>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E5</a:t>
            </a:r>
          </a:p>
        </p:txBody>
      </p:sp>
      <p:sp>
        <p:nvSpPr>
          <p:cNvPr id="43" name="Oval 42">
            <a:extLst>
              <a:ext uri="{FF2B5EF4-FFF2-40B4-BE49-F238E27FC236}">
                <a16:creationId xmlns:a16="http://schemas.microsoft.com/office/drawing/2014/main" id="{4A07A89F-48E3-4AEE-B1BF-98C84FE26A0F}"/>
              </a:ext>
            </a:extLst>
          </p:cNvPr>
          <p:cNvSpPr>
            <a:spLocks noChangeAspect="1"/>
          </p:cNvSpPr>
          <p:nvPr/>
        </p:nvSpPr>
        <p:spPr>
          <a:xfrm>
            <a:off x="3370538" y="3941624"/>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4" name="Picture 43">
            <a:extLst>
              <a:ext uri="{FF2B5EF4-FFF2-40B4-BE49-F238E27FC236}">
                <a16:creationId xmlns:a16="http://schemas.microsoft.com/office/drawing/2014/main" id="{11FF8BEB-5090-4D2B-BFC9-96963022E395}"/>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3491853" y="4054297"/>
            <a:ext cx="314655" cy="314655"/>
          </a:xfrm>
          <a:prstGeom prst="rect">
            <a:avLst/>
          </a:prstGeom>
        </p:spPr>
      </p:pic>
      <p:sp>
        <p:nvSpPr>
          <p:cNvPr id="45" name="Oval 44">
            <a:extLst>
              <a:ext uri="{FF2B5EF4-FFF2-40B4-BE49-F238E27FC236}">
                <a16:creationId xmlns:a16="http://schemas.microsoft.com/office/drawing/2014/main" id="{802A1E51-EDFC-485A-8696-C5A454BDCBD8}"/>
              </a:ext>
            </a:extLst>
          </p:cNvPr>
          <p:cNvSpPr>
            <a:spLocks noChangeAspect="1"/>
          </p:cNvSpPr>
          <p:nvPr/>
        </p:nvSpPr>
        <p:spPr>
          <a:xfrm>
            <a:off x="6610054" y="3933087"/>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6" name="Picture 45">
            <a:extLst>
              <a:ext uri="{FF2B5EF4-FFF2-40B4-BE49-F238E27FC236}">
                <a16:creationId xmlns:a16="http://schemas.microsoft.com/office/drawing/2014/main" id="{0170B861-746F-406D-A4EF-A2151A4136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22697" y="5631203"/>
            <a:ext cx="216000" cy="216000"/>
          </a:xfrm>
          <a:prstGeom prst="rect">
            <a:avLst/>
          </a:prstGeom>
        </p:spPr>
      </p:pic>
      <p:pic>
        <p:nvPicPr>
          <p:cNvPr id="47" name="Picture 46">
            <a:extLst>
              <a:ext uri="{FF2B5EF4-FFF2-40B4-BE49-F238E27FC236}">
                <a16:creationId xmlns:a16="http://schemas.microsoft.com/office/drawing/2014/main" id="{A752C6C4-89A1-4C4A-8674-71889851D4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6178" y="3986493"/>
            <a:ext cx="428168" cy="428168"/>
          </a:xfrm>
          <a:prstGeom prst="rect">
            <a:avLst/>
          </a:prstGeom>
        </p:spPr>
      </p:pic>
      <p:pic>
        <p:nvPicPr>
          <p:cNvPr id="48" name="Picture 47">
            <a:extLst>
              <a:ext uri="{FF2B5EF4-FFF2-40B4-BE49-F238E27FC236}">
                <a16:creationId xmlns:a16="http://schemas.microsoft.com/office/drawing/2014/main" id="{51F638E3-4DDC-4599-A443-3A051FADDF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60942" y="3993170"/>
            <a:ext cx="286317" cy="381755"/>
          </a:xfrm>
          <a:prstGeom prst="rect">
            <a:avLst/>
          </a:prstGeom>
        </p:spPr>
      </p:pic>
      <p:grpSp>
        <p:nvGrpSpPr>
          <p:cNvPr id="50" name="Group 49">
            <a:extLst>
              <a:ext uri="{FF2B5EF4-FFF2-40B4-BE49-F238E27FC236}">
                <a16:creationId xmlns:a16="http://schemas.microsoft.com/office/drawing/2014/main" id="{D6281B1D-3D1D-4FCD-AD3B-DF855B680192}"/>
              </a:ext>
            </a:extLst>
          </p:cNvPr>
          <p:cNvGrpSpPr/>
          <p:nvPr/>
        </p:nvGrpSpPr>
        <p:grpSpPr>
          <a:xfrm>
            <a:off x="1454210" y="6520740"/>
            <a:ext cx="8272692" cy="200677"/>
            <a:chOff x="1454210" y="6520740"/>
            <a:chExt cx="8272692" cy="200677"/>
          </a:xfrm>
        </p:grpSpPr>
        <p:sp>
          <p:nvSpPr>
            <p:cNvPr id="51" name="AutoShape 63">
              <a:extLst>
                <a:ext uri="{FF2B5EF4-FFF2-40B4-BE49-F238E27FC236}">
                  <a16:creationId xmlns:a16="http://schemas.microsoft.com/office/drawing/2014/main" id="{E93BE560-6F49-42D4-AB53-E7C7A2A3AD7E}"/>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a:solidFill>
                    <a:schemeClr val="bg1">
                      <a:lumMod val="50000"/>
                    </a:schemeClr>
                  </a:solidFill>
                  <a:cs typeface="Arial" charset="0"/>
                </a:rPr>
                <a:t>Main concepts</a:t>
              </a:r>
              <a:endParaRPr lang="en-GB" sz="1000" kern="0" dirty="0">
                <a:solidFill>
                  <a:schemeClr val="bg1">
                    <a:lumMod val="50000"/>
                  </a:schemeClr>
                </a:solidFill>
                <a:cs typeface="Arial" charset="0"/>
              </a:endParaRPr>
            </a:p>
          </p:txBody>
        </p:sp>
        <p:sp>
          <p:nvSpPr>
            <p:cNvPr id="52" name="AutoShape 64">
              <a:extLst>
                <a:ext uri="{FF2B5EF4-FFF2-40B4-BE49-F238E27FC236}">
                  <a16:creationId xmlns:a16="http://schemas.microsoft.com/office/drawing/2014/main" id="{6472F1A8-81EA-4DB1-A55E-B96283D87373}"/>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53" name="AutoShape 65">
              <a:extLst>
                <a:ext uri="{FF2B5EF4-FFF2-40B4-BE49-F238E27FC236}">
                  <a16:creationId xmlns:a16="http://schemas.microsoft.com/office/drawing/2014/main" id="{3ADCA0B4-1E28-4089-8AD7-8A5F8D638BC3}"/>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54" name="AutoShape 63">
              <a:extLst>
                <a:ext uri="{FF2B5EF4-FFF2-40B4-BE49-F238E27FC236}">
                  <a16:creationId xmlns:a16="http://schemas.microsoft.com/office/drawing/2014/main" id="{08B725A9-9641-4971-832B-AE600E43C0F1}"/>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55" name="AutoShape 64">
              <a:extLst>
                <a:ext uri="{FF2B5EF4-FFF2-40B4-BE49-F238E27FC236}">
                  <a16:creationId xmlns:a16="http://schemas.microsoft.com/office/drawing/2014/main" id="{670D128A-751C-49D0-9D23-4761DF516388}"/>
                </a:ext>
              </a:extLst>
            </p:cNvPr>
            <p:cNvSpPr>
              <a:spLocks noChangeArrowheads="1"/>
            </p:cNvSpPr>
            <p:nvPr/>
          </p:nvSpPr>
          <p:spPr bwMode="auto">
            <a:xfrm>
              <a:off x="8070902" y="6523417"/>
              <a:ext cx="1656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experience</a:t>
              </a:r>
            </a:p>
          </p:txBody>
        </p:sp>
      </p:grpSp>
    </p:spTree>
    <p:extLst>
      <p:ext uri="{BB962C8B-B14F-4D97-AF65-F5344CB8AC3E}">
        <p14:creationId xmlns:p14="http://schemas.microsoft.com/office/powerpoint/2010/main" val="36402382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C4BE-5E27-46F9-B4B5-B31A61970ECC}"/>
              </a:ext>
            </a:extLst>
          </p:cNvPr>
          <p:cNvSpPr>
            <a:spLocks noGrp="1"/>
          </p:cNvSpPr>
          <p:nvPr>
            <p:ph type="title"/>
          </p:nvPr>
        </p:nvSpPr>
        <p:spPr/>
        <p:txBody>
          <a:bodyPr/>
          <a:lstStyle/>
          <a:p>
            <a:r>
              <a:rPr lang="en-GB" dirty="0"/>
              <a:t>Customer experience – table </a:t>
            </a:r>
          </a:p>
        </p:txBody>
      </p:sp>
      <p:sp>
        <p:nvSpPr>
          <p:cNvPr id="16" name="Content Placeholder 15">
            <a:extLst>
              <a:ext uri="{FF2B5EF4-FFF2-40B4-BE49-F238E27FC236}">
                <a16:creationId xmlns:a16="http://schemas.microsoft.com/office/drawing/2014/main" id="{559E7EAC-610D-4600-A9E2-4F4BA6D37DDF}"/>
              </a:ext>
            </a:extLst>
          </p:cNvPr>
          <p:cNvSpPr>
            <a:spLocks noGrp="1"/>
          </p:cNvSpPr>
          <p:nvPr>
            <p:ph idx="1"/>
          </p:nvPr>
        </p:nvSpPr>
        <p:spPr>
          <a:xfrm>
            <a:off x="954182" y="1548001"/>
            <a:ext cx="9880198" cy="1412946"/>
          </a:xfrm>
        </p:spPr>
        <p:txBody>
          <a:bodyPr/>
          <a:lstStyle/>
          <a:p>
            <a:r>
              <a:rPr lang="en-GB" sz="1600" dirty="0"/>
              <a:t>The example shows the use of a table to express customer experience.</a:t>
            </a:r>
          </a:p>
          <a:p>
            <a:r>
              <a:rPr lang="en-GB" sz="1600" dirty="0"/>
              <a:t>Customer experience collected from interviews, questionnaires, etc. can be listed in a table.</a:t>
            </a:r>
          </a:p>
          <a:p>
            <a:r>
              <a:rPr lang="en-GB" sz="1600" dirty="0"/>
              <a:t>The table consists of the touchpoint identifier, touchpoint description, customer experience, and a touchpoint score provided by the customer.</a:t>
            </a:r>
          </a:p>
          <a:p>
            <a:endParaRPr lang="en-GB" dirty="0"/>
          </a:p>
        </p:txBody>
      </p:sp>
      <p:sp>
        <p:nvSpPr>
          <p:cNvPr id="3" name="Slide Number Placeholder 2">
            <a:extLst>
              <a:ext uri="{FF2B5EF4-FFF2-40B4-BE49-F238E27FC236}">
                <a16:creationId xmlns:a16="http://schemas.microsoft.com/office/drawing/2014/main" id="{1ACFC2A2-5AEE-4B2A-B5EE-FA12AF84328D}"/>
              </a:ext>
            </a:extLst>
          </p:cNvPr>
          <p:cNvSpPr>
            <a:spLocks noGrp="1"/>
          </p:cNvSpPr>
          <p:nvPr>
            <p:ph type="sldNum" sz="quarter" idx="12"/>
          </p:nvPr>
        </p:nvSpPr>
        <p:spPr/>
        <p:txBody>
          <a:bodyPr/>
          <a:lstStyle/>
          <a:p>
            <a:fld id="{5751DFAA-887F-4071-8EAD-E8CA316FCF06}" type="slidenum">
              <a:rPr lang="en-GB" smtClean="0"/>
              <a:t>67</a:t>
            </a:fld>
            <a:endParaRPr lang="en-GB" dirty="0"/>
          </a:p>
        </p:txBody>
      </p:sp>
      <p:sp>
        <p:nvSpPr>
          <p:cNvPr id="15" name="Rectangle 14">
            <a:extLst>
              <a:ext uri="{FF2B5EF4-FFF2-40B4-BE49-F238E27FC236}">
                <a16:creationId xmlns:a16="http://schemas.microsoft.com/office/drawing/2014/main" id="{E5F19637-62DD-4645-885C-431911EA843B}"/>
              </a:ext>
            </a:extLst>
          </p:cNvPr>
          <p:cNvSpPr/>
          <p:nvPr/>
        </p:nvSpPr>
        <p:spPr>
          <a:xfrm>
            <a:off x="10834380" y="72498"/>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graphicFrame>
        <p:nvGraphicFramePr>
          <p:cNvPr id="45" name="Table 44">
            <a:extLst>
              <a:ext uri="{FF2B5EF4-FFF2-40B4-BE49-F238E27FC236}">
                <a16:creationId xmlns:a16="http://schemas.microsoft.com/office/drawing/2014/main" id="{5FA3F247-0881-48C0-990B-43CFA8FF3993}"/>
              </a:ext>
            </a:extLst>
          </p:cNvPr>
          <p:cNvGraphicFramePr>
            <a:graphicFrameLocks noGrp="1"/>
          </p:cNvGraphicFramePr>
          <p:nvPr>
            <p:extLst>
              <p:ext uri="{D42A27DB-BD31-4B8C-83A1-F6EECF244321}">
                <p14:modId xmlns:p14="http://schemas.microsoft.com/office/powerpoint/2010/main" val="2085255751"/>
              </p:ext>
            </p:extLst>
          </p:nvPr>
        </p:nvGraphicFramePr>
        <p:xfrm>
          <a:off x="1993296" y="4430722"/>
          <a:ext cx="6263013" cy="1682361"/>
        </p:xfrm>
        <a:graphic>
          <a:graphicData uri="http://schemas.openxmlformats.org/drawingml/2006/table">
            <a:tbl>
              <a:tblPr firstRow="1" firstCol="1" bandRow="1"/>
              <a:tblGrid>
                <a:gridCol w="450936">
                  <a:extLst>
                    <a:ext uri="{9D8B030D-6E8A-4147-A177-3AD203B41FA5}">
                      <a16:colId xmlns:a16="http://schemas.microsoft.com/office/drawing/2014/main" val="20000"/>
                    </a:ext>
                  </a:extLst>
                </a:gridCol>
                <a:gridCol w="1277655">
                  <a:extLst>
                    <a:ext uri="{9D8B030D-6E8A-4147-A177-3AD203B41FA5}">
                      <a16:colId xmlns:a16="http://schemas.microsoft.com/office/drawing/2014/main" val="20001"/>
                    </a:ext>
                  </a:extLst>
                </a:gridCol>
                <a:gridCol w="3958225">
                  <a:extLst>
                    <a:ext uri="{9D8B030D-6E8A-4147-A177-3AD203B41FA5}">
                      <a16:colId xmlns:a16="http://schemas.microsoft.com/office/drawing/2014/main" val="20002"/>
                    </a:ext>
                  </a:extLst>
                </a:gridCol>
                <a:gridCol w="576197">
                  <a:extLst>
                    <a:ext uri="{9D8B030D-6E8A-4147-A177-3AD203B41FA5}">
                      <a16:colId xmlns:a16="http://schemas.microsoft.com/office/drawing/2014/main" val="20003"/>
                    </a:ext>
                  </a:extLst>
                </a:gridCol>
              </a:tblGrid>
              <a:tr h="0">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marL="0" algn="l" defTabSz="457200" rtl="0" eaLnBrk="1" latinLnBrk="0" hangingPunct="1">
                        <a:spcAft>
                          <a:spcPts val="0"/>
                        </a:spcAft>
                      </a:pPr>
                      <a:r>
                        <a:rPr lang="en-GB" sz="1000" b="1" kern="1200" cap="none" noProof="0" dirty="0">
                          <a:solidFill>
                            <a:schemeClr val="tx1"/>
                          </a:solidFill>
                          <a:effectLst/>
                          <a:latin typeface="+mj-lt"/>
                          <a:ea typeface="SimSun"/>
                          <a:cs typeface="Times New Roman"/>
                        </a:rPr>
                        <a:t>Label</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marL="0" algn="l" defTabSz="457200" rtl="0" eaLnBrk="1" latinLnBrk="0" hangingPunct="1">
                        <a:spcAft>
                          <a:spcPts val="0"/>
                        </a:spcAft>
                      </a:pPr>
                      <a:r>
                        <a:rPr lang="en-GB" sz="1000" b="1" kern="1200" cap="none" noProof="0" dirty="0">
                          <a:solidFill>
                            <a:schemeClr val="tx1"/>
                          </a:solidFill>
                          <a:effectLst/>
                          <a:latin typeface="+mj-lt"/>
                          <a:ea typeface="SimSun"/>
                          <a:cs typeface="Times New Roman"/>
                        </a:rPr>
                        <a:t>Touchpoints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marL="0" algn="l" defTabSz="457200" rtl="0" eaLnBrk="1" latinLnBrk="0" hangingPunct="1">
                        <a:spcAft>
                          <a:spcPts val="0"/>
                        </a:spcAft>
                      </a:pPr>
                      <a:r>
                        <a:rPr lang="en-GB" sz="1000" b="1" kern="1200" cap="none" noProof="0" dirty="0">
                          <a:solidFill>
                            <a:schemeClr val="tx1"/>
                          </a:solidFill>
                          <a:effectLst/>
                          <a:latin typeface="+mj-lt"/>
                          <a:ea typeface="SimSun"/>
                          <a:cs typeface="Times New Roman"/>
                        </a:rPr>
                        <a:t>Customer experience</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marL="0" algn="l" defTabSz="457200" rtl="0" eaLnBrk="1" latinLnBrk="0" hangingPunct="1">
                        <a:spcAft>
                          <a:spcPts val="0"/>
                        </a:spcAft>
                      </a:pPr>
                      <a:r>
                        <a:rPr lang="en-GB" sz="1000" b="1" kern="1200" cap="none" noProof="0" dirty="0">
                          <a:solidFill>
                            <a:schemeClr val="tx1"/>
                          </a:solidFill>
                          <a:effectLst/>
                          <a:latin typeface="+mj-lt"/>
                          <a:ea typeface="SimSun"/>
                          <a:cs typeface="Times New Roman"/>
                        </a:rPr>
                        <a:t>Score</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0">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fontAlgn="t"/>
                      <a:r>
                        <a:rPr lang="en-GB" sz="1000" i="0" u="none" strike="noStrike" noProof="0" dirty="0">
                          <a:solidFill>
                            <a:schemeClr val="tx1"/>
                          </a:solidFill>
                          <a:effectLst/>
                        </a:rPr>
                        <a:t>E1</a:t>
                      </a:r>
                      <a:endParaRPr lang="en-GB" sz="1000" b="0" i="0" u="none" strike="noStrike" noProof="0" dirty="0">
                        <a:solidFill>
                          <a:schemeClr val="tx1"/>
                        </a:solidFill>
                        <a:effectLst/>
                        <a:latin typeface="Calibri"/>
                      </a:endParaRP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l" fontAlgn="t"/>
                      <a:r>
                        <a:rPr lang="en-GB" sz="1000" b="0" i="0" u="none" strike="noStrike" noProof="0" dirty="0">
                          <a:solidFill>
                            <a:schemeClr val="tx1"/>
                          </a:solidFill>
                          <a:effectLst/>
                          <a:latin typeface="Calibri"/>
                        </a:rPr>
                        <a:t>Order and pay via web</a:t>
                      </a: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marL="0" marR="0" indent="0" algn="l" defTabSz="457200" rtl="0" eaLnBrk="1" fontAlgn="t" latinLnBrk="0" hangingPunct="1">
                        <a:lnSpc>
                          <a:spcPct val="100000"/>
                        </a:lnSpc>
                        <a:spcBef>
                          <a:spcPts val="0"/>
                        </a:spcBef>
                        <a:spcAft>
                          <a:spcPts val="0"/>
                        </a:spcAft>
                        <a:buClrTx/>
                        <a:buSzTx/>
                        <a:buFontTx/>
                        <a:buNone/>
                        <a:tabLst/>
                        <a:defRPr/>
                      </a:pPr>
                      <a:r>
                        <a:rPr lang="en-GB" sz="1000" i="0" dirty="0">
                          <a:solidFill>
                            <a:schemeClr val="tx1"/>
                          </a:solidFill>
                        </a:rPr>
                        <a:t>It was easy to order the tickets. I just chose the movie I wanted to see, selected a seat, and put in my payment details.</a:t>
                      </a: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fontAlgn="t"/>
                      <a:r>
                        <a:rPr lang="en-GB" sz="1000" b="0" i="0" u="none" strike="noStrike" noProof="0" dirty="0">
                          <a:solidFill>
                            <a:schemeClr val="tx1"/>
                          </a:solidFill>
                          <a:effectLst/>
                          <a:latin typeface="Calibri"/>
                        </a:rPr>
                        <a:t>5</a:t>
                      </a:r>
                    </a:p>
                  </a:txBody>
                  <a:tcPr marL="3600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1"/>
                  </a:ext>
                </a:extLst>
              </a:tr>
              <a:tr h="210754">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fontAlgn="t"/>
                      <a:r>
                        <a:rPr lang="en-GB" sz="1000" i="0" u="none" strike="noStrike" noProof="0" dirty="0">
                          <a:solidFill>
                            <a:schemeClr val="tx1"/>
                          </a:solidFill>
                          <a:effectLst/>
                        </a:rPr>
                        <a:t>E2</a:t>
                      </a:r>
                      <a:endParaRPr lang="en-GB" sz="1000" b="0" i="0" u="none" strike="noStrike" noProof="0" dirty="0">
                        <a:solidFill>
                          <a:schemeClr val="tx1"/>
                        </a:solidFill>
                        <a:effectLst/>
                        <a:latin typeface="Calibri"/>
                      </a:endParaRP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l" fontAlgn="t"/>
                      <a:r>
                        <a:rPr lang="en-GB" sz="1000" b="0" i="0" u="none" strike="noStrike" noProof="0" dirty="0">
                          <a:solidFill>
                            <a:schemeClr val="tx1"/>
                          </a:solidFill>
                          <a:effectLst/>
                          <a:latin typeface="Calibri"/>
                        </a:rPr>
                        <a:t>E-mail confirmation</a:t>
                      </a: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l" fontAlgn="t"/>
                      <a:r>
                        <a:rPr lang="en-GB" sz="1000" b="0" i="0" u="none" strike="noStrike" noProof="0" dirty="0">
                          <a:solidFill>
                            <a:schemeClr val="tx1"/>
                          </a:solidFill>
                          <a:effectLst/>
                          <a:latin typeface="Calibri"/>
                        </a:rPr>
                        <a:t>It</a:t>
                      </a:r>
                      <a:r>
                        <a:rPr lang="en-GB" sz="1000" b="0" i="0" u="none" strike="noStrike" baseline="0" noProof="0" dirty="0">
                          <a:solidFill>
                            <a:schemeClr val="tx1"/>
                          </a:solidFill>
                          <a:effectLst/>
                          <a:latin typeface="Calibri"/>
                        </a:rPr>
                        <a:t> was nice to get an e-mail confirming my ticket purchase.</a:t>
                      </a:r>
                      <a:endParaRPr lang="en-GB" sz="1000" b="0" i="0" u="none" strike="noStrike" noProof="0" dirty="0">
                        <a:solidFill>
                          <a:schemeClr val="tx1"/>
                        </a:solidFill>
                        <a:effectLst/>
                        <a:latin typeface="Calibri"/>
                      </a:endParaRP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fontAlgn="t"/>
                      <a:r>
                        <a:rPr lang="en-GB" sz="1000" b="0" i="0" u="none" strike="noStrike" noProof="0" dirty="0">
                          <a:solidFill>
                            <a:schemeClr val="tx1"/>
                          </a:solidFill>
                          <a:effectLst/>
                          <a:latin typeface="Calibri"/>
                        </a:rPr>
                        <a:t>4</a:t>
                      </a:r>
                    </a:p>
                  </a:txBody>
                  <a:tcPr marL="3600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2"/>
                  </a:ext>
                </a:extLst>
              </a:tr>
              <a:tr h="221192">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fontAlgn="t"/>
                      <a:r>
                        <a:rPr lang="en-GB" sz="1000" i="0" u="none" strike="noStrike" noProof="0" dirty="0">
                          <a:solidFill>
                            <a:schemeClr val="tx1"/>
                          </a:solidFill>
                          <a:effectLst/>
                        </a:rPr>
                        <a:t>E3</a:t>
                      </a:r>
                      <a:endParaRPr lang="en-GB" sz="1000" b="0" i="0" u="none" strike="noStrike" noProof="0" dirty="0">
                        <a:solidFill>
                          <a:schemeClr val="tx1"/>
                        </a:solidFill>
                        <a:effectLst/>
                        <a:latin typeface="Calibri"/>
                      </a:endParaRP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l" fontAlgn="t"/>
                      <a:r>
                        <a:rPr lang="en-GB" sz="1000" b="0" i="0" u="none" strike="noStrike" noProof="0" dirty="0">
                          <a:solidFill>
                            <a:schemeClr val="tx1"/>
                          </a:solidFill>
                          <a:effectLst/>
                          <a:latin typeface="Calibri"/>
                        </a:rPr>
                        <a:t>SMS confirmation</a:t>
                      </a: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l" fontAlgn="t"/>
                      <a:r>
                        <a:rPr lang="en-GB" sz="1000" b="0" i="0" u="none" strike="noStrike" noProof="0" dirty="0">
                          <a:solidFill>
                            <a:schemeClr val="tx1"/>
                          </a:solidFill>
                          <a:effectLst/>
                          <a:latin typeface="+mn-lt"/>
                        </a:rPr>
                        <a:t>I don't understand why I get this information on SMS when I also received it on e-mail.</a:t>
                      </a: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fontAlgn="t"/>
                      <a:r>
                        <a:rPr lang="en-GB" sz="1000" b="0" i="0" u="none" strike="noStrike" noProof="0" dirty="0">
                          <a:solidFill>
                            <a:schemeClr val="tx1"/>
                          </a:solidFill>
                          <a:effectLst/>
                          <a:latin typeface="Calibri"/>
                        </a:rPr>
                        <a:t>2</a:t>
                      </a:r>
                    </a:p>
                  </a:txBody>
                  <a:tcPr marL="3600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3"/>
                  </a:ext>
                </a:extLst>
              </a:tr>
              <a:tr h="356891">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fontAlgn="t"/>
                      <a:r>
                        <a:rPr lang="en-GB" sz="1000" b="0" i="0" u="none" strike="noStrike" noProof="0" dirty="0">
                          <a:solidFill>
                            <a:schemeClr val="tx1"/>
                          </a:solidFill>
                          <a:effectLst/>
                          <a:latin typeface="+mn-lt"/>
                        </a:rPr>
                        <a:t>E4</a:t>
                      </a:r>
                      <a:endParaRPr lang="en-GB" sz="1000" b="0" i="0" u="none" strike="noStrike" noProof="0" dirty="0">
                        <a:solidFill>
                          <a:schemeClr val="tx1"/>
                        </a:solidFill>
                        <a:effectLst/>
                        <a:latin typeface="Calibri"/>
                      </a:endParaRP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l" fontAlgn="t"/>
                      <a:r>
                        <a:rPr lang="en-GB" sz="1000" b="0" i="0" u="none" strike="noStrike" noProof="0" dirty="0">
                          <a:solidFill>
                            <a:schemeClr val="tx1"/>
                          </a:solidFill>
                          <a:effectLst/>
                          <a:latin typeface="Calibri"/>
                        </a:rPr>
                        <a:t>Retrieve ticket</a:t>
                      </a: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marL="0" marR="0" indent="0" algn="l" defTabSz="457200" rtl="0" eaLnBrk="1" fontAlgn="t" latinLnBrk="0" hangingPunct="1">
                        <a:lnSpc>
                          <a:spcPct val="100000"/>
                        </a:lnSpc>
                        <a:spcBef>
                          <a:spcPts val="0"/>
                        </a:spcBef>
                        <a:spcAft>
                          <a:spcPts val="0"/>
                        </a:spcAft>
                        <a:buClrTx/>
                        <a:buSzTx/>
                        <a:buFontTx/>
                        <a:buNone/>
                        <a:tabLst/>
                        <a:defRPr/>
                      </a:pPr>
                      <a:r>
                        <a:rPr lang="en-GB" sz="1000" i="0" dirty="0">
                          <a:solidFill>
                            <a:schemeClr val="tx1"/>
                          </a:solidFill>
                        </a:rPr>
                        <a:t>I got a bit confused because</a:t>
                      </a:r>
                      <a:r>
                        <a:rPr lang="en-GB" sz="1000" i="0" baseline="0" dirty="0">
                          <a:solidFill>
                            <a:schemeClr val="tx1"/>
                          </a:solidFill>
                        </a:rPr>
                        <a:t> the ticket machine was not so intuitive, but it went OK and I managed to retrieve my tickets.</a:t>
                      </a:r>
                      <a:endParaRPr lang="en-GB" sz="1000" i="0" dirty="0">
                        <a:solidFill>
                          <a:schemeClr val="tx1"/>
                        </a:solidFill>
                      </a:endParaRP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fontAlgn="t"/>
                      <a:r>
                        <a:rPr lang="en-GB" sz="1000" b="0" i="0" u="none" strike="noStrike" noProof="0" dirty="0">
                          <a:solidFill>
                            <a:schemeClr val="tx1"/>
                          </a:solidFill>
                          <a:effectLst/>
                          <a:latin typeface="Calibri"/>
                        </a:rPr>
                        <a:t>3</a:t>
                      </a:r>
                    </a:p>
                  </a:txBody>
                  <a:tcPr marL="3600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FFFB9"/>
                    </a:solidFill>
                  </a:tcPr>
                </a:tc>
                <a:extLst>
                  <a:ext uri="{0D108BD9-81ED-4DB2-BD59-A6C34878D82A}">
                    <a16:rowId xmlns:a16="http://schemas.microsoft.com/office/drawing/2014/main" val="10004"/>
                  </a:ext>
                </a:extLst>
              </a:tr>
              <a:tr h="352716">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fontAlgn="t"/>
                      <a:r>
                        <a:rPr lang="en-GB" sz="1000" b="0" i="0" u="none" strike="noStrike" noProof="0" dirty="0">
                          <a:solidFill>
                            <a:schemeClr val="tx1"/>
                          </a:solidFill>
                          <a:effectLst/>
                          <a:latin typeface="Calibri"/>
                        </a:rPr>
                        <a:t>E5</a:t>
                      </a: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marL="0" marR="0" indent="0" algn="l" defTabSz="457200" rtl="0" eaLnBrk="1" fontAlgn="t" latinLnBrk="0" hangingPunct="1">
                        <a:lnSpc>
                          <a:spcPct val="100000"/>
                        </a:lnSpc>
                        <a:spcBef>
                          <a:spcPts val="0"/>
                        </a:spcBef>
                        <a:spcAft>
                          <a:spcPts val="0"/>
                        </a:spcAft>
                        <a:buClrTx/>
                        <a:buSzTx/>
                        <a:buFontTx/>
                        <a:buNone/>
                        <a:tabLst/>
                        <a:defRPr/>
                      </a:pPr>
                      <a:r>
                        <a:rPr lang="en-GB" sz="1000" b="0" i="0" u="none" strike="noStrike" noProof="0" dirty="0">
                          <a:solidFill>
                            <a:schemeClr val="tx1"/>
                          </a:solidFill>
                          <a:effectLst/>
                          <a:latin typeface="+mn-lt"/>
                        </a:rPr>
                        <a:t>Ticket</a:t>
                      </a:r>
                      <a:r>
                        <a:rPr lang="en-GB" sz="1000" b="0" i="0" u="none" strike="noStrike" baseline="0" noProof="0" dirty="0">
                          <a:solidFill>
                            <a:schemeClr val="tx1"/>
                          </a:solidFill>
                          <a:effectLst/>
                          <a:latin typeface="+mn-lt"/>
                        </a:rPr>
                        <a:t> control at entrance</a:t>
                      </a:r>
                      <a:endParaRPr lang="en-GB" sz="1000" b="0" i="0" u="none" strike="noStrike" noProof="0" dirty="0">
                        <a:solidFill>
                          <a:schemeClr val="tx1"/>
                        </a:solidFill>
                        <a:effectLst/>
                        <a:latin typeface="+mn-lt"/>
                      </a:endParaRP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marL="0" marR="0" indent="0" algn="l" defTabSz="457200" rtl="0" eaLnBrk="1" fontAlgn="t" latinLnBrk="0" hangingPunct="1">
                        <a:lnSpc>
                          <a:spcPct val="100000"/>
                        </a:lnSpc>
                        <a:spcBef>
                          <a:spcPts val="0"/>
                        </a:spcBef>
                        <a:spcAft>
                          <a:spcPts val="0"/>
                        </a:spcAft>
                        <a:buClrTx/>
                        <a:buSzTx/>
                        <a:buFontTx/>
                        <a:buNone/>
                        <a:tabLst/>
                        <a:defRPr/>
                      </a:pPr>
                      <a:r>
                        <a:rPr lang="en-GB" sz="1000" i="0" dirty="0">
                          <a:solidFill>
                            <a:schemeClr val="tx1"/>
                          </a:solidFill>
                        </a:rPr>
                        <a:t>The queue for getting the tickets was a bit long, but the person at the service desk was very friendly and helpful.</a:t>
                      </a:r>
                    </a:p>
                  </a:txBody>
                  <a:tcPr marL="36000" marR="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537" rtl="0" eaLnBrk="1" latinLnBrk="0" hangingPunct="1">
                        <a:defRPr sz="1800" kern="1200">
                          <a:solidFill>
                            <a:schemeClr val="tx1"/>
                          </a:solidFill>
                          <a:latin typeface="Calibri"/>
                        </a:defRPr>
                      </a:lvl1pPr>
                      <a:lvl2pPr marL="457268" algn="l" defTabSz="914537" rtl="0" eaLnBrk="1" latinLnBrk="0" hangingPunct="1">
                        <a:defRPr sz="1800" kern="1200">
                          <a:solidFill>
                            <a:schemeClr val="tx1"/>
                          </a:solidFill>
                          <a:latin typeface="Calibri"/>
                        </a:defRPr>
                      </a:lvl2pPr>
                      <a:lvl3pPr marL="914537" algn="l" defTabSz="914537" rtl="0" eaLnBrk="1" latinLnBrk="0" hangingPunct="1">
                        <a:defRPr sz="1800" kern="1200">
                          <a:solidFill>
                            <a:schemeClr val="tx1"/>
                          </a:solidFill>
                          <a:latin typeface="Calibri"/>
                        </a:defRPr>
                      </a:lvl3pPr>
                      <a:lvl4pPr marL="1371806" algn="l" defTabSz="914537" rtl="0" eaLnBrk="1" latinLnBrk="0" hangingPunct="1">
                        <a:defRPr sz="1800" kern="1200">
                          <a:solidFill>
                            <a:schemeClr val="tx1"/>
                          </a:solidFill>
                          <a:latin typeface="Calibri"/>
                        </a:defRPr>
                      </a:lvl4pPr>
                      <a:lvl5pPr marL="1829074" algn="l" defTabSz="914537" rtl="0" eaLnBrk="1" latinLnBrk="0" hangingPunct="1">
                        <a:defRPr sz="1800" kern="1200">
                          <a:solidFill>
                            <a:schemeClr val="tx1"/>
                          </a:solidFill>
                          <a:latin typeface="Calibri"/>
                        </a:defRPr>
                      </a:lvl5pPr>
                      <a:lvl6pPr marL="2286343" algn="l" defTabSz="914537" rtl="0" eaLnBrk="1" latinLnBrk="0" hangingPunct="1">
                        <a:defRPr sz="1800" kern="1200">
                          <a:solidFill>
                            <a:schemeClr val="tx1"/>
                          </a:solidFill>
                          <a:latin typeface="Calibri"/>
                        </a:defRPr>
                      </a:lvl6pPr>
                      <a:lvl7pPr marL="2743612" algn="l" defTabSz="914537" rtl="0" eaLnBrk="1" latinLnBrk="0" hangingPunct="1">
                        <a:defRPr sz="1800" kern="1200">
                          <a:solidFill>
                            <a:schemeClr val="tx1"/>
                          </a:solidFill>
                          <a:latin typeface="Calibri"/>
                        </a:defRPr>
                      </a:lvl7pPr>
                      <a:lvl8pPr marL="3200880" algn="l" defTabSz="914537" rtl="0" eaLnBrk="1" latinLnBrk="0" hangingPunct="1">
                        <a:defRPr sz="1800" kern="1200">
                          <a:solidFill>
                            <a:schemeClr val="tx1"/>
                          </a:solidFill>
                          <a:latin typeface="Calibri"/>
                        </a:defRPr>
                      </a:lvl8pPr>
                      <a:lvl9pPr marL="3658148" algn="l" defTabSz="914537" rtl="0" eaLnBrk="1" latinLnBrk="0" hangingPunct="1">
                        <a:defRPr sz="1800" kern="1200">
                          <a:solidFill>
                            <a:schemeClr val="tx1"/>
                          </a:solidFill>
                          <a:latin typeface="Calibri"/>
                        </a:defRPr>
                      </a:lvl9pPr>
                    </a:lstStyle>
                    <a:p>
                      <a:pPr algn="ctr" fontAlgn="t"/>
                      <a:r>
                        <a:rPr lang="en-GB" sz="1000" b="0" i="0" u="none" strike="noStrike" noProof="0" dirty="0">
                          <a:solidFill>
                            <a:schemeClr val="tx1"/>
                          </a:solidFill>
                          <a:effectLst/>
                          <a:latin typeface="Calibri"/>
                        </a:rPr>
                        <a:t>4</a:t>
                      </a:r>
                    </a:p>
                  </a:txBody>
                  <a:tcPr marL="3600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bl>
          </a:graphicData>
        </a:graphic>
      </p:graphicFrame>
      <p:pic>
        <p:nvPicPr>
          <p:cNvPr id="46" name="Picture 45">
            <a:extLst>
              <a:ext uri="{FF2B5EF4-FFF2-40B4-BE49-F238E27FC236}">
                <a16:creationId xmlns:a16="http://schemas.microsoft.com/office/drawing/2014/main" id="{8547A8A9-14AE-4B38-92A4-A79C218B1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659" y="3718489"/>
            <a:ext cx="286317" cy="381755"/>
          </a:xfrm>
          <a:prstGeom prst="rect">
            <a:avLst/>
          </a:prstGeom>
        </p:spPr>
      </p:pic>
      <p:sp>
        <p:nvSpPr>
          <p:cNvPr id="47" name="TextBox 46">
            <a:extLst>
              <a:ext uri="{FF2B5EF4-FFF2-40B4-BE49-F238E27FC236}">
                <a16:creationId xmlns:a16="http://schemas.microsoft.com/office/drawing/2014/main" id="{1766FC55-8FA5-4772-9A88-7EF899C48F7D}"/>
              </a:ext>
            </a:extLst>
          </p:cNvPr>
          <p:cNvSpPr txBox="1"/>
          <p:nvPr/>
        </p:nvSpPr>
        <p:spPr>
          <a:xfrm>
            <a:off x="2082413" y="3140881"/>
            <a:ext cx="989724"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order and pay ticket via web</a:t>
            </a:r>
          </a:p>
        </p:txBody>
      </p:sp>
      <p:sp>
        <p:nvSpPr>
          <p:cNvPr id="48" name="TextBox 47">
            <a:extLst>
              <a:ext uri="{FF2B5EF4-FFF2-40B4-BE49-F238E27FC236}">
                <a16:creationId xmlns:a16="http://schemas.microsoft.com/office/drawing/2014/main" id="{E707659A-8984-4DB0-BEDF-02E7DF5AACE2}"/>
              </a:ext>
            </a:extLst>
          </p:cNvPr>
          <p:cNvSpPr txBox="1"/>
          <p:nvPr/>
        </p:nvSpPr>
        <p:spPr>
          <a:xfrm>
            <a:off x="3205229" y="3140881"/>
            <a:ext cx="922606"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e-mail confirmation</a:t>
            </a:r>
          </a:p>
        </p:txBody>
      </p:sp>
      <p:sp>
        <p:nvSpPr>
          <p:cNvPr id="49" name="TextBox 48">
            <a:extLst>
              <a:ext uri="{FF2B5EF4-FFF2-40B4-BE49-F238E27FC236}">
                <a16:creationId xmlns:a16="http://schemas.microsoft.com/office/drawing/2014/main" id="{8C213D9B-E95F-4606-BD03-5B560F688F8C}"/>
              </a:ext>
            </a:extLst>
          </p:cNvPr>
          <p:cNvSpPr txBox="1"/>
          <p:nvPr/>
        </p:nvSpPr>
        <p:spPr>
          <a:xfrm>
            <a:off x="4241805" y="3140881"/>
            <a:ext cx="963500" cy="4154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SMS confirmation</a:t>
            </a:r>
          </a:p>
        </p:txBody>
      </p:sp>
      <p:sp>
        <p:nvSpPr>
          <p:cNvPr id="50" name="TextBox 49">
            <a:extLst>
              <a:ext uri="{FF2B5EF4-FFF2-40B4-BE49-F238E27FC236}">
                <a16:creationId xmlns:a16="http://schemas.microsoft.com/office/drawing/2014/main" id="{F84C7B06-8A8A-41F9-B148-DAD7317C53EA}"/>
              </a:ext>
            </a:extLst>
          </p:cNvPr>
          <p:cNvSpPr txBox="1"/>
          <p:nvPr/>
        </p:nvSpPr>
        <p:spPr>
          <a:xfrm>
            <a:off x="5369119" y="3140881"/>
            <a:ext cx="903914" cy="41549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retrieve ticket </a:t>
            </a:r>
          </a:p>
        </p:txBody>
      </p:sp>
      <p:sp>
        <p:nvSpPr>
          <p:cNvPr id="51" name="TextBox 50">
            <a:extLst>
              <a:ext uri="{FF2B5EF4-FFF2-40B4-BE49-F238E27FC236}">
                <a16:creationId xmlns:a16="http://schemas.microsoft.com/office/drawing/2014/main" id="{DCA9451C-3212-460A-A857-D0DE5871510B}"/>
              </a:ext>
            </a:extLst>
          </p:cNvPr>
          <p:cNvSpPr txBox="1"/>
          <p:nvPr/>
        </p:nvSpPr>
        <p:spPr>
          <a:xfrm>
            <a:off x="6413931" y="3140881"/>
            <a:ext cx="1011630"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ticket control at entrance</a:t>
            </a:r>
          </a:p>
        </p:txBody>
      </p:sp>
      <p:sp>
        <p:nvSpPr>
          <p:cNvPr id="52" name="Oval 51">
            <a:extLst>
              <a:ext uri="{FF2B5EF4-FFF2-40B4-BE49-F238E27FC236}">
                <a16:creationId xmlns:a16="http://schemas.microsoft.com/office/drawing/2014/main" id="{F6CA70B8-82ED-4ADD-9EF4-7E844C00C39C}"/>
              </a:ext>
            </a:extLst>
          </p:cNvPr>
          <p:cNvSpPr>
            <a:spLocks noChangeAspect="1"/>
          </p:cNvSpPr>
          <p:nvPr/>
        </p:nvSpPr>
        <p:spPr>
          <a:xfrm>
            <a:off x="3357255" y="3663411"/>
            <a:ext cx="540000" cy="540000"/>
          </a:xfrm>
          <a:prstGeom prst="ellipse">
            <a:avLst/>
          </a:prstGeom>
          <a:blipFill dpi="0" rotWithShape="1">
            <a:blip r:embed="rId4"/>
            <a:srcRect/>
            <a:stretch>
              <a:fillRect l="27000" t="27000" r="27000" b="27000"/>
            </a:stretch>
          </a:blip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3" name="Oval 52">
            <a:extLst>
              <a:ext uri="{FF2B5EF4-FFF2-40B4-BE49-F238E27FC236}">
                <a16:creationId xmlns:a16="http://schemas.microsoft.com/office/drawing/2014/main" id="{540A9043-ED87-489E-974B-982FE5E626BC}"/>
              </a:ext>
            </a:extLst>
          </p:cNvPr>
          <p:cNvSpPr>
            <a:spLocks noChangeAspect="1"/>
          </p:cNvSpPr>
          <p:nvPr/>
        </p:nvSpPr>
        <p:spPr>
          <a:xfrm>
            <a:off x="4437463" y="3663411"/>
            <a:ext cx="540000" cy="540000"/>
          </a:xfrm>
          <a:prstGeom prst="ellipse">
            <a:avLst/>
          </a:prstGeom>
          <a:blipFill dpi="0" rotWithShape="1">
            <a:blip r:embed="rId5"/>
            <a:srcRect/>
            <a:stretch>
              <a:fillRect l="17000" t="26000" r="17000" b="20000"/>
            </a:stretch>
          </a:blip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4" name="Oval 53">
            <a:extLst>
              <a:ext uri="{FF2B5EF4-FFF2-40B4-BE49-F238E27FC236}">
                <a16:creationId xmlns:a16="http://schemas.microsoft.com/office/drawing/2014/main" id="{9E5520C8-7B29-4DBA-B9A9-9D74ECBCF961}"/>
              </a:ext>
            </a:extLst>
          </p:cNvPr>
          <p:cNvSpPr>
            <a:spLocks noChangeAspect="1"/>
          </p:cNvSpPr>
          <p:nvPr/>
        </p:nvSpPr>
        <p:spPr>
          <a:xfrm>
            <a:off x="6597463" y="3663411"/>
            <a:ext cx="540000" cy="540000"/>
          </a:xfrm>
          <a:prstGeom prst="ellipse">
            <a:avLst/>
          </a:prstGeom>
          <a:blipFill dpi="0" rotWithShape="1">
            <a:blip r:embed="rId6"/>
            <a:srcRect/>
            <a:stretch>
              <a:fillRect l="19000" t="28000" r="19000" b="25000"/>
            </a:stretch>
          </a:blipFill>
          <a:ln w="38100"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55" name="Straight Arrow Connector 54">
            <a:extLst>
              <a:ext uri="{FF2B5EF4-FFF2-40B4-BE49-F238E27FC236}">
                <a16:creationId xmlns:a16="http://schemas.microsoft.com/office/drawing/2014/main" id="{C9B1A8E9-651D-4C0B-8C6B-25FB2E250697}"/>
              </a:ext>
            </a:extLst>
          </p:cNvPr>
          <p:cNvCxnSpPr>
            <a:endCxn id="52" idx="2"/>
          </p:cNvCxnSpPr>
          <p:nvPr/>
        </p:nvCxnSpPr>
        <p:spPr>
          <a:xfrm>
            <a:off x="2817255" y="3933411"/>
            <a:ext cx="540000"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56" name="Straight Arrow Connector 55">
            <a:extLst>
              <a:ext uri="{FF2B5EF4-FFF2-40B4-BE49-F238E27FC236}">
                <a16:creationId xmlns:a16="http://schemas.microsoft.com/office/drawing/2014/main" id="{B779A4EE-CB12-4FCE-A179-01EB4CCF9AC4}"/>
              </a:ext>
            </a:extLst>
          </p:cNvPr>
          <p:cNvCxnSpPr>
            <a:stCxn id="52" idx="6"/>
            <a:endCxn id="53" idx="2"/>
          </p:cNvCxnSpPr>
          <p:nvPr/>
        </p:nvCxnSpPr>
        <p:spPr>
          <a:xfrm>
            <a:off x="3897255" y="3933411"/>
            <a:ext cx="540208" cy="0"/>
          </a:xfrm>
          <a:prstGeom prst="straightConnector1">
            <a:avLst/>
          </a:prstGeom>
          <a:noFill/>
          <a:ln w="22225" cap="flat" cmpd="sng" algn="ctr">
            <a:solidFill>
              <a:sysClr val="window" lastClr="FFFFFF">
                <a:lumMod val="50000"/>
              </a:sysClr>
            </a:solidFill>
            <a:prstDash val="solid"/>
            <a:tailEnd type="triangle" w="med" len="med"/>
          </a:ln>
          <a:effectLst/>
        </p:spPr>
      </p:cxnSp>
      <p:cxnSp>
        <p:nvCxnSpPr>
          <p:cNvPr id="57" name="Straight Connector 56">
            <a:extLst>
              <a:ext uri="{FF2B5EF4-FFF2-40B4-BE49-F238E27FC236}">
                <a16:creationId xmlns:a16="http://schemas.microsoft.com/office/drawing/2014/main" id="{A8C35BA3-606C-466D-83CA-D9C10FAC8F40}"/>
              </a:ext>
            </a:extLst>
          </p:cNvPr>
          <p:cNvCxnSpPr>
            <a:stCxn id="53" idx="6"/>
          </p:cNvCxnSpPr>
          <p:nvPr/>
        </p:nvCxnSpPr>
        <p:spPr>
          <a:xfrm>
            <a:off x="4977463" y="3933411"/>
            <a:ext cx="540000" cy="0"/>
          </a:xfrm>
          <a:prstGeom prst="line">
            <a:avLst/>
          </a:prstGeom>
          <a:noFill/>
          <a:ln w="22225" cap="flat" cmpd="sng" algn="ctr">
            <a:solidFill>
              <a:sysClr val="window" lastClr="FFFFFF">
                <a:lumMod val="50000"/>
              </a:sysClr>
            </a:solidFill>
            <a:prstDash val="solid"/>
            <a:tailEnd type="triangle" w="med" len="med"/>
          </a:ln>
          <a:effectLst/>
        </p:spPr>
      </p:cxnSp>
      <p:cxnSp>
        <p:nvCxnSpPr>
          <p:cNvPr id="58" name="Straight Connector 57">
            <a:extLst>
              <a:ext uri="{FF2B5EF4-FFF2-40B4-BE49-F238E27FC236}">
                <a16:creationId xmlns:a16="http://schemas.microsoft.com/office/drawing/2014/main" id="{19023577-571C-4713-9C3D-C127F1858071}"/>
              </a:ext>
            </a:extLst>
          </p:cNvPr>
          <p:cNvCxnSpPr>
            <a:endCxn id="54" idx="2"/>
          </p:cNvCxnSpPr>
          <p:nvPr/>
        </p:nvCxnSpPr>
        <p:spPr>
          <a:xfrm>
            <a:off x="6057463" y="3933411"/>
            <a:ext cx="540000" cy="0"/>
          </a:xfrm>
          <a:prstGeom prst="line">
            <a:avLst/>
          </a:prstGeom>
          <a:noFill/>
          <a:ln w="22225" cap="flat" cmpd="sng" algn="ctr">
            <a:solidFill>
              <a:sysClr val="window" lastClr="FFFFFF">
                <a:lumMod val="50000"/>
              </a:sysClr>
            </a:solidFill>
            <a:prstDash val="solid"/>
            <a:tailEnd type="triangle" w="med" len="med"/>
          </a:ln>
          <a:effectLst/>
        </p:spPr>
      </p:cxnSp>
      <p:sp>
        <p:nvSpPr>
          <p:cNvPr id="59" name="Oval 58">
            <a:extLst>
              <a:ext uri="{FF2B5EF4-FFF2-40B4-BE49-F238E27FC236}">
                <a16:creationId xmlns:a16="http://schemas.microsoft.com/office/drawing/2014/main" id="{45A7FF15-E8F4-49E5-AF3E-C57CD1466B22}"/>
              </a:ext>
            </a:extLst>
          </p:cNvPr>
          <p:cNvSpPr>
            <a:spLocks noChangeAspect="1"/>
          </p:cNvSpPr>
          <p:nvPr/>
        </p:nvSpPr>
        <p:spPr>
          <a:xfrm flipH="1">
            <a:off x="7425767" y="3879411"/>
            <a:ext cx="108000" cy="108000"/>
          </a:xfrm>
          <a:prstGeom prst="ellipse">
            <a:avLst/>
          </a:prstGeom>
          <a:solidFill>
            <a:sysClr val="windowText" lastClr="000000">
              <a:lumMod val="50000"/>
              <a:lumOff val="50000"/>
            </a:sysClr>
          </a:solid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60" name="Straight Connector 59">
            <a:extLst>
              <a:ext uri="{FF2B5EF4-FFF2-40B4-BE49-F238E27FC236}">
                <a16:creationId xmlns:a16="http://schemas.microsoft.com/office/drawing/2014/main" id="{53D5842B-7CF2-4D74-B579-56C4A69F88F8}"/>
              </a:ext>
            </a:extLst>
          </p:cNvPr>
          <p:cNvCxnSpPr>
            <a:stCxn id="59" idx="6"/>
            <a:endCxn id="54" idx="6"/>
          </p:cNvCxnSpPr>
          <p:nvPr/>
        </p:nvCxnSpPr>
        <p:spPr>
          <a:xfrm flipH="1">
            <a:off x="7137463" y="3933411"/>
            <a:ext cx="288304" cy="0"/>
          </a:xfrm>
          <a:prstGeom prst="line">
            <a:avLst/>
          </a:prstGeom>
          <a:noFill/>
          <a:ln w="22225" cap="flat" cmpd="sng" algn="ctr">
            <a:solidFill>
              <a:sysClr val="windowText" lastClr="000000">
                <a:lumMod val="50000"/>
                <a:lumOff val="50000"/>
              </a:sysClr>
            </a:solidFill>
            <a:prstDash val="solid"/>
          </a:ln>
          <a:effectLst/>
        </p:spPr>
      </p:cxnSp>
      <p:sp>
        <p:nvSpPr>
          <p:cNvPr id="61" name="Oval 60">
            <a:extLst>
              <a:ext uri="{FF2B5EF4-FFF2-40B4-BE49-F238E27FC236}">
                <a16:creationId xmlns:a16="http://schemas.microsoft.com/office/drawing/2014/main" id="{6262201D-643C-4F25-BABA-6EDD31F009AC}"/>
              </a:ext>
            </a:extLst>
          </p:cNvPr>
          <p:cNvSpPr>
            <a:spLocks noChangeAspect="1"/>
          </p:cNvSpPr>
          <p:nvPr/>
        </p:nvSpPr>
        <p:spPr>
          <a:xfrm>
            <a:off x="1881163" y="3879411"/>
            <a:ext cx="108000" cy="108000"/>
          </a:xfrm>
          <a:prstGeom prst="ellipse">
            <a:avLst/>
          </a:prstGeom>
          <a:noFill/>
          <a:ln w="22225"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62" name="Straight Connector 61">
            <a:extLst>
              <a:ext uri="{FF2B5EF4-FFF2-40B4-BE49-F238E27FC236}">
                <a16:creationId xmlns:a16="http://schemas.microsoft.com/office/drawing/2014/main" id="{059D5DC9-1644-4B0D-8D20-10B7AFB40386}"/>
              </a:ext>
            </a:extLst>
          </p:cNvPr>
          <p:cNvCxnSpPr>
            <a:stCxn id="61" idx="6"/>
          </p:cNvCxnSpPr>
          <p:nvPr/>
        </p:nvCxnSpPr>
        <p:spPr>
          <a:xfrm>
            <a:off x="1989163" y="3933411"/>
            <a:ext cx="288092" cy="0"/>
          </a:xfrm>
          <a:prstGeom prst="line">
            <a:avLst/>
          </a:prstGeom>
          <a:noFill/>
          <a:ln w="22225" cap="flat" cmpd="sng" algn="ctr">
            <a:solidFill>
              <a:sysClr val="windowText" lastClr="000000">
                <a:lumMod val="50000"/>
                <a:lumOff val="50000"/>
              </a:sysClr>
            </a:solidFill>
            <a:prstDash val="solid"/>
          </a:ln>
          <a:effectLst/>
        </p:spPr>
      </p:cxnSp>
      <p:sp>
        <p:nvSpPr>
          <p:cNvPr id="63" name="TextBox 62">
            <a:extLst>
              <a:ext uri="{FF2B5EF4-FFF2-40B4-BE49-F238E27FC236}">
                <a16:creationId xmlns:a16="http://schemas.microsoft.com/office/drawing/2014/main" id="{8908F295-6DF8-404B-8051-60BB6FF7F4F4}"/>
              </a:ext>
            </a:extLst>
          </p:cNvPr>
          <p:cNvSpPr txBox="1"/>
          <p:nvPr/>
        </p:nvSpPr>
        <p:spPr>
          <a:xfrm>
            <a:off x="2324738" y="2942339"/>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E1</a:t>
            </a:r>
          </a:p>
        </p:txBody>
      </p:sp>
      <p:sp>
        <p:nvSpPr>
          <p:cNvPr id="64" name="TextBox 63">
            <a:extLst>
              <a:ext uri="{FF2B5EF4-FFF2-40B4-BE49-F238E27FC236}">
                <a16:creationId xmlns:a16="http://schemas.microsoft.com/office/drawing/2014/main" id="{36D498E7-3504-4F9F-9344-ABBD21BE4B94}"/>
              </a:ext>
            </a:extLst>
          </p:cNvPr>
          <p:cNvSpPr txBox="1"/>
          <p:nvPr/>
        </p:nvSpPr>
        <p:spPr>
          <a:xfrm>
            <a:off x="3413654" y="2942339"/>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E2</a:t>
            </a:r>
          </a:p>
        </p:txBody>
      </p:sp>
      <p:sp>
        <p:nvSpPr>
          <p:cNvPr id="65" name="TextBox 64">
            <a:extLst>
              <a:ext uri="{FF2B5EF4-FFF2-40B4-BE49-F238E27FC236}">
                <a16:creationId xmlns:a16="http://schemas.microsoft.com/office/drawing/2014/main" id="{FD63A77C-A598-458B-B1FE-65F67DAC1170}"/>
              </a:ext>
            </a:extLst>
          </p:cNvPr>
          <p:cNvSpPr txBox="1"/>
          <p:nvPr/>
        </p:nvSpPr>
        <p:spPr>
          <a:xfrm>
            <a:off x="4493862" y="2942339"/>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E3</a:t>
            </a:r>
          </a:p>
        </p:txBody>
      </p:sp>
      <p:sp>
        <p:nvSpPr>
          <p:cNvPr id="66" name="TextBox 65">
            <a:extLst>
              <a:ext uri="{FF2B5EF4-FFF2-40B4-BE49-F238E27FC236}">
                <a16:creationId xmlns:a16="http://schemas.microsoft.com/office/drawing/2014/main" id="{785747B7-EAD0-454E-8CAC-8EAD27595A08}"/>
              </a:ext>
            </a:extLst>
          </p:cNvPr>
          <p:cNvSpPr txBox="1"/>
          <p:nvPr/>
        </p:nvSpPr>
        <p:spPr>
          <a:xfrm>
            <a:off x="5573862" y="2942338"/>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E4</a:t>
            </a:r>
          </a:p>
        </p:txBody>
      </p:sp>
      <p:sp>
        <p:nvSpPr>
          <p:cNvPr id="67" name="TextBox 66">
            <a:extLst>
              <a:ext uri="{FF2B5EF4-FFF2-40B4-BE49-F238E27FC236}">
                <a16:creationId xmlns:a16="http://schemas.microsoft.com/office/drawing/2014/main" id="{92E853B7-62A6-4C53-80A4-E38A35F28FB1}"/>
              </a:ext>
            </a:extLst>
          </p:cNvPr>
          <p:cNvSpPr txBox="1"/>
          <p:nvPr/>
        </p:nvSpPr>
        <p:spPr>
          <a:xfrm>
            <a:off x="6653862" y="2942338"/>
            <a:ext cx="427201" cy="25391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rPr>
              <a:t>E5</a:t>
            </a:r>
          </a:p>
        </p:txBody>
      </p:sp>
      <p:sp>
        <p:nvSpPr>
          <p:cNvPr id="68" name="Oval 67">
            <a:extLst>
              <a:ext uri="{FF2B5EF4-FFF2-40B4-BE49-F238E27FC236}">
                <a16:creationId xmlns:a16="http://schemas.microsoft.com/office/drawing/2014/main" id="{5B33FD6A-6E84-4A7F-9B1E-CDFEC7975BA5}"/>
              </a:ext>
            </a:extLst>
          </p:cNvPr>
          <p:cNvSpPr>
            <a:spLocks noChangeAspect="1"/>
          </p:cNvSpPr>
          <p:nvPr/>
        </p:nvSpPr>
        <p:spPr>
          <a:xfrm>
            <a:off x="2277255" y="3666943"/>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9" name="Picture 68">
            <a:extLst>
              <a:ext uri="{FF2B5EF4-FFF2-40B4-BE49-F238E27FC236}">
                <a16:creationId xmlns:a16="http://schemas.microsoft.com/office/drawing/2014/main" id="{CF3A88C7-6026-4D5E-B2F7-7B4F308B80E8}"/>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2398570" y="3779616"/>
            <a:ext cx="314655" cy="314655"/>
          </a:xfrm>
          <a:prstGeom prst="rect">
            <a:avLst/>
          </a:prstGeom>
        </p:spPr>
      </p:pic>
      <p:sp>
        <p:nvSpPr>
          <p:cNvPr id="70" name="Oval 69">
            <a:extLst>
              <a:ext uri="{FF2B5EF4-FFF2-40B4-BE49-F238E27FC236}">
                <a16:creationId xmlns:a16="http://schemas.microsoft.com/office/drawing/2014/main" id="{0BAF3E37-09EC-47C3-9290-B83758E11489}"/>
              </a:ext>
            </a:extLst>
          </p:cNvPr>
          <p:cNvSpPr>
            <a:spLocks noChangeAspect="1"/>
          </p:cNvSpPr>
          <p:nvPr/>
        </p:nvSpPr>
        <p:spPr>
          <a:xfrm>
            <a:off x="5516771" y="3658406"/>
            <a:ext cx="540000" cy="540000"/>
          </a:xfrm>
          <a:prstGeom prst="ellipse">
            <a:avLst/>
          </a:prstGeom>
          <a:noFill/>
          <a:ln w="38100" cap="flat" cmpd="sng" algn="ctr">
            <a:solidFill>
              <a:srgbClr val="F79646">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71" name="Picture 70">
            <a:extLst>
              <a:ext uri="{FF2B5EF4-FFF2-40B4-BE49-F238E27FC236}">
                <a16:creationId xmlns:a16="http://schemas.microsoft.com/office/drawing/2014/main" id="{2C3702B9-2972-4333-B49E-027A4CA796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2895" y="3711812"/>
            <a:ext cx="428168" cy="428168"/>
          </a:xfrm>
          <a:prstGeom prst="rect">
            <a:avLst/>
          </a:prstGeom>
        </p:spPr>
      </p:pic>
      <p:grpSp>
        <p:nvGrpSpPr>
          <p:cNvPr id="44" name="Group 43">
            <a:extLst>
              <a:ext uri="{FF2B5EF4-FFF2-40B4-BE49-F238E27FC236}">
                <a16:creationId xmlns:a16="http://schemas.microsoft.com/office/drawing/2014/main" id="{4BFB7EF0-31B9-4578-B259-F9C2C8A89A1B}"/>
              </a:ext>
            </a:extLst>
          </p:cNvPr>
          <p:cNvGrpSpPr/>
          <p:nvPr/>
        </p:nvGrpSpPr>
        <p:grpSpPr>
          <a:xfrm>
            <a:off x="1454210" y="6520740"/>
            <a:ext cx="8272692" cy="200677"/>
            <a:chOff x="1454210" y="6520740"/>
            <a:chExt cx="8272692" cy="200677"/>
          </a:xfrm>
        </p:grpSpPr>
        <p:sp>
          <p:nvSpPr>
            <p:cNvPr id="72" name="AutoShape 63">
              <a:extLst>
                <a:ext uri="{FF2B5EF4-FFF2-40B4-BE49-F238E27FC236}">
                  <a16:creationId xmlns:a16="http://schemas.microsoft.com/office/drawing/2014/main" id="{550F0801-7353-4638-A340-B53D4E6DB4D0}"/>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a:solidFill>
                    <a:schemeClr val="bg1">
                      <a:lumMod val="50000"/>
                    </a:schemeClr>
                  </a:solidFill>
                  <a:cs typeface="Arial" charset="0"/>
                </a:rPr>
                <a:t>Main concepts</a:t>
              </a:r>
              <a:endParaRPr lang="en-GB" sz="1000" kern="0" dirty="0">
                <a:solidFill>
                  <a:schemeClr val="bg1">
                    <a:lumMod val="50000"/>
                  </a:schemeClr>
                </a:solidFill>
                <a:cs typeface="Arial" charset="0"/>
              </a:endParaRPr>
            </a:p>
          </p:txBody>
        </p:sp>
        <p:sp>
          <p:nvSpPr>
            <p:cNvPr id="73" name="AutoShape 64">
              <a:extLst>
                <a:ext uri="{FF2B5EF4-FFF2-40B4-BE49-F238E27FC236}">
                  <a16:creationId xmlns:a16="http://schemas.microsoft.com/office/drawing/2014/main" id="{300DF696-8CB9-4B90-9C4A-017921D1256F}"/>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74" name="AutoShape 65">
              <a:extLst>
                <a:ext uri="{FF2B5EF4-FFF2-40B4-BE49-F238E27FC236}">
                  <a16:creationId xmlns:a16="http://schemas.microsoft.com/office/drawing/2014/main" id="{7AD9EF74-8EFB-46F1-9DA5-5D6A125EBB3B}"/>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75" name="AutoShape 63">
              <a:extLst>
                <a:ext uri="{FF2B5EF4-FFF2-40B4-BE49-F238E27FC236}">
                  <a16:creationId xmlns:a16="http://schemas.microsoft.com/office/drawing/2014/main" id="{1077ECE4-2648-4061-925D-993CF620C5FC}"/>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76" name="AutoShape 64">
              <a:extLst>
                <a:ext uri="{FF2B5EF4-FFF2-40B4-BE49-F238E27FC236}">
                  <a16:creationId xmlns:a16="http://schemas.microsoft.com/office/drawing/2014/main" id="{34CA63AF-F3ED-45EE-88C5-B6ACF70571B3}"/>
                </a:ext>
              </a:extLst>
            </p:cNvPr>
            <p:cNvSpPr>
              <a:spLocks noChangeArrowheads="1"/>
            </p:cNvSpPr>
            <p:nvPr/>
          </p:nvSpPr>
          <p:spPr bwMode="auto">
            <a:xfrm>
              <a:off x="8070902" y="6523417"/>
              <a:ext cx="1656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experience</a:t>
              </a:r>
            </a:p>
          </p:txBody>
        </p:sp>
      </p:grpSp>
    </p:spTree>
    <p:extLst>
      <p:ext uri="{BB962C8B-B14F-4D97-AF65-F5344CB8AC3E}">
        <p14:creationId xmlns:p14="http://schemas.microsoft.com/office/powerpoint/2010/main" val="1892262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9">
            <a:extLst>
              <a:ext uri="{FF2B5EF4-FFF2-40B4-BE49-F238E27FC236}">
                <a16:creationId xmlns:a16="http://schemas.microsoft.com/office/drawing/2014/main" id="{3D426255-F45E-4AFB-8BB1-D38D37308DB2}"/>
              </a:ext>
            </a:extLst>
          </p:cNvPr>
          <p:cNvSpPr/>
          <p:nvPr/>
        </p:nvSpPr>
        <p:spPr>
          <a:xfrm>
            <a:off x="1217908" y="3695856"/>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9" name="TextBox 157">
            <a:extLst>
              <a:ext uri="{FF2B5EF4-FFF2-40B4-BE49-F238E27FC236}">
                <a16:creationId xmlns:a16="http://schemas.microsoft.com/office/drawing/2014/main" id="{3AD3BCEB-7BA9-4A0C-B4B0-A3BED8386CE0}"/>
              </a:ext>
            </a:extLst>
          </p:cNvPr>
          <p:cNvSpPr txBox="1">
            <a:spLocks noChangeArrowheads="1"/>
          </p:cNvSpPr>
          <p:nvPr/>
        </p:nvSpPr>
        <p:spPr bwMode="auto">
          <a:xfrm>
            <a:off x="1192830" y="4120356"/>
            <a:ext cx="14778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General practitioner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50" name="Picture 49">
            <a:extLst>
              <a:ext uri="{FF2B5EF4-FFF2-40B4-BE49-F238E27FC236}">
                <a16:creationId xmlns:a16="http://schemas.microsoft.com/office/drawing/2014/main" id="{51A6866B-59BB-4884-85D6-9B8E17846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954" y="3661580"/>
            <a:ext cx="569888" cy="569888"/>
          </a:xfrm>
          <a:prstGeom prst="rect">
            <a:avLst/>
          </a:prstGeom>
        </p:spPr>
      </p:pic>
      <p:sp>
        <p:nvSpPr>
          <p:cNvPr id="2" name="Title 1">
            <a:extLst>
              <a:ext uri="{FF2B5EF4-FFF2-40B4-BE49-F238E27FC236}">
                <a16:creationId xmlns:a16="http://schemas.microsoft.com/office/drawing/2014/main" id="{4133D43D-0D1F-4602-BAD7-9C51AB7AEBBF}"/>
              </a:ext>
            </a:extLst>
          </p:cNvPr>
          <p:cNvSpPr>
            <a:spLocks noGrp="1"/>
          </p:cNvSpPr>
          <p:nvPr>
            <p:ph type="title"/>
          </p:nvPr>
        </p:nvSpPr>
        <p:spPr>
          <a:xfrm>
            <a:off x="954182" y="331155"/>
            <a:ext cx="9001711" cy="888244"/>
          </a:xfrm>
        </p:spPr>
        <p:txBody>
          <a:bodyPr/>
          <a:lstStyle/>
          <a:p>
            <a:r>
              <a:rPr lang="en-GB" dirty="0"/>
              <a:t>Customer experience – swimlane diagram</a:t>
            </a:r>
          </a:p>
        </p:txBody>
      </p:sp>
      <p:sp>
        <p:nvSpPr>
          <p:cNvPr id="3" name="Slide Number Placeholder 2">
            <a:extLst>
              <a:ext uri="{FF2B5EF4-FFF2-40B4-BE49-F238E27FC236}">
                <a16:creationId xmlns:a16="http://schemas.microsoft.com/office/drawing/2014/main" id="{E4E4C5C5-4CC6-476D-8126-EF9BD20C31AD}"/>
              </a:ext>
            </a:extLst>
          </p:cNvPr>
          <p:cNvSpPr>
            <a:spLocks noGrp="1"/>
          </p:cNvSpPr>
          <p:nvPr>
            <p:ph type="sldNum" sz="quarter" idx="12"/>
          </p:nvPr>
        </p:nvSpPr>
        <p:spPr/>
        <p:txBody>
          <a:bodyPr/>
          <a:lstStyle/>
          <a:p>
            <a:fld id="{5751DFAA-887F-4071-8EAD-E8CA316FCF06}" type="slidenum">
              <a:rPr lang="en-GB" smtClean="0"/>
              <a:t>68</a:t>
            </a:fld>
            <a:endParaRPr lang="en-GB" dirty="0"/>
          </a:p>
        </p:txBody>
      </p:sp>
      <p:sp>
        <p:nvSpPr>
          <p:cNvPr id="4" name="Rounded Rectangle 44">
            <a:extLst>
              <a:ext uri="{FF2B5EF4-FFF2-40B4-BE49-F238E27FC236}">
                <a16:creationId xmlns:a16="http://schemas.microsoft.com/office/drawing/2014/main" id="{3E409192-EFC3-4030-BB15-A4456C1E642D}"/>
              </a:ext>
            </a:extLst>
          </p:cNvPr>
          <p:cNvSpPr/>
          <p:nvPr/>
        </p:nvSpPr>
        <p:spPr>
          <a:xfrm>
            <a:off x="1238433" y="5503920"/>
            <a:ext cx="7740000" cy="684000"/>
          </a:xfrm>
          <a:prstGeom prst="roundRect">
            <a:avLst>
              <a:gd name="adj" fmla="val 8551"/>
            </a:avLst>
          </a:prstGeom>
          <a:no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Rounded Rectangle 60">
            <a:extLst>
              <a:ext uri="{FF2B5EF4-FFF2-40B4-BE49-F238E27FC236}">
                <a16:creationId xmlns:a16="http://schemas.microsoft.com/office/drawing/2014/main" id="{61D3507E-A364-4AE5-B4D7-87C033B3D654}"/>
              </a:ext>
            </a:extLst>
          </p:cNvPr>
          <p:cNvSpPr/>
          <p:nvPr/>
        </p:nvSpPr>
        <p:spPr>
          <a:xfrm>
            <a:off x="1230626" y="4599888"/>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Rounded Rectangle 45">
            <a:extLst>
              <a:ext uri="{FF2B5EF4-FFF2-40B4-BE49-F238E27FC236}">
                <a16:creationId xmlns:a16="http://schemas.microsoft.com/office/drawing/2014/main" id="{5B31DE4E-9EBE-4C75-AD43-ED22855B39A1}"/>
              </a:ext>
            </a:extLst>
          </p:cNvPr>
          <p:cNvSpPr/>
          <p:nvPr/>
        </p:nvSpPr>
        <p:spPr>
          <a:xfrm>
            <a:off x="1242985" y="2791824"/>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TextBox 157">
            <a:extLst>
              <a:ext uri="{FF2B5EF4-FFF2-40B4-BE49-F238E27FC236}">
                <a16:creationId xmlns:a16="http://schemas.microsoft.com/office/drawing/2014/main" id="{1CA8A055-D4F3-4A42-A4BD-8601487F4B3D}"/>
              </a:ext>
            </a:extLst>
          </p:cNvPr>
          <p:cNvSpPr txBox="1">
            <a:spLocks noChangeArrowheads="1"/>
          </p:cNvSpPr>
          <p:nvPr/>
        </p:nvSpPr>
        <p:spPr bwMode="auto">
          <a:xfrm>
            <a:off x="1242984" y="3232135"/>
            <a:ext cx="9655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GB" altLang="en-US" sz="1100" kern="0" dirty="0">
                <a:solidFill>
                  <a:prstClr val="black"/>
                </a:solidFill>
              </a:rPr>
              <a:t>Patient</a:t>
            </a:r>
            <a:endParaRPr kumimoji="0" lang="en-GB" altLang="en-US" sz="1200" b="0" i="0" u="none" strike="noStrike" kern="0" cap="none" spc="0" normalizeH="0" baseline="0" noProof="0" dirty="0">
              <a:ln>
                <a:noFill/>
              </a:ln>
              <a:solidFill>
                <a:prstClr val="black"/>
              </a:solidFill>
              <a:effectLst/>
              <a:uLnTx/>
              <a:uFillTx/>
            </a:endParaRPr>
          </a:p>
        </p:txBody>
      </p:sp>
      <p:sp>
        <p:nvSpPr>
          <p:cNvPr id="17" name="TextBox 157">
            <a:extLst>
              <a:ext uri="{FF2B5EF4-FFF2-40B4-BE49-F238E27FC236}">
                <a16:creationId xmlns:a16="http://schemas.microsoft.com/office/drawing/2014/main" id="{C12976B0-7964-44DE-A6CD-AD0CAE7496C1}"/>
              </a:ext>
            </a:extLst>
          </p:cNvPr>
          <p:cNvSpPr txBox="1">
            <a:spLocks noChangeArrowheads="1"/>
          </p:cNvSpPr>
          <p:nvPr/>
        </p:nvSpPr>
        <p:spPr bwMode="auto">
          <a:xfrm>
            <a:off x="1205548" y="5032927"/>
            <a:ext cx="15379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Hospital</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41" name="TextBox 157">
            <a:extLst>
              <a:ext uri="{FF2B5EF4-FFF2-40B4-BE49-F238E27FC236}">
                <a16:creationId xmlns:a16="http://schemas.microsoft.com/office/drawing/2014/main" id="{87797DAE-C547-49D5-84E6-48F467FAECF2}"/>
              </a:ext>
            </a:extLst>
          </p:cNvPr>
          <p:cNvSpPr txBox="1">
            <a:spLocks noChangeArrowheads="1"/>
          </p:cNvSpPr>
          <p:nvPr/>
        </p:nvSpPr>
        <p:spPr bwMode="auto">
          <a:xfrm>
            <a:off x="1217908" y="5903133"/>
            <a:ext cx="12697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Patient experience</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44" name="Picture 43" descr="Shape&#10;&#10;Description automatically generated with medium confidence">
            <a:extLst>
              <a:ext uri="{FF2B5EF4-FFF2-40B4-BE49-F238E27FC236}">
                <a16:creationId xmlns:a16="http://schemas.microsoft.com/office/drawing/2014/main" id="{D6430BFE-3402-4774-B302-F9113C944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017" y="4672874"/>
            <a:ext cx="456238" cy="360000"/>
          </a:xfrm>
          <a:prstGeom prst="rect">
            <a:avLst/>
          </a:prstGeom>
        </p:spPr>
      </p:pic>
      <p:pic>
        <p:nvPicPr>
          <p:cNvPr id="46" name="Picture 45" descr="Shape&#10;&#10;Description automatically generated with medium confidence">
            <a:extLst>
              <a:ext uri="{FF2B5EF4-FFF2-40B4-BE49-F238E27FC236}">
                <a16:creationId xmlns:a16="http://schemas.microsoft.com/office/drawing/2014/main" id="{74BE5F82-BAFA-4A82-AE78-C0078BA43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854" y="2884369"/>
            <a:ext cx="272664" cy="360000"/>
          </a:xfrm>
          <a:prstGeom prst="rect">
            <a:avLst/>
          </a:prstGeom>
        </p:spPr>
      </p:pic>
      <p:pic>
        <p:nvPicPr>
          <p:cNvPr id="47" name="Picture 46" descr="Shape&#10;&#10;Description automatically generated with medium confidence">
            <a:extLst>
              <a:ext uri="{FF2B5EF4-FFF2-40B4-BE49-F238E27FC236}">
                <a16:creationId xmlns:a16="http://schemas.microsoft.com/office/drawing/2014/main" id="{6D10084A-6DD9-41B0-BA1E-2B4C7A81A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854" y="5564657"/>
            <a:ext cx="272664" cy="360000"/>
          </a:xfrm>
          <a:prstGeom prst="rect">
            <a:avLst/>
          </a:prstGeom>
        </p:spPr>
      </p:pic>
      <p:grpSp>
        <p:nvGrpSpPr>
          <p:cNvPr id="97" name="Group 96">
            <a:extLst>
              <a:ext uri="{FF2B5EF4-FFF2-40B4-BE49-F238E27FC236}">
                <a16:creationId xmlns:a16="http://schemas.microsoft.com/office/drawing/2014/main" id="{31954509-E3CF-4338-A4BB-5F7873A666FE}"/>
              </a:ext>
            </a:extLst>
          </p:cNvPr>
          <p:cNvGrpSpPr/>
          <p:nvPr/>
        </p:nvGrpSpPr>
        <p:grpSpPr>
          <a:xfrm>
            <a:off x="2638054" y="2863901"/>
            <a:ext cx="1039063" cy="1443879"/>
            <a:chOff x="3716959" y="2120954"/>
            <a:chExt cx="1039063" cy="1443879"/>
          </a:xfrm>
        </p:grpSpPr>
        <p:cxnSp>
          <p:nvCxnSpPr>
            <p:cNvPr id="51" name="Straight Arrow Connector 50">
              <a:extLst>
                <a:ext uri="{FF2B5EF4-FFF2-40B4-BE49-F238E27FC236}">
                  <a16:creationId xmlns:a16="http://schemas.microsoft.com/office/drawing/2014/main" id="{782C281F-0706-45DE-AB4E-0DDA327B5D14}"/>
                </a:ext>
              </a:extLst>
            </p:cNvPr>
            <p:cNvCxnSpPr>
              <a:stCxn id="52" idx="2"/>
              <a:endCxn id="53" idx="0"/>
            </p:cNvCxnSpPr>
            <p:nvPr/>
          </p:nvCxnSpPr>
          <p:spPr>
            <a:xfrm>
              <a:off x="4236490" y="2660801"/>
              <a:ext cx="1" cy="364185"/>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52" name="Picture 51">
              <a:extLst>
                <a:ext uri="{FF2B5EF4-FFF2-40B4-BE49-F238E27FC236}">
                  <a16:creationId xmlns:a16="http://schemas.microsoft.com/office/drawing/2014/main" id="{1A530035-58B6-4CBF-9F7E-931101D772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6959" y="2120954"/>
              <a:ext cx="1039062" cy="539847"/>
            </a:xfrm>
            <a:prstGeom prst="rect">
              <a:avLst/>
            </a:prstGeom>
          </p:spPr>
        </p:pic>
        <p:pic>
          <p:nvPicPr>
            <p:cNvPr id="53" name="Picture 52">
              <a:extLst>
                <a:ext uri="{FF2B5EF4-FFF2-40B4-BE49-F238E27FC236}">
                  <a16:creationId xmlns:a16="http://schemas.microsoft.com/office/drawing/2014/main" id="{9CD210B9-198F-4E90-967E-30F34249DC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6960" y="3024986"/>
              <a:ext cx="1039062" cy="539847"/>
            </a:xfrm>
            <a:prstGeom prst="rect">
              <a:avLst/>
            </a:prstGeom>
          </p:spPr>
        </p:pic>
      </p:grpSp>
      <p:grpSp>
        <p:nvGrpSpPr>
          <p:cNvPr id="98" name="Group 97">
            <a:extLst>
              <a:ext uri="{FF2B5EF4-FFF2-40B4-BE49-F238E27FC236}">
                <a16:creationId xmlns:a16="http://schemas.microsoft.com/office/drawing/2014/main" id="{0D7CBF3D-9BC0-487B-94F9-85153AD7B5FE}"/>
              </a:ext>
            </a:extLst>
          </p:cNvPr>
          <p:cNvGrpSpPr/>
          <p:nvPr/>
        </p:nvGrpSpPr>
        <p:grpSpPr>
          <a:xfrm>
            <a:off x="5137951" y="3767933"/>
            <a:ext cx="1039063" cy="1443879"/>
            <a:chOff x="5184849" y="3024986"/>
            <a:chExt cx="1039063" cy="1443879"/>
          </a:xfrm>
        </p:grpSpPr>
        <p:cxnSp>
          <p:nvCxnSpPr>
            <p:cNvPr id="54" name="Straight Arrow Connector 53">
              <a:extLst>
                <a:ext uri="{FF2B5EF4-FFF2-40B4-BE49-F238E27FC236}">
                  <a16:creationId xmlns:a16="http://schemas.microsoft.com/office/drawing/2014/main" id="{ECC02656-6E34-4ED0-AD0E-6EE4458B9D72}"/>
                </a:ext>
              </a:extLst>
            </p:cNvPr>
            <p:cNvCxnSpPr>
              <a:stCxn id="55" idx="2"/>
              <a:endCxn id="56" idx="0"/>
            </p:cNvCxnSpPr>
            <p:nvPr/>
          </p:nvCxnSpPr>
          <p:spPr>
            <a:xfrm>
              <a:off x="5704380" y="3564833"/>
              <a:ext cx="1" cy="364185"/>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55" name="Picture 54">
              <a:extLst>
                <a:ext uri="{FF2B5EF4-FFF2-40B4-BE49-F238E27FC236}">
                  <a16:creationId xmlns:a16="http://schemas.microsoft.com/office/drawing/2014/main" id="{4F47E42C-C590-4619-9DED-EE71B5BE5D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4849" y="3024986"/>
              <a:ext cx="1039062" cy="539847"/>
            </a:xfrm>
            <a:prstGeom prst="rect">
              <a:avLst/>
            </a:prstGeom>
          </p:spPr>
        </p:pic>
        <p:pic>
          <p:nvPicPr>
            <p:cNvPr id="56" name="Picture 55">
              <a:extLst>
                <a:ext uri="{FF2B5EF4-FFF2-40B4-BE49-F238E27FC236}">
                  <a16:creationId xmlns:a16="http://schemas.microsoft.com/office/drawing/2014/main" id="{1A64F110-F45E-4D6B-8DC4-73E1A3C0A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50" y="3929018"/>
              <a:ext cx="1039062" cy="539847"/>
            </a:xfrm>
            <a:prstGeom prst="rect">
              <a:avLst/>
            </a:prstGeom>
          </p:spPr>
        </p:pic>
      </p:grpSp>
      <p:grpSp>
        <p:nvGrpSpPr>
          <p:cNvPr id="59" name="Group 58">
            <a:extLst>
              <a:ext uri="{FF2B5EF4-FFF2-40B4-BE49-F238E27FC236}">
                <a16:creationId xmlns:a16="http://schemas.microsoft.com/office/drawing/2014/main" id="{D143D5C7-CF79-49F1-B1C2-CF14BD1F1F47}"/>
              </a:ext>
            </a:extLst>
          </p:cNvPr>
          <p:cNvGrpSpPr/>
          <p:nvPr/>
        </p:nvGrpSpPr>
        <p:grpSpPr>
          <a:xfrm>
            <a:off x="3924772" y="2865845"/>
            <a:ext cx="965524" cy="535959"/>
            <a:chOff x="1391422" y="1424268"/>
            <a:chExt cx="1064424" cy="535959"/>
          </a:xfrm>
        </p:grpSpPr>
        <p:sp>
          <p:nvSpPr>
            <p:cNvPr id="57" name="Rounded Rectangle 69">
              <a:extLst>
                <a:ext uri="{FF2B5EF4-FFF2-40B4-BE49-F238E27FC236}">
                  <a16:creationId xmlns:a16="http://schemas.microsoft.com/office/drawing/2014/main" id="{32F47FDE-CEA3-4A1D-A9F6-19D4652C1E1B}"/>
                </a:ext>
              </a:extLst>
            </p:cNvPr>
            <p:cNvSpPr/>
            <p:nvPr/>
          </p:nvSpPr>
          <p:spPr>
            <a:xfrm>
              <a:off x="1391422" y="1424268"/>
              <a:ext cx="1064424" cy="535959"/>
            </a:xfrm>
            <a:prstGeom prst="roundRect">
              <a:avLst>
                <a:gd name="adj" fmla="val 12023"/>
              </a:avLst>
            </a:prstGeom>
            <a:solidFill>
              <a:sysClr val="window" lastClr="FFFFFF"/>
            </a:solidFill>
            <a:ln w="19050" cap="flat" cmpd="sng" algn="ctr">
              <a:solidFill>
                <a:sysClr val="windowText" lastClr="000000">
                  <a:lumMod val="50000"/>
                  <a:lumOff val="50000"/>
                </a:sysClr>
              </a:solidFill>
              <a:prstDash val="solid"/>
            </a:ln>
            <a:effectLst/>
          </p:spPr>
          <p:txBody>
            <a:bodyPr lIns="288000" tIns="0" rIns="0" bIns="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Calibri"/>
                <a:ea typeface="+mn-ea"/>
                <a:cs typeface="+mn-cs"/>
              </a:endParaRPr>
            </a:p>
          </p:txBody>
        </p:sp>
        <p:sp>
          <p:nvSpPr>
            <p:cNvPr id="58" name="Rounded Rectangle 82">
              <a:extLst>
                <a:ext uri="{FF2B5EF4-FFF2-40B4-BE49-F238E27FC236}">
                  <a16:creationId xmlns:a16="http://schemas.microsoft.com/office/drawing/2014/main" id="{E7F280B7-1C97-4565-99A7-0F7F4C532D80}"/>
                </a:ext>
              </a:extLst>
            </p:cNvPr>
            <p:cNvSpPr/>
            <p:nvPr/>
          </p:nvSpPr>
          <p:spPr>
            <a:xfrm>
              <a:off x="1479906" y="1504452"/>
              <a:ext cx="901946" cy="372542"/>
            </a:xfrm>
            <a:prstGeom prst="roundRect">
              <a:avLst>
                <a:gd name="adj" fmla="val 7458"/>
              </a:avLst>
            </a:prstGeom>
            <a:pattFill prst="ltUpDiag">
              <a:fgClr>
                <a:sysClr val="window" lastClr="FFFFFF">
                  <a:lumMod val="65000"/>
                </a:sysClr>
              </a:fgClr>
              <a:bgClr>
                <a:sysClr val="window" lastClr="FFFFFF"/>
              </a:bgClr>
            </a:pattFill>
            <a:ln w="9525" cap="flat" cmpd="sng" algn="ctr">
              <a:solidFill>
                <a:sysClr val="window" lastClr="FFFFFF">
                  <a:lumMod val="6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00" name="Group 99">
            <a:extLst>
              <a:ext uri="{FF2B5EF4-FFF2-40B4-BE49-F238E27FC236}">
                <a16:creationId xmlns:a16="http://schemas.microsoft.com/office/drawing/2014/main" id="{0954E186-DEFC-44A5-BF9D-E3B274723107}"/>
              </a:ext>
            </a:extLst>
          </p:cNvPr>
          <p:cNvGrpSpPr/>
          <p:nvPr/>
        </p:nvGrpSpPr>
        <p:grpSpPr>
          <a:xfrm>
            <a:off x="7711387" y="2863901"/>
            <a:ext cx="1039062" cy="2347911"/>
            <a:chOff x="7605533" y="2120954"/>
            <a:chExt cx="1039062" cy="2347911"/>
          </a:xfrm>
        </p:grpSpPr>
        <p:cxnSp>
          <p:nvCxnSpPr>
            <p:cNvPr id="60" name="Straight Arrow Connector 59">
              <a:extLst>
                <a:ext uri="{FF2B5EF4-FFF2-40B4-BE49-F238E27FC236}">
                  <a16:creationId xmlns:a16="http://schemas.microsoft.com/office/drawing/2014/main" id="{9AAF7520-F51B-435F-8E7E-228379CA3DD2}"/>
                </a:ext>
              </a:extLst>
            </p:cNvPr>
            <p:cNvCxnSpPr>
              <a:stCxn id="61" idx="2"/>
              <a:endCxn id="62" idx="0"/>
            </p:cNvCxnSpPr>
            <p:nvPr/>
          </p:nvCxnSpPr>
          <p:spPr>
            <a:xfrm>
              <a:off x="8125064" y="2660801"/>
              <a:ext cx="0" cy="1268217"/>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61" name="Picture 60">
              <a:extLst>
                <a:ext uri="{FF2B5EF4-FFF2-40B4-BE49-F238E27FC236}">
                  <a16:creationId xmlns:a16="http://schemas.microsoft.com/office/drawing/2014/main" id="{5C4EB483-5F08-440B-85E2-13F732BCDE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5533" y="2120954"/>
              <a:ext cx="1039062" cy="539847"/>
            </a:xfrm>
            <a:prstGeom prst="rect">
              <a:avLst/>
            </a:prstGeom>
          </p:spPr>
        </p:pic>
        <p:pic>
          <p:nvPicPr>
            <p:cNvPr id="62" name="Picture 61">
              <a:extLst>
                <a:ext uri="{FF2B5EF4-FFF2-40B4-BE49-F238E27FC236}">
                  <a16:creationId xmlns:a16="http://schemas.microsoft.com/office/drawing/2014/main" id="{11E5DDA7-F52B-4CED-AFAA-FEA9C6C235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5533" y="3929018"/>
              <a:ext cx="1039062" cy="539847"/>
            </a:xfrm>
            <a:prstGeom prst="rect">
              <a:avLst/>
            </a:prstGeom>
          </p:spPr>
        </p:pic>
      </p:grpSp>
      <p:sp>
        <p:nvSpPr>
          <p:cNvPr id="70" name="Oval 69">
            <a:extLst>
              <a:ext uri="{FF2B5EF4-FFF2-40B4-BE49-F238E27FC236}">
                <a16:creationId xmlns:a16="http://schemas.microsoft.com/office/drawing/2014/main" id="{61310300-69BB-4023-A705-73FB163B84A0}"/>
              </a:ext>
            </a:extLst>
          </p:cNvPr>
          <p:cNvSpPr>
            <a:spLocks noChangeAspect="1"/>
          </p:cNvSpPr>
          <p:nvPr/>
        </p:nvSpPr>
        <p:spPr>
          <a:xfrm>
            <a:off x="10301157" y="4195052"/>
            <a:ext cx="324660" cy="324660"/>
          </a:xfrm>
          <a:prstGeom prst="ellipse">
            <a:avLst/>
          </a:prstGeom>
          <a:pattFill prst="pct10">
            <a:fgClr>
              <a:schemeClr val="bg1">
                <a:lumMod val="65000"/>
              </a:schemeClr>
            </a:fgClr>
            <a:bgClr>
              <a:schemeClr val="bg1"/>
            </a:bgClr>
          </a:patt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ounded Rectangle 19">
            <a:extLst>
              <a:ext uri="{FF2B5EF4-FFF2-40B4-BE49-F238E27FC236}">
                <a16:creationId xmlns:a16="http://schemas.microsoft.com/office/drawing/2014/main" id="{104E7E65-4C0D-4D52-B49E-9C3D078D17A3}"/>
              </a:ext>
            </a:extLst>
          </p:cNvPr>
          <p:cNvSpPr/>
          <p:nvPr/>
        </p:nvSpPr>
        <p:spPr>
          <a:xfrm>
            <a:off x="10706111" y="4107305"/>
            <a:ext cx="830425" cy="468000"/>
          </a:xfrm>
          <a:prstGeom prst="roundRect">
            <a:avLst>
              <a:gd name="adj" fmla="val 7458"/>
            </a:avLst>
          </a:prstGeom>
          <a:pattFill prst="ltUpDiag">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TextBox 72">
            <a:extLst>
              <a:ext uri="{FF2B5EF4-FFF2-40B4-BE49-F238E27FC236}">
                <a16:creationId xmlns:a16="http://schemas.microsoft.com/office/drawing/2014/main" id="{7F1BCAAC-662C-4E99-96A6-024506E15084}"/>
              </a:ext>
            </a:extLst>
          </p:cNvPr>
          <p:cNvSpPr txBox="1"/>
          <p:nvPr/>
        </p:nvSpPr>
        <p:spPr>
          <a:xfrm>
            <a:off x="10616587" y="3447392"/>
            <a:ext cx="1401863" cy="461665"/>
          </a:xfrm>
          <a:prstGeom prst="rect">
            <a:avLst/>
          </a:prstGeom>
          <a:noFill/>
        </p:spPr>
        <p:txBody>
          <a:bodyPr wrap="square" rtlCol="0">
            <a:spAutoFit/>
          </a:bodyPr>
          <a:lstStyle/>
          <a:p>
            <a:r>
              <a:rPr lang="en-GB" sz="1200" i="1" dirty="0"/>
              <a:t>User's self-reported content (text)</a:t>
            </a:r>
          </a:p>
        </p:txBody>
      </p:sp>
      <p:cxnSp>
        <p:nvCxnSpPr>
          <p:cNvPr id="77" name="Straight Arrow Connector 76">
            <a:extLst>
              <a:ext uri="{FF2B5EF4-FFF2-40B4-BE49-F238E27FC236}">
                <a16:creationId xmlns:a16="http://schemas.microsoft.com/office/drawing/2014/main" id="{643C5C7E-0069-4F1E-B4FC-6ACF52C08AF5}"/>
              </a:ext>
            </a:extLst>
          </p:cNvPr>
          <p:cNvCxnSpPr>
            <a:cxnSpLocks/>
            <a:stCxn id="73" idx="2"/>
          </p:cNvCxnSpPr>
          <p:nvPr/>
        </p:nvCxnSpPr>
        <p:spPr>
          <a:xfrm flipH="1">
            <a:off x="11154057" y="3909057"/>
            <a:ext cx="163462" cy="405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9F3804A-6076-4580-9760-14FDA40E5FC1}"/>
              </a:ext>
            </a:extLst>
          </p:cNvPr>
          <p:cNvSpPr txBox="1"/>
          <p:nvPr/>
        </p:nvSpPr>
        <p:spPr>
          <a:xfrm>
            <a:off x="9677555" y="3455406"/>
            <a:ext cx="797722" cy="461665"/>
          </a:xfrm>
          <a:prstGeom prst="rect">
            <a:avLst/>
          </a:prstGeom>
          <a:noFill/>
        </p:spPr>
        <p:txBody>
          <a:bodyPr wrap="square" rtlCol="0">
            <a:spAutoFit/>
          </a:bodyPr>
          <a:lstStyle/>
          <a:p>
            <a:r>
              <a:rPr lang="en-GB" sz="1200" i="1" dirty="0"/>
              <a:t>Rating or emoticon </a:t>
            </a:r>
          </a:p>
        </p:txBody>
      </p:sp>
      <p:cxnSp>
        <p:nvCxnSpPr>
          <p:cNvPr id="81" name="Straight Arrow Connector 80">
            <a:extLst>
              <a:ext uri="{FF2B5EF4-FFF2-40B4-BE49-F238E27FC236}">
                <a16:creationId xmlns:a16="http://schemas.microsoft.com/office/drawing/2014/main" id="{BBB9B62C-5AFA-4D55-83FA-CC0A97B2854B}"/>
              </a:ext>
            </a:extLst>
          </p:cNvPr>
          <p:cNvCxnSpPr>
            <a:cxnSpLocks/>
            <a:stCxn id="80" idx="2"/>
          </p:cNvCxnSpPr>
          <p:nvPr/>
        </p:nvCxnSpPr>
        <p:spPr>
          <a:xfrm>
            <a:off x="10076416" y="3917071"/>
            <a:ext cx="398861" cy="425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D3E42974-07F1-45E8-B1FF-5E1C45A4299F}"/>
              </a:ext>
            </a:extLst>
          </p:cNvPr>
          <p:cNvGrpSpPr/>
          <p:nvPr/>
        </p:nvGrpSpPr>
        <p:grpSpPr>
          <a:xfrm>
            <a:off x="6424669" y="2863901"/>
            <a:ext cx="1039062" cy="2347911"/>
            <a:chOff x="6422244" y="2120954"/>
            <a:chExt cx="1039062" cy="2347911"/>
          </a:xfrm>
        </p:grpSpPr>
        <p:pic>
          <p:nvPicPr>
            <p:cNvPr id="63" name="Picture 62">
              <a:extLst>
                <a:ext uri="{FF2B5EF4-FFF2-40B4-BE49-F238E27FC236}">
                  <a16:creationId xmlns:a16="http://schemas.microsoft.com/office/drawing/2014/main" id="{79D7370A-91A8-474C-A930-F6F4A91CCB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2244" y="3929018"/>
              <a:ext cx="1039062" cy="539847"/>
            </a:xfrm>
            <a:prstGeom prst="rect">
              <a:avLst/>
            </a:prstGeom>
          </p:spPr>
        </p:pic>
        <p:pic>
          <p:nvPicPr>
            <p:cNvPr id="64" name="Picture 63">
              <a:extLst>
                <a:ext uri="{FF2B5EF4-FFF2-40B4-BE49-F238E27FC236}">
                  <a16:creationId xmlns:a16="http://schemas.microsoft.com/office/drawing/2014/main" id="{056A3017-C8B9-4E90-BA49-63CE3DCB72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2244" y="2120954"/>
              <a:ext cx="1039062" cy="539847"/>
            </a:xfrm>
            <a:prstGeom prst="rect">
              <a:avLst/>
            </a:prstGeom>
          </p:spPr>
        </p:pic>
        <p:cxnSp>
          <p:nvCxnSpPr>
            <p:cNvPr id="94" name="Straight Arrow Connector 93">
              <a:extLst>
                <a:ext uri="{FF2B5EF4-FFF2-40B4-BE49-F238E27FC236}">
                  <a16:creationId xmlns:a16="http://schemas.microsoft.com/office/drawing/2014/main" id="{2BB2999C-60FC-4B92-AF55-C28AD99BD30F}"/>
                </a:ext>
              </a:extLst>
            </p:cNvPr>
            <p:cNvCxnSpPr>
              <a:cxnSpLocks/>
              <a:stCxn id="63" idx="0"/>
              <a:endCxn id="64" idx="2"/>
            </p:cNvCxnSpPr>
            <p:nvPr/>
          </p:nvCxnSpPr>
          <p:spPr>
            <a:xfrm flipV="1">
              <a:off x="6941775" y="2660801"/>
              <a:ext cx="0" cy="1268217"/>
            </a:xfrm>
            <a:prstGeom prst="straightConnector1">
              <a:avLst/>
            </a:prstGeom>
            <a:noFill/>
            <a:ln w="22225" cap="flat" cmpd="sng" algn="ctr">
              <a:solidFill>
                <a:sysClr val="window" lastClr="FFFFFF">
                  <a:lumMod val="50000"/>
                </a:sysClr>
              </a:solidFill>
              <a:prstDash val="solid"/>
              <a:tailEnd type="triangle" w="med" len="med"/>
            </a:ln>
            <a:effectLst/>
          </p:spPr>
        </p:cxnSp>
      </p:grpSp>
      <p:grpSp>
        <p:nvGrpSpPr>
          <p:cNvPr id="123" name="Group 122">
            <a:extLst>
              <a:ext uri="{FF2B5EF4-FFF2-40B4-BE49-F238E27FC236}">
                <a16:creationId xmlns:a16="http://schemas.microsoft.com/office/drawing/2014/main" id="{B1574BE1-49DB-4C7A-B83B-6D9AA6EC40C4}"/>
              </a:ext>
            </a:extLst>
          </p:cNvPr>
          <p:cNvGrpSpPr/>
          <p:nvPr/>
        </p:nvGrpSpPr>
        <p:grpSpPr>
          <a:xfrm>
            <a:off x="2638054" y="5581556"/>
            <a:ext cx="1068249" cy="535782"/>
            <a:chOff x="2532200" y="4838609"/>
            <a:chExt cx="1068249" cy="535782"/>
          </a:xfrm>
        </p:grpSpPr>
        <p:sp>
          <p:nvSpPr>
            <p:cNvPr id="93" name="Rounded Rectangle 19">
              <a:extLst>
                <a:ext uri="{FF2B5EF4-FFF2-40B4-BE49-F238E27FC236}">
                  <a16:creationId xmlns:a16="http://schemas.microsoft.com/office/drawing/2014/main" id="{0D80B84A-7E54-452D-8F99-16C82CC81361}"/>
                </a:ext>
              </a:extLst>
            </p:cNvPr>
            <p:cNvSpPr/>
            <p:nvPr/>
          </p:nvSpPr>
          <p:spPr>
            <a:xfrm>
              <a:off x="2914853" y="4872500"/>
              <a:ext cx="656410" cy="468000"/>
            </a:xfrm>
            <a:prstGeom prst="roundRect">
              <a:avLst>
                <a:gd name="adj" fmla="val 7458"/>
              </a:avLst>
            </a:prstGeom>
            <a:pattFill prst="ltUpDiag">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9" name="Picture 108">
              <a:extLst>
                <a:ext uri="{FF2B5EF4-FFF2-40B4-BE49-F238E27FC236}">
                  <a16:creationId xmlns:a16="http://schemas.microsoft.com/office/drawing/2014/main" id="{A71FF0C6-E1C4-414F-95D1-2F6D04C2923B}"/>
                </a:ext>
              </a:extLst>
            </p:cNvPr>
            <p:cNvPicPr>
              <a:picLocks noChangeAspect="1"/>
            </p:cNvPicPr>
            <p:nvPr/>
          </p:nvPicPr>
          <p:blipFill>
            <a:blip r:embed="rId8" cstate="print">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2564839" y="4962500"/>
              <a:ext cx="288000" cy="288000"/>
            </a:xfrm>
            <a:prstGeom prst="rect">
              <a:avLst/>
            </a:prstGeom>
          </p:spPr>
        </p:pic>
        <p:sp>
          <p:nvSpPr>
            <p:cNvPr id="114" name="Rounded Rectangle 19">
              <a:extLst>
                <a:ext uri="{FF2B5EF4-FFF2-40B4-BE49-F238E27FC236}">
                  <a16:creationId xmlns:a16="http://schemas.microsoft.com/office/drawing/2014/main" id="{12AEBF62-309D-4557-883E-C01B3D87E962}"/>
                </a:ext>
              </a:extLst>
            </p:cNvPr>
            <p:cNvSpPr/>
            <p:nvPr/>
          </p:nvSpPr>
          <p:spPr>
            <a:xfrm>
              <a:off x="2532200" y="4838609"/>
              <a:ext cx="1068249" cy="535782"/>
            </a:xfrm>
            <a:prstGeom prst="roundRect">
              <a:avLst>
                <a:gd name="adj" fmla="val 7458"/>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22" name="Group 121">
            <a:extLst>
              <a:ext uri="{FF2B5EF4-FFF2-40B4-BE49-F238E27FC236}">
                <a16:creationId xmlns:a16="http://schemas.microsoft.com/office/drawing/2014/main" id="{06C25150-7025-4877-BABF-E284FD14410F}"/>
              </a:ext>
            </a:extLst>
          </p:cNvPr>
          <p:cNvGrpSpPr/>
          <p:nvPr/>
        </p:nvGrpSpPr>
        <p:grpSpPr>
          <a:xfrm>
            <a:off x="3920947" y="5581556"/>
            <a:ext cx="1068249" cy="535782"/>
            <a:chOff x="3750797" y="4838609"/>
            <a:chExt cx="1068249" cy="535782"/>
          </a:xfrm>
        </p:grpSpPr>
        <p:sp>
          <p:nvSpPr>
            <p:cNvPr id="102" name="Rounded Rectangle 19">
              <a:extLst>
                <a:ext uri="{FF2B5EF4-FFF2-40B4-BE49-F238E27FC236}">
                  <a16:creationId xmlns:a16="http://schemas.microsoft.com/office/drawing/2014/main" id="{E7476A82-CF4E-4589-B82A-4F3902561551}"/>
                </a:ext>
              </a:extLst>
            </p:cNvPr>
            <p:cNvSpPr/>
            <p:nvPr/>
          </p:nvSpPr>
          <p:spPr>
            <a:xfrm>
              <a:off x="4128032" y="4872500"/>
              <a:ext cx="656410" cy="468000"/>
            </a:xfrm>
            <a:prstGeom prst="roundRect">
              <a:avLst>
                <a:gd name="adj" fmla="val 7458"/>
              </a:avLst>
            </a:prstGeom>
            <a:pattFill prst="ltUpDiag">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0" name="Picture 109">
              <a:extLst>
                <a:ext uri="{FF2B5EF4-FFF2-40B4-BE49-F238E27FC236}">
                  <a16:creationId xmlns:a16="http://schemas.microsoft.com/office/drawing/2014/main" id="{E31751D4-F686-499F-B69E-5E4AA63E1C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8018" y="4962500"/>
              <a:ext cx="288000" cy="288000"/>
            </a:xfrm>
            <a:prstGeom prst="rect">
              <a:avLst/>
            </a:prstGeom>
          </p:spPr>
        </p:pic>
        <p:sp>
          <p:nvSpPr>
            <p:cNvPr id="115" name="Rounded Rectangle 19">
              <a:extLst>
                <a:ext uri="{FF2B5EF4-FFF2-40B4-BE49-F238E27FC236}">
                  <a16:creationId xmlns:a16="http://schemas.microsoft.com/office/drawing/2014/main" id="{9F78B174-501D-48BD-A837-BD933C5937F7}"/>
                </a:ext>
              </a:extLst>
            </p:cNvPr>
            <p:cNvSpPr/>
            <p:nvPr/>
          </p:nvSpPr>
          <p:spPr>
            <a:xfrm>
              <a:off x="3750797" y="4838609"/>
              <a:ext cx="1068249" cy="535782"/>
            </a:xfrm>
            <a:prstGeom prst="roundRect">
              <a:avLst>
                <a:gd name="adj" fmla="val 7458"/>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21" name="Group 120">
            <a:extLst>
              <a:ext uri="{FF2B5EF4-FFF2-40B4-BE49-F238E27FC236}">
                <a16:creationId xmlns:a16="http://schemas.microsoft.com/office/drawing/2014/main" id="{FF35332F-7A8B-4939-95DA-D208429A9899}"/>
              </a:ext>
            </a:extLst>
          </p:cNvPr>
          <p:cNvGrpSpPr/>
          <p:nvPr/>
        </p:nvGrpSpPr>
        <p:grpSpPr>
          <a:xfrm>
            <a:off x="5203840" y="5581556"/>
            <a:ext cx="1068249" cy="535782"/>
            <a:chOff x="4969394" y="4838609"/>
            <a:chExt cx="1068249" cy="535782"/>
          </a:xfrm>
        </p:grpSpPr>
        <p:sp>
          <p:nvSpPr>
            <p:cNvPr id="104" name="Rounded Rectangle 19">
              <a:extLst>
                <a:ext uri="{FF2B5EF4-FFF2-40B4-BE49-F238E27FC236}">
                  <a16:creationId xmlns:a16="http://schemas.microsoft.com/office/drawing/2014/main" id="{0B21604A-E89C-4D73-9CB3-A2259FC18542}"/>
                </a:ext>
              </a:extLst>
            </p:cNvPr>
            <p:cNvSpPr/>
            <p:nvPr/>
          </p:nvSpPr>
          <p:spPr>
            <a:xfrm>
              <a:off x="5341211" y="4872500"/>
              <a:ext cx="656410" cy="468000"/>
            </a:xfrm>
            <a:prstGeom prst="roundRect">
              <a:avLst>
                <a:gd name="adj" fmla="val 7458"/>
              </a:avLst>
            </a:prstGeom>
            <a:pattFill prst="ltUpDiag">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2" name="Picture 111">
              <a:extLst>
                <a:ext uri="{FF2B5EF4-FFF2-40B4-BE49-F238E27FC236}">
                  <a16:creationId xmlns:a16="http://schemas.microsoft.com/office/drawing/2014/main" id="{00576611-74D3-45C4-A2CE-91AE80254E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91197" y="4962500"/>
              <a:ext cx="288000" cy="288000"/>
            </a:xfrm>
            <a:prstGeom prst="rect">
              <a:avLst/>
            </a:prstGeom>
          </p:spPr>
        </p:pic>
        <p:sp>
          <p:nvSpPr>
            <p:cNvPr id="116" name="Rounded Rectangle 19">
              <a:extLst>
                <a:ext uri="{FF2B5EF4-FFF2-40B4-BE49-F238E27FC236}">
                  <a16:creationId xmlns:a16="http://schemas.microsoft.com/office/drawing/2014/main" id="{AD961079-8461-42D7-A6D9-6ECBB10BCB48}"/>
                </a:ext>
              </a:extLst>
            </p:cNvPr>
            <p:cNvSpPr/>
            <p:nvPr/>
          </p:nvSpPr>
          <p:spPr>
            <a:xfrm>
              <a:off x="4969394" y="4838609"/>
              <a:ext cx="1068249" cy="535782"/>
            </a:xfrm>
            <a:prstGeom prst="roundRect">
              <a:avLst>
                <a:gd name="adj" fmla="val 7458"/>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20" name="Group 119">
            <a:extLst>
              <a:ext uri="{FF2B5EF4-FFF2-40B4-BE49-F238E27FC236}">
                <a16:creationId xmlns:a16="http://schemas.microsoft.com/office/drawing/2014/main" id="{665C7806-03DF-42E4-99DD-9BEE2CADC4E0}"/>
              </a:ext>
            </a:extLst>
          </p:cNvPr>
          <p:cNvGrpSpPr/>
          <p:nvPr/>
        </p:nvGrpSpPr>
        <p:grpSpPr>
          <a:xfrm>
            <a:off x="6486733" y="5581556"/>
            <a:ext cx="1068249" cy="535782"/>
            <a:chOff x="6187991" y="4838609"/>
            <a:chExt cx="1068249" cy="535782"/>
          </a:xfrm>
        </p:grpSpPr>
        <p:sp>
          <p:nvSpPr>
            <p:cNvPr id="106" name="Rounded Rectangle 19">
              <a:extLst>
                <a:ext uri="{FF2B5EF4-FFF2-40B4-BE49-F238E27FC236}">
                  <a16:creationId xmlns:a16="http://schemas.microsoft.com/office/drawing/2014/main" id="{8F0C45AB-09C2-442E-AFA5-125BE8FA8423}"/>
                </a:ext>
              </a:extLst>
            </p:cNvPr>
            <p:cNvSpPr/>
            <p:nvPr/>
          </p:nvSpPr>
          <p:spPr>
            <a:xfrm>
              <a:off x="6554390" y="4872500"/>
              <a:ext cx="656410" cy="468000"/>
            </a:xfrm>
            <a:prstGeom prst="roundRect">
              <a:avLst>
                <a:gd name="adj" fmla="val 7458"/>
              </a:avLst>
            </a:prstGeom>
            <a:pattFill prst="ltUpDiag">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3" name="Picture 112">
              <a:extLst>
                <a:ext uri="{FF2B5EF4-FFF2-40B4-BE49-F238E27FC236}">
                  <a16:creationId xmlns:a16="http://schemas.microsoft.com/office/drawing/2014/main" id="{C13D77E6-0EFC-4D9F-802D-CF34673DF908}"/>
                </a:ext>
              </a:extLst>
            </p:cNvPr>
            <p:cNvPicPr>
              <a:picLocks noChangeAspect="1"/>
            </p:cNvPicPr>
            <p:nvPr/>
          </p:nvPicPr>
          <p:blipFill>
            <a:blip r:embed="rId8" cstate="print">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6204376" y="4962500"/>
              <a:ext cx="288000" cy="288000"/>
            </a:xfrm>
            <a:prstGeom prst="rect">
              <a:avLst/>
            </a:prstGeom>
          </p:spPr>
        </p:pic>
        <p:sp>
          <p:nvSpPr>
            <p:cNvPr id="117" name="Rounded Rectangle 19">
              <a:extLst>
                <a:ext uri="{FF2B5EF4-FFF2-40B4-BE49-F238E27FC236}">
                  <a16:creationId xmlns:a16="http://schemas.microsoft.com/office/drawing/2014/main" id="{49040173-D78F-4279-8F67-6AF46507E285}"/>
                </a:ext>
              </a:extLst>
            </p:cNvPr>
            <p:cNvSpPr/>
            <p:nvPr/>
          </p:nvSpPr>
          <p:spPr>
            <a:xfrm>
              <a:off x="6187991" y="4838609"/>
              <a:ext cx="1068249" cy="535782"/>
            </a:xfrm>
            <a:prstGeom prst="roundRect">
              <a:avLst>
                <a:gd name="adj" fmla="val 7458"/>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19" name="Group 118">
            <a:extLst>
              <a:ext uri="{FF2B5EF4-FFF2-40B4-BE49-F238E27FC236}">
                <a16:creationId xmlns:a16="http://schemas.microsoft.com/office/drawing/2014/main" id="{052863D2-582F-40E9-A8A9-1D55F7659A90}"/>
              </a:ext>
            </a:extLst>
          </p:cNvPr>
          <p:cNvGrpSpPr/>
          <p:nvPr/>
        </p:nvGrpSpPr>
        <p:grpSpPr>
          <a:xfrm>
            <a:off x="7769625" y="5581556"/>
            <a:ext cx="1068249" cy="535782"/>
            <a:chOff x="7663771" y="4838609"/>
            <a:chExt cx="1068249" cy="535782"/>
          </a:xfrm>
        </p:grpSpPr>
        <p:sp>
          <p:nvSpPr>
            <p:cNvPr id="108" name="Rounded Rectangle 19">
              <a:extLst>
                <a:ext uri="{FF2B5EF4-FFF2-40B4-BE49-F238E27FC236}">
                  <a16:creationId xmlns:a16="http://schemas.microsoft.com/office/drawing/2014/main" id="{489122EE-3A42-465D-9253-4E064049939F}"/>
                </a:ext>
              </a:extLst>
            </p:cNvPr>
            <p:cNvSpPr/>
            <p:nvPr/>
          </p:nvSpPr>
          <p:spPr>
            <a:xfrm>
              <a:off x="8024752" y="4872500"/>
              <a:ext cx="656410" cy="468000"/>
            </a:xfrm>
            <a:prstGeom prst="roundRect">
              <a:avLst>
                <a:gd name="adj" fmla="val 7458"/>
              </a:avLst>
            </a:prstGeom>
            <a:pattFill prst="ltUpDiag">
              <a:fgClr>
                <a:schemeClr val="bg1">
                  <a:lumMod val="65000"/>
                </a:schemeClr>
              </a:fgClr>
              <a:bgClr>
                <a:schemeClr val="bg1"/>
              </a:bgClr>
            </a:patt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1" name="Picture 110">
              <a:extLst>
                <a:ext uri="{FF2B5EF4-FFF2-40B4-BE49-F238E27FC236}">
                  <a16:creationId xmlns:a16="http://schemas.microsoft.com/office/drawing/2014/main" id="{0670B62A-9229-4988-A02F-CE32EFFCB1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4738" y="4962500"/>
              <a:ext cx="288000" cy="288000"/>
            </a:xfrm>
            <a:prstGeom prst="rect">
              <a:avLst/>
            </a:prstGeom>
          </p:spPr>
        </p:pic>
        <p:sp>
          <p:nvSpPr>
            <p:cNvPr id="118" name="Rounded Rectangle 19">
              <a:extLst>
                <a:ext uri="{FF2B5EF4-FFF2-40B4-BE49-F238E27FC236}">
                  <a16:creationId xmlns:a16="http://schemas.microsoft.com/office/drawing/2014/main" id="{E46860B3-A63C-4CBB-8117-82E3000A2C27}"/>
                </a:ext>
              </a:extLst>
            </p:cNvPr>
            <p:cNvSpPr/>
            <p:nvPr/>
          </p:nvSpPr>
          <p:spPr>
            <a:xfrm>
              <a:off x="7663771" y="4838609"/>
              <a:ext cx="1068249" cy="535782"/>
            </a:xfrm>
            <a:prstGeom prst="roundRect">
              <a:avLst>
                <a:gd name="adj" fmla="val 7458"/>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28" name="Rounded Rectangle 19">
            <a:extLst>
              <a:ext uri="{FF2B5EF4-FFF2-40B4-BE49-F238E27FC236}">
                <a16:creationId xmlns:a16="http://schemas.microsoft.com/office/drawing/2014/main" id="{7FE403D0-4681-4847-8766-BE4F9BFA0454}"/>
              </a:ext>
            </a:extLst>
          </p:cNvPr>
          <p:cNvSpPr/>
          <p:nvPr/>
        </p:nvSpPr>
        <p:spPr>
          <a:xfrm>
            <a:off x="10258198" y="4028416"/>
            <a:ext cx="1340211" cy="646331"/>
          </a:xfrm>
          <a:prstGeom prst="roundRect">
            <a:avLst>
              <a:gd name="adj" fmla="val 7458"/>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8336311E-9348-4278-8D80-D0AF4CD51AEC}"/>
              </a:ext>
            </a:extLst>
          </p:cNvPr>
          <p:cNvSpPr/>
          <p:nvPr/>
        </p:nvSpPr>
        <p:spPr>
          <a:xfrm>
            <a:off x="10834380" y="72498"/>
            <a:ext cx="1271755" cy="288000"/>
          </a:xfrm>
          <a:prstGeom prst="rect">
            <a:avLst/>
          </a:prstGeom>
          <a:solidFill>
            <a:srgbClr val="E7F9FF"/>
          </a:solidFill>
          <a:ln w="19050">
            <a:solidFill>
              <a:srgbClr val="00ADEE"/>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chemeClr val="tx1"/>
                </a:solidFill>
              </a:rPr>
              <a:t>actual journey</a:t>
            </a:r>
          </a:p>
        </p:txBody>
      </p:sp>
      <p:sp>
        <p:nvSpPr>
          <p:cNvPr id="83" name="Content Placeholder 15">
            <a:extLst>
              <a:ext uri="{FF2B5EF4-FFF2-40B4-BE49-F238E27FC236}">
                <a16:creationId xmlns:a16="http://schemas.microsoft.com/office/drawing/2014/main" id="{88203F98-A2D0-481A-A4FB-A2174D468BD8}"/>
              </a:ext>
            </a:extLst>
          </p:cNvPr>
          <p:cNvSpPr txBox="1">
            <a:spLocks/>
          </p:cNvSpPr>
          <p:nvPr/>
        </p:nvSpPr>
        <p:spPr>
          <a:xfrm>
            <a:off x="954183" y="1548000"/>
            <a:ext cx="8164166" cy="1673485"/>
          </a:xfrm>
          <a:prstGeom prst="rect">
            <a:avLst/>
          </a:prstGeom>
        </p:spPr>
        <p:txBody>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Calibri" panose="020F050202020403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In a swimlane diagram, the experience data can be outlined in a separate swimlane.</a:t>
            </a:r>
          </a:p>
          <a:p>
            <a:r>
              <a:rPr lang="en-GB" sz="1800" dirty="0"/>
              <a:t>Several actors' experiences can be added in the same diagram.</a:t>
            </a:r>
            <a:endParaRPr lang="en-GB" dirty="0"/>
          </a:p>
        </p:txBody>
      </p:sp>
      <p:grpSp>
        <p:nvGrpSpPr>
          <p:cNvPr id="84" name="Group 83">
            <a:extLst>
              <a:ext uri="{FF2B5EF4-FFF2-40B4-BE49-F238E27FC236}">
                <a16:creationId xmlns:a16="http://schemas.microsoft.com/office/drawing/2014/main" id="{5B857911-9A95-456A-844D-A5A6F27419B5}"/>
              </a:ext>
            </a:extLst>
          </p:cNvPr>
          <p:cNvGrpSpPr/>
          <p:nvPr/>
        </p:nvGrpSpPr>
        <p:grpSpPr>
          <a:xfrm>
            <a:off x="1454210" y="6520740"/>
            <a:ext cx="8272692" cy="200677"/>
            <a:chOff x="1454210" y="6520740"/>
            <a:chExt cx="8272692" cy="200677"/>
          </a:xfrm>
        </p:grpSpPr>
        <p:sp>
          <p:nvSpPr>
            <p:cNvPr id="85" name="AutoShape 63">
              <a:extLst>
                <a:ext uri="{FF2B5EF4-FFF2-40B4-BE49-F238E27FC236}">
                  <a16:creationId xmlns:a16="http://schemas.microsoft.com/office/drawing/2014/main" id="{475C9B4C-EA6B-420F-8624-D3EF124F2305}"/>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a:solidFill>
                    <a:schemeClr val="bg1">
                      <a:lumMod val="50000"/>
                    </a:schemeClr>
                  </a:solidFill>
                  <a:cs typeface="Arial" charset="0"/>
                </a:rPr>
                <a:t>Main concepts</a:t>
              </a:r>
              <a:endParaRPr lang="en-GB" sz="1000" kern="0" dirty="0">
                <a:solidFill>
                  <a:schemeClr val="bg1">
                    <a:lumMod val="50000"/>
                  </a:schemeClr>
                </a:solidFill>
                <a:cs typeface="Arial" charset="0"/>
              </a:endParaRPr>
            </a:p>
          </p:txBody>
        </p:sp>
        <p:sp>
          <p:nvSpPr>
            <p:cNvPr id="86" name="AutoShape 64">
              <a:extLst>
                <a:ext uri="{FF2B5EF4-FFF2-40B4-BE49-F238E27FC236}">
                  <a16:creationId xmlns:a16="http://schemas.microsoft.com/office/drawing/2014/main" id="{20BAAEFF-58F2-4625-8455-6EF17FB08472}"/>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87" name="AutoShape 65">
              <a:extLst>
                <a:ext uri="{FF2B5EF4-FFF2-40B4-BE49-F238E27FC236}">
                  <a16:creationId xmlns:a16="http://schemas.microsoft.com/office/drawing/2014/main" id="{E2FCD086-A70D-4FB4-8B28-6CFFDA8B88B3}"/>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88" name="AutoShape 63">
              <a:extLst>
                <a:ext uri="{FF2B5EF4-FFF2-40B4-BE49-F238E27FC236}">
                  <a16:creationId xmlns:a16="http://schemas.microsoft.com/office/drawing/2014/main" id="{37FEC898-9BD6-440B-BBD7-B993F3FFD288}"/>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89" name="AutoShape 64">
              <a:extLst>
                <a:ext uri="{FF2B5EF4-FFF2-40B4-BE49-F238E27FC236}">
                  <a16:creationId xmlns:a16="http://schemas.microsoft.com/office/drawing/2014/main" id="{ECF09968-C7D0-45B4-9E70-622B759ECFC5}"/>
                </a:ext>
              </a:extLst>
            </p:cNvPr>
            <p:cNvSpPr>
              <a:spLocks noChangeArrowheads="1"/>
            </p:cNvSpPr>
            <p:nvPr/>
          </p:nvSpPr>
          <p:spPr bwMode="auto">
            <a:xfrm>
              <a:off x="8070902" y="6523417"/>
              <a:ext cx="1656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experience</a:t>
              </a:r>
            </a:p>
          </p:txBody>
        </p:sp>
      </p:grpSp>
    </p:spTree>
    <p:extLst>
      <p:ext uri="{BB962C8B-B14F-4D97-AF65-F5344CB8AC3E}">
        <p14:creationId xmlns:p14="http://schemas.microsoft.com/office/powerpoint/2010/main" val="11710534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4">
            <a:extLst>
              <a:ext uri="{FF2B5EF4-FFF2-40B4-BE49-F238E27FC236}">
                <a16:creationId xmlns:a16="http://schemas.microsoft.com/office/drawing/2014/main" id="{61967500-53E4-4812-9685-202A83DC034B}"/>
              </a:ext>
            </a:extLst>
          </p:cNvPr>
          <p:cNvSpPr/>
          <p:nvPr/>
        </p:nvSpPr>
        <p:spPr>
          <a:xfrm>
            <a:off x="1132579" y="5357828"/>
            <a:ext cx="7740000" cy="684000"/>
          </a:xfrm>
          <a:prstGeom prst="roundRect">
            <a:avLst>
              <a:gd name="adj" fmla="val 8551"/>
            </a:avLst>
          </a:prstGeom>
          <a:no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Rounded Rectangle 60">
            <a:extLst>
              <a:ext uri="{FF2B5EF4-FFF2-40B4-BE49-F238E27FC236}">
                <a16:creationId xmlns:a16="http://schemas.microsoft.com/office/drawing/2014/main" id="{7AF1C4BC-5597-4B01-BA44-9E29630652CC}"/>
              </a:ext>
            </a:extLst>
          </p:cNvPr>
          <p:cNvSpPr/>
          <p:nvPr/>
        </p:nvSpPr>
        <p:spPr>
          <a:xfrm>
            <a:off x="1124772" y="4530596"/>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ounded Rectangle 45">
            <a:extLst>
              <a:ext uri="{FF2B5EF4-FFF2-40B4-BE49-F238E27FC236}">
                <a16:creationId xmlns:a16="http://schemas.microsoft.com/office/drawing/2014/main" id="{7B22D87D-D24F-45DF-9AD0-5C381AAFE6BE}"/>
              </a:ext>
            </a:extLst>
          </p:cNvPr>
          <p:cNvSpPr/>
          <p:nvPr/>
        </p:nvSpPr>
        <p:spPr>
          <a:xfrm>
            <a:off x="1137131" y="2048877"/>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Rounded Rectangle 59">
            <a:extLst>
              <a:ext uri="{FF2B5EF4-FFF2-40B4-BE49-F238E27FC236}">
                <a16:creationId xmlns:a16="http://schemas.microsoft.com/office/drawing/2014/main" id="{7EE0C948-CCAF-4799-8E94-1834E824A542}"/>
              </a:ext>
            </a:extLst>
          </p:cNvPr>
          <p:cNvSpPr/>
          <p:nvPr/>
        </p:nvSpPr>
        <p:spPr>
          <a:xfrm>
            <a:off x="1137131" y="2868609"/>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Rounded Rectangle 60">
            <a:extLst>
              <a:ext uri="{FF2B5EF4-FFF2-40B4-BE49-F238E27FC236}">
                <a16:creationId xmlns:a16="http://schemas.microsoft.com/office/drawing/2014/main" id="{9EB64C2B-CF7F-4154-A04B-3EF87EE550E7}"/>
              </a:ext>
            </a:extLst>
          </p:cNvPr>
          <p:cNvSpPr/>
          <p:nvPr/>
        </p:nvSpPr>
        <p:spPr>
          <a:xfrm>
            <a:off x="1137131" y="3695165"/>
            <a:ext cx="7740000" cy="684000"/>
          </a:xfrm>
          <a:prstGeom prst="roundRect">
            <a:avLst>
              <a:gd name="adj" fmla="val 8551"/>
            </a:avLst>
          </a:prstGeom>
          <a:solidFill>
            <a:sysClr val="window" lastClr="FFFFFF">
              <a:lumMod val="95000"/>
            </a:sysClr>
          </a:solidFill>
          <a:ln w="25400" cap="flat" cmpd="sng" algn="ctr">
            <a:solidFill>
              <a:sysClr val="window" lastClr="FFFFFF">
                <a:lumMod val="85000"/>
              </a:sysClr>
            </a:solidFill>
            <a:prstDash val="solid"/>
          </a:ln>
          <a:effectLst/>
        </p:spPr>
        <p:txBody>
          <a:bodyPr rIns="3600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157">
            <a:extLst>
              <a:ext uri="{FF2B5EF4-FFF2-40B4-BE49-F238E27FC236}">
                <a16:creationId xmlns:a16="http://schemas.microsoft.com/office/drawing/2014/main" id="{5034C9DA-A1DF-4987-B8D5-E8C8D603CA91}"/>
              </a:ext>
            </a:extLst>
          </p:cNvPr>
          <p:cNvSpPr txBox="1">
            <a:spLocks noChangeArrowheads="1"/>
          </p:cNvSpPr>
          <p:nvPr/>
        </p:nvSpPr>
        <p:spPr bwMode="auto">
          <a:xfrm>
            <a:off x="1137130" y="2489188"/>
            <a:ext cx="9655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Sara</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8" name="TextBox 157">
            <a:extLst>
              <a:ext uri="{FF2B5EF4-FFF2-40B4-BE49-F238E27FC236}">
                <a16:creationId xmlns:a16="http://schemas.microsoft.com/office/drawing/2014/main" id="{4F1C7029-38E2-4F50-AD8F-9EE92FF31C05}"/>
              </a:ext>
            </a:extLst>
          </p:cNvPr>
          <p:cNvSpPr txBox="1">
            <a:spLocks noChangeArrowheads="1"/>
          </p:cNvSpPr>
          <p:nvPr/>
        </p:nvSpPr>
        <p:spPr bwMode="auto">
          <a:xfrm>
            <a:off x="1112053" y="3312604"/>
            <a:ext cx="14778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General practitioner</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sp>
        <p:nvSpPr>
          <p:cNvPr id="9" name="TextBox 157">
            <a:extLst>
              <a:ext uri="{FF2B5EF4-FFF2-40B4-BE49-F238E27FC236}">
                <a16:creationId xmlns:a16="http://schemas.microsoft.com/office/drawing/2014/main" id="{CB13C2CC-0702-4EE7-8A72-7A728EB2B9AC}"/>
              </a:ext>
            </a:extLst>
          </p:cNvPr>
          <p:cNvSpPr txBox="1">
            <a:spLocks noChangeArrowheads="1"/>
          </p:cNvSpPr>
          <p:nvPr/>
        </p:nvSpPr>
        <p:spPr bwMode="auto">
          <a:xfrm>
            <a:off x="1112054" y="4142844"/>
            <a:ext cx="990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Neurologist</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10" name="Picture 9">
            <a:extLst>
              <a:ext uri="{FF2B5EF4-FFF2-40B4-BE49-F238E27FC236}">
                <a16:creationId xmlns:a16="http://schemas.microsoft.com/office/drawing/2014/main" id="{ADB16608-D30B-4848-9EA4-4809AB265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77" y="2853828"/>
            <a:ext cx="569888" cy="569888"/>
          </a:xfrm>
          <a:prstGeom prst="rect">
            <a:avLst/>
          </a:prstGeom>
        </p:spPr>
      </p:pic>
      <p:pic>
        <p:nvPicPr>
          <p:cNvPr id="11" name="Picture 10">
            <a:extLst>
              <a:ext uri="{FF2B5EF4-FFF2-40B4-BE49-F238E27FC236}">
                <a16:creationId xmlns:a16="http://schemas.microsoft.com/office/drawing/2014/main" id="{C53A4AE3-95D5-4D78-B8AA-7AF98069A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719" y="3808698"/>
            <a:ext cx="284946" cy="356183"/>
          </a:xfrm>
          <a:prstGeom prst="rect">
            <a:avLst/>
          </a:prstGeom>
        </p:spPr>
      </p:pic>
      <p:cxnSp>
        <p:nvCxnSpPr>
          <p:cNvPr id="12" name="Straight Arrow Connector 11">
            <a:extLst>
              <a:ext uri="{FF2B5EF4-FFF2-40B4-BE49-F238E27FC236}">
                <a16:creationId xmlns:a16="http://schemas.microsoft.com/office/drawing/2014/main" id="{CB8832BB-4F32-4FDD-B318-1D13522E9507}"/>
              </a:ext>
            </a:extLst>
          </p:cNvPr>
          <p:cNvCxnSpPr>
            <a:cxnSpLocks/>
            <a:stCxn id="13" idx="2"/>
            <a:endCxn id="14" idx="0"/>
          </p:cNvCxnSpPr>
          <p:nvPr/>
        </p:nvCxnSpPr>
        <p:spPr>
          <a:xfrm>
            <a:off x="4508192" y="2688355"/>
            <a:ext cx="0" cy="1884821"/>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13" name="Rounded Rectangle 75">
            <a:extLst>
              <a:ext uri="{FF2B5EF4-FFF2-40B4-BE49-F238E27FC236}">
                <a16:creationId xmlns:a16="http://schemas.microsoft.com/office/drawing/2014/main" id="{C7CF387C-1BD7-47D3-8116-9F34798B3507}"/>
              </a:ext>
            </a:extLst>
          </p:cNvPr>
          <p:cNvSpPr/>
          <p:nvPr/>
        </p:nvSpPr>
        <p:spPr>
          <a:xfrm>
            <a:off x="3871034" y="2112355"/>
            <a:ext cx="1274315"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Calls the outpatient clinic to book an appointment.</a:t>
            </a:r>
          </a:p>
        </p:txBody>
      </p:sp>
      <p:sp>
        <p:nvSpPr>
          <p:cNvPr id="14" name="Rounded Rectangle 76">
            <a:extLst>
              <a:ext uri="{FF2B5EF4-FFF2-40B4-BE49-F238E27FC236}">
                <a16:creationId xmlns:a16="http://schemas.microsoft.com/office/drawing/2014/main" id="{B98FC469-819D-428A-AEFD-87EBE7D23641}"/>
              </a:ext>
            </a:extLst>
          </p:cNvPr>
          <p:cNvSpPr/>
          <p:nvPr/>
        </p:nvSpPr>
        <p:spPr>
          <a:xfrm>
            <a:off x="3871035" y="4573176"/>
            <a:ext cx="1274314"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Allocates an hour on April 30</a:t>
            </a:r>
            <a:r>
              <a:rPr kumimoji="0" lang="en-GB" sz="1000" b="0" i="0" u="none" strike="noStrike" kern="0" cap="none" spc="0" normalizeH="0" baseline="30000" noProof="0" dirty="0">
                <a:ln>
                  <a:noFill/>
                </a:ln>
                <a:solidFill>
                  <a:prstClr val="black"/>
                </a:solidFill>
                <a:effectLst/>
                <a:uLnTx/>
                <a:uFillTx/>
                <a:latin typeface="Calibri"/>
                <a:ea typeface="+mn-ea"/>
                <a:cs typeface="+mn-cs"/>
              </a:rPr>
              <a:t>th</a:t>
            </a:r>
            <a:r>
              <a:rPr kumimoji="0" lang="en-GB" sz="1000" b="0" i="0" u="none" strike="noStrike" kern="0" cap="none" spc="0" normalizeH="0" baseline="0" noProof="0" dirty="0">
                <a:ln>
                  <a:noFill/>
                </a:ln>
                <a:solidFill>
                  <a:prstClr val="black"/>
                </a:solidFill>
                <a:effectLst/>
                <a:uLnTx/>
                <a:uFillTx/>
                <a:latin typeface="Calibri"/>
                <a:ea typeface="+mn-ea"/>
                <a:cs typeface="+mn-cs"/>
              </a:rPr>
              <a:t>.</a:t>
            </a:r>
          </a:p>
        </p:txBody>
      </p:sp>
      <p:sp>
        <p:nvSpPr>
          <p:cNvPr id="15" name="AutoShape 63">
            <a:extLst>
              <a:ext uri="{FF2B5EF4-FFF2-40B4-BE49-F238E27FC236}">
                <a16:creationId xmlns:a16="http://schemas.microsoft.com/office/drawing/2014/main" id="{CADAF4E4-C887-41BC-917A-9BFFACE314FF}"/>
              </a:ext>
            </a:extLst>
          </p:cNvPr>
          <p:cNvSpPr>
            <a:spLocks noChangeArrowheads="1"/>
          </p:cNvSpPr>
          <p:nvPr/>
        </p:nvSpPr>
        <p:spPr bwMode="auto">
          <a:xfrm>
            <a:off x="1954163" y="1656822"/>
            <a:ext cx="3671867" cy="216000"/>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300" normalizeH="0" baseline="0" noProof="0" dirty="0">
                <a:ln>
                  <a:noFill/>
                </a:ln>
                <a:solidFill>
                  <a:prstClr val="black"/>
                </a:solidFill>
                <a:effectLst/>
                <a:uLnTx/>
                <a:uFillTx/>
                <a:cs typeface="Arial" charset="0"/>
              </a:rPr>
              <a:t>BOOKING OF APPOINTMENT</a:t>
            </a:r>
          </a:p>
        </p:txBody>
      </p:sp>
      <p:sp>
        <p:nvSpPr>
          <p:cNvPr id="16" name="AutoShape 63">
            <a:extLst>
              <a:ext uri="{FF2B5EF4-FFF2-40B4-BE49-F238E27FC236}">
                <a16:creationId xmlns:a16="http://schemas.microsoft.com/office/drawing/2014/main" id="{796F2013-AC03-427F-AD07-29DE7ACD39C1}"/>
              </a:ext>
            </a:extLst>
          </p:cNvPr>
          <p:cNvSpPr>
            <a:spLocks noChangeArrowheads="1"/>
          </p:cNvSpPr>
          <p:nvPr/>
        </p:nvSpPr>
        <p:spPr bwMode="auto">
          <a:xfrm>
            <a:off x="5770777" y="1662354"/>
            <a:ext cx="3032834" cy="217369"/>
          </a:xfrm>
          <a:prstGeom prst="chevron">
            <a:avLst>
              <a:gd name="adj" fmla="val 38168"/>
            </a:avLst>
          </a:prstGeom>
          <a:solidFill>
            <a:srgbClr val="8064A2">
              <a:lumMod val="40000"/>
              <a:lumOff val="60000"/>
            </a:srgbClr>
          </a:solidFill>
          <a:ln w="19050" algn="ctr">
            <a:solidFill>
              <a:srgbClr val="8064A2">
                <a:lumMod val="40000"/>
                <a:lumOff val="60000"/>
              </a:srgbClr>
            </a:solidFill>
            <a:miter lim="800000"/>
            <a:headEnd/>
            <a:tailEnd/>
          </a:ln>
        </p:spPr>
        <p:txBody>
          <a:bodyPr lIns="69145"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300" normalizeH="0" baseline="0" noProof="0" dirty="0">
                <a:ln>
                  <a:noFill/>
                </a:ln>
                <a:solidFill>
                  <a:prstClr val="black"/>
                </a:solidFill>
                <a:effectLst/>
                <a:uLnTx/>
                <a:uFillTx/>
                <a:cs typeface="Arial" charset="0"/>
              </a:rPr>
              <a:t>OUTPATIENT CLINIC</a:t>
            </a:r>
          </a:p>
        </p:txBody>
      </p:sp>
      <p:sp>
        <p:nvSpPr>
          <p:cNvPr id="17" name="TextBox 157">
            <a:extLst>
              <a:ext uri="{FF2B5EF4-FFF2-40B4-BE49-F238E27FC236}">
                <a16:creationId xmlns:a16="http://schemas.microsoft.com/office/drawing/2014/main" id="{12EEBA74-E2E0-42F0-A375-C90435260252}"/>
              </a:ext>
            </a:extLst>
          </p:cNvPr>
          <p:cNvSpPr txBox="1">
            <a:spLocks noChangeArrowheads="1"/>
          </p:cNvSpPr>
          <p:nvPr/>
        </p:nvSpPr>
        <p:spPr bwMode="auto">
          <a:xfrm>
            <a:off x="1099694" y="4978275"/>
            <a:ext cx="15379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Nurse, MS clinic</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18" name="Picture 17">
            <a:extLst>
              <a:ext uri="{FF2B5EF4-FFF2-40B4-BE49-F238E27FC236}">
                <a16:creationId xmlns:a16="http://schemas.microsoft.com/office/drawing/2014/main" id="{39CC9B93-B274-4C77-A877-56D0C4C84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5400" y="4617096"/>
            <a:ext cx="236625" cy="347050"/>
          </a:xfrm>
          <a:prstGeom prst="rect">
            <a:avLst/>
          </a:prstGeom>
        </p:spPr>
      </p:pic>
      <p:sp>
        <p:nvSpPr>
          <p:cNvPr id="19" name="Rounded Rectangle 88">
            <a:extLst>
              <a:ext uri="{FF2B5EF4-FFF2-40B4-BE49-F238E27FC236}">
                <a16:creationId xmlns:a16="http://schemas.microsoft.com/office/drawing/2014/main" id="{19D55371-9C01-4747-A851-2D3AEE32FA72}"/>
              </a:ext>
            </a:extLst>
          </p:cNvPr>
          <p:cNvSpPr/>
          <p:nvPr/>
        </p:nvSpPr>
        <p:spPr>
          <a:xfrm>
            <a:off x="2304400" y="2101881"/>
            <a:ext cx="1376048" cy="576000"/>
          </a:xfrm>
          <a:prstGeom prst="roundRect">
            <a:avLst>
              <a:gd name="adj" fmla="val 12023"/>
            </a:avLst>
          </a:prstGeom>
          <a:solidFill>
            <a:sysClr val="window" lastClr="FFFFFF"/>
          </a:solidFill>
          <a:ln w="12700" cap="flat" cmpd="sng" algn="ctr">
            <a:solidFill>
              <a:sysClr val="windowText" lastClr="000000">
                <a:lumMod val="50000"/>
                <a:lumOff val="50000"/>
              </a:sysClr>
            </a:solidFill>
            <a:prstDash val="solid"/>
          </a:ln>
          <a:effectLst/>
        </p:spPr>
        <p:txBody>
          <a:bodyPr lIns="36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I need to book a new appointment at the outpatient clinic, but it is already too late. </a:t>
            </a:r>
          </a:p>
        </p:txBody>
      </p:sp>
      <p:cxnSp>
        <p:nvCxnSpPr>
          <p:cNvPr id="20" name="Straight Arrow Connector 19">
            <a:extLst>
              <a:ext uri="{FF2B5EF4-FFF2-40B4-BE49-F238E27FC236}">
                <a16:creationId xmlns:a16="http://schemas.microsoft.com/office/drawing/2014/main" id="{5150C9F3-8215-4D6B-A2DF-E4BEF669F42A}"/>
              </a:ext>
            </a:extLst>
          </p:cNvPr>
          <p:cNvCxnSpPr>
            <a:cxnSpLocks/>
            <a:stCxn id="21" idx="2"/>
            <a:endCxn id="22" idx="0"/>
          </p:cNvCxnSpPr>
          <p:nvPr/>
        </p:nvCxnSpPr>
        <p:spPr>
          <a:xfrm>
            <a:off x="7967575" y="2688355"/>
            <a:ext cx="0" cy="1892369"/>
          </a:xfrm>
          <a:prstGeom prst="straightConnector1">
            <a:avLst/>
          </a:prstGeom>
          <a:noFill/>
          <a:ln w="22225" cap="flat" cmpd="sng" algn="ctr">
            <a:solidFill>
              <a:sysClr val="window" lastClr="FFFFFF">
                <a:lumMod val="50000"/>
              </a:sysClr>
            </a:solidFill>
            <a:prstDash val="solid"/>
            <a:tailEnd type="triangle" w="med" len="med"/>
          </a:ln>
          <a:effectLst/>
        </p:spPr>
      </p:cxnSp>
      <p:sp>
        <p:nvSpPr>
          <p:cNvPr id="21" name="Rounded Rectangle 75">
            <a:extLst>
              <a:ext uri="{FF2B5EF4-FFF2-40B4-BE49-F238E27FC236}">
                <a16:creationId xmlns:a16="http://schemas.microsoft.com/office/drawing/2014/main" id="{AEA1E669-7727-44C1-BF6E-F3E677E4F89F}"/>
              </a:ext>
            </a:extLst>
          </p:cNvPr>
          <p:cNvSpPr/>
          <p:nvPr/>
        </p:nvSpPr>
        <p:spPr>
          <a:xfrm>
            <a:off x="7397634" y="2112355"/>
            <a:ext cx="1139882"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Meets at the outpatient clinic.</a:t>
            </a:r>
          </a:p>
        </p:txBody>
      </p:sp>
      <p:sp>
        <p:nvSpPr>
          <p:cNvPr id="22" name="Rounded Rectangle 76">
            <a:extLst>
              <a:ext uri="{FF2B5EF4-FFF2-40B4-BE49-F238E27FC236}">
                <a16:creationId xmlns:a16="http://schemas.microsoft.com/office/drawing/2014/main" id="{BEBA17B8-8BE9-4A88-BA0B-C65DAE107BFE}"/>
              </a:ext>
            </a:extLst>
          </p:cNvPr>
          <p:cNvSpPr/>
          <p:nvPr/>
        </p:nvSpPr>
        <p:spPr>
          <a:xfrm>
            <a:off x="7397634" y="4580724"/>
            <a:ext cx="1139882"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Takes blood samples and administers infusion.</a:t>
            </a:r>
          </a:p>
        </p:txBody>
      </p:sp>
      <p:pic>
        <p:nvPicPr>
          <p:cNvPr id="23" name="Picture 22">
            <a:extLst>
              <a:ext uri="{FF2B5EF4-FFF2-40B4-BE49-F238E27FC236}">
                <a16:creationId xmlns:a16="http://schemas.microsoft.com/office/drawing/2014/main" id="{434B78A7-29BC-410A-A5F2-207D902498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8021" y="2205734"/>
            <a:ext cx="389244" cy="389244"/>
          </a:xfrm>
          <a:prstGeom prst="rect">
            <a:avLst/>
          </a:prstGeom>
        </p:spPr>
      </p:pic>
      <p:pic>
        <p:nvPicPr>
          <p:cNvPr id="24" name="Picture 23">
            <a:extLst>
              <a:ext uri="{FF2B5EF4-FFF2-40B4-BE49-F238E27FC236}">
                <a16:creationId xmlns:a16="http://schemas.microsoft.com/office/drawing/2014/main" id="{C7BEB81B-8324-437D-9CB0-FC551D4A7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8021" y="4674102"/>
            <a:ext cx="389244" cy="389244"/>
          </a:xfrm>
          <a:prstGeom prst="rect">
            <a:avLst/>
          </a:prstGeom>
        </p:spPr>
      </p:pic>
      <p:pic>
        <p:nvPicPr>
          <p:cNvPr id="25" name="Picture 24">
            <a:extLst>
              <a:ext uri="{FF2B5EF4-FFF2-40B4-BE49-F238E27FC236}">
                <a16:creationId xmlns:a16="http://schemas.microsoft.com/office/drawing/2014/main" id="{5825BC47-B0A5-4737-B129-245968E7C09E}"/>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3924721" y="2276762"/>
            <a:ext cx="267781" cy="247185"/>
          </a:xfrm>
          <a:prstGeom prst="rect">
            <a:avLst/>
          </a:prstGeom>
        </p:spPr>
      </p:pic>
      <p:pic>
        <p:nvPicPr>
          <p:cNvPr id="26" name="Picture 25">
            <a:extLst>
              <a:ext uri="{FF2B5EF4-FFF2-40B4-BE49-F238E27FC236}">
                <a16:creationId xmlns:a16="http://schemas.microsoft.com/office/drawing/2014/main" id="{5A59DF42-ADCF-4919-85C8-E49E90AEE5B7}"/>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3951933" y="4731090"/>
            <a:ext cx="267781" cy="247185"/>
          </a:xfrm>
          <a:prstGeom prst="rect">
            <a:avLst/>
          </a:prstGeom>
        </p:spPr>
      </p:pic>
      <p:sp>
        <p:nvSpPr>
          <p:cNvPr id="27" name="Rounded Rectangle 67">
            <a:extLst>
              <a:ext uri="{FF2B5EF4-FFF2-40B4-BE49-F238E27FC236}">
                <a16:creationId xmlns:a16="http://schemas.microsoft.com/office/drawing/2014/main" id="{7DDF3EF7-D9BE-42A8-B692-25263C4B8CDC}"/>
              </a:ext>
            </a:extLst>
          </p:cNvPr>
          <p:cNvSpPr/>
          <p:nvPr/>
        </p:nvSpPr>
        <p:spPr>
          <a:xfrm>
            <a:off x="5962275" y="4574373"/>
            <a:ext cx="1224000" cy="576000"/>
          </a:xfrm>
          <a:prstGeom prst="roundRect">
            <a:avLst>
              <a:gd name="adj" fmla="val 12023"/>
            </a:avLst>
          </a:prstGeom>
          <a:solidFill>
            <a:srgbClr val="4BACC6">
              <a:lumMod val="20000"/>
              <a:lumOff val="80000"/>
            </a:srgbClr>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8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Sends a reminder.</a:t>
            </a:r>
          </a:p>
        </p:txBody>
      </p:sp>
      <p:sp>
        <p:nvSpPr>
          <p:cNvPr id="28" name="Rounded Rectangle 69">
            <a:extLst>
              <a:ext uri="{FF2B5EF4-FFF2-40B4-BE49-F238E27FC236}">
                <a16:creationId xmlns:a16="http://schemas.microsoft.com/office/drawing/2014/main" id="{312DEB8C-4D3F-49AC-B345-11398C557E32}"/>
              </a:ext>
            </a:extLst>
          </p:cNvPr>
          <p:cNvSpPr/>
          <p:nvPr/>
        </p:nvSpPr>
        <p:spPr>
          <a:xfrm>
            <a:off x="5962275" y="2112355"/>
            <a:ext cx="1224000" cy="576000"/>
          </a:xfrm>
          <a:prstGeom prst="roundRect">
            <a:avLst>
              <a:gd name="adj" fmla="val 12023"/>
            </a:avLst>
          </a:prstGeom>
          <a:solidFill>
            <a:sysClr val="window" lastClr="FFFFFF"/>
          </a:solidFill>
          <a:ln w="28575" cap="flat" cmpd="sng" algn="ctr">
            <a:solidFill>
              <a:srgbClr val="4BACC6">
                <a:lumMod val="75000"/>
              </a:srgbClr>
            </a:solidFill>
            <a:prstDash val="solid"/>
          </a:ln>
          <a:effectLst/>
        </p:spPr>
        <p:txBody>
          <a:bodyPr lIns="360000" tIns="0" rIns="36000" bIns="0" anchor="ct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mn-cs"/>
              </a:rPr>
              <a:t>Receives a reminder.</a:t>
            </a:r>
          </a:p>
        </p:txBody>
      </p:sp>
      <p:pic>
        <p:nvPicPr>
          <p:cNvPr id="29" name="Picture 28">
            <a:extLst>
              <a:ext uri="{FF2B5EF4-FFF2-40B4-BE49-F238E27FC236}">
                <a16:creationId xmlns:a16="http://schemas.microsoft.com/office/drawing/2014/main" id="{F1E5228C-2574-4830-8277-2090CB5A0257}"/>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6045155" y="2281757"/>
            <a:ext cx="237195" cy="237195"/>
          </a:xfrm>
          <a:prstGeom prst="rect">
            <a:avLst/>
          </a:prstGeom>
        </p:spPr>
      </p:pic>
      <p:cxnSp>
        <p:nvCxnSpPr>
          <p:cNvPr id="30" name="Straight Arrow Connector 29">
            <a:extLst>
              <a:ext uri="{FF2B5EF4-FFF2-40B4-BE49-F238E27FC236}">
                <a16:creationId xmlns:a16="http://schemas.microsoft.com/office/drawing/2014/main" id="{15A6BCCD-F941-43F9-8525-EEA0F4107E7B}"/>
              </a:ext>
            </a:extLst>
          </p:cNvPr>
          <p:cNvCxnSpPr>
            <a:stCxn id="27" idx="0"/>
            <a:endCxn id="28" idx="2"/>
          </p:cNvCxnSpPr>
          <p:nvPr/>
        </p:nvCxnSpPr>
        <p:spPr>
          <a:xfrm flipV="1">
            <a:off x="6574275" y="2688355"/>
            <a:ext cx="0" cy="1886018"/>
          </a:xfrm>
          <a:prstGeom prst="straightConnector1">
            <a:avLst/>
          </a:prstGeom>
          <a:noFill/>
          <a:ln w="22225" cap="flat" cmpd="sng" algn="ctr">
            <a:solidFill>
              <a:sysClr val="window" lastClr="FFFFFF">
                <a:lumMod val="50000"/>
              </a:sysClr>
            </a:solidFill>
            <a:prstDash val="solid"/>
            <a:tailEnd type="triangle" w="med" len="med"/>
          </a:ln>
          <a:effectLst/>
        </p:spPr>
      </p:cxnSp>
      <p:pic>
        <p:nvPicPr>
          <p:cNvPr id="31" name="Picture 30">
            <a:extLst>
              <a:ext uri="{FF2B5EF4-FFF2-40B4-BE49-F238E27FC236}">
                <a16:creationId xmlns:a16="http://schemas.microsoft.com/office/drawing/2014/main" id="{8B872207-607C-4D96-9CDB-B2F8E8076555}"/>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6045154" y="4742818"/>
            <a:ext cx="237195" cy="237195"/>
          </a:xfrm>
          <a:prstGeom prst="rect">
            <a:avLst/>
          </a:prstGeom>
        </p:spPr>
      </p:pic>
      <p:sp>
        <p:nvSpPr>
          <p:cNvPr id="32" name="Rectangle 31">
            <a:extLst>
              <a:ext uri="{FF2B5EF4-FFF2-40B4-BE49-F238E27FC236}">
                <a16:creationId xmlns:a16="http://schemas.microsoft.com/office/drawing/2014/main" id="{48B9D4A0-41ED-4AE3-BDB2-01A01C83B674}"/>
              </a:ext>
            </a:extLst>
          </p:cNvPr>
          <p:cNvSpPr/>
          <p:nvPr/>
        </p:nvSpPr>
        <p:spPr>
          <a:xfrm>
            <a:off x="2608343" y="5418565"/>
            <a:ext cx="1343590" cy="558999"/>
          </a:xfrm>
          <a:prstGeom prst="rect">
            <a:avLst/>
          </a:prstGeom>
        </p:spPr>
        <p:txBody>
          <a:bodyPr wrap="square">
            <a:spAutoFit/>
          </a:bodyP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Calling hours are from 8 -11 a.m. This is too limited. I would like to call after lunch time!</a:t>
            </a:r>
          </a:p>
        </p:txBody>
      </p:sp>
      <p:sp>
        <p:nvSpPr>
          <p:cNvPr id="33" name="Rectangle 32">
            <a:extLst>
              <a:ext uri="{FF2B5EF4-FFF2-40B4-BE49-F238E27FC236}">
                <a16:creationId xmlns:a16="http://schemas.microsoft.com/office/drawing/2014/main" id="{1A228F3A-79BF-484F-B94E-1D9B359DFE3F}"/>
              </a:ext>
            </a:extLst>
          </p:cNvPr>
          <p:cNvSpPr/>
          <p:nvPr/>
        </p:nvSpPr>
        <p:spPr>
          <a:xfrm>
            <a:off x="4337121" y="5476273"/>
            <a:ext cx="1188122" cy="443583"/>
          </a:xfrm>
          <a:prstGeom prst="rect">
            <a:avLst/>
          </a:prstGeom>
        </p:spPr>
        <p:txBody>
          <a:bodyPr wrap="square">
            <a:spAutoFit/>
          </a:bodyP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I could not have the time that suited me best.</a:t>
            </a:r>
          </a:p>
        </p:txBody>
      </p:sp>
      <p:sp>
        <p:nvSpPr>
          <p:cNvPr id="34" name="Rectangle 33">
            <a:extLst>
              <a:ext uri="{FF2B5EF4-FFF2-40B4-BE49-F238E27FC236}">
                <a16:creationId xmlns:a16="http://schemas.microsoft.com/office/drawing/2014/main" id="{198551FD-BE36-4909-8349-23CA26CBE7D9}"/>
              </a:ext>
            </a:extLst>
          </p:cNvPr>
          <p:cNvSpPr/>
          <p:nvPr/>
        </p:nvSpPr>
        <p:spPr>
          <a:xfrm>
            <a:off x="6196667" y="5418565"/>
            <a:ext cx="1091204" cy="558999"/>
          </a:xfrm>
          <a:prstGeom prst="rect">
            <a:avLst/>
          </a:prstGeom>
        </p:spPr>
        <p:txBody>
          <a:bodyPr wrap="square">
            <a:spAutoFit/>
          </a:bodyP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A reminder with date, time, building and link to exact location. </a:t>
            </a:r>
          </a:p>
        </p:txBody>
      </p:sp>
      <p:pic>
        <p:nvPicPr>
          <p:cNvPr id="35" name="Picture 34">
            <a:extLst>
              <a:ext uri="{FF2B5EF4-FFF2-40B4-BE49-F238E27FC236}">
                <a16:creationId xmlns:a16="http://schemas.microsoft.com/office/drawing/2014/main" id="{EA7BD61A-184E-460E-A351-DE107D9C7C7D}"/>
              </a:ext>
            </a:extLst>
          </p:cNvPr>
          <p:cNvPicPr>
            <a:picLocks noChangeAspect="1"/>
          </p:cNvPicPr>
          <p:nvPr/>
        </p:nvPicPr>
        <p:blipFill>
          <a:blip r:embed="rId9">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2313609" y="5536064"/>
            <a:ext cx="324000" cy="324000"/>
          </a:xfrm>
          <a:prstGeom prst="rect">
            <a:avLst/>
          </a:prstGeom>
        </p:spPr>
      </p:pic>
      <p:pic>
        <p:nvPicPr>
          <p:cNvPr id="36" name="Picture 35">
            <a:extLst>
              <a:ext uri="{FF2B5EF4-FFF2-40B4-BE49-F238E27FC236}">
                <a16:creationId xmlns:a16="http://schemas.microsoft.com/office/drawing/2014/main" id="{129B2BBD-D20B-4C38-A026-D5CEFA075C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09939" y="5536064"/>
            <a:ext cx="324000" cy="324000"/>
          </a:xfrm>
          <a:prstGeom prst="rect">
            <a:avLst/>
          </a:prstGeom>
        </p:spPr>
      </p:pic>
      <p:pic>
        <p:nvPicPr>
          <p:cNvPr id="37" name="Picture 36">
            <a:extLst>
              <a:ext uri="{FF2B5EF4-FFF2-40B4-BE49-F238E27FC236}">
                <a16:creationId xmlns:a16="http://schemas.microsoft.com/office/drawing/2014/main" id="{60C2BE34-7E9E-499B-AA73-2AF62C2E2E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26642" y="5536064"/>
            <a:ext cx="324000" cy="324000"/>
          </a:xfrm>
          <a:prstGeom prst="rect">
            <a:avLst/>
          </a:prstGeom>
        </p:spPr>
      </p:pic>
      <p:sp>
        <p:nvSpPr>
          <p:cNvPr id="38" name="Rectangle 37">
            <a:extLst>
              <a:ext uri="{FF2B5EF4-FFF2-40B4-BE49-F238E27FC236}">
                <a16:creationId xmlns:a16="http://schemas.microsoft.com/office/drawing/2014/main" id="{2E98F860-CC3F-41E4-A3E9-26453DB46A6B}"/>
              </a:ext>
            </a:extLst>
          </p:cNvPr>
          <p:cNvSpPr/>
          <p:nvPr/>
        </p:nvSpPr>
        <p:spPr>
          <a:xfrm>
            <a:off x="7669877" y="5418565"/>
            <a:ext cx="989607" cy="558999"/>
          </a:xfrm>
          <a:prstGeom prst="rect">
            <a:avLst/>
          </a:prstGeom>
        </p:spPr>
        <p:txBody>
          <a:bodyPr wrap="square">
            <a:spAutoFit/>
          </a:bodyPr>
          <a:lstStyle/>
          <a:p>
            <a:pPr marL="0" marR="0" lvl="0" indent="0" defTabSz="457200" eaLnBrk="1" fontAlgn="auto" latinLnBrk="0" hangingPunct="1">
              <a:lnSpc>
                <a:spcPts val="9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I met a new nurse. He was skilled and very friendly.</a:t>
            </a:r>
          </a:p>
        </p:txBody>
      </p:sp>
      <p:pic>
        <p:nvPicPr>
          <p:cNvPr id="39" name="Picture 38">
            <a:extLst>
              <a:ext uri="{FF2B5EF4-FFF2-40B4-BE49-F238E27FC236}">
                <a16:creationId xmlns:a16="http://schemas.microsoft.com/office/drawing/2014/main" id="{2E74C06A-DA9D-4F76-A780-999CC1D83D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5877" y="5536064"/>
            <a:ext cx="324000" cy="324000"/>
          </a:xfrm>
          <a:prstGeom prst="rect">
            <a:avLst/>
          </a:prstGeom>
        </p:spPr>
      </p:pic>
      <p:pic>
        <p:nvPicPr>
          <p:cNvPr id="40" name="Picture 39">
            <a:extLst>
              <a:ext uri="{FF2B5EF4-FFF2-40B4-BE49-F238E27FC236}">
                <a16:creationId xmlns:a16="http://schemas.microsoft.com/office/drawing/2014/main" id="{3D814A90-6D81-4679-88D7-5863538DD0C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53812" y="2164879"/>
            <a:ext cx="248213" cy="330951"/>
          </a:xfrm>
          <a:prstGeom prst="rect">
            <a:avLst/>
          </a:prstGeom>
        </p:spPr>
      </p:pic>
      <p:sp>
        <p:nvSpPr>
          <p:cNvPr id="41" name="TextBox 157">
            <a:extLst>
              <a:ext uri="{FF2B5EF4-FFF2-40B4-BE49-F238E27FC236}">
                <a16:creationId xmlns:a16="http://schemas.microsoft.com/office/drawing/2014/main" id="{7F8EB384-B3AB-4360-ABA5-ED3537E221A4}"/>
              </a:ext>
            </a:extLst>
          </p:cNvPr>
          <p:cNvSpPr txBox="1">
            <a:spLocks noChangeArrowheads="1"/>
          </p:cNvSpPr>
          <p:nvPr/>
        </p:nvSpPr>
        <p:spPr bwMode="auto">
          <a:xfrm>
            <a:off x="1112054" y="5757041"/>
            <a:ext cx="12697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altLang="en-US" sz="1100" b="0" i="0" u="none" strike="noStrike" kern="0" cap="none" spc="0" normalizeH="0" baseline="0" noProof="0" dirty="0">
                <a:ln>
                  <a:noFill/>
                </a:ln>
                <a:solidFill>
                  <a:prstClr val="black"/>
                </a:solidFill>
                <a:effectLst/>
                <a:uLnTx/>
                <a:uFillTx/>
                <a:latin typeface="Calibri" pitchFamily="34" charset="0"/>
              </a:rPr>
              <a:t>Sara's experience</a:t>
            </a:r>
            <a:endParaRPr kumimoji="0" lang="en-GB" altLang="en-US" sz="1200" b="0" i="0" u="none" strike="noStrike" kern="0" cap="none" spc="0" normalizeH="0" baseline="0" noProof="0" dirty="0">
              <a:ln>
                <a:noFill/>
              </a:ln>
              <a:solidFill>
                <a:prstClr val="black"/>
              </a:solidFill>
              <a:effectLst/>
              <a:uLnTx/>
              <a:uFillTx/>
              <a:latin typeface="Calibri" pitchFamily="34" charset="0"/>
            </a:endParaRPr>
          </a:p>
        </p:txBody>
      </p:sp>
      <p:pic>
        <p:nvPicPr>
          <p:cNvPr id="42" name="Picture 41">
            <a:extLst>
              <a:ext uri="{FF2B5EF4-FFF2-40B4-BE49-F238E27FC236}">
                <a16:creationId xmlns:a16="http://schemas.microsoft.com/office/drawing/2014/main" id="{EE904CBC-60D3-4804-8A5C-C8CA8476CFA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65400" y="5432732"/>
            <a:ext cx="248213" cy="330951"/>
          </a:xfrm>
          <a:prstGeom prst="rect">
            <a:avLst/>
          </a:prstGeom>
        </p:spPr>
      </p:pic>
      <p:cxnSp>
        <p:nvCxnSpPr>
          <p:cNvPr id="43" name="Straight Arrow Connector 42">
            <a:extLst>
              <a:ext uri="{FF2B5EF4-FFF2-40B4-BE49-F238E27FC236}">
                <a16:creationId xmlns:a16="http://schemas.microsoft.com/office/drawing/2014/main" id="{8937C5FC-D702-43C5-ADC8-10A178EDF2F2}"/>
              </a:ext>
            </a:extLst>
          </p:cNvPr>
          <p:cNvCxnSpPr>
            <a:cxnSpLocks/>
          </p:cNvCxnSpPr>
          <p:nvPr/>
        </p:nvCxnSpPr>
        <p:spPr>
          <a:xfrm flipV="1">
            <a:off x="2894719" y="1885611"/>
            <a:ext cx="0" cy="164073"/>
          </a:xfrm>
          <a:prstGeom prst="straightConnector1">
            <a:avLst/>
          </a:prstGeom>
          <a:noFill/>
          <a:ln w="19050" cap="flat" cmpd="sng" algn="ctr">
            <a:solidFill>
              <a:sysClr val="windowText" lastClr="000000"/>
            </a:solidFill>
            <a:prstDash val="solid"/>
            <a:tailEnd type="oval" w="med" len="med"/>
          </a:ln>
          <a:effectLst/>
        </p:spPr>
      </p:cxnSp>
      <p:sp>
        <p:nvSpPr>
          <p:cNvPr id="44" name="TextBox 43">
            <a:extLst>
              <a:ext uri="{FF2B5EF4-FFF2-40B4-BE49-F238E27FC236}">
                <a16:creationId xmlns:a16="http://schemas.microsoft.com/office/drawing/2014/main" id="{D0FCD7F6-EA05-4B12-BB0C-2548DCCEAC49}"/>
              </a:ext>
            </a:extLst>
          </p:cNvPr>
          <p:cNvSpPr txBox="1"/>
          <p:nvPr/>
        </p:nvSpPr>
        <p:spPr>
          <a:xfrm>
            <a:off x="2896276" y="1855133"/>
            <a:ext cx="1098587"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April 13</a:t>
            </a:r>
            <a:r>
              <a:rPr kumimoji="0" lang="en-GB" sz="1000" b="0" i="0" u="none" strike="noStrike" kern="0" cap="none" spc="0" normalizeH="0" baseline="30000" noProof="0" dirty="0">
                <a:ln>
                  <a:noFill/>
                </a:ln>
                <a:solidFill>
                  <a:prstClr val="black"/>
                </a:solidFill>
                <a:effectLst/>
                <a:uLnTx/>
                <a:uFillTx/>
              </a:rPr>
              <a:t>th</a:t>
            </a:r>
            <a:r>
              <a:rPr kumimoji="0" lang="en-GB" sz="1000" b="0" i="0" u="none" strike="noStrike" kern="0" cap="none" spc="0" normalizeH="0" baseline="0" noProof="0" dirty="0">
                <a:ln>
                  <a:noFill/>
                </a:ln>
                <a:solidFill>
                  <a:prstClr val="black"/>
                </a:solidFill>
                <a:effectLst/>
                <a:uLnTx/>
                <a:uFillTx/>
              </a:rPr>
              <a:t> 1 p.m.</a:t>
            </a:r>
          </a:p>
        </p:txBody>
      </p:sp>
      <p:cxnSp>
        <p:nvCxnSpPr>
          <p:cNvPr id="45" name="Straight Arrow Connector 44">
            <a:extLst>
              <a:ext uri="{FF2B5EF4-FFF2-40B4-BE49-F238E27FC236}">
                <a16:creationId xmlns:a16="http://schemas.microsoft.com/office/drawing/2014/main" id="{46908D9B-46AF-43D6-9970-7D693F003183}"/>
              </a:ext>
            </a:extLst>
          </p:cNvPr>
          <p:cNvCxnSpPr>
            <a:cxnSpLocks/>
          </p:cNvCxnSpPr>
          <p:nvPr/>
        </p:nvCxnSpPr>
        <p:spPr>
          <a:xfrm flipV="1">
            <a:off x="4504450" y="1890370"/>
            <a:ext cx="0" cy="164073"/>
          </a:xfrm>
          <a:prstGeom prst="straightConnector1">
            <a:avLst/>
          </a:prstGeom>
          <a:noFill/>
          <a:ln w="19050" cap="flat" cmpd="sng" algn="ctr">
            <a:solidFill>
              <a:sysClr val="windowText" lastClr="000000"/>
            </a:solidFill>
            <a:prstDash val="solid"/>
            <a:tailEnd type="oval" w="med" len="med"/>
          </a:ln>
          <a:effectLst/>
        </p:spPr>
      </p:cxnSp>
      <p:sp>
        <p:nvSpPr>
          <p:cNvPr id="46" name="TextBox 45">
            <a:extLst>
              <a:ext uri="{FF2B5EF4-FFF2-40B4-BE49-F238E27FC236}">
                <a16:creationId xmlns:a16="http://schemas.microsoft.com/office/drawing/2014/main" id="{495458E8-1459-4A82-85D6-704D95CF401B}"/>
              </a:ext>
            </a:extLst>
          </p:cNvPr>
          <p:cNvSpPr txBox="1"/>
          <p:nvPr/>
        </p:nvSpPr>
        <p:spPr>
          <a:xfrm>
            <a:off x="4506008" y="1859892"/>
            <a:ext cx="70144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April 18</a:t>
            </a:r>
            <a:r>
              <a:rPr kumimoji="0" lang="en-GB" sz="1000" b="0" i="0" u="none" strike="noStrike" kern="0" cap="none" spc="0" normalizeH="0" baseline="30000" noProof="0" dirty="0">
                <a:ln>
                  <a:noFill/>
                </a:ln>
                <a:solidFill>
                  <a:prstClr val="black"/>
                </a:solidFill>
                <a:effectLst/>
                <a:uLnTx/>
                <a:uFillTx/>
              </a:rPr>
              <a:t>th</a:t>
            </a:r>
            <a:endParaRPr kumimoji="0" lang="en-GB" sz="1000" b="0" i="0" u="none" strike="noStrike" kern="0" cap="none" spc="0" normalizeH="0" baseline="0" noProof="0" dirty="0">
              <a:ln>
                <a:noFill/>
              </a:ln>
              <a:solidFill>
                <a:prstClr val="black"/>
              </a:solidFill>
              <a:effectLst/>
              <a:uLnTx/>
              <a:uFillTx/>
            </a:endParaRPr>
          </a:p>
        </p:txBody>
      </p:sp>
      <p:cxnSp>
        <p:nvCxnSpPr>
          <p:cNvPr id="47" name="Straight Arrow Connector 46">
            <a:extLst>
              <a:ext uri="{FF2B5EF4-FFF2-40B4-BE49-F238E27FC236}">
                <a16:creationId xmlns:a16="http://schemas.microsoft.com/office/drawing/2014/main" id="{560D8DE8-59E6-4F81-B4D3-604BDE42B735}"/>
              </a:ext>
            </a:extLst>
          </p:cNvPr>
          <p:cNvCxnSpPr>
            <a:cxnSpLocks/>
          </p:cNvCxnSpPr>
          <p:nvPr/>
        </p:nvCxnSpPr>
        <p:spPr>
          <a:xfrm flipV="1">
            <a:off x="6563375" y="1890370"/>
            <a:ext cx="0" cy="164073"/>
          </a:xfrm>
          <a:prstGeom prst="straightConnector1">
            <a:avLst/>
          </a:prstGeom>
          <a:noFill/>
          <a:ln w="19050" cap="flat" cmpd="sng" algn="ctr">
            <a:solidFill>
              <a:sysClr val="windowText" lastClr="000000"/>
            </a:solidFill>
            <a:prstDash val="solid"/>
            <a:tailEnd type="oval" w="med" len="med"/>
          </a:ln>
          <a:effectLst/>
        </p:spPr>
      </p:cxnSp>
      <p:sp>
        <p:nvSpPr>
          <p:cNvPr id="48" name="TextBox 47">
            <a:extLst>
              <a:ext uri="{FF2B5EF4-FFF2-40B4-BE49-F238E27FC236}">
                <a16:creationId xmlns:a16="http://schemas.microsoft.com/office/drawing/2014/main" id="{7664FE6D-C01E-4048-8A55-DB69F498877A}"/>
              </a:ext>
            </a:extLst>
          </p:cNvPr>
          <p:cNvSpPr txBox="1"/>
          <p:nvPr/>
        </p:nvSpPr>
        <p:spPr>
          <a:xfrm>
            <a:off x="6564933" y="1859892"/>
            <a:ext cx="70144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April 27</a:t>
            </a:r>
            <a:r>
              <a:rPr kumimoji="0" lang="en-GB" sz="1000" b="0" i="0" u="none" strike="noStrike" kern="0" cap="none" spc="0" normalizeH="0" baseline="30000" noProof="0" dirty="0">
                <a:ln>
                  <a:noFill/>
                </a:ln>
                <a:solidFill>
                  <a:prstClr val="black"/>
                </a:solidFill>
                <a:effectLst/>
                <a:uLnTx/>
                <a:uFillTx/>
              </a:rPr>
              <a:t>th</a:t>
            </a:r>
            <a:endParaRPr kumimoji="0" lang="en-GB" sz="1000" b="0" i="0" u="none" strike="noStrike" kern="0" cap="none" spc="0" normalizeH="0" baseline="0" noProof="0" dirty="0">
              <a:ln>
                <a:noFill/>
              </a:ln>
              <a:solidFill>
                <a:prstClr val="black"/>
              </a:solidFill>
              <a:effectLst/>
              <a:uLnTx/>
              <a:uFillTx/>
            </a:endParaRPr>
          </a:p>
        </p:txBody>
      </p:sp>
      <p:cxnSp>
        <p:nvCxnSpPr>
          <p:cNvPr id="49" name="Straight Arrow Connector 48">
            <a:extLst>
              <a:ext uri="{FF2B5EF4-FFF2-40B4-BE49-F238E27FC236}">
                <a16:creationId xmlns:a16="http://schemas.microsoft.com/office/drawing/2014/main" id="{D447564A-500C-48A0-B6B6-9988761964BB}"/>
              </a:ext>
            </a:extLst>
          </p:cNvPr>
          <p:cNvCxnSpPr>
            <a:cxnSpLocks/>
          </p:cNvCxnSpPr>
          <p:nvPr/>
        </p:nvCxnSpPr>
        <p:spPr>
          <a:xfrm flipV="1">
            <a:off x="7814792" y="1886386"/>
            <a:ext cx="0" cy="164073"/>
          </a:xfrm>
          <a:prstGeom prst="straightConnector1">
            <a:avLst/>
          </a:prstGeom>
          <a:noFill/>
          <a:ln w="19050" cap="flat" cmpd="sng" algn="ctr">
            <a:solidFill>
              <a:sysClr val="windowText" lastClr="000000"/>
            </a:solidFill>
            <a:prstDash val="solid"/>
            <a:tailEnd type="oval" w="med" len="med"/>
          </a:ln>
          <a:effectLst/>
        </p:spPr>
      </p:cxnSp>
      <p:sp>
        <p:nvSpPr>
          <p:cNvPr id="50" name="TextBox 49">
            <a:extLst>
              <a:ext uri="{FF2B5EF4-FFF2-40B4-BE49-F238E27FC236}">
                <a16:creationId xmlns:a16="http://schemas.microsoft.com/office/drawing/2014/main" id="{9161F0AF-0ECA-460F-894D-21441EDA1134}"/>
              </a:ext>
            </a:extLst>
          </p:cNvPr>
          <p:cNvSpPr txBox="1"/>
          <p:nvPr/>
        </p:nvSpPr>
        <p:spPr>
          <a:xfrm>
            <a:off x="7816350" y="1855908"/>
            <a:ext cx="701440"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rPr>
              <a:t>April 30</a:t>
            </a:r>
            <a:r>
              <a:rPr kumimoji="0" lang="en-GB" sz="1000" b="0" i="0" u="none" strike="noStrike" kern="0" cap="none" spc="0" normalizeH="0" baseline="30000" noProof="0" dirty="0">
                <a:ln>
                  <a:noFill/>
                </a:ln>
                <a:solidFill>
                  <a:prstClr val="black"/>
                </a:solidFill>
                <a:effectLst/>
                <a:uLnTx/>
                <a:uFillTx/>
              </a:rPr>
              <a:t>th</a:t>
            </a:r>
            <a:r>
              <a:rPr kumimoji="0" lang="en-GB" sz="1000" b="0" i="0" u="none" strike="noStrike" kern="0" cap="none" spc="0" normalizeH="0" baseline="0" noProof="0" dirty="0">
                <a:ln>
                  <a:noFill/>
                </a:ln>
                <a:solidFill>
                  <a:prstClr val="black"/>
                </a:solidFill>
                <a:effectLst/>
                <a:uLnTx/>
                <a:uFillTx/>
              </a:rPr>
              <a:t> </a:t>
            </a:r>
          </a:p>
        </p:txBody>
      </p:sp>
      <p:sp>
        <p:nvSpPr>
          <p:cNvPr id="54" name="Title 53">
            <a:extLst>
              <a:ext uri="{FF2B5EF4-FFF2-40B4-BE49-F238E27FC236}">
                <a16:creationId xmlns:a16="http://schemas.microsoft.com/office/drawing/2014/main" id="{5832A438-A3CD-47BD-B5E5-FB1D7C4D4E09}"/>
              </a:ext>
            </a:extLst>
          </p:cNvPr>
          <p:cNvSpPr>
            <a:spLocks noGrp="1"/>
          </p:cNvSpPr>
          <p:nvPr>
            <p:ph type="title"/>
          </p:nvPr>
        </p:nvSpPr>
        <p:spPr>
          <a:xfrm>
            <a:off x="954182" y="331155"/>
            <a:ext cx="10105239" cy="888244"/>
          </a:xfrm>
        </p:spPr>
        <p:txBody>
          <a:bodyPr/>
          <a:lstStyle/>
          <a:p>
            <a:r>
              <a:rPr lang="en-GB" dirty="0"/>
              <a:t>Customer experience - swimlane diagram</a:t>
            </a:r>
          </a:p>
        </p:txBody>
      </p:sp>
      <p:sp>
        <p:nvSpPr>
          <p:cNvPr id="55" name="Rectangle 54">
            <a:extLst>
              <a:ext uri="{FF2B5EF4-FFF2-40B4-BE49-F238E27FC236}">
                <a16:creationId xmlns:a16="http://schemas.microsoft.com/office/drawing/2014/main" id="{AF87ACAF-514B-47C6-A49D-9AFE8AFC334C}"/>
              </a:ext>
            </a:extLst>
          </p:cNvPr>
          <p:cNvSpPr/>
          <p:nvPr/>
        </p:nvSpPr>
        <p:spPr>
          <a:xfrm>
            <a:off x="9246778" y="5425777"/>
            <a:ext cx="2383247" cy="738664"/>
          </a:xfrm>
          <a:prstGeom prst="rect">
            <a:avLst/>
          </a:prstGeom>
          <a:noFill/>
        </p:spPr>
        <p:txBody>
          <a:bodyPr wrap="square" rtlCol="0">
            <a:spAutoFit/>
          </a:bodyPr>
          <a:lstStyle/>
          <a:p>
            <a:pPr defTabSz="914400"/>
            <a:r>
              <a:rPr lang="en-GB" sz="1400" kern="0" dirty="0">
                <a:solidFill>
                  <a:schemeClr val="accent4">
                    <a:lumMod val="50000"/>
                  </a:schemeClr>
                </a:solidFill>
              </a:rPr>
              <a:t>The patient's experience can be expressed in a separate swimlane.</a:t>
            </a:r>
          </a:p>
        </p:txBody>
      </p:sp>
      <p:pic>
        <p:nvPicPr>
          <p:cNvPr id="56" name="Picture 4" descr="Bilderesultat for light bulb free clipart">
            <a:extLst>
              <a:ext uri="{FF2B5EF4-FFF2-40B4-BE49-F238E27FC236}">
                <a16:creationId xmlns:a16="http://schemas.microsoft.com/office/drawing/2014/main" id="{0DD1E9B0-70FB-41D7-B517-AC36BBCA75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9309781" y="5200989"/>
            <a:ext cx="179319"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6779758C-3805-4241-ACFE-CE070803761E}"/>
              </a:ext>
            </a:extLst>
          </p:cNvPr>
          <p:cNvGrpSpPr/>
          <p:nvPr/>
        </p:nvGrpSpPr>
        <p:grpSpPr>
          <a:xfrm>
            <a:off x="1454210" y="6520740"/>
            <a:ext cx="8272692" cy="200677"/>
            <a:chOff x="1454210" y="6520740"/>
            <a:chExt cx="8272692" cy="200677"/>
          </a:xfrm>
        </p:grpSpPr>
        <p:sp>
          <p:nvSpPr>
            <p:cNvPr id="58" name="AutoShape 63">
              <a:extLst>
                <a:ext uri="{FF2B5EF4-FFF2-40B4-BE49-F238E27FC236}">
                  <a16:creationId xmlns:a16="http://schemas.microsoft.com/office/drawing/2014/main" id="{5E861F56-98D2-495D-95EF-FE21053B183A}"/>
                </a:ext>
              </a:extLst>
            </p:cNvPr>
            <p:cNvSpPr>
              <a:spLocks noChangeArrowheads="1"/>
            </p:cNvSpPr>
            <p:nvPr/>
          </p:nvSpPr>
          <p:spPr bwMode="auto">
            <a:xfrm>
              <a:off x="1454210" y="6520740"/>
              <a:ext cx="158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a:solidFill>
                    <a:schemeClr val="bg1">
                      <a:lumMod val="50000"/>
                    </a:schemeClr>
                  </a:solidFill>
                  <a:cs typeface="Arial" charset="0"/>
                </a:rPr>
                <a:t>Main concepts</a:t>
              </a:r>
              <a:endParaRPr lang="en-GB" sz="1000" kern="0" dirty="0">
                <a:solidFill>
                  <a:schemeClr val="bg1">
                    <a:lumMod val="50000"/>
                  </a:schemeClr>
                </a:solidFill>
                <a:cs typeface="Arial" charset="0"/>
              </a:endParaRPr>
            </a:p>
          </p:txBody>
        </p:sp>
        <p:sp>
          <p:nvSpPr>
            <p:cNvPr id="59" name="AutoShape 64">
              <a:extLst>
                <a:ext uri="{FF2B5EF4-FFF2-40B4-BE49-F238E27FC236}">
                  <a16:creationId xmlns:a16="http://schemas.microsoft.com/office/drawing/2014/main" id="{286976F4-B091-464D-A546-B605099F6307}"/>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60" name="AutoShape 65">
              <a:extLst>
                <a:ext uri="{FF2B5EF4-FFF2-40B4-BE49-F238E27FC236}">
                  <a16:creationId xmlns:a16="http://schemas.microsoft.com/office/drawing/2014/main" id="{A194C8D8-22CF-4ED2-96B9-83C535BB6173}"/>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61" name="AutoShape 63">
              <a:extLst>
                <a:ext uri="{FF2B5EF4-FFF2-40B4-BE49-F238E27FC236}">
                  <a16:creationId xmlns:a16="http://schemas.microsoft.com/office/drawing/2014/main" id="{33EFFD58-B2BA-48C6-8B3A-1BB2B4368984}"/>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62" name="AutoShape 64">
              <a:extLst>
                <a:ext uri="{FF2B5EF4-FFF2-40B4-BE49-F238E27FC236}">
                  <a16:creationId xmlns:a16="http://schemas.microsoft.com/office/drawing/2014/main" id="{FC2BE3A8-B542-4560-8366-84B8E6E646B7}"/>
                </a:ext>
              </a:extLst>
            </p:cNvPr>
            <p:cNvSpPr>
              <a:spLocks noChangeArrowheads="1"/>
            </p:cNvSpPr>
            <p:nvPr/>
          </p:nvSpPr>
          <p:spPr bwMode="auto">
            <a:xfrm>
              <a:off x="8070902" y="6523417"/>
              <a:ext cx="1656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Customer experience</a:t>
              </a:r>
            </a:p>
          </p:txBody>
        </p:sp>
      </p:grpSp>
    </p:spTree>
    <p:extLst>
      <p:ext uri="{BB962C8B-B14F-4D97-AF65-F5344CB8AC3E}">
        <p14:creationId xmlns:p14="http://schemas.microsoft.com/office/powerpoint/2010/main" val="28360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E985-3999-4296-A8CA-960B6B3E3C16}"/>
              </a:ext>
            </a:extLst>
          </p:cNvPr>
          <p:cNvSpPr>
            <a:spLocks noGrp="1"/>
          </p:cNvSpPr>
          <p:nvPr>
            <p:ph type="title"/>
          </p:nvPr>
        </p:nvSpPr>
        <p:spPr/>
        <p:txBody>
          <a:bodyPr/>
          <a:lstStyle/>
          <a:p>
            <a:r>
              <a:rPr lang="en-GB" dirty="0"/>
              <a:t>Main concepts</a:t>
            </a:r>
          </a:p>
        </p:txBody>
      </p:sp>
      <p:sp>
        <p:nvSpPr>
          <p:cNvPr id="3" name="Text Placeholder 2">
            <a:extLst>
              <a:ext uri="{FF2B5EF4-FFF2-40B4-BE49-F238E27FC236}">
                <a16:creationId xmlns:a16="http://schemas.microsoft.com/office/drawing/2014/main" id="{60679AF1-D889-4F2B-9523-EB53BC0DA233}"/>
              </a:ext>
            </a:extLst>
          </p:cNvPr>
          <p:cNvSpPr>
            <a:spLocks noGrp="1"/>
          </p:cNvSpPr>
          <p:nvPr>
            <p:ph type="body" idx="1"/>
          </p:nvPr>
        </p:nvSpPr>
        <p:spPr>
          <a:xfrm>
            <a:off x="954183" y="3960000"/>
            <a:ext cx="8042532" cy="2196000"/>
          </a:xfrm>
        </p:spPr>
        <p:txBody>
          <a:bodyPr>
            <a:noAutofit/>
          </a:bodyPr>
          <a:lstStyle/>
          <a:p>
            <a:r>
              <a:rPr lang="en-GB" dirty="0"/>
              <a:t>Planned and actual journeys</a:t>
            </a:r>
          </a:p>
          <a:p>
            <a:r>
              <a:rPr lang="en-GB" dirty="0"/>
              <a:t>Touchpoint typology</a:t>
            </a:r>
          </a:p>
          <a:p>
            <a:r>
              <a:rPr lang="en-GB" dirty="0"/>
              <a:t>Representation of touchpoints</a:t>
            </a:r>
          </a:p>
          <a:p>
            <a:r>
              <a:rPr lang="en-GB" dirty="0"/>
              <a:t>Overview of diagram types</a:t>
            </a:r>
          </a:p>
        </p:txBody>
      </p:sp>
      <p:pic>
        <p:nvPicPr>
          <p:cNvPr id="4" name="Picture 3">
            <a:extLst>
              <a:ext uri="{FF2B5EF4-FFF2-40B4-BE49-F238E27FC236}">
                <a16:creationId xmlns:a16="http://schemas.microsoft.com/office/drawing/2014/main" id="{F03E99B7-544A-4881-85CE-14A49522B27E}"/>
              </a:ext>
            </a:extLst>
          </p:cNvPr>
          <p:cNvPicPr>
            <a:picLocks noChangeAspect="1"/>
          </p:cNvPicPr>
          <p:nvPr/>
        </p:nvPicPr>
        <p:blipFill>
          <a:blip r:embed="rId3"/>
          <a:stretch>
            <a:fillRect/>
          </a:stretch>
        </p:blipFill>
        <p:spPr>
          <a:xfrm>
            <a:off x="8037368" y="1953656"/>
            <a:ext cx="3556961" cy="2269094"/>
          </a:xfrm>
          <a:prstGeom prst="rect">
            <a:avLst/>
          </a:prstGeom>
        </p:spPr>
      </p:pic>
      <p:sp>
        <p:nvSpPr>
          <p:cNvPr id="5" name="Rectangle 4">
            <a:extLst>
              <a:ext uri="{FF2B5EF4-FFF2-40B4-BE49-F238E27FC236}">
                <a16:creationId xmlns:a16="http://schemas.microsoft.com/office/drawing/2014/main" id="{2E9EF9D6-2405-4DC0-956C-9A2C2EAF7603}"/>
              </a:ext>
            </a:extLst>
          </p:cNvPr>
          <p:cNvSpPr/>
          <p:nvPr/>
        </p:nvSpPr>
        <p:spPr>
          <a:xfrm>
            <a:off x="8146519" y="1081857"/>
            <a:ext cx="3338660" cy="738664"/>
          </a:xfrm>
          <a:prstGeom prst="rect">
            <a:avLst/>
          </a:prstGeom>
          <a:noFill/>
        </p:spPr>
        <p:txBody>
          <a:bodyPr wrap="square" rtlCol="0">
            <a:spAutoFit/>
          </a:bodyPr>
          <a:lstStyle/>
          <a:p>
            <a:pPr defTabSz="914400"/>
            <a:r>
              <a:rPr lang="en-GB" sz="1400" kern="0" dirty="0">
                <a:solidFill>
                  <a:schemeClr val="accent4">
                    <a:lumMod val="50000"/>
                  </a:schemeClr>
                </a:solidFill>
              </a:rPr>
              <a:t>Please refer to the introductory document for a full overview of CJML, its purpose, target group and modelling approach. </a:t>
            </a:r>
          </a:p>
        </p:txBody>
      </p:sp>
      <p:pic>
        <p:nvPicPr>
          <p:cNvPr id="6" name="Picture 4" descr="Bilderesultat for light bulb free clipart">
            <a:extLst>
              <a:ext uri="{FF2B5EF4-FFF2-40B4-BE49-F238E27FC236}">
                <a16:creationId xmlns:a16="http://schemas.microsoft.com/office/drawing/2014/main" id="{27895B17-1454-4D3B-B4FB-A48CEED6E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867736" y="1220888"/>
            <a:ext cx="159386" cy="21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441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23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p:cNvPicPr>
          <p:nvPr/>
        </p:nvPicPr>
        <p:blipFill rotWithShape="1">
          <a:blip r:embed="rId3" cstate="print">
            <a:extLst>
              <a:ext uri="{28A0092B-C50C-407E-A947-70E740481C1C}">
                <a14:useLocalDpi xmlns:a14="http://schemas.microsoft.com/office/drawing/2010/main" val="0"/>
              </a:ext>
            </a:extLst>
          </a:blip>
          <a:srcRect t="3897" b="34398"/>
          <a:stretch/>
        </p:blipFill>
        <p:spPr>
          <a:xfrm>
            <a:off x="-1" y="0"/>
            <a:ext cx="12192001" cy="5430103"/>
          </a:xfrm>
          <a:prstGeom prst="rect">
            <a:avLst/>
          </a:prstGeom>
        </p:spPr>
      </p:pic>
      <p:sp>
        <p:nvSpPr>
          <p:cNvPr id="2" name="Rektangel 1"/>
          <p:cNvSpPr/>
          <p:nvPr/>
        </p:nvSpPr>
        <p:spPr>
          <a:xfrm>
            <a:off x="6296025" y="5717654"/>
            <a:ext cx="4324350" cy="923330"/>
          </a:xfrm>
          <a:prstGeom prst="rect">
            <a:avLst/>
          </a:prstGeom>
        </p:spPr>
        <p:txBody>
          <a:bodyPr wrap="square">
            <a:spAutoFit/>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1">
                    <a:lumMod val="75000"/>
                    <a:lumOff val="25000"/>
                  </a:schemeClr>
                </a:solidFill>
                <a:effectLst/>
                <a:uLnTx/>
                <a:uFillTx/>
                <a:latin typeface="Calibri"/>
                <a:ea typeface="+mn-ea"/>
                <a:cs typeface="+mn-cs"/>
              </a:rPr>
              <a:t>CJML is a visual language dedicated to modelling of  customer journeys, human behaviour and digital service processes</a:t>
            </a:r>
          </a:p>
        </p:txBody>
      </p:sp>
      <p:pic>
        <p:nvPicPr>
          <p:cNvPr id="15" name="Picture 14">
            <a:extLst>
              <a:ext uri="{FF2B5EF4-FFF2-40B4-BE49-F238E27FC236}">
                <a16:creationId xmlns:a16="http://schemas.microsoft.com/office/drawing/2014/main" id="{AC14AB0F-61B2-4DB6-965F-0F6E85E46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132" y="5819319"/>
            <a:ext cx="257143" cy="360000"/>
          </a:xfrm>
          <a:prstGeom prst="rect">
            <a:avLst/>
          </a:prstGeom>
        </p:spPr>
      </p:pic>
      <p:pic>
        <p:nvPicPr>
          <p:cNvPr id="16" name="Picture 15">
            <a:extLst>
              <a:ext uri="{FF2B5EF4-FFF2-40B4-BE49-F238E27FC236}">
                <a16:creationId xmlns:a16="http://schemas.microsoft.com/office/drawing/2014/main" id="{A0E2309F-BC4F-463B-9EA2-5D079D855E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3721" y="5819319"/>
            <a:ext cx="270000" cy="360000"/>
          </a:xfrm>
          <a:prstGeom prst="rect">
            <a:avLst/>
          </a:prstGeom>
        </p:spPr>
      </p:pic>
      <p:pic>
        <p:nvPicPr>
          <p:cNvPr id="17" name="Picture 16">
            <a:extLst>
              <a:ext uri="{FF2B5EF4-FFF2-40B4-BE49-F238E27FC236}">
                <a16:creationId xmlns:a16="http://schemas.microsoft.com/office/drawing/2014/main" id="{61FB8742-C5F4-411B-A624-7246B1509F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7310" y="5819319"/>
            <a:ext cx="270000" cy="360000"/>
          </a:xfrm>
          <a:prstGeom prst="rect">
            <a:avLst/>
          </a:prstGeom>
        </p:spPr>
      </p:pic>
      <p:pic>
        <p:nvPicPr>
          <p:cNvPr id="18" name="Picture 17">
            <a:extLst>
              <a:ext uri="{FF2B5EF4-FFF2-40B4-BE49-F238E27FC236}">
                <a16:creationId xmlns:a16="http://schemas.microsoft.com/office/drawing/2014/main" id="{BBAAB6D9-DC55-4B65-9346-DFA586BCDF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688" y="5819319"/>
            <a:ext cx="270000" cy="360000"/>
          </a:xfrm>
          <a:prstGeom prst="rect">
            <a:avLst/>
          </a:prstGeom>
        </p:spPr>
      </p:pic>
      <p:pic>
        <p:nvPicPr>
          <p:cNvPr id="19" name="Picture 18">
            <a:extLst>
              <a:ext uri="{FF2B5EF4-FFF2-40B4-BE49-F238E27FC236}">
                <a16:creationId xmlns:a16="http://schemas.microsoft.com/office/drawing/2014/main" id="{9F84D988-A691-4CD8-A97C-F78E886729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0899" y="5819319"/>
            <a:ext cx="270000" cy="360000"/>
          </a:xfrm>
          <a:prstGeom prst="rect">
            <a:avLst/>
          </a:prstGeom>
        </p:spPr>
      </p:pic>
      <p:sp>
        <p:nvSpPr>
          <p:cNvPr id="20" name="TextBox 19">
            <a:extLst>
              <a:ext uri="{FF2B5EF4-FFF2-40B4-BE49-F238E27FC236}">
                <a16:creationId xmlns:a16="http://schemas.microsoft.com/office/drawing/2014/main" id="{3BDC3710-3C47-4467-8292-2DA730BC221A}"/>
              </a:ext>
            </a:extLst>
          </p:cNvPr>
          <p:cNvSpPr txBox="1"/>
          <p:nvPr/>
        </p:nvSpPr>
        <p:spPr>
          <a:xfrm>
            <a:off x="1106805" y="6190605"/>
            <a:ext cx="795041"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Customer journey</a:t>
            </a:r>
          </a:p>
        </p:txBody>
      </p:sp>
      <p:sp>
        <p:nvSpPr>
          <p:cNvPr id="21" name="TextBox 20">
            <a:extLst>
              <a:ext uri="{FF2B5EF4-FFF2-40B4-BE49-F238E27FC236}">
                <a16:creationId xmlns:a16="http://schemas.microsoft.com/office/drawing/2014/main" id="{72C776B2-E4C3-402C-8B0E-C180BD2FD6CB}"/>
              </a:ext>
            </a:extLst>
          </p:cNvPr>
          <p:cNvSpPr txBox="1"/>
          <p:nvPr/>
        </p:nvSpPr>
        <p:spPr>
          <a:xfrm>
            <a:off x="2991816" y="6190605"/>
            <a:ext cx="808451"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Employee journey</a:t>
            </a:r>
          </a:p>
        </p:txBody>
      </p:sp>
      <p:sp>
        <p:nvSpPr>
          <p:cNvPr id="22" name="TextBox 21">
            <a:extLst>
              <a:ext uri="{FF2B5EF4-FFF2-40B4-BE49-F238E27FC236}">
                <a16:creationId xmlns:a16="http://schemas.microsoft.com/office/drawing/2014/main" id="{45C0B19F-266B-4450-8024-0051EA922735}"/>
              </a:ext>
            </a:extLst>
          </p:cNvPr>
          <p:cNvSpPr txBox="1"/>
          <p:nvPr/>
        </p:nvSpPr>
        <p:spPr>
          <a:xfrm>
            <a:off x="2078382" y="6190605"/>
            <a:ext cx="736898"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User journey</a:t>
            </a:r>
          </a:p>
        </p:txBody>
      </p:sp>
      <p:sp>
        <p:nvSpPr>
          <p:cNvPr id="23" name="TextBox 22">
            <a:extLst>
              <a:ext uri="{FF2B5EF4-FFF2-40B4-BE49-F238E27FC236}">
                <a16:creationId xmlns:a16="http://schemas.microsoft.com/office/drawing/2014/main" id="{2D9DB81C-D603-4FBA-9848-96CE4B5F0032}"/>
              </a:ext>
            </a:extLst>
          </p:cNvPr>
          <p:cNvSpPr txBox="1"/>
          <p:nvPr/>
        </p:nvSpPr>
        <p:spPr>
          <a:xfrm>
            <a:off x="3976804" y="6190605"/>
            <a:ext cx="736898"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Patient journey</a:t>
            </a:r>
          </a:p>
        </p:txBody>
      </p:sp>
      <p:sp>
        <p:nvSpPr>
          <p:cNvPr id="24" name="TextBox 23">
            <a:extLst>
              <a:ext uri="{FF2B5EF4-FFF2-40B4-BE49-F238E27FC236}">
                <a16:creationId xmlns:a16="http://schemas.microsoft.com/office/drawing/2014/main" id="{1E33716D-A1D2-4797-ACAC-504631823060}"/>
              </a:ext>
            </a:extLst>
          </p:cNvPr>
          <p:cNvSpPr txBox="1"/>
          <p:nvPr/>
        </p:nvSpPr>
        <p:spPr>
          <a:xfrm>
            <a:off x="4890239" y="6190605"/>
            <a:ext cx="736898" cy="461665"/>
          </a:xfrm>
          <a:prstGeom prst="rect">
            <a:avLst/>
          </a:prstGeom>
          <a:noFill/>
        </p:spPr>
        <p:txBody>
          <a:bodyPr wrap="square" rtlCol="0">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Citizen journey</a:t>
            </a:r>
          </a:p>
        </p:txBody>
      </p:sp>
      <p:sp>
        <p:nvSpPr>
          <p:cNvPr id="25" name="TextBox 24">
            <a:extLst>
              <a:ext uri="{FF2B5EF4-FFF2-40B4-BE49-F238E27FC236}">
                <a16:creationId xmlns:a16="http://schemas.microsoft.com/office/drawing/2014/main" id="{E706DABB-1EA5-4B26-A453-494ED62371FA}"/>
              </a:ext>
            </a:extLst>
          </p:cNvPr>
          <p:cNvSpPr txBox="1"/>
          <p:nvPr/>
        </p:nvSpPr>
        <p:spPr>
          <a:xfrm>
            <a:off x="4061460" y="-11287"/>
            <a:ext cx="8225709" cy="584775"/>
          </a:xfrm>
          <a:prstGeom prst="rect">
            <a:avLst/>
          </a:prstGeom>
          <a:noFill/>
        </p:spPr>
        <p:txBody>
          <a:bodyPr wrap="square">
            <a:spAutoFit/>
          </a:bodyPr>
          <a:lstStyle/>
          <a:p>
            <a:r>
              <a:rPr lang="en-GB" sz="3200" dirty="0"/>
              <a:t>C</a:t>
            </a:r>
            <a:r>
              <a:rPr lang="en-GB" sz="3200" cap="none" dirty="0"/>
              <a:t>JML - Customer Journey Modelling Language</a:t>
            </a:r>
            <a:endParaRPr lang="en-GB" sz="3200" dirty="0"/>
          </a:p>
        </p:txBody>
      </p:sp>
    </p:spTree>
    <p:extLst>
      <p:ext uri="{BB962C8B-B14F-4D97-AF65-F5344CB8AC3E}">
        <p14:creationId xmlns:p14="http://schemas.microsoft.com/office/powerpoint/2010/main" val="98719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CJML language</a:t>
            </a:r>
          </a:p>
        </p:txBody>
      </p:sp>
      <p:sp>
        <p:nvSpPr>
          <p:cNvPr id="3" name="Content Placeholder 2"/>
          <p:cNvSpPr>
            <a:spLocks noGrp="1"/>
          </p:cNvSpPr>
          <p:nvPr>
            <p:ph idx="1"/>
          </p:nvPr>
        </p:nvSpPr>
        <p:spPr>
          <a:xfrm>
            <a:off x="954183" y="1548001"/>
            <a:ext cx="9919548" cy="2244928"/>
          </a:xfrm>
        </p:spPr>
        <p:txBody>
          <a:bodyPr>
            <a:normAutofit fontScale="77500" lnSpcReduction="20000"/>
          </a:bodyPr>
          <a:lstStyle/>
          <a:p>
            <a:r>
              <a:rPr lang="en-GB" dirty="0"/>
              <a:t>CJML is a formal language for specification and visualization of customer journeys and service processes.</a:t>
            </a:r>
          </a:p>
          <a:p>
            <a:r>
              <a:rPr lang="en-GB" dirty="0">
                <a:solidFill>
                  <a:schemeClr val="accent2"/>
                </a:solidFill>
              </a:rPr>
              <a:t>CJML is centred around humans and human activities</a:t>
            </a:r>
            <a:r>
              <a:rPr lang="en-GB" dirty="0"/>
              <a:t>, regardless of their role being a customer, user, citizen, consumer, patient, or employee.</a:t>
            </a:r>
          </a:p>
          <a:p>
            <a:r>
              <a:rPr lang="en-GB" dirty="0"/>
              <a:t>Customer journeys are modelled as sequences or constellations of touchpoints for a customer to achieve a specific goal or outcome.</a:t>
            </a:r>
          </a:p>
          <a:p>
            <a:r>
              <a:rPr lang="en-GB" dirty="0"/>
              <a:t>CJML consists of terminology, diagrams, methods and tools. </a:t>
            </a:r>
          </a:p>
        </p:txBody>
      </p:sp>
      <p:sp>
        <p:nvSpPr>
          <p:cNvPr id="4" name="Slide Number Placeholder 3"/>
          <p:cNvSpPr>
            <a:spLocks noGrp="1"/>
          </p:cNvSpPr>
          <p:nvPr>
            <p:ph type="sldNum" sz="quarter" idx="12"/>
          </p:nvPr>
        </p:nvSpPr>
        <p:spPr/>
        <p:txBody>
          <a:bodyPr/>
          <a:lstStyle/>
          <a:p>
            <a:pPr defTabSz="457200"/>
            <a:fld id="{C3BFA56D-298E-294D-B4E1-2047B637E858}" type="slidenum">
              <a:rPr lang="en-GB" smtClean="0">
                <a:solidFill>
                  <a:prstClr val="black">
                    <a:tint val="75000"/>
                  </a:prstClr>
                </a:solidFill>
                <a:latin typeface="Calibri"/>
              </a:rPr>
              <a:pPr defTabSz="457200"/>
              <a:t>9</a:t>
            </a:fld>
            <a:endParaRPr lang="en-GB" dirty="0">
              <a:solidFill>
                <a:prstClr val="black">
                  <a:tint val="75000"/>
                </a:prstClr>
              </a:solidFill>
              <a:latin typeface="Calibri"/>
            </a:endParaRPr>
          </a:p>
        </p:txBody>
      </p:sp>
      <p:pic>
        <p:nvPicPr>
          <p:cNvPr id="16" name="Picture 15"/>
          <p:cNvPicPr>
            <a:picLocks noChangeAspect="1"/>
          </p:cNvPicPr>
          <p:nvPr/>
        </p:nvPicPr>
        <p:blipFill rotWithShape="1">
          <a:blip r:embed="rId3"/>
          <a:srcRect t="19788"/>
          <a:stretch/>
        </p:blipFill>
        <p:spPr>
          <a:xfrm>
            <a:off x="2812825" y="5112871"/>
            <a:ext cx="4656848" cy="1331945"/>
          </a:xfrm>
          <a:prstGeom prst="rect">
            <a:avLst/>
          </a:prstGeom>
        </p:spPr>
      </p:pic>
      <p:pic>
        <p:nvPicPr>
          <p:cNvPr id="6" name="Picture 5">
            <a:extLst>
              <a:ext uri="{FF2B5EF4-FFF2-40B4-BE49-F238E27FC236}">
                <a16:creationId xmlns:a16="http://schemas.microsoft.com/office/drawing/2014/main" id="{D16DEF1B-D15C-45F8-82A2-BC06D8281CA1}"/>
              </a:ext>
            </a:extLst>
          </p:cNvPr>
          <p:cNvPicPr>
            <a:picLocks noChangeAspect="1"/>
          </p:cNvPicPr>
          <p:nvPr/>
        </p:nvPicPr>
        <p:blipFill>
          <a:blip r:embed="rId4"/>
          <a:stretch>
            <a:fillRect/>
          </a:stretch>
        </p:blipFill>
        <p:spPr>
          <a:xfrm>
            <a:off x="7566110" y="244820"/>
            <a:ext cx="4245686" cy="825072"/>
          </a:xfrm>
          <a:prstGeom prst="rect">
            <a:avLst/>
          </a:prstGeom>
        </p:spPr>
      </p:pic>
      <p:sp>
        <p:nvSpPr>
          <p:cNvPr id="8" name="Rectangle 7">
            <a:extLst>
              <a:ext uri="{FF2B5EF4-FFF2-40B4-BE49-F238E27FC236}">
                <a16:creationId xmlns:a16="http://schemas.microsoft.com/office/drawing/2014/main" id="{24EC9346-C460-4407-9E5B-ACD55DDDF709}"/>
              </a:ext>
            </a:extLst>
          </p:cNvPr>
          <p:cNvSpPr/>
          <p:nvPr/>
        </p:nvSpPr>
        <p:spPr>
          <a:xfrm>
            <a:off x="9726902" y="4080980"/>
            <a:ext cx="2258548" cy="954107"/>
          </a:xfrm>
          <a:prstGeom prst="rect">
            <a:avLst/>
          </a:prstGeom>
          <a:noFill/>
        </p:spPr>
        <p:txBody>
          <a:bodyPr wrap="square" rtlCol="0">
            <a:spAutoFit/>
          </a:bodyPr>
          <a:lstStyle/>
          <a:p>
            <a:r>
              <a:rPr lang="en-GB" sz="1400" dirty="0">
                <a:solidFill>
                  <a:schemeClr val="accent4">
                    <a:lumMod val="50000"/>
                  </a:schemeClr>
                </a:solidFill>
              </a:rPr>
              <a:t>The scope of a  journey should be defined in relation to the purpose of the study. </a:t>
            </a:r>
          </a:p>
        </p:txBody>
      </p:sp>
      <p:pic>
        <p:nvPicPr>
          <p:cNvPr id="9" name="Picture 4" descr="Bilderesultat for light bulb free clipart">
            <a:extLst>
              <a:ext uri="{FF2B5EF4-FFF2-40B4-BE49-F238E27FC236}">
                <a16:creationId xmlns:a16="http://schemas.microsoft.com/office/drawing/2014/main" id="{832C5B97-555F-43A6-8D3B-650680A44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428321" y="4161983"/>
            <a:ext cx="159386" cy="2151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99FD974-F394-4747-9C7F-D031C66BF840}"/>
              </a:ext>
            </a:extLst>
          </p:cNvPr>
          <p:cNvGrpSpPr/>
          <p:nvPr/>
        </p:nvGrpSpPr>
        <p:grpSpPr>
          <a:xfrm>
            <a:off x="1454210" y="6520740"/>
            <a:ext cx="8272692" cy="200677"/>
            <a:chOff x="1454210" y="6520740"/>
            <a:chExt cx="8272692" cy="200677"/>
          </a:xfrm>
        </p:grpSpPr>
        <p:sp>
          <p:nvSpPr>
            <p:cNvPr id="22" name="AutoShape 63">
              <a:extLst>
                <a:ext uri="{FF2B5EF4-FFF2-40B4-BE49-F238E27FC236}">
                  <a16:creationId xmlns:a16="http://schemas.microsoft.com/office/drawing/2014/main" id="{E4047AAC-955D-4C2A-B377-7BC6BFEF640F}"/>
                </a:ext>
              </a:extLst>
            </p:cNvPr>
            <p:cNvSpPr>
              <a:spLocks noChangeArrowheads="1"/>
            </p:cNvSpPr>
            <p:nvPr/>
          </p:nvSpPr>
          <p:spPr bwMode="auto">
            <a:xfrm>
              <a:off x="1454210" y="6520740"/>
              <a:ext cx="1584000" cy="198000"/>
            </a:xfrm>
            <a:prstGeom prst="chevron">
              <a:avLst>
                <a:gd name="adj" fmla="val 38168"/>
              </a:avLst>
            </a:prstGeom>
            <a:solidFill>
              <a:srgbClr val="00558E"/>
            </a:solidFill>
            <a:ln w="19050" algn="ctr">
              <a:noFill/>
              <a:miter lim="800000"/>
              <a:headEnd/>
              <a:tailEnd/>
            </a:ln>
          </p:spPr>
          <p:txBody>
            <a:bodyPr lIns="0" tIns="0" rIns="0" bIns="0" anchor="ctr" anchorCtr="0"/>
            <a:lstStyle/>
            <a:p>
              <a:pPr algn="ctr" defTabSz="995363">
                <a:buSzPct val="90000"/>
              </a:pPr>
              <a:r>
                <a:rPr lang="en-GB" sz="1000" kern="0" dirty="0">
                  <a:solidFill>
                    <a:schemeClr val="bg1"/>
                  </a:solidFill>
                  <a:cs typeface="Arial" charset="0"/>
                </a:rPr>
                <a:t>Main concepts</a:t>
              </a:r>
            </a:p>
          </p:txBody>
        </p:sp>
        <p:sp>
          <p:nvSpPr>
            <p:cNvPr id="23" name="AutoShape 64">
              <a:extLst>
                <a:ext uri="{FF2B5EF4-FFF2-40B4-BE49-F238E27FC236}">
                  <a16:creationId xmlns:a16="http://schemas.microsoft.com/office/drawing/2014/main" id="{E12F1999-68A6-4789-8A21-29722BD1510E}"/>
                </a:ext>
              </a:extLst>
            </p:cNvPr>
            <p:cNvSpPr>
              <a:spLocks noChangeArrowheads="1"/>
            </p:cNvSpPr>
            <p:nvPr/>
          </p:nvSpPr>
          <p:spPr bwMode="auto">
            <a:xfrm>
              <a:off x="3018383" y="6520740"/>
              <a:ext cx="140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Symbols</a:t>
              </a:r>
            </a:p>
          </p:txBody>
        </p:sp>
        <p:sp>
          <p:nvSpPr>
            <p:cNvPr id="24" name="AutoShape 65">
              <a:extLst>
                <a:ext uri="{FF2B5EF4-FFF2-40B4-BE49-F238E27FC236}">
                  <a16:creationId xmlns:a16="http://schemas.microsoft.com/office/drawing/2014/main" id="{7F284A25-9A34-4D07-AFB4-842F57F5F751}"/>
                </a:ext>
              </a:extLst>
            </p:cNvPr>
            <p:cNvSpPr>
              <a:spLocks noChangeArrowheads="1"/>
            </p:cNvSpPr>
            <p:nvPr/>
          </p:nvSpPr>
          <p:spPr bwMode="auto">
            <a:xfrm>
              <a:off x="4402556" y="6520740"/>
              <a:ext cx="194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Customer journey diagram</a:t>
              </a:r>
            </a:p>
          </p:txBody>
        </p:sp>
        <p:sp>
          <p:nvSpPr>
            <p:cNvPr id="25" name="AutoShape 63">
              <a:extLst>
                <a:ext uri="{FF2B5EF4-FFF2-40B4-BE49-F238E27FC236}">
                  <a16:creationId xmlns:a16="http://schemas.microsoft.com/office/drawing/2014/main" id="{7DA81DC2-894E-4C8A-ABB0-97E61215CC37}"/>
                </a:ext>
              </a:extLst>
            </p:cNvPr>
            <p:cNvSpPr>
              <a:spLocks noChangeArrowheads="1"/>
            </p:cNvSpPr>
            <p:nvPr/>
          </p:nvSpPr>
          <p:spPr bwMode="auto">
            <a:xfrm>
              <a:off x="6326729" y="6521617"/>
              <a:ext cx="1764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marL="0" marR="0" lvl="0" indent="0" algn="ctr" defTabSz="995363" eaLnBrk="1" fontAlgn="auto" latinLnBrk="0" hangingPunct="1">
                <a:lnSpc>
                  <a:spcPct val="100000"/>
                </a:lnSpc>
                <a:spcBef>
                  <a:spcPts val="0"/>
                </a:spcBef>
                <a:spcAft>
                  <a:spcPts val="0"/>
                </a:spcAft>
                <a:buClrTx/>
                <a:buSzPct val="90000"/>
                <a:buFontTx/>
                <a:buNone/>
                <a:tabLst/>
                <a:defRPr/>
              </a:pPr>
              <a:r>
                <a:rPr kumimoji="0" lang="en-GB" sz="1000" b="0" i="0" u="none" strike="noStrike" kern="0" cap="none" spc="0" normalizeH="0" baseline="0" noProof="0" dirty="0">
                  <a:ln>
                    <a:noFill/>
                  </a:ln>
                  <a:solidFill>
                    <a:schemeClr val="bg1">
                      <a:lumMod val="50000"/>
                    </a:schemeClr>
                  </a:solidFill>
                  <a:effectLst/>
                  <a:uLnTx/>
                  <a:uFillTx/>
                  <a:cs typeface="Arial" charset="0"/>
                </a:rPr>
                <a:t>Swimlane diagram</a:t>
              </a:r>
            </a:p>
          </p:txBody>
        </p:sp>
        <p:sp>
          <p:nvSpPr>
            <p:cNvPr id="26" name="AutoShape 64">
              <a:extLst>
                <a:ext uri="{FF2B5EF4-FFF2-40B4-BE49-F238E27FC236}">
                  <a16:creationId xmlns:a16="http://schemas.microsoft.com/office/drawing/2014/main" id="{DB364136-C146-4102-9E63-A16E134E24A9}"/>
                </a:ext>
              </a:extLst>
            </p:cNvPr>
            <p:cNvSpPr>
              <a:spLocks noChangeArrowheads="1"/>
            </p:cNvSpPr>
            <p:nvPr/>
          </p:nvSpPr>
          <p:spPr bwMode="auto">
            <a:xfrm>
              <a:off x="8070902" y="6523417"/>
              <a:ext cx="1656000" cy="198000"/>
            </a:xfrm>
            <a:prstGeom prst="chevron">
              <a:avLst>
                <a:gd name="adj" fmla="val 38168"/>
              </a:avLst>
            </a:prstGeom>
            <a:solidFill>
              <a:schemeClr val="bg1">
                <a:lumMod val="85000"/>
              </a:schemeClr>
            </a:solidFill>
            <a:ln w="19050" algn="ctr">
              <a:noFill/>
              <a:miter lim="800000"/>
              <a:headEnd/>
              <a:tailEnd/>
            </a:ln>
          </p:spPr>
          <p:txBody>
            <a:bodyPr lIns="0" tIns="0" rIns="0" bIns="0" anchor="ctr" anchorCtr="0"/>
            <a:lstStyle/>
            <a:p>
              <a:pPr algn="ctr" defTabSz="995363">
                <a:buSzPct val="90000"/>
              </a:pPr>
              <a:r>
                <a:rPr lang="en-GB" sz="1000" kern="0" dirty="0">
                  <a:solidFill>
                    <a:schemeClr val="bg1">
                      <a:lumMod val="50000"/>
                    </a:schemeClr>
                  </a:solidFill>
                  <a:cs typeface="Arial" charset="0"/>
                </a:rPr>
                <a:t>Customer experience</a:t>
              </a:r>
            </a:p>
          </p:txBody>
        </p:sp>
      </p:grpSp>
      <p:sp>
        <p:nvSpPr>
          <p:cNvPr id="15" name="TextBox 14">
            <a:extLst>
              <a:ext uri="{FF2B5EF4-FFF2-40B4-BE49-F238E27FC236}">
                <a16:creationId xmlns:a16="http://schemas.microsoft.com/office/drawing/2014/main" id="{8BD64E16-835A-4CF4-85AA-1B52ECC53A61}"/>
              </a:ext>
            </a:extLst>
          </p:cNvPr>
          <p:cNvSpPr txBox="1"/>
          <p:nvPr/>
        </p:nvSpPr>
        <p:spPr>
          <a:xfrm>
            <a:off x="2684525" y="4086804"/>
            <a:ext cx="2992375" cy="738664"/>
          </a:xfrm>
          <a:prstGeom prst="rect">
            <a:avLst/>
          </a:prstGeom>
          <a:noFill/>
        </p:spPr>
        <p:txBody>
          <a:bodyPr wrap="square" rtlCol="0">
            <a:spAutoFit/>
          </a:bodyPr>
          <a:lstStyle/>
          <a:p>
            <a:pPr defTabSz="457200"/>
            <a:r>
              <a:rPr lang="en-GB" sz="1400" dirty="0">
                <a:solidFill>
                  <a:srgbClr val="00ADEE"/>
                </a:solidFill>
                <a:latin typeface="Calibri"/>
              </a:rPr>
              <a:t>Communication points </a:t>
            </a:r>
            <a:r>
              <a:rPr lang="en-GB" sz="1400" dirty="0">
                <a:solidFill>
                  <a:prstClr val="black"/>
                </a:solidFill>
                <a:latin typeface="Calibri"/>
              </a:rPr>
              <a:t>are instances of communication or interaction between a user and a service provider</a:t>
            </a:r>
          </a:p>
        </p:txBody>
      </p:sp>
      <p:sp>
        <p:nvSpPr>
          <p:cNvPr id="17" name="TextBox 16">
            <a:extLst>
              <a:ext uri="{FF2B5EF4-FFF2-40B4-BE49-F238E27FC236}">
                <a16:creationId xmlns:a16="http://schemas.microsoft.com/office/drawing/2014/main" id="{1C3CEE9D-F687-4E5C-82DA-792A3F636675}"/>
              </a:ext>
            </a:extLst>
          </p:cNvPr>
          <p:cNvSpPr txBox="1"/>
          <p:nvPr/>
        </p:nvSpPr>
        <p:spPr>
          <a:xfrm>
            <a:off x="5880509" y="4080980"/>
            <a:ext cx="2882492" cy="738664"/>
          </a:xfrm>
          <a:prstGeom prst="rect">
            <a:avLst/>
          </a:prstGeom>
          <a:noFill/>
        </p:spPr>
        <p:txBody>
          <a:bodyPr wrap="square" rtlCol="0">
            <a:spAutoFit/>
          </a:bodyPr>
          <a:lstStyle>
            <a:defPPr>
              <a:defRPr lang="nb-NO"/>
            </a:defPPr>
            <a:lvl1pPr defTabSz="457200">
              <a:defRPr sz="1400">
                <a:solidFill>
                  <a:srgbClr val="00ADEE"/>
                </a:solidFill>
                <a:latin typeface="Calibri"/>
              </a:defRPr>
            </a:lvl1pPr>
          </a:lstStyle>
          <a:p>
            <a:r>
              <a:rPr lang="en-GB" dirty="0"/>
              <a:t>Actions </a:t>
            </a:r>
            <a:r>
              <a:rPr lang="en-GB" dirty="0">
                <a:solidFill>
                  <a:schemeClr val="tx1"/>
                </a:solidFill>
              </a:rPr>
              <a:t>are non-communicative events or activities conducted by an actor as part of a customer journey</a:t>
            </a:r>
          </a:p>
        </p:txBody>
      </p:sp>
      <p:cxnSp>
        <p:nvCxnSpPr>
          <p:cNvPr id="18" name="Straight Arrow Connector 17">
            <a:extLst>
              <a:ext uri="{FF2B5EF4-FFF2-40B4-BE49-F238E27FC236}">
                <a16:creationId xmlns:a16="http://schemas.microsoft.com/office/drawing/2014/main" id="{97EAFF63-6266-4FCE-8875-419DA3C7D400}"/>
              </a:ext>
            </a:extLst>
          </p:cNvPr>
          <p:cNvCxnSpPr/>
          <p:nvPr/>
        </p:nvCxnSpPr>
        <p:spPr>
          <a:xfrm>
            <a:off x="4244893" y="4700319"/>
            <a:ext cx="0" cy="396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1F1CA3A0-A26D-403D-A58E-022ECF67D17F}"/>
              </a:ext>
            </a:extLst>
          </p:cNvPr>
          <p:cNvCxnSpPr>
            <a:cxnSpLocks/>
          </p:cNvCxnSpPr>
          <p:nvPr/>
        </p:nvCxnSpPr>
        <p:spPr>
          <a:xfrm flipH="1">
            <a:off x="5436971" y="4700319"/>
            <a:ext cx="379124" cy="4565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TextBox 20">
            <a:extLst>
              <a:ext uri="{FF2B5EF4-FFF2-40B4-BE49-F238E27FC236}">
                <a16:creationId xmlns:a16="http://schemas.microsoft.com/office/drawing/2014/main" id="{AEC9B32D-F6B1-4971-B014-34206FD6BA78}"/>
              </a:ext>
            </a:extLst>
          </p:cNvPr>
          <p:cNvSpPr txBox="1"/>
          <p:nvPr/>
        </p:nvSpPr>
        <p:spPr>
          <a:xfrm>
            <a:off x="1713026" y="5224161"/>
            <a:ext cx="971499" cy="523220"/>
          </a:xfrm>
          <a:prstGeom prst="rect">
            <a:avLst/>
          </a:prstGeom>
          <a:noFill/>
        </p:spPr>
        <p:txBody>
          <a:bodyPr wrap="square">
            <a:spAutoFit/>
          </a:bodyPr>
          <a:lstStyle/>
          <a:p>
            <a:r>
              <a:rPr lang="en-GB" sz="1400" dirty="0">
                <a:solidFill>
                  <a:schemeClr val="accent2"/>
                </a:solidFill>
              </a:rPr>
              <a:t>Customer journey</a:t>
            </a:r>
            <a:endParaRPr lang="en-GB" sz="1400" dirty="0"/>
          </a:p>
        </p:txBody>
      </p:sp>
    </p:spTree>
    <p:extLst>
      <p:ext uri="{BB962C8B-B14F-4D97-AF65-F5344CB8AC3E}">
        <p14:creationId xmlns:p14="http://schemas.microsoft.com/office/powerpoint/2010/main" val="930194854"/>
      </p:ext>
    </p:extLst>
  </p:cSld>
  <p:clrMapOvr>
    <a:masterClrMapping/>
  </p:clrMapOvr>
</p:sld>
</file>

<file path=ppt/theme/theme1.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2.xml><?xml version="1.0" encoding="utf-8"?>
<a:theme xmlns:a="http://schemas.openxmlformats.org/drawingml/2006/main" name="SINTEF Mørk">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437E8BBA-6947-4E25-91C8-495944816AA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WorkflowFeedback xmlns="8bbd4995-53b7-43e2-b62f-10947586ac31" xsi:nil="true"/>
    <CorpSiteAccess xmlns="8bbd4995-53b7-43e2-b62f-10947586ac31">Kun navngitte medlemmer</CorpSiteAccess>
    <CorpSiteRecipientPerson xmlns="8bbd4995-53b7-43e2-b62f-10947586ac31" xsi:nil="true"/>
    <CorpSiteProjectNumber xmlns="8bbd4995-53b7-43e2-b62f-10947586ac31" xsi:nil="true"/>
    <CorpSiteProjectName xmlns="8bbd4995-53b7-43e2-b62f-10947586ac31" xsi:nil="true"/>
    <CorpDocInstitute xmlns="8bbd4995-53b7-43e2-b62f-10947586ac31" xsi:nil="true"/>
    <CorpSiteInstitutePhone xmlns="8bbd4995-53b7-43e2-b62f-10947586ac31" xsi:nil="true"/>
    <CorpWorkflowStatus xmlns="8bbd4995-53b7-43e2-b62f-10947586ac31" xsi:nil="true"/>
    <CorpSiteProjectOwner xmlns="8bbd4995-53b7-43e2-b62f-10947586ac31">
      <UserInfo>
        <DisplayName/>
        <AccountId xsi:nil="true"/>
        <AccountType/>
      </UserInfo>
    </CorpSiteProjectOwner>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Classification xmlns="8bbd4995-53b7-43e2-b62f-10947586ac31">Åpen</CorpSiteClassification>
    <CorpSiteInstituteEmail xmlns="8bbd4995-53b7-43e2-b62f-10947586ac31" xsi:nil="true"/>
    <CorpSiteCoAuthors xmlns="8bbd4995-53b7-43e2-b62f-10947586ac31" xsi:nil="true"/>
    <CorpSiteDocumentAuthor xmlns="8bbd4995-53b7-43e2-b62f-10947586ac31">
      <UserInfo>
        <DisplayName/>
        <AccountId xsi:nil="true"/>
        <AccountType/>
      </UserInfo>
    </CorpSiteDocumentAuthor>
    <CorpSiteInstituteEnU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ArchiveStatus xmlns="8bbd4995-53b7-43e2-b62f-10947586ac31" xsi:nil="true"/>
    <CorpSiteProjectQA xmlns="8bbd4995-53b7-43e2-b62f-10947586ac31">
      <UserInfo>
        <DisplayName/>
        <AccountId xsi:nil="true"/>
        <AccountType/>
      </UserInfo>
    </CorpSiteProjectQA>
    <CorpSiteZipAddress xmlns="8bbd4995-53b7-43e2-b62f-10947586ac31" xsi:nil="true"/>
    <CorpSiteVATNumber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documentManagement>
</p:properties>
</file>

<file path=customXml/item3.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CE65023264FCD64B871BA94BB86DE225" ma:contentTypeVersion="44" ma:contentTypeDescription="Opprett et nytt dokument." ma:contentTypeScope="" ma:versionID="4fb3857740733bb8d6bc803c4c994c7d">
  <xsd:schema xmlns:xsd="http://www.w3.org/2001/XMLSchema" xmlns:xs="http://www.w3.org/2001/XMLSchema" xmlns:p="http://schemas.microsoft.com/office/2006/metadata/properties" xmlns:ns2="8bbd4995-53b7-43e2-b62f-10947586ac31" xmlns:ns3="1edf0c46-a6f9-4131-a921-71012b14023b" targetNamespace="http://schemas.microsoft.com/office/2006/metadata/properties" ma:root="true" ma:fieldsID="ebb0ba802787a50851ce38bf4904c9b7" ns2:_="" ns3:_="">
    <xsd:import namespace="8bbd4995-53b7-43e2-b62f-10947586ac31"/>
    <xsd:import namespace="1edf0c46-a6f9-4131-a921-71012b14023b"/>
    <xsd:element name="properties">
      <xsd:complexType>
        <xsd:sequence>
          <xsd:element name="documentManagement">
            <xsd:complexType>
              <xsd:all>
                <xsd:element ref="ns2:ArchiveStatus" minOccurs="0"/>
                <xsd:element ref="ns2:CorpWorkflowApproval" minOccurs="0"/>
                <xsd:element ref="ns2:CorpWorkflowFeedback" minOccurs="0"/>
                <xsd:element ref="ns2:CorpWorkflowStatus" minOccurs="0"/>
                <xsd:element ref="ns2:CorpSiteProjectNumber" minOccurs="0"/>
                <xsd:element ref="ns2:CorpSiteProjectName" minOccurs="0"/>
                <xsd:element ref="ns2:CorpSiteSubTitle" minOccurs="0"/>
                <xsd:element ref="ns2:CorpSiteAccess" minOccurs="0"/>
                <xsd:element ref="ns2:CorpSiteClassification" minOccurs="0"/>
                <xsd:element ref="ns2:CorpSiteTags" minOccurs="0"/>
                <xsd:element ref="ns2:CorpSiteProjectQA" minOccurs="0"/>
                <xsd:element ref="ns2:CorpSiteProjectOwner" minOccurs="0"/>
                <xsd:element ref="ns2:CorpSiteProjectLeader" minOccurs="0"/>
                <xsd:element ref="ns2:CorpSiteReportNumber" minOccurs="0"/>
                <xsd:element ref="ns2:CorpSiteISBN" minOccurs="0"/>
                <xsd:element ref="ns2:CorpSiteCoAuthors" minOccurs="0"/>
                <xsd:element ref="ns2:CorpSiteRecipientCompany" minOccurs="0"/>
                <xsd:element ref="ns2:CorpSiteRecipientPerson" minOccurs="0"/>
                <xsd:element ref="ns2:CorpSiteOurRef" minOccurs="0"/>
                <xsd:element ref="ns2:CorpSiteDocumentAuthor"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ArchiveStatus" ma:index="8" nillable="true" ma:displayName="Arkivstatus" ma:internalName="ArchiveStatus">
      <xsd:simpleType>
        <xsd:restriction base="dms:Text">
          <xsd:maxLength value="255"/>
        </xsd:restriction>
      </xsd:simpleType>
    </xsd:element>
    <xsd:element name="CorpWorkflowApproval" ma:index="9" nillable="true" ma:displayName="Status godkjenning" ma:internalName="CorpWorkflowApproval">
      <xsd:simpleType>
        <xsd:restriction base="dms:Text">
          <xsd:maxLength value="255"/>
        </xsd:restriction>
      </xsd:simpleType>
    </xsd:element>
    <xsd:element name="CorpWorkflowFeedback" ma:index="10" nillable="true" ma:displayName="Status kvalitetssikring" ma:internalName="CorpWorkflowFeedback">
      <xsd:simpleType>
        <xsd:restriction base="dms:Text">
          <xsd:maxLength value="255"/>
        </xsd:restriction>
      </xsd:simpleType>
    </xsd:element>
    <xsd:element name="CorpWorkflowStatus" ma:index="11" nillable="true" ma:displayName="Status arbeidsflyt" ma:internalName="CorpWorkflowStatus">
      <xsd:simpleType>
        <xsd:restriction base="dms:Text">
          <xsd:maxLength value="255"/>
        </xsd:restriction>
      </xsd:simpleType>
    </xsd:element>
    <xsd:element name="CorpSiteProjectNumber" ma:index="12" nillable="true" ma:displayName="Prosjektnummer" ma:default="" ma:internalName="CorpSiteProjectNumber">
      <xsd:simpleType>
        <xsd:restriction base="dms:Text">
          <xsd:maxLength value="255"/>
        </xsd:restriction>
      </xsd:simpleType>
    </xsd:element>
    <xsd:element name="CorpSiteProjectName" ma:index="13" nillable="true" ma:displayName="Prosjektnavn" ma:internalName="CorpSiteProjectName">
      <xsd:simpleType>
        <xsd:restriction base="dms:Text">
          <xsd:maxLength value="255"/>
        </xsd:restriction>
      </xsd:simpleType>
    </xsd:element>
    <xsd:element name="CorpSiteSubTitle" ma:index="14" nillable="true" ma:displayName="Undertittel" ma:internalName="CorpSiteSubTitle">
      <xsd:simpleType>
        <xsd:restriction base="dms:Text">
          <xsd:maxLength value="255"/>
        </xsd:restriction>
      </xsd:simpleType>
    </xsd:element>
    <xsd:element name="CorpSiteAccess" ma:index="15" nillable="true" ma:displayName="Lesetilgang"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16" nillable="true" ma:displayName="Gradering"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17" nillable="true" ma:displayName="Tags" ma:internalName="CorpSiteTags">
      <xsd:simpleType>
        <xsd:restriction base="dms:Text">
          <xsd:maxLength value="255"/>
        </xsd:restriction>
      </xsd:simpleType>
    </xsd:element>
    <xsd:element name="CorpSiteProjectQA" ma:index="18" nillable="true" ma:displayName="Kvalitestsansvarlig"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19" nillable="true" ma:displayName="Prosjektei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20" nillable="true" ma:displayName="Prosjektle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ReportNumber" ma:index="21" nillable="true" ma:displayName="Rapport nummer" ma:internalName="CorpSiteReportNumber">
      <xsd:simpleType>
        <xsd:restriction base="dms:Text">
          <xsd:maxLength value="255"/>
        </xsd:restriction>
      </xsd:simpleType>
    </xsd:element>
    <xsd:element name="CorpSiteISBN" ma:index="22" nillable="true" ma:displayName="ISBN" ma:internalName="CorpSiteISBN">
      <xsd:simpleType>
        <xsd:restriction base="dms:Text">
          <xsd:maxLength value="255"/>
        </xsd:restriction>
      </xsd:simpleType>
    </xsd:element>
    <xsd:element name="CorpSiteCoAuthors" ma:index="23" nillable="true" ma:displayName="Medforfattere" ma:internalName="CorpSiteCoAuthors">
      <xsd:simpleType>
        <xsd:restriction base="dms:Text">
          <xsd:maxLength value="255"/>
        </xsd:restriction>
      </xsd:simpleType>
    </xsd:element>
    <xsd:element name="CorpSiteRecipientCompany" ma:index="24" nillable="true" ma:displayName="Mottakende selskap" ma:internalName="CorpSiteRecipientCompany">
      <xsd:simpleType>
        <xsd:restriction base="dms:Text">
          <xsd:maxLength value="255"/>
        </xsd:restriction>
      </xsd:simpleType>
    </xsd:element>
    <xsd:element name="CorpSiteRecipientPerson" ma:index="25" nillable="true" ma:displayName="Mottakende person" ma:internalName="CorpSiteRecipientPerson">
      <xsd:simpleType>
        <xsd:restriction base="dms:Text">
          <xsd:maxLength value="255"/>
        </xsd:restriction>
      </xsd:simpleType>
    </xsd:element>
    <xsd:element name="CorpSiteOurRef" ma:index="26" nillable="true" ma:displayName="Vår ref" ma:internalName="CorpSiteOurRef">
      <xsd:simpleType>
        <xsd:restriction base="dms:Text">
          <xsd:maxLength value="255"/>
        </xsd:restriction>
      </xsd:simpleType>
    </xsd:element>
    <xsd:element name="CorpSiteDocumentAuthor" ma:index="27" nillable="true" ma:displayName="Hovedforfatter"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ZipAddress" ma:index="28" nillable="true" ma:displayName="Adresse" ma:internalName="CorpSiteZipAddress">
      <xsd:simpleType>
        <xsd:restriction base="dms:Note">
          <xsd:maxLength value="255"/>
        </xsd:restriction>
      </xsd:simpleType>
    </xsd:element>
    <xsd:element name="CorpSiteZipContact" ma:index="29" nillable="true" ma:displayName="Kontakt" ma:internalName="CorpSiteZipContact">
      <xsd:simpleType>
        <xsd:restriction base="dms:Note">
          <xsd:maxLength value="255"/>
        </xsd:restriction>
      </xsd:simpleType>
    </xsd:element>
    <xsd:element name="CorpSiteVATNumber" ma:index="30" nillable="true" ma:displayName="Foretaksnummer" ma:internalName="CorpSiteVATNumber">
      <xsd:simpleType>
        <xsd:restriction base="dms:Text">
          <xsd:maxLength value="255"/>
        </xsd:restriction>
      </xsd:simpleType>
    </xsd:element>
    <xsd:element name="CorpSiteInstituteEmail" ma:index="31" nillable="true" ma:displayName="E-post institutt" ma:internalName="CorpSiteInstituteEmail">
      <xsd:simpleType>
        <xsd:restriction base="dms:Text">
          <xsd:maxLength value="255"/>
        </xsd:restriction>
      </xsd:simpleType>
    </xsd:element>
    <xsd:element name="CorpDocPageClassificationNbNo" ma:index="32"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33"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34"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35"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36" nillable="true" ma:displayName="InstituteEng" ma:internalName="CorpSiteInstituteEnUs">
      <xsd:simpleType>
        <xsd:restriction base="dms:Text">
          <xsd:maxLength value="255"/>
        </xsd:restriction>
      </xsd:simpleType>
    </xsd:element>
    <xsd:element name="CorpSiteInstitutePhone" ma:index="37" nillable="true" ma:displayName="Institutt telefon" ma:internalName="CorpSiteInstitutePhone">
      <xsd:simpleType>
        <xsd:restriction base="dms:Text">
          <xsd:maxLength value="255"/>
        </xsd:restriction>
      </xsd:simpleType>
    </xsd:element>
    <xsd:element name="CorpSiteDocLanguage" ma:index="38" nillable="true" ma:displayName="Språk" ma:internalName="CorpSiteDocLanguage">
      <xsd:simpleType>
        <xsd:restriction base="dms:Text">
          <xsd:maxLength value="255"/>
        </xsd:restriction>
      </xsd:simpleType>
    </xsd:element>
    <xsd:element name="CorpDocInstitute" ma:index="39" nillable="true" ma:displayName="Institutt" ma:internalName="CorpDocInstitute">
      <xsd:simpleType>
        <xsd:restriction base="dms:Text">
          <xsd:maxLength value="255"/>
        </xsd:restriction>
      </xsd:simpleType>
    </xsd:element>
    <xsd:element name="CorpDocVersion" ma:index="40" nillable="true" ma:displayName="Versjon" ma:internalName="CorpDocVers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df0c46-a6f9-4131-a921-71012b14023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ServiceAutoTags" ma:index="45" nillable="true" ma:displayName="Tags" ma:internalName="MediaServiceAutoTags" ma:readOnly="true">
      <xsd:simpleType>
        <xsd:restriction base="dms:Text"/>
      </xsd:simpleType>
    </xsd:element>
    <xsd:element name="MediaServiceOCR" ma:index="46" nillable="true" ma:displayName="Extracted Text" ma:internalName="MediaServiceOCR" ma:readOnly="true">
      <xsd:simpleType>
        <xsd:restriction base="dms:Note">
          <xsd:maxLength value="255"/>
        </xsd:restriction>
      </xsd:simpleType>
    </xsd:element>
    <xsd:element name="MediaServiceGenerationTime" ma:index="47" nillable="true" ma:displayName="MediaServiceGenerationTime" ma:hidden="true" ma:internalName="MediaServiceGenerationTime" ma:readOnly="true">
      <xsd:simpleType>
        <xsd:restriction base="dms:Text"/>
      </xsd:simpleType>
    </xsd:element>
    <xsd:element name="MediaServiceEventHashCode" ma:index="4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7BB5E2-2F5E-4824-9F8B-B46FC1F50390}">
  <ds:schemaRefs>
    <ds:schemaRef ds:uri="http://schemas.microsoft.com/sharepoint/v3/contenttype/forms"/>
  </ds:schemaRefs>
</ds:datastoreItem>
</file>

<file path=customXml/itemProps2.xml><?xml version="1.0" encoding="utf-8"?>
<ds:datastoreItem xmlns:ds="http://schemas.openxmlformats.org/officeDocument/2006/customXml" ds:itemID="{F9CF847F-4A28-49B2-A1F7-59D8472A59B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edf0c46-a6f9-4131-a921-71012b14023b"/>
    <ds:schemaRef ds:uri="8bbd4995-53b7-43e2-b62f-10947586ac31"/>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383E0EE-229B-4470-83E2-E601EF096B90}">
  <ds:schemaRefs>
    <ds:schemaRef ds:uri="1edf0c46-a6f9-4131-a921-71012b14023b"/>
    <ds:schemaRef ds:uri="8bbd4995-53b7-43e2-b62f-10947586ac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SINTEF Presentation</Template>
  <TotalTime>3213</TotalTime>
  <Words>7040</Words>
  <Application>Microsoft Office PowerPoint</Application>
  <PresentationFormat>Widescreen</PresentationFormat>
  <Paragraphs>1606</Paragraphs>
  <Slides>70</Slides>
  <Notes>70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70</vt:i4>
      </vt:variant>
    </vt:vector>
  </HeadingPairs>
  <TitlesOfParts>
    <vt:vector size="75" baseType="lpstr">
      <vt:lpstr>Arial</vt:lpstr>
      <vt:lpstr>Calibri</vt:lpstr>
      <vt:lpstr>Segoe UI</vt:lpstr>
      <vt:lpstr>SINTEF Lys</vt:lpstr>
      <vt:lpstr>SINTEF Mørk</vt:lpstr>
      <vt:lpstr>Visual notation CJML - Customer Journey Modelling Language  </vt:lpstr>
      <vt:lpstr>Overview of CJML resources</vt:lpstr>
      <vt:lpstr>Content</vt:lpstr>
      <vt:lpstr>Content</vt:lpstr>
      <vt:lpstr>Who can use this material?</vt:lpstr>
      <vt:lpstr>Additional CJML resources</vt:lpstr>
      <vt:lpstr>Main concepts</vt:lpstr>
      <vt:lpstr>PowerPoint Presentation</vt:lpstr>
      <vt:lpstr>The CJML language</vt:lpstr>
      <vt:lpstr>Two states of a service process </vt:lpstr>
      <vt:lpstr>Touchpoint typology</vt:lpstr>
      <vt:lpstr>Representation of basic attributes </vt:lpstr>
      <vt:lpstr>Overview of diagrams</vt:lpstr>
      <vt:lpstr>Comparison of diagrams</vt:lpstr>
      <vt:lpstr>SYMBOLS</vt:lpstr>
      <vt:lpstr>About the use of symbols</vt:lpstr>
      <vt:lpstr>Overview of all CJML symbols</vt:lpstr>
      <vt:lpstr>Communication point symbols (1 of 2) </vt:lpstr>
      <vt:lpstr>Communication points symbols (2 of 2)</vt:lpstr>
      <vt:lpstr>Actor symbols</vt:lpstr>
      <vt:lpstr>Health care symbols</vt:lpstr>
      <vt:lpstr>Customer journey diagram: Visual elements and syntax </vt:lpstr>
      <vt:lpstr>About the customer journey diagram</vt:lpstr>
      <vt:lpstr>Example journey – "going to the movies"</vt:lpstr>
      <vt:lpstr>Visual elements and syntax</vt:lpstr>
      <vt:lpstr>Communication points - attributes </vt:lpstr>
      <vt:lpstr>Actions</vt:lpstr>
      <vt:lpstr>Descriptions and identifiers</vt:lpstr>
      <vt:lpstr>Special situations: handling uncertainty</vt:lpstr>
      <vt:lpstr>Special situations: Using sub-symbols</vt:lpstr>
      <vt:lpstr>Actions - examples</vt:lpstr>
      <vt:lpstr>Decision point</vt:lpstr>
      <vt:lpstr>customer journey diagram: Advanced features</vt:lpstr>
      <vt:lpstr>Overview of features and journey type</vt:lpstr>
      <vt:lpstr>Unordered touchpoint sequence</vt:lpstr>
      <vt:lpstr>Arbitrarily occurring touchpoint</vt:lpstr>
      <vt:lpstr>Placeholder for a repeated sequence</vt:lpstr>
      <vt:lpstr>Concurrency</vt:lpstr>
      <vt:lpstr>Journey phase</vt:lpstr>
      <vt:lpstr>Timeline</vt:lpstr>
      <vt:lpstr>Sequence error</vt:lpstr>
      <vt:lpstr>Customer journey diagrams: More about features</vt:lpstr>
      <vt:lpstr>Sequential diagram</vt:lpstr>
      <vt:lpstr>Sequential diagram: example journey</vt:lpstr>
      <vt:lpstr>Sequential diagram: features</vt:lpstr>
      <vt:lpstr>Sequential diagram: actual journeys</vt:lpstr>
      <vt:lpstr>Deviation diagram</vt:lpstr>
      <vt:lpstr>Deviation diagram – description</vt:lpstr>
      <vt:lpstr>Example 1: Missing communication point</vt:lpstr>
      <vt:lpstr>Example 2: Failing, ad-hoc communication point</vt:lpstr>
      <vt:lpstr>Example 3: Deviation and sequence error</vt:lpstr>
      <vt:lpstr>SWIMLANE DIAGRAM</vt:lpstr>
      <vt:lpstr>About the CJML swimlane diagram</vt:lpstr>
      <vt:lpstr>Swimlane diagram – basic elements</vt:lpstr>
      <vt:lpstr>Swimlane diagram – phases</vt:lpstr>
      <vt:lpstr>Swimlane diagram - example</vt:lpstr>
      <vt:lpstr>Deviations in actual customer journeys</vt:lpstr>
      <vt:lpstr>Swimlane diagram examples</vt:lpstr>
      <vt:lpstr>Example planned journey - part 1</vt:lpstr>
      <vt:lpstr>Example planned journey - part 2</vt:lpstr>
      <vt:lpstr>Example actual journey - part 1</vt:lpstr>
      <vt:lpstr>Example actual journey - part 2</vt:lpstr>
      <vt:lpstr>Customer/user experience</vt:lpstr>
      <vt:lpstr>Customer/User experience </vt:lpstr>
      <vt:lpstr>Customer experience symbols</vt:lpstr>
      <vt:lpstr>Customer experience – callout</vt:lpstr>
      <vt:lpstr>Customer experience – table </vt:lpstr>
      <vt:lpstr>Customer experience – swimlane diagram</vt:lpstr>
      <vt:lpstr>Customer experience - swimlane diagram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dc:description>template by officeconsult.no</dc:description>
  <cp:lastModifiedBy>Ragnhild Halvorsrud</cp:lastModifiedBy>
  <cp:revision>1</cp:revision>
  <cp:lastPrinted>2020-06-29T10:48:45Z</cp:lastPrinted>
  <dcterms:created xsi:type="dcterms:W3CDTF">2019-08-07T07:34:58Z</dcterms:created>
  <dcterms:modified xsi:type="dcterms:W3CDTF">2021-03-26T18:24:38Z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0x01010031B82B69D2361148B4D8F7EC156802130800CE65023264FCD64B871BA94BB86DE225</vt:lpwstr>
  </property>
  <property fmtid="{D5CDD505-2E9C-101B-9397-08002B2CF9AE}" pid="4" name="_MarkAsFinal">
    <vt:bool>true</vt:bool>
  </property>
</Properties>
</file>