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2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2"/>
    <p:sldMasterId id="2147483767" r:id="rId13"/>
    <p:sldMasterId id="2147483706" r:id="rId14"/>
  </p:sldMasterIdLst>
  <p:notesMasterIdLst>
    <p:notesMasterId r:id="rId32"/>
  </p:notesMasterIdLst>
  <p:handoutMasterIdLst>
    <p:handoutMasterId r:id="rId33"/>
  </p:handoutMasterIdLst>
  <p:sldIdLst>
    <p:sldId id="272" r:id="rId15"/>
    <p:sldId id="274" r:id="rId16"/>
    <p:sldId id="275" r:id="rId17"/>
    <p:sldId id="277" r:id="rId18"/>
    <p:sldId id="273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76" r:id="rId30"/>
    <p:sldId id="271" r:id="rId31"/>
  </p:sldIdLst>
  <p:sldSz cx="12192000" cy="6858000"/>
  <p:notesSz cx="6858000" cy="9144000"/>
  <p:defaultTextStyle>
    <a:defPPr>
      <a:defRPr lang="nb-NO"/>
    </a:defPPr>
    <a:lvl1pPr marL="0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7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5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3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7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B978"/>
    <a:srgbClr val="CDFAE1"/>
    <a:srgbClr val="EFCC61"/>
    <a:srgbClr val="DB8784"/>
    <a:srgbClr val="EAD7A0"/>
    <a:srgbClr val="DE9D9B"/>
    <a:srgbClr val="BB7FA8"/>
    <a:srgbClr val="003C65"/>
    <a:srgbClr val="FFFFFF"/>
    <a:srgbClr val="00BD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C5A5A6-F9C9-4EAE-AA8E-E69E52713D24}" v="2" dt="2026-02-02T09:29:50.5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96" y="4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2.xml"/><Relationship Id="rId18" Type="http://schemas.openxmlformats.org/officeDocument/2006/relationships/slide" Target="slides/slide4.xml"/><Relationship Id="rId26" Type="http://schemas.openxmlformats.org/officeDocument/2006/relationships/slide" Target="slides/slide12.xml"/><Relationship Id="rId39" Type="http://schemas.microsoft.com/office/2015/10/relationships/revisionInfo" Target="revisionInfo.xml"/><Relationship Id="rId21" Type="http://schemas.openxmlformats.org/officeDocument/2006/relationships/slide" Target="slides/slide7.xml"/><Relationship Id="rId34" Type="http://schemas.openxmlformats.org/officeDocument/2006/relationships/presProps" Target="presProps.xml"/><Relationship Id="rId7" Type="http://schemas.openxmlformats.org/officeDocument/2006/relationships/customXml" Target="../customXml/item7.xml"/><Relationship Id="rId12" Type="http://schemas.openxmlformats.org/officeDocument/2006/relationships/slideMaster" Target="slideMasters/slideMaster1.xml"/><Relationship Id="rId17" Type="http://schemas.openxmlformats.org/officeDocument/2006/relationships/slide" Target="slides/slide3.xml"/><Relationship Id="rId25" Type="http://schemas.openxmlformats.org/officeDocument/2006/relationships/slide" Target="slides/slide11.xml"/><Relationship Id="rId33" Type="http://schemas.openxmlformats.org/officeDocument/2006/relationships/handoutMaster" Target="handoutMasters/handoutMaster1.xml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29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10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1.xml"/><Relationship Id="rId23" Type="http://schemas.openxmlformats.org/officeDocument/2006/relationships/slide" Target="slides/slide9.xml"/><Relationship Id="rId28" Type="http://schemas.openxmlformats.org/officeDocument/2006/relationships/slide" Target="slides/slide14.xml"/><Relationship Id="rId36" Type="http://schemas.openxmlformats.org/officeDocument/2006/relationships/theme" Target="theme/theme1.xml"/><Relationship Id="rId10" Type="http://schemas.openxmlformats.org/officeDocument/2006/relationships/customXml" Target="../customXml/item10.xml"/><Relationship Id="rId19" Type="http://schemas.openxmlformats.org/officeDocument/2006/relationships/slide" Target="slides/slide5.xml"/><Relationship Id="rId31" Type="http://schemas.openxmlformats.org/officeDocument/2006/relationships/slide" Target="slides/slide17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Master" Target="slideMasters/slideMaster3.xml"/><Relationship Id="rId22" Type="http://schemas.openxmlformats.org/officeDocument/2006/relationships/slide" Target="slides/slide8.xml"/><Relationship Id="rId27" Type="http://schemas.openxmlformats.org/officeDocument/2006/relationships/slide" Target="slides/slide13.xml"/><Relationship Id="rId30" Type="http://schemas.openxmlformats.org/officeDocument/2006/relationships/slide" Target="slides/slide16.xml"/><Relationship Id="rId35" Type="http://schemas.openxmlformats.org/officeDocument/2006/relationships/viewProps" Target="viewProps.xml"/><Relationship Id="rId8" Type="http://schemas.openxmlformats.org/officeDocument/2006/relationships/customXml" Target="../customXml/item8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ivind Reke" userId="b7f18139-fc77-4b7f-bec8-5e835ae60ce8" providerId="ADAL" clId="{FFA3E12B-4DB0-4F59-B8CF-FBE9142CD0E0}"/>
    <pc:docChg chg="undo custSel modSld">
      <pc:chgData name="Eivind Reke" userId="b7f18139-fc77-4b7f-bec8-5e835ae60ce8" providerId="ADAL" clId="{FFA3E12B-4DB0-4F59-B8CF-FBE9142CD0E0}" dt="2026-02-02T09:34:32.222" v="692" actId="20577"/>
      <pc:docMkLst>
        <pc:docMk/>
      </pc:docMkLst>
      <pc:sldChg chg="modSp mod">
        <pc:chgData name="Eivind Reke" userId="b7f18139-fc77-4b7f-bec8-5e835ae60ce8" providerId="ADAL" clId="{FFA3E12B-4DB0-4F59-B8CF-FBE9142CD0E0}" dt="2026-02-02T09:21:11.027" v="24" actId="20577"/>
        <pc:sldMkLst>
          <pc:docMk/>
          <pc:sldMk cId="3619548704" sldId="272"/>
        </pc:sldMkLst>
        <pc:spChg chg="mod">
          <ac:chgData name="Eivind Reke" userId="b7f18139-fc77-4b7f-bec8-5e835ae60ce8" providerId="ADAL" clId="{FFA3E12B-4DB0-4F59-B8CF-FBE9142CD0E0}" dt="2026-02-02T09:21:03.868" v="3" actId="20577"/>
          <ac:spMkLst>
            <pc:docMk/>
            <pc:sldMk cId="3619548704" sldId="272"/>
            <ac:spMk id="8" creationId="{C3A916A5-A7C2-F8EF-076B-B6AB54753A46}"/>
          </ac:spMkLst>
        </pc:spChg>
        <pc:spChg chg="mod">
          <ac:chgData name="Eivind Reke" userId="b7f18139-fc77-4b7f-bec8-5e835ae60ce8" providerId="ADAL" clId="{FFA3E12B-4DB0-4F59-B8CF-FBE9142CD0E0}" dt="2026-02-02T09:21:11.027" v="24" actId="20577"/>
          <ac:spMkLst>
            <pc:docMk/>
            <pc:sldMk cId="3619548704" sldId="272"/>
            <ac:spMk id="9" creationId="{6A3DDAB3-5855-3F9D-CF22-7CB003F2AEEC}"/>
          </ac:spMkLst>
        </pc:spChg>
      </pc:sldChg>
      <pc:sldChg chg="modSp mod">
        <pc:chgData name="Eivind Reke" userId="b7f18139-fc77-4b7f-bec8-5e835ae60ce8" providerId="ADAL" clId="{FFA3E12B-4DB0-4F59-B8CF-FBE9142CD0E0}" dt="2026-02-02T09:33:33.534" v="641" actId="20577"/>
        <pc:sldMkLst>
          <pc:docMk/>
          <pc:sldMk cId="3254351504" sldId="273"/>
        </pc:sldMkLst>
        <pc:spChg chg="mod">
          <ac:chgData name="Eivind Reke" userId="b7f18139-fc77-4b7f-bec8-5e835ae60ce8" providerId="ADAL" clId="{FFA3E12B-4DB0-4F59-B8CF-FBE9142CD0E0}" dt="2026-02-02T09:33:33.534" v="641" actId="20577"/>
          <ac:spMkLst>
            <pc:docMk/>
            <pc:sldMk cId="3254351504" sldId="273"/>
            <ac:spMk id="7" creationId="{C9EB49E6-F218-B959-CE40-297A4FAE8456}"/>
          </ac:spMkLst>
        </pc:spChg>
      </pc:sldChg>
      <pc:sldChg chg="modSp mod">
        <pc:chgData name="Eivind Reke" userId="b7f18139-fc77-4b7f-bec8-5e835ae60ce8" providerId="ADAL" clId="{FFA3E12B-4DB0-4F59-B8CF-FBE9142CD0E0}" dt="2026-02-02T09:21:41.075" v="44" actId="20577"/>
        <pc:sldMkLst>
          <pc:docMk/>
          <pc:sldMk cId="4136855448" sldId="274"/>
        </pc:sldMkLst>
        <pc:spChg chg="mod">
          <ac:chgData name="Eivind Reke" userId="b7f18139-fc77-4b7f-bec8-5e835ae60ce8" providerId="ADAL" clId="{FFA3E12B-4DB0-4F59-B8CF-FBE9142CD0E0}" dt="2026-02-02T09:21:41.075" v="44" actId="20577"/>
          <ac:spMkLst>
            <pc:docMk/>
            <pc:sldMk cId="4136855448" sldId="274"/>
            <ac:spMk id="8" creationId="{24F1FE3A-535C-5AC2-4B10-2948BB1BD328}"/>
          </ac:spMkLst>
        </pc:spChg>
      </pc:sldChg>
      <pc:sldChg chg="addSp modSp mod">
        <pc:chgData name="Eivind Reke" userId="b7f18139-fc77-4b7f-bec8-5e835ae60ce8" providerId="ADAL" clId="{FFA3E12B-4DB0-4F59-B8CF-FBE9142CD0E0}" dt="2026-02-02T09:30:12.532" v="384" actId="20577"/>
        <pc:sldMkLst>
          <pc:docMk/>
          <pc:sldMk cId="168029256" sldId="275"/>
        </pc:sldMkLst>
        <pc:spChg chg="mod">
          <ac:chgData name="Eivind Reke" userId="b7f18139-fc77-4b7f-bec8-5e835ae60ce8" providerId="ADAL" clId="{FFA3E12B-4DB0-4F59-B8CF-FBE9142CD0E0}" dt="2026-02-02T09:30:12.532" v="384" actId="20577"/>
          <ac:spMkLst>
            <pc:docMk/>
            <pc:sldMk cId="168029256" sldId="275"/>
            <ac:spMk id="3" creationId="{FCCC8B2D-4A1B-C296-0C44-59B2947EDB8F}"/>
          </ac:spMkLst>
        </pc:spChg>
        <pc:spChg chg="add">
          <ac:chgData name="Eivind Reke" userId="b7f18139-fc77-4b7f-bec8-5e835ae60ce8" providerId="ADAL" clId="{FFA3E12B-4DB0-4F59-B8CF-FBE9142CD0E0}" dt="2026-02-02T09:29:49.199" v="313"/>
          <ac:spMkLst>
            <pc:docMk/>
            <pc:sldMk cId="168029256" sldId="275"/>
            <ac:spMk id="4" creationId="{8554B111-2234-272C-75DC-4F7830195D95}"/>
          </ac:spMkLst>
        </pc:spChg>
      </pc:sldChg>
      <pc:sldChg chg="modSp mod">
        <pc:chgData name="Eivind Reke" userId="b7f18139-fc77-4b7f-bec8-5e835ae60ce8" providerId="ADAL" clId="{FFA3E12B-4DB0-4F59-B8CF-FBE9142CD0E0}" dt="2026-02-02T09:34:03.294" v="643" actId="20577"/>
        <pc:sldMkLst>
          <pc:docMk/>
          <pc:sldMk cId="1588117693" sldId="284"/>
        </pc:sldMkLst>
        <pc:spChg chg="mod">
          <ac:chgData name="Eivind Reke" userId="b7f18139-fc77-4b7f-bec8-5e835ae60ce8" providerId="ADAL" clId="{FFA3E12B-4DB0-4F59-B8CF-FBE9142CD0E0}" dt="2026-02-02T09:34:03.294" v="643" actId="20577"/>
          <ac:spMkLst>
            <pc:docMk/>
            <pc:sldMk cId="1588117693" sldId="284"/>
            <ac:spMk id="3" creationId="{4E055A48-FD3E-4CFD-2700-2A7811ADD797}"/>
          </ac:spMkLst>
        </pc:spChg>
      </pc:sldChg>
      <pc:sldChg chg="modSp mod">
        <pc:chgData name="Eivind Reke" userId="b7f18139-fc77-4b7f-bec8-5e835ae60ce8" providerId="ADAL" clId="{FFA3E12B-4DB0-4F59-B8CF-FBE9142CD0E0}" dt="2026-02-02T09:34:32.222" v="692" actId="20577"/>
        <pc:sldMkLst>
          <pc:docMk/>
          <pc:sldMk cId="1502578091" sldId="285"/>
        </pc:sldMkLst>
        <pc:spChg chg="mod">
          <ac:chgData name="Eivind Reke" userId="b7f18139-fc77-4b7f-bec8-5e835ae60ce8" providerId="ADAL" clId="{FFA3E12B-4DB0-4F59-B8CF-FBE9142CD0E0}" dt="2026-02-02T09:34:32.222" v="692" actId="20577"/>
          <ac:spMkLst>
            <pc:docMk/>
            <pc:sldMk cId="1502578091" sldId="285"/>
            <ac:spMk id="3" creationId="{7BB586BC-804E-3DBE-510F-10990E84125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7C18A05-DAD5-4538-B720-D731A026506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905340-B4C9-4568-B2C0-57AE7B80CE4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750973-A58F-456A-9A45-082FE2F25B8A}" type="datetimeFigureOut">
              <a:rPr lang="nb-NO" smtClean="0"/>
              <a:t>02.02.2026</a:t>
            </a:fld>
            <a:endParaRPr lang="nb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5285BB-ED63-4188-AE0D-4C7CEBA895E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7F61C-6BC5-44E7-B83F-B18B7D4522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429AA5-BF97-4703-9733-43ED3B015F5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45618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A55BB8-2B1A-4E8F-8C75-04D8FCB76BDE}" type="datetimeFigureOut">
              <a:rPr lang="nb-NO" smtClean="0"/>
              <a:t>02.02.2026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11E389-6B1A-4073-A398-96B5797B977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40146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11E389-6B1A-4073-A398-96B5797B9778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494427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11E389-6B1A-4073-A398-96B5797B9778}" type="slidenum">
              <a:rPr lang="nb-NO" smtClean="0"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799073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11E389-6B1A-4073-A398-96B5797B9778}" type="slidenum">
              <a:rPr lang="nb-NO" smtClean="0"/>
              <a:t>11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342127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11E389-6B1A-4073-A398-96B5797B9778}" type="slidenum">
              <a:rPr lang="nb-NO" smtClean="0"/>
              <a:t>12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407027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11E389-6B1A-4073-A398-96B5797B9778}" type="slidenum">
              <a:rPr lang="nb-NO" smtClean="0"/>
              <a:t>13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210201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11E389-6B1A-4073-A398-96B5797B9778}" type="slidenum">
              <a:rPr lang="nb-NO" smtClean="0"/>
              <a:t>14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651280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11E389-6B1A-4073-A398-96B5797B9778}" type="slidenum">
              <a:rPr lang="nb-NO" smtClean="0"/>
              <a:t>15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816267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11E389-6B1A-4073-A398-96B5797B9778}" type="slidenum">
              <a:rPr lang="nb-NO" smtClean="0"/>
              <a:t>16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587607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11E389-6B1A-4073-A398-96B5797B9778}" type="slidenum">
              <a:rPr lang="nb-NO" smtClean="0"/>
              <a:t>17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3453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11E389-6B1A-4073-A398-96B5797B9778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274663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11E389-6B1A-4073-A398-96B5797B9778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4316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11E389-6B1A-4073-A398-96B5797B9778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894503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11E389-6B1A-4073-A398-96B5797B9778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794720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11E389-6B1A-4073-A398-96B5797B9778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409701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11E389-6B1A-4073-A398-96B5797B9778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907146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11E389-6B1A-4073-A398-96B5797B9778}" type="slidenum">
              <a:rPr lang="nb-NO" smtClean="0"/>
              <a:t>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618973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11E389-6B1A-4073-A398-96B5797B9778}" type="slidenum">
              <a:rPr lang="nb-NO" smtClean="0"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96467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8.sv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8.sv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med bilder splitt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091FE9-5642-447B-A657-51E61C78B31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0" y="3821445"/>
            <a:ext cx="4897296" cy="2074529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 </a:t>
            </a:r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891292E-00E9-453D-967C-3464D9CCC4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97296" y="0"/>
            <a:ext cx="7294704" cy="6858325"/>
          </a:xfrm>
          <a:custGeom>
            <a:avLst/>
            <a:gdLst>
              <a:gd name="connsiteX0" fmla="*/ 2467646 w 7294704"/>
              <a:gd name="connsiteY0" fmla="*/ 0 h 6858325"/>
              <a:gd name="connsiteX1" fmla="*/ 7294704 w 7294704"/>
              <a:gd name="connsiteY1" fmla="*/ 0 h 6858325"/>
              <a:gd name="connsiteX2" fmla="*/ 7294704 w 7294704"/>
              <a:gd name="connsiteY2" fmla="*/ 6858325 h 6858325"/>
              <a:gd name="connsiteX3" fmla="*/ 0 w 7294704"/>
              <a:gd name="connsiteY3" fmla="*/ 6858325 h 685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4704" h="6858325">
                <a:moveTo>
                  <a:pt x="2467646" y="0"/>
                </a:moveTo>
                <a:lnTo>
                  <a:pt x="7294704" y="0"/>
                </a:lnTo>
                <a:lnTo>
                  <a:pt x="7294704" y="6858325"/>
                </a:lnTo>
                <a:lnTo>
                  <a:pt x="0" y="6858325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>
              <a:buNone/>
              <a:defRPr/>
            </a:lvl1pPr>
          </a:lstStyle>
          <a:p>
            <a:endParaRPr lang="nb-NO"/>
          </a:p>
        </p:txBody>
      </p:sp>
      <p:pic>
        <p:nvPicPr>
          <p:cNvPr id="31" name="Graphic 30">
            <a:extLst>
              <a:ext uri="{FF2B5EF4-FFF2-40B4-BE49-F238E27FC236}">
                <a16:creationId xmlns:a16="http://schemas.microsoft.com/office/drawing/2014/main" id="{655D799E-E9E5-46D2-A4A8-C2991ED7CD8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0090" y="0"/>
            <a:ext cx="1096735" cy="1304666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C4136857-8A04-412B-B6B5-632FD407B0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0090" y="4198032"/>
            <a:ext cx="3847566" cy="533223"/>
          </a:xfrm>
          <a:solidFill>
            <a:schemeClr val="bg1"/>
          </a:solidFill>
        </p:spPr>
        <p:txBody>
          <a:bodyPr wrap="square" lIns="0" tIns="0" rIns="0" bIns="0" anchor="b">
            <a:spAutoFit/>
          </a:bodyPr>
          <a:lstStyle>
            <a:lvl1pPr algn="l">
              <a:defRPr sz="3850" b="1" spc="0" baseline="0">
                <a:solidFill>
                  <a:schemeClr val="tx2"/>
                </a:solidFill>
              </a:defRPr>
            </a:lvl1pPr>
          </a:lstStyle>
          <a:p>
            <a:r>
              <a:rPr lang="nb-NO"/>
              <a:t>En kort tittel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8EDF94FC-487E-4582-A68F-1CE82F06990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0090" y="4931786"/>
            <a:ext cx="3847566" cy="67627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07000"/>
              </a:lnSpc>
              <a:spcBef>
                <a:spcPts val="0"/>
              </a:spcBef>
              <a:buNone/>
              <a:defRPr sz="2100">
                <a:solidFill>
                  <a:schemeClr val="tx2"/>
                </a:solidFill>
                <a:latin typeface="+mj-lt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2B6EFE-9CAD-633A-F77C-EF13F0D5E227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8022498" y="6354538"/>
            <a:ext cx="3488120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/>
              <a:t>Teknologi for et bedre samfunn</a:t>
            </a:r>
          </a:p>
        </p:txBody>
      </p:sp>
    </p:spTree>
    <p:extLst>
      <p:ext uri="{BB962C8B-B14F-4D97-AF65-F5344CB8AC3E}">
        <p14:creationId xmlns:p14="http://schemas.microsoft.com/office/powerpoint/2010/main" val="1376239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i fire bol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811D9235-DDE9-4289-8F46-F0D05758E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190" y="2832679"/>
            <a:ext cx="2231753" cy="35086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9C633A9-1FFF-4537-8715-2AC956C6BE8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58190" y="2087479"/>
            <a:ext cx="2231753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endParaRPr lang="nb-NO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BB489D15-1D3B-475B-804D-55D1F4B566B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594819" y="2087479"/>
            <a:ext cx="2231753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endParaRPr lang="nb-NO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7C40E28E-F22B-4290-AC19-015D2EF8E6B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431448" y="2087479"/>
            <a:ext cx="2231753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endParaRPr lang="nb-NO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C3EFE82E-AFA9-4392-A98D-D7E91F50D3A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278257" y="2087479"/>
            <a:ext cx="2231753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endParaRPr lang="nb-NO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1353C839-9966-4A19-AE29-71299F46D598}"/>
              </a:ext>
            </a:extLst>
          </p:cNvPr>
          <p:cNvSpPr>
            <a:spLocks noGrp="1"/>
          </p:cNvSpPr>
          <p:nvPr>
            <p:ph idx="21"/>
          </p:nvPr>
        </p:nvSpPr>
        <p:spPr>
          <a:xfrm>
            <a:off x="3594819" y="2832679"/>
            <a:ext cx="2231753" cy="35086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0E603540-E738-4A65-864E-9CE8F767BD6D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6431448" y="2832679"/>
            <a:ext cx="2231753" cy="35086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0B600F13-F9ED-4493-AEA6-C2211E17F328}"/>
              </a:ext>
            </a:extLst>
          </p:cNvPr>
          <p:cNvSpPr>
            <a:spLocks noGrp="1"/>
          </p:cNvSpPr>
          <p:nvPr>
            <p:ph idx="23"/>
          </p:nvPr>
        </p:nvSpPr>
        <p:spPr>
          <a:xfrm>
            <a:off x="9278257" y="2832679"/>
            <a:ext cx="2231753" cy="35086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14286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i fem bol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9C633A9-1FFF-4537-8715-2AC956C6BE8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8191" y="2264410"/>
            <a:ext cx="184343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nb-NO" err="1"/>
              <a:t>Text</a:t>
            </a:r>
            <a:endParaRPr lang="nb-NO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BB489D15-1D3B-475B-804D-55D1F4B566B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981389" y="2264410"/>
            <a:ext cx="184343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nb-NO" err="1"/>
              <a:t>Text</a:t>
            </a:r>
            <a:endParaRPr lang="nb-NO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7C40E28E-F22B-4290-AC19-015D2EF8E6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04587" y="2264410"/>
            <a:ext cx="184343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nb-NO" err="1"/>
              <a:t>Text</a:t>
            </a:r>
            <a:endParaRPr lang="nb-NO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C3EFE82E-AFA9-4392-A98D-D7E91F50D3A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27785" y="2264410"/>
            <a:ext cx="184343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nb-NO" err="1"/>
              <a:t>Text</a:t>
            </a:r>
            <a:endParaRPr lang="nb-NO"/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07F6985F-0D21-4B64-A375-95792C7EBAE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650983" y="2264410"/>
            <a:ext cx="184343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nb-NO" err="1"/>
              <a:t>Text</a:t>
            </a:r>
            <a:endParaRPr lang="nb-NO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81F4C872-ADC6-4CB7-A95B-67721B28B3BA}"/>
              </a:ext>
            </a:extLst>
          </p:cNvPr>
          <p:cNvSpPr>
            <a:spLocks noGrp="1"/>
          </p:cNvSpPr>
          <p:nvPr>
            <p:ph idx="23"/>
          </p:nvPr>
        </p:nvSpPr>
        <p:spPr>
          <a:xfrm>
            <a:off x="758191" y="3121660"/>
            <a:ext cx="1843430" cy="30454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6C46C9DB-FDA2-4D7F-AE1E-DCF46A0EC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1389" y="3121660"/>
            <a:ext cx="1843430" cy="30454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90A9BB8B-DC94-4781-BC39-9CF0E2C0ED17}"/>
              </a:ext>
            </a:extLst>
          </p:cNvPr>
          <p:cNvSpPr>
            <a:spLocks noGrp="1"/>
          </p:cNvSpPr>
          <p:nvPr>
            <p:ph idx="24"/>
          </p:nvPr>
        </p:nvSpPr>
        <p:spPr>
          <a:xfrm>
            <a:off x="5204587" y="3121660"/>
            <a:ext cx="1843430" cy="30454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89A977F4-3F57-4229-A296-E33CE6E0E74B}"/>
              </a:ext>
            </a:extLst>
          </p:cNvPr>
          <p:cNvSpPr>
            <a:spLocks noGrp="1"/>
          </p:cNvSpPr>
          <p:nvPr>
            <p:ph idx="25"/>
          </p:nvPr>
        </p:nvSpPr>
        <p:spPr>
          <a:xfrm>
            <a:off x="7427785" y="3121660"/>
            <a:ext cx="1843430" cy="30454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0A1BAC33-EE11-4422-B2BC-1EA0C02293FB}"/>
              </a:ext>
            </a:extLst>
          </p:cNvPr>
          <p:cNvSpPr>
            <a:spLocks noGrp="1"/>
          </p:cNvSpPr>
          <p:nvPr>
            <p:ph idx="26"/>
          </p:nvPr>
        </p:nvSpPr>
        <p:spPr>
          <a:xfrm>
            <a:off x="9650983" y="3121660"/>
            <a:ext cx="1843430" cy="30454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664220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i fire bolk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F6747267-EFBF-44BB-9183-953BF10B458F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758189" y="2259019"/>
            <a:ext cx="5149124" cy="14892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E31E4EF-E536-4BF9-9022-3B7F2DAC9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189" y="4201929"/>
            <a:ext cx="5149124" cy="14892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23BE2648-25FC-495F-B368-4BD2F773FC40}"/>
              </a:ext>
            </a:extLst>
          </p:cNvPr>
          <p:cNvSpPr>
            <a:spLocks noGrp="1"/>
          </p:cNvSpPr>
          <p:nvPr>
            <p:ph idx="21"/>
          </p:nvPr>
        </p:nvSpPr>
        <p:spPr>
          <a:xfrm>
            <a:off x="6360882" y="2259018"/>
            <a:ext cx="5111026" cy="14892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EE9E63F2-0D8E-4E93-9804-11C06A125F46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6360883" y="4201928"/>
            <a:ext cx="5111026" cy="148925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58863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figur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2115B63-85A5-424E-8342-6645D629D5D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17981" y="1973847"/>
            <a:ext cx="2247099" cy="4468158"/>
          </a:xfrm>
          <a:prstGeom prst="roundRect">
            <a:avLst/>
          </a:prstGeom>
          <a:solidFill>
            <a:schemeClr val="tx2"/>
          </a:solidFill>
        </p:spPr>
        <p:txBody>
          <a:bodyPr lIns="0" tIns="828000" rIns="0" bIns="0" anchor="t">
            <a:norm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endParaRPr lang="nb-NO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C3EFE82E-AFA9-4392-A98D-D7E91F50D3A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9815" y="2111259"/>
            <a:ext cx="1843430" cy="4635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="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nb-NO" err="1"/>
              <a:t>Text</a:t>
            </a:r>
            <a:endParaRPr lang="nb-NO"/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CE0B8209-0B57-480E-BC05-65AB6422230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3565348" y="1969986"/>
            <a:ext cx="2247099" cy="4468158"/>
          </a:xfrm>
          <a:prstGeom prst="roundRect">
            <a:avLst/>
          </a:prstGeom>
          <a:solidFill>
            <a:schemeClr val="tx2"/>
          </a:solidFill>
        </p:spPr>
        <p:txBody>
          <a:bodyPr lIns="0" tIns="828000" rIns="0" bIns="0" anchor="t">
            <a:norm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endParaRPr lang="nb-NO"/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D82263EF-894B-494B-8677-D0C16378F2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767182" y="2107398"/>
            <a:ext cx="1843430" cy="4635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="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nb-NO" err="1"/>
              <a:t>Text</a:t>
            </a:r>
            <a:endParaRPr lang="nb-NO"/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2E022E5D-734A-4E35-AC58-D0A331D3569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87315" y="1973847"/>
            <a:ext cx="2247099" cy="4468158"/>
          </a:xfrm>
          <a:prstGeom prst="roundRect">
            <a:avLst/>
          </a:prstGeom>
          <a:solidFill>
            <a:schemeClr val="tx2"/>
          </a:solidFill>
        </p:spPr>
        <p:txBody>
          <a:bodyPr lIns="0" tIns="828000" rIns="0" bIns="0" anchor="t">
            <a:norm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endParaRPr lang="nb-NO"/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7A1A1348-3E0D-44A2-ABE6-CB122F41E15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589149" y="2111259"/>
            <a:ext cx="1843430" cy="4635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="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nb-NO" err="1"/>
              <a:t>Text</a:t>
            </a:r>
            <a:endParaRPr lang="nb-NO"/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825859A8-6BC3-464B-BAC4-75EA404385C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9221981" y="1969986"/>
            <a:ext cx="2247099" cy="4468158"/>
          </a:xfrm>
          <a:prstGeom prst="roundRect">
            <a:avLst/>
          </a:prstGeom>
          <a:solidFill>
            <a:schemeClr val="tx2"/>
          </a:solidFill>
        </p:spPr>
        <p:txBody>
          <a:bodyPr lIns="0" tIns="828000" rIns="0" bIns="0" anchor="t">
            <a:norm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endParaRPr lang="nb-NO"/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3BB3FD65-5F30-4FDE-B70E-D59A74BE681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423815" y="2107398"/>
            <a:ext cx="1843430" cy="4635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="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nb-NO" err="1"/>
              <a:t>Text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454792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figur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2115B63-85A5-424E-8342-6645D629D5D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17981" y="2126568"/>
            <a:ext cx="2549094" cy="4248150"/>
          </a:xfrm>
          <a:prstGeom prst="roundRect">
            <a:avLst>
              <a:gd name="adj" fmla="val 9567"/>
            </a:avLst>
          </a:prstGeom>
          <a:solidFill>
            <a:schemeClr val="tx2"/>
          </a:solidFill>
        </p:spPr>
        <p:txBody>
          <a:bodyPr lIns="72000" tIns="2246400" rIns="0" bIns="0" anchor="t"/>
          <a:lstStyle>
            <a:lvl1pPr marL="0" indent="0" algn="l">
              <a:buNone/>
              <a:defRPr sz="3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nb-NO"/>
              <a:t>En linje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C3EFE82E-AFA9-4392-A98D-D7E91F50D3A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77138" y="5033762"/>
            <a:ext cx="2301726" cy="1218219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nb-NO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2B1AC3E8-DC3F-4CE5-B272-5921EFCB66D6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783853" y="2191576"/>
            <a:ext cx="2395761" cy="2147683"/>
          </a:xfrm>
          <a:prstGeom prst="roundRect">
            <a:avLst>
              <a:gd name="adj" fmla="val 9947"/>
            </a:avLst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E07438C8-A866-46E1-83D8-57B8568CBD5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465100" y="2126568"/>
            <a:ext cx="2549094" cy="4248150"/>
          </a:xfrm>
          <a:prstGeom prst="roundRect">
            <a:avLst>
              <a:gd name="adj" fmla="val 9567"/>
            </a:avLst>
          </a:prstGeom>
          <a:solidFill>
            <a:schemeClr val="accent4"/>
          </a:solidFill>
        </p:spPr>
        <p:txBody>
          <a:bodyPr lIns="72000" tIns="2246400" rIns="0" bIns="0" anchor="t"/>
          <a:lstStyle>
            <a:lvl1pPr marL="0" indent="0" algn="l">
              <a:buNone/>
              <a:defRPr sz="3000" b="1">
                <a:solidFill>
                  <a:schemeClr val="bg1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b-NO"/>
              <a:t>En linje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67B5BB42-EBC1-4D9B-957E-57865842A511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624257" y="5033762"/>
            <a:ext cx="2301726" cy="1218219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nb-NO"/>
          </a:p>
        </p:txBody>
      </p:sp>
      <p:sp>
        <p:nvSpPr>
          <p:cNvPr id="39" name="Picture Placeholder 5">
            <a:extLst>
              <a:ext uri="{FF2B5EF4-FFF2-40B4-BE49-F238E27FC236}">
                <a16:creationId xmlns:a16="http://schemas.microsoft.com/office/drawing/2014/main" id="{0F10CBC3-6807-4D3C-8B23-0028D9CF8608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3530972" y="2191576"/>
            <a:ext cx="2395761" cy="2147683"/>
          </a:xfrm>
          <a:prstGeom prst="roundRect">
            <a:avLst>
              <a:gd name="adj" fmla="val 9947"/>
            </a:avLst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5" name="Text Placeholder 7">
            <a:extLst>
              <a:ext uri="{FF2B5EF4-FFF2-40B4-BE49-F238E27FC236}">
                <a16:creationId xmlns:a16="http://schemas.microsoft.com/office/drawing/2014/main" id="{2FA69E3C-7E3D-45A8-92CC-0988924A2E8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213062" y="2126568"/>
            <a:ext cx="2549094" cy="4248150"/>
          </a:xfrm>
          <a:prstGeom prst="roundRect">
            <a:avLst>
              <a:gd name="adj" fmla="val 9567"/>
            </a:avLst>
          </a:prstGeom>
          <a:solidFill>
            <a:schemeClr val="accent3"/>
          </a:solidFill>
        </p:spPr>
        <p:txBody>
          <a:bodyPr lIns="72000" tIns="2246400" rIns="0" bIns="0" anchor="t"/>
          <a:lstStyle>
            <a:lvl1pPr marL="0" indent="0" algn="l">
              <a:buNone/>
              <a:defRPr sz="3000" b="1">
                <a:solidFill>
                  <a:schemeClr val="bg1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b-NO"/>
              <a:t>En linje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DACA3139-8734-4F03-B7AE-06497028D8C4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6372219" y="5033762"/>
            <a:ext cx="2301726" cy="1218219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nb-NO"/>
          </a:p>
        </p:txBody>
      </p:sp>
      <p:sp>
        <p:nvSpPr>
          <p:cNvPr id="48" name="Picture Placeholder 5">
            <a:extLst>
              <a:ext uri="{FF2B5EF4-FFF2-40B4-BE49-F238E27FC236}">
                <a16:creationId xmlns:a16="http://schemas.microsoft.com/office/drawing/2014/main" id="{B501B0E5-0DFC-4286-9E8B-15E393E37480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6278934" y="2191576"/>
            <a:ext cx="2395761" cy="2147683"/>
          </a:xfrm>
          <a:prstGeom prst="roundRect">
            <a:avLst>
              <a:gd name="adj" fmla="val 9947"/>
            </a:avLst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0" name="Text Placeholder 7">
            <a:extLst>
              <a:ext uri="{FF2B5EF4-FFF2-40B4-BE49-F238E27FC236}">
                <a16:creationId xmlns:a16="http://schemas.microsoft.com/office/drawing/2014/main" id="{A5A52AAA-CB54-4150-A3ED-F5BB9358E630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960916" y="2126568"/>
            <a:ext cx="2549094" cy="4248150"/>
          </a:xfrm>
          <a:prstGeom prst="roundRect">
            <a:avLst>
              <a:gd name="adj" fmla="val 9567"/>
            </a:avLst>
          </a:prstGeom>
          <a:solidFill>
            <a:schemeClr val="accent1"/>
          </a:solidFill>
        </p:spPr>
        <p:txBody>
          <a:bodyPr lIns="72000" tIns="2246400" rIns="0" bIns="0" anchor="t"/>
          <a:lstStyle>
            <a:lvl1pPr marL="0" indent="0" algn="l">
              <a:buNone/>
              <a:defRPr sz="3000" b="1">
                <a:solidFill>
                  <a:schemeClr val="bg1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b-NO"/>
              <a:t>En linje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9B87CD94-7A09-4FBF-8581-99B20B7C8576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9120073" y="5033762"/>
            <a:ext cx="2301726" cy="1218219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nb-NO"/>
          </a:p>
        </p:txBody>
      </p:sp>
      <p:sp>
        <p:nvSpPr>
          <p:cNvPr id="52" name="Picture Placeholder 5">
            <a:extLst>
              <a:ext uri="{FF2B5EF4-FFF2-40B4-BE49-F238E27FC236}">
                <a16:creationId xmlns:a16="http://schemas.microsoft.com/office/drawing/2014/main" id="{2B934ECD-A752-45ED-BD72-370981CDAA93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9026788" y="2191576"/>
            <a:ext cx="2395761" cy="2147683"/>
          </a:xfrm>
          <a:prstGeom prst="roundRect">
            <a:avLst>
              <a:gd name="adj" fmla="val 9947"/>
            </a:avLst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085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figurer (Uten bil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2115B63-85A5-424E-8342-6645D629D5D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17981" y="2126568"/>
            <a:ext cx="2549094" cy="4248150"/>
          </a:xfrm>
          <a:prstGeom prst="roundRect">
            <a:avLst>
              <a:gd name="adj" fmla="val 9567"/>
            </a:avLst>
          </a:prstGeom>
          <a:solidFill>
            <a:schemeClr val="tx2"/>
          </a:solidFill>
        </p:spPr>
        <p:txBody>
          <a:bodyPr lIns="72000" tIns="0" rIns="0" bIns="0" anchor="t"/>
          <a:lstStyle>
            <a:lvl1pPr marL="0" indent="0" algn="l">
              <a:buNone/>
              <a:defRPr sz="3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nb-NO"/>
              <a:t>En linje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C3EFE82E-AFA9-4392-A98D-D7E91F50D3A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77138" y="2709124"/>
            <a:ext cx="2301726" cy="354285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nb-NO"/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E07438C8-A866-46E1-83D8-57B8568CBD5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465100" y="2126568"/>
            <a:ext cx="2549094" cy="4248150"/>
          </a:xfrm>
          <a:prstGeom prst="roundRect">
            <a:avLst>
              <a:gd name="adj" fmla="val 9567"/>
            </a:avLst>
          </a:prstGeom>
          <a:solidFill>
            <a:schemeClr val="accent4"/>
          </a:solidFill>
        </p:spPr>
        <p:txBody>
          <a:bodyPr lIns="72000" tIns="0" rIns="0" bIns="0" anchor="t"/>
          <a:lstStyle>
            <a:lvl1pPr marL="0" indent="0" algn="l">
              <a:buNone/>
              <a:defRPr sz="3000" b="1">
                <a:solidFill>
                  <a:schemeClr val="bg1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b-NO"/>
              <a:t>En linje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67B5BB42-EBC1-4D9B-957E-57865842A511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624257" y="2709123"/>
            <a:ext cx="2301726" cy="354285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nb-NO"/>
          </a:p>
        </p:txBody>
      </p:sp>
      <p:sp>
        <p:nvSpPr>
          <p:cNvPr id="45" name="Text Placeholder 7">
            <a:extLst>
              <a:ext uri="{FF2B5EF4-FFF2-40B4-BE49-F238E27FC236}">
                <a16:creationId xmlns:a16="http://schemas.microsoft.com/office/drawing/2014/main" id="{2FA69E3C-7E3D-45A8-92CC-0988924A2E8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213062" y="2126568"/>
            <a:ext cx="2549094" cy="4248150"/>
          </a:xfrm>
          <a:prstGeom prst="roundRect">
            <a:avLst>
              <a:gd name="adj" fmla="val 9567"/>
            </a:avLst>
          </a:prstGeom>
          <a:solidFill>
            <a:schemeClr val="accent3"/>
          </a:solidFill>
        </p:spPr>
        <p:txBody>
          <a:bodyPr lIns="72000" tIns="0" rIns="0" bIns="0" anchor="t"/>
          <a:lstStyle>
            <a:lvl1pPr marL="0" indent="0" algn="l">
              <a:buNone/>
              <a:defRPr sz="3000" b="1">
                <a:solidFill>
                  <a:schemeClr val="bg1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b-NO"/>
              <a:t>En linje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DACA3139-8734-4F03-B7AE-06497028D8C4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6372219" y="2709123"/>
            <a:ext cx="2301726" cy="354285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nb-NO"/>
          </a:p>
        </p:txBody>
      </p:sp>
      <p:sp>
        <p:nvSpPr>
          <p:cNvPr id="50" name="Text Placeholder 7">
            <a:extLst>
              <a:ext uri="{FF2B5EF4-FFF2-40B4-BE49-F238E27FC236}">
                <a16:creationId xmlns:a16="http://schemas.microsoft.com/office/drawing/2014/main" id="{A5A52AAA-CB54-4150-A3ED-F5BB9358E630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960916" y="2126568"/>
            <a:ext cx="2549094" cy="4248150"/>
          </a:xfrm>
          <a:prstGeom prst="roundRect">
            <a:avLst>
              <a:gd name="adj" fmla="val 9567"/>
            </a:avLst>
          </a:prstGeom>
          <a:solidFill>
            <a:schemeClr val="accent1"/>
          </a:solidFill>
        </p:spPr>
        <p:txBody>
          <a:bodyPr lIns="72000" tIns="0" rIns="0" bIns="0" anchor="t"/>
          <a:lstStyle>
            <a:lvl1pPr marL="0" indent="0" algn="l">
              <a:buNone/>
              <a:defRPr sz="3000" b="1">
                <a:solidFill>
                  <a:schemeClr val="bg1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b-NO"/>
              <a:t>En linje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9B87CD94-7A09-4FBF-8581-99B20B7C8576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9120073" y="2709123"/>
            <a:ext cx="2301726" cy="354285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719818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figurer (Uten bilde, Ly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2115B63-85A5-424E-8342-6645D629D5D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17981" y="2086811"/>
            <a:ext cx="2549094" cy="4248150"/>
          </a:xfrm>
          <a:prstGeom prst="roundRect">
            <a:avLst>
              <a:gd name="adj" fmla="val 9567"/>
            </a:avLst>
          </a:prstGeom>
          <a:solidFill>
            <a:srgbClr val="DB8784"/>
          </a:solidFill>
        </p:spPr>
        <p:txBody>
          <a:bodyPr lIns="72000" tIns="0" rIns="0" bIns="0" anchor="t"/>
          <a:lstStyle>
            <a:lvl1pPr marL="0" indent="0" algn="l">
              <a:buNone/>
              <a:defRPr sz="3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nb-NO"/>
              <a:t>En linje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C3EFE82E-AFA9-4392-A98D-D7E91F50D3A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77138" y="2669367"/>
            <a:ext cx="2301726" cy="354285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nb-NO"/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E07438C8-A866-46E1-83D8-57B8568CBD5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465100" y="2086811"/>
            <a:ext cx="2549094" cy="4248150"/>
          </a:xfrm>
          <a:prstGeom prst="roundRect">
            <a:avLst>
              <a:gd name="adj" fmla="val 9567"/>
            </a:avLst>
          </a:prstGeom>
          <a:solidFill>
            <a:srgbClr val="EFCC61"/>
          </a:solidFill>
        </p:spPr>
        <p:txBody>
          <a:bodyPr lIns="72000" tIns="0" rIns="0" bIns="0" anchor="t"/>
          <a:lstStyle>
            <a:lvl1pPr marL="0" indent="0" algn="l">
              <a:buNone/>
              <a:defRPr sz="3000" b="1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b-NO"/>
              <a:t>En linje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67B5BB42-EBC1-4D9B-957E-57865842A511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624257" y="2669366"/>
            <a:ext cx="2301726" cy="354285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nb-NO"/>
          </a:p>
        </p:txBody>
      </p:sp>
      <p:sp>
        <p:nvSpPr>
          <p:cNvPr id="45" name="Text Placeholder 7">
            <a:extLst>
              <a:ext uri="{FF2B5EF4-FFF2-40B4-BE49-F238E27FC236}">
                <a16:creationId xmlns:a16="http://schemas.microsoft.com/office/drawing/2014/main" id="{2FA69E3C-7E3D-45A8-92CC-0988924A2E8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213062" y="2086811"/>
            <a:ext cx="2549094" cy="4248150"/>
          </a:xfrm>
          <a:prstGeom prst="roundRect">
            <a:avLst>
              <a:gd name="adj" fmla="val 9567"/>
            </a:avLst>
          </a:prstGeom>
          <a:solidFill>
            <a:srgbClr val="CDFAE1"/>
          </a:solidFill>
        </p:spPr>
        <p:txBody>
          <a:bodyPr lIns="72000" tIns="0" rIns="0" bIns="0" anchor="t"/>
          <a:lstStyle>
            <a:lvl1pPr marL="0" indent="0" algn="l">
              <a:buNone/>
              <a:defRPr sz="3000" b="1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b-NO"/>
              <a:t>En linje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DACA3139-8734-4F03-B7AE-06497028D8C4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6372219" y="2669366"/>
            <a:ext cx="2301726" cy="354285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nb-NO"/>
          </a:p>
        </p:txBody>
      </p:sp>
      <p:sp>
        <p:nvSpPr>
          <p:cNvPr id="50" name="Text Placeholder 7">
            <a:extLst>
              <a:ext uri="{FF2B5EF4-FFF2-40B4-BE49-F238E27FC236}">
                <a16:creationId xmlns:a16="http://schemas.microsoft.com/office/drawing/2014/main" id="{A5A52AAA-CB54-4150-A3ED-F5BB9358E630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960916" y="2086811"/>
            <a:ext cx="2549094" cy="4248150"/>
          </a:xfrm>
          <a:prstGeom prst="roundRect">
            <a:avLst>
              <a:gd name="adj" fmla="val 9567"/>
            </a:avLst>
          </a:prstGeom>
          <a:solidFill>
            <a:srgbClr val="14B978"/>
          </a:solidFill>
        </p:spPr>
        <p:txBody>
          <a:bodyPr lIns="72000" tIns="0" rIns="0" bIns="0" anchor="t"/>
          <a:lstStyle>
            <a:lvl1pPr marL="0" indent="0" algn="l">
              <a:buNone/>
              <a:defRPr sz="3000" b="1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b-NO"/>
              <a:t>En linje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9B87CD94-7A09-4FBF-8581-99B20B7C8576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9120073" y="2669366"/>
            <a:ext cx="2301726" cy="354285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523632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40190576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31732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ning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904180-C847-4FC0-9759-1956EECC4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7713" y="2828835"/>
            <a:ext cx="6336575" cy="1200329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3800">
                <a:solidFill>
                  <a:schemeClr val="bg1"/>
                </a:solidFill>
              </a:defRPr>
            </a:lvl1pPr>
          </a:lstStyle>
          <a:p>
            <a:r>
              <a:rPr lang="nb-NO"/>
              <a:t>Teknologi for et bedre samfunn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239ACEBC-A1A4-448D-B4F4-C31DDCDD63E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090" y="0"/>
            <a:ext cx="1096735" cy="1303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857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med heldekkende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2CB31F07-7988-4E6E-9EB1-1E331F9F374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722471 w 12192000"/>
              <a:gd name="connsiteY1" fmla="*/ 0 h 6858000"/>
              <a:gd name="connsiteX2" fmla="*/ 722471 w 12192000"/>
              <a:gd name="connsiteY2" fmla="*/ 1299762 h 6858000"/>
              <a:gd name="connsiteX3" fmla="*/ 1813407 w 12192000"/>
              <a:gd name="connsiteY3" fmla="*/ 1299762 h 6858000"/>
              <a:gd name="connsiteX4" fmla="*/ 1813407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722471" y="0"/>
                </a:lnTo>
                <a:lnTo>
                  <a:pt x="722471" y="1299762"/>
                </a:lnTo>
                <a:lnTo>
                  <a:pt x="1813407" y="1299762"/>
                </a:lnTo>
                <a:lnTo>
                  <a:pt x="1813407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algn="ctr">
              <a:buNone/>
              <a:defRPr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97978271-5187-4431-9708-C927DF0F7F6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0" y="3821445"/>
            <a:ext cx="5397496" cy="2074529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37D6E0-F061-4BBC-8DBC-562373D266A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0090" y="4931786"/>
            <a:ext cx="4508010" cy="676275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7000"/>
              </a:lnSpc>
              <a:spcBef>
                <a:spcPts val="0"/>
              </a:spcBef>
              <a:buNone/>
              <a:defRPr sz="2100">
                <a:solidFill>
                  <a:schemeClr val="tx2"/>
                </a:solidFill>
                <a:latin typeface="+mj-lt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pic>
        <p:nvPicPr>
          <p:cNvPr id="31" name="Graphic 30">
            <a:extLst>
              <a:ext uri="{FF2B5EF4-FFF2-40B4-BE49-F238E27FC236}">
                <a16:creationId xmlns:a16="http://schemas.microsoft.com/office/drawing/2014/main" id="{655D799E-E9E5-46D2-A4A8-C2991ED7CD8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0090" y="0"/>
            <a:ext cx="1096735" cy="1304666"/>
          </a:xfrm>
          <a:prstGeom prst="rect">
            <a:avLst/>
          </a:prstGeom>
        </p:spPr>
      </p:pic>
      <p:sp>
        <p:nvSpPr>
          <p:cNvPr id="22" name="Title 1">
            <a:extLst>
              <a:ext uri="{FF2B5EF4-FFF2-40B4-BE49-F238E27FC236}">
                <a16:creationId xmlns:a16="http://schemas.microsoft.com/office/drawing/2014/main" id="{45768DF2-6EBF-48BC-A321-F4FD52853E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0089" y="4198032"/>
            <a:ext cx="4508009" cy="533223"/>
          </a:xfrm>
          <a:solidFill>
            <a:schemeClr val="bg1"/>
          </a:solidFill>
        </p:spPr>
        <p:txBody>
          <a:bodyPr wrap="square" lIns="0" tIns="0" rIns="0" bIns="0" anchor="b">
            <a:spAutoFit/>
          </a:bodyPr>
          <a:lstStyle>
            <a:lvl1pPr algn="l">
              <a:defRPr sz="3850" b="1" spc="0" baseline="0">
                <a:solidFill>
                  <a:schemeClr val="tx2"/>
                </a:solidFill>
              </a:defRPr>
            </a:lvl1pPr>
          </a:lstStyle>
          <a:p>
            <a:r>
              <a:rPr lang="nb-NO"/>
              <a:t>En kort tittel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023F19-6759-EB69-636C-44309C22BD02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8022498" y="6354538"/>
            <a:ext cx="3488120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/>
              <a:t>Teknologi for et bedre samfunn</a:t>
            </a:r>
          </a:p>
        </p:txBody>
      </p:sp>
    </p:spTree>
    <p:extLst>
      <p:ext uri="{BB962C8B-B14F-4D97-AF65-F5344CB8AC3E}">
        <p14:creationId xmlns:p14="http://schemas.microsoft.com/office/powerpoint/2010/main" val="23395868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med bilder splitt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7">
            <a:extLst>
              <a:ext uri="{FF2B5EF4-FFF2-40B4-BE49-F238E27FC236}">
                <a16:creationId xmlns:a16="http://schemas.microsoft.com/office/drawing/2014/main" id="{EEDD0BA7-C436-7FE0-64B1-EBC49CF4FA2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97296" y="0"/>
            <a:ext cx="7294704" cy="6858325"/>
          </a:xfrm>
          <a:custGeom>
            <a:avLst/>
            <a:gdLst>
              <a:gd name="connsiteX0" fmla="*/ 2467646 w 7294704"/>
              <a:gd name="connsiteY0" fmla="*/ 0 h 6858325"/>
              <a:gd name="connsiteX1" fmla="*/ 7294704 w 7294704"/>
              <a:gd name="connsiteY1" fmla="*/ 0 h 6858325"/>
              <a:gd name="connsiteX2" fmla="*/ 7294704 w 7294704"/>
              <a:gd name="connsiteY2" fmla="*/ 6858325 h 6858325"/>
              <a:gd name="connsiteX3" fmla="*/ 0 w 7294704"/>
              <a:gd name="connsiteY3" fmla="*/ 6858325 h 685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4704" h="6858325">
                <a:moveTo>
                  <a:pt x="2467646" y="0"/>
                </a:moveTo>
                <a:lnTo>
                  <a:pt x="7294704" y="0"/>
                </a:lnTo>
                <a:lnTo>
                  <a:pt x="7294704" y="6858325"/>
                </a:lnTo>
                <a:lnTo>
                  <a:pt x="0" y="6858325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>
              <a:buNone/>
              <a:defRPr/>
            </a:lvl1pPr>
          </a:lstStyle>
          <a:p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091FE9-5642-447B-A657-51E61C78B31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0" y="3821445"/>
            <a:ext cx="4897296" cy="2074529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 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4136857-8A04-412B-B6B5-632FD407B0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0090" y="4198032"/>
            <a:ext cx="3847566" cy="533223"/>
          </a:xfrm>
          <a:solidFill>
            <a:schemeClr val="bg1"/>
          </a:solidFill>
        </p:spPr>
        <p:txBody>
          <a:bodyPr wrap="square" lIns="0" tIns="0" rIns="0" bIns="0" anchor="b">
            <a:spAutoFit/>
          </a:bodyPr>
          <a:lstStyle>
            <a:lvl1pPr algn="l">
              <a:defRPr sz="3850" b="1" spc="0" baseline="0">
                <a:solidFill>
                  <a:srgbClr val="05427C"/>
                </a:solidFill>
              </a:defRPr>
            </a:lvl1pPr>
          </a:lstStyle>
          <a:p>
            <a:r>
              <a:rPr lang="nb-NO"/>
              <a:t>En kort tittel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8EDF94FC-487E-4582-A68F-1CE82F06990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0090" y="4931786"/>
            <a:ext cx="3847566" cy="67627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07000"/>
              </a:lnSpc>
              <a:spcBef>
                <a:spcPts val="0"/>
              </a:spcBef>
              <a:buNone/>
              <a:defRPr sz="210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31B4F5CB-508E-40CD-99E9-A75C5CF5181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0091" y="-1"/>
            <a:ext cx="1099919" cy="1304666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6E4096-9A09-FBED-C1E7-FEFE02F1696E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8022498" y="6354539"/>
            <a:ext cx="3488119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nb-NO"/>
              <a:t>Teknologi for et bedre samfunn</a:t>
            </a:r>
          </a:p>
        </p:txBody>
      </p:sp>
    </p:spTree>
    <p:extLst>
      <p:ext uri="{BB962C8B-B14F-4D97-AF65-F5344CB8AC3E}">
        <p14:creationId xmlns:p14="http://schemas.microsoft.com/office/powerpoint/2010/main" val="19838507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med heldekkende bil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58B97A22-7072-4F9B-9DE7-1E83A7AB9B7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722471 w 12192000"/>
              <a:gd name="connsiteY1" fmla="*/ 0 h 6858000"/>
              <a:gd name="connsiteX2" fmla="*/ 722471 w 12192000"/>
              <a:gd name="connsiteY2" fmla="*/ 1299762 h 6858000"/>
              <a:gd name="connsiteX3" fmla="*/ 1813407 w 12192000"/>
              <a:gd name="connsiteY3" fmla="*/ 1299762 h 6858000"/>
              <a:gd name="connsiteX4" fmla="*/ 1813407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722471" y="0"/>
                </a:lnTo>
                <a:lnTo>
                  <a:pt x="722471" y="1299762"/>
                </a:lnTo>
                <a:lnTo>
                  <a:pt x="1813407" y="1299762"/>
                </a:lnTo>
                <a:lnTo>
                  <a:pt x="1813407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algn="ctr">
              <a:buNone/>
              <a:defRPr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97978271-5187-4431-9708-C927DF0F7F6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0" y="3821445"/>
            <a:ext cx="5397496" cy="2074529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37D6E0-F061-4BBC-8DBC-562373D266A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0090" y="4931786"/>
            <a:ext cx="4508010" cy="676275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7000"/>
              </a:lnSpc>
              <a:spcBef>
                <a:spcPts val="0"/>
              </a:spcBef>
              <a:buNone/>
              <a:defRPr sz="210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45768DF2-6EBF-48BC-A321-F4FD52853E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0089" y="4198032"/>
            <a:ext cx="4508009" cy="533223"/>
          </a:xfrm>
          <a:solidFill>
            <a:schemeClr val="bg1"/>
          </a:solidFill>
        </p:spPr>
        <p:txBody>
          <a:bodyPr wrap="square" lIns="0" tIns="0" rIns="0" bIns="0" anchor="b">
            <a:spAutoFit/>
          </a:bodyPr>
          <a:lstStyle>
            <a:lvl1pPr algn="l">
              <a:defRPr sz="3850" b="1" spc="0" baseline="0">
                <a:solidFill>
                  <a:schemeClr val="tx2"/>
                </a:solidFill>
              </a:defRPr>
            </a:lvl1pPr>
          </a:lstStyle>
          <a:p>
            <a:r>
              <a:rPr lang="nb-NO"/>
              <a:t>En kort tittel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0597384E-57FD-4F04-8C50-6AF0A2BD8C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0091" y="-1"/>
            <a:ext cx="1099919" cy="1304666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A8D0D5-4142-8923-1F30-87F81C50F26A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8022498" y="6354539"/>
            <a:ext cx="3488119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nb-NO"/>
              <a:t>Teknologi for et bedre samfunn</a:t>
            </a:r>
          </a:p>
        </p:txBody>
      </p:sp>
    </p:spTree>
    <p:extLst>
      <p:ext uri="{BB962C8B-B14F-4D97-AF65-F5344CB8AC3E}">
        <p14:creationId xmlns:p14="http://schemas.microsoft.com/office/powerpoint/2010/main" val="20981870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med heldekkende vide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dia Placeholder 5">
            <a:extLst>
              <a:ext uri="{FF2B5EF4-FFF2-40B4-BE49-F238E27FC236}">
                <a16:creationId xmlns:a16="http://schemas.microsoft.com/office/drawing/2014/main" id="{9411C7D4-48C4-4B82-9272-C825344475C8}"/>
              </a:ext>
            </a:extLst>
          </p:cNvPr>
          <p:cNvSpPr>
            <a:spLocks noGrp="1"/>
          </p:cNvSpPr>
          <p:nvPr>
            <p:ph type="media" sz="quarter" idx="14"/>
          </p:nvPr>
        </p:nvSpPr>
        <p:spPr>
          <a:xfrm>
            <a:off x="0" y="-1"/>
            <a:ext cx="12192000" cy="6858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691721E-7EAA-4CAE-8AD6-46313E87B5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091" y="-1"/>
            <a:ext cx="1099919" cy="1304666"/>
          </a:xfrm>
          <a:prstGeom prst="rect">
            <a:avLst/>
          </a:prstGeom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A0E397CE-3BE9-4B6D-A6CA-DA7C6931A23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0" y="3821445"/>
            <a:ext cx="5397496" cy="2074529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 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C48FCAF9-0444-4E65-BC4B-318753FE8C1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0090" y="4931786"/>
            <a:ext cx="4508010" cy="676275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7000"/>
              </a:lnSpc>
              <a:spcBef>
                <a:spcPts val="0"/>
              </a:spcBef>
              <a:buNone/>
              <a:defRPr sz="210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228278C-DF93-4814-8B34-D031DEE1A1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0089" y="4198032"/>
            <a:ext cx="4508009" cy="533223"/>
          </a:xfrm>
          <a:solidFill>
            <a:schemeClr val="bg1"/>
          </a:solidFill>
        </p:spPr>
        <p:txBody>
          <a:bodyPr wrap="square" lIns="0" tIns="0" rIns="0" bIns="0" anchor="b">
            <a:spAutoFit/>
          </a:bodyPr>
          <a:lstStyle>
            <a:lvl1pPr algn="l">
              <a:defRPr sz="3850" b="1" spc="0" baseline="0">
                <a:solidFill>
                  <a:schemeClr val="tx2"/>
                </a:solidFill>
              </a:defRPr>
            </a:lvl1pPr>
          </a:lstStyle>
          <a:p>
            <a:r>
              <a:rPr lang="nb-NO"/>
              <a:t>En kort tittel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EB83B5-5908-DF89-41BA-94832817B52E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8022498" y="6354539"/>
            <a:ext cx="3488119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/>
            <a:r>
              <a:rPr lang="nb-NO"/>
              <a:t>Teknologi for et bedre samfunn</a:t>
            </a:r>
          </a:p>
        </p:txBody>
      </p:sp>
    </p:spTree>
    <p:extLst>
      <p:ext uri="{BB962C8B-B14F-4D97-AF65-F5344CB8AC3E}">
        <p14:creationId xmlns:p14="http://schemas.microsoft.com/office/powerpoint/2010/main" val="32245514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02645" y="379964"/>
            <a:ext cx="93692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F04DE89-81A4-4BB5-B6A8-37F48E1E59E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58189" y="2259018"/>
            <a:ext cx="10713721" cy="3910012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20177837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02645" y="379964"/>
            <a:ext cx="93692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08FDB28-774C-23CB-1CC9-933DDC719F9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58189" y="2259018"/>
            <a:ext cx="10713721" cy="3910012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33724167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1F1D6E9-D703-4F0F-B724-E992F395E6E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329488" y="0"/>
            <a:ext cx="4862512" cy="685800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02645" y="379964"/>
            <a:ext cx="4031018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3E16A-6125-4B01-9B97-3CA53DFF61A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58190" y="2259018"/>
            <a:ext cx="5375472" cy="3910012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3A824F-C3C0-D97F-72E5-E9754DEF17F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8022498" y="6354539"/>
            <a:ext cx="3488119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nb-NO"/>
              <a:t>Teknologi for et bedre samfunn</a:t>
            </a:r>
          </a:p>
        </p:txBody>
      </p:sp>
    </p:spTree>
    <p:extLst>
      <p:ext uri="{BB962C8B-B14F-4D97-AF65-F5344CB8AC3E}">
        <p14:creationId xmlns:p14="http://schemas.microsoft.com/office/powerpoint/2010/main" val="5455323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i to bol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811D9235-DDE9-4289-8F46-F0D05758E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190" y="2259018"/>
            <a:ext cx="5149124" cy="39100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929123D7-9B88-424A-A714-A5F0D069030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360884" y="2259018"/>
            <a:ext cx="5149125" cy="39100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849185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i to bolker (Underoverskri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811D9235-DDE9-4289-8F46-F0D05758E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190" y="2660400"/>
            <a:ext cx="5149124" cy="35086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32B8C940-39F3-450D-A5E9-074D998391CE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360884" y="2660400"/>
            <a:ext cx="5149126" cy="35086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9C633A9-1FFF-4537-8715-2AC956C6BE8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58190" y="1915200"/>
            <a:ext cx="5149124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endParaRPr lang="nb-NO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7C40E28E-F22B-4290-AC19-015D2EF8E6B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60882" y="1915200"/>
            <a:ext cx="5149127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57106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i tre bol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811D9235-DDE9-4289-8F46-F0D05758E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190" y="2660399"/>
            <a:ext cx="3064510" cy="350862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929123D7-9B88-424A-A714-A5F0D069030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601845" y="2660399"/>
            <a:ext cx="3064510" cy="350862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32B8C940-39F3-450D-A5E9-074D998391CE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445500" y="2660400"/>
            <a:ext cx="3064510" cy="35086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9C633A9-1FFF-4537-8715-2AC956C6BE8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58190" y="1915200"/>
            <a:ext cx="306451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endParaRPr lang="nb-NO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BB489D15-1D3B-475B-804D-55D1F4B566B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601845" y="1915200"/>
            <a:ext cx="306451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endParaRPr lang="nb-NO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7C40E28E-F22B-4290-AC19-015D2EF8E6B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445500" y="1915200"/>
            <a:ext cx="306451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3682131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i fire bol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811D9235-DDE9-4289-8F46-F0D05758E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190" y="2660399"/>
            <a:ext cx="2231753" cy="350862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9C633A9-1FFF-4537-8715-2AC956C6BE8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58190" y="1915200"/>
            <a:ext cx="2231753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endParaRPr lang="nb-NO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BB489D15-1D3B-475B-804D-55D1F4B566B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594819" y="1915200"/>
            <a:ext cx="2231753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endParaRPr lang="nb-NO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7C40E28E-F22B-4290-AC19-015D2EF8E6B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431448" y="1915200"/>
            <a:ext cx="2231753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endParaRPr lang="nb-NO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C3EFE82E-AFA9-4392-A98D-D7E91F50D3A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278257" y="1915200"/>
            <a:ext cx="2231753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endParaRPr lang="nb-NO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1353C839-9966-4A19-AE29-71299F46D598}"/>
              </a:ext>
            </a:extLst>
          </p:cNvPr>
          <p:cNvSpPr>
            <a:spLocks noGrp="1"/>
          </p:cNvSpPr>
          <p:nvPr>
            <p:ph idx="21"/>
          </p:nvPr>
        </p:nvSpPr>
        <p:spPr>
          <a:xfrm>
            <a:off x="3594819" y="2660399"/>
            <a:ext cx="2231753" cy="350862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0E603540-E738-4A65-864E-9CE8F767BD6D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6431448" y="2660399"/>
            <a:ext cx="2231753" cy="350862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0B600F13-F9ED-4493-AEA6-C2211E17F328}"/>
              </a:ext>
            </a:extLst>
          </p:cNvPr>
          <p:cNvSpPr>
            <a:spLocks noGrp="1"/>
          </p:cNvSpPr>
          <p:nvPr>
            <p:ph idx="23"/>
          </p:nvPr>
        </p:nvSpPr>
        <p:spPr>
          <a:xfrm>
            <a:off x="9278257" y="2660400"/>
            <a:ext cx="2231753" cy="35086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99304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med heldekkende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dia Placeholder 5">
            <a:extLst>
              <a:ext uri="{FF2B5EF4-FFF2-40B4-BE49-F238E27FC236}">
                <a16:creationId xmlns:a16="http://schemas.microsoft.com/office/drawing/2014/main" id="{9411C7D4-48C4-4B82-9272-C825344475C8}"/>
              </a:ext>
            </a:extLst>
          </p:cNvPr>
          <p:cNvSpPr>
            <a:spLocks noGrp="1"/>
          </p:cNvSpPr>
          <p:nvPr>
            <p:ph type="media" sz="quarter" idx="14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pic>
        <p:nvPicPr>
          <p:cNvPr id="31" name="Graphic 30">
            <a:extLst>
              <a:ext uri="{FF2B5EF4-FFF2-40B4-BE49-F238E27FC236}">
                <a16:creationId xmlns:a16="http://schemas.microsoft.com/office/drawing/2014/main" id="{655D799E-E9E5-46D2-A4A8-C2991ED7CD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090" y="0"/>
            <a:ext cx="1096735" cy="1304666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45E681C5-2E1A-4844-89DA-ACB28B04EDD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0" y="3821445"/>
            <a:ext cx="5397496" cy="2074529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 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9D8E8E2B-3F64-4903-BA11-88E076433FB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0090" y="4931786"/>
            <a:ext cx="4508010" cy="676275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7000"/>
              </a:lnSpc>
              <a:spcBef>
                <a:spcPts val="0"/>
              </a:spcBef>
              <a:buNone/>
              <a:defRPr sz="2100">
                <a:solidFill>
                  <a:schemeClr val="tx2"/>
                </a:solidFill>
                <a:latin typeface="+mj-lt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4F918834-87D5-450E-9F18-8DFFE8EF3E4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0089" y="4198032"/>
            <a:ext cx="4508009" cy="533223"/>
          </a:xfrm>
          <a:solidFill>
            <a:schemeClr val="bg1"/>
          </a:solidFill>
        </p:spPr>
        <p:txBody>
          <a:bodyPr wrap="square" lIns="0" tIns="0" rIns="0" bIns="0" anchor="b">
            <a:spAutoFit/>
          </a:bodyPr>
          <a:lstStyle>
            <a:lvl1pPr algn="l">
              <a:defRPr sz="3850" b="1" spc="0" baseline="0">
                <a:solidFill>
                  <a:srgbClr val="05427C"/>
                </a:solidFill>
              </a:defRPr>
            </a:lvl1pPr>
          </a:lstStyle>
          <a:p>
            <a:r>
              <a:rPr lang="nb-NO"/>
              <a:t>En kort tittel</a:t>
            </a:r>
          </a:p>
        </p:txBody>
      </p:sp>
    </p:spTree>
    <p:extLst>
      <p:ext uri="{BB962C8B-B14F-4D97-AF65-F5344CB8AC3E}">
        <p14:creationId xmlns:p14="http://schemas.microsoft.com/office/powerpoint/2010/main" val="319116320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i fem bol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9C633A9-1FFF-4537-8715-2AC956C6BE8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8191" y="1915200"/>
            <a:ext cx="184343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nb-NO" err="1"/>
              <a:t>Text</a:t>
            </a:r>
            <a:endParaRPr lang="nb-NO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BB489D15-1D3B-475B-804D-55D1F4B566B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981389" y="1915200"/>
            <a:ext cx="184343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nb-NO" err="1"/>
              <a:t>Text</a:t>
            </a:r>
            <a:endParaRPr lang="nb-NO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7C40E28E-F22B-4290-AC19-015D2EF8E6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04587" y="1915200"/>
            <a:ext cx="184343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nb-NO" err="1"/>
              <a:t>Text</a:t>
            </a:r>
            <a:endParaRPr lang="nb-NO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C3EFE82E-AFA9-4392-A98D-D7E91F50D3A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27785" y="1915200"/>
            <a:ext cx="184343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nb-NO" err="1"/>
              <a:t>Text</a:t>
            </a:r>
            <a:endParaRPr lang="nb-NO"/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07F6985F-0D21-4B64-A375-95792C7EBAE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650983" y="1915200"/>
            <a:ext cx="184343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nb-NO" err="1"/>
              <a:t>Text</a:t>
            </a:r>
            <a:endParaRPr lang="nb-NO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81F4C872-ADC6-4CB7-A95B-67721B28B3BA}"/>
              </a:ext>
            </a:extLst>
          </p:cNvPr>
          <p:cNvSpPr>
            <a:spLocks noGrp="1"/>
          </p:cNvSpPr>
          <p:nvPr>
            <p:ph idx="23"/>
          </p:nvPr>
        </p:nvSpPr>
        <p:spPr>
          <a:xfrm>
            <a:off x="758191" y="2660400"/>
            <a:ext cx="1843430" cy="35086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6C46C9DB-FDA2-4D7F-AE1E-DCF46A0EC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1389" y="2660400"/>
            <a:ext cx="1843430" cy="35086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90A9BB8B-DC94-4781-BC39-9CF0E2C0ED17}"/>
              </a:ext>
            </a:extLst>
          </p:cNvPr>
          <p:cNvSpPr>
            <a:spLocks noGrp="1"/>
          </p:cNvSpPr>
          <p:nvPr>
            <p:ph idx="24"/>
          </p:nvPr>
        </p:nvSpPr>
        <p:spPr>
          <a:xfrm>
            <a:off x="5204587" y="2660400"/>
            <a:ext cx="1843430" cy="35086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89A977F4-3F57-4229-A296-E33CE6E0E74B}"/>
              </a:ext>
            </a:extLst>
          </p:cNvPr>
          <p:cNvSpPr>
            <a:spLocks noGrp="1"/>
          </p:cNvSpPr>
          <p:nvPr>
            <p:ph idx="25"/>
          </p:nvPr>
        </p:nvSpPr>
        <p:spPr>
          <a:xfrm>
            <a:off x="7427785" y="2660400"/>
            <a:ext cx="1843430" cy="35086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0A1BAC33-EE11-4422-B2BC-1EA0C02293FB}"/>
              </a:ext>
            </a:extLst>
          </p:cNvPr>
          <p:cNvSpPr>
            <a:spLocks noGrp="1"/>
          </p:cNvSpPr>
          <p:nvPr>
            <p:ph idx="26"/>
          </p:nvPr>
        </p:nvSpPr>
        <p:spPr>
          <a:xfrm>
            <a:off x="9650983" y="2660400"/>
            <a:ext cx="1843430" cy="35086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188884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i fire bolk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F6747267-EFBF-44BB-9183-953BF10B458F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758189" y="2259019"/>
            <a:ext cx="5149124" cy="14892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E31E4EF-E536-4BF9-9022-3B7F2DAC9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189" y="4201929"/>
            <a:ext cx="5149124" cy="14892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23BE2648-25FC-495F-B368-4BD2F773FC40}"/>
              </a:ext>
            </a:extLst>
          </p:cNvPr>
          <p:cNvSpPr>
            <a:spLocks noGrp="1"/>
          </p:cNvSpPr>
          <p:nvPr>
            <p:ph idx="21"/>
          </p:nvPr>
        </p:nvSpPr>
        <p:spPr>
          <a:xfrm>
            <a:off x="6360882" y="2259018"/>
            <a:ext cx="5111026" cy="14892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EE9E63F2-0D8E-4E93-9804-11C06A125F46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6360883" y="4201928"/>
            <a:ext cx="5111026" cy="148925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182090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figur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2115B63-85A5-424E-8342-6645D629D5D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17981" y="1973847"/>
            <a:ext cx="2247099" cy="4325353"/>
          </a:xfrm>
          <a:prstGeom prst="roundRect">
            <a:avLst/>
          </a:prstGeom>
          <a:solidFill>
            <a:schemeClr val="bg2"/>
          </a:solidFill>
        </p:spPr>
        <p:txBody>
          <a:bodyPr lIns="0" tIns="828000" rIns="0" bIns="0" anchor="t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endParaRPr lang="nb-NO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C3EFE82E-AFA9-4392-A98D-D7E91F50D3A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9815" y="2111259"/>
            <a:ext cx="1843430" cy="4635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="0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nb-NO" err="1"/>
              <a:t>Text</a:t>
            </a:r>
            <a:endParaRPr lang="nb-NO"/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CE0B8209-0B57-480E-BC05-65AB6422230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3565348" y="1969986"/>
            <a:ext cx="2247099" cy="4325353"/>
          </a:xfrm>
          <a:prstGeom prst="roundRect">
            <a:avLst/>
          </a:prstGeom>
          <a:solidFill>
            <a:schemeClr val="bg2"/>
          </a:solidFill>
        </p:spPr>
        <p:txBody>
          <a:bodyPr lIns="0" tIns="828000" rIns="0" bIns="0" anchor="t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endParaRPr lang="nb-NO"/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D82263EF-894B-494B-8677-D0C16378F2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767182" y="2107398"/>
            <a:ext cx="1843430" cy="4635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="0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nb-NO" err="1"/>
              <a:t>Text</a:t>
            </a:r>
            <a:endParaRPr lang="nb-NO"/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2E022E5D-734A-4E35-AC58-D0A331D3569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87315" y="1973847"/>
            <a:ext cx="2247099" cy="4321492"/>
          </a:xfrm>
          <a:prstGeom prst="roundRect">
            <a:avLst/>
          </a:prstGeom>
          <a:solidFill>
            <a:schemeClr val="bg2"/>
          </a:solidFill>
        </p:spPr>
        <p:txBody>
          <a:bodyPr lIns="0" tIns="828000" rIns="0" bIns="0" anchor="t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endParaRPr lang="nb-NO"/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7A1A1348-3E0D-44A2-ABE6-CB122F41E15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589149" y="2111259"/>
            <a:ext cx="1843430" cy="4635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="0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nb-NO" err="1"/>
              <a:t>Text</a:t>
            </a:r>
            <a:endParaRPr lang="nb-NO"/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825859A8-6BC3-464B-BAC4-75EA404385C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9221981" y="1969986"/>
            <a:ext cx="2247099" cy="4329214"/>
          </a:xfrm>
          <a:prstGeom prst="roundRect">
            <a:avLst/>
          </a:prstGeom>
          <a:solidFill>
            <a:schemeClr val="bg2"/>
          </a:solidFill>
        </p:spPr>
        <p:txBody>
          <a:bodyPr lIns="0" tIns="828000" rIns="0" bIns="0" anchor="t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endParaRPr lang="nb-NO"/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3BB3FD65-5F30-4FDE-B70E-D59A74BE681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423815" y="2107398"/>
            <a:ext cx="1843430" cy="4635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="0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nb-NO" err="1"/>
              <a:t>Text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4104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figur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2115B63-85A5-424E-8342-6645D629D5D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17981" y="2060306"/>
            <a:ext cx="2549094" cy="4248150"/>
          </a:xfrm>
          <a:prstGeom prst="roundRect">
            <a:avLst>
              <a:gd name="adj" fmla="val 9567"/>
            </a:avLst>
          </a:prstGeom>
          <a:solidFill>
            <a:schemeClr val="bg2"/>
          </a:solidFill>
        </p:spPr>
        <p:txBody>
          <a:bodyPr lIns="72000" tIns="2246400" rIns="0" bIns="0" anchor="t"/>
          <a:lstStyle>
            <a:lvl1pPr marL="0" indent="0" algn="l">
              <a:buNone/>
              <a:defRPr sz="3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nb-NO"/>
              <a:t>En linje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C3EFE82E-AFA9-4392-A98D-D7E91F50D3A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77138" y="4967500"/>
            <a:ext cx="2301726" cy="1218219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nb-NO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2B1AC3E8-DC3F-4CE5-B272-5921EFCB66D6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783853" y="2125314"/>
            <a:ext cx="2395761" cy="2147683"/>
          </a:xfrm>
          <a:prstGeom prst="roundRect">
            <a:avLst>
              <a:gd name="adj" fmla="val 9947"/>
            </a:avLst>
          </a:prstGeom>
        </p:spPr>
        <p:txBody>
          <a:bodyPr lIns="0" tIns="0" rIns="0" bIns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E07438C8-A866-46E1-83D8-57B8568CBD5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465100" y="2060306"/>
            <a:ext cx="2549094" cy="4248150"/>
          </a:xfrm>
          <a:prstGeom prst="roundRect">
            <a:avLst>
              <a:gd name="adj" fmla="val 9567"/>
            </a:avLst>
          </a:prstGeom>
          <a:solidFill>
            <a:schemeClr val="bg2"/>
          </a:solidFill>
        </p:spPr>
        <p:txBody>
          <a:bodyPr lIns="72000" tIns="2246400" rIns="0" bIns="0" anchor="t"/>
          <a:lstStyle>
            <a:lvl1pPr marL="0" indent="0" algn="l">
              <a:buNone/>
              <a:defRPr sz="3000" b="1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b-NO"/>
              <a:t>En linje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67B5BB42-EBC1-4D9B-957E-57865842A511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624257" y="4967500"/>
            <a:ext cx="2301726" cy="1218219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nb-NO"/>
          </a:p>
        </p:txBody>
      </p:sp>
      <p:sp>
        <p:nvSpPr>
          <p:cNvPr id="39" name="Picture Placeholder 5">
            <a:extLst>
              <a:ext uri="{FF2B5EF4-FFF2-40B4-BE49-F238E27FC236}">
                <a16:creationId xmlns:a16="http://schemas.microsoft.com/office/drawing/2014/main" id="{0F10CBC3-6807-4D3C-8B23-0028D9CF8608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3530972" y="2125314"/>
            <a:ext cx="2395761" cy="2147683"/>
          </a:xfrm>
          <a:prstGeom prst="roundRect">
            <a:avLst>
              <a:gd name="adj" fmla="val 9947"/>
            </a:avLst>
          </a:prstGeom>
        </p:spPr>
        <p:txBody>
          <a:bodyPr lIns="0" tIns="0" rIns="0" bIns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45" name="Text Placeholder 7">
            <a:extLst>
              <a:ext uri="{FF2B5EF4-FFF2-40B4-BE49-F238E27FC236}">
                <a16:creationId xmlns:a16="http://schemas.microsoft.com/office/drawing/2014/main" id="{2FA69E3C-7E3D-45A8-92CC-0988924A2E8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213062" y="2060306"/>
            <a:ext cx="2549094" cy="4248150"/>
          </a:xfrm>
          <a:prstGeom prst="roundRect">
            <a:avLst>
              <a:gd name="adj" fmla="val 9567"/>
            </a:avLst>
          </a:prstGeom>
          <a:solidFill>
            <a:schemeClr val="bg2"/>
          </a:solidFill>
        </p:spPr>
        <p:txBody>
          <a:bodyPr lIns="72000" tIns="2246400" rIns="0" bIns="0" anchor="t"/>
          <a:lstStyle>
            <a:lvl1pPr marL="0" indent="0" algn="l">
              <a:buNone/>
              <a:defRPr sz="3000" b="1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b-NO"/>
              <a:t>En linje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DACA3139-8734-4F03-B7AE-06497028D8C4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6372219" y="4967500"/>
            <a:ext cx="2301726" cy="1218219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nb-NO"/>
          </a:p>
        </p:txBody>
      </p:sp>
      <p:sp>
        <p:nvSpPr>
          <p:cNvPr id="48" name="Picture Placeholder 5">
            <a:extLst>
              <a:ext uri="{FF2B5EF4-FFF2-40B4-BE49-F238E27FC236}">
                <a16:creationId xmlns:a16="http://schemas.microsoft.com/office/drawing/2014/main" id="{B501B0E5-0DFC-4286-9E8B-15E393E37480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6278934" y="2125314"/>
            <a:ext cx="2395761" cy="2147683"/>
          </a:xfrm>
          <a:prstGeom prst="roundRect">
            <a:avLst>
              <a:gd name="adj" fmla="val 9947"/>
            </a:avLst>
          </a:prstGeom>
        </p:spPr>
        <p:txBody>
          <a:bodyPr lIns="0" tIns="0" rIns="0" bIns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0" name="Text Placeholder 7">
            <a:extLst>
              <a:ext uri="{FF2B5EF4-FFF2-40B4-BE49-F238E27FC236}">
                <a16:creationId xmlns:a16="http://schemas.microsoft.com/office/drawing/2014/main" id="{A5A52AAA-CB54-4150-A3ED-F5BB9358E630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960916" y="2060306"/>
            <a:ext cx="2549094" cy="4248150"/>
          </a:xfrm>
          <a:prstGeom prst="roundRect">
            <a:avLst>
              <a:gd name="adj" fmla="val 9567"/>
            </a:avLst>
          </a:prstGeom>
          <a:solidFill>
            <a:schemeClr val="bg2"/>
          </a:solidFill>
        </p:spPr>
        <p:txBody>
          <a:bodyPr lIns="72000" tIns="2246400" rIns="0" bIns="0" anchor="t"/>
          <a:lstStyle>
            <a:lvl1pPr marL="0" indent="0" algn="l">
              <a:buNone/>
              <a:defRPr sz="3000" b="1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b-NO"/>
              <a:t>En linje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9B87CD94-7A09-4FBF-8581-99B20B7C8576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9120073" y="4967500"/>
            <a:ext cx="2301726" cy="1218219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nb-NO"/>
          </a:p>
        </p:txBody>
      </p:sp>
      <p:sp>
        <p:nvSpPr>
          <p:cNvPr id="52" name="Picture Placeholder 5">
            <a:extLst>
              <a:ext uri="{FF2B5EF4-FFF2-40B4-BE49-F238E27FC236}">
                <a16:creationId xmlns:a16="http://schemas.microsoft.com/office/drawing/2014/main" id="{2B934ECD-A752-45ED-BD72-370981CDAA93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9026788" y="2125314"/>
            <a:ext cx="2395761" cy="2147683"/>
          </a:xfrm>
          <a:prstGeom prst="roundRect">
            <a:avLst>
              <a:gd name="adj" fmla="val 9947"/>
            </a:avLst>
          </a:prstGeom>
        </p:spPr>
        <p:txBody>
          <a:bodyPr lIns="0" tIns="0" rIns="0" bIns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6635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figurer (Uten bil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D9754A88-59FE-61BF-7D2B-6E43655B172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17981" y="2047054"/>
            <a:ext cx="2549094" cy="4248150"/>
          </a:xfrm>
          <a:prstGeom prst="roundRect">
            <a:avLst>
              <a:gd name="adj" fmla="val 9567"/>
            </a:avLst>
          </a:prstGeom>
          <a:solidFill>
            <a:srgbClr val="DB8784"/>
          </a:solidFill>
        </p:spPr>
        <p:txBody>
          <a:bodyPr lIns="72000" tIns="0" rIns="0" bIns="0" anchor="t"/>
          <a:lstStyle>
            <a:lvl1pPr marL="0" indent="0" algn="l">
              <a:buNone/>
              <a:defRPr sz="3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nb-NO"/>
              <a:t>En linje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E76BA10D-9082-15DC-F04B-76C826DB02F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465100" y="2047054"/>
            <a:ext cx="2549094" cy="4248150"/>
          </a:xfrm>
          <a:prstGeom prst="roundRect">
            <a:avLst>
              <a:gd name="adj" fmla="val 9567"/>
            </a:avLst>
          </a:prstGeom>
          <a:solidFill>
            <a:srgbClr val="EFCC61"/>
          </a:solidFill>
        </p:spPr>
        <p:txBody>
          <a:bodyPr lIns="72000" tIns="0" rIns="0" bIns="0" anchor="t"/>
          <a:lstStyle>
            <a:lvl1pPr marL="0" indent="0" algn="l">
              <a:buNone/>
              <a:defRPr sz="3000" b="1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b-NO"/>
              <a:t>En linje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0E4E60F7-6972-8FCD-B395-F74B81915230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213062" y="2047054"/>
            <a:ext cx="2549094" cy="4248150"/>
          </a:xfrm>
          <a:prstGeom prst="roundRect">
            <a:avLst>
              <a:gd name="adj" fmla="val 9567"/>
            </a:avLst>
          </a:prstGeom>
          <a:solidFill>
            <a:srgbClr val="CDFAE1"/>
          </a:solidFill>
        </p:spPr>
        <p:txBody>
          <a:bodyPr lIns="72000" tIns="0" rIns="0" bIns="0" anchor="t"/>
          <a:lstStyle>
            <a:lvl1pPr marL="0" indent="0" algn="l">
              <a:buNone/>
              <a:defRPr sz="3000" b="1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b-NO"/>
              <a:t>En linje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C05A50BC-D84A-A4EA-E1A5-5EE8CD83F8F3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960916" y="2047054"/>
            <a:ext cx="2549094" cy="4248150"/>
          </a:xfrm>
          <a:prstGeom prst="roundRect">
            <a:avLst>
              <a:gd name="adj" fmla="val 9567"/>
            </a:avLst>
          </a:prstGeom>
          <a:solidFill>
            <a:srgbClr val="14B978"/>
          </a:solidFill>
        </p:spPr>
        <p:txBody>
          <a:bodyPr lIns="72000" tIns="0" rIns="0" bIns="0" anchor="t"/>
          <a:lstStyle>
            <a:lvl1pPr marL="0" indent="0" algn="l">
              <a:buNone/>
              <a:defRPr sz="3000" b="1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b-NO"/>
              <a:t>En linje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C3EFE82E-AFA9-4392-A98D-D7E91F50D3A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77138" y="2629610"/>
            <a:ext cx="2301726" cy="354285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nb-NO"/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67B5BB42-EBC1-4D9B-957E-57865842A511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624257" y="2629609"/>
            <a:ext cx="2301726" cy="354285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nb-NO"/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DACA3139-8734-4F03-B7AE-06497028D8C4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6372219" y="2629609"/>
            <a:ext cx="2301726" cy="354285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nb-NO"/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9B87CD94-7A09-4FBF-8581-99B20B7C8576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9120073" y="2629609"/>
            <a:ext cx="2301726" cy="354285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2257124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15016408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673740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ning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904180-C847-4FC0-9759-1956EECC4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7713" y="2828835"/>
            <a:ext cx="6336575" cy="1200329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3800">
                <a:solidFill>
                  <a:schemeClr val="bg1"/>
                </a:solidFill>
              </a:defRPr>
            </a:lvl1pPr>
          </a:lstStyle>
          <a:p>
            <a:r>
              <a:rPr lang="nb-NO"/>
              <a:t>Teknologi for et bedre samfunn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239ACEBC-A1A4-448D-B4F4-C31DDCDD63E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090" y="0"/>
            <a:ext cx="1096735" cy="1303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49069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 Blå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891292E-00E9-453D-967C-3464D9CCC4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97296" y="0"/>
            <a:ext cx="7294704" cy="6858325"/>
          </a:xfrm>
          <a:custGeom>
            <a:avLst/>
            <a:gdLst>
              <a:gd name="connsiteX0" fmla="*/ 2467646 w 7294704"/>
              <a:gd name="connsiteY0" fmla="*/ 0 h 6858325"/>
              <a:gd name="connsiteX1" fmla="*/ 7294704 w 7294704"/>
              <a:gd name="connsiteY1" fmla="*/ 0 h 6858325"/>
              <a:gd name="connsiteX2" fmla="*/ 7294704 w 7294704"/>
              <a:gd name="connsiteY2" fmla="*/ 6858325 h 6858325"/>
              <a:gd name="connsiteX3" fmla="*/ 0 w 7294704"/>
              <a:gd name="connsiteY3" fmla="*/ 6858325 h 685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4704" h="6858325">
                <a:moveTo>
                  <a:pt x="2467646" y="0"/>
                </a:moveTo>
                <a:lnTo>
                  <a:pt x="7294704" y="0"/>
                </a:lnTo>
                <a:lnTo>
                  <a:pt x="7294704" y="6858325"/>
                </a:lnTo>
                <a:lnTo>
                  <a:pt x="0" y="685832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nb-NO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19EA52-CBCE-445B-A868-0AF0E940F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90" y="2668404"/>
            <a:ext cx="3993356" cy="10511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EC897DDF-36D6-4E7B-B977-C5BF23D6A1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090" y="0"/>
            <a:ext cx="1096735" cy="1303666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519DE2E-30A8-4795-8CA3-AB25AAE8A26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331118" y="4043680"/>
            <a:ext cx="3405188" cy="1981200"/>
          </a:xfrm>
        </p:spPr>
        <p:txBody>
          <a:bodyPr/>
          <a:lstStyle>
            <a:lvl1pPr marL="396000" indent="-396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1pPr>
            <a:lvl2pPr marL="720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2pPr>
            <a:lvl3pPr marL="1044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3pPr>
            <a:lvl4pPr marL="1350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4pPr>
            <a:lvl5pPr marL="1638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7E2B3-6F8D-E9A1-1C6C-3248325BBC5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8022499" y="6354539"/>
            <a:ext cx="3424012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nb-NO"/>
              <a:t>Teknologi for et bedre samfunn</a:t>
            </a:r>
          </a:p>
        </p:txBody>
      </p:sp>
    </p:spTree>
    <p:extLst>
      <p:ext uri="{BB962C8B-B14F-4D97-AF65-F5344CB8AC3E}">
        <p14:creationId xmlns:p14="http://schemas.microsoft.com/office/powerpoint/2010/main" val="305665744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 Rød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891292E-00E9-453D-967C-3464D9CCC4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97296" y="0"/>
            <a:ext cx="7294704" cy="6858325"/>
          </a:xfrm>
          <a:custGeom>
            <a:avLst/>
            <a:gdLst>
              <a:gd name="connsiteX0" fmla="*/ 2467646 w 7294704"/>
              <a:gd name="connsiteY0" fmla="*/ 0 h 6858325"/>
              <a:gd name="connsiteX1" fmla="*/ 7294704 w 7294704"/>
              <a:gd name="connsiteY1" fmla="*/ 0 h 6858325"/>
              <a:gd name="connsiteX2" fmla="*/ 7294704 w 7294704"/>
              <a:gd name="connsiteY2" fmla="*/ 6858325 h 6858325"/>
              <a:gd name="connsiteX3" fmla="*/ 0 w 7294704"/>
              <a:gd name="connsiteY3" fmla="*/ 6858325 h 685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4704" h="6858325">
                <a:moveTo>
                  <a:pt x="2467646" y="0"/>
                </a:moveTo>
                <a:lnTo>
                  <a:pt x="7294704" y="0"/>
                </a:lnTo>
                <a:lnTo>
                  <a:pt x="7294704" y="6858325"/>
                </a:lnTo>
                <a:lnTo>
                  <a:pt x="0" y="685832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nb-NO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19EA52-CBCE-445B-A868-0AF0E940F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90" y="2668404"/>
            <a:ext cx="3993356" cy="10511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EC897DDF-36D6-4E7B-B977-C5BF23D6A1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090" y="0"/>
            <a:ext cx="1096735" cy="1303666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519DE2E-30A8-4795-8CA3-AB25AAE8A26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331118" y="4043680"/>
            <a:ext cx="3405188" cy="1981200"/>
          </a:xfrm>
        </p:spPr>
        <p:txBody>
          <a:bodyPr/>
          <a:lstStyle>
            <a:lvl1pPr marL="396000" indent="-396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1pPr>
            <a:lvl2pPr marL="720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2pPr>
            <a:lvl3pPr marL="1044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3pPr>
            <a:lvl4pPr marL="1350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4pPr>
            <a:lvl5pPr marL="1638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C39F5B-006F-0AE4-AE38-1C0F9343E86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8022499" y="6354539"/>
            <a:ext cx="3424012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nb-NO"/>
              <a:t>Teknologi for et bedre samfunn</a:t>
            </a:r>
          </a:p>
        </p:txBody>
      </p:sp>
    </p:spTree>
    <p:extLst>
      <p:ext uri="{BB962C8B-B14F-4D97-AF65-F5344CB8AC3E}">
        <p14:creationId xmlns:p14="http://schemas.microsoft.com/office/powerpoint/2010/main" val="3872924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02644" y="379964"/>
            <a:ext cx="9407973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F04DE89-81A4-4BB5-B6A8-37F48E1E59E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58189" y="2259018"/>
            <a:ext cx="10752429" cy="3910012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41454368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 Lys Rød">
    <p:bg>
      <p:bgPr>
        <a:solidFill>
          <a:srgbClr val="DE9D9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891292E-00E9-453D-967C-3464D9CCC4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97296" y="0"/>
            <a:ext cx="7294704" cy="6858325"/>
          </a:xfrm>
          <a:custGeom>
            <a:avLst/>
            <a:gdLst>
              <a:gd name="connsiteX0" fmla="*/ 2467646 w 7294704"/>
              <a:gd name="connsiteY0" fmla="*/ 0 h 6858325"/>
              <a:gd name="connsiteX1" fmla="*/ 7294704 w 7294704"/>
              <a:gd name="connsiteY1" fmla="*/ 0 h 6858325"/>
              <a:gd name="connsiteX2" fmla="*/ 7294704 w 7294704"/>
              <a:gd name="connsiteY2" fmla="*/ 6858325 h 6858325"/>
              <a:gd name="connsiteX3" fmla="*/ 0 w 7294704"/>
              <a:gd name="connsiteY3" fmla="*/ 6858325 h 685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4704" h="6858325">
                <a:moveTo>
                  <a:pt x="2467646" y="0"/>
                </a:moveTo>
                <a:lnTo>
                  <a:pt x="7294704" y="0"/>
                </a:lnTo>
                <a:lnTo>
                  <a:pt x="7294704" y="6858325"/>
                </a:lnTo>
                <a:lnTo>
                  <a:pt x="0" y="685832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buNone/>
              <a:defRPr>
                <a:solidFill>
                  <a:schemeClr val="tx2"/>
                </a:solidFill>
              </a:defRPr>
            </a:lvl1pPr>
          </a:lstStyle>
          <a:p>
            <a:endParaRPr lang="nb-NO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19EA52-CBCE-445B-A868-0AF0E940F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90" y="2668404"/>
            <a:ext cx="3993356" cy="105116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EC897DDF-36D6-4E7B-B977-C5BF23D6A1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090" y="0"/>
            <a:ext cx="1096735" cy="1303666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519DE2E-30A8-4795-8CA3-AB25AAE8A26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331118" y="4043680"/>
            <a:ext cx="3405188" cy="1981200"/>
          </a:xfrm>
        </p:spPr>
        <p:txBody>
          <a:bodyPr/>
          <a:lstStyle>
            <a:lvl1pPr marL="396000" indent="-396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1pPr>
            <a:lvl2pPr marL="720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2pPr>
            <a:lvl3pPr marL="1044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3pPr>
            <a:lvl4pPr marL="1350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4pPr>
            <a:lvl5pPr marL="1638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147BDF-8B4A-A73D-84DD-73FFC7E92C7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8022499" y="6354539"/>
            <a:ext cx="3424012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/>
            <a:r>
              <a:rPr lang="nb-NO"/>
              <a:t>Teknologi for et bedre samfunn</a:t>
            </a:r>
          </a:p>
        </p:txBody>
      </p:sp>
    </p:spTree>
    <p:extLst>
      <p:ext uri="{BB962C8B-B14F-4D97-AF65-F5344CB8AC3E}">
        <p14:creationId xmlns:p14="http://schemas.microsoft.com/office/powerpoint/2010/main" val="295628350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 Grøn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891292E-00E9-453D-967C-3464D9CCC4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97296" y="0"/>
            <a:ext cx="7294704" cy="6858325"/>
          </a:xfrm>
          <a:custGeom>
            <a:avLst/>
            <a:gdLst>
              <a:gd name="connsiteX0" fmla="*/ 2467646 w 7294704"/>
              <a:gd name="connsiteY0" fmla="*/ 0 h 6858325"/>
              <a:gd name="connsiteX1" fmla="*/ 7294704 w 7294704"/>
              <a:gd name="connsiteY1" fmla="*/ 0 h 6858325"/>
              <a:gd name="connsiteX2" fmla="*/ 7294704 w 7294704"/>
              <a:gd name="connsiteY2" fmla="*/ 6858325 h 6858325"/>
              <a:gd name="connsiteX3" fmla="*/ 0 w 7294704"/>
              <a:gd name="connsiteY3" fmla="*/ 6858325 h 685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4704" h="6858325">
                <a:moveTo>
                  <a:pt x="2467646" y="0"/>
                </a:moveTo>
                <a:lnTo>
                  <a:pt x="7294704" y="0"/>
                </a:lnTo>
                <a:lnTo>
                  <a:pt x="7294704" y="6858325"/>
                </a:lnTo>
                <a:lnTo>
                  <a:pt x="0" y="685832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nb-NO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19EA52-CBCE-445B-A868-0AF0E940F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90" y="2668404"/>
            <a:ext cx="3993356" cy="10511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EC897DDF-36D6-4E7B-B977-C5BF23D6A1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090" y="0"/>
            <a:ext cx="1096735" cy="1303666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519DE2E-30A8-4795-8CA3-AB25AAE8A26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331118" y="4043680"/>
            <a:ext cx="3405188" cy="1981200"/>
          </a:xfrm>
        </p:spPr>
        <p:txBody>
          <a:bodyPr/>
          <a:lstStyle>
            <a:lvl1pPr marL="396000" indent="-396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1pPr>
            <a:lvl2pPr marL="720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2pPr>
            <a:lvl3pPr marL="1044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3pPr>
            <a:lvl4pPr marL="1350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4pPr>
            <a:lvl5pPr marL="1638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75DB9-E2A7-5147-0D09-6C7B99412E6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8022499" y="6354539"/>
            <a:ext cx="3424012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/>
            <a:r>
              <a:rPr lang="nb-NO"/>
              <a:t>Teknologi for et bedre samfunn</a:t>
            </a:r>
          </a:p>
        </p:txBody>
      </p:sp>
    </p:spTree>
    <p:extLst>
      <p:ext uri="{BB962C8B-B14F-4D97-AF65-F5344CB8AC3E}">
        <p14:creationId xmlns:p14="http://schemas.microsoft.com/office/powerpoint/2010/main" val="128817571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 Lys Grøn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891292E-00E9-453D-967C-3464D9CCC4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97296" y="0"/>
            <a:ext cx="7294704" cy="6858325"/>
          </a:xfrm>
          <a:custGeom>
            <a:avLst/>
            <a:gdLst>
              <a:gd name="connsiteX0" fmla="*/ 2467646 w 7294704"/>
              <a:gd name="connsiteY0" fmla="*/ 0 h 6858325"/>
              <a:gd name="connsiteX1" fmla="*/ 7294704 w 7294704"/>
              <a:gd name="connsiteY1" fmla="*/ 0 h 6858325"/>
              <a:gd name="connsiteX2" fmla="*/ 7294704 w 7294704"/>
              <a:gd name="connsiteY2" fmla="*/ 6858325 h 6858325"/>
              <a:gd name="connsiteX3" fmla="*/ 0 w 7294704"/>
              <a:gd name="connsiteY3" fmla="*/ 6858325 h 685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4704" h="6858325">
                <a:moveTo>
                  <a:pt x="2467646" y="0"/>
                </a:moveTo>
                <a:lnTo>
                  <a:pt x="7294704" y="0"/>
                </a:lnTo>
                <a:lnTo>
                  <a:pt x="7294704" y="6858325"/>
                </a:lnTo>
                <a:lnTo>
                  <a:pt x="0" y="685832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buNone/>
              <a:defRPr>
                <a:solidFill>
                  <a:schemeClr val="tx2"/>
                </a:solidFill>
              </a:defRPr>
            </a:lvl1pPr>
          </a:lstStyle>
          <a:p>
            <a:endParaRPr lang="nb-NO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19EA52-CBCE-445B-A868-0AF0E940F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90" y="2668404"/>
            <a:ext cx="3993356" cy="105116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EC897DDF-36D6-4E7B-B977-C5BF23D6A1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090" y="0"/>
            <a:ext cx="1096735" cy="1303666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519DE2E-30A8-4795-8CA3-AB25AAE8A26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331118" y="4043680"/>
            <a:ext cx="3405188" cy="1981200"/>
          </a:xfrm>
        </p:spPr>
        <p:txBody>
          <a:bodyPr/>
          <a:lstStyle>
            <a:lvl1pPr marL="396000" indent="-396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1pPr>
            <a:lvl2pPr marL="720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2pPr>
            <a:lvl3pPr marL="1044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3pPr>
            <a:lvl4pPr marL="1350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4pPr>
            <a:lvl5pPr marL="1638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C31927-AD98-66DE-D978-26CF854123D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8022499" y="6354539"/>
            <a:ext cx="3424012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/>
            <a:r>
              <a:rPr lang="nb-NO"/>
              <a:t>Teknologi for et bedre samfunn</a:t>
            </a:r>
          </a:p>
        </p:txBody>
      </p:sp>
    </p:spTree>
    <p:extLst>
      <p:ext uri="{BB962C8B-B14F-4D97-AF65-F5344CB8AC3E}">
        <p14:creationId xmlns:p14="http://schemas.microsoft.com/office/powerpoint/2010/main" val="42204072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 Mørk Grøn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891292E-00E9-453D-967C-3464D9CCC4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97296" y="0"/>
            <a:ext cx="7294704" cy="6858325"/>
          </a:xfrm>
          <a:custGeom>
            <a:avLst/>
            <a:gdLst>
              <a:gd name="connsiteX0" fmla="*/ 2467646 w 7294704"/>
              <a:gd name="connsiteY0" fmla="*/ 0 h 6858325"/>
              <a:gd name="connsiteX1" fmla="*/ 7294704 w 7294704"/>
              <a:gd name="connsiteY1" fmla="*/ 0 h 6858325"/>
              <a:gd name="connsiteX2" fmla="*/ 7294704 w 7294704"/>
              <a:gd name="connsiteY2" fmla="*/ 6858325 h 6858325"/>
              <a:gd name="connsiteX3" fmla="*/ 0 w 7294704"/>
              <a:gd name="connsiteY3" fmla="*/ 6858325 h 685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4704" h="6858325">
                <a:moveTo>
                  <a:pt x="2467646" y="0"/>
                </a:moveTo>
                <a:lnTo>
                  <a:pt x="7294704" y="0"/>
                </a:lnTo>
                <a:lnTo>
                  <a:pt x="7294704" y="6858325"/>
                </a:lnTo>
                <a:lnTo>
                  <a:pt x="0" y="685832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nb-NO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19EA52-CBCE-445B-A868-0AF0E940F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90" y="2668404"/>
            <a:ext cx="3993356" cy="10511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EC897DDF-36D6-4E7B-B977-C5BF23D6A1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090" y="0"/>
            <a:ext cx="1096735" cy="1303666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519DE2E-30A8-4795-8CA3-AB25AAE8A26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331118" y="4043680"/>
            <a:ext cx="3405188" cy="1981200"/>
          </a:xfrm>
        </p:spPr>
        <p:txBody>
          <a:bodyPr/>
          <a:lstStyle>
            <a:lvl1pPr marL="396000" indent="-396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1pPr>
            <a:lvl2pPr marL="720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2pPr>
            <a:lvl3pPr marL="1044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3pPr>
            <a:lvl4pPr marL="1350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4pPr>
            <a:lvl5pPr marL="1638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CBCEE7-DBA2-5473-B933-F8F1A22876CA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8022499" y="6354539"/>
            <a:ext cx="3424012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nb-NO"/>
              <a:t>Teknologi for et bedre samfunn</a:t>
            </a:r>
          </a:p>
        </p:txBody>
      </p:sp>
    </p:spTree>
    <p:extLst>
      <p:ext uri="{BB962C8B-B14F-4D97-AF65-F5344CB8AC3E}">
        <p14:creationId xmlns:p14="http://schemas.microsoft.com/office/powerpoint/2010/main" val="205649335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 Gul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891292E-00E9-453D-967C-3464D9CCC4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97296" y="0"/>
            <a:ext cx="7294704" cy="6858325"/>
          </a:xfrm>
          <a:custGeom>
            <a:avLst/>
            <a:gdLst>
              <a:gd name="connsiteX0" fmla="*/ 2467646 w 7294704"/>
              <a:gd name="connsiteY0" fmla="*/ 0 h 6858325"/>
              <a:gd name="connsiteX1" fmla="*/ 7294704 w 7294704"/>
              <a:gd name="connsiteY1" fmla="*/ 0 h 6858325"/>
              <a:gd name="connsiteX2" fmla="*/ 7294704 w 7294704"/>
              <a:gd name="connsiteY2" fmla="*/ 6858325 h 6858325"/>
              <a:gd name="connsiteX3" fmla="*/ 0 w 7294704"/>
              <a:gd name="connsiteY3" fmla="*/ 6858325 h 685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4704" h="6858325">
                <a:moveTo>
                  <a:pt x="2467646" y="0"/>
                </a:moveTo>
                <a:lnTo>
                  <a:pt x="7294704" y="0"/>
                </a:lnTo>
                <a:lnTo>
                  <a:pt x="7294704" y="6858325"/>
                </a:lnTo>
                <a:lnTo>
                  <a:pt x="0" y="685832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nb-NO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19EA52-CBCE-445B-A868-0AF0E940F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90" y="2668404"/>
            <a:ext cx="3993356" cy="10511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EC897DDF-36D6-4E7B-B977-C5BF23D6A1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090" y="0"/>
            <a:ext cx="1096735" cy="1303666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519DE2E-30A8-4795-8CA3-AB25AAE8A26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331118" y="4043680"/>
            <a:ext cx="3405188" cy="1981200"/>
          </a:xfrm>
        </p:spPr>
        <p:txBody>
          <a:bodyPr/>
          <a:lstStyle>
            <a:lvl1pPr marL="396000" indent="-396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1pPr>
            <a:lvl2pPr marL="720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2pPr>
            <a:lvl3pPr marL="1044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3pPr>
            <a:lvl4pPr marL="1350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4pPr>
            <a:lvl5pPr marL="1638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333820-83DD-EBD4-9A3E-7157895EE35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8022499" y="6354539"/>
            <a:ext cx="3424012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/>
            <a:r>
              <a:rPr lang="nb-NO"/>
              <a:t>Teknologi for et bedre samfunn</a:t>
            </a:r>
          </a:p>
        </p:txBody>
      </p:sp>
    </p:spTree>
    <p:extLst>
      <p:ext uri="{BB962C8B-B14F-4D97-AF65-F5344CB8AC3E}">
        <p14:creationId xmlns:p14="http://schemas.microsoft.com/office/powerpoint/2010/main" val="243213885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 Lys Gul">
    <p:bg>
      <p:bgPr>
        <a:solidFill>
          <a:srgbClr val="EAD7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891292E-00E9-453D-967C-3464D9CCC4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97296" y="0"/>
            <a:ext cx="7294704" cy="6858325"/>
          </a:xfrm>
          <a:custGeom>
            <a:avLst/>
            <a:gdLst>
              <a:gd name="connsiteX0" fmla="*/ 2467646 w 7294704"/>
              <a:gd name="connsiteY0" fmla="*/ 0 h 6858325"/>
              <a:gd name="connsiteX1" fmla="*/ 7294704 w 7294704"/>
              <a:gd name="connsiteY1" fmla="*/ 0 h 6858325"/>
              <a:gd name="connsiteX2" fmla="*/ 7294704 w 7294704"/>
              <a:gd name="connsiteY2" fmla="*/ 6858325 h 6858325"/>
              <a:gd name="connsiteX3" fmla="*/ 0 w 7294704"/>
              <a:gd name="connsiteY3" fmla="*/ 6858325 h 685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4704" h="6858325">
                <a:moveTo>
                  <a:pt x="2467646" y="0"/>
                </a:moveTo>
                <a:lnTo>
                  <a:pt x="7294704" y="0"/>
                </a:lnTo>
                <a:lnTo>
                  <a:pt x="7294704" y="6858325"/>
                </a:lnTo>
                <a:lnTo>
                  <a:pt x="0" y="685832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buNone/>
              <a:defRPr>
                <a:solidFill>
                  <a:schemeClr val="tx2"/>
                </a:solidFill>
              </a:defRPr>
            </a:lvl1pPr>
          </a:lstStyle>
          <a:p>
            <a:endParaRPr lang="nb-NO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19EA52-CBCE-445B-A868-0AF0E940F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90" y="2668404"/>
            <a:ext cx="3993356" cy="105116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EC897DDF-36D6-4E7B-B977-C5BF23D6A1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090" y="0"/>
            <a:ext cx="1096735" cy="1303666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519DE2E-30A8-4795-8CA3-AB25AAE8A26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331118" y="4043680"/>
            <a:ext cx="3405188" cy="1981200"/>
          </a:xfrm>
        </p:spPr>
        <p:txBody>
          <a:bodyPr/>
          <a:lstStyle>
            <a:lvl1pPr marL="396000" indent="-396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1pPr>
            <a:lvl2pPr marL="720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2pPr>
            <a:lvl3pPr marL="1044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3pPr>
            <a:lvl4pPr marL="1350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4pPr>
            <a:lvl5pPr marL="1638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50927A-CE72-B2BF-0899-A3E0B10E06F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8022499" y="6354539"/>
            <a:ext cx="3424012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/>
            <a:r>
              <a:rPr lang="nb-NO"/>
              <a:t>Teknologi for et bedre samfunn</a:t>
            </a:r>
          </a:p>
        </p:txBody>
      </p:sp>
    </p:spTree>
    <p:extLst>
      <p:ext uri="{BB962C8B-B14F-4D97-AF65-F5344CB8AC3E}">
        <p14:creationId xmlns:p14="http://schemas.microsoft.com/office/powerpoint/2010/main" val="76579914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 Lilla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891292E-00E9-453D-967C-3464D9CCC4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97296" y="0"/>
            <a:ext cx="7294704" cy="6858325"/>
          </a:xfrm>
          <a:custGeom>
            <a:avLst/>
            <a:gdLst>
              <a:gd name="connsiteX0" fmla="*/ 2467646 w 7294704"/>
              <a:gd name="connsiteY0" fmla="*/ 0 h 6858325"/>
              <a:gd name="connsiteX1" fmla="*/ 7294704 w 7294704"/>
              <a:gd name="connsiteY1" fmla="*/ 0 h 6858325"/>
              <a:gd name="connsiteX2" fmla="*/ 7294704 w 7294704"/>
              <a:gd name="connsiteY2" fmla="*/ 6858325 h 6858325"/>
              <a:gd name="connsiteX3" fmla="*/ 0 w 7294704"/>
              <a:gd name="connsiteY3" fmla="*/ 6858325 h 685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4704" h="6858325">
                <a:moveTo>
                  <a:pt x="2467646" y="0"/>
                </a:moveTo>
                <a:lnTo>
                  <a:pt x="7294704" y="0"/>
                </a:lnTo>
                <a:lnTo>
                  <a:pt x="7294704" y="6858325"/>
                </a:lnTo>
                <a:lnTo>
                  <a:pt x="0" y="685832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nb-NO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19EA52-CBCE-445B-A868-0AF0E940F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90" y="2668404"/>
            <a:ext cx="3993356" cy="10511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EC897DDF-36D6-4E7B-B977-C5BF23D6A1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090" y="0"/>
            <a:ext cx="1096735" cy="1303666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519DE2E-30A8-4795-8CA3-AB25AAE8A26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331118" y="4043680"/>
            <a:ext cx="3405188" cy="1981200"/>
          </a:xfrm>
        </p:spPr>
        <p:txBody>
          <a:bodyPr/>
          <a:lstStyle>
            <a:lvl1pPr marL="396000" indent="-396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1pPr>
            <a:lvl2pPr marL="720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2pPr>
            <a:lvl3pPr marL="1044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3pPr>
            <a:lvl4pPr marL="1350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4pPr>
            <a:lvl5pPr marL="1638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53F787-3D9D-8555-93E4-ECDC90418A8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8022499" y="6354539"/>
            <a:ext cx="3424012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nb-NO"/>
              <a:t>Teknologi for et bedre samfunn</a:t>
            </a:r>
          </a:p>
        </p:txBody>
      </p:sp>
    </p:spTree>
    <p:extLst>
      <p:ext uri="{BB962C8B-B14F-4D97-AF65-F5344CB8AC3E}">
        <p14:creationId xmlns:p14="http://schemas.microsoft.com/office/powerpoint/2010/main" val="220620392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 Lys Lilla">
    <p:bg>
      <p:bgPr>
        <a:solidFill>
          <a:srgbClr val="BB7FA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891292E-00E9-453D-967C-3464D9CCC4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97296" y="0"/>
            <a:ext cx="7294704" cy="6858325"/>
          </a:xfrm>
          <a:custGeom>
            <a:avLst/>
            <a:gdLst>
              <a:gd name="connsiteX0" fmla="*/ 2467646 w 7294704"/>
              <a:gd name="connsiteY0" fmla="*/ 0 h 6858325"/>
              <a:gd name="connsiteX1" fmla="*/ 7294704 w 7294704"/>
              <a:gd name="connsiteY1" fmla="*/ 0 h 6858325"/>
              <a:gd name="connsiteX2" fmla="*/ 7294704 w 7294704"/>
              <a:gd name="connsiteY2" fmla="*/ 6858325 h 6858325"/>
              <a:gd name="connsiteX3" fmla="*/ 0 w 7294704"/>
              <a:gd name="connsiteY3" fmla="*/ 6858325 h 685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4704" h="6858325">
                <a:moveTo>
                  <a:pt x="2467646" y="0"/>
                </a:moveTo>
                <a:lnTo>
                  <a:pt x="7294704" y="0"/>
                </a:lnTo>
                <a:lnTo>
                  <a:pt x="7294704" y="6858325"/>
                </a:lnTo>
                <a:lnTo>
                  <a:pt x="0" y="685832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buNone/>
              <a:defRPr>
                <a:solidFill>
                  <a:schemeClr val="tx2"/>
                </a:solidFill>
              </a:defRPr>
            </a:lvl1pPr>
          </a:lstStyle>
          <a:p>
            <a:endParaRPr lang="nb-NO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19EA52-CBCE-445B-A868-0AF0E940F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90" y="2668404"/>
            <a:ext cx="3993356" cy="105116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EC897DDF-36D6-4E7B-B977-C5BF23D6A1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090" y="0"/>
            <a:ext cx="1096735" cy="1303666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519DE2E-30A8-4795-8CA3-AB25AAE8A26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331118" y="4043680"/>
            <a:ext cx="3405188" cy="1981200"/>
          </a:xfrm>
        </p:spPr>
        <p:txBody>
          <a:bodyPr/>
          <a:lstStyle>
            <a:lvl1pPr marL="396000" indent="-396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1pPr>
            <a:lvl2pPr marL="720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2pPr>
            <a:lvl3pPr marL="1044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3pPr>
            <a:lvl4pPr marL="1350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4pPr>
            <a:lvl5pPr marL="1638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521AD-2E85-FCC5-6DF6-9BE9491D599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8022499" y="6354539"/>
            <a:ext cx="3424012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/>
            <a:r>
              <a:rPr lang="nb-NO"/>
              <a:t>Teknologi for et bedre samfunn</a:t>
            </a:r>
          </a:p>
        </p:txBody>
      </p:sp>
    </p:spTree>
    <p:extLst>
      <p:ext uri="{BB962C8B-B14F-4D97-AF65-F5344CB8AC3E}">
        <p14:creationId xmlns:p14="http://schemas.microsoft.com/office/powerpoint/2010/main" val="1226962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02644" y="379964"/>
            <a:ext cx="9407973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E9A6873-4866-A831-C03C-EDB2A88B4E2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58189" y="2259018"/>
            <a:ext cx="10752428" cy="3910012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547135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1F1D6E9-D703-4F0F-B724-E992F395E6E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329488" y="0"/>
            <a:ext cx="4862512" cy="685800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02644" y="379964"/>
            <a:ext cx="4031017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3E16A-6125-4B01-9B97-3CA53DFF61A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58189" y="2259018"/>
            <a:ext cx="5375472" cy="3910012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EF1C1E1E-7CC8-8501-5FC2-047CC63F63E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8022498" y="6354538"/>
            <a:ext cx="3488120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/>
              <a:t>Teknologi for et bedre samfunn</a:t>
            </a:r>
          </a:p>
        </p:txBody>
      </p:sp>
    </p:spTree>
    <p:extLst>
      <p:ext uri="{BB962C8B-B14F-4D97-AF65-F5344CB8AC3E}">
        <p14:creationId xmlns:p14="http://schemas.microsoft.com/office/powerpoint/2010/main" val="477069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i to bol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811D9235-DDE9-4289-8F46-F0D05758E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190" y="2285522"/>
            <a:ext cx="5149124" cy="39100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929123D7-9B88-424A-A714-A5F0D069030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360884" y="2285522"/>
            <a:ext cx="5149125" cy="39100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21861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i to bolker (Underoverskri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9C633A9-1FFF-4537-8715-2AC956C6BE8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58190" y="2060972"/>
            <a:ext cx="5149124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endParaRPr lang="nb-NO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7C40E28E-F22B-4290-AC19-015D2EF8E6B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60882" y="2060972"/>
            <a:ext cx="5149127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3A91F-F314-DA23-B68D-55610B3CEF10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758190" y="2806172"/>
            <a:ext cx="5149124" cy="350863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691621-DD0F-5BAC-86B5-A91955332351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6360884" y="2806172"/>
            <a:ext cx="5149126" cy="350863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27365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i tre bol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9C633A9-1FFF-4537-8715-2AC956C6BE8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58190" y="1915200"/>
            <a:ext cx="306451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endParaRPr lang="nb-NO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BB489D15-1D3B-475B-804D-55D1F4B566B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601845" y="1915200"/>
            <a:ext cx="306451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endParaRPr lang="nb-NO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7C40E28E-F22B-4290-AC19-015D2EF8E6B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445500" y="1915200"/>
            <a:ext cx="306451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F2D09-BC74-5579-57A0-A67D4506C6BE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758190" y="2660400"/>
            <a:ext cx="3064510" cy="350863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99126-E3BA-4E6A-BAA2-190E6748947F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01845" y="2660400"/>
            <a:ext cx="3064510" cy="350863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ED17D77-732D-AC5C-0904-B7F8E9791576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8445500" y="2660400"/>
            <a:ext cx="3064510" cy="350863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61091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2.xml"/><Relationship Id="rId21" Type="http://schemas.openxmlformats.org/officeDocument/2006/relationships/image" Target="../media/image8.svg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29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image" Target="../media/image2.svg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00E0C1-94DD-4E87-91A3-A53B9DA66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975" cy="1051168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7FA735-9FEC-45E4-8627-8C8C6073A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8189" y="2259018"/>
            <a:ext cx="10752429" cy="39100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734540D3-19D1-4343-B2B9-64CF5617C5FD}"/>
              </a:ext>
            </a:extLst>
          </p:cNvPr>
          <p:cNvPicPr>
            <a:picLocks noChangeAspect="1"/>
          </p:cNvPicPr>
          <p:nvPr userDrawn="1"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720090" y="0"/>
            <a:ext cx="1096735" cy="1304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743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660" r:id="rId2"/>
    <p:sldLayoutId id="2147483688" r:id="rId3"/>
    <p:sldLayoutId id="2147483670" r:id="rId4"/>
    <p:sldLayoutId id="2147483795" r:id="rId5"/>
    <p:sldLayoutId id="2147483650" r:id="rId6"/>
    <p:sldLayoutId id="2147483661" r:id="rId7"/>
    <p:sldLayoutId id="2147483704" r:id="rId8"/>
    <p:sldLayoutId id="2147483692" r:id="rId9"/>
    <p:sldLayoutId id="2147483705" r:id="rId10"/>
    <p:sldLayoutId id="2147483714" r:id="rId11"/>
    <p:sldLayoutId id="2147483697" r:id="rId12"/>
    <p:sldLayoutId id="2147483715" r:id="rId13"/>
    <p:sldLayoutId id="2147483717" r:id="rId14"/>
    <p:sldLayoutId id="2147483749" r:id="rId15"/>
    <p:sldLayoutId id="2147483790" r:id="rId16"/>
    <p:sldLayoutId id="2147483696" r:id="rId17"/>
    <p:sldLayoutId id="2147483789" r:id="rId18"/>
    <p:sldLayoutId id="2147483668" r:id="rId19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5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57150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Calibri Light" panose="020F0302020204030204" pitchFamily="34" charset="0"/>
        <a:buChar char="‒"/>
        <a:defRPr sz="2000" kern="1200">
          <a:solidFill>
            <a:schemeClr val="tx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85725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14300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Courier New" panose="02070309020205020404" pitchFamily="49" charset="0"/>
        <a:buChar char="o"/>
        <a:defRPr sz="1600" kern="1200">
          <a:solidFill>
            <a:schemeClr val="tx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142875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00E0C1-94DD-4E87-91A3-A53B9DA66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975" cy="1051168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7FA735-9FEC-45E4-8627-8C8C6073A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8190" y="2259018"/>
            <a:ext cx="10752428" cy="39100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3FEE7967-53CC-4021-BDEB-20FE13A57324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720091" y="-1"/>
            <a:ext cx="1099919" cy="1304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831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70" r:id="rId2"/>
    <p:sldLayoutId id="2147483771" r:id="rId3"/>
    <p:sldLayoutId id="2147483772" r:id="rId4"/>
    <p:sldLayoutId id="2147483796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  <p:sldLayoutId id="2147483781" r:id="rId14"/>
    <p:sldLayoutId id="2147483782" r:id="rId15"/>
    <p:sldLayoutId id="2147483783" r:id="rId16"/>
    <p:sldLayoutId id="2147483791" r:id="rId17"/>
    <p:sldLayoutId id="2147483784" r:id="rId18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5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57150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Calibri Light" panose="020F0302020204030204" pitchFamily="34" charset="0"/>
        <a:buChar char="‒"/>
        <a:defRPr sz="2000" kern="1200">
          <a:solidFill>
            <a:schemeClr val="bg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85725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bg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14300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Courier New" panose="02070309020205020404" pitchFamily="49" charset="0"/>
        <a:buChar char="o"/>
        <a:defRPr sz="1600" kern="1200">
          <a:solidFill>
            <a:schemeClr val="bg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142875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bg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00E0C1-94DD-4E87-91A3-A53B9DA66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3993356" cy="1051168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endParaRPr lang="nb-NO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734540D3-19D1-4343-B2B9-64CF5617C5FD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20090" y="0"/>
            <a:ext cx="1096735" cy="1304666"/>
          </a:xfrm>
          <a:prstGeom prst="rect">
            <a:avLst/>
          </a:prstGeom>
        </p:spPr>
      </p:pic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0A070B88-1D4D-44C9-AC83-BD74551FEA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8190" y="2259018"/>
            <a:ext cx="5375910" cy="39100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2269285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93" r:id="rId3"/>
    <p:sldLayoutId id="2147483710" r:id="rId4"/>
    <p:sldLayoutId id="2147483709" r:id="rId5"/>
    <p:sldLayoutId id="2147483711" r:id="rId6"/>
    <p:sldLayoutId id="2147483712" r:id="rId7"/>
    <p:sldLayoutId id="2147483792" r:id="rId8"/>
    <p:sldLayoutId id="2147483713" r:id="rId9"/>
    <p:sldLayoutId id="2147483794" r:id="rId10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5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5750" indent="-2844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SzPct val="10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572400" indent="-2844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856800" indent="-2844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144800" indent="-2844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1429200" indent="-2844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500" kern="1200">
          <a:solidFill>
            <a:schemeClr val="tx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.xml"/><Relationship Id="rId2" Type="http://schemas.openxmlformats.org/officeDocument/2006/relationships/customXml" Target="../../customXml/item7.xml"/><Relationship Id="rId1" Type="http://schemas.openxmlformats.org/officeDocument/2006/relationships/customXml" Target="../../customXml/item6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customXml" Target="../../customXml/item11.xml"/><Relationship Id="rId1" Type="http://schemas.openxmlformats.org/officeDocument/2006/relationships/customXml" Target="../../customXml/item10.xml"/><Relationship Id="rId5" Type="http://schemas.openxmlformats.org/officeDocument/2006/relationships/notesSlide" Target="../notesSlides/notesSlide17.xml"/><Relationship Id="rId4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customXml" Target="../../customXml/item9.xml"/><Relationship Id="rId1" Type="http://schemas.openxmlformats.org/officeDocument/2006/relationships/customXml" Target="../../customXml/item8.xml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A2A4A9BC-13EE-DC36-F827-BF2DEF7F281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6B71C4A-5C5B-0F89-7D30-6D0352D8EE5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0" y="3821445"/>
            <a:ext cx="11798300" cy="2074529"/>
          </a:xfrm>
        </p:spPr>
        <p:txBody>
          <a:bodyPr/>
          <a:lstStyle/>
          <a:p>
            <a:endParaRPr lang="nb-NO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6A3DDAB3-5855-3F9D-CF22-7CB003F2AE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SINTEF Industri</a:t>
            </a:r>
            <a:br>
              <a:rPr lang="nb-NO" dirty="0"/>
            </a:br>
            <a:endParaRPr lang="nb-NO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C3A916A5-A7C2-F8EF-076B-B6AB54753A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5639" y="4376286"/>
            <a:ext cx="6468111" cy="533223"/>
          </a:xfrm>
        </p:spPr>
        <p:txBody>
          <a:bodyPr/>
          <a:lstStyle/>
          <a:p>
            <a:r>
              <a:rPr lang="nb-NO" dirty="0"/>
              <a:t>Lean Engineering 2026/2027</a:t>
            </a:r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3084687-7221-0946-B72A-2F8C5E8AA6EB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nb-NO"/>
              <a:t>Teknologi for et bedre samfunn</a:t>
            </a:r>
          </a:p>
        </p:txBody>
      </p:sp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36195487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A997A-896E-61CC-98E2-0B3942EAC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5. Målkost og </a:t>
            </a:r>
            <a:r>
              <a:rPr lang="nb-NO" err="1"/>
              <a:t>Kaizenbudsjettering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C978E5-29BE-28DF-F733-82ED58E789F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nb-NO"/>
              <a:t>Visualiser salgsplanen per produkt</a:t>
            </a:r>
          </a:p>
          <a:p>
            <a:r>
              <a:rPr lang="nb-NO"/>
              <a:t>Definere volum mål og margin mål</a:t>
            </a:r>
          </a:p>
          <a:p>
            <a:r>
              <a:rPr lang="nb-NO"/>
              <a:t>For å definere et kostnadsmål</a:t>
            </a:r>
          </a:p>
          <a:p>
            <a:r>
              <a:rPr lang="nb-NO"/>
              <a:t>Analysere verdi og kost per funksjon i produktet</a:t>
            </a:r>
          </a:p>
          <a:p>
            <a:r>
              <a:rPr lang="nb-NO"/>
              <a:t>For å identifisere prosjekter for kostnadsreduksjon</a:t>
            </a:r>
          </a:p>
        </p:txBody>
      </p:sp>
    </p:spTree>
    <p:extLst>
      <p:ext uri="{BB962C8B-B14F-4D97-AF65-F5344CB8AC3E}">
        <p14:creationId xmlns:p14="http://schemas.microsoft.com/office/powerpoint/2010/main" val="5485861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82B9C-DBEE-26E2-9420-EC36C9480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6. Front-</a:t>
            </a:r>
            <a:r>
              <a:rPr lang="nb-NO" err="1"/>
              <a:t>loading</a:t>
            </a:r>
            <a:r>
              <a:rPr lang="nb-NO"/>
              <a:t> og </a:t>
            </a:r>
            <a:r>
              <a:rPr lang="nb-NO" err="1"/>
              <a:t>Concurrent</a:t>
            </a:r>
            <a:r>
              <a:rPr lang="nb-NO"/>
              <a:t> Engineering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197A5-E9E4-DD55-AA03-9EA5325DFAE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nb-NO"/>
              <a:t>Identifisere de vanskelige utviklingsoppgavene</a:t>
            </a:r>
          </a:p>
          <a:p>
            <a:r>
              <a:rPr lang="nb-NO"/>
              <a:t>Identifisere og liste forskjellige tekniske løsninger</a:t>
            </a:r>
          </a:p>
          <a:p>
            <a:r>
              <a:rPr lang="nb-NO"/>
              <a:t>Utforske løsningsrommet gjennom å dra det så langt som mulig</a:t>
            </a:r>
          </a:p>
          <a:p>
            <a:r>
              <a:rPr lang="nb-NO"/>
              <a:t>Tegn og forstå </a:t>
            </a:r>
            <a:r>
              <a:rPr lang="nb-NO" err="1"/>
              <a:t>tapsfunksjonen</a:t>
            </a:r>
            <a:endParaRPr lang="nb-NO"/>
          </a:p>
          <a:p>
            <a:r>
              <a:rPr lang="nb-NO"/>
              <a:t>For å etablere trade-</a:t>
            </a:r>
            <a:r>
              <a:rPr lang="nb-NO" err="1"/>
              <a:t>off</a:t>
            </a:r>
            <a:r>
              <a:rPr lang="nb-NO"/>
              <a:t> kurver</a:t>
            </a:r>
          </a:p>
        </p:txBody>
      </p:sp>
    </p:spTree>
    <p:extLst>
      <p:ext uri="{BB962C8B-B14F-4D97-AF65-F5344CB8AC3E}">
        <p14:creationId xmlns:p14="http://schemas.microsoft.com/office/powerpoint/2010/main" val="42474593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1A7C2-B728-6E8C-94BA-4A128280F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7. Designstandarder og sjekklister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055A48-FD3E-4CFD-2700-2A7811ADD79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nb-NO" dirty="0"/>
              <a:t>Gjenkjenn typiske problemer</a:t>
            </a:r>
          </a:p>
          <a:p>
            <a:r>
              <a:rPr lang="nb-NO" dirty="0"/>
              <a:t>Standardiser </a:t>
            </a:r>
            <a:r>
              <a:rPr lang="nb-NO" dirty="0" err="1"/>
              <a:t>engineering</a:t>
            </a:r>
            <a:r>
              <a:rPr lang="nb-NO" dirty="0"/>
              <a:t> </a:t>
            </a:r>
            <a:r>
              <a:rPr lang="nb-NO" dirty="0" err="1"/>
              <a:t>know-how</a:t>
            </a:r>
            <a:endParaRPr lang="nb-NO" dirty="0"/>
          </a:p>
          <a:p>
            <a:r>
              <a:rPr lang="nb-NO" dirty="0"/>
              <a:t>Beskriv hovedgruppene av teknologi per funksjon</a:t>
            </a:r>
          </a:p>
          <a:p>
            <a:r>
              <a:rPr lang="nb-NO" dirty="0"/>
              <a:t>Kritiske leverandører, seriekostnader og ledetider</a:t>
            </a:r>
          </a:p>
          <a:p>
            <a:r>
              <a:rPr lang="nb-NO" dirty="0"/>
              <a:t>Finn punktene som ikke kan neglisjeres i planer</a:t>
            </a:r>
          </a:p>
          <a:p>
            <a:r>
              <a:rPr lang="nb-NO" dirty="0"/>
              <a:t>Utvikling av fremragende ingeniører</a:t>
            </a:r>
          </a:p>
        </p:txBody>
      </p:sp>
    </p:spTree>
    <p:extLst>
      <p:ext uri="{BB962C8B-B14F-4D97-AF65-F5344CB8AC3E}">
        <p14:creationId xmlns:p14="http://schemas.microsoft.com/office/powerpoint/2010/main" val="15881176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F9D5E-3872-F0D1-D103-99D511007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8. </a:t>
            </a:r>
            <a:r>
              <a:rPr lang="nb-NO" err="1"/>
              <a:t>Slow</a:t>
            </a:r>
            <a:r>
              <a:rPr lang="nb-NO"/>
              <a:t> </a:t>
            </a:r>
            <a:r>
              <a:rPr lang="nb-NO" err="1"/>
              <a:t>build</a:t>
            </a:r>
            <a:r>
              <a:rPr lang="nb-NO"/>
              <a:t> og involverende prototyping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B586BC-804E-3DBE-510F-10990E8412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rmAutofit/>
          </a:bodyPr>
          <a:lstStyle/>
          <a:p>
            <a:r>
              <a:rPr lang="nb-NO" dirty="0"/>
              <a:t>Papputvikling (</a:t>
            </a:r>
            <a:r>
              <a:rPr lang="nb-NO" dirty="0" err="1"/>
              <a:t>Cardboard</a:t>
            </a:r>
            <a:r>
              <a:rPr lang="nb-NO" dirty="0"/>
              <a:t> Engineering)</a:t>
            </a:r>
          </a:p>
          <a:p>
            <a:r>
              <a:rPr lang="nb-NO" dirty="0"/>
              <a:t>Prototype sammenstilling av produksjonsfolk</a:t>
            </a:r>
          </a:p>
          <a:p>
            <a:r>
              <a:rPr lang="nb-NO" dirty="0"/>
              <a:t>Analyser uklarheter og vanskeligheter</a:t>
            </a:r>
          </a:p>
          <a:p>
            <a:r>
              <a:rPr lang="nb-NO" dirty="0"/>
              <a:t>Løs problemet oppstrøms</a:t>
            </a:r>
          </a:p>
          <a:p>
            <a:r>
              <a:rPr lang="nb-NO" dirty="0"/>
              <a:t>Modeller i fullskala</a:t>
            </a:r>
          </a:p>
          <a:p>
            <a:r>
              <a:rPr lang="nb-NO" dirty="0">
                <a:latin typeface="Calibri Light"/>
                <a:cs typeface="Calibri Light"/>
              </a:rPr>
              <a:t>Gjør Kaizen på modellene</a:t>
            </a:r>
          </a:p>
        </p:txBody>
      </p:sp>
    </p:spTree>
    <p:extLst>
      <p:ext uri="{BB962C8B-B14F-4D97-AF65-F5344CB8AC3E}">
        <p14:creationId xmlns:p14="http://schemas.microsoft.com/office/powerpoint/2010/main" val="15025780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08327-F9E1-77AB-D04A-5B2EB4874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9. Prosess for produksjonsplanlegging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433DD9-947A-FA17-94F5-3EA1DABC5B4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nb-NO"/>
              <a:t>Just-in-time verktøy og jevn opptrapping</a:t>
            </a:r>
          </a:p>
          <a:p>
            <a:r>
              <a:rPr lang="nb-NO"/>
              <a:t>Standardiser verktøy for økt fleksibilitet</a:t>
            </a:r>
          </a:p>
          <a:p>
            <a:r>
              <a:rPr lang="nb-NO"/>
              <a:t>Test og korriger prototypedeler på standard verktøy og satte toleranser</a:t>
            </a:r>
          </a:p>
          <a:p>
            <a:r>
              <a:rPr lang="nb-NO"/>
              <a:t>Etabler en kvalitetstestplan</a:t>
            </a:r>
          </a:p>
          <a:p>
            <a:r>
              <a:rPr lang="nb-NO"/>
              <a:t>Ingen endringer etter verktøyetablering</a:t>
            </a:r>
          </a:p>
        </p:txBody>
      </p:sp>
    </p:spTree>
    <p:extLst>
      <p:ext uri="{BB962C8B-B14F-4D97-AF65-F5344CB8AC3E}">
        <p14:creationId xmlns:p14="http://schemas.microsoft.com/office/powerpoint/2010/main" val="16590117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3BC85-63F8-5208-344D-DD198DB5F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10. A3 og Refleksjon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73F00E-E925-05FF-3D08-4B79FECFBB4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nb-NO"/>
              <a:t>Formuler presist ytelsesproblemer for hvert system/del</a:t>
            </a:r>
          </a:p>
          <a:p>
            <a:r>
              <a:rPr lang="nb-NO"/>
              <a:t>Forklar problemet</a:t>
            </a:r>
          </a:p>
          <a:p>
            <a:r>
              <a:rPr lang="nb-NO"/>
              <a:t>Vurder alternativer</a:t>
            </a:r>
          </a:p>
          <a:p>
            <a:r>
              <a:rPr lang="nb-NO"/>
              <a:t>Del planer og erfaringer</a:t>
            </a:r>
          </a:p>
          <a:p>
            <a:r>
              <a:rPr lang="nb-NO"/>
              <a:t>Lær fra læringen</a:t>
            </a:r>
          </a:p>
        </p:txBody>
      </p:sp>
    </p:spTree>
    <p:extLst>
      <p:ext uri="{BB962C8B-B14F-4D97-AF65-F5344CB8AC3E}">
        <p14:creationId xmlns:p14="http://schemas.microsoft.com/office/powerpoint/2010/main" val="41933395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A3300-46AE-4751-C66F-E8F8EDEB0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Vilkår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E003FB-F7BD-8742-FE13-1CCE648996B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rmAutofit/>
          </a:bodyPr>
          <a:lstStyle/>
          <a:p>
            <a:r>
              <a:rPr lang="nb-NO">
                <a:latin typeface="Calibri Light"/>
                <a:cs typeface="Calibri Light"/>
              </a:rPr>
              <a:t>Deltakeravgift: 29.990,- per deltaker (eks </a:t>
            </a:r>
            <a:r>
              <a:rPr lang="nb-NO" err="1">
                <a:latin typeface="Calibri Light"/>
                <a:cs typeface="Calibri Light"/>
              </a:rPr>
              <a:t>mva</a:t>
            </a:r>
            <a:r>
              <a:rPr lang="nb-NO">
                <a:latin typeface="Calibri Light"/>
                <a:cs typeface="Calibri Light"/>
              </a:rPr>
              <a:t>) </a:t>
            </a:r>
            <a:endParaRPr lang="en-US"/>
          </a:p>
          <a:p>
            <a:pPr lvl="1"/>
            <a:r>
              <a:rPr lang="nb-NO">
                <a:latin typeface="Calibri Light"/>
                <a:cs typeface="Calibri Light"/>
              </a:rPr>
              <a:t>10% rabatt ved flere deltakere fra samme bedrift</a:t>
            </a:r>
            <a:endParaRPr lang="nb-NO"/>
          </a:p>
          <a:p>
            <a:r>
              <a:rPr lang="nb-NO"/>
              <a:t>Maksimum 20 deltakere</a:t>
            </a:r>
          </a:p>
          <a:p>
            <a:r>
              <a:rPr lang="nb-NO"/>
              <a:t>Hver deltakerbedrift stiller som vertskap en eller flere ganger</a:t>
            </a:r>
          </a:p>
          <a:p>
            <a:r>
              <a:rPr lang="nb-NO"/>
              <a:t>Målgruppe:</a:t>
            </a:r>
          </a:p>
          <a:p>
            <a:pPr lvl="1"/>
            <a:r>
              <a:rPr lang="nb-NO"/>
              <a:t>Tekniske ledere, ingeniører, designere</a:t>
            </a:r>
          </a:p>
          <a:p>
            <a:pPr lvl="1"/>
            <a:r>
              <a:rPr lang="nb-NO"/>
              <a:t>Interne støttefunksjoner (Lean </a:t>
            </a:r>
            <a:r>
              <a:rPr lang="nb-NO" err="1"/>
              <a:t>coach</a:t>
            </a:r>
            <a:r>
              <a:rPr lang="nb-NO"/>
              <a:t>, kvalitetsledelse, Agile </a:t>
            </a:r>
            <a:r>
              <a:rPr lang="nb-NO" err="1"/>
              <a:t>coach</a:t>
            </a:r>
            <a:r>
              <a:rPr lang="nb-NO"/>
              <a:t>)</a:t>
            </a:r>
          </a:p>
          <a:p>
            <a:pPr lvl="1"/>
            <a:r>
              <a:rPr lang="nb-NO"/>
              <a:t>Produktledere, toppledere</a:t>
            </a:r>
          </a:p>
        </p:txBody>
      </p:sp>
    </p:spTree>
    <p:extLst>
      <p:ext uri="{BB962C8B-B14F-4D97-AF65-F5344CB8AC3E}">
        <p14:creationId xmlns:p14="http://schemas.microsoft.com/office/powerpoint/2010/main" val="36901765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0A7728D-7133-4A50-AAD2-58F5F4300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Teknologi for et bedre samfunn</a:t>
            </a:r>
          </a:p>
        </p:txBody>
      </p:sp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2843703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5522804-4866-F732-4346-849B87C26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Lean Engineering </a:t>
            </a:r>
            <a:r>
              <a:rPr lang="nb-NO" err="1"/>
              <a:t>Academy</a:t>
            </a:r>
            <a:endParaRPr lang="nb-NO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4F1FE3A-535C-5AC2-4B10-2948BB1BD32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58189" y="1729047"/>
            <a:ext cx="10752429" cy="4439983"/>
          </a:xfrm>
        </p:spPr>
        <p:txBody>
          <a:bodyPr vert="horz" lIns="0" tIns="0" rIns="0" bIns="0" rtlCol="0" anchor="t">
            <a:normAutofit fontScale="92500"/>
          </a:bodyPr>
          <a:lstStyle/>
          <a:p>
            <a:r>
              <a:rPr lang="nb-NO" dirty="0"/>
              <a:t>Det strategiske potensialet i lean er å doble det gode og halvere det dårlige. Det vil si å doble salg og produktivitet, samtidig som man halverer sløsing og kostnader. </a:t>
            </a:r>
          </a:p>
          <a:p>
            <a:r>
              <a:rPr lang="nb-NO" dirty="0">
                <a:latin typeface="Calibri Light"/>
                <a:cs typeface="Calibri Light"/>
              </a:rPr>
              <a:t>For å lykkes med å realisere dette må en se på det som er kilden til en bedrifts største verdiskapning og største sløsing - produktet. </a:t>
            </a:r>
          </a:p>
          <a:p>
            <a:r>
              <a:rPr lang="nb-NO" dirty="0"/>
              <a:t>I kurset «Lean Engineering» vil du sammen med andre tekniske ledere, produktledere og bedriftsledere lære mer om hvordan du kan realisere potensialet i din produktportefølje og ditt marked gjennom lean sin grunnleggende filosofi om å utvikle bra produkter gjennom å utvikle flinke mennesker. </a:t>
            </a:r>
          </a:p>
          <a:p>
            <a:r>
              <a:rPr lang="nb-NO" dirty="0"/>
              <a:t>I kurset vil vi over 10 samlinger gjennomgå de forskjellige prinsippene og metodene i lean produktutvikling, fra tidligfase studie og design til produksjonsoppstart av nytt produkt. </a:t>
            </a:r>
          </a:p>
          <a:p>
            <a:r>
              <a:rPr lang="nb-NO" dirty="0"/>
              <a:t>Læringsutbytte, i tillegg til en innføring i prinsipper og metoder, er en evaluering av egen praksis og dermed mulighet til å gjennomføre reelle forbedringer av denne i egen virksomhet.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293013-5B7E-5205-2363-F2AEF23BD2C5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8704263" y="6354763"/>
            <a:ext cx="3487737" cy="193675"/>
          </a:xfrm>
          <a:prstGeom prst="rect">
            <a:avLst/>
          </a:prstGeom>
        </p:spPr>
        <p:txBody>
          <a:bodyPr/>
          <a:lstStyle/>
          <a:p>
            <a:r>
              <a:rPr lang="nb-NO"/>
              <a:t>Teknologi for et bedre samfunn</a:t>
            </a:r>
          </a:p>
        </p:txBody>
      </p:sp>
    </p:spTree>
    <p:extLst>
      <p:ext uri="{BB962C8B-B14F-4D97-AF65-F5344CB8AC3E}">
        <p14:creationId xmlns:p14="http://schemas.microsoft.com/office/powerpoint/2010/main" val="4136855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9ECA2-B6C2-72C8-5684-4FEDFDF79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Lean Engineering - Ressurser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CC8B2D-4A1B-C296-0C44-59B2947EDB8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rmAutofit/>
          </a:bodyPr>
          <a:lstStyle/>
          <a:p>
            <a:r>
              <a:rPr lang="nb-NO" dirty="0"/>
              <a:t>Kursleder: Eivind Reke – Forskningsleder SINTEF Manufacturing</a:t>
            </a:r>
          </a:p>
          <a:p>
            <a:r>
              <a:rPr lang="nb-NO" dirty="0"/>
              <a:t>Gjesteforelesere:</a:t>
            </a:r>
          </a:p>
          <a:p>
            <a:pPr lvl="1"/>
            <a:r>
              <a:rPr lang="nb-NO" dirty="0"/>
              <a:t>Stig Mathisen - SINTEF Industri, Senior F</a:t>
            </a:r>
          </a:p>
          <a:p>
            <a:pPr lvl="1"/>
            <a:r>
              <a:rPr lang="nb-NO" dirty="0"/>
              <a:t>Dr. Michael Ballé – </a:t>
            </a:r>
            <a:r>
              <a:rPr lang="nb-NO" dirty="0" err="1"/>
              <a:t>Institute</a:t>
            </a:r>
            <a:r>
              <a:rPr lang="nb-NO" dirty="0"/>
              <a:t> Lean France</a:t>
            </a:r>
          </a:p>
          <a:p>
            <a:pPr lvl="1"/>
            <a:r>
              <a:rPr lang="nb-NO" dirty="0">
                <a:latin typeface="Calibri Light"/>
                <a:ea typeface="Calibri Light"/>
                <a:cs typeface="Calibri Light"/>
              </a:rPr>
              <a:t>Dr. Daryl Powell – Chief Scientist SINTEF Manufacturing</a:t>
            </a:r>
          </a:p>
          <a:p>
            <a:pPr lvl="1"/>
            <a:r>
              <a:rPr lang="nb-NO" dirty="0"/>
              <a:t>Takao Sakai – Global People Solutions</a:t>
            </a:r>
          </a:p>
          <a:p>
            <a:pPr lvl="1"/>
            <a:r>
              <a:rPr lang="nb-NO" dirty="0"/>
              <a:t>Kjersti Øverbø Schulte – SINTEF Industri, Seniorforsker</a:t>
            </a:r>
          </a:p>
          <a:p>
            <a:pPr lvl="1"/>
            <a:r>
              <a:rPr lang="nb-NO" dirty="0"/>
              <a:t>Yu-Hsiu Hung – Professor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Industrial</a:t>
            </a:r>
            <a:r>
              <a:rPr lang="nb-NO" dirty="0"/>
              <a:t> Design at National Cheng Kung </a:t>
            </a:r>
            <a:r>
              <a:rPr lang="nb-NO" dirty="0" err="1"/>
              <a:t>University</a:t>
            </a:r>
            <a:r>
              <a:rPr lang="nb-NO" dirty="0"/>
              <a:t> Taiwan</a:t>
            </a:r>
          </a:p>
        </p:txBody>
      </p:sp>
    </p:spTree>
    <p:extLst>
      <p:ext uri="{BB962C8B-B14F-4D97-AF65-F5344CB8AC3E}">
        <p14:creationId xmlns:p14="http://schemas.microsoft.com/office/powerpoint/2010/main" val="168029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B81BA-FD82-676A-6875-60D167196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Læringspunkter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53169C-C93B-6341-1D5A-486AFEE3A54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r>
              <a:rPr lang="nb-NO"/>
              <a:t>Forstå Obeya i kontekst av lean </a:t>
            </a:r>
            <a:r>
              <a:rPr lang="nb-NO" err="1"/>
              <a:t>engineering</a:t>
            </a:r>
            <a:endParaRPr lang="nb-NO"/>
          </a:p>
          <a:p>
            <a:r>
              <a:rPr lang="nb-NO"/>
              <a:t>Forstå takt-tid for prosjekter</a:t>
            </a:r>
          </a:p>
          <a:p>
            <a:r>
              <a:rPr lang="nb-NO"/>
              <a:t>Forstå konseptdokument som styringsverktøy i </a:t>
            </a:r>
            <a:r>
              <a:rPr lang="nb-NO" err="1"/>
              <a:t>engineering</a:t>
            </a:r>
            <a:endParaRPr lang="nb-NO"/>
          </a:p>
          <a:p>
            <a:r>
              <a:rPr lang="nb-NO"/>
              <a:t>Forstå “</a:t>
            </a:r>
            <a:r>
              <a:rPr lang="nb-NO" err="1"/>
              <a:t>tear</a:t>
            </a:r>
            <a:r>
              <a:rPr lang="nb-NO"/>
              <a:t> </a:t>
            </a:r>
            <a:r>
              <a:rPr lang="nb-NO" err="1"/>
              <a:t>down</a:t>
            </a:r>
            <a:r>
              <a:rPr lang="nb-NO"/>
              <a:t>” og visualisering av Produktarkitektur</a:t>
            </a:r>
          </a:p>
          <a:p>
            <a:r>
              <a:rPr lang="nb-NO"/>
              <a:t>Forstå Målkost</a:t>
            </a:r>
          </a:p>
          <a:p>
            <a:r>
              <a:rPr lang="nb-NO"/>
              <a:t>Forstå “</a:t>
            </a:r>
            <a:r>
              <a:rPr lang="nb-NO" err="1"/>
              <a:t>set-based</a:t>
            </a:r>
            <a:r>
              <a:rPr lang="nb-NO"/>
              <a:t> </a:t>
            </a:r>
            <a:r>
              <a:rPr lang="nb-NO" err="1"/>
              <a:t>engineering</a:t>
            </a:r>
            <a:r>
              <a:rPr lang="nb-NO"/>
              <a:t>”</a:t>
            </a:r>
          </a:p>
          <a:p>
            <a:r>
              <a:rPr lang="nb-NO"/>
              <a:t>Forstå design standard</a:t>
            </a:r>
          </a:p>
          <a:p>
            <a:r>
              <a:rPr lang="nb-NO"/>
              <a:t>Forstå sakte bygging og Prosess for produksjonsforberedelse</a:t>
            </a:r>
          </a:p>
          <a:p>
            <a:r>
              <a:rPr lang="nb-NO"/>
              <a:t>Forstå A3 og refleksjon i lean </a:t>
            </a:r>
            <a:r>
              <a:rPr lang="nb-NO" err="1"/>
              <a:t>engineering</a:t>
            </a:r>
            <a:endParaRPr lang="nb-NO"/>
          </a:p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30261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2ED8E11-A6EF-C213-FC8F-1630F784C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Lean Engineering Program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9EB49E6-F218-B959-CE40-297A4FAE84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58189" y="1784350"/>
            <a:ext cx="10752429" cy="4384680"/>
          </a:xfrm>
        </p:spPr>
        <p:txBody>
          <a:bodyPr vert="horz" lIns="0" tIns="0" rIns="0" bIns="0" rtlCol="0" anchor="t">
            <a:normAutofit lnSpcReduction="10000"/>
          </a:bodyPr>
          <a:lstStyle/>
          <a:p>
            <a:pPr marL="0" indent="0">
              <a:buNone/>
            </a:pPr>
            <a:r>
              <a:rPr lang="nb-NO" dirty="0">
                <a:latin typeface="Calibri Light"/>
                <a:ea typeface="Calibri Light"/>
                <a:cs typeface="Calibri Light"/>
              </a:rPr>
              <a:t>27.08.2026 - Introduksjon og Obeya </a:t>
            </a:r>
          </a:p>
          <a:p>
            <a:pPr marL="0" indent="0">
              <a:buNone/>
            </a:pPr>
            <a:r>
              <a:rPr lang="nb-NO" dirty="0">
                <a:latin typeface="Calibri Light"/>
                <a:ea typeface="Calibri Light"/>
                <a:cs typeface="Calibri Light"/>
              </a:rPr>
              <a:t>24.09.2026 - Takt-tid for prosjekter. Innovasjon vs. utvikling</a:t>
            </a:r>
          </a:p>
          <a:p>
            <a:pPr marL="0" indent="0">
              <a:buNone/>
            </a:pPr>
            <a:r>
              <a:rPr lang="nb-NO" dirty="0">
                <a:latin typeface="Calibri Light"/>
                <a:ea typeface="Calibri Light"/>
                <a:cs typeface="Calibri Light"/>
              </a:rPr>
              <a:t>27.10.2026 - Chief </a:t>
            </a:r>
            <a:r>
              <a:rPr lang="nb-NO" dirty="0" err="1">
                <a:latin typeface="Calibri Light"/>
                <a:ea typeface="Calibri Light"/>
                <a:cs typeface="Calibri Light"/>
              </a:rPr>
              <a:t>Engineer</a:t>
            </a:r>
            <a:r>
              <a:rPr lang="nb-NO" dirty="0">
                <a:latin typeface="Calibri Light"/>
                <a:ea typeface="Calibri Light"/>
                <a:cs typeface="Calibri Light"/>
              </a:rPr>
              <a:t> og Konseptdokument</a:t>
            </a:r>
          </a:p>
          <a:p>
            <a:pPr marL="0" indent="0">
              <a:buNone/>
            </a:pPr>
            <a:r>
              <a:rPr lang="nb-NO" dirty="0">
                <a:latin typeface="Calibri Light"/>
                <a:ea typeface="Calibri Light"/>
                <a:cs typeface="Calibri Light"/>
              </a:rPr>
              <a:t>26.11.2026 - Produktarkitektur</a:t>
            </a:r>
          </a:p>
          <a:p>
            <a:pPr marL="0" indent="0">
              <a:buNone/>
            </a:pPr>
            <a:r>
              <a:rPr lang="nb-NO" dirty="0">
                <a:latin typeface="Calibri Light"/>
                <a:ea typeface="Calibri Light"/>
                <a:cs typeface="Calibri Light"/>
              </a:rPr>
              <a:t>17.12.2026 - Target </a:t>
            </a:r>
            <a:r>
              <a:rPr lang="nb-NO" dirty="0" err="1">
                <a:latin typeface="Calibri Light"/>
                <a:ea typeface="Calibri Light"/>
                <a:cs typeface="Calibri Light"/>
              </a:rPr>
              <a:t>Costing</a:t>
            </a:r>
            <a:r>
              <a:rPr lang="nb-NO" dirty="0">
                <a:latin typeface="Calibri Light"/>
                <a:ea typeface="Calibri Light"/>
                <a:cs typeface="Calibri Light"/>
              </a:rPr>
              <a:t> </a:t>
            </a:r>
          </a:p>
          <a:p>
            <a:pPr marL="0" indent="0">
              <a:buNone/>
            </a:pPr>
            <a:r>
              <a:rPr lang="nb-NO" dirty="0">
                <a:latin typeface="Calibri Light"/>
                <a:ea typeface="Calibri Light"/>
                <a:cs typeface="Calibri Light"/>
              </a:rPr>
              <a:t>28.01.2027 - Front </a:t>
            </a:r>
            <a:r>
              <a:rPr lang="nb-NO" dirty="0" err="1">
                <a:latin typeface="Calibri Light"/>
                <a:ea typeface="Calibri Light"/>
                <a:cs typeface="Calibri Light"/>
              </a:rPr>
              <a:t>loading</a:t>
            </a:r>
            <a:r>
              <a:rPr lang="nb-NO" dirty="0">
                <a:latin typeface="Calibri Light"/>
                <a:ea typeface="Calibri Light"/>
                <a:cs typeface="Calibri Light"/>
              </a:rPr>
              <a:t> og </a:t>
            </a:r>
            <a:r>
              <a:rPr lang="nb-NO" dirty="0" err="1">
                <a:latin typeface="Calibri Light"/>
                <a:ea typeface="Calibri Light"/>
                <a:cs typeface="Calibri Light"/>
              </a:rPr>
              <a:t>concurrent</a:t>
            </a:r>
            <a:r>
              <a:rPr lang="nb-NO" dirty="0">
                <a:latin typeface="Calibri Light"/>
                <a:ea typeface="Calibri Light"/>
                <a:cs typeface="Calibri Light"/>
              </a:rPr>
              <a:t> </a:t>
            </a:r>
            <a:r>
              <a:rPr lang="nb-NO" dirty="0" err="1">
                <a:latin typeface="Calibri Light"/>
                <a:ea typeface="Calibri Light"/>
                <a:cs typeface="Calibri Light"/>
              </a:rPr>
              <a:t>engineering</a:t>
            </a:r>
            <a:endParaRPr lang="nb-NO" dirty="0">
              <a:ea typeface="Calibri Light"/>
            </a:endParaRPr>
          </a:p>
          <a:p>
            <a:pPr marL="0" indent="0">
              <a:buNone/>
            </a:pPr>
            <a:r>
              <a:rPr lang="nb-NO" dirty="0">
                <a:latin typeface="Calibri Light"/>
                <a:ea typeface="Calibri Light"/>
                <a:cs typeface="Calibri Light"/>
              </a:rPr>
              <a:t>25.02.2027 - Designstandarder og designsjekklister</a:t>
            </a:r>
          </a:p>
          <a:p>
            <a:pPr marL="0" indent="0">
              <a:buNone/>
            </a:pPr>
            <a:r>
              <a:rPr lang="nb-NO" dirty="0">
                <a:latin typeface="Calibri Light"/>
                <a:ea typeface="Calibri Light"/>
                <a:cs typeface="Calibri Light"/>
              </a:rPr>
              <a:t>25.03.2027 - </a:t>
            </a:r>
            <a:r>
              <a:rPr lang="nb-NO" dirty="0" err="1">
                <a:latin typeface="Calibri Light"/>
                <a:ea typeface="Calibri Light"/>
                <a:cs typeface="Calibri Light"/>
              </a:rPr>
              <a:t>Slow</a:t>
            </a:r>
            <a:r>
              <a:rPr lang="nb-NO" dirty="0">
                <a:latin typeface="Calibri Light"/>
                <a:ea typeface="Calibri Light"/>
                <a:cs typeface="Calibri Light"/>
              </a:rPr>
              <a:t> </a:t>
            </a:r>
            <a:r>
              <a:rPr lang="nb-NO" dirty="0" err="1">
                <a:latin typeface="Calibri Light"/>
                <a:ea typeface="Calibri Light"/>
                <a:cs typeface="Calibri Light"/>
              </a:rPr>
              <a:t>build</a:t>
            </a:r>
            <a:endParaRPr lang="nb-NO" dirty="0">
              <a:latin typeface="Calibri Light"/>
              <a:ea typeface="Calibri Light"/>
              <a:cs typeface="Calibri Light"/>
            </a:endParaRPr>
          </a:p>
          <a:p>
            <a:pPr marL="0" indent="0">
              <a:buNone/>
            </a:pPr>
            <a:r>
              <a:rPr lang="nb-NO" dirty="0">
                <a:latin typeface="Calibri Light"/>
                <a:ea typeface="Calibri Light"/>
                <a:cs typeface="Calibri Light"/>
              </a:rPr>
              <a:t>29.04.2027 - Prosess for planlegging av produksjonsstart</a:t>
            </a:r>
          </a:p>
          <a:p>
            <a:pPr marL="0" indent="0">
              <a:buNone/>
            </a:pPr>
            <a:r>
              <a:rPr lang="nb-NO" dirty="0">
                <a:latin typeface="Calibri Light"/>
                <a:ea typeface="Calibri Light"/>
                <a:cs typeface="Calibri Light"/>
              </a:rPr>
              <a:t>27.05.2027 - A3 kommunikasjon og Hansei</a:t>
            </a:r>
            <a:endParaRPr lang="nb-NO" dirty="0">
              <a:ea typeface="Calibri Light"/>
            </a:endParaRPr>
          </a:p>
        </p:txBody>
      </p:sp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3254351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5FCF8-2E6D-8FDB-F3AC-B0A8F6952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1. Lean Engineering Introduksjon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165B7E-3880-067B-7881-0424AB83C12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rmAutofit/>
          </a:bodyPr>
          <a:lstStyle/>
          <a:p>
            <a:r>
              <a:rPr lang="nb-NO">
                <a:latin typeface="Calibri Light"/>
                <a:ea typeface="Calibri Light"/>
                <a:cs typeface="Calibri Light"/>
              </a:rPr>
              <a:t>Utvikle Obeya</a:t>
            </a:r>
            <a:endParaRPr lang="nb-NO">
              <a:ea typeface="Calibri Light" panose="020F0302020204030204" pitchFamily="34" charset="0"/>
            </a:endParaRPr>
          </a:p>
          <a:p>
            <a:r>
              <a:rPr lang="nb-NO">
                <a:latin typeface="Calibri Light"/>
                <a:ea typeface="Calibri Light"/>
                <a:cs typeface="Calibri Light"/>
              </a:rPr>
              <a:t>Den største sløsingen – et produkt som ikke selger i markedet</a:t>
            </a:r>
            <a:endParaRPr lang="nb-NO"/>
          </a:p>
          <a:p>
            <a:r>
              <a:rPr lang="nb-NO">
                <a:latin typeface="Calibri Light"/>
                <a:ea typeface="Calibri Light"/>
                <a:cs typeface="Calibri Light"/>
              </a:rPr>
              <a:t>Hvorfor mislykkes nye produkter</a:t>
            </a:r>
            <a:endParaRPr lang="nb-NO"/>
          </a:p>
          <a:p>
            <a:r>
              <a:rPr lang="nb-NO">
                <a:latin typeface="Calibri Light"/>
                <a:ea typeface="Calibri Light"/>
                <a:cs typeface="Calibri Light"/>
              </a:rPr>
              <a:t>Forstå kundeverdi</a:t>
            </a:r>
            <a:endParaRPr lang="nb-NO"/>
          </a:p>
          <a:p>
            <a:r>
              <a:rPr lang="nb-NO">
                <a:latin typeface="Calibri Light"/>
                <a:ea typeface="Calibri Light"/>
                <a:cs typeface="Calibri Light"/>
              </a:rPr>
              <a:t>Utvikle verdi i funksjoner</a:t>
            </a:r>
            <a:endParaRPr lang="nb-NO"/>
          </a:p>
          <a:p>
            <a:r>
              <a:rPr lang="nb-NO">
                <a:latin typeface="Calibri Light"/>
                <a:ea typeface="Calibri Light"/>
                <a:cs typeface="Calibri Light"/>
              </a:rPr>
              <a:t>Samarbeid i problemløsning</a:t>
            </a:r>
            <a:endParaRPr lang="nb-NO"/>
          </a:p>
          <a:p>
            <a:pPr lvl="1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39412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00AB9-6914-1153-31B6-F51183517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2. Takt-tid for prosjekter, Innovasjon vs. utvikling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C82AA3-3C56-AA6B-2FEB-FBB3AC87769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nb-NO"/>
              <a:t>Produkter som en verdistrøm</a:t>
            </a:r>
          </a:p>
          <a:p>
            <a:r>
              <a:rPr lang="nb-NO"/>
              <a:t>Introduser til markedet i takt-tid</a:t>
            </a:r>
          </a:p>
          <a:p>
            <a:r>
              <a:rPr lang="nb-NO"/>
              <a:t>Planlegge for progressiv utvikling</a:t>
            </a:r>
          </a:p>
          <a:p>
            <a:r>
              <a:rPr lang="nb-NO"/>
              <a:t>Produktoppgradering/Ansiktsløft/Konfigurering og problem-løsning</a:t>
            </a:r>
          </a:p>
          <a:p>
            <a:r>
              <a:rPr lang="nb-NO"/>
              <a:t>Organisering av </a:t>
            </a:r>
            <a:r>
              <a:rPr lang="nb-NO" err="1"/>
              <a:t>engineering</a:t>
            </a:r>
            <a:r>
              <a:rPr lang="nb-NO"/>
              <a:t> ressurser</a:t>
            </a:r>
          </a:p>
        </p:txBody>
      </p:sp>
    </p:spTree>
    <p:extLst>
      <p:ext uri="{BB962C8B-B14F-4D97-AF65-F5344CB8AC3E}">
        <p14:creationId xmlns:p14="http://schemas.microsoft.com/office/powerpoint/2010/main" val="2045091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61BF3-A84C-6726-F728-E16D60145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Konseptdokument, Fast og Fleksibelt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7C4E20-F0EA-81D2-90E9-3DDB0FF82BB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nb-NO"/>
              <a:t>Chief </a:t>
            </a:r>
            <a:r>
              <a:rPr lang="nb-NO" err="1"/>
              <a:t>Engineer</a:t>
            </a:r>
            <a:r>
              <a:rPr lang="nb-NO"/>
              <a:t> som CEO av produktet/prosjektet</a:t>
            </a:r>
          </a:p>
          <a:p>
            <a:r>
              <a:rPr lang="nb-NO"/>
              <a:t>Salgsmål</a:t>
            </a:r>
          </a:p>
          <a:p>
            <a:r>
              <a:rPr lang="nb-NO"/>
              <a:t>Produktkonsept</a:t>
            </a:r>
          </a:p>
          <a:p>
            <a:r>
              <a:rPr lang="nb-NO"/>
              <a:t>Fast og Fleksibelt</a:t>
            </a:r>
          </a:p>
          <a:p>
            <a:r>
              <a:rPr lang="nb-NO"/>
              <a:t>Tekniske fag</a:t>
            </a:r>
          </a:p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75836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9AE66-0F2D-18CE-7B94-F84B4C931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4. Produktarkitektur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7D2F5D-D5E6-BC8A-9CA3-42D2528B212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nb-NO"/>
              <a:t>Produktanalyse og Revers-</a:t>
            </a:r>
            <a:r>
              <a:rPr lang="nb-NO" err="1"/>
              <a:t>engineering</a:t>
            </a:r>
            <a:endParaRPr lang="nb-NO"/>
          </a:p>
          <a:p>
            <a:r>
              <a:rPr lang="nb-NO"/>
              <a:t>Utforske konkurrerende produkter for å forstå hvor verdien er plassert</a:t>
            </a:r>
          </a:p>
          <a:p>
            <a:r>
              <a:rPr lang="nb-NO"/>
              <a:t>Liste kundefordeler</a:t>
            </a:r>
          </a:p>
          <a:p>
            <a:r>
              <a:rPr lang="nb-NO"/>
              <a:t>og de funksjonelle systemene som leverer dem</a:t>
            </a:r>
          </a:p>
          <a:p>
            <a:r>
              <a:rPr lang="nb-NO"/>
              <a:t>Se på interaksjoner og implementering av verdi, samt kostnadsfordeling</a:t>
            </a:r>
          </a:p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300950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90393101145056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90393101145056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903931011450568"/>
</p:tagLst>
</file>

<file path=ppt/theme/theme1.xml><?xml version="1.0" encoding="utf-8"?>
<a:theme xmlns:a="http://schemas.openxmlformats.org/drawingml/2006/main" name="Uten bunnlinje">
  <a:themeElements>
    <a:clrScheme name="SINTEF Ny">
      <a:dk1>
        <a:sysClr val="windowText" lastClr="000000"/>
      </a:dk1>
      <a:lt1>
        <a:sysClr val="window" lastClr="FFFFFF"/>
      </a:lt1>
      <a:dk2>
        <a:srgbClr val="003C65"/>
      </a:dk2>
      <a:lt2>
        <a:srgbClr val="EBEBE6"/>
      </a:lt2>
      <a:accent1>
        <a:srgbClr val="14B978"/>
      </a:accent1>
      <a:accent2>
        <a:srgbClr val="CDFAE1"/>
      </a:accent2>
      <a:accent3>
        <a:srgbClr val="004628"/>
      </a:accent3>
      <a:accent4>
        <a:srgbClr val="C89B14"/>
      </a:accent4>
      <a:accent5>
        <a:srgbClr val="BE3C37"/>
      </a:accent5>
      <a:accent6>
        <a:srgbClr val="780050"/>
      </a:accent6>
      <a:hlink>
        <a:srgbClr val="0563C1"/>
      </a:hlink>
      <a:folHlink>
        <a:srgbClr val="954F72"/>
      </a:folHlink>
    </a:clrScheme>
    <a:fontScheme name="Custom 7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b="1" dirty="0" err="1">
            <a:solidFill>
              <a:schemeClr val="tx2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intef mal.potx" id="{4D5DFB5A-7851-4743-9FEE-6575BAE5260D}" vid="{82A59459-72E6-4469-9D3C-91119E22DD93}"/>
    </a:ext>
  </a:extLst>
</a:theme>
</file>

<file path=ppt/theme/theme2.xml><?xml version="1.0" encoding="utf-8"?>
<a:theme xmlns:a="http://schemas.openxmlformats.org/drawingml/2006/main" name="Uten bunnline (Blå)">
  <a:themeElements>
    <a:clrScheme name="SINTEF Ny">
      <a:dk1>
        <a:sysClr val="windowText" lastClr="000000"/>
      </a:dk1>
      <a:lt1>
        <a:sysClr val="window" lastClr="FFFFFF"/>
      </a:lt1>
      <a:dk2>
        <a:srgbClr val="003C65"/>
      </a:dk2>
      <a:lt2>
        <a:srgbClr val="EBEBE6"/>
      </a:lt2>
      <a:accent1>
        <a:srgbClr val="14B978"/>
      </a:accent1>
      <a:accent2>
        <a:srgbClr val="CDFAE1"/>
      </a:accent2>
      <a:accent3>
        <a:srgbClr val="004628"/>
      </a:accent3>
      <a:accent4>
        <a:srgbClr val="C89B14"/>
      </a:accent4>
      <a:accent5>
        <a:srgbClr val="BE3C37"/>
      </a:accent5>
      <a:accent6>
        <a:srgbClr val="780050"/>
      </a:accent6>
      <a:hlink>
        <a:srgbClr val="0563C1"/>
      </a:hlink>
      <a:folHlink>
        <a:srgbClr val="954F72"/>
      </a:folHlink>
    </a:clrScheme>
    <a:fontScheme name="Custom 7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b="1" dirty="0" err="1" smtClean="0">
            <a:solidFill>
              <a:schemeClr val="tx2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intef mal.potx" id="{4D5DFB5A-7851-4743-9FEE-6575BAE5260D}" vid="{82A59459-72E6-4469-9D3C-91119E22DD93}"/>
    </a:ext>
  </a:extLst>
</a:theme>
</file>

<file path=ppt/theme/theme3.xml><?xml version="1.0" encoding="utf-8"?>
<a:theme xmlns:a="http://schemas.openxmlformats.org/drawingml/2006/main" name="Kapitteldeler">
  <a:themeElements>
    <a:clrScheme name="SINTEF Ny">
      <a:dk1>
        <a:sysClr val="windowText" lastClr="000000"/>
      </a:dk1>
      <a:lt1>
        <a:sysClr val="window" lastClr="FFFFFF"/>
      </a:lt1>
      <a:dk2>
        <a:srgbClr val="003C65"/>
      </a:dk2>
      <a:lt2>
        <a:srgbClr val="EBEBE6"/>
      </a:lt2>
      <a:accent1>
        <a:srgbClr val="14B978"/>
      </a:accent1>
      <a:accent2>
        <a:srgbClr val="CDFAE1"/>
      </a:accent2>
      <a:accent3>
        <a:srgbClr val="004628"/>
      </a:accent3>
      <a:accent4>
        <a:srgbClr val="C89B14"/>
      </a:accent4>
      <a:accent5>
        <a:srgbClr val="BE3C37"/>
      </a:accent5>
      <a:accent6>
        <a:srgbClr val="780050"/>
      </a:accent6>
      <a:hlink>
        <a:srgbClr val="0563C1"/>
      </a:hlink>
      <a:folHlink>
        <a:srgbClr val="954F72"/>
      </a:folHlink>
    </a:clrScheme>
    <a:fontScheme name="Custom 7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b="1" dirty="0" err="1" smtClean="0">
            <a:solidFill>
              <a:schemeClr val="tx2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intef mal.potx" id="{4D5DFB5A-7851-4743-9FEE-6575BAE5260D}" vid="{CD4B1333-B23E-4CA5-A2CB-431C5232346F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10.xml><?xml version="1.0" encoding="utf-8"?>
<TemplafySlideTemplateConfiguration><![CDATA[{"slideVersion":1,"isValidatorEnabled":false,"isLocked":false,"elementsMetadata":[],"slideId":"985970817235681282","enableDocumentContentUpdater":false,"version":"2.0"}]]></TemplafySlideTemplateConfiguration>
</file>

<file path=customXml/item11.xml><?xml version="1.0" encoding="utf-8"?>
<TemplafySlideFormConfiguration><![CDATA[{"formFields":[],"formDataEntries":[]}]]></TemplafySlideFormConfiguration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Generic document" ma:contentTypeID="0x01010031B82B69D2361148B4D8F7EC1568021308007F2AF46CEE2BF64981DFF35B5B2587A0" ma:contentTypeVersion="48" ma:contentTypeDescription="Opprett et nytt dokument." ma:contentTypeScope="" ma:versionID="cfdc735c2dabbe6d588301c4e3bcd3f6">
  <xsd:schema xmlns:xsd="http://www.w3.org/2001/XMLSchema" xmlns:xs="http://www.w3.org/2001/XMLSchema" xmlns:p="http://schemas.microsoft.com/office/2006/metadata/properties" xmlns:ns2="8bbd4995-53b7-43e2-b62f-10947586ac31" xmlns:ns3="1d402fb8-b5a3-4c60-b673-6a3519c7f54d" xmlns:ns4="62b0387f-af22-4616-abc6-54c188e98b17" targetNamespace="http://schemas.microsoft.com/office/2006/metadata/properties" ma:root="true" ma:fieldsID="5efc4e86866eadb517a277c1815f4e37" ns2:_="" ns3:_="" ns4:_="">
    <xsd:import namespace="8bbd4995-53b7-43e2-b62f-10947586ac31"/>
    <xsd:import namespace="1d402fb8-b5a3-4c60-b673-6a3519c7f54d"/>
    <xsd:import namespace="62b0387f-af22-4616-abc6-54c188e98b17"/>
    <xsd:element name="properties">
      <xsd:complexType>
        <xsd:sequence>
          <xsd:element name="documentManagement">
            <xsd:complexType>
              <xsd:all>
                <xsd:element ref="ns2:CorpSiteSubTitle" minOccurs="0"/>
                <xsd:element ref="ns2:CorpSiteAccess" minOccurs="0"/>
                <xsd:element ref="ns2:CorpSiteClassification" minOccurs="0"/>
                <xsd:element ref="ns2:CorpSiteTags" minOccurs="0"/>
                <xsd:element ref="ns2:CorpSiteReportNumber" minOccurs="0"/>
                <xsd:element ref="ns2:CorpSiteISBN" minOccurs="0"/>
                <xsd:element ref="ns2:CorpSiteMainAuthors" minOccurs="0"/>
                <xsd:element ref="ns2:CorpSiteCoAuthors" minOccurs="0"/>
                <xsd:element ref="ns2:CorpSiteRecipientCompany" minOccurs="0"/>
                <xsd:element ref="ns2:CorpSiteRecipientPerson" minOccurs="0"/>
                <xsd:element ref="ns2:CorpSiteOurRef" minOccurs="0"/>
                <xsd:element ref="ns2:CorpSiteZipAddress" minOccurs="0"/>
                <xsd:element ref="ns2:CorpSiteZipContact" minOccurs="0"/>
                <xsd:element ref="ns2:CorpSiteVATNumber" minOccurs="0"/>
                <xsd:element ref="ns2:CorpSiteInstituteEmail" minOccurs="0"/>
                <xsd:element ref="ns2:CorpDocPageClassificationNbNo" minOccurs="0"/>
                <xsd:element ref="ns2:CorpDocClassificationEnUs" minOccurs="0"/>
                <xsd:element ref="ns2:CorpDocPageClassificationEnUs" minOccurs="0"/>
                <xsd:element ref="ns2:CorpDocClassificationNbNo" minOccurs="0"/>
                <xsd:element ref="ns2:CorpSiteInstituteEnUs" minOccurs="0"/>
                <xsd:element ref="ns2:CorpSiteInstitutePhone" minOccurs="0"/>
                <xsd:element ref="ns2:CorpSiteDocLanguage" minOccurs="0"/>
                <xsd:element ref="ns2:CorpDocInstitute" minOccurs="0"/>
                <xsd:element ref="ns2:CorpDocVersion" minOccurs="0"/>
                <xsd:element ref="ns2:CorpSiteDocumentAuthor" minOccurs="0"/>
                <xsd:element ref="ns2:CorpSiteProjectQA" minOccurs="0"/>
                <xsd:element ref="ns2:CorpSiteProjectOwner" minOccurs="0"/>
                <xsd:element ref="ns2:CorpSiteProjectLeader" minOccurs="0"/>
                <xsd:element ref="ns2:ArchiveStatus" minOccurs="0"/>
                <xsd:element ref="ns2:CorpWorkflowFeedback" minOccurs="0"/>
                <xsd:element ref="ns2:CorpSiteProjectNumber" minOccurs="0"/>
                <xsd:element ref="ns2:CorpSiteProjectName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lcf76f155ced4ddcb4097134ff3c332f" minOccurs="0"/>
                <xsd:element ref="ns4:TaxCatchAll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CorpWorkflowApproval" minOccurs="0"/>
                <xsd:element ref="ns2:CorpDocumentDat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bd4995-53b7-43e2-b62f-10947586ac31" elementFormDefault="qualified">
    <xsd:import namespace="http://schemas.microsoft.com/office/2006/documentManagement/types"/>
    <xsd:import namespace="http://schemas.microsoft.com/office/infopath/2007/PartnerControls"/>
    <xsd:element name="CorpSiteSubTitle" ma:index="3" nillable="true" ma:displayName="Undertittel" ma:internalName="CorpSiteSubTitle">
      <xsd:simpleType>
        <xsd:restriction base="dms:Text">
          <xsd:maxLength value="255"/>
        </xsd:restriction>
      </xsd:simpleType>
    </xsd:element>
    <xsd:element name="CorpSiteAccess" ma:index="4" nillable="true" ma:displayName="Lesetilgang" ma:default="Kun navngitte medlemmer" ma:format="Dropdown" ma:internalName="CorpSiteAccess">
      <xsd:simpleType>
        <xsd:restriction base="dms:Choice">
          <xsd:enumeration value="Kun navngitte medlemmer"/>
          <xsd:enumeration value="SINTEF"/>
          <xsd:enumeration value="Institutt"/>
          <xsd:enumeration value="Avdeling"/>
          <xsd:maxLength value="255"/>
        </xsd:restriction>
      </xsd:simpleType>
    </xsd:element>
    <xsd:element name="CorpSiteClassification" ma:index="5" nillable="true" ma:displayName="Gradering" ma:default="Åpen" ma:internalName="CorpSiteClassification">
      <xsd:simpleType>
        <xsd:restriction base="dms:Choice">
          <xsd:enumeration value="Åpen"/>
          <xsd:enumeration value="Fortrolig"/>
          <xsd:enumeration value="Strengt fortrolig"/>
          <xsd:maxLength value="255"/>
        </xsd:restriction>
      </xsd:simpleType>
    </xsd:element>
    <xsd:element name="CorpSiteTags" ma:index="6" nillable="true" ma:displayName="Tags" ma:internalName="CorpSiteTags">
      <xsd:simpleType>
        <xsd:restriction base="dms:Text">
          <xsd:maxLength value="255"/>
        </xsd:restriction>
      </xsd:simpleType>
    </xsd:element>
    <xsd:element name="CorpSiteReportNumber" ma:index="7" nillable="true" ma:displayName="Rapport nummer" ma:internalName="CorpSiteReportNumber">
      <xsd:simpleType>
        <xsd:restriction base="dms:Text">
          <xsd:maxLength value="255"/>
        </xsd:restriction>
      </xsd:simpleType>
    </xsd:element>
    <xsd:element name="CorpSiteISBN" ma:index="8" nillable="true" ma:displayName="ISBN" ma:internalName="CorpSiteISBN">
      <xsd:simpleType>
        <xsd:restriction base="dms:Text">
          <xsd:maxLength value="255"/>
        </xsd:restriction>
      </xsd:simpleType>
    </xsd:element>
    <xsd:element name="CorpSiteMainAuthors" ma:index="9" nillable="true" ma:displayName="Hovedforfattere" ma:internalName="CorpSiteMainAuthors">
      <xsd:simpleType>
        <xsd:restriction base="dms:Text">
          <xsd:maxLength value="255"/>
        </xsd:restriction>
      </xsd:simpleType>
    </xsd:element>
    <xsd:element name="CorpSiteCoAuthors" ma:index="10" nillable="true" ma:displayName="Medforfattere" ma:internalName="CorpSiteCoAuthors">
      <xsd:simpleType>
        <xsd:restriction base="dms:Text">
          <xsd:maxLength value="255"/>
        </xsd:restriction>
      </xsd:simpleType>
    </xsd:element>
    <xsd:element name="CorpSiteRecipientCompany" ma:index="11" nillable="true" ma:displayName="Mottakende selskap" ma:internalName="CorpSiteRecipientCompany">
      <xsd:simpleType>
        <xsd:restriction base="dms:Text">
          <xsd:maxLength value="255"/>
        </xsd:restriction>
      </xsd:simpleType>
    </xsd:element>
    <xsd:element name="CorpSiteRecipientPerson" ma:index="12" nillable="true" ma:displayName="Mottakende person" ma:internalName="CorpSiteRecipientPerson">
      <xsd:simpleType>
        <xsd:restriction base="dms:Text">
          <xsd:maxLength value="255"/>
        </xsd:restriction>
      </xsd:simpleType>
    </xsd:element>
    <xsd:element name="CorpSiteOurRef" ma:index="13" nillable="true" ma:displayName="Vår ref" ma:internalName="CorpSiteOurRef">
      <xsd:simpleType>
        <xsd:restriction base="dms:Text">
          <xsd:maxLength value="255"/>
        </xsd:restriction>
      </xsd:simpleType>
    </xsd:element>
    <xsd:element name="CorpSiteZipAddress" ma:index="14" nillable="true" ma:displayName="Adresse" ma:internalName="CorpSiteZipAddress">
      <xsd:simpleType>
        <xsd:restriction base="dms:Note">
          <xsd:maxLength value="255"/>
        </xsd:restriction>
      </xsd:simpleType>
    </xsd:element>
    <xsd:element name="CorpSiteZipContact" ma:index="15" nillable="true" ma:displayName="Kontakt" ma:internalName="CorpSiteZipContact">
      <xsd:simpleType>
        <xsd:restriction base="dms:Note">
          <xsd:maxLength value="255"/>
        </xsd:restriction>
      </xsd:simpleType>
    </xsd:element>
    <xsd:element name="CorpSiteVATNumber" ma:index="16" nillable="true" ma:displayName="Foretaksnummer" ma:internalName="CorpSiteVATNumber">
      <xsd:simpleType>
        <xsd:restriction base="dms:Text">
          <xsd:maxLength value="255"/>
        </xsd:restriction>
      </xsd:simpleType>
    </xsd:element>
    <xsd:element name="CorpSiteInstituteEmail" ma:index="17" nillable="true" ma:displayName="E-post institutt" ma:internalName="CorpSiteInstituteEmail">
      <xsd:simpleType>
        <xsd:restriction base="dms:Text">
          <xsd:maxLength value="255"/>
        </xsd:restriction>
      </xsd:simpleType>
    </xsd:element>
    <xsd:element name="CorpDocPageClassificationNbNo" ma:index="18" nillable="true" ma:displayName="Gradering Denne Siden" ma:default="Åpen" ma:internalName="CorpDocPageClassificationNbNo">
      <xsd:simpleType>
        <xsd:restriction base="dms:Choice">
          <xsd:enumeration value="Åpen"/>
          <xsd:enumeration value="Intern"/>
          <xsd:enumeration value="Fortrolig"/>
          <xsd:enumeration value="Strengt fortrolig"/>
          <xsd:maxLength value="255"/>
        </xsd:restriction>
      </xsd:simpleType>
    </xsd:element>
    <xsd:element name="CorpDocClassificationEnUs" ma:index="19" nillable="true" ma:displayName="Classification" ma:default="Unrestricted" ma:internalName="CorpDocClassificationEnUs">
      <xsd:simpleType>
        <xsd:restriction base="dms:Choice">
          <xsd:enumeration value="Unrestricted"/>
          <xsd:enumeration value="Internal"/>
          <xsd:enumeration value="Restricted"/>
          <xsd:enumeration value="Confidential"/>
          <xsd:maxLength value="255"/>
        </xsd:restriction>
      </xsd:simpleType>
    </xsd:element>
    <xsd:element name="CorpDocPageClassificationEnUs" ma:index="20" nillable="true" ma:displayName="Classification This Page" ma:default="Unrestricted" ma:internalName="CorpDocPageClassificationEnUs">
      <xsd:simpleType>
        <xsd:restriction base="dms:Choice">
          <xsd:enumeration value="Unrestricted"/>
          <xsd:enumeration value="Internal"/>
          <xsd:enumeration value="Restricted"/>
          <xsd:enumeration value="Confidential"/>
          <xsd:maxLength value="255"/>
        </xsd:restriction>
      </xsd:simpleType>
    </xsd:element>
    <xsd:element name="CorpDocClassificationNbNo" ma:index="21" nillable="true" ma:displayName="Gradering" ma:default="Åpen" ma:internalName="CorpDocClassificationNbNo">
      <xsd:simpleType>
        <xsd:restriction base="dms:Choice">
          <xsd:enumeration value="Åpen"/>
          <xsd:enumeration value="Intern"/>
          <xsd:enumeration value="Fortrolig"/>
          <xsd:enumeration value="Strengt fortrolig"/>
          <xsd:maxLength value="255"/>
        </xsd:restriction>
      </xsd:simpleType>
    </xsd:element>
    <xsd:element name="CorpSiteInstituteEnUs" ma:index="22" nillable="true" ma:displayName="InstituteEng" ma:internalName="CorpSiteInstituteEnUs">
      <xsd:simpleType>
        <xsd:restriction base="dms:Text">
          <xsd:maxLength value="255"/>
        </xsd:restriction>
      </xsd:simpleType>
    </xsd:element>
    <xsd:element name="CorpSiteInstitutePhone" ma:index="23" nillable="true" ma:displayName="Institutt telefon" ma:internalName="CorpSiteInstitutePhone">
      <xsd:simpleType>
        <xsd:restriction base="dms:Text">
          <xsd:maxLength value="255"/>
        </xsd:restriction>
      </xsd:simpleType>
    </xsd:element>
    <xsd:element name="CorpSiteDocLanguage" ma:index="24" nillable="true" ma:displayName="Språk" ma:internalName="CorpSiteDocLanguage">
      <xsd:simpleType>
        <xsd:restriction base="dms:Text">
          <xsd:maxLength value="255"/>
        </xsd:restriction>
      </xsd:simpleType>
    </xsd:element>
    <xsd:element name="CorpDocInstitute" ma:index="25" nillable="true" ma:displayName="Institutt" ma:internalName="CorpDocInstitute">
      <xsd:simpleType>
        <xsd:restriction base="dms:Text">
          <xsd:maxLength value="255"/>
        </xsd:restriction>
      </xsd:simpleType>
    </xsd:element>
    <xsd:element name="CorpDocVersion" ma:index="26" nillable="true" ma:displayName="Versjon" ma:internalName="CorpDocVersion">
      <xsd:simpleType>
        <xsd:restriction base="dms:Text">
          <xsd:maxLength value="255"/>
        </xsd:restriction>
      </xsd:simpleType>
    </xsd:element>
    <xsd:element name="CorpSiteDocumentAuthor" ma:index="27" nillable="true" ma:displayName="Hovedforfatter" ma:hidden="true" ma:internalName="CorpSiteDocumentAutho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rpSiteProjectQA" ma:index="32" nillable="true" ma:displayName="Kvalitestsansvarlig" ma:list="UserInfo" ma:SharePointGroup="0" ma:internalName="CorpSiteProjectQA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rpSiteProjectOwner" ma:index="33" nillable="true" ma:displayName="Prosjekteier" ma:list="UserInfo" ma:SharePointGroup="0" ma:internalName="CorpSiteProjec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rpSiteProjectLeader" ma:index="34" nillable="true" ma:displayName="Prosjektleder" ma:list="UserInfo" ma:SharePointGroup="0" ma:internalName="CorpSiteProjectLead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rchiveStatus" ma:index="36" nillable="true" ma:displayName="Arkivstatus" ma:internalName="ArchiveStatus">
      <xsd:simpleType>
        <xsd:restriction base="dms:Text">
          <xsd:maxLength value="255"/>
        </xsd:restriction>
      </xsd:simpleType>
    </xsd:element>
    <xsd:element name="CorpWorkflowFeedback" ma:index="37" nillable="true" ma:displayName="Status kvalitetssikring" ma:internalName="CorpWorkflowFeedback">
      <xsd:simpleType>
        <xsd:restriction base="dms:Text">
          <xsd:maxLength value="255"/>
        </xsd:restriction>
      </xsd:simpleType>
    </xsd:element>
    <xsd:element name="CorpSiteProjectNumber" ma:index="39" nillable="true" ma:displayName="Prosjektnummer" ma:default="" ma:internalName="CorpSiteProjectNumber">
      <xsd:simpleType>
        <xsd:restriction base="dms:Text">
          <xsd:maxLength value="255"/>
        </xsd:restriction>
      </xsd:simpleType>
    </xsd:element>
    <xsd:element name="CorpSiteProjectName" ma:index="40" nillable="true" ma:displayName="Prosjektnavn" ma:internalName="CorpSiteProjectName">
      <xsd:simpleType>
        <xsd:restriction base="dms:Text">
          <xsd:maxLength value="255"/>
        </xsd:restriction>
      </xsd:simpleType>
    </xsd:element>
    <xsd:element name="CorpWorkflowApproval" ma:index="52" nillable="true" ma:displayName="Status godkjenning" ma:internalName="CorpWorkflowApproval">
      <xsd:simpleType>
        <xsd:restriction base="dms:Text">
          <xsd:maxLength value="255"/>
        </xsd:restriction>
      </xsd:simpleType>
    </xsd:element>
    <xsd:element name="CorpDocumentDate" ma:index="53" nillable="true" ma:displayName="Dokumentdato" ma:internalName="CorpDocumentDat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402fb8-b5a3-4c60-b673-6a3519c7f5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4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4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4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46" nillable="true" ma:taxonomy="true" ma:internalName="lcf76f155ced4ddcb4097134ff3c332f" ma:taxonomyFieldName="MediaServiceImageTags" ma:displayName="Bildemerkelapper" ma:readOnly="false" ma:fieldId="{5cf76f15-5ced-4ddc-b409-7134ff3c332f}" ma:taxonomyMulti="true" ma:sspId="322a372c-f9c2-4fd8-9939-aea158435b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4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4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5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5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5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b0387f-af22-4616-abc6-54c188e98b17" elementFormDefault="qualified">
    <xsd:import namespace="http://schemas.microsoft.com/office/2006/documentManagement/types"/>
    <xsd:import namespace="http://schemas.microsoft.com/office/infopath/2007/PartnerControls"/>
    <xsd:element name="TaxCatchAll" ma:index="47" nillable="true" ma:displayName="Taxonomy Catch All Column" ma:hidden="true" ma:list="{eb8a4953-9b1f-46e4-bd2b-8af26258e902}" ma:internalName="TaxCatchAll" ma:showField="CatchAllData" ma:web="62b0387f-af22-4616-abc6-54c188e98b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8" ma:displayName="Innholdstype"/>
        <xsd:element ref="dc:title" minOccurs="0" maxOccurs="1" ma:index="1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TemplafyTemplateConfiguration><![CDATA[{"elementsMetadata":[],"transformationConfigurations":[],"templateName":"SINTEF-Blank presentation_ny","templateDescription":"","enableDocumentContentUpdater":false,"version":"2.0"}]]></TemplafyTemplateConfiguration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rpSiteZipContact xmlns="8bbd4995-53b7-43e2-b62f-10947586ac31" xsi:nil="true"/>
    <CorpSiteProjectLeader xmlns="8bbd4995-53b7-43e2-b62f-10947586ac31">
      <UserInfo>
        <DisplayName/>
        <AccountId xsi:nil="true"/>
        <AccountType/>
      </UserInfo>
    </CorpSiteProjectLeader>
    <CorpSiteSubTitle xmlns="8bbd4995-53b7-43e2-b62f-10947586ac31" xsi:nil="true"/>
    <CorpSiteTags xmlns="8bbd4995-53b7-43e2-b62f-10947586ac31" xsi:nil="true"/>
    <CorpSiteISBN xmlns="8bbd4995-53b7-43e2-b62f-10947586ac31" xsi:nil="true"/>
    <CorpWorkflowFeedback xmlns="8bbd4995-53b7-43e2-b62f-10947586ac31" xsi:nil="true"/>
    <CorpSiteAccess xmlns="8bbd4995-53b7-43e2-b62f-10947586ac31">Kun navngitte medlemmer</CorpSiteAccess>
    <CorpSiteRecipientPerson xmlns="8bbd4995-53b7-43e2-b62f-10947586ac31" xsi:nil="true"/>
    <CorpSiteProjectNumber xmlns="8bbd4995-53b7-43e2-b62f-10947586ac31" xsi:nil="true"/>
    <CorpSiteProjectName xmlns="8bbd4995-53b7-43e2-b62f-10947586ac31" xsi:nil="true"/>
    <CorpDocInstitute xmlns="8bbd4995-53b7-43e2-b62f-10947586ac31" xsi:nil="true"/>
    <CorpSiteInstitutePhone xmlns="8bbd4995-53b7-43e2-b62f-10947586ac31" xsi:nil="true"/>
    <CorpSiteProjectOwner xmlns="8bbd4995-53b7-43e2-b62f-10947586ac31">
      <UserInfo>
        <DisplayName/>
        <AccountId xsi:nil="true"/>
        <AccountType/>
      </UserInfo>
    </CorpSiteProjectOwner>
    <CorpDocPageClassificationNbNo xmlns="8bbd4995-53b7-43e2-b62f-10947586ac31">Åpen</CorpDocPageClassificationNbNo>
    <CorpDocClassificationEnUs xmlns="8bbd4995-53b7-43e2-b62f-10947586ac31">Unrestricted</CorpDocClassificationEnUs>
    <CorpDocClassificationNbNo xmlns="8bbd4995-53b7-43e2-b62f-10947586ac31">Åpen</CorpDocClassificationNbNo>
    <CorpSiteClassification xmlns="8bbd4995-53b7-43e2-b62f-10947586ac31">Åpen</CorpSiteClassification>
    <CorpSiteInstituteEmail xmlns="8bbd4995-53b7-43e2-b62f-10947586ac31" xsi:nil="true"/>
    <CorpSiteCoAuthors xmlns="8bbd4995-53b7-43e2-b62f-10947586ac31" xsi:nil="true"/>
    <CorpSiteDocumentAuthor xmlns="8bbd4995-53b7-43e2-b62f-10947586ac31">
      <UserInfo>
        <DisplayName/>
        <AccountId xsi:nil="true"/>
        <AccountType/>
      </UserInfo>
    </CorpSiteDocumentAuthor>
    <CorpSiteInstituteEnUs xmlns="8bbd4995-53b7-43e2-b62f-10947586ac31" xsi:nil="true"/>
    <CorpSiteRecipientCompany xmlns="8bbd4995-53b7-43e2-b62f-10947586ac31" xsi:nil="true"/>
    <CorpSiteDocLanguage xmlns="8bbd4995-53b7-43e2-b62f-10947586ac31" xsi:nil="true"/>
    <CorpDocVersion xmlns="8bbd4995-53b7-43e2-b62f-10947586ac31" xsi:nil="true"/>
    <CorpWorkflowApproval xmlns="8bbd4995-53b7-43e2-b62f-10947586ac31" xsi:nil="true"/>
    <ArchiveStatus xmlns="8bbd4995-53b7-43e2-b62f-10947586ac31" xsi:nil="true"/>
    <CorpSiteProjectQA xmlns="8bbd4995-53b7-43e2-b62f-10947586ac31">
      <UserInfo>
        <DisplayName/>
        <AccountId xsi:nil="true"/>
        <AccountType/>
      </UserInfo>
    </CorpSiteProjectQA>
    <CorpSiteZipAddress xmlns="8bbd4995-53b7-43e2-b62f-10947586ac31" xsi:nil="true"/>
    <CorpSiteVATNumber xmlns="8bbd4995-53b7-43e2-b62f-10947586ac31" xsi:nil="true"/>
    <CorpSiteReportNumber xmlns="8bbd4995-53b7-43e2-b62f-10947586ac31" xsi:nil="true"/>
    <CorpSiteOurRef xmlns="8bbd4995-53b7-43e2-b62f-10947586ac31" xsi:nil="true"/>
    <CorpDocPageClassificationEnUs xmlns="8bbd4995-53b7-43e2-b62f-10947586ac31">Unrestricted</CorpDocPageClassificationEnUs>
    <lcf76f155ced4ddcb4097134ff3c332f xmlns="1d402fb8-b5a3-4c60-b673-6a3519c7f54d">
      <Terms xmlns="http://schemas.microsoft.com/office/infopath/2007/PartnerControls"/>
    </lcf76f155ced4ddcb4097134ff3c332f>
    <TaxCatchAll xmlns="62b0387f-af22-4616-abc6-54c188e98b17" xsi:nil="true"/>
    <CorpSiteMainAuthors xmlns="8bbd4995-53b7-43e2-b62f-10947586ac31" xsi:nil="true"/>
    <CorpDocumentDate xmlns="8bbd4995-53b7-43e2-b62f-10947586ac31" xsi:nil="true"/>
  </documentManagement>
</p:properties>
</file>

<file path=customXml/item5.xml><?xml version="1.0" encoding="utf-8"?>
<TemplafyFormConfiguration><![CDATA[{"formFields":[],"formDataEntries":[]}]]></TemplafyFormConfiguration>
</file>

<file path=customXml/item6.xml><?xml version="1.0" encoding="utf-8"?>
<TemplafySlideTemplateConfiguration><![CDATA[{"slideVersion":1,"isValidatorEnabled":false,"isLocked":false,"elementsMetadata":[],"slideId":"985970817235681280","enableDocumentContentUpdater":false,"version":"2.0"}]]></TemplafySlideTemplateConfiguration>
</file>

<file path=customXml/item7.xml><?xml version="1.0" encoding="utf-8"?>
<TemplafySlideFormConfiguration><![CDATA[{"formFields":[],"formDataEntries":[]}]]></TemplafySlideFormConfiguration>
</file>

<file path=customXml/item8.xml><?xml version="1.0" encoding="utf-8"?>
<TemplafySlideFormConfiguration><![CDATA[{"formFields":[],"formDataEntries":[]}]]></TemplafySlideFormConfiguration>
</file>

<file path=customXml/item9.xml><?xml version="1.0" encoding="utf-8"?>
<TemplafySlideTemplateConfiguration><![CDATA[{"slideVersion":1,"isValidatorEnabled":false,"isLocked":false,"elementsMetadata":[],"slideId":"985970817235681281","enableDocumentContentUpdater":false,"version":"2.0"}]]></TemplafySlideTemplateConfiguration>
</file>

<file path=customXml/itemProps1.xml><?xml version="1.0" encoding="utf-8"?>
<ds:datastoreItem xmlns:ds="http://schemas.openxmlformats.org/officeDocument/2006/customXml" ds:itemID="{E60B2701-B32A-4280-B309-FD22EBA2E952}">
  <ds:schemaRefs>
    <ds:schemaRef ds:uri="http://schemas.microsoft.com/sharepoint/v3/contenttype/forms"/>
  </ds:schemaRefs>
</ds:datastoreItem>
</file>

<file path=customXml/itemProps10.xml><?xml version="1.0" encoding="utf-8"?>
<ds:datastoreItem xmlns:ds="http://schemas.openxmlformats.org/officeDocument/2006/customXml" ds:itemID="{A1882F07-8BE6-46CD-A9FD-DEFC7EA4307E}">
  <ds:schemaRefs/>
</ds:datastoreItem>
</file>

<file path=customXml/itemProps11.xml><?xml version="1.0" encoding="utf-8"?>
<ds:datastoreItem xmlns:ds="http://schemas.openxmlformats.org/officeDocument/2006/customXml" ds:itemID="{45A45076-0683-40BF-926B-18D6E0B298D6}">
  <ds:schemaRefs/>
</ds:datastoreItem>
</file>

<file path=customXml/itemProps2.xml><?xml version="1.0" encoding="utf-8"?>
<ds:datastoreItem xmlns:ds="http://schemas.openxmlformats.org/officeDocument/2006/customXml" ds:itemID="{B0017CB7-B5D5-4FA7-A6C5-BD62C036C0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bd4995-53b7-43e2-b62f-10947586ac31"/>
    <ds:schemaRef ds:uri="1d402fb8-b5a3-4c60-b673-6a3519c7f54d"/>
    <ds:schemaRef ds:uri="62b0387f-af22-4616-abc6-54c188e98b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D157753-ACFF-4675-9E4E-9936A4DA2CD6}">
  <ds:schemaRefs/>
</ds:datastoreItem>
</file>

<file path=customXml/itemProps4.xml><?xml version="1.0" encoding="utf-8"?>
<ds:datastoreItem xmlns:ds="http://schemas.openxmlformats.org/officeDocument/2006/customXml" ds:itemID="{0645A9D7-53BF-4F8A-B6A3-75E888763AAB}">
  <ds:schemaRefs>
    <ds:schemaRef ds:uri="1d402fb8-b5a3-4c60-b673-6a3519c7f54d"/>
    <ds:schemaRef ds:uri="3b00a67f-9791-437e-b702-303a706ea042"/>
    <ds:schemaRef ds:uri="62b0387f-af22-4616-abc6-54c188e98b17"/>
    <ds:schemaRef ds:uri="7dc3d6ed-56f1-49b6-b310-0ff680cfe62a"/>
    <ds:schemaRef ds:uri="8bbd4995-53b7-43e2-b62f-10947586ac3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5.xml><?xml version="1.0" encoding="utf-8"?>
<ds:datastoreItem xmlns:ds="http://schemas.openxmlformats.org/officeDocument/2006/customXml" ds:itemID="{F93A1B71-5DC4-4710-B00E-6E92F3789DBC}">
  <ds:schemaRefs/>
</ds:datastoreItem>
</file>

<file path=customXml/itemProps6.xml><?xml version="1.0" encoding="utf-8"?>
<ds:datastoreItem xmlns:ds="http://schemas.openxmlformats.org/officeDocument/2006/customXml" ds:itemID="{3F01EEE5-C6AD-40DD-94B6-A347AE6DACB9}">
  <ds:schemaRefs/>
</ds:datastoreItem>
</file>

<file path=customXml/itemProps7.xml><?xml version="1.0" encoding="utf-8"?>
<ds:datastoreItem xmlns:ds="http://schemas.openxmlformats.org/officeDocument/2006/customXml" ds:itemID="{E99FEFDB-E63C-4C2D-817A-D356FA1F8012}">
  <ds:schemaRefs/>
</ds:datastoreItem>
</file>

<file path=customXml/itemProps8.xml><?xml version="1.0" encoding="utf-8"?>
<ds:datastoreItem xmlns:ds="http://schemas.openxmlformats.org/officeDocument/2006/customXml" ds:itemID="{093693A5-B79C-4A4C-BBF1-9E95F738C917}">
  <ds:schemaRefs/>
</ds:datastoreItem>
</file>

<file path=customXml/itemProps9.xml><?xml version="1.0" encoding="utf-8"?>
<ds:datastoreItem xmlns:ds="http://schemas.openxmlformats.org/officeDocument/2006/customXml" ds:itemID="{9094AA4A-67CE-47AC-B5DF-2270832D7FA3}">
  <ds:schemaRefs/>
</ds:datastoreItem>
</file>

<file path=docMetadata/LabelInfo.xml><?xml version="1.0" encoding="utf-8"?>
<clbl:labelList xmlns:clbl="http://schemas.microsoft.com/office/2020/mipLabelMetadata">
  <clbl:label id="{e1f00f39-6041-45b0-b309-e0210d8b32af}" enabled="0" method="" siteId="{e1f00f39-6041-45b0-b309-e0210d8b32a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Sintef mal</Template>
  <TotalTime>13</TotalTime>
  <Words>747</Words>
  <Application>Microsoft Office PowerPoint</Application>
  <PresentationFormat>Widescreen</PresentationFormat>
  <Paragraphs>130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Courier New</vt:lpstr>
      <vt:lpstr>Wingdings</vt:lpstr>
      <vt:lpstr>Uten bunnlinje</vt:lpstr>
      <vt:lpstr>Uten bunnline (Blå)</vt:lpstr>
      <vt:lpstr>Kapitteldeler</vt:lpstr>
      <vt:lpstr>Lean Engineering 2026/2027</vt:lpstr>
      <vt:lpstr>Lean Engineering Academy</vt:lpstr>
      <vt:lpstr>Lean Engineering - Ressurser</vt:lpstr>
      <vt:lpstr>Læringspunkter</vt:lpstr>
      <vt:lpstr>Lean Engineering Program</vt:lpstr>
      <vt:lpstr>1. Lean Engineering Introduksjon</vt:lpstr>
      <vt:lpstr>2. Takt-tid for prosjekter, Innovasjon vs. utvikling</vt:lpstr>
      <vt:lpstr>Konseptdokument, Fast og Fleksibelt</vt:lpstr>
      <vt:lpstr>4. Produktarkitektur</vt:lpstr>
      <vt:lpstr>5. Målkost og Kaizenbudsjettering</vt:lpstr>
      <vt:lpstr>6. Front-loading og Concurrent Engineering </vt:lpstr>
      <vt:lpstr>7. Designstandarder og sjekklister</vt:lpstr>
      <vt:lpstr>8. Slow build og involverende prototyping</vt:lpstr>
      <vt:lpstr>9. Prosess for produksjonsplanlegging </vt:lpstr>
      <vt:lpstr>10. A3 og Refleksjon</vt:lpstr>
      <vt:lpstr>Vilkår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Trude Eikebrokk</dc:creator>
  <cp:lastModifiedBy>Eivind Reke</cp:lastModifiedBy>
  <cp:revision>4</cp:revision>
  <dcterms:created xsi:type="dcterms:W3CDTF">2024-08-22T13:40:59Z</dcterms:created>
  <dcterms:modified xsi:type="dcterms:W3CDTF">2026-02-02T09:34:41Z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0x01010031B82B69D2361148B4D8F7EC1568021308007F2AF46CEE2BF64981DFF35B5B2587A0</vt:lpwstr>
  </property>
  <property fmtid="{D5CDD505-2E9C-101B-9397-08002B2CF9AE}" pid="3" name="MediaServiceImageTags">
    <vt:lpwstr/>
  </property>
  <property fmtid="{D5CDD505-2E9C-101B-9397-08002B2CF9AE}" pid="4" name="TemplafyTimeStamp">
    <vt:lpwstr>2024-08-21T11:55:10</vt:lpwstr>
  </property>
  <property fmtid="{D5CDD505-2E9C-101B-9397-08002B2CF9AE}" pid="5" name="TemplafyTenantId">
    <vt:lpwstr>sintef</vt:lpwstr>
  </property>
  <property fmtid="{D5CDD505-2E9C-101B-9397-08002B2CF9AE}" pid="6" name="TemplafyTemplateId">
    <vt:lpwstr>985970809475432682</vt:lpwstr>
  </property>
  <property fmtid="{D5CDD505-2E9C-101B-9397-08002B2CF9AE}" pid="7" name="TemplafyUserProfileId">
    <vt:lpwstr>638222358291847139</vt:lpwstr>
  </property>
  <property fmtid="{D5CDD505-2E9C-101B-9397-08002B2CF9AE}" pid="8" name="TemplafyLanguageCode">
    <vt:lpwstr>en-GB</vt:lpwstr>
  </property>
  <property fmtid="{D5CDD505-2E9C-101B-9397-08002B2CF9AE}" pid="9" name="TemplafyFromBlank">
    <vt:bool>true</vt:bool>
  </property>
</Properties>
</file>